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2"/>
  </p:sldMasterIdLst>
  <p:notesMasterIdLst>
    <p:notesMasterId r:id="rId29"/>
  </p:notesMasterIdLst>
  <p:handoutMasterIdLst>
    <p:handoutMasterId r:id="rId30"/>
  </p:handoutMasterIdLst>
  <p:sldIdLst>
    <p:sldId id="6767" r:id="rId3"/>
    <p:sldId id="4749" r:id="rId4"/>
    <p:sldId id="4923" r:id="rId5"/>
    <p:sldId id="4926" r:id="rId6"/>
    <p:sldId id="4943" r:id="rId7"/>
    <p:sldId id="4921" r:id="rId8"/>
    <p:sldId id="4924" r:id="rId9"/>
    <p:sldId id="4936" r:id="rId10"/>
    <p:sldId id="4922" r:id="rId11"/>
    <p:sldId id="4942" r:id="rId12"/>
    <p:sldId id="4927" r:id="rId13"/>
    <p:sldId id="4928" r:id="rId14"/>
    <p:sldId id="4929" r:id="rId15"/>
    <p:sldId id="4931" r:id="rId16"/>
    <p:sldId id="4925" r:id="rId17"/>
    <p:sldId id="4932" r:id="rId18"/>
    <p:sldId id="4938" r:id="rId19"/>
    <p:sldId id="4934" r:id="rId20"/>
    <p:sldId id="4939" r:id="rId21"/>
    <p:sldId id="4933" r:id="rId22"/>
    <p:sldId id="4930" r:id="rId23"/>
    <p:sldId id="257" r:id="rId24"/>
    <p:sldId id="258" r:id="rId25"/>
    <p:sldId id="259" r:id="rId26"/>
    <p:sldId id="6768" r:id="rId27"/>
    <p:sldId id="6769" r:id="rId28"/>
  </p:sldIdLst>
  <p:sldSz cx="18288000" cy="10287000"/>
  <p:notesSz cx="6858000" cy="9144000"/>
  <p:defaultTextStyle>
    <a:defPPr>
      <a:defRPr lang="zh-CN"/>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Slides" id="{3F1CDC7D-4A96-4446-9FE7-8260B96EF00E}">
          <p14:sldIdLst>
            <p14:sldId id="6767"/>
            <p14:sldId id="4749"/>
            <p14:sldId id="4923"/>
            <p14:sldId id="4926"/>
            <p14:sldId id="4943"/>
            <p14:sldId id="4921"/>
            <p14:sldId id="4924"/>
            <p14:sldId id="4936"/>
            <p14:sldId id="4922"/>
            <p14:sldId id="4942"/>
            <p14:sldId id="4927"/>
            <p14:sldId id="4928"/>
            <p14:sldId id="4929"/>
            <p14:sldId id="4931"/>
            <p14:sldId id="4925"/>
            <p14:sldId id="4932"/>
            <p14:sldId id="4938"/>
            <p14:sldId id="4934"/>
            <p14:sldId id="4939"/>
            <p14:sldId id="4933"/>
            <p14:sldId id="4930"/>
          </p14:sldIdLst>
        </p14:section>
        <p14:section name="Icons" id="{B25D07ED-15CA-47F1-8A28-F6D798A90459}">
          <p14:sldIdLst>
            <p14:sldId id="257"/>
            <p14:sldId id="258"/>
            <p14:sldId id="259"/>
          </p14:sldIdLst>
        </p14:section>
        <p14:section name="fonts" id="{3B6C2F2C-13FE-4663-87B5-114BDAEA7862}">
          <p14:sldIdLst>
            <p14:sldId id="6768"/>
          </p14:sldIdLst>
        </p14:section>
        <p14:section name="more" id="{78FBEA48-740B-49C5-890A-A096C21C81CB}">
          <p14:sldIdLst>
            <p14:sldId id="6769"/>
          </p14:sldIdLst>
        </p14:section>
      </p14:sectionLst>
    </p:ext>
    <p:ext uri="{EFAFB233-063F-42B5-8137-9DF3F51BA10A}">
      <p15:sldGuideLst xmlns:p15="http://schemas.microsoft.com/office/powerpoint/2012/main">
        <p15:guide id="1" pos="1512" userDrawn="1">
          <p15:clr>
            <a:srgbClr val="A4A3A4"/>
          </p15:clr>
        </p15:guide>
        <p15:guide id="2" orient="horz" pos="32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030"/>
    <a:srgbClr val="262626"/>
    <a:srgbClr val="363636"/>
    <a:srgbClr val="FF0043"/>
    <a:srgbClr val="272341"/>
    <a:srgbClr val="E0DDD8"/>
    <a:srgbClr val="00B0EF"/>
    <a:srgbClr val="E1DED9"/>
    <a:srgbClr val="F0EFEB"/>
    <a:srgbClr val="EEE6DD"/>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444" autoAdjust="0"/>
    <p:restoredTop sz="91041" autoAdjust="0"/>
  </p:normalViewPr>
  <p:slideViewPr>
    <p:cSldViewPr snapToGrid="0" showGuides="1">
      <p:cViewPr>
        <p:scale>
          <a:sx n="33" d="100"/>
          <a:sy n="33" d="100"/>
        </p:scale>
        <p:origin x="792" y="662"/>
      </p:cViewPr>
      <p:guideLst>
        <p:guide pos="1512"/>
        <p:guide orient="horz" pos="3240"/>
      </p:guideLst>
    </p:cSldViewPr>
  </p:slideViewPr>
  <p:outlineViewPr>
    <p:cViewPr>
      <p:scale>
        <a:sx n="100" d="100"/>
        <a:sy n="100" d="100"/>
      </p:scale>
      <p:origin x="0" y="-5280"/>
    </p:cViewPr>
  </p:outlineViewPr>
  <p:notesTextViewPr>
    <p:cViewPr>
      <p:scale>
        <a:sx n="150" d="100"/>
        <a:sy n="150" d="100"/>
      </p:scale>
      <p:origin x="0" y="0"/>
    </p:cViewPr>
  </p:notesTextViewPr>
  <p:sorterViewPr>
    <p:cViewPr>
      <p:scale>
        <a:sx n="50" d="100"/>
        <a:sy n="50" d="100"/>
      </p:scale>
      <p:origin x="0" y="-4853"/>
    </p:cViewPr>
  </p:sorterViewPr>
  <p:notesViewPr>
    <p:cSldViewPr snapToGrid="0" showGuides="1">
      <p:cViewPr varScale="1">
        <p:scale>
          <a:sx n="59" d="100"/>
          <a:sy n="59" d="100"/>
        </p:scale>
        <p:origin x="2251"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Notebook</c:v>
                </c:pt>
              </c:strCache>
            </c:strRef>
          </c:tx>
          <c:spPr>
            <a:solidFill>
              <a:schemeClr val="accent1"/>
            </a:solidFill>
            <a:ln>
              <a:noFill/>
            </a:ln>
            <a:effectLst/>
          </c:spPr>
          <c:invertIfNegative val="0"/>
          <c:cat>
            <c:numRef>
              <c:f>Sheet1!$A$2:$A$5</c:f>
              <c:numCache>
                <c:formatCode>General</c:formatCode>
                <c:ptCount val="4"/>
                <c:pt idx="0">
                  <c:v>2017</c:v>
                </c:pt>
                <c:pt idx="1">
                  <c:v>2018</c:v>
                </c:pt>
                <c:pt idx="2">
                  <c:v>2019</c:v>
                </c:pt>
                <c:pt idx="3">
                  <c:v>2021</c:v>
                </c:pt>
              </c:numCache>
            </c:numRef>
          </c:cat>
          <c:val>
            <c:numRef>
              <c:f>Sheet1!$B$2:$B$5</c:f>
              <c:numCache>
                <c:formatCode>General</c:formatCode>
                <c:ptCount val="4"/>
                <c:pt idx="0">
                  <c:v>18</c:v>
                </c:pt>
                <c:pt idx="1">
                  <c:v>27</c:v>
                </c:pt>
                <c:pt idx="2">
                  <c:v>53</c:v>
                </c:pt>
                <c:pt idx="3">
                  <c:v>87</c:v>
                </c:pt>
              </c:numCache>
            </c:numRef>
          </c:val>
          <c:extLst>
            <c:ext xmlns:c16="http://schemas.microsoft.com/office/drawing/2014/chart" uri="{C3380CC4-5D6E-409C-BE32-E72D297353CC}">
              <c16:uniqueId val="{00000000-72A8-4677-92B8-0483D6D7BD45}"/>
            </c:ext>
          </c:extLst>
        </c:ser>
        <c:ser>
          <c:idx val="1"/>
          <c:order val="1"/>
          <c:tx>
            <c:strRef>
              <c:f>Sheet1!$C$1</c:f>
              <c:strCache>
                <c:ptCount val="1"/>
                <c:pt idx="0">
                  <c:v>Smartphone</c:v>
                </c:pt>
              </c:strCache>
            </c:strRef>
          </c:tx>
          <c:spPr>
            <a:solidFill>
              <a:schemeClr val="accent2"/>
            </a:solidFill>
            <a:ln>
              <a:noFill/>
            </a:ln>
            <a:effectLst/>
          </c:spPr>
          <c:invertIfNegative val="0"/>
          <c:cat>
            <c:numRef>
              <c:f>Sheet1!$A$2:$A$5</c:f>
              <c:numCache>
                <c:formatCode>General</c:formatCode>
                <c:ptCount val="4"/>
                <c:pt idx="0">
                  <c:v>2017</c:v>
                </c:pt>
                <c:pt idx="1">
                  <c:v>2018</c:v>
                </c:pt>
                <c:pt idx="2">
                  <c:v>2019</c:v>
                </c:pt>
                <c:pt idx="3">
                  <c:v>2021</c:v>
                </c:pt>
              </c:numCache>
            </c:numRef>
          </c:cat>
          <c:val>
            <c:numRef>
              <c:f>Sheet1!$C$2:$C$5</c:f>
              <c:numCache>
                <c:formatCode>General</c:formatCode>
                <c:ptCount val="4"/>
                <c:pt idx="0">
                  <c:v>56</c:v>
                </c:pt>
                <c:pt idx="1">
                  <c:v>43</c:v>
                </c:pt>
                <c:pt idx="2">
                  <c:v>72</c:v>
                </c:pt>
                <c:pt idx="3">
                  <c:v>59</c:v>
                </c:pt>
              </c:numCache>
            </c:numRef>
          </c:val>
          <c:extLst>
            <c:ext xmlns:c16="http://schemas.microsoft.com/office/drawing/2014/chart" uri="{C3380CC4-5D6E-409C-BE32-E72D297353CC}">
              <c16:uniqueId val="{00000001-72A8-4677-92B8-0483D6D7BD45}"/>
            </c:ext>
          </c:extLst>
        </c:ser>
        <c:dLbls>
          <c:showLegendKey val="0"/>
          <c:showVal val="0"/>
          <c:showCatName val="0"/>
          <c:showSerName val="0"/>
          <c:showPercent val="0"/>
          <c:showBubbleSize val="0"/>
        </c:dLbls>
        <c:gapWidth val="200"/>
        <c:axId val="1976247424"/>
        <c:axId val="1976249056"/>
      </c:barChart>
      <c:catAx>
        <c:axId val="1976247424"/>
        <c:scaling>
          <c:orientation val="minMax"/>
        </c:scaling>
        <c:delete val="0"/>
        <c:axPos val="b"/>
        <c:numFmt formatCode="General" sourceLinked="1"/>
        <c:majorTickMark val="none"/>
        <c:minorTickMark val="none"/>
        <c:tickLblPos val="nextTo"/>
        <c:spPr>
          <a:noFill/>
          <a:ln w="9525" cap="flat" cmpd="sng" algn="ctr">
            <a:solidFill>
              <a:schemeClr val="bg2">
                <a:lumMod val="65000"/>
                <a:lumOff val="3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85000"/>
                    <a:lumOff val="15000"/>
                  </a:schemeClr>
                </a:solidFill>
                <a:latin typeface="+mj-lt"/>
                <a:ea typeface="+mn-ea"/>
                <a:cs typeface="+mn-cs"/>
              </a:defRPr>
            </a:pPr>
            <a:endParaRPr lang="en-US"/>
          </a:p>
        </c:txPr>
        <c:crossAx val="1976249056"/>
        <c:crosses val="autoZero"/>
        <c:auto val="1"/>
        <c:lblAlgn val="ctr"/>
        <c:lblOffset val="100"/>
        <c:noMultiLvlLbl val="0"/>
      </c:catAx>
      <c:valAx>
        <c:axId val="1976249056"/>
        <c:scaling>
          <c:orientation val="minMax"/>
        </c:scaling>
        <c:delete val="0"/>
        <c:axPos val="l"/>
        <c:majorGridlines>
          <c:spPr>
            <a:ln w="12700" cap="flat" cmpd="sng" algn="ctr">
              <a:solidFill>
                <a:schemeClr val="bg2">
                  <a:lumMod val="75000"/>
                  <a:lumOff val="25000"/>
                </a:schemeClr>
              </a:solidFill>
              <a:prstDash val="solid"/>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50000"/>
                  </a:schemeClr>
                </a:solidFill>
                <a:latin typeface="+mn-lt"/>
                <a:ea typeface="+mn-ea"/>
                <a:cs typeface="+mn-cs"/>
              </a:defRPr>
            </a:pPr>
            <a:endParaRPr lang="en-US"/>
          </a:p>
        </c:txPr>
        <c:crossAx val="1976247424"/>
        <c:crosses val="autoZero"/>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ontserrat Light" panose="00000400000000000000" pitchFamily="50" charset="0"/>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1F343E-A4B4-4945-A289-F71CC24FF5E2}" type="datetimeFigureOut">
              <a:rPr lang="zh-CN" altLang="en-US" smtClean="0">
                <a:latin typeface="Montserrat Light" panose="00000400000000000000" pitchFamily="50" charset="0"/>
              </a:rPr>
              <a:t>2021/10/18</a:t>
            </a:fld>
            <a:endParaRPr lang="zh-CN" altLang="en-US">
              <a:latin typeface="Montserrat Light" panose="00000400000000000000" pitchFamily="50" charset="0"/>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ontserrat Light" panose="00000400000000000000" pitchFamily="50" charset="0"/>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FE3BE7-4887-454D-AC07-8146F5385083}" type="slidenum">
              <a:rPr lang="zh-CN" altLang="en-US" smtClean="0">
                <a:latin typeface="Montserrat Light" panose="00000400000000000000" pitchFamily="50" charset="0"/>
              </a:rPr>
              <a:t>‹#›</a:t>
            </a:fld>
            <a:endParaRPr lang="zh-CN" altLang="en-US">
              <a:latin typeface="Montserrat Light" panose="00000400000000000000" pitchFamily="50" charset="0"/>
            </a:endParaRPr>
          </a:p>
        </p:txBody>
      </p:sp>
    </p:spTree>
    <p:extLst>
      <p:ext uri="{BB962C8B-B14F-4D97-AF65-F5344CB8AC3E}">
        <p14:creationId xmlns:p14="http://schemas.microsoft.com/office/powerpoint/2010/main" val="1825806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ontserrat Light" panose="00000400000000000000" pitchFamily="50" charset="0"/>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ontserrat Light" panose="00000400000000000000" pitchFamily="50" charset="0"/>
              </a:defRPr>
            </a:lvl1pPr>
          </a:lstStyle>
          <a:p>
            <a:fld id="{184EC83E-688E-43DA-BB76-712D53DE601D}" type="datetimeFigureOut">
              <a:rPr lang="zh-CN" altLang="en-US" smtClean="0"/>
              <a:pPr/>
              <a:t>2021/10/18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ontserrat Light" panose="00000400000000000000" pitchFamily="50" charset="0"/>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ontserrat Light" panose="00000400000000000000" pitchFamily="50" charset="0"/>
              </a:defRPr>
            </a:lvl1pPr>
          </a:lstStyle>
          <a:p>
            <a:fld id="{BFEC4DAE-4541-43CA-A4FF-DC618A162F89}" type="slidenum">
              <a:rPr lang="zh-CN" altLang="en-US" smtClean="0"/>
              <a:pPr/>
              <a:t>‹#›</a:t>
            </a:fld>
            <a:endParaRPr lang="zh-CN" altLang="en-US"/>
          </a:p>
        </p:txBody>
      </p:sp>
    </p:spTree>
    <p:extLst>
      <p:ext uri="{BB962C8B-B14F-4D97-AF65-F5344CB8AC3E}">
        <p14:creationId xmlns:p14="http://schemas.microsoft.com/office/powerpoint/2010/main" val="3668933436"/>
      </p:ext>
    </p:extLst>
  </p:cSld>
  <p:clrMap bg1="lt1" tx1="dk1" bg2="lt2" tx2="dk2" accent1="accent1" accent2="accent2" accent3="accent3" accent4="accent4" accent5="accent5" accent6="accent6" hlink="hlink" folHlink="folHlink"/>
  <p:notesStyle>
    <a:lvl1pPr marL="0" algn="l" defTabSz="1371600" rtl="0" eaLnBrk="1" latinLnBrk="0" hangingPunct="1">
      <a:defRPr sz="1800" kern="1200">
        <a:solidFill>
          <a:schemeClr val="tx1"/>
        </a:solidFill>
        <a:latin typeface="Montserrat Light" panose="00000400000000000000" pitchFamily="50" charset="0"/>
        <a:ea typeface="+mn-ea"/>
        <a:cs typeface="+mn-cs"/>
      </a:defRPr>
    </a:lvl1pPr>
    <a:lvl2pPr marL="685800" algn="l" defTabSz="1371600" rtl="0" eaLnBrk="1" latinLnBrk="0" hangingPunct="1">
      <a:defRPr sz="1800" kern="1200">
        <a:solidFill>
          <a:schemeClr val="tx1"/>
        </a:solidFill>
        <a:latin typeface="Montserrat Light" panose="00000400000000000000" pitchFamily="50" charset="0"/>
        <a:ea typeface="+mn-ea"/>
        <a:cs typeface="+mn-cs"/>
      </a:defRPr>
    </a:lvl2pPr>
    <a:lvl3pPr marL="1371600" algn="l" defTabSz="1371600" rtl="0" eaLnBrk="1" latinLnBrk="0" hangingPunct="1">
      <a:defRPr sz="1800" kern="1200">
        <a:solidFill>
          <a:schemeClr val="tx1"/>
        </a:solidFill>
        <a:latin typeface="Montserrat Light" panose="00000400000000000000" pitchFamily="50" charset="0"/>
        <a:ea typeface="+mn-ea"/>
        <a:cs typeface="+mn-cs"/>
      </a:defRPr>
    </a:lvl3pPr>
    <a:lvl4pPr marL="2057400" algn="l" defTabSz="1371600" rtl="0" eaLnBrk="1" latinLnBrk="0" hangingPunct="1">
      <a:defRPr sz="1800" kern="1200">
        <a:solidFill>
          <a:schemeClr val="tx1"/>
        </a:solidFill>
        <a:latin typeface="Montserrat Light" panose="00000400000000000000" pitchFamily="50" charset="0"/>
        <a:ea typeface="+mn-ea"/>
        <a:cs typeface="+mn-cs"/>
      </a:defRPr>
    </a:lvl4pPr>
    <a:lvl5pPr marL="2743200" algn="l" defTabSz="1371600" rtl="0" eaLnBrk="1" latinLnBrk="0" hangingPunct="1">
      <a:defRPr sz="1800" kern="1200">
        <a:solidFill>
          <a:schemeClr val="tx1"/>
        </a:solidFill>
        <a:latin typeface="Montserrat Light" panose="00000400000000000000" pitchFamily="50" charset="0"/>
        <a:ea typeface="+mn-ea"/>
        <a:cs typeface="+mn-cs"/>
      </a:defRPr>
    </a:lvl5pPr>
    <a:lvl6pPr marL="3429000" algn="l" defTabSz="1371600" rtl="0" eaLnBrk="1" latinLnBrk="0" hangingPunct="1">
      <a:defRPr sz="1800" kern="1200">
        <a:solidFill>
          <a:schemeClr val="tx1"/>
        </a:solidFill>
        <a:latin typeface="+mn-lt"/>
        <a:ea typeface="+mn-ea"/>
        <a:cs typeface="+mn-cs"/>
      </a:defRPr>
    </a:lvl6pPr>
    <a:lvl7pPr marL="4114800" algn="l" defTabSz="1371600" rtl="0" eaLnBrk="1" latinLnBrk="0" hangingPunct="1">
      <a:defRPr sz="1800" kern="1200">
        <a:solidFill>
          <a:schemeClr val="tx1"/>
        </a:solidFill>
        <a:latin typeface="+mn-lt"/>
        <a:ea typeface="+mn-ea"/>
        <a:cs typeface="+mn-cs"/>
      </a:defRPr>
    </a:lvl7pPr>
    <a:lvl8pPr marL="4800600" algn="l" defTabSz="1371600" rtl="0" eaLnBrk="1" latinLnBrk="0" hangingPunct="1">
      <a:defRPr sz="1800" kern="1200">
        <a:solidFill>
          <a:schemeClr val="tx1"/>
        </a:solidFill>
        <a:latin typeface="+mn-lt"/>
        <a:ea typeface="+mn-ea"/>
        <a:cs typeface="+mn-cs"/>
      </a:defRPr>
    </a:lvl8pPr>
    <a:lvl9pPr marL="5486400" algn="l" defTabSz="13716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Cov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886248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3-Content">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E953F1E0-C1EA-4991-8266-F8EA2B9F2F42}"/>
              </a:ext>
            </a:extLst>
          </p:cNvPr>
          <p:cNvSpPr>
            <a:spLocks noGrp="1"/>
          </p:cNvSpPr>
          <p:nvPr>
            <p:ph type="pic" sz="quarter" idx="11"/>
          </p:nvPr>
        </p:nvSpPr>
        <p:spPr>
          <a:xfrm>
            <a:off x="5231372" y="823913"/>
            <a:ext cx="4234890" cy="4234890"/>
          </a:xfrm>
          <a:custGeom>
            <a:avLst/>
            <a:gdLst>
              <a:gd name="connsiteX0" fmla="*/ 0 w 4234890"/>
              <a:gd name="connsiteY0" fmla="*/ 0 h 4234890"/>
              <a:gd name="connsiteX1" fmla="*/ 4234890 w 4234890"/>
              <a:gd name="connsiteY1" fmla="*/ 0 h 4234890"/>
              <a:gd name="connsiteX2" fmla="*/ 4234890 w 4234890"/>
              <a:gd name="connsiteY2" fmla="*/ 4234890 h 4234890"/>
              <a:gd name="connsiteX3" fmla="*/ 0 w 4234890"/>
              <a:gd name="connsiteY3" fmla="*/ 4234890 h 4234890"/>
            </a:gdLst>
            <a:ahLst/>
            <a:cxnLst>
              <a:cxn ang="0">
                <a:pos x="connsiteX0" y="connsiteY0"/>
              </a:cxn>
              <a:cxn ang="0">
                <a:pos x="connsiteX1" y="connsiteY1"/>
              </a:cxn>
              <a:cxn ang="0">
                <a:pos x="connsiteX2" y="connsiteY2"/>
              </a:cxn>
              <a:cxn ang="0">
                <a:pos x="connsiteX3" y="connsiteY3"/>
              </a:cxn>
            </a:cxnLst>
            <a:rect l="l" t="t" r="r" b="b"/>
            <a:pathLst>
              <a:path w="4234890" h="4234890">
                <a:moveTo>
                  <a:pt x="0" y="0"/>
                </a:moveTo>
                <a:lnTo>
                  <a:pt x="4234890" y="0"/>
                </a:lnTo>
                <a:lnTo>
                  <a:pt x="4234890" y="4234890"/>
                </a:lnTo>
                <a:lnTo>
                  <a:pt x="0" y="4234890"/>
                </a:lnTo>
                <a:close/>
              </a:path>
            </a:pathLst>
          </a:custGeom>
          <a:solidFill>
            <a:schemeClr val="tx1">
              <a:lumMod val="75000"/>
            </a:schemeClr>
          </a:solidFill>
        </p:spPr>
        <p:txBody>
          <a:bodyPr wrap="square">
            <a:noAutofit/>
          </a:bodyPr>
          <a:lstStyle/>
          <a:p>
            <a:endParaRPr lang="en-US"/>
          </a:p>
        </p:txBody>
      </p:sp>
      <p:sp>
        <p:nvSpPr>
          <p:cNvPr id="20" name="Picture Placeholder 19">
            <a:extLst>
              <a:ext uri="{FF2B5EF4-FFF2-40B4-BE49-F238E27FC236}">
                <a16:creationId xmlns:a16="http://schemas.microsoft.com/office/drawing/2014/main" id="{73A1C292-A4EC-43D0-A400-931C58F2B691}"/>
              </a:ext>
            </a:extLst>
          </p:cNvPr>
          <p:cNvSpPr>
            <a:spLocks noGrp="1"/>
          </p:cNvSpPr>
          <p:nvPr>
            <p:ph type="pic" sz="quarter" idx="12"/>
          </p:nvPr>
        </p:nvSpPr>
        <p:spPr>
          <a:xfrm>
            <a:off x="5231372" y="5228198"/>
            <a:ext cx="4234890" cy="4234890"/>
          </a:xfrm>
          <a:custGeom>
            <a:avLst/>
            <a:gdLst>
              <a:gd name="connsiteX0" fmla="*/ 0 w 4234890"/>
              <a:gd name="connsiteY0" fmla="*/ 0 h 4234890"/>
              <a:gd name="connsiteX1" fmla="*/ 4234890 w 4234890"/>
              <a:gd name="connsiteY1" fmla="*/ 0 h 4234890"/>
              <a:gd name="connsiteX2" fmla="*/ 4234890 w 4234890"/>
              <a:gd name="connsiteY2" fmla="*/ 4234890 h 4234890"/>
              <a:gd name="connsiteX3" fmla="*/ 0 w 4234890"/>
              <a:gd name="connsiteY3" fmla="*/ 4234890 h 4234890"/>
            </a:gdLst>
            <a:ahLst/>
            <a:cxnLst>
              <a:cxn ang="0">
                <a:pos x="connsiteX0" y="connsiteY0"/>
              </a:cxn>
              <a:cxn ang="0">
                <a:pos x="connsiteX1" y="connsiteY1"/>
              </a:cxn>
              <a:cxn ang="0">
                <a:pos x="connsiteX2" y="connsiteY2"/>
              </a:cxn>
              <a:cxn ang="0">
                <a:pos x="connsiteX3" y="connsiteY3"/>
              </a:cxn>
            </a:cxnLst>
            <a:rect l="l" t="t" r="r" b="b"/>
            <a:pathLst>
              <a:path w="4234890" h="4234890">
                <a:moveTo>
                  <a:pt x="0" y="0"/>
                </a:moveTo>
                <a:lnTo>
                  <a:pt x="4234890" y="0"/>
                </a:lnTo>
                <a:lnTo>
                  <a:pt x="4234890" y="4234890"/>
                </a:lnTo>
                <a:lnTo>
                  <a:pt x="0" y="4234890"/>
                </a:lnTo>
                <a:close/>
              </a:path>
            </a:pathLst>
          </a:custGeom>
          <a:solidFill>
            <a:schemeClr val="tx1">
              <a:lumMod val="75000"/>
            </a:schemeClr>
          </a:solidFill>
        </p:spPr>
        <p:txBody>
          <a:bodyPr wrap="square">
            <a:noAutofit/>
          </a:bodyPr>
          <a:lstStyle/>
          <a:p>
            <a:endParaRPr lang="en-US"/>
          </a:p>
        </p:txBody>
      </p:sp>
      <p:sp>
        <p:nvSpPr>
          <p:cNvPr id="21" name="Picture Placeholder 20">
            <a:extLst>
              <a:ext uri="{FF2B5EF4-FFF2-40B4-BE49-F238E27FC236}">
                <a16:creationId xmlns:a16="http://schemas.microsoft.com/office/drawing/2014/main" id="{D41D67AB-A247-4115-81AE-CFF831548BB7}"/>
              </a:ext>
            </a:extLst>
          </p:cNvPr>
          <p:cNvSpPr>
            <a:spLocks noGrp="1"/>
          </p:cNvSpPr>
          <p:nvPr>
            <p:ph type="pic" sz="quarter" idx="13"/>
          </p:nvPr>
        </p:nvSpPr>
        <p:spPr>
          <a:xfrm>
            <a:off x="827088" y="5228198"/>
            <a:ext cx="4234890" cy="4234890"/>
          </a:xfrm>
          <a:custGeom>
            <a:avLst/>
            <a:gdLst>
              <a:gd name="connsiteX0" fmla="*/ 0 w 4234890"/>
              <a:gd name="connsiteY0" fmla="*/ 0 h 4234890"/>
              <a:gd name="connsiteX1" fmla="*/ 4234890 w 4234890"/>
              <a:gd name="connsiteY1" fmla="*/ 0 h 4234890"/>
              <a:gd name="connsiteX2" fmla="*/ 4234890 w 4234890"/>
              <a:gd name="connsiteY2" fmla="*/ 4234890 h 4234890"/>
              <a:gd name="connsiteX3" fmla="*/ 0 w 4234890"/>
              <a:gd name="connsiteY3" fmla="*/ 4234890 h 4234890"/>
            </a:gdLst>
            <a:ahLst/>
            <a:cxnLst>
              <a:cxn ang="0">
                <a:pos x="connsiteX0" y="connsiteY0"/>
              </a:cxn>
              <a:cxn ang="0">
                <a:pos x="connsiteX1" y="connsiteY1"/>
              </a:cxn>
              <a:cxn ang="0">
                <a:pos x="connsiteX2" y="connsiteY2"/>
              </a:cxn>
              <a:cxn ang="0">
                <a:pos x="connsiteX3" y="connsiteY3"/>
              </a:cxn>
            </a:cxnLst>
            <a:rect l="l" t="t" r="r" b="b"/>
            <a:pathLst>
              <a:path w="4234890" h="4234890">
                <a:moveTo>
                  <a:pt x="0" y="0"/>
                </a:moveTo>
                <a:lnTo>
                  <a:pt x="4234890" y="0"/>
                </a:lnTo>
                <a:lnTo>
                  <a:pt x="4234890" y="4234890"/>
                </a:lnTo>
                <a:lnTo>
                  <a:pt x="0" y="4234890"/>
                </a:lnTo>
                <a:close/>
              </a:path>
            </a:pathLst>
          </a:custGeom>
          <a:solidFill>
            <a:schemeClr val="tx1">
              <a:lumMod val="75000"/>
            </a:schemeClr>
          </a:solidFill>
        </p:spPr>
        <p:txBody>
          <a:bodyPr wrap="square">
            <a:noAutofit/>
          </a:bodyPr>
          <a:lstStyle/>
          <a:p>
            <a:endParaRPr lang="en-US"/>
          </a:p>
        </p:txBody>
      </p:sp>
      <p:sp>
        <p:nvSpPr>
          <p:cNvPr id="18" name="Picture Placeholder 17">
            <a:extLst>
              <a:ext uri="{FF2B5EF4-FFF2-40B4-BE49-F238E27FC236}">
                <a16:creationId xmlns:a16="http://schemas.microsoft.com/office/drawing/2014/main" id="{5D15EA24-26CB-4ED3-9F35-1A0D61291F36}"/>
              </a:ext>
            </a:extLst>
          </p:cNvPr>
          <p:cNvSpPr>
            <a:spLocks noGrp="1"/>
          </p:cNvSpPr>
          <p:nvPr>
            <p:ph type="pic" sz="quarter" idx="10"/>
          </p:nvPr>
        </p:nvSpPr>
        <p:spPr>
          <a:xfrm>
            <a:off x="827088" y="823913"/>
            <a:ext cx="4234890" cy="4234890"/>
          </a:xfrm>
          <a:custGeom>
            <a:avLst/>
            <a:gdLst>
              <a:gd name="connsiteX0" fmla="*/ 0 w 4234890"/>
              <a:gd name="connsiteY0" fmla="*/ 0 h 4234890"/>
              <a:gd name="connsiteX1" fmla="*/ 4234890 w 4234890"/>
              <a:gd name="connsiteY1" fmla="*/ 0 h 4234890"/>
              <a:gd name="connsiteX2" fmla="*/ 4234890 w 4234890"/>
              <a:gd name="connsiteY2" fmla="*/ 4234890 h 4234890"/>
              <a:gd name="connsiteX3" fmla="*/ 0 w 4234890"/>
              <a:gd name="connsiteY3" fmla="*/ 4234890 h 4234890"/>
            </a:gdLst>
            <a:ahLst/>
            <a:cxnLst>
              <a:cxn ang="0">
                <a:pos x="connsiteX0" y="connsiteY0"/>
              </a:cxn>
              <a:cxn ang="0">
                <a:pos x="connsiteX1" y="connsiteY1"/>
              </a:cxn>
              <a:cxn ang="0">
                <a:pos x="connsiteX2" y="connsiteY2"/>
              </a:cxn>
              <a:cxn ang="0">
                <a:pos x="connsiteX3" y="connsiteY3"/>
              </a:cxn>
            </a:cxnLst>
            <a:rect l="l" t="t" r="r" b="b"/>
            <a:pathLst>
              <a:path w="4234890" h="4234890">
                <a:moveTo>
                  <a:pt x="0" y="0"/>
                </a:moveTo>
                <a:lnTo>
                  <a:pt x="4234890" y="0"/>
                </a:lnTo>
                <a:lnTo>
                  <a:pt x="4234890" y="4234890"/>
                </a:lnTo>
                <a:lnTo>
                  <a:pt x="0" y="4234890"/>
                </a:lnTo>
                <a:close/>
              </a:path>
            </a:pathLst>
          </a:custGeom>
          <a:solidFill>
            <a:schemeClr val="tx1">
              <a:lumMod val="75000"/>
            </a:schemeClr>
          </a:solidFill>
        </p:spPr>
        <p:txBody>
          <a:bodyPr wrap="square">
            <a:noAutofit/>
          </a:bodyPr>
          <a:lstStyle/>
          <a:p>
            <a:endParaRPr lang="en-US"/>
          </a:p>
        </p:txBody>
      </p:sp>
      <p:sp>
        <p:nvSpPr>
          <p:cNvPr id="7" name="TextBox 6">
            <a:extLst>
              <a:ext uri="{FF2B5EF4-FFF2-40B4-BE49-F238E27FC236}">
                <a16:creationId xmlns:a16="http://schemas.microsoft.com/office/drawing/2014/main" id="{223FFAFB-047D-430E-9C77-BC1539609090}"/>
              </a:ext>
            </a:extLst>
          </p:cNvPr>
          <p:cNvSpPr txBox="1"/>
          <p:nvPr userDrawn="1"/>
        </p:nvSpPr>
        <p:spPr>
          <a:xfrm>
            <a:off x="15443200" y="796987"/>
            <a:ext cx="2153438" cy="276999"/>
          </a:xfrm>
          <a:prstGeom prst="rect">
            <a:avLst/>
          </a:prstGeom>
          <a:noFill/>
        </p:spPr>
        <p:txBody>
          <a:bodyPr wrap="square" rtlCol="0">
            <a:spAutoFit/>
          </a:bodyPr>
          <a:lstStyle/>
          <a:p>
            <a:pPr algn="r"/>
            <a:r>
              <a:rPr lang="en-US" altLang="zh-CN" sz="1200" spc="300">
                <a:solidFill>
                  <a:schemeClr val="tx1">
                    <a:lumMod val="50000"/>
                  </a:schemeClr>
                </a:solidFill>
                <a:latin typeface="+mn-lt"/>
              </a:rPr>
              <a:t>BUSINESS PLAN</a:t>
            </a:r>
            <a:endParaRPr lang="en-US" sz="1200" spc="300">
              <a:solidFill>
                <a:schemeClr val="tx1">
                  <a:lumMod val="50000"/>
                </a:schemeClr>
              </a:solidFill>
              <a:latin typeface="+mn-lt"/>
            </a:endParaRPr>
          </a:p>
        </p:txBody>
      </p:sp>
    </p:spTree>
    <p:extLst>
      <p:ext uri="{BB962C8B-B14F-4D97-AF65-F5344CB8AC3E}">
        <p14:creationId xmlns:p14="http://schemas.microsoft.com/office/powerpoint/2010/main" val="1984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000" fill="hold"/>
                                        <p:tgtEl>
                                          <p:spTgt spid="18"/>
                                        </p:tgtEl>
                                        <p:attrNameLst>
                                          <p:attrName>ppt_x</p:attrName>
                                        </p:attrNameLst>
                                      </p:cBhvr>
                                      <p:tavLst>
                                        <p:tav tm="0">
                                          <p:val>
                                            <p:strVal val="#ppt_x"/>
                                          </p:val>
                                        </p:tav>
                                        <p:tav tm="100000">
                                          <p:val>
                                            <p:strVal val="#ppt_x"/>
                                          </p:val>
                                        </p:tav>
                                      </p:tavLst>
                                    </p:anim>
                                    <p:anim calcmode="lin" valueType="num">
                                      <p:cBhvr additive="base">
                                        <p:cTn id="8" dur="10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10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1000" fill="hold"/>
                                        <p:tgtEl>
                                          <p:spTgt spid="19"/>
                                        </p:tgtEl>
                                        <p:attrNameLst>
                                          <p:attrName>ppt_x</p:attrName>
                                        </p:attrNameLst>
                                      </p:cBhvr>
                                      <p:tavLst>
                                        <p:tav tm="0">
                                          <p:val>
                                            <p:strVal val="#ppt_x"/>
                                          </p:val>
                                        </p:tav>
                                        <p:tav tm="100000">
                                          <p:val>
                                            <p:strVal val="#ppt_x"/>
                                          </p:val>
                                        </p:tav>
                                      </p:tavLst>
                                    </p:anim>
                                    <p:anim calcmode="lin" valueType="num">
                                      <p:cBhvr additive="base">
                                        <p:cTn id="12" dur="10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20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1000" fill="hold"/>
                                        <p:tgtEl>
                                          <p:spTgt spid="21"/>
                                        </p:tgtEl>
                                        <p:attrNameLst>
                                          <p:attrName>ppt_x</p:attrName>
                                        </p:attrNameLst>
                                      </p:cBhvr>
                                      <p:tavLst>
                                        <p:tav tm="0">
                                          <p:val>
                                            <p:strVal val="#ppt_x"/>
                                          </p:val>
                                        </p:tav>
                                        <p:tav tm="100000">
                                          <p:val>
                                            <p:strVal val="#ppt_x"/>
                                          </p:val>
                                        </p:tav>
                                      </p:tavLst>
                                    </p:anim>
                                    <p:anim calcmode="lin" valueType="num">
                                      <p:cBhvr additive="base">
                                        <p:cTn id="16" dur="1000" fill="hold"/>
                                        <p:tgtEl>
                                          <p:spTgt spid="21"/>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30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1000" fill="hold"/>
                                        <p:tgtEl>
                                          <p:spTgt spid="20"/>
                                        </p:tgtEl>
                                        <p:attrNameLst>
                                          <p:attrName>ppt_x</p:attrName>
                                        </p:attrNameLst>
                                      </p:cBhvr>
                                      <p:tavLst>
                                        <p:tav tm="0">
                                          <p:val>
                                            <p:strVal val="#ppt_x"/>
                                          </p:val>
                                        </p:tav>
                                        <p:tav tm="100000">
                                          <p:val>
                                            <p:strVal val="#ppt_x"/>
                                          </p:val>
                                        </p:tav>
                                      </p:tavLst>
                                    </p:anim>
                                    <p:anim calcmode="lin" valueType="num">
                                      <p:cBhvr additive="base">
                                        <p:cTn id="20" dur="10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18"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3-Content">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6E6C441C-4170-4BB4-ADBB-6F9F4482ABE6}"/>
              </a:ext>
            </a:extLst>
          </p:cNvPr>
          <p:cNvSpPr>
            <a:spLocks noGrp="1"/>
          </p:cNvSpPr>
          <p:nvPr>
            <p:ph type="pic" sz="quarter" idx="12"/>
          </p:nvPr>
        </p:nvSpPr>
        <p:spPr>
          <a:xfrm>
            <a:off x="13227610" y="5228198"/>
            <a:ext cx="4234890" cy="4234890"/>
          </a:xfrm>
          <a:custGeom>
            <a:avLst/>
            <a:gdLst>
              <a:gd name="connsiteX0" fmla="*/ 0 w 4234890"/>
              <a:gd name="connsiteY0" fmla="*/ 0 h 4234890"/>
              <a:gd name="connsiteX1" fmla="*/ 4234890 w 4234890"/>
              <a:gd name="connsiteY1" fmla="*/ 0 h 4234890"/>
              <a:gd name="connsiteX2" fmla="*/ 4234890 w 4234890"/>
              <a:gd name="connsiteY2" fmla="*/ 4234890 h 4234890"/>
              <a:gd name="connsiteX3" fmla="*/ 0 w 4234890"/>
              <a:gd name="connsiteY3" fmla="*/ 4234890 h 4234890"/>
            </a:gdLst>
            <a:ahLst/>
            <a:cxnLst>
              <a:cxn ang="0">
                <a:pos x="connsiteX0" y="connsiteY0"/>
              </a:cxn>
              <a:cxn ang="0">
                <a:pos x="connsiteX1" y="connsiteY1"/>
              </a:cxn>
              <a:cxn ang="0">
                <a:pos x="connsiteX2" y="connsiteY2"/>
              </a:cxn>
              <a:cxn ang="0">
                <a:pos x="connsiteX3" y="connsiteY3"/>
              </a:cxn>
            </a:cxnLst>
            <a:rect l="l" t="t" r="r" b="b"/>
            <a:pathLst>
              <a:path w="4234890" h="4234890">
                <a:moveTo>
                  <a:pt x="0" y="0"/>
                </a:moveTo>
                <a:lnTo>
                  <a:pt x="4234890" y="0"/>
                </a:lnTo>
                <a:lnTo>
                  <a:pt x="4234890" y="4234890"/>
                </a:lnTo>
                <a:lnTo>
                  <a:pt x="0" y="4234890"/>
                </a:lnTo>
                <a:close/>
              </a:path>
            </a:pathLst>
          </a:custGeom>
          <a:solidFill>
            <a:schemeClr val="tx1">
              <a:lumMod val="75000"/>
            </a:schemeClr>
          </a:solidFill>
        </p:spPr>
        <p:txBody>
          <a:bodyPr wrap="square">
            <a:noAutofit/>
          </a:bodyPr>
          <a:lstStyle/>
          <a:p>
            <a:endParaRPr lang="en-US"/>
          </a:p>
        </p:txBody>
      </p:sp>
      <p:sp>
        <p:nvSpPr>
          <p:cNvPr id="20" name="Picture Placeholder 19">
            <a:extLst>
              <a:ext uri="{FF2B5EF4-FFF2-40B4-BE49-F238E27FC236}">
                <a16:creationId xmlns:a16="http://schemas.microsoft.com/office/drawing/2014/main" id="{1074B3D3-BF7B-4189-A898-F96D9079AF3A}"/>
              </a:ext>
            </a:extLst>
          </p:cNvPr>
          <p:cNvSpPr>
            <a:spLocks noGrp="1"/>
          </p:cNvSpPr>
          <p:nvPr>
            <p:ph type="pic" sz="quarter" idx="11"/>
          </p:nvPr>
        </p:nvSpPr>
        <p:spPr>
          <a:xfrm>
            <a:off x="13227610" y="823913"/>
            <a:ext cx="4234890" cy="4234890"/>
          </a:xfrm>
          <a:custGeom>
            <a:avLst/>
            <a:gdLst>
              <a:gd name="connsiteX0" fmla="*/ 0 w 4234890"/>
              <a:gd name="connsiteY0" fmla="*/ 0 h 4234890"/>
              <a:gd name="connsiteX1" fmla="*/ 4234890 w 4234890"/>
              <a:gd name="connsiteY1" fmla="*/ 0 h 4234890"/>
              <a:gd name="connsiteX2" fmla="*/ 4234890 w 4234890"/>
              <a:gd name="connsiteY2" fmla="*/ 4234890 h 4234890"/>
              <a:gd name="connsiteX3" fmla="*/ 0 w 4234890"/>
              <a:gd name="connsiteY3" fmla="*/ 4234890 h 4234890"/>
            </a:gdLst>
            <a:ahLst/>
            <a:cxnLst>
              <a:cxn ang="0">
                <a:pos x="connsiteX0" y="connsiteY0"/>
              </a:cxn>
              <a:cxn ang="0">
                <a:pos x="connsiteX1" y="connsiteY1"/>
              </a:cxn>
              <a:cxn ang="0">
                <a:pos x="connsiteX2" y="connsiteY2"/>
              </a:cxn>
              <a:cxn ang="0">
                <a:pos x="connsiteX3" y="connsiteY3"/>
              </a:cxn>
            </a:cxnLst>
            <a:rect l="l" t="t" r="r" b="b"/>
            <a:pathLst>
              <a:path w="4234890" h="4234890">
                <a:moveTo>
                  <a:pt x="0" y="0"/>
                </a:moveTo>
                <a:lnTo>
                  <a:pt x="4234890" y="0"/>
                </a:lnTo>
                <a:lnTo>
                  <a:pt x="4234890" y="4234890"/>
                </a:lnTo>
                <a:lnTo>
                  <a:pt x="0" y="4234890"/>
                </a:lnTo>
                <a:close/>
              </a:path>
            </a:pathLst>
          </a:custGeom>
          <a:solidFill>
            <a:schemeClr val="tx1">
              <a:lumMod val="75000"/>
            </a:schemeClr>
          </a:solidFill>
        </p:spPr>
        <p:txBody>
          <a:bodyPr wrap="square">
            <a:noAutofit/>
          </a:bodyPr>
          <a:lstStyle/>
          <a:p>
            <a:endParaRPr lang="en-US"/>
          </a:p>
        </p:txBody>
      </p:sp>
      <p:sp>
        <p:nvSpPr>
          <p:cNvPr id="17" name="Picture Placeholder 16">
            <a:extLst>
              <a:ext uri="{FF2B5EF4-FFF2-40B4-BE49-F238E27FC236}">
                <a16:creationId xmlns:a16="http://schemas.microsoft.com/office/drawing/2014/main" id="{AB8B33B6-FAFC-462F-9419-CA16CBBA3E50}"/>
              </a:ext>
            </a:extLst>
          </p:cNvPr>
          <p:cNvSpPr>
            <a:spLocks noGrp="1"/>
          </p:cNvSpPr>
          <p:nvPr>
            <p:ph type="pic" sz="quarter" idx="10"/>
          </p:nvPr>
        </p:nvSpPr>
        <p:spPr>
          <a:xfrm>
            <a:off x="8823326" y="823912"/>
            <a:ext cx="4234890" cy="8639175"/>
          </a:xfrm>
          <a:custGeom>
            <a:avLst/>
            <a:gdLst>
              <a:gd name="connsiteX0" fmla="*/ 0 w 4234890"/>
              <a:gd name="connsiteY0" fmla="*/ 0 h 8639175"/>
              <a:gd name="connsiteX1" fmla="*/ 4234890 w 4234890"/>
              <a:gd name="connsiteY1" fmla="*/ 0 h 8639175"/>
              <a:gd name="connsiteX2" fmla="*/ 4234890 w 4234890"/>
              <a:gd name="connsiteY2" fmla="*/ 8639175 h 8639175"/>
              <a:gd name="connsiteX3" fmla="*/ 0 w 4234890"/>
              <a:gd name="connsiteY3" fmla="*/ 8639175 h 8639175"/>
            </a:gdLst>
            <a:ahLst/>
            <a:cxnLst>
              <a:cxn ang="0">
                <a:pos x="connsiteX0" y="connsiteY0"/>
              </a:cxn>
              <a:cxn ang="0">
                <a:pos x="connsiteX1" y="connsiteY1"/>
              </a:cxn>
              <a:cxn ang="0">
                <a:pos x="connsiteX2" y="connsiteY2"/>
              </a:cxn>
              <a:cxn ang="0">
                <a:pos x="connsiteX3" y="connsiteY3"/>
              </a:cxn>
            </a:cxnLst>
            <a:rect l="l" t="t" r="r" b="b"/>
            <a:pathLst>
              <a:path w="4234890" h="8639175">
                <a:moveTo>
                  <a:pt x="0" y="0"/>
                </a:moveTo>
                <a:lnTo>
                  <a:pt x="4234890" y="0"/>
                </a:lnTo>
                <a:lnTo>
                  <a:pt x="4234890" y="8639175"/>
                </a:lnTo>
                <a:lnTo>
                  <a:pt x="0" y="8639175"/>
                </a:lnTo>
                <a:close/>
              </a:path>
            </a:pathLst>
          </a:custGeom>
          <a:solidFill>
            <a:schemeClr val="tx1">
              <a:lumMod val="75000"/>
            </a:schemeClr>
          </a:solidFill>
        </p:spPr>
        <p:txBody>
          <a:bodyPr wrap="square">
            <a:noAutofit/>
          </a:bodyPr>
          <a:lstStyle/>
          <a:p>
            <a:endParaRPr lang="en-US"/>
          </a:p>
        </p:txBody>
      </p:sp>
      <p:pic>
        <p:nvPicPr>
          <p:cNvPr id="6" name="Picture 5">
            <a:extLst>
              <a:ext uri="{FF2B5EF4-FFF2-40B4-BE49-F238E27FC236}">
                <a16:creationId xmlns:a16="http://schemas.microsoft.com/office/drawing/2014/main" id="{995C5308-DE58-411E-9CEE-1A0FE2E883C2}"/>
              </a:ext>
            </a:extLst>
          </p:cNvPr>
          <p:cNvPicPr>
            <a:picLocks noChangeAspect="1"/>
          </p:cNvPicPr>
          <p:nvPr userDrawn="1"/>
        </p:nvPicPr>
        <p:blipFill>
          <a:blip r:embed="rId2"/>
          <a:stretch>
            <a:fillRect/>
          </a:stretch>
        </p:blipFill>
        <p:spPr>
          <a:xfrm>
            <a:off x="828243" y="756878"/>
            <a:ext cx="1042506" cy="274344"/>
          </a:xfrm>
          <a:prstGeom prst="rect">
            <a:avLst/>
          </a:prstGeom>
        </p:spPr>
      </p:pic>
    </p:spTree>
    <p:extLst>
      <p:ext uri="{BB962C8B-B14F-4D97-AF65-F5344CB8AC3E}">
        <p14:creationId xmlns:p14="http://schemas.microsoft.com/office/powerpoint/2010/main" val="2922080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ppt_x"/>
                                          </p:val>
                                        </p:tav>
                                        <p:tav tm="100000">
                                          <p:val>
                                            <p:strVal val="#ppt_x"/>
                                          </p:val>
                                        </p:tav>
                                      </p:tavLst>
                                    </p:anim>
                                    <p:anim calcmode="lin" valueType="num">
                                      <p:cBhvr additive="base">
                                        <p:cTn id="8" dur="1000" fill="hold"/>
                                        <p:tgtEl>
                                          <p:spTgt spid="17"/>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10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1000" fill="hold"/>
                                        <p:tgtEl>
                                          <p:spTgt spid="20"/>
                                        </p:tgtEl>
                                        <p:attrNameLst>
                                          <p:attrName>ppt_x</p:attrName>
                                        </p:attrNameLst>
                                      </p:cBhvr>
                                      <p:tavLst>
                                        <p:tav tm="0">
                                          <p:val>
                                            <p:strVal val="#ppt_x"/>
                                          </p:val>
                                        </p:tav>
                                        <p:tav tm="100000">
                                          <p:val>
                                            <p:strVal val="#ppt_x"/>
                                          </p:val>
                                        </p:tav>
                                      </p:tavLst>
                                    </p:anim>
                                    <p:anim calcmode="lin" valueType="num">
                                      <p:cBhvr additive="base">
                                        <p:cTn id="12" dur="100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20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1000" fill="hold"/>
                                        <p:tgtEl>
                                          <p:spTgt spid="21"/>
                                        </p:tgtEl>
                                        <p:attrNameLst>
                                          <p:attrName>ppt_x</p:attrName>
                                        </p:attrNameLst>
                                      </p:cBhvr>
                                      <p:tavLst>
                                        <p:tav tm="0">
                                          <p:val>
                                            <p:strVal val="#ppt_x"/>
                                          </p:val>
                                        </p:tav>
                                        <p:tav tm="100000">
                                          <p:val>
                                            <p:strVal val="#ppt_x"/>
                                          </p:val>
                                        </p:tav>
                                      </p:tavLst>
                                    </p:anim>
                                    <p:anim calcmode="lin" valueType="num">
                                      <p:cBhvr additive="base">
                                        <p:cTn id="16" dur="10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animBg="1"/>
      <p:bldP spid="17"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3-Conten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01A44C9A-3F48-4186-BCB3-E56577279A91}"/>
              </a:ext>
            </a:extLst>
          </p:cNvPr>
          <p:cNvSpPr>
            <a:spLocks noGrp="1"/>
          </p:cNvSpPr>
          <p:nvPr>
            <p:ph type="pic" sz="quarter" idx="10"/>
          </p:nvPr>
        </p:nvSpPr>
        <p:spPr>
          <a:xfrm>
            <a:off x="9144000" y="823913"/>
            <a:ext cx="8318500" cy="8639175"/>
          </a:xfrm>
          <a:custGeom>
            <a:avLst/>
            <a:gdLst>
              <a:gd name="connsiteX0" fmla="*/ 0 w 8318500"/>
              <a:gd name="connsiteY0" fmla="*/ 0 h 8639175"/>
              <a:gd name="connsiteX1" fmla="*/ 8318500 w 8318500"/>
              <a:gd name="connsiteY1" fmla="*/ 0 h 8639175"/>
              <a:gd name="connsiteX2" fmla="*/ 8318500 w 8318500"/>
              <a:gd name="connsiteY2" fmla="*/ 8639175 h 8639175"/>
              <a:gd name="connsiteX3" fmla="*/ 0 w 8318500"/>
              <a:gd name="connsiteY3" fmla="*/ 8639175 h 8639175"/>
            </a:gdLst>
            <a:ahLst/>
            <a:cxnLst>
              <a:cxn ang="0">
                <a:pos x="connsiteX0" y="connsiteY0"/>
              </a:cxn>
              <a:cxn ang="0">
                <a:pos x="connsiteX1" y="connsiteY1"/>
              </a:cxn>
              <a:cxn ang="0">
                <a:pos x="connsiteX2" y="connsiteY2"/>
              </a:cxn>
              <a:cxn ang="0">
                <a:pos x="connsiteX3" y="connsiteY3"/>
              </a:cxn>
            </a:cxnLst>
            <a:rect l="l" t="t" r="r" b="b"/>
            <a:pathLst>
              <a:path w="8318500" h="8639175">
                <a:moveTo>
                  <a:pt x="0" y="0"/>
                </a:moveTo>
                <a:lnTo>
                  <a:pt x="8318500" y="0"/>
                </a:lnTo>
                <a:lnTo>
                  <a:pt x="8318500" y="8639175"/>
                </a:lnTo>
                <a:lnTo>
                  <a:pt x="0" y="8639175"/>
                </a:lnTo>
                <a:close/>
              </a:path>
            </a:pathLst>
          </a:custGeom>
          <a:solidFill>
            <a:schemeClr val="tx1">
              <a:lumMod val="75000"/>
            </a:schemeClr>
          </a:solidFill>
        </p:spPr>
        <p:txBody>
          <a:bodyPr wrap="square">
            <a:noAutofit/>
          </a:bodyPr>
          <a:lstStyle/>
          <a:p>
            <a:endParaRPr lang="en-US"/>
          </a:p>
        </p:txBody>
      </p:sp>
      <p:pic>
        <p:nvPicPr>
          <p:cNvPr id="4" name="Picture 3">
            <a:extLst>
              <a:ext uri="{FF2B5EF4-FFF2-40B4-BE49-F238E27FC236}">
                <a16:creationId xmlns:a16="http://schemas.microsoft.com/office/drawing/2014/main" id="{B34B60BE-AC6D-498A-94DE-E27CEF1C4A69}"/>
              </a:ext>
            </a:extLst>
          </p:cNvPr>
          <p:cNvPicPr>
            <a:picLocks noChangeAspect="1"/>
          </p:cNvPicPr>
          <p:nvPr userDrawn="1"/>
        </p:nvPicPr>
        <p:blipFill>
          <a:blip r:embed="rId2"/>
          <a:stretch>
            <a:fillRect/>
          </a:stretch>
        </p:blipFill>
        <p:spPr>
          <a:xfrm>
            <a:off x="828243" y="756878"/>
            <a:ext cx="1042506" cy="274344"/>
          </a:xfrm>
          <a:prstGeom prst="rect">
            <a:avLst/>
          </a:prstGeom>
        </p:spPr>
      </p:pic>
    </p:spTree>
    <p:extLst>
      <p:ext uri="{BB962C8B-B14F-4D97-AF65-F5344CB8AC3E}">
        <p14:creationId xmlns:p14="http://schemas.microsoft.com/office/powerpoint/2010/main" val="2098408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1+#ppt_w/2"/>
                                          </p:val>
                                        </p:tav>
                                        <p:tav tm="100000">
                                          <p:val>
                                            <p:strVal val="#ppt_x"/>
                                          </p:val>
                                        </p:tav>
                                      </p:tavLst>
                                    </p:anim>
                                    <p:anim calcmode="lin" valueType="num">
                                      <p:cBhvr additive="base">
                                        <p:cTn id="8" dur="10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3-Conten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B35FFBAA-AE4E-4582-B45A-535A63F17031}"/>
              </a:ext>
            </a:extLst>
          </p:cNvPr>
          <p:cNvSpPr>
            <a:spLocks noGrp="1"/>
          </p:cNvSpPr>
          <p:nvPr>
            <p:ph type="pic" sz="quarter" idx="10"/>
          </p:nvPr>
        </p:nvSpPr>
        <p:spPr>
          <a:xfrm>
            <a:off x="826294" y="2971800"/>
            <a:ext cx="16636206" cy="3810000"/>
          </a:xfrm>
          <a:custGeom>
            <a:avLst/>
            <a:gdLst>
              <a:gd name="connsiteX0" fmla="*/ 0 w 16636206"/>
              <a:gd name="connsiteY0" fmla="*/ 0 h 3810000"/>
              <a:gd name="connsiteX1" fmla="*/ 16636206 w 16636206"/>
              <a:gd name="connsiteY1" fmla="*/ 0 h 3810000"/>
              <a:gd name="connsiteX2" fmla="*/ 16636206 w 16636206"/>
              <a:gd name="connsiteY2" fmla="*/ 3810000 h 3810000"/>
              <a:gd name="connsiteX3" fmla="*/ 0 w 16636206"/>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16636206" h="3810000">
                <a:moveTo>
                  <a:pt x="0" y="0"/>
                </a:moveTo>
                <a:lnTo>
                  <a:pt x="16636206" y="0"/>
                </a:lnTo>
                <a:lnTo>
                  <a:pt x="16636206" y="3810000"/>
                </a:lnTo>
                <a:lnTo>
                  <a:pt x="0" y="3810000"/>
                </a:lnTo>
                <a:close/>
              </a:path>
            </a:pathLst>
          </a:custGeom>
          <a:solidFill>
            <a:schemeClr val="tx1">
              <a:lumMod val="75000"/>
            </a:schemeClr>
          </a:solidFill>
        </p:spPr>
        <p:txBody>
          <a:bodyPr wrap="square">
            <a:noAutofit/>
          </a:bodyPr>
          <a:lstStyle/>
          <a:p>
            <a:endParaRPr lang="en-US"/>
          </a:p>
        </p:txBody>
      </p:sp>
      <p:sp>
        <p:nvSpPr>
          <p:cNvPr id="27" name="TextBox 26">
            <a:extLst>
              <a:ext uri="{FF2B5EF4-FFF2-40B4-BE49-F238E27FC236}">
                <a16:creationId xmlns:a16="http://schemas.microsoft.com/office/drawing/2014/main" id="{88A1B4ED-57AB-46EC-A7C2-F9A5B81F0061}"/>
              </a:ext>
            </a:extLst>
          </p:cNvPr>
          <p:cNvSpPr txBox="1"/>
          <p:nvPr userDrawn="1"/>
        </p:nvSpPr>
        <p:spPr>
          <a:xfrm>
            <a:off x="15443200" y="796987"/>
            <a:ext cx="2153438" cy="276999"/>
          </a:xfrm>
          <a:prstGeom prst="rect">
            <a:avLst/>
          </a:prstGeom>
          <a:noFill/>
        </p:spPr>
        <p:txBody>
          <a:bodyPr wrap="square" rtlCol="0">
            <a:spAutoFit/>
          </a:bodyPr>
          <a:lstStyle/>
          <a:p>
            <a:pPr algn="r"/>
            <a:r>
              <a:rPr lang="en-US" altLang="zh-CN" sz="1200" spc="300">
                <a:solidFill>
                  <a:schemeClr val="tx1">
                    <a:lumMod val="50000"/>
                  </a:schemeClr>
                </a:solidFill>
                <a:latin typeface="+mn-lt"/>
              </a:rPr>
              <a:t>BUSINESS PLAN</a:t>
            </a:r>
            <a:endParaRPr lang="en-US" sz="1200" spc="300">
              <a:solidFill>
                <a:schemeClr val="tx1">
                  <a:lumMod val="50000"/>
                </a:schemeClr>
              </a:solidFill>
              <a:latin typeface="+mn-lt"/>
            </a:endParaRPr>
          </a:p>
        </p:txBody>
      </p:sp>
      <p:pic>
        <p:nvPicPr>
          <p:cNvPr id="5" name="Picture 4">
            <a:extLst>
              <a:ext uri="{FF2B5EF4-FFF2-40B4-BE49-F238E27FC236}">
                <a16:creationId xmlns:a16="http://schemas.microsoft.com/office/drawing/2014/main" id="{E1ACD2ED-908D-4F57-8D75-AC405573844C}"/>
              </a:ext>
            </a:extLst>
          </p:cNvPr>
          <p:cNvPicPr>
            <a:picLocks noChangeAspect="1"/>
          </p:cNvPicPr>
          <p:nvPr userDrawn="1"/>
        </p:nvPicPr>
        <p:blipFill>
          <a:blip r:embed="rId2"/>
          <a:stretch>
            <a:fillRect/>
          </a:stretch>
        </p:blipFill>
        <p:spPr>
          <a:xfrm>
            <a:off x="828243" y="756878"/>
            <a:ext cx="1042506" cy="274344"/>
          </a:xfrm>
          <a:prstGeom prst="rect">
            <a:avLst/>
          </a:prstGeom>
        </p:spPr>
      </p:pic>
    </p:spTree>
    <p:extLst>
      <p:ext uri="{BB962C8B-B14F-4D97-AF65-F5344CB8AC3E}">
        <p14:creationId xmlns:p14="http://schemas.microsoft.com/office/powerpoint/2010/main" val="550241656"/>
      </p:ext>
    </p:extLst>
  </p:cSld>
  <p:clrMapOvr>
    <a:masterClrMapping/>
  </p:clrMapOvr>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889846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1-Cov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21D84006-05F2-4C89-AF39-356DADA92E5B}"/>
              </a:ext>
            </a:extLst>
          </p:cNvPr>
          <p:cNvSpPr>
            <a:spLocks noGrp="1"/>
          </p:cNvSpPr>
          <p:nvPr>
            <p:ph type="pic" sz="quarter" idx="10"/>
          </p:nvPr>
        </p:nvSpPr>
        <p:spPr>
          <a:xfrm>
            <a:off x="827088" y="823913"/>
            <a:ext cx="16635412" cy="8639175"/>
          </a:xfrm>
          <a:custGeom>
            <a:avLst/>
            <a:gdLst>
              <a:gd name="connsiteX0" fmla="*/ 0 w 16635412"/>
              <a:gd name="connsiteY0" fmla="*/ 0 h 8639175"/>
              <a:gd name="connsiteX1" fmla="*/ 16635412 w 16635412"/>
              <a:gd name="connsiteY1" fmla="*/ 0 h 8639175"/>
              <a:gd name="connsiteX2" fmla="*/ 16635412 w 16635412"/>
              <a:gd name="connsiteY2" fmla="*/ 8639175 h 8639175"/>
              <a:gd name="connsiteX3" fmla="*/ 0 w 16635412"/>
              <a:gd name="connsiteY3" fmla="*/ 8639175 h 8639175"/>
            </a:gdLst>
            <a:ahLst/>
            <a:cxnLst>
              <a:cxn ang="0">
                <a:pos x="connsiteX0" y="connsiteY0"/>
              </a:cxn>
              <a:cxn ang="0">
                <a:pos x="connsiteX1" y="connsiteY1"/>
              </a:cxn>
              <a:cxn ang="0">
                <a:pos x="connsiteX2" y="connsiteY2"/>
              </a:cxn>
              <a:cxn ang="0">
                <a:pos x="connsiteX3" y="connsiteY3"/>
              </a:cxn>
            </a:cxnLst>
            <a:rect l="l" t="t" r="r" b="b"/>
            <a:pathLst>
              <a:path w="16635412" h="8639175">
                <a:moveTo>
                  <a:pt x="0" y="0"/>
                </a:moveTo>
                <a:lnTo>
                  <a:pt x="16635412" y="0"/>
                </a:lnTo>
                <a:lnTo>
                  <a:pt x="16635412" y="8639175"/>
                </a:lnTo>
                <a:lnTo>
                  <a:pt x="0" y="8639175"/>
                </a:lnTo>
                <a:close/>
              </a:path>
            </a:pathLst>
          </a:custGeom>
          <a:solidFill>
            <a:schemeClr val="tx1">
              <a:lumMod val="75000"/>
            </a:schemeClr>
          </a:solidFill>
        </p:spPr>
        <p:txBody>
          <a:bodyPr wrap="square">
            <a:noAutofit/>
          </a:bodyPr>
          <a:lstStyle/>
          <a:p>
            <a:endParaRPr lang="en-US"/>
          </a:p>
        </p:txBody>
      </p:sp>
    </p:spTree>
    <p:extLst>
      <p:ext uri="{BB962C8B-B14F-4D97-AF65-F5344CB8AC3E}">
        <p14:creationId xmlns:p14="http://schemas.microsoft.com/office/powerpoint/2010/main" val="457830375"/>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Cove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FB76293-5068-4184-B79C-6286B085C1B9}"/>
              </a:ext>
            </a:extLst>
          </p:cNvPr>
          <p:cNvSpPr/>
          <p:nvPr userDrawn="1"/>
        </p:nvSpPr>
        <p:spPr>
          <a:xfrm>
            <a:off x="827088" y="823913"/>
            <a:ext cx="16635412" cy="8639175"/>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671143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3-Conten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0E6B9E-A530-4EF5-AB09-E907884520BE}"/>
              </a:ext>
            </a:extLst>
          </p:cNvPr>
          <p:cNvPicPr>
            <a:picLocks noChangeAspect="1"/>
          </p:cNvPicPr>
          <p:nvPr userDrawn="1"/>
        </p:nvPicPr>
        <p:blipFill>
          <a:blip r:embed="rId2"/>
          <a:stretch>
            <a:fillRect/>
          </a:stretch>
        </p:blipFill>
        <p:spPr>
          <a:xfrm>
            <a:off x="828243" y="756878"/>
            <a:ext cx="1042506" cy="274344"/>
          </a:xfrm>
          <a:prstGeom prst="rect">
            <a:avLst/>
          </a:prstGeom>
        </p:spPr>
      </p:pic>
      <p:sp>
        <p:nvSpPr>
          <p:cNvPr id="2" name="TextBox 1">
            <a:extLst>
              <a:ext uri="{FF2B5EF4-FFF2-40B4-BE49-F238E27FC236}">
                <a16:creationId xmlns:a16="http://schemas.microsoft.com/office/drawing/2014/main" id="{9C73A1D3-483D-40AF-A038-B7699EA323FD}"/>
              </a:ext>
            </a:extLst>
          </p:cNvPr>
          <p:cNvSpPr txBox="1"/>
          <p:nvPr userDrawn="1"/>
        </p:nvSpPr>
        <p:spPr>
          <a:xfrm>
            <a:off x="15443200" y="796987"/>
            <a:ext cx="2153438" cy="276999"/>
          </a:xfrm>
          <a:prstGeom prst="rect">
            <a:avLst/>
          </a:prstGeom>
          <a:noFill/>
        </p:spPr>
        <p:txBody>
          <a:bodyPr wrap="square" rtlCol="0">
            <a:spAutoFit/>
          </a:bodyPr>
          <a:lstStyle/>
          <a:p>
            <a:pPr algn="r"/>
            <a:r>
              <a:rPr lang="en-US" altLang="zh-CN" sz="1200" spc="300">
                <a:solidFill>
                  <a:schemeClr val="tx1">
                    <a:lumMod val="50000"/>
                  </a:schemeClr>
                </a:solidFill>
                <a:latin typeface="+mn-lt"/>
              </a:rPr>
              <a:t>BUSINESS PLAN</a:t>
            </a:r>
            <a:endParaRPr lang="en-US" sz="1200" spc="300">
              <a:solidFill>
                <a:schemeClr val="tx1">
                  <a:lumMod val="50000"/>
                </a:schemeClr>
              </a:solidFill>
              <a:latin typeface="+mn-lt"/>
            </a:endParaRPr>
          </a:p>
        </p:txBody>
      </p:sp>
    </p:spTree>
    <p:extLst>
      <p:ext uri="{BB962C8B-B14F-4D97-AF65-F5344CB8AC3E}">
        <p14:creationId xmlns:p14="http://schemas.microsoft.com/office/powerpoint/2010/main" val="2628623087"/>
      </p:ext>
    </p:extLst>
  </p:cSld>
  <p:clrMapOvr>
    <a:masterClrMapping/>
  </p:clrMapOvr>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6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2_3-Conten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519CC24-7306-4B6E-82DA-200901D3EA9B}"/>
              </a:ext>
            </a:extLst>
          </p:cNvPr>
          <p:cNvSpPr>
            <a:spLocks noGrp="1"/>
          </p:cNvSpPr>
          <p:nvPr>
            <p:ph type="pic" sz="quarter" idx="10"/>
          </p:nvPr>
        </p:nvSpPr>
        <p:spPr>
          <a:xfrm>
            <a:off x="827088" y="823912"/>
            <a:ext cx="16635412" cy="8639176"/>
          </a:xfrm>
          <a:custGeom>
            <a:avLst/>
            <a:gdLst>
              <a:gd name="connsiteX0" fmla="*/ 0 w 16635412"/>
              <a:gd name="connsiteY0" fmla="*/ 0 h 8639176"/>
              <a:gd name="connsiteX1" fmla="*/ 16635412 w 16635412"/>
              <a:gd name="connsiteY1" fmla="*/ 0 h 8639176"/>
              <a:gd name="connsiteX2" fmla="*/ 16635412 w 16635412"/>
              <a:gd name="connsiteY2" fmla="*/ 8639176 h 8639176"/>
              <a:gd name="connsiteX3" fmla="*/ 0 w 16635412"/>
              <a:gd name="connsiteY3" fmla="*/ 8639176 h 8639176"/>
            </a:gdLst>
            <a:ahLst/>
            <a:cxnLst>
              <a:cxn ang="0">
                <a:pos x="connsiteX0" y="connsiteY0"/>
              </a:cxn>
              <a:cxn ang="0">
                <a:pos x="connsiteX1" y="connsiteY1"/>
              </a:cxn>
              <a:cxn ang="0">
                <a:pos x="connsiteX2" y="connsiteY2"/>
              </a:cxn>
              <a:cxn ang="0">
                <a:pos x="connsiteX3" y="connsiteY3"/>
              </a:cxn>
            </a:cxnLst>
            <a:rect l="l" t="t" r="r" b="b"/>
            <a:pathLst>
              <a:path w="16635412" h="8639176">
                <a:moveTo>
                  <a:pt x="0" y="0"/>
                </a:moveTo>
                <a:lnTo>
                  <a:pt x="16635412" y="0"/>
                </a:lnTo>
                <a:lnTo>
                  <a:pt x="16635412" y="8639176"/>
                </a:lnTo>
                <a:lnTo>
                  <a:pt x="0" y="8639176"/>
                </a:lnTo>
                <a:close/>
              </a:path>
            </a:pathLst>
          </a:custGeom>
          <a:solidFill>
            <a:schemeClr val="tx1">
              <a:lumMod val="75000"/>
            </a:schemeClr>
          </a:solidFill>
        </p:spPr>
        <p:txBody>
          <a:bodyPr wrap="square">
            <a:noAutofit/>
          </a:bodyPr>
          <a:lstStyle/>
          <a:p>
            <a:endParaRPr lang="en-US"/>
          </a:p>
        </p:txBody>
      </p:sp>
    </p:spTree>
    <p:extLst>
      <p:ext uri="{BB962C8B-B14F-4D97-AF65-F5344CB8AC3E}">
        <p14:creationId xmlns:p14="http://schemas.microsoft.com/office/powerpoint/2010/main" val="3187994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3-Conten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FB9E6721-9257-4830-BEB0-B625B7CBCAF3}"/>
              </a:ext>
            </a:extLst>
          </p:cNvPr>
          <p:cNvSpPr>
            <a:spLocks noGrp="1"/>
          </p:cNvSpPr>
          <p:nvPr>
            <p:ph type="pic" sz="quarter" idx="10"/>
          </p:nvPr>
        </p:nvSpPr>
        <p:spPr>
          <a:xfrm>
            <a:off x="7048500" y="823914"/>
            <a:ext cx="10414000" cy="8639175"/>
          </a:xfrm>
          <a:custGeom>
            <a:avLst/>
            <a:gdLst>
              <a:gd name="connsiteX0" fmla="*/ 0 w 10414000"/>
              <a:gd name="connsiteY0" fmla="*/ 0 h 8639175"/>
              <a:gd name="connsiteX1" fmla="*/ 10414000 w 10414000"/>
              <a:gd name="connsiteY1" fmla="*/ 0 h 8639175"/>
              <a:gd name="connsiteX2" fmla="*/ 10414000 w 10414000"/>
              <a:gd name="connsiteY2" fmla="*/ 8639175 h 8639175"/>
              <a:gd name="connsiteX3" fmla="*/ 0 w 10414000"/>
              <a:gd name="connsiteY3" fmla="*/ 8639175 h 8639175"/>
            </a:gdLst>
            <a:ahLst/>
            <a:cxnLst>
              <a:cxn ang="0">
                <a:pos x="connsiteX0" y="connsiteY0"/>
              </a:cxn>
              <a:cxn ang="0">
                <a:pos x="connsiteX1" y="connsiteY1"/>
              </a:cxn>
              <a:cxn ang="0">
                <a:pos x="connsiteX2" y="connsiteY2"/>
              </a:cxn>
              <a:cxn ang="0">
                <a:pos x="connsiteX3" y="connsiteY3"/>
              </a:cxn>
            </a:cxnLst>
            <a:rect l="l" t="t" r="r" b="b"/>
            <a:pathLst>
              <a:path w="10414000" h="8639175">
                <a:moveTo>
                  <a:pt x="0" y="0"/>
                </a:moveTo>
                <a:lnTo>
                  <a:pt x="10414000" y="0"/>
                </a:lnTo>
                <a:lnTo>
                  <a:pt x="10414000" y="8639175"/>
                </a:lnTo>
                <a:lnTo>
                  <a:pt x="0" y="8639175"/>
                </a:lnTo>
                <a:close/>
              </a:path>
            </a:pathLst>
          </a:custGeom>
          <a:solidFill>
            <a:schemeClr val="tx1">
              <a:lumMod val="75000"/>
            </a:schemeClr>
          </a:solidFill>
        </p:spPr>
        <p:txBody>
          <a:bodyPr wrap="square">
            <a:noAutofit/>
          </a:bodyPr>
          <a:lstStyle/>
          <a:p>
            <a:endParaRPr lang="en-US"/>
          </a:p>
        </p:txBody>
      </p:sp>
      <p:pic>
        <p:nvPicPr>
          <p:cNvPr id="9" name="Picture 8">
            <a:extLst>
              <a:ext uri="{FF2B5EF4-FFF2-40B4-BE49-F238E27FC236}">
                <a16:creationId xmlns:a16="http://schemas.microsoft.com/office/drawing/2014/main" id="{EB1D926E-0CD0-4133-8F73-F903DA66AF70}"/>
              </a:ext>
            </a:extLst>
          </p:cNvPr>
          <p:cNvPicPr>
            <a:picLocks noChangeAspect="1"/>
          </p:cNvPicPr>
          <p:nvPr userDrawn="1"/>
        </p:nvPicPr>
        <p:blipFill>
          <a:blip r:embed="rId2"/>
          <a:stretch>
            <a:fillRect/>
          </a:stretch>
        </p:blipFill>
        <p:spPr>
          <a:xfrm>
            <a:off x="828243" y="756878"/>
            <a:ext cx="1042506" cy="274344"/>
          </a:xfrm>
          <a:prstGeom prst="rect">
            <a:avLst/>
          </a:prstGeom>
        </p:spPr>
      </p:pic>
    </p:spTree>
    <p:extLst>
      <p:ext uri="{BB962C8B-B14F-4D97-AF65-F5344CB8AC3E}">
        <p14:creationId xmlns:p14="http://schemas.microsoft.com/office/powerpoint/2010/main" val="1644222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1+#ppt_w/2"/>
                                          </p:val>
                                        </p:tav>
                                        <p:tav tm="100000">
                                          <p:val>
                                            <p:strVal val="#ppt_x"/>
                                          </p:val>
                                        </p:tav>
                                      </p:tavLst>
                                    </p:anim>
                                    <p:anim calcmode="lin" valueType="num">
                                      <p:cBhvr additive="base">
                                        <p:cTn id="8" dur="10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3-Conten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325B1114-BDC4-45B8-9EF5-66F42927B894}"/>
              </a:ext>
            </a:extLst>
          </p:cNvPr>
          <p:cNvSpPr>
            <a:spLocks noGrp="1"/>
          </p:cNvSpPr>
          <p:nvPr>
            <p:ph type="pic" sz="quarter" idx="10"/>
          </p:nvPr>
        </p:nvSpPr>
        <p:spPr>
          <a:xfrm>
            <a:off x="826294" y="823913"/>
            <a:ext cx="16636206" cy="4319587"/>
          </a:xfrm>
          <a:custGeom>
            <a:avLst/>
            <a:gdLst>
              <a:gd name="connsiteX0" fmla="*/ 0 w 16636206"/>
              <a:gd name="connsiteY0" fmla="*/ 0 h 4319587"/>
              <a:gd name="connsiteX1" fmla="*/ 16636206 w 16636206"/>
              <a:gd name="connsiteY1" fmla="*/ 0 h 4319587"/>
              <a:gd name="connsiteX2" fmla="*/ 16636206 w 16636206"/>
              <a:gd name="connsiteY2" fmla="*/ 4319587 h 4319587"/>
              <a:gd name="connsiteX3" fmla="*/ 0 w 16636206"/>
              <a:gd name="connsiteY3" fmla="*/ 4319587 h 4319587"/>
            </a:gdLst>
            <a:ahLst/>
            <a:cxnLst>
              <a:cxn ang="0">
                <a:pos x="connsiteX0" y="connsiteY0"/>
              </a:cxn>
              <a:cxn ang="0">
                <a:pos x="connsiteX1" y="connsiteY1"/>
              </a:cxn>
              <a:cxn ang="0">
                <a:pos x="connsiteX2" y="connsiteY2"/>
              </a:cxn>
              <a:cxn ang="0">
                <a:pos x="connsiteX3" y="connsiteY3"/>
              </a:cxn>
            </a:cxnLst>
            <a:rect l="l" t="t" r="r" b="b"/>
            <a:pathLst>
              <a:path w="16636206" h="4319587">
                <a:moveTo>
                  <a:pt x="0" y="0"/>
                </a:moveTo>
                <a:lnTo>
                  <a:pt x="16636206" y="0"/>
                </a:lnTo>
                <a:lnTo>
                  <a:pt x="16636206" y="4319587"/>
                </a:lnTo>
                <a:lnTo>
                  <a:pt x="0" y="4319587"/>
                </a:lnTo>
                <a:close/>
              </a:path>
            </a:pathLst>
          </a:custGeom>
          <a:solidFill>
            <a:schemeClr val="tx1">
              <a:lumMod val="75000"/>
            </a:schemeClr>
          </a:solidFill>
        </p:spPr>
        <p:txBody>
          <a:bodyPr wrap="square">
            <a:noAutofit/>
          </a:bodyPr>
          <a:lstStyle/>
          <a:p>
            <a:endParaRPr lang="en-US"/>
          </a:p>
        </p:txBody>
      </p:sp>
    </p:spTree>
    <p:extLst>
      <p:ext uri="{BB962C8B-B14F-4D97-AF65-F5344CB8AC3E}">
        <p14:creationId xmlns:p14="http://schemas.microsoft.com/office/powerpoint/2010/main" val="3216585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ppt_x"/>
                                          </p:val>
                                        </p:tav>
                                        <p:tav tm="100000">
                                          <p:val>
                                            <p:strVal val="#ppt_x"/>
                                          </p:val>
                                        </p:tav>
                                      </p:tavLst>
                                    </p:anim>
                                    <p:anim calcmode="lin" valueType="num">
                                      <p:cBhvr additive="base">
                                        <p:cTn id="8" dur="1000" fill="hold"/>
                                        <p:tgtEl>
                                          <p:spTgt spid="1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3-Conten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4D1CFA4F-BB07-4CCB-8A6F-230C277AD5DA}"/>
              </a:ext>
            </a:extLst>
          </p:cNvPr>
          <p:cNvSpPr>
            <a:spLocks noGrp="1"/>
          </p:cNvSpPr>
          <p:nvPr>
            <p:ph type="pic" sz="quarter" idx="10"/>
          </p:nvPr>
        </p:nvSpPr>
        <p:spPr>
          <a:xfrm>
            <a:off x="826294" y="5171005"/>
            <a:ext cx="16636206" cy="4319587"/>
          </a:xfrm>
          <a:custGeom>
            <a:avLst/>
            <a:gdLst>
              <a:gd name="connsiteX0" fmla="*/ 0 w 16636206"/>
              <a:gd name="connsiteY0" fmla="*/ 0 h 4319587"/>
              <a:gd name="connsiteX1" fmla="*/ 16636206 w 16636206"/>
              <a:gd name="connsiteY1" fmla="*/ 0 h 4319587"/>
              <a:gd name="connsiteX2" fmla="*/ 16636206 w 16636206"/>
              <a:gd name="connsiteY2" fmla="*/ 4319587 h 4319587"/>
              <a:gd name="connsiteX3" fmla="*/ 0 w 16636206"/>
              <a:gd name="connsiteY3" fmla="*/ 4319587 h 4319587"/>
            </a:gdLst>
            <a:ahLst/>
            <a:cxnLst>
              <a:cxn ang="0">
                <a:pos x="connsiteX0" y="connsiteY0"/>
              </a:cxn>
              <a:cxn ang="0">
                <a:pos x="connsiteX1" y="connsiteY1"/>
              </a:cxn>
              <a:cxn ang="0">
                <a:pos x="connsiteX2" y="connsiteY2"/>
              </a:cxn>
              <a:cxn ang="0">
                <a:pos x="connsiteX3" y="connsiteY3"/>
              </a:cxn>
            </a:cxnLst>
            <a:rect l="l" t="t" r="r" b="b"/>
            <a:pathLst>
              <a:path w="16636206" h="4319587">
                <a:moveTo>
                  <a:pt x="0" y="0"/>
                </a:moveTo>
                <a:lnTo>
                  <a:pt x="16636206" y="0"/>
                </a:lnTo>
                <a:lnTo>
                  <a:pt x="16636206" y="4319587"/>
                </a:lnTo>
                <a:lnTo>
                  <a:pt x="0" y="4319587"/>
                </a:lnTo>
                <a:close/>
              </a:path>
            </a:pathLst>
          </a:custGeom>
          <a:solidFill>
            <a:schemeClr val="tx1">
              <a:lumMod val="75000"/>
            </a:schemeClr>
          </a:solidFill>
        </p:spPr>
        <p:txBody>
          <a:bodyPr wrap="square">
            <a:noAutofit/>
          </a:bodyPr>
          <a:lstStyle/>
          <a:p>
            <a:endParaRPr lang="en-US"/>
          </a:p>
        </p:txBody>
      </p:sp>
      <p:sp>
        <p:nvSpPr>
          <p:cNvPr id="27" name="TextBox 26">
            <a:extLst>
              <a:ext uri="{FF2B5EF4-FFF2-40B4-BE49-F238E27FC236}">
                <a16:creationId xmlns:a16="http://schemas.microsoft.com/office/drawing/2014/main" id="{0155216E-3572-454F-BD3E-6C6C323631C4}"/>
              </a:ext>
            </a:extLst>
          </p:cNvPr>
          <p:cNvSpPr txBox="1"/>
          <p:nvPr userDrawn="1"/>
        </p:nvSpPr>
        <p:spPr>
          <a:xfrm>
            <a:off x="15443200" y="796987"/>
            <a:ext cx="2153438" cy="276999"/>
          </a:xfrm>
          <a:prstGeom prst="rect">
            <a:avLst/>
          </a:prstGeom>
          <a:noFill/>
        </p:spPr>
        <p:txBody>
          <a:bodyPr wrap="square" rtlCol="0">
            <a:spAutoFit/>
          </a:bodyPr>
          <a:lstStyle/>
          <a:p>
            <a:pPr algn="r"/>
            <a:r>
              <a:rPr lang="en-US" altLang="zh-CN" sz="1200" spc="300">
                <a:solidFill>
                  <a:schemeClr val="tx1">
                    <a:lumMod val="50000"/>
                  </a:schemeClr>
                </a:solidFill>
                <a:latin typeface="+mn-lt"/>
              </a:rPr>
              <a:t>BUSINESS PLAN</a:t>
            </a:r>
            <a:endParaRPr lang="en-US" sz="1200" spc="300">
              <a:solidFill>
                <a:schemeClr val="tx1">
                  <a:lumMod val="50000"/>
                </a:schemeClr>
              </a:solidFill>
              <a:latin typeface="+mn-lt"/>
            </a:endParaRPr>
          </a:p>
        </p:txBody>
      </p:sp>
      <p:pic>
        <p:nvPicPr>
          <p:cNvPr id="10" name="Picture 9">
            <a:extLst>
              <a:ext uri="{FF2B5EF4-FFF2-40B4-BE49-F238E27FC236}">
                <a16:creationId xmlns:a16="http://schemas.microsoft.com/office/drawing/2014/main" id="{56B1BAD5-FE68-480C-8B6E-D790A88D32DE}"/>
              </a:ext>
            </a:extLst>
          </p:cNvPr>
          <p:cNvPicPr>
            <a:picLocks noChangeAspect="1"/>
          </p:cNvPicPr>
          <p:nvPr userDrawn="1"/>
        </p:nvPicPr>
        <p:blipFill>
          <a:blip r:embed="rId2"/>
          <a:stretch>
            <a:fillRect/>
          </a:stretch>
        </p:blipFill>
        <p:spPr>
          <a:xfrm>
            <a:off x="828243" y="756878"/>
            <a:ext cx="1042506" cy="274344"/>
          </a:xfrm>
          <a:prstGeom prst="rect">
            <a:avLst/>
          </a:prstGeom>
        </p:spPr>
      </p:pic>
    </p:spTree>
    <p:extLst>
      <p:ext uri="{BB962C8B-B14F-4D97-AF65-F5344CB8AC3E}">
        <p14:creationId xmlns:p14="http://schemas.microsoft.com/office/powerpoint/2010/main" val="300654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ppt_x"/>
                                          </p:val>
                                        </p:tav>
                                        <p:tav tm="100000">
                                          <p:val>
                                            <p:strVal val="#ppt_x"/>
                                          </p:val>
                                        </p:tav>
                                      </p:tavLst>
                                    </p:anim>
                                    <p:anim calcmode="lin" valueType="num">
                                      <p:cBhvr additive="base">
                                        <p:cTn id="8" dur="10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3-Content">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CD992A2A-A20B-411D-B746-2A55C1FE3D31}"/>
              </a:ext>
            </a:extLst>
          </p:cNvPr>
          <p:cNvSpPr>
            <a:spLocks noGrp="1"/>
          </p:cNvSpPr>
          <p:nvPr>
            <p:ph type="pic" sz="quarter" idx="11"/>
          </p:nvPr>
        </p:nvSpPr>
        <p:spPr>
          <a:xfrm>
            <a:off x="6450893" y="823913"/>
            <a:ext cx="5386214" cy="4319587"/>
          </a:xfrm>
          <a:custGeom>
            <a:avLst/>
            <a:gdLst>
              <a:gd name="connsiteX0" fmla="*/ 0 w 5386214"/>
              <a:gd name="connsiteY0" fmla="*/ 0 h 4319587"/>
              <a:gd name="connsiteX1" fmla="*/ 5386214 w 5386214"/>
              <a:gd name="connsiteY1" fmla="*/ 0 h 4319587"/>
              <a:gd name="connsiteX2" fmla="*/ 5386214 w 5386214"/>
              <a:gd name="connsiteY2" fmla="*/ 4319587 h 4319587"/>
              <a:gd name="connsiteX3" fmla="*/ 0 w 5386214"/>
              <a:gd name="connsiteY3" fmla="*/ 4319587 h 4319587"/>
            </a:gdLst>
            <a:ahLst/>
            <a:cxnLst>
              <a:cxn ang="0">
                <a:pos x="connsiteX0" y="connsiteY0"/>
              </a:cxn>
              <a:cxn ang="0">
                <a:pos x="connsiteX1" y="connsiteY1"/>
              </a:cxn>
              <a:cxn ang="0">
                <a:pos x="connsiteX2" y="connsiteY2"/>
              </a:cxn>
              <a:cxn ang="0">
                <a:pos x="connsiteX3" y="connsiteY3"/>
              </a:cxn>
            </a:cxnLst>
            <a:rect l="l" t="t" r="r" b="b"/>
            <a:pathLst>
              <a:path w="5386214" h="4319587">
                <a:moveTo>
                  <a:pt x="0" y="0"/>
                </a:moveTo>
                <a:lnTo>
                  <a:pt x="5386214" y="0"/>
                </a:lnTo>
                <a:lnTo>
                  <a:pt x="5386214" y="4319587"/>
                </a:lnTo>
                <a:lnTo>
                  <a:pt x="0" y="4319587"/>
                </a:lnTo>
                <a:close/>
              </a:path>
            </a:pathLst>
          </a:custGeom>
          <a:solidFill>
            <a:schemeClr val="tx1">
              <a:lumMod val="75000"/>
            </a:schemeClr>
          </a:solidFill>
        </p:spPr>
        <p:txBody>
          <a:bodyPr wrap="square">
            <a:noAutofit/>
          </a:bodyPr>
          <a:lstStyle/>
          <a:p>
            <a:endParaRPr lang="en-US"/>
          </a:p>
        </p:txBody>
      </p:sp>
      <p:sp>
        <p:nvSpPr>
          <p:cNvPr id="19" name="Picture Placeholder 18">
            <a:extLst>
              <a:ext uri="{FF2B5EF4-FFF2-40B4-BE49-F238E27FC236}">
                <a16:creationId xmlns:a16="http://schemas.microsoft.com/office/drawing/2014/main" id="{565C78AA-C22B-49F4-9AFA-A2E92C45E494}"/>
              </a:ext>
            </a:extLst>
          </p:cNvPr>
          <p:cNvSpPr>
            <a:spLocks noGrp="1"/>
          </p:cNvSpPr>
          <p:nvPr>
            <p:ph type="pic" sz="quarter" idx="12"/>
          </p:nvPr>
        </p:nvSpPr>
        <p:spPr>
          <a:xfrm>
            <a:off x="12075492" y="823913"/>
            <a:ext cx="5386214" cy="4319587"/>
          </a:xfrm>
          <a:custGeom>
            <a:avLst/>
            <a:gdLst>
              <a:gd name="connsiteX0" fmla="*/ 0 w 5386214"/>
              <a:gd name="connsiteY0" fmla="*/ 0 h 4319587"/>
              <a:gd name="connsiteX1" fmla="*/ 5386214 w 5386214"/>
              <a:gd name="connsiteY1" fmla="*/ 0 h 4319587"/>
              <a:gd name="connsiteX2" fmla="*/ 5386214 w 5386214"/>
              <a:gd name="connsiteY2" fmla="*/ 4319587 h 4319587"/>
              <a:gd name="connsiteX3" fmla="*/ 0 w 5386214"/>
              <a:gd name="connsiteY3" fmla="*/ 4319587 h 4319587"/>
            </a:gdLst>
            <a:ahLst/>
            <a:cxnLst>
              <a:cxn ang="0">
                <a:pos x="connsiteX0" y="connsiteY0"/>
              </a:cxn>
              <a:cxn ang="0">
                <a:pos x="connsiteX1" y="connsiteY1"/>
              </a:cxn>
              <a:cxn ang="0">
                <a:pos x="connsiteX2" y="connsiteY2"/>
              </a:cxn>
              <a:cxn ang="0">
                <a:pos x="connsiteX3" y="connsiteY3"/>
              </a:cxn>
            </a:cxnLst>
            <a:rect l="l" t="t" r="r" b="b"/>
            <a:pathLst>
              <a:path w="5386214" h="4319587">
                <a:moveTo>
                  <a:pt x="0" y="0"/>
                </a:moveTo>
                <a:lnTo>
                  <a:pt x="5386214" y="0"/>
                </a:lnTo>
                <a:lnTo>
                  <a:pt x="5386214" y="4319587"/>
                </a:lnTo>
                <a:lnTo>
                  <a:pt x="0" y="4319587"/>
                </a:lnTo>
                <a:close/>
              </a:path>
            </a:pathLst>
          </a:custGeom>
          <a:solidFill>
            <a:schemeClr val="tx1">
              <a:lumMod val="75000"/>
            </a:schemeClr>
          </a:solidFill>
        </p:spPr>
        <p:txBody>
          <a:bodyPr wrap="square">
            <a:noAutofit/>
          </a:bodyPr>
          <a:lstStyle/>
          <a:p>
            <a:endParaRPr lang="en-US"/>
          </a:p>
        </p:txBody>
      </p:sp>
      <p:sp>
        <p:nvSpPr>
          <p:cNvPr id="17" name="Picture Placeholder 16">
            <a:extLst>
              <a:ext uri="{FF2B5EF4-FFF2-40B4-BE49-F238E27FC236}">
                <a16:creationId xmlns:a16="http://schemas.microsoft.com/office/drawing/2014/main" id="{34631298-9503-478F-AEF9-8CB091EF57C2}"/>
              </a:ext>
            </a:extLst>
          </p:cNvPr>
          <p:cNvSpPr>
            <a:spLocks noGrp="1"/>
          </p:cNvSpPr>
          <p:nvPr>
            <p:ph type="pic" sz="quarter" idx="10"/>
          </p:nvPr>
        </p:nvSpPr>
        <p:spPr>
          <a:xfrm>
            <a:off x="826294" y="823913"/>
            <a:ext cx="5386214" cy="4319587"/>
          </a:xfrm>
          <a:custGeom>
            <a:avLst/>
            <a:gdLst>
              <a:gd name="connsiteX0" fmla="*/ 0 w 5386214"/>
              <a:gd name="connsiteY0" fmla="*/ 0 h 4319587"/>
              <a:gd name="connsiteX1" fmla="*/ 5386214 w 5386214"/>
              <a:gd name="connsiteY1" fmla="*/ 0 h 4319587"/>
              <a:gd name="connsiteX2" fmla="*/ 5386214 w 5386214"/>
              <a:gd name="connsiteY2" fmla="*/ 4319587 h 4319587"/>
              <a:gd name="connsiteX3" fmla="*/ 0 w 5386214"/>
              <a:gd name="connsiteY3" fmla="*/ 4319587 h 4319587"/>
            </a:gdLst>
            <a:ahLst/>
            <a:cxnLst>
              <a:cxn ang="0">
                <a:pos x="connsiteX0" y="connsiteY0"/>
              </a:cxn>
              <a:cxn ang="0">
                <a:pos x="connsiteX1" y="connsiteY1"/>
              </a:cxn>
              <a:cxn ang="0">
                <a:pos x="connsiteX2" y="connsiteY2"/>
              </a:cxn>
              <a:cxn ang="0">
                <a:pos x="connsiteX3" y="connsiteY3"/>
              </a:cxn>
            </a:cxnLst>
            <a:rect l="l" t="t" r="r" b="b"/>
            <a:pathLst>
              <a:path w="5386214" h="4319587">
                <a:moveTo>
                  <a:pt x="0" y="0"/>
                </a:moveTo>
                <a:lnTo>
                  <a:pt x="5386214" y="0"/>
                </a:lnTo>
                <a:lnTo>
                  <a:pt x="5386214" y="4319587"/>
                </a:lnTo>
                <a:lnTo>
                  <a:pt x="0" y="4319587"/>
                </a:lnTo>
                <a:close/>
              </a:path>
            </a:pathLst>
          </a:custGeom>
          <a:solidFill>
            <a:schemeClr val="tx1">
              <a:lumMod val="75000"/>
            </a:schemeClr>
          </a:solidFill>
        </p:spPr>
        <p:txBody>
          <a:bodyPr wrap="square">
            <a:noAutofit/>
          </a:bodyPr>
          <a:lstStyle/>
          <a:p>
            <a:endParaRPr lang="en-US"/>
          </a:p>
        </p:txBody>
      </p:sp>
    </p:spTree>
    <p:extLst>
      <p:ext uri="{BB962C8B-B14F-4D97-AF65-F5344CB8AC3E}">
        <p14:creationId xmlns:p14="http://schemas.microsoft.com/office/powerpoint/2010/main" val="150952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ppt_x"/>
                                          </p:val>
                                        </p:tav>
                                        <p:tav tm="100000">
                                          <p:val>
                                            <p:strVal val="#ppt_x"/>
                                          </p:val>
                                        </p:tav>
                                      </p:tavLst>
                                    </p:anim>
                                    <p:anim calcmode="lin" valueType="num">
                                      <p:cBhvr additive="base">
                                        <p:cTn id="8" dur="1000" fill="hold"/>
                                        <p:tgtEl>
                                          <p:spTgt spid="17"/>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10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1000" fill="hold"/>
                                        <p:tgtEl>
                                          <p:spTgt spid="18"/>
                                        </p:tgtEl>
                                        <p:attrNameLst>
                                          <p:attrName>ppt_x</p:attrName>
                                        </p:attrNameLst>
                                      </p:cBhvr>
                                      <p:tavLst>
                                        <p:tav tm="0">
                                          <p:val>
                                            <p:strVal val="#ppt_x"/>
                                          </p:val>
                                        </p:tav>
                                        <p:tav tm="100000">
                                          <p:val>
                                            <p:strVal val="#ppt_x"/>
                                          </p:val>
                                        </p:tav>
                                      </p:tavLst>
                                    </p:anim>
                                    <p:anim calcmode="lin" valueType="num">
                                      <p:cBhvr additive="base">
                                        <p:cTn id="12" dur="1000" fill="hold"/>
                                        <p:tgtEl>
                                          <p:spTgt spid="18"/>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20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17"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hyperlink" Target="mslides.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0A12FDA-2BF9-4C28-80C8-D34E4BB1F2A0}"/>
              </a:ext>
            </a:extLst>
          </p:cNvPr>
          <p:cNvGrpSpPr/>
          <p:nvPr userDrawn="1"/>
        </p:nvGrpSpPr>
        <p:grpSpPr>
          <a:xfrm>
            <a:off x="8305800" y="-4778930"/>
            <a:ext cx="1676400" cy="19706362"/>
            <a:chOff x="8256270" y="-5519261"/>
            <a:chExt cx="1676400" cy="19706362"/>
          </a:xfrm>
        </p:grpSpPr>
        <p:sp>
          <p:nvSpPr>
            <p:cNvPr id="2" name="TextBox 1">
              <a:extLst>
                <a:ext uri="{FF2B5EF4-FFF2-40B4-BE49-F238E27FC236}">
                  <a16:creationId xmlns:a16="http://schemas.microsoft.com/office/drawing/2014/main" id="{3F8391C1-9DFA-4084-92E5-D688737EDD18}"/>
                </a:ext>
              </a:extLst>
            </p:cNvPr>
            <p:cNvSpPr txBox="1"/>
            <p:nvPr userDrawn="1"/>
          </p:nvSpPr>
          <p:spPr>
            <a:xfrm>
              <a:off x="8256270" y="-5519261"/>
              <a:ext cx="1676400" cy="107722"/>
            </a:xfrm>
            <a:prstGeom prst="rect">
              <a:avLst/>
            </a:prstGeom>
            <a:noFill/>
          </p:spPr>
          <p:txBody>
            <a:bodyPr wrap="square" rtlCol="0">
              <a:spAutoFit/>
            </a:bodyPr>
            <a:lstStyle/>
            <a:p>
              <a:pPr algn="ctr"/>
              <a:r>
                <a:rPr lang="en-US" altLang="zh-CN" sz="100">
                  <a:solidFill>
                    <a:schemeClr val="bg1"/>
                  </a:solidFill>
                </a:rPr>
                <a:t>PPTMORE.NET</a:t>
              </a:r>
              <a:endParaRPr lang="en-US" sz="100">
                <a:solidFill>
                  <a:schemeClr val="bg1"/>
                </a:solidFill>
              </a:endParaRPr>
            </a:p>
          </p:txBody>
        </p:sp>
        <p:sp>
          <p:nvSpPr>
            <p:cNvPr id="3" name="TextBox 2">
              <a:extLst>
                <a:ext uri="{FF2B5EF4-FFF2-40B4-BE49-F238E27FC236}">
                  <a16:creationId xmlns:a16="http://schemas.microsoft.com/office/drawing/2014/main" id="{3969EC4C-F0AD-4A0C-B80C-4FA7A1269C36}"/>
                </a:ext>
              </a:extLst>
            </p:cNvPr>
            <p:cNvSpPr txBox="1"/>
            <p:nvPr userDrawn="1"/>
          </p:nvSpPr>
          <p:spPr>
            <a:xfrm>
              <a:off x="8256270" y="14079379"/>
              <a:ext cx="1676400" cy="107722"/>
            </a:xfrm>
            <a:prstGeom prst="rect">
              <a:avLst/>
            </a:prstGeom>
            <a:noFill/>
          </p:spPr>
          <p:txBody>
            <a:bodyPr wrap="square" rtlCol="0">
              <a:spAutoFit/>
            </a:bodyPr>
            <a:lstStyle/>
            <a:p>
              <a:pPr algn="ctr"/>
              <a:r>
                <a:rPr lang="en-US" altLang="zh-CN" sz="100">
                  <a:solidFill>
                    <a:schemeClr val="bg1"/>
                  </a:solidFill>
                </a:rPr>
                <a:t>PPTMORE.NET</a:t>
              </a:r>
              <a:endParaRPr lang="en-US" sz="100">
                <a:solidFill>
                  <a:schemeClr val="bg1"/>
                </a:solidFill>
              </a:endParaRPr>
            </a:p>
          </p:txBody>
        </p:sp>
      </p:grpSp>
      <p:sp>
        <p:nvSpPr>
          <p:cNvPr id="5" name="TextBox 4">
            <a:extLst>
              <a:ext uri="{FF2B5EF4-FFF2-40B4-BE49-F238E27FC236}">
                <a16:creationId xmlns:a16="http://schemas.microsoft.com/office/drawing/2014/main" id="{5578EA09-F451-4D11-9D26-02C6D5207CF9}"/>
              </a:ext>
            </a:extLst>
          </p:cNvPr>
          <p:cNvSpPr txBox="1"/>
          <p:nvPr userDrawn="1"/>
        </p:nvSpPr>
        <p:spPr>
          <a:xfrm>
            <a:off x="0" y="11588234"/>
            <a:ext cx="4991100" cy="369332"/>
          </a:xfrm>
          <a:prstGeom prst="rect">
            <a:avLst/>
          </a:prstGeom>
          <a:noFill/>
        </p:spPr>
        <p:txBody>
          <a:bodyPr wrap="square" rtlCol="0">
            <a:spAutoFit/>
          </a:bodyPr>
          <a:lstStyle/>
          <a:p>
            <a:r>
              <a:rPr lang="en-US" altLang="zh-CN" sz="1800">
                <a:solidFill>
                  <a:schemeClr val="tx1">
                    <a:lumMod val="50000"/>
                  </a:schemeClr>
                </a:solidFill>
              </a:rPr>
              <a:t>© mslides 2021. All Right Reserved.</a:t>
            </a:r>
          </a:p>
        </p:txBody>
      </p:sp>
      <p:sp>
        <p:nvSpPr>
          <p:cNvPr id="6" name="TextBox 5">
            <a:extLst>
              <a:ext uri="{FF2B5EF4-FFF2-40B4-BE49-F238E27FC236}">
                <a16:creationId xmlns:a16="http://schemas.microsoft.com/office/drawing/2014/main" id="{78C82F35-6A14-4241-8ABC-A83FE49AFDB1}"/>
              </a:ext>
            </a:extLst>
          </p:cNvPr>
          <p:cNvSpPr txBox="1"/>
          <p:nvPr userDrawn="1"/>
        </p:nvSpPr>
        <p:spPr>
          <a:xfrm>
            <a:off x="0" y="-1670566"/>
            <a:ext cx="4991100" cy="369332"/>
          </a:xfrm>
          <a:prstGeom prst="rect">
            <a:avLst/>
          </a:prstGeom>
          <a:noFill/>
        </p:spPr>
        <p:txBody>
          <a:bodyPr wrap="square" rtlCol="0">
            <a:spAutoFit/>
          </a:bodyPr>
          <a:lstStyle/>
          <a:p>
            <a:pPr algn="l"/>
            <a:r>
              <a:rPr lang="en-US" altLang="zh-CN" sz="1800">
                <a:solidFill>
                  <a:schemeClr val="tx1">
                    <a:lumMod val="50000"/>
                  </a:schemeClr>
                </a:solidFill>
              </a:rPr>
              <a:t>This template is from </a:t>
            </a:r>
            <a:r>
              <a:rPr lang="en-US" altLang="zh-CN" sz="1800">
                <a:hlinkClick r:id="rId16" action="ppaction://hlinkfile"/>
              </a:rPr>
              <a:t>mslides.com</a:t>
            </a:r>
            <a:endParaRPr lang="en-US" altLang="zh-CN" sz="1800"/>
          </a:p>
        </p:txBody>
      </p:sp>
    </p:spTree>
    <p:extLst>
      <p:ext uri="{BB962C8B-B14F-4D97-AF65-F5344CB8AC3E}">
        <p14:creationId xmlns:p14="http://schemas.microsoft.com/office/powerpoint/2010/main" val="864947786"/>
      </p:ext>
    </p:extLst>
  </p:cSld>
  <p:clrMap bg1="lt1" tx1="dk1" bg2="lt2" tx2="dk2" accent1="accent1" accent2="accent2" accent3="accent3" accent4="accent4" accent5="accent5" accent6="accent6" hlink="hlink" folHlink="folHlink"/>
  <p:sldLayoutIdLst>
    <p:sldLayoutId id="2147483667" r:id="rId1"/>
    <p:sldLayoutId id="2147483866" r:id="rId2"/>
    <p:sldLayoutId id="2147483802" r:id="rId3"/>
    <p:sldLayoutId id="2147483801" r:id="rId4"/>
    <p:sldLayoutId id="2147483867" r:id="rId5"/>
    <p:sldLayoutId id="2147483868" r:id="rId6"/>
    <p:sldLayoutId id="2147483869" r:id="rId7"/>
    <p:sldLayoutId id="2147483870" r:id="rId8"/>
    <p:sldLayoutId id="2147483871" r:id="rId9"/>
    <p:sldLayoutId id="2147483872" r:id="rId10"/>
    <p:sldLayoutId id="2147483873" r:id="rId11"/>
    <p:sldLayoutId id="2147483874" r:id="rId12"/>
    <p:sldLayoutId id="2147483875" r:id="rId13"/>
    <p:sldLayoutId id="2147483879" r:id="rId14"/>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0" userDrawn="1">
          <p15:clr>
            <a:srgbClr val="C35EA4"/>
          </p15:clr>
        </p15:guide>
        <p15:guide id="2" orient="horz" pos="3240" userDrawn="1">
          <p15:clr>
            <a:srgbClr val="C35EA4"/>
          </p15:clr>
        </p15:guide>
        <p15:guide id="3" orient="horz" pos="519" userDrawn="1">
          <p15:clr>
            <a:srgbClr val="9FCC3B"/>
          </p15:clr>
        </p15:guide>
        <p15:guide id="4" pos="521" userDrawn="1">
          <p15:clr>
            <a:srgbClr val="9FCC3B"/>
          </p15:clr>
        </p15:guide>
        <p15:guide id="5" orient="horz" pos="5961" userDrawn="1">
          <p15:clr>
            <a:srgbClr val="9FCC3B"/>
          </p15:clr>
        </p15:guide>
        <p15:guide id="6" pos="11000" userDrawn="1">
          <p15:clr>
            <a:srgbClr val="9FCC3B"/>
          </p15:clr>
        </p15:guide>
        <p15:guide id="7" orient="horz" pos="864" userDrawn="1">
          <p15:clr>
            <a:srgbClr val="FDE53C"/>
          </p15:clr>
        </p15:guide>
        <p15:guide id="8" orient="horz" pos="1200" userDrawn="1">
          <p15:clr>
            <a:srgbClr val="FDE53C"/>
          </p15:clr>
        </p15:guide>
        <p15:guide id="9" orient="horz" pos="1536" userDrawn="1">
          <p15:clr>
            <a:srgbClr val="FDE53C"/>
          </p15:clr>
        </p15:guide>
        <p15:guide id="10" orient="horz" pos="1872" userDrawn="1">
          <p15:clr>
            <a:srgbClr val="FDE53C"/>
          </p15:clr>
        </p15:guide>
        <p15:guide id="11" orient="horz" pos="2904" userDrawn="1">
          <p15:clr>
            <a:srgbClr val="FDE53C"/>
          </p15:clr>
        </p15:guide>
        <p15:guide id="12" orient="horz" pos="2568" userDrawn="1">
          <p15:clr>
            <a:srgbClr val="FDE53C"/>
          </p15:clr>
        </p15:guide>
        <p15:guide id="13" orient="horz" pos="2232" userDrawn="1">
          <p15:clr>
            <a:srgbClr val="FDE53C"/>
          </p15:clr>
        </p15:guide>
        <p15:guide id="14" orient="horz" pos="3576" userDrawn="1">
          <p15:clr>
            <a:srgbClr val="FDE53C"/>
          </p15:clr>
        </p15:guide>
        <p15:guide id="15" orient="horz" pos="3912" userDrawn="1">
          <p15:clr>
            <a:srgbClr val="FDE53C"/>
          </p15:clr>
        </p15:guide>
        <p15:guide id="16" orient="horz" pos="5280" userDrawn="1">
          <p15:clr>
            <a:srgbClr val="FDE53C"/>
          </p15:clr>
        </p15:guide>
        <p15:guide id="17" orient="horz" pos="4608" userDrawn="1">
          <p15:clr>
            <a:srgbClr val="FDE53C"/>
          </p15:clr>
        </p15:guide>
        <p15:guide id="18" orient="horz" pos="4944" userDrawn="1">
          <p15:clr>
            <a:srgbClr val="FDE53C"/>
          </p15:clr>
        </p15:guide>
        <p15:guide id="19" orient="horz" pos="4272" userDrawn="1">
          <p15:clr>
            <a:srgbClr val="FDE53C"/>
          </p15:clr>
        </p15:guide>
        <p15:guide id="20" orient="horz" pos="5616" userDrawn="1">
          <p15:clr>
            <a:srgbClr val="FDE53C"/>
          </p15:clr>
        </p15:guide>
        <p15:guide id="21" pos="1176" userDrawn="1">
          <p15:clr>
            <a:srgbClr val="FDE53C"/>
          </p15:clr>
        </p15:guide>
        <p15:guide id="22" pos="1824" userDrawn="1">
          <p15:clr>
            <a:srgbClr val="FDE53C"/>
          </p15:clr>
        </p15:guide>
        <p15:guide id="23" pos="2448" userDrawn="1">
          <p15:clr>
            <a:srgbClr val="FDE53C"/>
          </p15:clr>
        </p15:guide>
        <p15:guide id="24" pos="3144" userDrawn="1">
          <p15:clr>
            <a:srgbClr val="FDE53C"/>
          </p15:clr>
        </p15:guide>
        <p15:guide id="25" pos="3792" userDrawn="1">
          <p15:clr>
            <a:srgbClr val="FDE53C"/>
          </p15:clr>
        </p15:guide>
        <p15:guide id="26" pos="4440" userDrawn="1">
          <p15:clr>
            <a:srgbClr val="FDE53C"/>
          </p15:clr>
        </p15:guide>
        <p15:guide id="27" pos="5088" userDrawn="1">
          <p15:clr>
            <a:srgbClr val="FDE53C"/>
          </p15:clr>
        </p15:guide>
        <p15:guide id="28" pos="6408" userDrawn="1">
          <p15:clr>
            <a:srgbClr val="FDE53C"/>
          </p15:clr>
        </p15:guide>
        <p15:guide id="29" pos="7056" userDrawn="1">
          <p15:clr>
            <a:srgbClr val="FDE53C"/>
          </p15:clr>
        </p15:guide>
        <p15:guide id="30" pos="7728" userDrawn="1">
          <p15:clr>
            <a:srgbClr val="FDE53C"/>
          </p15:clr>
        </p15:guide>
        <p15:guide id="31" pos="8376" userDrawn="1">
          <p15:clr>
            <a:srgbClr val="FDE53C"/>
          </p15:clr>
        </p15:guide>
        <p15:guide id="32" pos="9024" userDrawn="1">
          <p15:clr>
            <a:srgbClr val="FDE53C"/>
          </p15:clr>
        </p15:guide>
        <p15:guide id="34" pos="10344" userDrawn="1">
          <p15:clr>
            <a:srgbClr val="FDE53C"/>
          </p15:clr>
        </p15:guide>
        <p15:guide id="35" pos="9672" userDrawn="1">
          <p15:clr>
            <a:srgbClr val="FDE53C"/>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hyperlink" Target="mslides.com" TargetMode="External"/><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E012A62-B3A1-43D1-B69F-4AB263BDB7C4}"/>
              </a:ext>
            </a:extLst>
          </p:cNvPr>
          <p:cNvGrpSpPr/>
          <p:nvPr/>
        </p:nvGrpSpPr>
        <p:grpSpPr>
          <a:xfrm>
            <a:off x="7537565" y="3537065"/>
            <a:ext cx="3212870" cy="3212870"/>
            <a:chOff x="7537565" y="3537065"/>
            <a:chExt cx="3212870" cy="3212870"/>
          </a:xfrm>
        </p:grpSpPr>
        <p:sp>
          <p:nvSpPr>
            <p:cNvPr id="28" name="Freeform 2768">
              <a:extLst>
                <a:ext uri="{FF2B5EF4-FFF2-40B4-BE49-F238E27FC236}">
                  <a16:creationId xmlns:a16="http://schemas.microsoft.com/office/drawing/2014/main" id="{C1EB51FC-8475-42AC-A4D1-B68371CA2704}"/>
                </a:ext>
              </a:extLst>
            </p:cNvPr>
            <p:cNvSpPr/>
            <p:nvPr/>
          </p:nvSpPr>
          <p:spPr>
            <a:xfrm>
              <a:off x="7537565" y="3537065"/>
              <a:ext cx="3212870" cy="3212870"/>
            </a:xfrm>
            <a:prstGeom prst="rect">
              <a:avLst/>
            </a:prstGeom>
            <a:gradFill flip="none" rotWithShape="1">
              <a:gsLst>
                <a:gs pos="0">
                  <a:schemeClr val="accent1"/>
                </a:gs>
                <a:gs pos="100000">
                  <a:schemeClr val="accent6"/>
                </a:gs>
              </a:gsLst>
              <a:lin ang="8100000" scaled="1"/>
              <a:tileRect/>
            </a:gra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zh-CN" altLang="en-US" sz="1800"/>
            </a:p>
          </p:txBody>
        </p:sp>
        <p:pic>
          <p:nvPicPr>
            <p:cNvPr id="3" name="Picture 2">
              <a:extLst>
                <a:ext uri="{FF2B5EF4-FFF2-40B4-BE49-F238E27FC236}">
                  <a16:creationId xmlns:a16="http://schemas.microsoft.com/office/drawing/2014/main" id="{0C014298-D200-499A-AFD7-D29BFFFE487C}"/>
                </a:ext>
              </a:extLst>
            </p:cNvPr>
            <p:cNvPicPr>
              <a:picLocks noChangeAspect="1"/>
            </p:cNvPicPr>
            <p:nvPr/>
          </p:nvPicPr>
          <p:blipFill>
            <a:blip r:embed="rId2"/>
            <a:stretch>
              <a:fillRect/>
            </a:stretch>
          </p:blipFill>
          <p:spPr>
            <a:xfrm>
              <a:off x="8107680" y="4060990"/>
              <a:ext cx="2072820" cy="2164268"/>
            </a:xfrm>
            <a:prstGeom prst="rect">
              <a:avLst/>
            </a:prstGeom>
          </p:spPr>
        </p:pic>
      </p:grpSp>
    </p:spTree>
    <p:extLst>
      <p:ext uri="{BB962C8B-B14F-4D97-AF65-F5344CB8AC3E}">
        <p14:creationId xmlns:p14="http://schemas.microsoft.com/office/powerpoint/2010/main" val="312254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afterEffect">
                                  <p:stCondLst>
                                    <p:cond delay="0"/>
                                  </p:stCondLst>
                                  <p:childTnLst>
                                    <p:set>
                                      <p:cBhvr>
                                        <p:cTn id="6" dur="1000" fill="hold">
                                          <p:stCondLst>
                                            <p:cond delay="0"/>
                                          </p:stCondLst>
                                        </p:cTn>
                                        <p:tgtEl>
                                          <p:spTgt spid="4"/>
                                        </p:tgtEl>
                                        <p:attrNameLst>
                                          <p:attrName>style.visibility</p:attrName>
                                        </p:attrNameLst>
                                      </p:cBhvr>
                                      <p:to>
                                        <p:strVal val="visible"/>
                                      </p:to>
                                    </p:set>
                                    <p:anim to="" calcmode="lin" valueType="num">
                                      <p:cBhvr>
                                        <p:cTn id="7" dur="1000" fill="hold">
                                          <p:stCondLst>
                                            <p:cond delay="0"/>
                                          </p:stCondLst>
                                        </p:cTn>
                                        <p:tgtEl>
                                          <p:spTgt spid="4"/>
                                        </p:tgtEl>
                                        <p:attrNameLst>
                                          <p:attrName>ppt_h</p:attrName>
                                        </p:attrNameLst>
                                      </p:cBhvr>
                                      <p:tavLst>
                                        <p:tav tm="0" fmla="#ppt_h-#ppt_h*((1.5-1.5*$)^3-(1.5-1.5*$)^2)">
                                          <p:val>
                                            <p:strVal val="0"/>
                                          </p:val>
                                        </p:tav>
                                        <p:tav tm="100000">
                                          <p:val>
                                            <p:strVal val="1"/>
                                          </p:val>
                                        </p:tav>
                                      </p:tavLst>
                                    </p:anim>
                                    <p:anim to="" calcmode="lin" valueType="num">
                                      <p:cBhvr>
                                        <p:cTn id="8" dur="1000" fill="hold">
                                          <p:stCondLst>
                                            <p:cond delay="0"/>
                                          </p:stCondLst>
                                        </p:cTn>
                                        <p:tgtEl>
                                          <p:spTgt spid="4"/>
                                        </p:tgtEl>
                                        <p:attrNameLst>
                                          <p:attrName>ppt_w</p:attrName>
                                        </p:attrNameLst>
                                      </p:cBhvr>
                                      <p:tavLst>
                                        <p:tav tm="0" fmla="#ppt_w-#ppt_w*((1.5-1.5*$)^3-(1.5-1.5*$)^2)">
                                          <p:val>
                                            <p:strVal val="0"/>
                                          </p:val>
                                        </p:tav>
                                        <p:tav tm="100000">
                                          <p:val>
                                            <p:str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CEE0D765-624B-42A5-883E-A0D961FF6049}"/>
              </a:ext>
            </a:extLst>
          </p:cNvPr>
          <p:cNvSpPr>
            <a:spLocks noGrp="1"/>
          </p:cNvSpPr>
          <p:nvPr>
            <p:ph type="pic" sz="quarter" idx="10"/>
          </p:nvPr>
        </p:nvSpPr>
        <p:spPr/>
      </p:sp>
      <p:sp>
        <p:nvSpPr>
          <p:cNvPr id="3" name="Rectangle 2">
            <a:extLst>
              <a:ext uri="{FF2B5EF4-FFF2-40B4-BE49-F238E27FC236}">
                <a16:creationId xmlns:a16="http://schemas.microsoft.com/office/drawing/2014/main" id="{671484E2-3989-49D2-91BC-32C096BB21DE}"/>
              </a:ext>
            </a:extLst>
          </p:cNvPr>
          <p:cNvSpPr/>
          <p:nvPr/>
        </p:nvSpPr>
        <p:spPr>
          <a:xfrm>
            <a:off x="827088" y="1905000"/>
            <a:ext cx="7288212" cy="6477000"/>
          </a:xfrm>
          <a:prstGeom prst="rect">
            <a:avLst/>
          </a:prstGeom>
          <a:gradFill flip="none" rotWithShape="1">
            <a:gsLst>
              <a:gs pos="0">
                <a:schemeClr val="accent1">
                  <a:alpha val="70000"/>
                </a:schemeClr>
              </a:gs>
              <a:gs pos="100000">
                <a:schemeClr val="accent6">
                  <a:alpha val="7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4050" dirty="0"/>
          </a:p>
        </p:txBody>
      </p:sp>
      <p:sp>
        <p:nvSpPr>
          <p:cNvPr id="4" name="Rectangle 3">
            <a:extLst>
              <a:ext uri="{FF2B5EF4-FFF2-40B4-BE49-F238E27FC236}">
                <a16:creationId xmlns:a16="http://schemas.microsoft.com/office/drawing/2014/main" id="{6C13E44D-8923-4882-865F-8F9F9881C368}"/>
              </a:ext>
            </a:extLst>
          </p:cNvPr>
          <p:cNvSpPr/>
          <p:nvPr/>
        </p:nvSpPr>
        <p:spPr>
          <a:xfrm>
            <a:off x="1572126" y="3658622"/>
            <a:ext cx="5593155" cy="2535694"/>
          </a:xfrm>
          <a:prstGeom prst="rect">
            <a:avLst/>
          </a:prstGeom>
        </p:spPr>
        <p:txBody>
          <a:bodyPr wrap="square">
            <a:spAutoFit/>
          </a:bodyPr>
          <a:lstStyle/>
          <a:p>
            <a:pPr algn="r">
              <a:lnSpc>
                <a:spcPct val="150000"/>
              </a:lnSpc>
            </a:pPr>
            <a:r>
              <a:rPr lang="en-US" sz="1800">
                <a:latin typeface="+mj-lt"/>
              </a:rPr>
              <a:t>We design professional and creative presentation templates for helping you make presentations easier and faster. Every details in this template are well-designed. We design professional and creative presentation templates.</a:t>
            </a:r>
          </a:p>
        </p:txBody>
      </p:sp>
      <p:sp>
        <p:nvSpPr>
          <p:cNvPr id="5" name="Freeform 5">
            <a:extLst>
              <a:ext uri="{FF2B5EF4-FFF2-40B4-BE49-F238E27FC236}">
                <a16:creationId xmlns:a16="http://schemas.microsoft.com/office/drawing/2014/main" id="{21592D7C-121A-4F64-A1CC-78D057BD337D}"/>
              </a:ext>
            </a:extLst>
          </p:cNvPr>
          <p:cNvSpPr/>
          <p:nvPr/>
        </p:nvSpPr>
        <p:spPr>
          <a:xfrm>
            <a:off x="6491960" y="2962735"/>
            <a:ext cx="546514" cy="405074"/>
          </a:xfrm>
          <a:custGeom>
            <a:avLst/>
            <a:gdLst/>
            <a:ahLst/>
            <a:cxnLst/>
            <a:rect l="l" t="t" r="r" b="b"/>
            <a:pathLst>
              <a:path w="2006800" h="1487435">
                <a:moveTo>
                  <a:pt x="1894978" y="0"/>
                </a:moveTo>
                <a:lnTo>
                  <a:pt x="1932754" y="50368"/>
                </a:lnTo>
                <a:cubicBezTo>
                  <a:pt x="1729707" y="210523"/>
                  <a:pt x="1616379" y="362415"/>
                  <a:pt x="1592769" y="506043"/>
                </a:cubicBezTo>
                <a:cubicBezTo>
                  <a:pt x="1569159" y="649671"/>
                  <a:pt x="1588047" y="730732"/>
                  <a:pt x="1649433" y="749227"/>
                </a:cubicBezTo>
                <a:cubicBezTo>
                  <a:pt x="1690750" y="754867"/>
                  <a:pt x="1732462" y="765623"/>
                  <a:pt x="1774566" y="781494"/>
                </a:cubicBezTo>
                <a:cubicBezTo>
                  <a:pt x="1816671" y="797365"/>
                  <a:pt x="1856808" y="822287"/>
                  <a:pt x="1894978" y="856259"/>
                </a:cubicBezTo>
                <a:cubicBezTo>
                  <a:pt x="1967644" y="932336"/>
                  <a:pt x="2004896" y="1019431"/>
                  <a:pt x="2006732" y="1117544"/>
                </a:cubicBezTo>
                <a:cubicBezTo>
                  <a:pt x="2008568" y="1215657"/>
                  <a:pt x="1973416" y="1302752"/>
                  <a:pt x="1901274" y="1378829"/>
                </a:cubicBezTo>
                <a:cubicBezTo>
                  <a:pt x="1825197" y="1451233"/>
                  <a:pt x="1738102" y="1487435"/>
                  <a:pt x="1639989" y="1487435"/>
                </a:cubicBezTo>
                <a:cubicBezTo>
                  <a:pt x="1541876" y="1487435"/>
                  <a:pt x="1454781" y="1451233"/>
                  <a:pt x="1378704" y="1378829"/>
                </a:cubicBezTo>
                <a:cubicBezTo>
                  <a:pt x="1274032" y="1257631"/>
                  <a:pt x="1234682" y="1106526"/>
                  <a:pt x="1260653" y="925516"/>
                </a:cubicBezTo>
                <a:cubicBezTo>
                  <a:pt x="1286624" y="744505"/>
                  <a:pt x="1344863" y="580808"/>
                  <a:pt x="1435368" y="434426"/>
                </a:cubicBezTo>
                <a:cubicBezTo>
                  <a:pt x="1470258" y="370285"/>
                  <a:pt x="1521676" y="300242"/>
                  <a:pt x="1589621" y="224296"/>
                </a:cubicBezTo>
                <a:cubicBezTo>
                  <a:pt x="1657565" y="148350"/>
                  <a:pt x="1759351" y="73585"/>
                  <a:pt x="1894978" y="0"/>
                </a:cubicBezTo>
                <a:close/>
                <a:moveTo>
                  <a:pt x="635773" y="0"/>
                </a:moveTo>
                <a:lnTo>
                  <a:pt x="679845" y="50368"/>
                </a:lnTo>
                <a:cubicBezTo>
                  <a:pt x="476930" y="210523"/>
                  <a:pt x="363339" y="362415"/>
                  <a:pt x="339073" y="506043"/>
                </a:cubicBezTo>
                <a:cubicBezTo>
                  <a:pt x="314807" y="649671"/>
                  <a:pt x="331859" y="730732"/>
                  <a:pt x="390228" y="749227"/>
                </a:cubicBezTo>
                <a:cubicBezTo>
                  <a:pt x="434563" y="754867"/>
                  <a:pt x="478110" y="765623"/>
                  <a:pt x="520871" y="781494"/>
                </a:cubicBezTo>
                <a:cubicBezTo>
                  <a:pt x="563631" y="797365"/>
                  <a:pt x="604031" y="822287"/>
                  <a:pt x="642069" y="856259"/>
                </a:cubicBezTo>
                <a:cubicBezTo>
                  <a:pt x="714736" y="932336"/>
                  <a:pt x="751987" y="1019431"/>
                  <a:pt x="753823" y="1117544"/>
                </a:cubicBezTo>
                <a:cubicBezTo>
                  <a:pt x="755660" y="1215657"/>
                  <a:pt x="720507" y="1302752"/>
                  <a:pt x="648365" y="1378829"/>
                </a:cubicBezTo>
                <a:cubicBezTo>
                  <a:pt x="572288" y="1451233"/>
                  <a:pt x="485193" y="1487435"/>
                  <a:pt x="387080" y="1487435"/>
                </a:cubicBezTo>
                <a:cubicBezTo>
                  <a:pt x="288967" y="1487435"/>
                  <a:pt x="201872" y="1451233"/>
                  <a:pt x="125795" y="1378829"/>
                </a:cubicBezTo>
                <a:cubicBezTo>
                  <a:pt x="21124" y="1257631"/>
                  <a:pt x="-18227" y="1106526"/>
                  <a:pt x="7745" y="925516"/>
                </a:cubicBezTo>
                <a:cubicBezTo>
                  <a:pt x="33716" y="744505"/>
                  <a:pt x="91954" y="580808"/>
                  <a:pt x="182459" y="434426"/>
                </a:cubicBezTo>
                <a:cubicBezTo>
                  <a:pt x="217481" y="370285"/>
                  <a:pt x="268636" y="300242"/>
                  <a:pt x="335925" y="224296"/>
                </a:cubicBezTo>
                <a:cubicBezTo>
                  <a:pt x="403214" y="148350"/>
                  <a:pt x="503163" y="73585"/>
                  <a:pt x="635773"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 name="TextBox 5">
            <a:extLst>
              <a:ext uri="{FF2B5EF4-FFF2-40B4-BE49-F238E27FC236}">
                <a16:creationId xmlns:a16="http://schemas.microsoft.com/office/drawing/2014/main" id="{59FD492B-D2D0-4EC1-ABC9-5E9DD34E9962}"/>
              </a:ext>
            </a:extLst>
          </p:cNvPr>
          <p:cNvSpPr txBox="1"/>
          <p:nvPr/>
        </p:nvSpPr>
        <p:spPr>
          <a:xfrm>
            <a:off x="3773424" y="7145179"/>
            <a:ext cx="3370557" cy="246221"/>
          </a:xfrm>
          <a:prstGeom prst="rect">
            <a:avLst/>
          </a:prstGeom>
          <a:noFill/>
        </p:spPr>
        <p:txBody>
          <a:bodyPr wrap="square" rtlCol="0">
            <a:spAutoFit/>
          </a:bodyPr>
          <a:lstStyle/>
          <a:p>
            <a:pPr algn="r"/>
            <a:r>
              <a:rPr lang="en-US" altLang="zh-CN" sz="1000">
                <a:solidFill>
                  <a:schemeClr val="tx1">
                    <a:alpha val="70000"/>
                  </a:schemeClr>
                </a:solidFill>
              </a:rPr>
              <a:t>Chief Execution Officer &amp; Co-founder</a:t>
            </a:r>
            <a:endParaRPr lang="en-US" sz="1000">
              <a:solidFill>
                <a:schemeClr val="tx1">
                  <a:alpha val="70000"/>
                </a:schemeClr>
              </a:solidFill>
            </a:endParaRPr>
          </a:p>
        </p:txBody>
      </p:sp>
      <p:sp>
        <p:nvSpPr>
          <p:cNvPr id="7" name="Freeform: Shape 6">
            <a:extLst>
              <a:ext uri="{FF2B5EF4-FFF2-40B4-BE49-F238E27FC236}">
                <a16:creationId xmlns:a16="http://schemas.microsoft.com/office/drawing/2014/main" id="{CA2291BE-3D43-4F5E-91AF-562387FC77F3}"/>
              </a:ext>
            </a:extLst>
          </p:cNvPr>
          <p:cNvSpPr/>
          <p:nvPr/>
        </p:nvSpPr>
        <p:spPr>
          <a:xfrm>
            <a:off x="5908292" y="6742552"/>
            <a:ext cx="1155254" cy="342666"/>
          </a:xfrm>
          <a:custGeom>
            <a:avLst/>
            <a:gdLst/>
            <a:ahLst/>
            <a:cxnLst/>
            <a:rect l="l" t="t" r="r" b="b"/>
            <a:pathLst>
              <a:path w="1026398" h="309720">
                <a:moveTo>
                  <a:pt x="390166" y="154681"/>
                </a:moveTo>
                <a:cubicBezTo>
                  <a:pt x="389937" y="155139"/>
                  <a:pt x="389480" y="155710"/>
                  <a:pt x="388794" y="156396"/>
                </a:cubicBezTo>
                <a:cubicBezTo>
                  <a:pt x="386508" y="158682"/>
                  <a:pt x="384279" y="161082"/>
                  <a:pt x="382108" y="163597"/>
                </a:cubicBezTo>
                <a:cubicBezTo>
                  <a:pt x="379936" y="166111"/>
                  <a:pt x="378164" y="168855"/>
                  <a:pt x="376793" y="171826"/>
                </a:cubicBezTo>
                <a:cubicBezTo>
                  <a:pt x="376793" y="172741"/>
                  <a:pt x="376907" y="173198"/>
                  <a:pt x="377136" y="173198"/>
                </a:cubicBezTo>
                <a:lnTo>
                  <a:pt x="378164" y="173198"/>
                </a:lnTo>
                <a:cubicBezTo>
                  <a:pt x="379307" y="172055"/>
                  <a:pt x="380450" y="170969"/>
                  <a:pt x="381593" y="169940"/>
                </a:cubicBezTo>
                <a:cubicBezTo>
                  <a:pt x="382736" y="168912"/>
                  <a:pt x="383879" y="167826"/>
                  <a:pt x="385022" y="166683"/>
                </a:cubicBezTo>
                <a:cubicBezTo>
                  <a:pt x="386851" y="165540"/>
                  <a:pt x="388337" y="164168"/>
                  <a:pt x="389480" y="162568"/>
                </a:cubicBezTo>
                <a:cubicBezTo>
                  <a:pt x="390623" y="160968"/>
                  <a:pt x="391652" y="159368"/>
                  <a:pt x="392566" y="157767"/>
                </a:cubicBezTo>
                <a:cubicBezTo>
                  <a:pt x="393023" y="157310"/>
                  <a:pt x="393252" y="156853"/>
                  <a:pt x="393252" y="156396"/>
                </a:cubicBezTo>
                <a:cubicBezTo>
                  <a:pt x="392795" y="155939"/>
                  <a:pt x="392566" y="155539"/>
                  <a:pt x="392566" y="155196"/>
                </a:cubicBezTo>
                <a:cubicBezTo>
                  <a:pt x="392566" y="154853"/>
                  <a:pt x="392452" y="154681"/>
                  <a:pt x="392223" y="154681"/>
                </a:cubicBezTo>
                <a:close/>
                <a:moveTo>
                  <a:pt x="834317" y="114905"/>
                </a:moveTo>
                <a:cubicBezTo>
                  <a:pt x="835917" y="115248"/>
                  <a:pt x="837346" y="116048"/>
                  <a:pt x="838603" y="117305"/>
                </a:cubicBezTo>
                <a:cubicBezTo>
                  <a:pt x="840660" y="119363"/>
                  <a:pt x="841003" y="121191"/>
                  <a:pt x="839632" y="122792"/>
                </a:cubicBezTo>
                <a:cubicBezTo>
                  <a:pt x="838717" y="125306"/>
                  <a:pt x="837003" y="127821"/>
                  <a:pt x="834488" y="130335"/>
                </a:cubicBezTo>
                <a:cubicBezTo>
                  <a:pt x="832659" y="132393"/>
                  <a:pt x="830145" y="133650"/>
                  <a:pt x="826944" y="134107"/>
                </a:cubicBezTo>
                <a:cubicBezTo>
                  <a:pt x="826487" y="134107"/>
                  <a:pt x="826144" y="134050"/>
                  <a:pt x="825916" y="133936"/>
                </a:cubicBezTo>
                <a:cubicBezTo>
                  <a:pt x="825687" y="133822"/>
                  <a:pt x="825458" y="133764"/>
                  <a:pt x="825230" y="133764"/>
                </a:cubicBezTo>
                <a:cubicBezTo>
                  <a:pt x="823630" y="133307"/>
                  <a:pt x="822829" y="132507"/>
                  <a:pt x="822829" y="131364"/>
                </a:cubicBezTo>
                <a:cubicBezTo>
                  <a:pt x="822829" y="130678"/>
                  <a:pt x="822715" y="129993"/>
                  <a:pt x="822487" y="129307"/>
                </a:cubicBezTo>
                <a:cubicBezTo>
                  <a:pt x="822715" y="128850"/>
                  <a:pt x="822829" y="128335"/>
                  <a:pt x="822829" y="127764"/>
                </a:cubicBezTo>
                <a:cubicBezTo>
                  <a:pt x="822829" y="127192"/>
                  <a:pt x="822944" y="126678"/>
                  <a:pt x="823172" y="126221"/>
                </a:cubicBezTo>
                <a:cubicBezTo>
                  <a:pt x="823630" y="124392"/>
                  <a:pt x="824201" y="122792"/>
                  <a:pt x="824887" y="121420"/>
                </a:cubicBezTo>
                <a:cubicBezTo>
                  <a:pt x="825573" y="120048"/>
                  <a:pt x="826258" y="118677"/>
                  <a:pt x="826944" y="117305"/>
                </a:cubicBezTo>
                <a:cubicBezTo>
                  <a:pt x="827173" y="116848"/>
                  <a:pt x="827459" y="116505"/>
                  <a:pt x="827802" y="116277"/>
                </a:cubicBezTo>
                <a:cubicBezTo>
                  <a:pt x="828144" y="116048"/>
                  <a:pt x="828544" y="115705"/>
                  <a:pt x="829002" y="115248"/>
                </a:cubicBezTo>
                <a:cubicBezTo>
                  <a:pt x="830945" y="114676"/>
                  <a:pt x="832716" y="114562"/>
                  <a:pt x="834317" y="114905"/>
                </a:cubicBezTo>
                <a:close/>
                <a:moveTo>
                  <a:pt x="281867" y="114905"/>
                </a:moveTo>
                <a:cubicBezTo>
                  <a:pt x="283467" y="115248"/>
                  <a:pt x="284896" y="116048"/>
                  <a:pt x="286153" y="117305"/>
                </a:cubicBezTo>
                <a:cubicBezTo>
                  <a:pt x="288210" y="119363"/>
                  <a:pt x="288553" y="121191"/>
                  <a:pt x="287182" y="122792"/>
                </a:cubicBezTo>
                <a:cubicBezTo>
                  <a:pt x="286267" y="125306"/>
                  <a:pt x="284553" y="127821"/>
                  <a:pt x="282038" y="130335"/>
                </a:cubicBezTo>
                <a:cubicBezTo>
                  <a:pt x="280209" y="132393"/>
                  <a:pt x="277695" y="133650"/>
                  <a:pt x="274494" y="134107"/>
                </a:cubicBezTo>
                <a:cubicBezTo>
                  <a:pt x="274037" y="134107"/>
                  <a:pt x="273694" y="134050"/>
                  <a:pt x="273466" y="133936"/>
                </a:cubicBezTo>
                <a:cubicBezTo>
                  <a:pt x="273237" y="133822"/>
                  <a:pt x="273008" y="133764"/>
                  <a:pt x="272780" y="133764"/>
                </a:cubicBezTo>
                <a:cubicBezTo>
                  <a:pt x="271180" y="133307"/>
                  <a:pt x="270380" y="132507"/>
                  <a:pt x="270380" y="131364"/>
                </a:cubicBezTo>
                <a:cubicBezTo>
                  <a:pt x="270380" y="130678"/>
                  <a:pt x="270265" y="129993"/>
                  <a:pt x="270037" y="129307"/>
                </a:cubicBezTo>
                <a:cubicBezTo>
                  <a:pt x="270265" y="128850"/>
                  <a:pt x="270380" y="128335"/>
                  <a:pt x="270380" y="127764"/>
                </a:cubicBezTo>
                <a:cubicBezTo>
                  <a:pt x="270380" y="127192"/>
                  <a:pt x="270494" y="126678"/>
                  <a:pt x="270722" y="126221"/>
                </a:cubicBezTo>
                <a:cubicBezTo>
                  <a:pt x="271180" y="124392"/>
                  <a:pt x="271751" y="122792"/>
                  <a:pt x="272437" y="121420"/>
                </a:cubicBezTo>
                <a:cubicBezTo>
                  <a:pt x="273123" y="120048"/>
                  <a:pt x="273809" y="118677"/>
                  <a:pt x="274494" y="117305"/>
                </a:cubicBezTo>
                <a:cubicBezTo>
                  <a:pt x="274723" y="116848"/>
                  <a:pt x="275009" y="116505"/>
                  <a:pt x="275352" y="116277"/>
                </a:cubicBezTo>
                <a:cubicBezTo>
                  <a:pt x="275694" y="116048"/>
                  <a:pt x="276094" y="115705"/>
                  <a:pt x="276552" y="115248"/>
                </a:cubicBezTo>
                <a:cubicBezTo>
                  <a:pt x="278495" y="114676"/>
                  <a:pt x="280266" y="114562"/>
                  <a:pt x="281867" y="114905"/>
                </a:cubicBezTo>
                <a:close/>
                <a:moveTo>
                  <a:pt x="946924" y="106289"/>
                </a:moveTo>
                <a:lnTo>
                  <a:pt x="932100" y="107018"/>
                </a:lnTo>
                <a:cubicBezTo>
                  <a:pt x="925014" y="107247"/>
                  <a:pt x="917927" y="107590"/>
                  <a:pt x="910840" y="108047"/>
                </a:cubicBezTo>
                <a:lnTo>
                  <a:pt x="907069" y="108047"/>
                </a:lnTo>
                <a:cubicBezTo>
                  <a:pt x="904325" y="108047"/>
                  <a:pt x="902039" y="108561"/>
                  <a:pt x="900211" y="109590"/>
                </a:cubicBezTo>
                <a:cubicBezTo>
                  <a:pt x="898382" y="110619"/>
                  <a:pt x="897010" y="112505"/>
                  <a:pt x="896096" y="115248"/>
                </a:cubicBezTo>
                <a:cubicBezTo>
                  <a:pt x="894953" y="117762"/>
                  <a:pt x="893581" y="120163"/>
                  <a:pt x="891981" y="122449"/>
                </a:cubicBezTo>
                <a:cubicBezTo>
                  <a:pt x="890381" y="124735"/>
                  <a:pt x="888895" y="127135"/>
                  <a:pt x="887523" y="129650"/>
                </a:cubicBezTo>
                <a:lnTo>
                  <a:pt x="886837" y="129650"/>
                </a:lnTo>
                <a:cubicBezTo>
                  <a:pt x="886380" y="130564"/>
                  <a:pt x="886037" y="131307"/>
                  <a:pt x="885809" y="131879"/>
                </a:cubicBezTo>
                <a:cubicBezTo>
                  <a:pt x="885580" y="132450"/>
                  <a:pt x="885237" y="133193"/>
                  <a:pt x="884780" y="134107"/>
                </a:cubicBezTo>
                <a:cubicBezTo>
                  <a:pt x="884323" y="135479"/>
                  <a:pt x="883866" y="137079"/>
                  <a:pt x="883408" y="138908"/>
                </a:cubicBezTo>
                <a:cubicBezTo>
                  <a:pt x="882951" y="140737"/>
                  <a:pt x="882151" y="142566"/>
                  <a:pt x="881008" y="144394"/>
                </a:cubicBezTo>
                <a:cubicBezTo>
                  <a:pt x="879637" y="147595"/>
                  <a:pt x="878208" y="150681"/>
                  <a:pt x="876722" y="153653"/>
                </a:cubicBezTo>
                <a:cubicBezTo>
                  <a:pt x="875236" y="156624"/>
                  <a:pt x="873807" y="159711"/>
                  <a:pt x="872436" y="162911"/>
                </a:cubicBezTo>
                <a:cubicBezTo>
                  <a:pt x="871521" y="165426"/>
                  <a:pt x="870664" y="167712"/>
                  <a:pt x="869864" y="169769"/>
                </a:cubicBezTo>
                <a:cubicBezTo>
                  <a:pt x="869064" y="171826"/>
                  <a:pt x="868435" y="174112"/>
                  <a:pt x="867978" y="176627"/>
                </a:cubicBezTo>
                <a:cubicBezTo>
                  <a:pt x="867521" y="178456"/>
                  <a:pt x="867235" y="180456"/>
                  <a:pt x="867121" y="182628"/>
                </a:cubicBezTo>
                <a:cubicBezTo>
                  <a:pt x="867006" y="184799"/>
                  <a:pt x="866949" y="186800"/>
                  <a:pt x="866949" y="188628"/>
                </a:cubicBezTo>
                <a:cubicBezTo>
                  <a:pt x="867406" y="193200"/>
                  <a:pt x="868607" y="196286"/>
                  <a:pt x="870550" y="197887"/>
                </a:cubicBezTo>
                <a:cubicBezTo>
                  <a:pt x="872493" y="199487"/>
                  <a:pt x="875750" y="200058"/>
                  <a:pt x="880322" y="199601"/>
                </a:cubicBezTo>
                <a:cubicBezTo>
                  <a:pt x="887180" y="198915"/>
                  <a:pt x="893581" y="197086"/>
                  <a:pt x="899525" y="194115"/>
                </a:cubicBezTo>
                <a:cubicBezTo>
                  <a:pt x="901354" y="193200"/>
                  <a:pt x="903068" y="192343"/>
                  <a:pt x="904668" y="191543"/>
                </a:cubicBezTo>
                <a:lnTo>
                  <a:pt x="905154" y="191365"/>
                </a:lnTo>
                <a:lnTo>
                  <a:pt x="910040" y="181942"/>
                </a:lnTo>
                <a:cubicBezTo>
                  <a:pt x="911640" y="176570"/>
                  <a:pt x="913469" y="171826"/>
                  <a:pt x="915527" y="167712"/>
                </a:cubicBezTo>
                <a:cubicBezTo>
                  <a:pt x="917584" y="163140"/>
                  <a:pt x="919756" y="158625"/>
                  <a:pt x="922042" y="154167"/>
                </a:cubicBezTo>
                <a:cubicBezTo>
                  <a:pt x="924328" y="149709"/>
                  <a:pt x="926728" y="144966"/>
                  <a:pt x="929243" y="139937"/>
                </a:cubicBezTo>
                <a:lnTo>
                  <a:pt x="936444" y="126221"/>
                </a:lnTo>
                <a:cubicBezTo>
                  <a:pt x="937130" y="124849"/>
                  <a:pt x="937930" y="123420"/>
                  <a:pt x="938844" y="121934"/>
                </a:cubicBezTo>
                <a:cubicBezTo>
                  <a:pt x="939758" y="120448"/>
                  <a:pt x="940444" y="118791"/>
                  <a:pt x="940901" y="116962"/>
                </a:cubicBezTo>
                <a:cubicBezTo>
                  <a:pt x="940901" y="116277"/>
                  <a:pt x="941359" y="115476"/>
                  <a:pt x="942273" y="114562"/>
                </a:cubicBezTo>
                <a:cubicBezTo>
                  <a:pt x="943416" y="113190"/>
                  <a:pt x="944330" y="111705"/>
                  <a:pt x="945016" y="110104"/>
                </a:cubicBezTo>
                <a:close/>
                <a:moveTo>
                  <a:pt x="177377" y="55926"/>
                </a:moveTo>
                <a:cubicBezTo>
                  <a:pt x="176920" y="55469"/>
                  <a:pt x="176120" y="55583"/>
                  <a:pt x="174977" y="56269"/>
                </a:cubicBezTo>
                <a:cubicBezTo>
                  <a:pt x="173834" y="57412"/>
                  <a:pt x="172634" y="58669"/>
                  <a:pt x="171377" y="60041"/>
                </a:cubicBezTo>
                <a:cubicBezTo>
                  <a:pt x="170119" y="61413"/>
                  <a:pt x="168805" y="62670"/>
                  <a:pt x="167433" y="63813"/>
                </a:cubicBezTo>
                <a:cubicBezTo>
                  <a:pt x="165605" y="65184"/>
                  <a:pt x="164061" y="66613"/>
                  <a:pt x="162804" y="68099"/>
                </a:cubicBezTo>
                <a:cubicBezTo>
                  <a:pt x="161547" y="69585"/>
                  <a:pt x="160118" y="71128"/>
                  <a:pt x="158518" y="72728"/>
                </a:cubicBezTo>
                <a:cubicBezTo>
                  <a:pt x="155318" y="76614"/>
                  <a:pt x="152231" y="80443"/>
                  <a:pt x="149260" y="84215"/>
                </a:cubicBezTo>
                <a:cubicBezTo>
                  <a:pt x="146288" y="87987"/>
                  <a:pt x="142859" y="91473"/>
                  <a:pt x="138973" y="94674"/>
                </a:cubicBezTo>
                <a:cubicBezTo>
                  <a:pt x="138515" y="94902"/>
                  <a:pt x="137944" y="95588"/>
                  <a:pt x="137258" y="96731"/>
                </a:cubicBezTo>
                <a:cubicBezTo>
                  <a:pt x="135429" y="98560"/>
                  <a:pt x="133715" y="100503"/>
                  <a:pt x="132115" y="102561"/>
                </a:cubicBezTo>
                <a:cubicBezTo>
                  <a:pt x="130514" y="104618"/>
                  <a:pt x="128800" y="106675"/>
                  <a:pt x="126971" y="108733"/>
                </a:cubicBezTo>
                <a:cubicBezTo>
                  <a:pt x="125142" y="110562"/>
                  <a:pt x="123256" y="112447"/>
                  <a:pt x="121313" y="114391"/>
                </a:cubicBezTo>
                <a:cubicBezTo>
                  <a:pt x="119370" y="116334"/>
                  <a:pt x="117827" y="118563"/>
                  <a:pt x="116684" y="121077"/>
                </a:cubicBezTo>
                <a:cubicBezTo>
                  <a:pt x="116227" y="121534"/>
                  <a:pt x="115827" y="121934"/>
                  <a:pt x="115484" y="122277"/>
                </a:cubicBezTo>
                <a:cubicBezTo>
                  <a:pt x="115141" y="122620"/>
                  <a:pt x="114741" y="123020"/>
                  <a:pt x="114284" y="123477"/>
                </a:cubicBezTo>
                <a:cubicBezTo>
                  <a:pt x="111998" y="125763"/>
                  <a:pt x="109940" y="128107"/>
                  <a:pt x="108112" y="130507"/>
                </a:cubicBezTo>
                <a:cubicBezTo>
                  <a:pt x="106283" y="132907"/>
                  <a:pt x="104454" y="135365"/>
                  <a:pt x="102625" y="137879"/>
                </a:cubicBezTo>
                <a:cubicBezTo>
                  <a:pt x="100339" y="140851"/>
                  <a:pt x="98053" y="143766"/>
                  <a:pt x="95767" y="146623"/>
                </a:cubicBezTo>
                <a:cubicBezTo>
                  <a:pt x="93481" y="149481"/>
                  <a:pt x="91195" y="152395"/>
                  <a:pt x="88909" y="155367"/>
                </a:cubicBezTo>
                <a:cubicBezTo>
                  <a:pt x="87995" y="156510"/>
                  <a:pt x="87080" y="157653"/>
                  <a:pt x="86166" y="158796"/>
                </a:cubicBezTo>
                <a:cubicBezTo>
                  <a:pt x="85252" y="159939"/>
                  <a:pt x="84452" y="161082"/>
                  <a:pt x="83766" y="162225"/>
                </a:cubicBezTo>
                <a:cubicBezTo>
                  <a:pt x="83309" y="162682"/>
                  <a:pt x="83080" y="163482"/>
                  <a:pt x="83080" y="164625"/>
                </a:cubicBezTo>
                <a:cubicBezTo>
                  <a:pt x="82851" y="165083"/>
                  <a:pt x="83023" y="165597"/>
                  <a:pt x="83594" y="166168"/>
                </a:cubicBezTo>
                <a:cubicBezTo>
                  <a:pt x="84166" y="166740"/>
                  <a:pt x="84680" y="167026"/>
                  <a:pt x="85137" y="167026"/>
                </a:cubicBezTo>
                <a:cubicBezTo>
                  <a:pt x="85595" y="166797"/>
                  <a:pt x="86166" y="166683"/>
                  <a:pt x="86852" y="166683"/>
                </a:cubicBezTo>
                <a:cubicBezTo>
                  <a:pt x="87538" y="166683"/>
                  <a:pt x="88109" y="166569"/>
                  <a:pt x="88566" y="166340"/>
                </a:cubicBezTo>
                <a:cubicBezTo>
                  <a:pt x="93138" y="165197"/>
                  <a:pt x="97767" y="164054"/>
                  <a:pt x="102454" y="162911"/>
                </a:cubicBezTo>
                <a:cubicBezTo>
                  <a:pt x="107140" y="161768"/>
                  <a:pt x="111769" y="160739"/>
                  <a:pt x="116341" y="159825"/>
                </a:cubicBezTo>
                <a:cubicBezTo>
                  <a:pt x="120913" y="158910"/>
                  <a:pt x="125485" y="157825"/>
                  <a:pt x="130057" y="156567"/>
                </a:cubicBezTo>
                <a:cubicBezTo>
                  <a:pt x="134629" y="155310"/>
                  <a:pt x="139201" y="154110"/>
                  <a:pt x="143773" y="152967"/>
                </a:cubicBezTo>
                <a:cubicBezTo>
                  <a:pt x="147888" y="152281"/>
                  <a:pt x="151774" y="150909"/>
                  <a:pt x="155432" y="148852"/>
                </a:cubicBezTo>
                <a:cubicBezTo>
                  <a:pt x="157489" y="147252"/>
                  <a:pt x="158747" y="145766"/>
                  <a:pt x="159204" y="144394"/>
                </a:cubicBezTo>
                <a:cubicBezTo>
                  <a:pt x="160118" y="141651"/>
                  <a:pt x="161033" y="138908"/>
                  <a:pt x="161947" y="136165"/>
                </a:cubicBezTo>
                <a:cubicBezTo>
                  <a:pt x="162861" y="133422"/>
                  <a:pt x="163661" y="130678"/>
                  <a:pt x="164347" y="127935"/>
                </a:cubicBezTo>
                <a:cubicBezTo>
                  <a:pt x="165490" y="123135"/>
                  <a:pt x="166519" y="118334"/>
                  <a:pt x="167433" y="113533"/>
                </a:cubicBezTo>
                <a:cubicBezTo>
                  <a:pt x="168348" y="108733"/>
                  <a:pt x="169148" y="103932"/>
                  <a:pt x="169834" y="99132"/>
                </a:cubicBezTo>
                <a:cubicBezTo>
                  <a:pt x="170291" y="97760"/>
                  <a:pt x="170519" y="96445"/>
                  <a:pt x="170519" y="95188"/>
                </a:cubicBezTo>
                <a:cubicBezTo>
                  <a:pt x="170519" y="93931"/>
                  <a:pt x="170748" y="92731"/>
                  <a:pt x="171205" y="91588"/>
                </a:cubicBezTo>
                <a:cubicBezTo>
                  <a:pt x="172577" y="86330"/>
                  <a:pt x="173777" y="81129"/>
                  <a:pt x="174806" y="75986"/>
                </a:cubicBezTo>
                <a:cubicBezTo>
                  <a:pt x="175834" y="70842"/>
                  <a:pt x="176920" y="65642"/>
                  <a:pt x="178063" y="60384"/>
                </a:cubicBezTo>
                <a:cubicBezTo>
                  <a:pt x="178292" y="59927"/>
                  <a:pt x="178406" y="59127"/>
                  <a:pt x="178406" y="57984"/>
                </a:cubicBezTo>
                <a:cubicBezTo>
                  <a:pt x="178406" y="56841"/>
                  <a:pt x="178063" y="56155"/>
                  <a:pt x="177377" y="55926"/>
                </a:cubicBezTo>
                <a:close/>
                <a:moveTo>
                  <a:pt x="992165" y="28151"/>
                </a:moveTo>
                <a:cubicBezTo>
                  <a:pt x="995022" y="27923"/>
                  <a:pt x="997137" y="29409"/>
                  <a:pt x="998509" y="32609"/>
                </a:cubicBezTo>
                <a:cubicBezTo>
                  <a:pt x="998966" y="33295"/>
                  <a:pt x="998966" y="34209"/>
                  <a:pt x="998509" y="35352"/>
                </a:cubicBezTo>
                <a:cubicBezTo>
                  <a:pt x="998280" y="35809"/>
                  <a:pt x="998051" y="36209"/>
                  <a:pt x="997823" y="36552"/>
                </a:cubicBezTo>
                <a:cubicBezTo>
                  <a:pt x="997594" y="36895"/>
                  <a:pt x="997594" y="37295"/>
                  <a:pt x="997823" y="37752"/>
                </a:cubicBezTo>
                <a:cubicBezTo>
                  <a:pt x="996908" y="38895"/>
                  <a:pt x="996165" y="39924"/>
                  <a:pt x="995594" y="40839"/>
                </a:cubicBezTo>
                <a:cubicBezTo>
                  <a:pt x="995022" y="41753"/>
                  <a:pt x="994508" y="42667"/>
                  <a:pt x="994051" y="43582"/>
                </a:cubicBezTo>
                <a:lnTo>
                  <a:pt x="982735" y="62441"/>
                </a:lnTo>
                <a:lnTo>
                  <a:pt x="978620" y="69985"/>
                </a:lnTo>
                <a:lnTo>
                  <a:pt x="965153" y="96328"/>
                </a:lnTo>
                <a:lnTo>
                  <a:pt x="968448" y="96388"/>
                </a:lnTo>
                <a:cubicBezTo>
                  <a:pt x="974848" y="96160"/>
                  <a:pt x="981021" y="96045"/>
                  <a:pt x="986964" y="96045"/>
                </a:cubicBezTo>
                <a:cubicBezTo>
                  <a:pt x="993365" y="96503"/>
                  <a:pt x="999880" y="96788"/>
                  <a:pt x="1006510" y="96903"/>
                </a:cubicBezTo>
                <a:cubicBezTo>
                  <a:pt x="1013139" y="97017"/>
                  <a:pt x="1019768" y="97303"/>
                  <a:pt x="1026398" y="97760"/>
                </a:cubicBezTo>
                <a:cubicBezTo>
                  <a:pt x="1015654" y="101418"/>
                  <a:pt x="1003652" y="103246"/>
                  <a:pt x="990393" y="103246"/>
                </a:cubicBezTo>
                <a:cubicBezTo>
                  <a:pt x="983992" y="103704"/>
                  <a:pt x="977763" y="104161"/>
                  <a:pt x="971705" y="104618"/>
                </a:cubicBezTo>
                <a:lnTo>
                  <a:pt x="960309" y="105454"/>
                </a:lnTo>
                <a:lnTo>
                  <a:pt x="949131" y="125878"/>
                </a:lnTo>
                <a:cubicBezTo>
                  <a:pt x="944788" y="133650"/>
                  <a:pt x="940958" y="140737"/>
                  <a:pt x="937644" y="147138"/>
                </a:cubicBezTo>
                <a:cubicBezTo>
                  <a:pt x="934329" y="153538"/>
                  <a:pt x="931643" y="159482"/>
                  <a:pt x="929586" y="164968"/>
                </a:cubicBezTo>
                <a:cubicBezTo>
                  <a:pt x="929357" y="165426"/>
                  <a:pt x="929414" y="166340"/>
                  <a:pt x="929757" y="167712"/>
                </a:cubicBezTo>
                <a:cubicBezTo>
                  <a:pt x="930100" y="169083"/>
                  <a:pt x="930500" y="169883"/>
                  <a:pt x="930957" y="170112"/>
                </a:cubicBezTo>
                <a:lnTo>
                  <a:pt x="931300" y="170112"/>
                </a:lnTo>
                <a:cubicBezTo>
                  <a:pt x="932672" y="169197"/>
                  <a:pt x="934558" y="167826"/>
                  <a:pt x="936958" y="165997"/>
                </a:cubicBezTo>
                <a:cubicBezTo>
                  <a:pt x="939358" y="164168"/>
                  <a:pt x="941130" y="162797"/>
                  <a:pt x="942273" y="161882"/>
                </a:cubicBezTo>
                <a:lnTo>
                  <a:pt x="949817" y="156739"/>
                </a:lnTo>
                <a:cubicBezTo>
                  <a:pt x="951188" y="155824"/>
                  <a:pt x="952503" y="155024"/>
                  <a:pt x="953760" y="154338"/>
                </a:cubicBezTo>
                <a:cubicBezTo>
                  <a:pt x="955017" y="153653"/>
                  <a:pt x="956560" y="153081"/>
                  <a:pt x="958389" y="152624"/>
                </a:cubicBezTo>
                <a:cubicBezTo>
                  <a:pt x="962047" y="151024"/>
                  <a:pt x="966047" y="150909"/>
                  <a:pt x="970391" y="152281"/>
                </a:cubicBezTo>
                <a:lnTo>
                  <a:pt x="972105" y="153310"/>
                </a:lnTo>
                <a:cubicBezTo>
                  <a:pt x="973934" y="154453"/>
                  <a:pt x="974963" y="155939"/>
                  <a:pt x="975192" y="157767"/>
                </a:cubicBezTo>
                <a:cubicBezTo>
                  <a:pt x="975420" y="159596"/>
                  <a:pt x="975248" y="161539"/>
                  <a:pt x="974677" y="163597"/>
                </a:cubicBezTo>
                <a:cubicBezTo>
                  <a:pt x="974106" y="165654"/>
                  <a:pt x="973306" y="167654"/>
                  <a:pt x="972277" y="169597"/>
                </a:cubicBezTo>
                <a:cubicBezTo>
                  <a:pt x="971248" y="171541"/>
                  <a:pt x="970391" y="173198"/>
                  <a:pt x="969705" y="174570"/>
                </a:cubicBezTo>
                <a:cubicBezTo>
                  <a:pt x="968333" y="176627"/>
                  <a:pt x="967076" y="178741"/>
                  <a:pt x="965933" y="180913"/>
                </a:cubicBezTo>
                <a:cubicBezTo>
                  <a:pt x="964790" y="183085"/>
                  <a:pt x="963533" y="185314"/>
                  <a:pt x="962161" y="187600"/>
                </a:cubicBezTo>
                <a:lnTo>
                  <a:pt x="957018" y="196858"/>
                </a:lnTo>
                <a:cubicBezTo>
                  <a:pt x="956789" y="197315"/>
                  <a:pt x="956503" y="197829"/>
                  <a:pt x="956160" y="198401"/>
                </a:cubicBezTo>
                <a:cubicBezTo>
                  <a:pt x="955818" y="198972"/>
                  <a:pt x="955532" y="199487"/>
                  <a:pt x="955303" y="199944"/>
                </a:cubicBezTo>
                <a:cubicBezTo>
                  <a:pt x="952560" y="204516"/>
                  <a:pt x="949931" y="209202"/>
                  <a:pt x="947417" y="214003"/>
                </a:cubicBezTo>
                <a:cubicBezTo>
                  <a:pt x="944902" y="218803"/>
                  <a:pt x="942387" y="223833"/>
                  <a:pt x="939873" y="229090"/>
                </a:cubicBezTo>
                <a:cubicBezTo>
                  <a:pt x="937815" y="232291"/>
                  <a:pt x="936444" y="235720"/>
                  <a:pt x="935758" y="239377"/>
                </a:cubicBezTo>
                <a:cubicBezTo>
                  <a:pt x="935529" y="239835"/>
                  <a:pt x="935758" y="240406"/>
                  <a:pt x="936444" y="241092"/>
                </a:cubicBezTo>
                <a:lnTo>
                  <a:pt x="937472" y="241092"/>
                </a:lnTo>
                <a:cubicBezTo>
                  <a:pt x="937930" y="241092"/>
                  <a:pt x="938158" y="240978"/>
                  <a:pt x="938158" y="240749"/>
                </a:cubicBezTo>
                <a:cubicBezTo>
                  <a:pt x="939987" y="239149"/>
                  <a:pt x="941873" y="237606"/>
                  <a:pt x="943816" y="236120"/>
                </a:cubicBezTo>
                <a:cubicBezTo>
                  <a:pt x="945759" y="234634"/>
                  <a:pt x="947302" y="232977"/>
                  <a:pt x="948445" y="231148"/>
                </a:cubicBezTo>
                <a:cubicBezTo>
                  <a:pt x="948902" y="230919"/>
                  <a:pt x="949245" y="230633"/>
                  <a:pt x="949474" y="230291"/>
                </a:cubicBezTo>
                <a:cubicBezTo>
                  <a:pt x="949702" y="229948"/>
                  <a:pt x="949931" y="229662"/>
                  <a:pt x="950160" y="229433"/>
                </a:cubicBezTo>
                <a:cubicBezTo>
                  <a:pt x="951531" y="228290"/>
                  <a:pt x="954389" y="225661"/>
                  <a:pt x="958732" y="221547"/>
                </a:cubicBezTo>
                <a:cubicBezTo>
                  <a:pt x="963076" y="217432"/>
                  <a:pt x="967933" y="212574"/>
                  <a:pt x="973306" y="206973"/>
                </a:cubicBezTo>
                <a:cubicBezTo>
                  <a:pt x="978678" y="201373"/>
                  <a:pt x="984107" y="195429"/>
                  <a:pt x="989593" y="189143"/>
                </a:cubicBezTo>
                <a:cubicBezTo>
                  <a:pt x="995080" y="182856"/>
                  <a:pt x="999880" y="177084"/>
                  <a:pt x="1003995" y="171826"/>
                </a:cubicBezTo>
                <a:cubicBezTo>
                  <a:pt x="1005138" y="169769"/>
                  <a:pt x="1006738" y="168054"/>
                  <a:pt x="1008796" y="166683"/>
                </a:cubicBezTo>
                <a:cubicBezTo>
                  <a:pt x="1009024" y="165768"/>
                  <a:pt x="1009596" y="165768"/>
                  <a:pt x="1010510" y="166683"/>
                </a:cubicBezTo>
                <a:lnTo>
                  <a:pt x="1010510" y="167369"/>
                </a:lnTo>
                <a:lnTo>
                  <a:pt x="1009824" y="170798"/>
                </a:lnTo>
                <a:lnTo>
                  <a:pt x="1007081" y="176284"/>
                </a:lnTo>
                <a:lnTo>
                  <a:pt x="953932" y="243492"/>
                </a:lnTo>
                <a:cubicBezTo>
                  <a:pt x="953017" y="244178"/>
                  <a:pt x="952274" y="244978"/>
                  <a:pt x="951703" y="245893"/>
                </a:cubicBezTo>
                <a:cubicBezTo>
                  <a:pt x="951131" y="246807"/>
                  <a:pt x="950503" y="247607"/>
                  <a:pt x="949817" y="248293"/>
                </a:cubicBezTo>
                <a:cubicBezTo>
                  <a:pt x="947988" y="250579"/>
                  <a:pt x="945816" y="252293"/>
                  <a:pt x="943302" y="253436"/>
                </a:cubicBezTo>
                <a:cubicBezTo>
                  <a:pt x="940787" y="254579"/>
                  <a:pt x="938158" y="255379"/>
                  <a:pt x="935415" y="255837"/>
                </a:cubicBezTo>
                <a:cubicBezTo>
                  <a:pt x="934043" y="255837"/>
                  <a:pt x="932900" y="255722"/>
                  <a:pt x="931986" y="255494"/>
                </a:cubicBezTo>
                <a:cubicBezTo>
                  <a:pt x="929929" y="255494"/>
                  <a:pt x="928443" y="255037"/>
                  <a:pt x="927528" y="254122"/>
                </a:cubicBezTo>
                <a:cubicBezTo>
                  <a:pt x="926614" y="253436"/>
                  <a:pt x="925700" y="252693"/>
                  <a:pt x="924785" y="251893"/>
                </a:cubicBezTo>
                <a:cubicBezTo>
                  <a:pt x="923871" y="251093"/>
                  <a:pt x="923071" y="250122"/>
                  <a:pt x="922385" y="248979"/>
                </a:cubicBezTo>
                <a:cubicBezTo>
                  <a:pt x="921699" y="248293"/>
                  <a:pt x="921128" y="247264"/>
                  <a:pt x="920670" y="245893"/>
                </a:cubicBezTo>
                <a:lnTo>
                  <a:pt x="920327" y="241435"/>
                </a:lnTo>
                <a:lnTo>
                  <a:pt x="920327" y="239035"/>
                </a:lnTo>
                <a:cubicBezTo>
                  <a:pt x="920327" y="236977"/>
                  <a:pt x="920670" y="235491"/>
                  <a:pt x="921356" y="234577"/>
                </a:cubicBezTo>
                <a:lnTo>
                  <a:pt x="923414" y="229776"/>
                </a:lnTo>
                <a:cubicBezTo>
                  <a:pt x="924556" y="228633"/>
                  <a:pt x="925299" y="227605"/>
                  <a:pt x="925642" y="226690"/>
                </a:cubicBezTo>
                <a:cubicBezTo>
                  <a:pt x="925985" y="225776"/>
                  <a:pt x="926385" y="224747"/>
                  <a:pt x="926842" y="223604"/>
                </a:cubicBezTo>
                <a:cubicBezTo>
                  <a:pt x="928443" y="219032"/>
                  <a:pt x="930614" y="214689"/>
                  <a:pt x="933358" y="210574"/>
                </a:cubicBezTo>
                <a:lnTo>
                  <a:pt x="938158" y="201315"/>
                </a:lnTo>
                <a:lnTo>
                  <a:pt x="942616" y="193772"/>
                </a:lnTo>
                <a:lnTo>
                  <a:pt x="945359" y="188286"/>
                </a:lnTo>
                <a:lnTo>
                  <a:pt x="957361" y="167369"/>
                </a:lnTo>
                <a:cubicBezTo>
                  <a:pt x="957589" y="166454"/>
                  <a:pt x="957589" y="165540"/>
                  <a:pt x="957361" y="164625"/>
                </a:cubicBezTo>
                <a:cubicBezTo>
                  <a:pt x="956446" y="164168"/>
                  <a:pt x="955989" y="163940"/>
                  <a:pt x="955989" y="163940"/>
                </a:cubicBezTo>
                <a:cubicBezTo>
                  <a:pt x="955303" y="163940"/>
                  <a:pt x="954846" y="164054"/>
                  <a:pt x="954617" y="164283"/>
                </a:cubicBezTo>
                <a:cubicBezTo>
                  <a:pt x="949817" y="166797"/>
                  <a:pt x="945016" y="169883"/>
                  <a:pt x="940216" y="173541"/>
                </a:cubicBezTo>
                <a:cubicBezTo>
                  <a:pt x="935415" y="177198"/>
                  <a:pt x="931300" y="180970"/>
                  <a:pt x="927871" y="184857"/>
                </a:cubicBezTo>
                <a:lnTo>
                  <a:pt x="915527" y="203373"/>
                </a:lnTo>
                <a:cubicBezTo>
                  <a:pt x="913927" y="205430"/>
                  <a:pt x="911983" y="206916"/>
                  <a:pt x="909698" y="207831"/>
                </a:cubicBezTo>
                <a:cubicBezTo>
                  <a:pt x="909240" y="208288"/>
                  <a:pt x="908783" y="208631"/>
                  <a:pt x="908326" y="208859"/>
                </a:cubicBezTo>
                <a:cubicBezTo>
                  <a:pt x="907869" y="209088"/>
                  <a:pt x="907526" y="209431"/>
                  <a:pt x="907297" y="209888"/>
                </a:cubicBezTo>
                <a:cubicBezTo>
                  <a:pt x="905468" y="212403"/>
                  <a:pt x="904040" y="213660"/>
                  <a:pt x="903011" y="213660"/>
                </a:cubicBezTo>
                <a:cubicBezTo>
                  <a:pt x="901982" y="213660"/>
                  <a:pt x="901182" y="213146"/>
                  <a:pt x="900611" y="212117"/>
                </a:cubicBezTo>
                <a:cubicBezTo>
                  <a:pt x="900039" y="211088"/>
                  <a:pt x="899639" y="209659"/>
                  <a:pt x="899411" y="207831"/>
                </a:cubicBezTo>
                <a:lnTo>
                  <a:pt x="899285" y="206071"/>
                </a:lnTo>
                <a:lnTo>
                  <a:pt x="898839" y="206459"/>
                </a:lnTo>
                <a:cubicBezTo>
                  <a:pt x="891752" y="210117"/>
                  <a:pt x="884209" y="211374"/>
                  <a:pt x="876208" y="210231"/>
                </a:cubicBezTo>
                <a:cubicBezTo>
                  <a:pt x="869578" y="209317"/>
                  <a:pt x="864206" y="206059"/>
                  <a:pt x="860091" y="200458"/>
                </a:cubicBezTo>
                <a:cubicBezTo>
                  <a:pt x="855976" y="194858"/>
                  <a:pt x="854148" y="188743"/>
                  <a:pt x="854605" y="182113"/>
                </a:cubicBezTo>
                <a:lnTo>
                  <a:pt x="856412" y="174758"/>
                </a:lnTo>
                <a:lnTo>
                  <a:pt x="853005" y="177313"/>
                </a:lnTo>
                <a:cubicBezTo>
                  <a:pt x="850490" y="179370"/>
                  <a:pt x="847233" y="181770"/>
                  <a:pt x="843232" y="184514"/>
                </a:cubicBezTo>
                <a:cubicBezTo>
                  <a:pt x="839232" y="187257"/>
                  <a:pt x="835117" y="189943"/>
                  <a:pt x="830888" y="192572"/>
                </a:cubicBezTo>
                <a:cubicBezTo>
                  <a:pt x="826658" y="195201"/>
                  <a:pt x="822544" y="197601"/>
                  <a:pt x="818543" y="199772"/>
                </a:cubicBezTo>
                <a:cubicBezTo>
                  <a:pt x="814543" y="201944"/>
                  <a:pt x="811296" y="203487"/>
                  <a:pt x="808803" y="204402"/>
                </a:cubicBezTo>
                <a:cubicBezTo>
                  <a:pt x="806335" y="205545"/>
                  <a:pt x="803641" y="205773"/>
                  <a:pt x="800723" y="205087"/>
                </a:cubicBezTo>
                <a:lnTo>
                  <a:pt x="797691" y="204059"/>
                </a:lnTo>
                <a:cubicBezTo>
                  <a:pt x="794772" y="202687"/>
                  <a:pt x="792978" y="200401"/>
                  <a:pt x="792306" y="197201"/>
                </a:cubicBezTo>
                <a:cubicBezTo>
                  <a:pt x="791852" y="196515"/>
                  <a:pt x="791739" y="196058"/>
                  <a:pt x="791966" y="195829"/>
                </a:cubicBezTo>
                <a:cubicBezTo>
                  <a:pt x="792193" y="195601"/>
                  <a:pt x="792193" y="195144"/>
                  <a:pt x="791968" y="194458"/>
                </a:cubicBezTo>
                <a:cubicBezTo>
                  <a:pt x="791968" y="192629"/>
                  <a:pt x="792083" y="191257"/>
                  <a:pt x="792311" y="190343"/>
                </a:cubicBezTo>
                <a:cubicBezTo>
                  <a:pt x="792311" y="189886"/>
                  <a:pt x="792426" y="189429"/>
                  <a:pt x="792654" y="188971"/>
                </a:cubicBezTo>
                <a:cubicBezTo>
                  <a:pt x="792883" y="188514"/>
                  <a:pt x="792883" y="188400"/>
                  <a:pt x="792654" y="188628"/>
                </a:cubicBezTo>
                <a:lnTo>
                  <a:pt x="792903" y="187826"/>
                </a:lnTo>
                <a:lnTo>
                  <a:pt x="787739" y="192990"/>
                </a:lnTo>
                <a:cubicBezTo>
                  <a:pt x="785911" y="194133"/>
                  <a:pt x="784253" y="195504"/>
                  <a:pt x="782767" y="197104"/>
                </a:cubicBezTo>
                <a:cubicBezTo>
                  <a:pt x="781282" y="198704"/>
                  <a:pt x="779853" y="200076"/>
                  <a:pt x="778481" y="201219"/>
                </a:cubicBezTo>
                <a:cubicBezTo>
                  <a:pt x="775738" y="203962"/>
                  <a:pt x="773052" y="206604"/>
                  <a:pt x="770423" y="209143"/>
                </a:cubicBezTo>
                <a:cubicBezTo>
                  <a:pt x="767794" y="211683"/>
                  <a:pt x="765108" y="214331"/>
                  <a:pt x="762365" y="217089"/>
                </a:cubicBezTo>
                <a:cubicBezTo>
                  <a:pt x="758936" y="221204"/>
                  <a:pt x="755392" y="224518"/>
                  <a:pt x="751735" y="227033"/>
                </a:cubicBezTo>
                <a:cubicBezTo>
                  <a:pt x="750592" y="227947"/>
                  <a:pt x="749392" y="228576"/>
                  <a:pt x="748134" y="228919"/>
                </a:cubicBezTo>
                <a:cubicBezTo>
                  <a:pt x="746877" y="229262"/>
                  <a:pt x="745563" y="229548"/>
                  <a:pt x="744191" y="229776"/>
                </a:cubicBezTo>
                <a:cubicBezTo>
                  <a:pt x="741905" y="229776"/>
                  <a:pt x="740076" y="228976"/>
                  <a:pt x="738705" y="227376"/>
                </a:cubicBezTo>
                <a:cubicBezTo>
                  <a:pt x="734590" y="223718"/>
                  <a:pt x="733333" y="219261"/>
                  <a:pt x="734933" y="214003"/>
                </a:cubicBezTo>
                <a:cubicBezTo>
                  <a:pt x="735847" y="210967"/>
                  <a:pt x="736876" y="208515"/>
                  <a:pt x="738019" y="206647"/>
                </a:cubicBezTo>
                <a:cubicBezTo>
                  <a:pt x="739162" y="204311"/>
                  <a:pt x="740305" y="202038"/>
                  <a:pt x="741448" y="199829"/>
                </a:cubicBezTo>
                <a:cubicBezTo>
                  <a:pt x="742591" y="197619"/>
                  <a:pt x="743734" y="195258"/>
                  <a:pt x="744877" y="192743"/>
                </a:cubicBezTo>
                <a:cubicBezTo>
                  <a:pt x="746020" y="190686"/>
                  <a:pt x="747106" y="188571"/>
                  <a:pt x="748134" y="186400"/>
                </a:cubicBezTo>
                <a:cubicBezTo>
                  <a:pt x="749163" y="184228"/>
                  <a:pt x="750249" y="182113"/>
                  <a:pt x="751392" y="180056"/>
                </a:cubicBezTo>
                <a:cubicBezTo>
                  <a:pt x="751849" y="178913"/>
                  <a:pt x="752306" y="177827"/>
                  <a:pt x="752764" y="176798"/>
                </a:cubicBezTo>
                <a:cubicBezTo>
                  <a:pt x="753221" y="175770"/>
                  <a:pt x="753564" y="174684"/>
                  <a:pt x="753792" y="173541"/>
                </a:cubicBezTo>
                <a:cubicBezTo>
                  <a:pt x="754935" y="171026"/>
                  <a:pt x="755964" y="168569"/>
                  <a:pt x="756878" y="166168"/>
                </a:cubicBezTo>
                <a:cubicBezTo>
                  <a:pt x="757793" y="163768"/>
                  <a:pt x="758822" y="161311"/>
                  <a:pt x="759964" y="158796"/>
                </a:cubicBezTo>
                <a:cubicBezTo>
                  <a:pt x="760650" y="157882"/>
                  <a:pt x="761108" y="156967"/>
                  <a:pt x="761336" y="156053"/>
                </a:cubicBezTo>
                <a:cubicBezTo>
                  <a:pt x="761565" y="155596"/>
                  <a:pt x="761679" y="154796"/>
                  <a:pt x="761679" y="153653"/>
                </a:cubicBezTo>
                <a:cubicBezTo>
                  <a:pt x="761679" y="153195"/>
                  <a:pt x="761393" y="152853"/>
                  <a:pt x="760822" y="152624"/>
                </a:cubicBezTo>
                <a:cubicBezTo>
                  <a:pt x="760250" y="152395"/>
                  <a:pt x="759736" y="152395"/>
                  <a:pt x="759279" y="152624"/>
                </a:cubicBezTo>
                <a:cubicBezTo>
                  <a:pt x="758822" y="152624"/>
                  <a:pt x="758364" y="152853"/>
                  <a:pt x="757907" y="153310"/>
                </a:cubicBezTo>
                <a:cubicBezTo>
                  <a:pt x="756764" y="154224"/>
                  <a:pt x="755792" y="155024"/>
                  <a:pt x="754992" y="155710"/>
                </a:cubicBezTo>
                <a:cubicBezTo>
                  <a:pt x="754192" y="156396"/>
                  <a:pt x="753335" y="157196"/>
                  <a:pt x="752421" y="158110"/>
                </a:cubicBezTo>
                <a:cubicBezTo>
                  <a:pt x="748534" y="161539"/>
                  <a:pt x="744820" y="165197"/>
                  <a:pt x="741276" y="169083"/>
                </a:cubicBezTo>
                <a:cubicBezTo>
                  <a:pt x="737733" y="172969"/>
                  <a:pt x="734247" y="176856"/>
                  <a:pt x="730818" y="180742"/>
                </a:cubicBezTo>
                <a:cubicBezTo>
                  <a:pt x="729675" y="182342"/>
                  <a:pt x="728475" y="183885"/>
                  <a:pt x="727218" y="185371"/>
                </a:cubicBezTo>
                <a:cubicBezTo>
                  <a:pt x="725960" y="186857"/>
                  <a:pt x="724760" y="188286"/>
                  <a:pt x="723617" y="189657"/>
                </a:cubicBezTo>
                <a:cubicBezTo>
                  <a:pt x="722703" y="190800"/>
                  <a:pt x="721845" y="191886"/>
                  <a:pt x="721045" y="192915"/>
                </a:cubicBezTo>
                <a:cubicBezTo>
                  <a:pt x="720245" y="193943"/>
                  <a:pt x="719388" y="195029"/>
                  <a:pt x="718474" y="196172"/>
                </a:cubicBezTo>
                <a:cubicBezTo>
                  <a:pt x="717559" y="197783"/>
                  <a:pt x="716188" y="199288"/>
                  <a:pt x="714359" y="200689"/>
                </a:cubicBezTo>
                <a:cubicBezTo>
                  <a:pt x="712073" y="202557"/>
                  <a:pt x="709558" y="202557"/>
                  <a:pt x="706815" y="200689"/>
                </a:cubicBezTo>
                <a:cubicBezTo>
                  <a:pt x="705672" y="199756"/>
                  <a:pt x="704758" y="198771"/>
                  <a:pt x="704072" y="197731"/>
                </a:cubicBezTo>
                <a:cubicBezTo>
                  <a:pt x="703386" y="196692"/>
                  <a:pt x="702814" y="195486"/>
                  <a:pt x="702357" y="194115"/>
                </a:cubicBezTo>
                <a:cubicBezTo>
                  <a:pt x="702357" y="193200"/>
                  <a:pt x="702472" y="192743"/>
                  <a:pt x="702700" y="192743"/>
                </a:cubicBezTo>
                <a:cubicBezTo>
                  <a:pt x="703157" y="191600"/>
                  <a:pt x="703557" y="190400"/>
                  <a:pt x="703900" y="189143"/>
                </a:cubicBezTo>
                <a:cubicBezTo>
                  <a:pt x="704243" y="187885"/>
                  <a:pt x="704758" y="186571"/>
                  <a:pt x="705443" y="185199"/>
                </a:cubicBezTo>
                <a:cubicBezTo>
                  <a:pt x="705901" y="184285"/>
                  <a:pt x="706358" y="182342"/>
                  <a:pt x="706815" y="179370"/>
                </a:cubicBezTo>
                <a:cubicBezTo>
                  <a:pt x="706815" y="178913"/>
                  <a:pt x="706644" y="178570"/>
                  <a:pt x="706301" y="178341"/>
                </a:cubicBezTo>
                <a:cubicBezTo>
                  <a:pt x="705958" y="178113"/>
                  <a:pt x="705672" y="178113"/>
                  <a:pt x="705443" y="178341"/>
                </a:cubicBezTo>
                <a:cubicBezTo>
                  <a:pt x="703386" y="178341"/>
                  <a:pt x="702014" y="179027"/>
                  <a:pt x="701329" y="180399"/>
                </a:cubicBezTo>
                <a:cubicBezTo>
                  <a:pt x="700186" y="181542"/>
                  <a:pt x="699157" y="182742"/>
                  <a:pt x="698242" y="183999"/>
                </a:cubicBezTo>
                <a:cubicBezTo>
                  <a:pt x="697328" y="185257"/>
                  <a:pt x="696528" y="186800"/>
                  <a:pt x="695842" y="188628"/>
                </a:cubicBezTo>
                <a:cubicBezTo>
                  <a:pt x="694928" y="190000"/>
                  <a:pt x="694070" y="191372"/>
                  <a:pt x="693270" y="192743"/>
                </a:cubicBezTo>
                <a:cubicBezTo>
                  <a:pt x="692470" y="194115"/>
                  <a:pt x="691727" y="195601"/>
                  <a:pt x="691042" y="197201"/>
                </a:cubicBezTo>
                <a:cubicBezTo>
                  <a:pt x="689899" y="199526"/>
                  <a:pt x="688298" y="201741"/>
                  <a:pt x="686241" y="203844"/>
                </a:cubicBezTo>
                <a:cubicBezTo>
                  <a:pt x="685784" y="204777"/>
                  <a:pt x="685041" y="205302"/>
                  <a:pt x="684012" y="205420"/>
                </a:cubicBezTo>
                <a:cubicBezTo>
                  <a:pt x="682983" y="205537"/>
                  <a:pt x="682012" y="205362"/>
                  <a:pt x="681098" y="204895"/>
                </a:cubicBezTo>
                <a:cubicBezTo>
                  <a:pt x="679726" y="204895"/>
                  <a:pt x="678697" y="204311"/>
                  <a:pt x="678011" y="203143"/>
                </a:cubicBezTo>
                <a:cubicBezTo>
                  <a:pt x="676640" y="201742"/>
                  <a:pt x="675954" y="199990"/>
                  <a:pt x="675954" y="197887"/>
                </a:cubicBezTo>
                <a:cubicBezTo>
                  <a:pt x="676183" y="194915"/>
                  <a:pt x="676983" y="192515"/>
                  <a:pt x="678354" y="190686"/>
                </a:cubicBezTo>
                <a:cubicBezTo>
                  <a:pt x="679497" y="188857"/>
                  <a:pt x="680640" y="186800"/>
                  <a:pt x="681783" y="184514"/>
                </a:cubicBezTo>
                <a:cubicBezTo>
                  <a:pt x="682926" y="182228"/>
                  <a:pt x="684069" y="180170"/>
                  <a:pt x="685212" y="178341"/>
                </a:cubicBezTo>
                <a:cubicBezTo>
                  <a:pt x="685670" y="177198"/>
                  <a:pt x="686127" y="176227"/>
                  <a:pt x="686584" y="175427"/>
                </a:cubicBezTo>
                <a:cubicBezTo>
                  <a:pt x="687041" y="174627"/>
                  <a:pt x="687613" y="173655"/>
                  <a:pt x="688298" y="172512"/>
                </a:cubicBezTo>
                <a:cubicBezTo>
                  <a:pt x="688298" y="172284"/>
                  <a:pt x="688527" y="171483"/>
                  <a:pt x="688984" y="170112"/>
                </a:cubicBezTo>
                <a:cubicBezTo>
                  <a:pt x="689441" y="167369"/>
                  <a:pt x="690299" y="164683"/>
                  <a:pt x="691556" y="162054"/>
                </a:cubicBezTo>
                <a:cubicBezTo>
                  <a:pt x="692813" y="159425"/>
                  <a:pt x="693899" y="156739"/>
                  <a:pt x="694814" y="153996"/>
                </a:cubicBezTo>
                <a:cubicBezTo>
                  <a:pt x="695271" y="152624"/>
                  <a:pt x="696071" y="151481"/>
                  <a:pt x="697214" y="150567"/>
                </a:cubicBezTo>
                <a:cubicBezTo>
                  <a:pt x="697671" y="149424"/>
                  <a:pt x="698585" y="148852"/>
                  <a:pt x="699957" y="148852"/>
                </a:cubicBezTo>
                <a:cubicBezTo>
                  <a:pt x="701329" y="148395"/>
                  <a:pt x="702586" y="148166"/>
                  <a:pt x="703729" y="148166"/>
                </a:cubicBezTo>
                <a:cubicBezTo>
                  <a:pt x="705100" y="147709"/>
                  <a:pt x="706015" y="148281"/>
                  <a:pt x="706472" y="149881"/>
                </a:cubicBezTo>
                <a:cubicBezTo>
                  <a:pt x="707386" y="151024"/>
                  <a:pt x="707844" y="152738"/>
                  <a:pt x="707844" y="155024"/>
                </a:cubicBezTo>
                <a:lnTo>
                  <a:pt x="707844" y="156739"/>
                </a:lnTo>
                <a:cubicBezTo>
                  <a:pt x="707844" y="157425"/>
                  <a:pt x="708244" y="157939"/>
                  <a:pt x="709044" y="158282"/>
                </a:cubicBezTo>
                <a:cubicBezTo>
                  <a:pt x="709844" y="158625"/>
                  <a:pt x="710587" y="158568"/>
                  <a:pt x="711273" y="158110"/>
                </a:cubicBezTo>
                <a:cubicBezTo>
                  <a:pt x="711730" y="157653"/>
                  <a:pt x="712530" y="157196"/>
                  <a:pt x="713673" y="156739"/>
                </a:cubicBezTo>
                <a:cubicBezTo>
                  <a:pt x="714130" y="156282"/>
                  <a:pt x="714702" y="155710"/>
                  <a:pt x="715387" y="155024"/>
                </a:cubicBezTo>
                <a:cubicBezTo>
                  <a:pt x="716073" y="154338"/>
                  <a:pt x="716873" y="153767"/>
                  <a:pt x="717788" y="153310"/>
                </a:cubicBezTo>
                <a:cubicBezTo>
                  <a:pt x="718245" y="152853"/>
                  <a:pt x="718816" y="152624"/>
                  <a:pt x="719502" y="152624"/>
                </a:cubicBezTo>
                <a:cubicBezTo>
                  <a:pt x="720188" y="152624"/>
                  <a:pt x="720874" y="152510"/>
                  <a:pt x="721560" y="152281"/>
                </a:cubicBezTo>
                <a:cubicBezTo>
                  <a:pt x="722474" y="152052"/>
                  <a:pt x="723960" y="151938"/>
                  <a:pt x="726017" y="151938"/>
                </a:cubicBezTo>
                <a:cubicBezTo>
                  <a:pt x="729218" y="151710"/>
                  <a:pt x="731961" y="153195"/>
                  <a:pt x="734247" y="156396"/>
                </a:cubicBezTo>
                <a:cubicBezTo>
                  <a:pt x="734247" y="157082"/>
                  <a:pt x="734361" y="157653"/>
                  <a:pt x="734590" y="158110"/>
                </a:cubicBezTo>
                <a:cubicBezTo>
                  <a:pt x="735276" y="159025"/>
                  <a:pt x="736190" y="159253"/>
                  <a:pt x="737333" y="158796"/>
                </a:cubicBezTo>
                <a:cubicBezTo>
                  <a:pt x="737790" y="158568"/>
                  <a:pt x="738248" y="158282"/>
                  <a:pt x="738705" y="157939"/>
                </a:cubicBezTo>
                <a:cubicBezTo>
                  <a:pt x="739162" y="157596"/>
                  <a:pt x="739619" y="157310"/>
                  <a:pt x="740076" y="157082"/>
                </a:cubicBezTo>
                <a:lnTo>
                  <a:pt x="745220" y="151938"/>
                </a:lnTo>
                <a:cubicBezTo>
                  <a:pt x="746591" y="150795"/>
                  <a:pt x="747792" y="149652"/>
                  <a:pt x="748820" y="148509"/>
                </a:cubicBezTo>
                <a:cubicBezTo>
                  <a:pt x="749849" y="147366"/>
                  <a:pt x="750935" y="146223"/>
                  <a:pt x="752078" y="145080"/>
                </a:cubicBezTo>
                <a:cubicBezTo>
                  <a:pt x="752535" y="144166"/>
                  <a:pt x="753164" y="143423"/>
                  <a:pt x="753964" y="142851"/>
                </a:cubicBezTo>
                <a:cubicBezTo>
                  <a:pt x="754764" y="142280"/>
                  <a:pt x="755507" y="141765"/>
                  <a:pt x="756193" y="141308"/>
                </a:cubicBezTo>
                <a:cubicBezTo>
                  <a:pt x="758021" y="140165"/>
                  <a:pt x="759850" y="138965"/>
                  <a:pt x="761679" y="137708"/>
                </a:cubicBezTo>
                <a:cubicBezTo>
                  <a:pt x="763508" y="136451"/>
                  <a:pt x="765337" y="135136"/>
                  <a:pt x="767165" y="133764"/>
                </a:cubicBezTo>
                <a:cubicBezTo>
                  <a:pt x="769909" y="132164"/>
                  <a:pt x="772766" y="131707"/>
                  <a:pt x="775738" y="132393"/>
                </a:cubicBezTo>
                <a:cubicBezTo>
                  <a:pt x="777795" y="132850"/>
                  <a:pt x="779167" y="133879"/>
                  <a:pt x="779853" y="135479"/>
                </a:cubicBezTo>
                <a:cubicBezTo>
                  <a:pt x="779853" y="136622"/>
                  <a:pt x="779853" y="137193"/>
                  <a:pt x="779853" y="137193"/>
                </a:cubicBezTo>
                <a:cubicBezTo>
                  <a:pt x="779396" y="139479"/>
                  <a:pt x="778881" y="141537"/>
                  <a:pt x="778310" y="143366"/>
                </a:cubicBezTo>
                <a:cubicBezTo>
                  <a:pt x="777738" y="145194"/>
                  <a:pt x="776881" y="147138"/>
                  <a:pt x="775738" y="149195"/>
                </a:cubicBezTo>
                <a:cubicBezTo>
                  <a:pt x="773680" y="153538"/>
                  <a:pt x="771737" y="157882"/>
                  <a:pt x="769909" y="162225"/>
                </a:cubicBezTo>
                <a:cubicBezTo>
                  <a:pt x="768080" y="166569"/>
                  <a:pt x="766022" y="170798"/>
                  <a:pt x="763736" y="174912"/>
                </a:cubicBezTo>
                <a:cubicBezTo>
                  <a:pt x="762593" y="177884"/>
                  <a:pt x="761393" y="180856"/>
                  <a:pt x="760136" y="183828"/>
                </a:cubicBezTo>
                <a:cubicBezTo>
                  <a:pt x="758879" y="186800"/>
                  <a:pt x="757564" y="189771"/>
                  <a:pt x="756193" y="192743"/>
                </a:cubicBezTo>
                <a:cubicBezTo>
                  <a:pt x="755050" y="195029"/>
                  <a:pt x="754021" y="197276"/>
                  <a:pt x="753106" y="199483"/>
                </a:cubicBezTo>
                <a:cubicBezTo>
                  <a:pt x="752192" y="201691"/>
                  <a:pt x="751163" y="204078"/>
                  <a:pt x="750020" y="206647"/>
                </a:cubicBezTo>
                <a:cubicBezTo>
                  <a:pt x="750020" y="206879"/>
                  <a:pt x="749963" y="207229"/>
                  <a:pt x="749849" y="207697"/>
                </a:cubicBezTo>
                <a:cubicBezTo>
                  <a:pt x="749735" y="208165"/>
                  <a:pt x="749678" y="208632"/>
                  <a:pt x="749678" y="209100"/>
                </a:cubicBezTo>
                <a:cubicBezTo>
                  <a:pt x="749678" y="210018"/>
                  <a:pt x="749906" y="210477"/>
                  <a:pt x="750363" y="210477"/>
                </a:cubicBezTo>
                <a:cubicBezTo>
                  <a:pt x="750592" y="210935"/>
                  <a:pt x="750935" y="210935"/>
                  <a:pt x="751392" y="210477"/>
                </a:cubicBezTo>
                <a:cubicBezTo>
                  <a:pt x="751849" y="210477"/>
                  <a:pt x="752649" y="210134"/>
                  <a:pt x="753792" y="209449"/>
                </a:cubicBezTo>
                <a:cubicBezTo>
                  <a:pt x="756307" y="207620"/>
                  <a:pt x="758764" y="205791"/>
                  <a:pt x="761165" y="203962"/>
                </a:cubicBezTo>
                <a:cubicBezTo>
                  <a:pt x="763565" y="202133"/>
                  <a:pt x="765908" y="200076"/>
                  <a:pt x="768194" y="197790"/>
                </a:cubicBezTo>
                <a:cubicBezTo>
                  <a:pt x="768423" y="197561"/>
                  <a:pt x="768651" y="197390"/>
                  <a:pt x="768880" y="197276"/>
                </a:cubicBezTo>
                <a:cubicBezTo>
                  <a:pt x="769108" y="197161"/>
                  <a:pt x="769337" y="196876"/>
                  <a:pt x="769566" y="196418"/>
                </a:cubicBezTo>
                <a:cubicBezTo>
                  <a:pt x="771394" y="194590"/>
                  <a:pt x="773338" y="193047"/>
                  <a:pt x="775395" y="191790"/>
                </a:cubicBezTo>
                <a:cubicBezTo>
                  <a:pt x="777452" y="190532"/>
                  <a:pt x="779396" y="188989"/>
                  <a:pt x="781224" y="187160"/>
                </a:cubicBezTo>
                <a:cubicBezTo>
                  <a:pt x="783053" y="185332"/>
                  <a:pt x="784996" y="183617"/>
                  <a:pt x="787054" y="182017"/>
                </a:cubicBezTo>
                <a:cubicBezTo>
                  <a:pt x="789111" y="180417"/>
                  <a:pt x="791054" y="178816"/>
                  <a:pt x="792883" y="177216"/>
                </a:cubicBezTo>
                <a:cubicBezTo>
                  <a:pt x="794254" y="176530"/>
                  <a:pt x="795512" y="175730"/>
                  <a:pt x="796655" y="174816"/>
                </a:cubicBezTo>
                <a:lnTo>
                  <a:pt x="799878" y="173204"/>
                </a:lnTo>
                <a:lnTo>
                  <a:pt x="802746" y="167540"/>
                </a:lnTo>
                <a:cubicBezTo>
                  <a:pt x="806334" y="162397"/>
                  <a:pt x="808913" y="158110"/>
                  <a:pt x="810485" y="154681"/>
                </a:cubicBezTo>
                <a:cubicBezTo>
                  <a:pt x="810942" y="153767"/>
                  <a:pt x="811285" y="152853"/>
                  <a:pt x="811514" y="151938"/>
                </a:cubicBezTo>
                <a:cubicBezTo>
                  <a:pt x="811742" y="151024"/>
                  <a:pt x="812085" y="149995"/>
                  <a:pt x="812542" y="148852"/>
                </a:cubicBezTo>
                <a:cubicBezTo>
                  <a:pt x="813000" y="147709"/>
                  <a:pt x="813514" y="146566"/>
                  <a:pt x="814086" y="145423"/>
                </a:cubicBezTo>
                <a:cubicBezTo>
                  <a:pt x="814657" y="144280"/>
                  <a:pt x="815400" y="143366"/>
                  <a:pt x="816314" y="142680"/>
                </a:cubicBezTo>
                <a:cubicBezTo>
                  <a:pt x="816772" y="141537"/>
                  <a:pt x="817343" y="140851"/>
                  <a:pt x="818029" y="140622"/>
                </a:cubicBezTo>
                <a:cubicBezTo>
                  <a:pt x="818715" y="140394"/>
                  <a:pt x="819629" y="140165"/>
                  <a:pt x="820772" y="139937"/>
                </a:cubicBezTo>
                <a:lnTo>
                  <a:pt x="821801" y="139937"/>
                </a:lnTo>
                <a:cubicBezTo>
                  <a:pt x="824544" y="139708"/>
                  <a:pt x="826601" y="141080"/>
                  <a:pt x="827973" y="144051"/>
                </a:cubicBezTo>
                <a:cubicBezTo>
                  <a:pt x="828659" y="144737"/>
                  <a:pt x="828773" y="145880"/>
                  <a:pt x="828316" y="147480"/>
                </a:cubicBezTo>
                <a:cubicBezTo>
                  <a:pt x="827402" y="149309"/>
                  <a:pt x="826716" y="150452"/>
                  <a:pt x="826258" y="150909"/>
                </a:cubicBezTo>
                <a:cubicBezTo>
                  <a:pt x="824201" y="154110"/>
                  <a:pt x="822201" y="156967"/>
                  <a:pt x="820258" y="159482"/>
                </a:cubicBezTo>
                <a:cubicBezTo>
                  <a:pt x="818315" y="161997"/>
                  <a:pt x="816543" y="164968"/>
                  <a:pt x="814943" y="168397"/>
                </a:cubicBezTo>
                <a:cubicBezTo>
                  <a:pt x="813800" y="170226"/>
                  <a:pt x="812547" y="172512"/>
                  <a:pt x="811184" y="175255"/>
                </a:cubicBezTo>
                <a:cubicBezTo>
                  <a:pt x="809822" y="177999"/>
                  <a:pt x="808690" y="180285"/>
                  <a:pt x="807790" y="182113"/>
                </a:cubicBezTo>
                <a:cubicBezTo>
                  <a:pt x="807344" y="182571"/>
                  <a:pt x="806839" y="183714"/>
                  <a:pt x="806276" y="185542"/>
                </a:cubicBezTo>
                <a:cubicBezTo>
                  <a:pt x="805714" y="187371"/>
                  <a:pt x="805433" y="188628"/>
                  <a:pt x="805433" y="189314"/>
                </a:cubicBezTo>
                <a:cubicBezTo>
                  <a:pt x="805211" y="189771"/>
                  <a:pt x="805549" y="190114"/>
                  <a:pt x="806445" y="190343"/>
                </a:cubicBezTo>
                <a:cubicBezTo>
                  <a:pt x="807342" y="190572"/>
                  <a:pt x="808015" y="190686"/>
                  <a:pt x="808465" y="190686"/>
                </a:cubicBezTo>
                <a:cubicBezTo>
                  <a:pt x="810498" y="190457"/>
                  <a:pt x="813057" y="189771"/>
                  <a:pt x="816143" y="188628"/>
                </a:cubicBezTo>
                <a:cubicBezTo>
                  <a:pt x="819229" y="187485"/>
                  <a:pt x="822544" y="186171"/>
                  <a:pt x="826087" y="184685"/>
                </a:cubicBezTo>
                <a:cubicBezTo>
                  <a:pt x="829630" y="183199"/>
                  <a:pt x="833231" y="181485"/>
                  <a:pt x="836888" y="179542"/>
                </a:cubicBezTo>
                <a:cubicBezTo>
                  <a:pt x="840546" y="177598"/>
                  <a:pt x="844089" y="175598"/>
                  <a:pt x="847518" y="173541"/>
                </a:cubicBezTo>
                <a:cubicBezTo>
                  <a:pt x="849576" y="172626"/>
                  <a:pt x="851404" y="171712"/>
                  <a:pt x="853005" y="170798"/>
                </a:cubicBezTo>
                <a:lnTo>
                  <a:pt x="857913" y="169264"/>
                </a:lnTo>
                <a:lnTo>
                  <a:pt x="860091" y="161882"/>
                </a:lnTo>
                <a:cubicBezTo>
                  <a:pt x="862606" y="156396"/>
                  <a:pt x="865121" y="150909"/>
                  <a:pt x="867635" y="145423"/>
                </a:cubicBezTo>
                <a:cubicBezTo>
                  <a:pt x="870150" y="139937"/>
                  <a:pt x="873007" y="134679"/>
                  <a:pt x="876208" y="129650"/>
                </a:cubicBezTo>
                <a:cubicBezTo>
                  <a:pt x="877808" y="127821"/>
                  <a:pt x="879065" y="125878"/>
                  <a:pt x="879979" y="123820"/>
                </a:cubicBezTo>
                <a:cubicBezTo>
                  <a:pt x="880894" y="121763"/>
                  <a:pt x="881923" y="119591"/>
                  <a:pt x="883066" y="117305"/>
                </a:cubicBezTo>
                <a:cubicBezTo>
                  <a:pt x="884209" y="114562"/>
                  <a:pt x="884209" y="111705"/>
                  <a:pt x="883066" y="108733"/>
                </a:cubicBezTo>
                <a:cubicBezTo>
                  <a:pt x="881694" y="108733"/>
                  <a:pt x="880437" y="108618"/>
                  <a:pt x="879294" y="108390"/>
                </a:cubicBezTo>
                <a:cubicBezTo>
                  <a:pt x="878151" y="108161"/>
                  <a:pt x="876779" y="108047"/>
                  <a:pt x="875179" y="108047"/>
                </a:cubicBezTo>
                <a:cubicBezTo>
                  <a:pt x="869692" y="108047"/>
                  <a:pt x="864035" y="108161"/>
                  <a:pt x="858205" y="108390"/>
                </a:cubicBezTo>
                <a:cubicBezTo>
                  <a:pt x="852376" y="108618"/>
                  <a:pt x="846490" y="108733"/>
                  <a:pt x="840546" y="108733"/>
                </a:cubicBezTo>
                <a:cubicBezTo>
                  <a:pt x="836203" y="108733"/>
                  <a:pt x="832088" y="108504"/>
                  <a:pt x="828202" y="108047"/>
                </a:cubicBezTo>
                <a:cubicBezTo>
                  <a:pt x="824315" y="107590"/>
                  <a:pt x="820315" y="106675"/>
                  <a:pt x="816200" y="105304"/>
                </a:cubicBezTo>
                <a:cubicBezTo>
                  <a:pt x="814828" y="104847"/>
                  <a:pt x="813628" y="104161"/>
                  <a:pt x="812600" y="103246"/>
                </a:cubicBezTo>
                <a:cubicBezTo>
                  <a:pt x="811571" y="102332"/>
                  <a:pt x="810371" y="101418"/>
                  <a:pt x="808999" y="100503"/>
                </a:cubicBezTo>
                <a:cubicBezTo>
                  <a:pt x="811285" y="99132"/>
                  <a:pt x="813514" y="98331"/>
                  <a:pt x="815686" y="98103"/>
                </a:cubicBezTo>
                <a:cubicBezTo>
                  <a:pt x="817857" y="97874"/>
                  <a:pt x="819858" y="97760"/>
                  <a:pt x="821686" y="97760"/>
                </a:cubicBezTo>
                <a:lnTo>
                  <a:pt x="883066" y="97760"/>
                </a:lnTo>
                <a:lnTo>
                  <a:pt x="891295" y="97760"/>
                </a:lnTo>
                <a:cubicBezTo>
                  <a:pt x="894953" y="93645"/>
                  <a:pt x="897696" y="89187"/>
                  <a:pt x="899525" y="84387"/>
                </a:cubicBezTo>
                <a:cubicBezTo>
                  <a:pt x="901354" y="81415"/>
                  <a:pt x="903182" y="78558"/>
                  <a:pt x="905011" y="75814"/>
                </a:cubicBezTo>
                <a:cubicBezTo>
                  <a:pt x="906840" y="73071"/>
                  <a:pt x="908440" y="70328"/>
                  <a:pt x="909812" y="67585"/>
                </a:cubicBezTo>
                <a:cubicBezTo>
                  <a:pt x="910269" y="67128"/>
                  <a:pt x="910612" y="66613"/>
                  <a:pt x="910840" y="66042"/>
                </a:cubicBezTo>
                <a:cubicBezTo>
                  <a:pt x="911069" y="65470"/>
                  <a:pt x="911412" y="64956"/>
                  <a:pt x="911869" y="64499"/>
                </a:cubicBezTo>
                <a:cubicBezTo>
                  <a:pt x="913241" y="63127"/>
                  <a:pt x="914841" y="62213"/>
                  <a:pt x="916670" y="61755"/>
                </a:cubicBezTo>
                <a:cubicBezTo>
                  <a:pt x="918499" y="61298"/>
                  <a:pt x="920327" y="61070"/>
                  <a:pt x="922156" y="61070"/>
                </a:cubicBezTo>
                <a:cubicBezTo>
                  <a:pt x="924671" y="61070"/>
                  <a:pt x="926271" y="61755"/>
                  <a:pt x="926957" y="63127"/>
                </a:cubicBezTo>
                <a:cubicBezTo>
                  <a:pt x="927643" y="64499"/>
                  <a:pt x="928557" y="65985"/>
                  <a:pt x="929700" y="67585"/>
                </a:cubicBezTo>
                <a:cubicBezTo>
                  <a:pt x="925814" y="72157"/>
                  <a:pt x="922099" y="76729"/>
                  <a:pt x="918556" y="81301"/>
                </a:cubicBezTo>
                <a:cubicBezTo>
                  <a:pt x="915012" y="85873"/>
                  <a:pt x="911755" y="90788"/>
                  <a:pt x="908783" y="96045"/>
                </a:cubicBezTo>
                <a:cubicBezTo>
                  <a:pt x="916098" y="96960"/>
                  <a:pt x="923071" y="97188"/>
                  <a:pt x="929700" y="96731"/>
                </a:cubicBezTo>
                <a:cubicBezTo>
                  <a:pt x="936329" y="96274"/>
                  <a:pt x="942959" y="96045"/>
                  <a:pt x="949588" y="96045"/>
                </a:cubicBezTo>
                <a:lnTo>
                  <a:pt x="952997" y="96107"/>
                </a:lnTo>
                <a:lnTo>
                  <a:pt x="958046" y="85416"/>
                </a:lnTo>
                <a:cubicBezTo>
                  <a:pt x="958961" y="83130"/>
                  <a:pt x="959932" y="81072"/>
                  <a:pt x="960961" y="79243"/>
                </a:cubicBezTo>
                <a:cubicBezTo>
                  <a:pt x="961990" y="77415"/>
                  <a:pt x="963076" y="75471"/>
                  <a:pt x="964219" y="73414"/>
                </a:cubicBezTo>
                <a:cubicBezTo>
                  <a:pt x="966504" y="68156"/>
                  <a:pt x="969305" y="62898"/>
                  <a:pt x="972620" y="57641"/>
                </a:cubicBezTo>
                <a:cubicBezTo>
                  <a:pt x="975934" y="52383"/>
                  <a:pt x="978392" y="47811"/>
                  <a:pt x="979992" y="43925"/>
                </a:cubicBezTo>
                <a:cubicBezTo>
                  <a:pt x="980449" y="42782"/>
                  <a:pt x="981021" y="41810"/>
                  <a:pt x="981706" y="41010"/>
                </a:cubicBezTo>
                <a:cubicBezTo>
                  <a:pt x="982392" y="40210"/>
                  <a:pt x="982850" y="39124"/>
                  <a:pt x="983078" y="37752"/>
                </a:cubicBezTo>
                <a:cubicBezTo>
                  <a:pt x="983078" y="36838"/>
                  <a:pt x="983307" y="35981"/>
                  <a:pt x="983764" y="35181"/>
                </a:cubicBezTo>
                <a:cubicBezTo>
                  <a:pt x="984221" y="34381"/>
                  <a:pt x="984678" y="33752"/>
                  <a:pt x="985136" y="33295"/>
                </a:cubicBezTo>
                <a:cubicBezTo>
                  <a:pt x="986964" y="30094"/>
                  <a:pt x="989308" y="28380"/>
                  <a:pt x="992165" y="28151"/>
                </a:cubicBezTo>
                <a:close/>
                <a:moveTo>
                  <a:pt x="270418" y="20265"/>
                </a:moveTo>
                <a:cubicBezTo>
                  <a:pt x="271561" y="20493"/>
                  <a:pt x="272246" y="20722"/>
                  <a:pt x="272475" y="20950"/>
                </a:cubicBezTo>
                <a:cubicBezTo>
                  <a:pt x="273389" y="21408"/>
                  <a:pt x="274190" y="21865"/>
                  <a:pt x="274875" y="22322"/>
                </a:cubicBezTo>
                <a:cubicBezTo>
                  <a:pt x="275790" y="23694"/>
                  <a:pt x="276133" y="25179"/>
                  <a:pt x="275904" y="26780"/>
                </a:cubicBezTo>
                <a:lnTo>
                  <a:pt x="275904" y="30209"/>
                </a:lnTo>
                <a:cubicBezTo>
                  <a:pt x="275447" y="31123"/>
                  <a:pt x="275161" y="31980"/>
                  <a:pt x="275047" y="32780"/>
                </a:cubicBezTo>
                <a:cubicBezTo>
                  <a:pt x="274932" y="33580"/>
                  <a:pt x="274647" y="34209"/>
                  <a:pt x="274190" y="34666"/>
                </a:cubicBezTo>
                <a:cubicBezTo>
                  <a:pt x="272818" y="37867"/>
                  <a:pt x="271503" y="41010"/>
                  <a:pt x="270246" y="44096"/>
                </a:cubicBezTo>
                <a:cubicBezTo>
                  <a:pt x="268989" y="47182"/>
                  <a:pt x="267560" y="50211"/>
                  <a:pt x="265960" y="53183"/>
                </a:cubicBezTo>
                <a:cubicBezTo>
                  <a:pt x="262531" y="60270"/>
                  <a:pt x="259273" y="67242"/>
                  <a:pt x="256187" y="74100"/>
                </a:cubicBezTo>
                <a:cubicBezTo>
                  <a:pt x="253101" y="80958"/>
                  <a:pt x="250186" y="87930"/>
                  <a:pt x="247443" y="95017"/>
                </a:cubicBezTo>
                <a:cubicBezTo>
                  <a:pt x="246072" y="98446"/>
                  <a:pt x="244757" y="101875"/>
                  <a:pt x="243500" y="105304"/>
                </a:cubicBezTo>
                <a:cubicBezTo>
                  <a:pt x="242243" y="108733"/>
                  <a:pt x="240814" y="112162"/>
                  <a:pt x="239214" y="115591"/>
                </a:cubicBezTo>
                <a:lnTo>
                  <a:pt x="228927" y="137536"/>
                </a:lnTo>
                <a:cubicBezTo>
                  <a:pt x="228241" y="139594"/>
                  <a:pt x="227498" y="141594"/>
                  <a:pt x="226698" y="143537"/>
                </a:cubicBezTo>
                <a:cubicBezTo>
                  <a:pt x="225898" y="145480"/>
                  <a:pt x="225040" y="147366"/>
                  <a:pt x="224126" y="149195"/>
                </a:cubicBezTo>
                <a:cubicBezTo>
                  <a:pt x="223669" y="150338"/>
                  <a:pt x="223155" y="151652"/>
                  <a:pt x="222583" y="153138"/>
                </a:cubicBezTo>
                <a:cubicBezTo>
                  <a:pt x="222012" y="154624"/>
                  <a:pt x="221383" y="156053"/>
                  <a:pt x="220697" y="157425"/>
                </a:cubicBezTo>
                <a:cubicBezTo>
                  <a:pt x="216582" y="167254"/>
                  <a:pt x="213039" y="177541"/>
                  <a:pt x="210067" y="188286"/>
                </a:cubicBezTo>
                <a:cubicBezTo>
                  <a:pt x="210067" y="188743"/>
                  <a:pt x="210010" y="189371"/>
                  <a:pt x="209896" y="190171"/>
                </a:cubicBezTo>
                <a:cubicBezTo>
                  <a:pt x="209781" y="190972"/>
                  <a:pt x="209724" y="191943"/>
                  <a:pt x="209724" y="193086"/>
                </a:cubicBezTo>
                <a:cubicBezTo>
                  <a:pt x="209724" y="193086"/>
                  <a:pt x="209724" y="193543"/>
                  <a:pt x="209724" y="194458"/>
                </a:cubicBezTo>
                <a:cubicBezTo>
                  <a:pt x="209724" y="196286"/>
                  <a:pt x="210524" y="196972"/>
                  <a:pt x="212125" y="196515"/>
                </a:cubicBezTo>
                <a:cubicBezTo>
                  <a:pt x="212810" y="196286"/>
                  <a:pt x="213439" y="196001"/>
                  <a:pt x="214011" y="195658"/>
                </a:cubicBezTo>
                <a:cubicBezTo>
                  <a:pt x="214582" y="195315"/>
                  <a:pt x="215211" y="194915"/>
                  <a:pt x="215896" y="194458"/>
                </a:cubicBezTo>
                <a:cubicBezTo>
                  <a:pt x="217268" y="193086"/>
                  <a:pt x="218754" y="192000"/>
                  <a:pt x="220354" y="191200"/>
                </a:cubicBezTo>
                <a:cubicBezTo>
                  <a:pt x="221954" y="190400"/>
                  <a:pt x="223555" y="189314"/>
                  <a:pt x="225155" y="187943"/>
                </a:cubicBezTo>
                <a:lnTo>
                  <a:pt x="226526" y="186571"/>
                </a:lnTo>
                <a:lnTo>
                  <a:pt x="226869" y="186571"/>
                </a:lnTo>
                <a:lnTo>
                  <a:pt x="230641" y="183142"/>
                </a:lnTo>
                <a:lnTo>
                  <a:pt x="230641" y="183485"/>
                </a:lnTo>
                <a:cubicBezTo>
                  <a:pt x="232241" y="182113"/>
                  <a:pt x="233727" y="180627"/>
                  <a:pt x="235099" y="179027"/>
                </a:cubicBezTo>
                <a:cubicBezTo>
                  <a:pt x="235556" y="178341"/>
                  <a:pt x="236070" y="177770"/>
                  <a:pt x="236642" y="177313"/>
                </a:cubicBezTo>
                <a:cubicBezTo>
                  <a:pt x="237213" y="176856"/>
                  <a:pt x="237728" y="176398"/>
                  <a:pt x="238185" y="175941"/>
                </a:cubicBezTo>
                <a:lnTo>
                  <a:pt x="249501" y="167026"/>
                </a:lnTo>
                <a:lnTo>
                  <a:pt x="251589" y="165391"/>
                </a:lnTo>
                <a:lnTo>
                  <a:pt x="258035" y="154681"/>
                </a:lnTo>
                <a:cubicBezTo>
                  <a:pt x="258492" y="153767"/>
                  <a:pt x="258835" y="152853"/>
                  <a:pt x="259064" y="151938"/>
                </a:cubicBezTo>
                <a:cubicBezTo>
                  <a:pt x="259292" y="151024"/>
                  <a:pt x="259635" y="149995"/>
                  <a:pt x="260092" y="148852"/>
                </a:cubicBezTo>
                <a:cubicBezTo>
                  <a:pt x="260550" y="147709"/>
                  <a:pt x="261064" y="146566"/>
                  <a:pt x="261636" y="145423"/>
                </a:cubicBezTo>
                <a:cubicBezTo>
                  <a:pt x="262207" y="144280"/>
                  <a:pt x="262950" y="143366"/>
                  <a:pt x="263864" y="142680"/>
                </a:cubicBezTo>
                <a:cubicBezTo>
                  <a:pt x="264322" y="141537"/>
                  <a:pt x="264893" y="140851"/>
                  <a:pt x="265579" y="140622"/>
                </a:cubicBezTo>
                <a:cubicBezTo>
                  <a:pt x="266265" y="140394"/>
                  <a:pt x="267179" y="140165"/>
                  <a:pt x="268322" y="139937"/>
                </a:cubicBezTo>
                <a:lnTo>
                  <a:pt x="269351" y="139937"/>
                </a:lnTo>
                <a:cubicBezTo>
                  <a:pt x="272094" y="139708"/>
                  <a:pt x="274151" y="141080"/>
                  <a:pt x="275523" y="144051"/>
                </a:cubicBezTo>
                <a:cubicBezTo>
                  <a:pt x="276209" y="144737"/>
                  <a:pt x="276323" y="145880"/>
                  <a:pt x="275866" y="147480"/>
                </a:cubicBezTo>
                <a:cubicBezTo>
                  <a:pt x="274952" y="149309"/>
                  <a:pt x="274266" y="150452"/>
                  <a:pt x="273809" y="150909"/>
                </a:cubicBezTo>
                <a:cubicBezTo>
                  <a:pt x="271751" y="154110"/>
                  <a:pt x="269751" y="156967"/>
                  <a:pt x="267808" y="159482"/>
                </a:cubicBezTo>
                <a:cubicBezTo>
                  <a:pt x="265865" y="161997"/>
                  <a:pt x="264093" y="164968"/>
                  <a:pt x="262493" y="168397"/>
                </a:cubicBezTo>
                <a:cubicBezTo>
                  <a:pt x="261350" y="170226"/>
                  <a:pt x="260097" y="172512"/>
                  <a:pt x="258734" y="175255"/>
                </a:cubicBezTo>
                <a:cubicBezTo>
                  <a:pt x="257372" y="177999"/>
                  <a:pt x="256240" y="180285"/>
                  <a:pt x="255340" y="182113"/>
                </a:cubicBezTo>
                <a:cubicBezTo>
                  <a:pt x="254894" y="182571"/>
                  <a:pt x="254389" y="183714"/>
                  <a:pt x="253827" y="185542"/>
                </a:cubicBezTo>
                <a:cubicBezTo>
                  <a:pt x="253264" y="187371"/>
                  <a:pt x="252983" y="188628"/>
                  <a:pt x="252983" y="189314"/>
                </a:cubicBezTo>
                <a:cubicBezTo>
                  <a:pt x="252761" y="189771"/>
                  <a:pt x="253099" y="190114"/>
                  <a:pt x="253995" y="190343"/>
                </a:cubicBezTo>
                <a:cubicBezTo>
                  <a:pt x="254892" y="190572"/>
                  <a:pt x="255565" y="190686"/>
                  <a:pt x="256015" y="190686"/>
                </a:cubicBezTo>
                <a:cubicBezTo>
                  <a:pt x="258048" y="190457"/>
                  <a:pt x="260607" y="189771"/>
                  <a:pt x="263693" y="188628"/>
                </a:cubicBezTo>
                <a:cubicBezTo>
                  <a:pt x="266779" y="187485"/>
                  <a:pt x="270094" y="186171"/>
                  <a:pt x="273637" y="184685"/>
                </a:cubicBezTo>
                <a:cubicBezTo>
                  <a:pt x="277180" y="183199"/>
                  <a:pt x="280781" y="181485"/>
                  <a:pt x="284438" y="179542"/>
                </a:cubicBezTo>
                <a:cubicBezTo>
                  <a:pt x="288096" y="177598"/>
                  <a:pt x="291639" y="175598"/>
                  <a:pt x="295068" y="173541"/>
                </a:cubicBezTo>
                <a:cubicBezTo>
                  <a:pt x="297126" y="172626"/>
                  <a:pt x="298955" y="171712"/>
                  <a:pt x="300555" y="170798"/>
                </a:cubicBezTo>
                <a:lnTo>
                  <a:pt x="302078" y="170322"/>
                </a:lnTo>
                <a:lnTo>
                  <a:pt x="305241" y="164283"/>
                </a:lnTo>
                <a:cubicBezTo>
                  <a:pt x="305470" y="162911"/>
                  <a:pt x="306041" y="161596"/>
                  <a:pt x="306956" y="160339"/>
                </a:cubicBezTo>
                <a:cubicBezTo>
                  <a:pt x="307870" y="159082"/>
                  <a:pt x="308670" y="157767"/>
                  <a:pt x="309356" y="156396"/>
                </a:cubicBezTo>
                <a:cubicBezTo>
                  <a:pt x="309813" y="155481"/>
                  <a:pt x="310327" y="154681"/>
                  <a:pt x="310899" y="153996"/>
                </a:cubicBezTo>
                <a:cubicBezTo>
                  <a:pt x="311470" y="153310"/>
                  <a:pt x="311985" y="152624"/>
                  <a:pt x="312442" y="151938"/>
                </a:cubicBezTo>
                <a:cubicBezTo>
                  <a:pt x="313585" y="151481"/>
                  <a:pt x="314499" y="150909"/>
                  <a:pt x="315185" y="150224"/>
                </a:cubicBezTo>
                <a:cubicBezTo>
                  <a:pt x="315871" y="149538"/>
                  <a:pt x="316671" y="148852"/>
                  <a:pt x="317585" y="148166"/>
                </a:cubicBezTo>
                <a:cubicBezTo>
                  <a:pt x="319414" y="147023"/>
                  <a:pt x="321357" y="146109"/>
                  <a:pt x="323415" y="145423"/>
                </a:cubicBezTo>
                <a:cubicBezTo>
                  <a:pt x="325015" y="144509"/>
                  <a:pt x="327072" y="144509"/>
                  <a:pt x="329587" y="145423"/>
                </a:cubicBezTo>
                <a:cubicBezTo>
                  <a:pt x="330501" y="145880"/>
                  <a:pt x="331130" y="146452"/>
                  <a:pt x="331473" y="147138"/>
                </a:cubicBezTo>
                <a:cubicBezTo>
                  <a:pt x="331816" y="147823"/>
                  <a:pt x="332216" y="148509"/>
                  <a:pt x="332673" y="149195"/>
                </a:cubicBezTo>
                <a:lnTo>
                  <a:pt x="337817" y="157767"/>
                </a:lnTo>
                <a:cubicBezTo>
                  <a:pt x="337359" y="157996"/>
                  <a:pt x="336331" y="158510"/>
                  <a:pt x="334730" y="159310"/>
                </a:cubicBezTo>
                <a:cubicBezTo>
                  <a:pt x="333130" y="160111"/>
                  <a:pt x="330158" y="160053"/>
                  <a:pt x="325815" y="159139"/>
                </a:cubicBezTo>
                <a:cubicBezTo>
                  <a:pt x="325815" y="159139"/>
                  <a:pt x="325586" y="159368"/>
                  <a:pt x="325129" y="159825"/>
                </a:cubicBezTo>
                <a:cubicBezTo>
                  <a:pt x="322386" y="162797"/>
                  <a:pt x="319986" y="165883"/>
                  <a:pt x="317928" y="169083"/>
                </a:cubicBezTo>
                <a:cubicBezTo>
                  <a:pt x="315871" y="172284"/>
                  <a:pt x="313928" y="175598"/>
                  <a:pt x="312099" y="179027"/>
                </a:cubicBezTo>
                <a:cubicBezTo>
                  <a:pt x="311185" y="181313"/>
                  <a:pt x="310384" y="183485"/>
                  <a:pt x="309699" y="185542"/>
                </a:cubicBezTo>
                <a:cubicBezTo>
                  <a:pt x="309013" y="187600"/>
                  <a:pt x="308556" y="189657"/>
                  <a:pt x="308327" y="191715"/>
                </a:cubicBezTo>
                <a:cubicBezTo>
                  <a:pt x="307870" y="192858"/>
                  <a:pt x="307984" y="193658"/>
                  <a:pt x="308670" y="194115"/>
                </a:cubicBezTo>
                <a:cubicBezTo>
                  <a:pt x="309584" y="195029"/>
                  <a:pt x="310384" y="195486"/>
                  <a:pt x="311070" y="195486"/>
                </a:cubicBezTo>
                <a:cubicBezTo>
                  <a:pt x="311985" y="195486"/>
                  <a:pt x="313128" y="195258"/>
                  <a:pt x="314499" y="194801"/>
                </a:cubicBezTo>
                <a:cubicBezTo>
                  <a:pt x="316557" y="193886"/>
                  <a:pt x="318614" y="192972"/>
                  <a:pt x="320672" y="192057"/>
                </a:cubicBezTo>
                <a:cubicBezTo>
                  <a:pt x="322729" y="191143"/>
                  <a:pt x="324901" y="190114"/>
                  <a:pt x="327187" y="188971"/>
                </a:cubicBezTo>
                <a:cubicBezTo>
                  <a:pt x="328787" y="187828"/>
                  <a:pt x="330444" y="186742"/>
                  <a:pt x="332159" y="185714"/>
                </a:cubicBezTo>
                <a:cubicBezTo>
                  <a:pt x="333873" y="184685"/>
                  <a:pt x="335645" y="183599"/>
                  <a:pt x="337474" y="182456"/>
                </a:cubicBezTo>
                <a:lnTo>
                  <a:pt x="342274" y="179027"/>
                </a:lnTo>
                <a:lnTo>
                  <a:pt x="342274" y="179370"/>
                </a:lnTo>
                <a:lnTo>
                  <a:pt x="342960" y="179027"/>
                </a:lnTo>
                <a:cubicBezTo>
                  <a:pt x="347532" y="175827"/>
                  <a:pt x="352790" y="172626"/>
                  <a:pt x="358733" y="169426"/>
                </a:cubicBezTo>
                <a:cubicBezTo>
                  <a:pt x="359876" y="168740"/>
                  <a:pt x="360962" y="168226"/>
                  <a:pt x="361991" y="167883"/>
                </a:cubicBezTo>
                <a:lnTo>
                  <a:pt x="363427" y="167354"/>
                </a:lnTo>
                <a:lnTo>
                  <a:pt x="365477" y="163254"/>
                </a:lnTo>
                <a:cubicBezTo>
                  <a:pt x="366620" y="160282"/>
                  <a:pt x="368792" y="157425"/>
                  <a:pt x="371992" y="154681"/>
                </a:cubicBezTo>
                <a:cubicBezTo>
                  <a:pt x="373364" y="153310"/>
                  <a:pt x="374678" y="151938"/>
                  <a:pt x="375936" y="150567"/>
                </a:cubicBezTo>
                <a:cubicBezTo>
                  <a:pt x="377193" y="149195"/>
                  <a:pt x="378507" y="147938"/>
                  <a:pt x="379879" y="146795"/>
                </a:cubicBezTo>
                <a:cubicBezTo>
                  <a:pt x="380793" y="146337"/>
                  <a:pt x="381593" y="145880"/>
                  <a:pt x="382279" y="145423"/>
                </a:cubicBezTo>
                <a:cubicBezTo>
                  <a:pt x="383651" y="144966"/>
                  <a:pt x="384965" y="144566"/>
                  <a:pt x="386223" y="144223"/>
                </a:cubicBezTo>
                <a:cubicBezTo>
                  <a:pt x="387480" y="143880"/>
                  <a:pt x="389023" y="143480"/>
                  <a:pt x="390852" y="143023"/>
                </a:cubicBezTo>
                <a:cubicBezTo>
                  <a:pt x="391309" y="142794"/>
                  <a:pt x="391823" y="142680"/>
                  <a:pt x="392395" y="142680"/>
                </a:cubicBezTo>
                <a:cubicBezTo>
                  <a:pt x="392966" y="142680"/>
                  <a:pt x="393481" y="142680"/>
                  <a:pt x="393938" y="142680"/>
                </a:cubicBezTo>
                <a:cubicBezTo>
                  <a:pt x="395995" y="143137"/>
                  <a:pt x="397252" y="143709"/>
                  <a:pt x="397710" y="144394"/>
                </a:cubicBezTo>
                <a:cubicBezTo>
                  <a:pt x="399538" y="145995"/>
                  <a:pt x="401139" y="147595"/>
                  <a:pt x="402510" y="149195"/>
                </a:cubicBezTo>
                <a:cubicBezTo>
                  <a:pt x="403425" y="150567"/>
                  <a:pt x="404225" y="152167"/>
                  <a:pt x="404911" y="153996"/>
                </a:cubicBezTo>
                <a:cubicBezTo>
                  <a:pt x="405596" y="155824"/>
                  <a:pt x="405368" y="157653"/>
                  <a:pt x="404225" y="159482"/>
                </a:cubicBezTo>
                <a:cubicBezTo>
                  <a:pt x="402853" y="161311"/>
                  <a:pt x="401253" y="163082"/>
                  <a:pt x="399424" y="164797"/>
                </a:cubicBezTo>
                <a:cubicBezTo>
                  <a:pt x="397595" y="166511"/>
                  <a:pt x="395767" y="168169"/>
                  <a:pt x="393938" y="169769"/>
                </a:cubicBezTo>
                <a:cubicBezTo>
                  <a:pt x="391652" y="171598"/>
                  <a:pt x="389366" y="173484"/>
                  <a:pt x="387080" y="175427"/>
                </a:cubicBezTo>
                <a:cubicBezTo>
                  <a:pt x="384794" y="177370"/>
                  <a:pt x="382394" y="179256"/>
                  <a:pt x="379879" y="181085"/>
                </a:cubicBezTo>
                <a:cubicBezTo>
                  <a:pt x="378279" y="182228"/>
                  <a:pt x="376450" y="182685"/>
                  <a:pt x="374392" y="182456"/>
                </a:cubicBezTo>
                <a:cubicBezTo>
                  <a:pt x="373478" y="182456"/>
                  <a:pt x="372792" y="182571"/>
                  <a:pt x="372335" y="182799"/>
                </a:cubicBezTo>
                <a:cubicBezTo>
                  <a:pt x="370963" y="183485"/>
                  <a:pt x="370049" y="184171"/>
                  <a:pt x="369592" y="184857"/>
                </a:cubicBezTo>
                <a:cubicBezTo>
                  <a:pt x="368677" y="186685"/>
                  <a:pt x="368220" y="188057"/>
                  <a:pt x="368220" y="188971"/>
                </a:cubicBezTo>
                <a:cubicBezTo>
                  <a:pt x="367077" y="191486"/>
                  <a:pt x="366734" y="194343"/>
                  <a:pt x="367192" y="197544"/>
                </a:cubicBezTo>
                <a:cubicBezTo>
                  <a:pt x="367649" y="198001"/>
                  <a:pt x="367992" y="198401"/>
                  <a:pt x="368220" y="198744"/>
                </a:cubicBezTo>
                <a:cubicBezTo>
                  <a:pt x="368449" y="199087"/>
                  <a:pt x="368906" y="199487"/>
                  <a:pt x="369592" y="199944"/>
                </a:cubicBezTo>
                <a:cubicBezTo>
                  <a:pt x="371421" y="200401"/>
                  <a:pt x="372907" y="200515"/>
                  <a:pt x="374050" y="200287"/>
                </a:cubicBezTo>
                <a:cubicBezTo>
                  <a:pt x="377021" y="199830"/>
                  <a:pt x="379765" y="199029"/>
                  <a:pt x="382279" y="197887"/>
                </a:cubicBezTo>
                <a:cubicBezTo>
                  <a:pt x="385480" y="196743"/>
                  <a:pt x="388394" y="195486"/>
                  <a:pt x="391023" y="194115"/>
                </a:cubicBezTo>
                <a:cubicBezTo>
                  <a:pt x="393652" y="192743"/>
                  <a:pt x="396338" y="191257"/>
                  <a:pt x="399081" y="189657"/>
                </a:cubicBezTo>
                <a:cubicBezTo>
                  <a:pt x="402053" y="187828"/>
                  <a:pt x="404968" y="186057"/>
                  <a:pt x="407825" y="184342"/>
                </a:cubicBezTo>
                <a:cubicBezTo>
                  <a:pt x="410683" y="182628"/>
                  <a:pt x="413597" y="180856"/>
                  <a:pt x="416569" y="179027"/>
                </a:cubicBezTo>
                <a:cubicBezTo>
                  <a:pt x="417941" y="178570"/>
                  <a:pt x="418969" y="178341"/>
                  <a:pt x="419655" y="178341"/>
                </a:cubicBezTo>
                <a:cubicBezTo>
                  <a:pt x="420341" y="177884"/>
                  <a:pt x="421084" y="177941"/>
                  <a:pt x="421884" y="178513"/>
                </a:cubicBezTo>
                <a:cubicBezTo>
                  <a:pt x="422684" y="179084"/>
                  <a:pt x="422970" y="179599"/>
                  <a:pt x="422741" y="180056"/>
                </a:cubicBezTo>
                <a:cubicBezTo>
                  <a:pt x="422056" y="183256"/>
                  <a:pt x="420341" y="186114"/>
                  <a:pt x="417598" y="188628"/>
                </a:cubicBezTo>
                <a:cubicBezTo>
                  <a:pt x="415083" y="190000"/>
                  <a:pt x="412626" y="191600"/>
                  <a:pt x="410226" y="193429"/>
                </a:cubicBezTo>
                <a:cubicBezTo>
                  <a:pt x="407825" y="195258"/>
                  <a:pt x="405596" y="197086"/>
                  <a:pt x="403539" y="198915"/>
                </a:cubicBezTo>
                <a:cubicBezTo>
                  <a:pt x="401710" y="200058"/>
                  <a:pt x="399824" y="201258"/>
                  <a:pt x="397881" y="202516"/>
                </a:cubicBezTo>
                <a:cubicBezTo>
                  <a:pt x="395938" y="203773"/>
                  <a:pt x="393824" y="204745"/>
                  <a:pt x="391538" y="205430"/>
                </a:cubicBezTo>
                <a:cubicBezTo>
                  <a:pt x="389937" y="206116"/>
                  <a:pt x="388280" y="206745"/>
                  <a:pt x="386565" y="207316"/>
                </a:cubicBezTo>
                <a:cubicBezTo>
                  <a:pt x="384851" y="207888"/>
                  <a:pt x="383079" y="208173"/>
                  <a:pt x="381250" y="208173"/>
                </a:cubicBezTo>
                <a:cubicBezTo>
                  <a:pt x="379650" y="208631"/>
                  <a:pt x="378050" y="208974"/>
                  <a:pt x="376450" y="209202"/>
                </a:cubicBezTo>
                <a:cubicBezTo>
                  <a:pt x="374850" y="209431"/>
                  <a:pt x="373250" y="209431"/>
                  <a:pt x="371649" y="209202"/>
                </a:cubicBezTo>
                <a:cubicBezTo>
                  <a:pt x="369135" y="209202"/>
                  <a:pt x="367077" y="208859"/>
                  <a:pt x="365477" y="208173"/>
                </a:cubicBezTo>
                <a:cubicBezTo>
                  <a:pt x="365020" y="207945"/>
                  <a:pt x="364563" y="207716"/>
                  <a:pt x="364106" y="207488"/>
                </a:cubicBezTo>
                <a:cubicBezTo>
                  <a:pt x="363648" y="207259"/>
                  <a:pt x="362962" y="207031"/>
                  <a:pt x="362048" y="206802"/>
                </a:cubicBezTo>
                <a:cubicBezTo>
                  <a:pt x="361591" y="206573"/>
                  <a:pt x="361248" y="206345"/>
                  <a:pt x="361019" y="206116"/>
                </a:cubicBezTo>
                <a:cubicBezTo>
                  <a:pt x="360791" y="205887"/>
                  <a:pt x="360448" y="205659"/>
                  <a:pt x="359991" y="205430"/>
                </a:cubicBezTo>
                <a:cubicBezTo>
                  <a:pt x="358848" y="204287"/>
                  <a:pt x="357762" y="203259"/>
                  <a:pt x="356733" y="202344"/>
                </a:cubicBezTo>
                <a:cubicBezTo>
                  <a:pt x="355704" y="201430"/>
                  <a:pt x="354847" y="200287"/>
                  <a:pt x="354161" y="198915"/>
                </a:cubicBezTo>
                <a:cubicBezTo>
                  <a:pt x="353247" y="197086"/>
                  <a:pt x="353247" y="194915"/>
                  <a:pt x="354161" y="192400"/>
                </a:cubicBezTo>
                <a:cubicBezTo>
                  <a:pt x="354619" y="190572"/>
                  <a:pt x="355190" y="188743"/>
                  <a:pt x="355876" y="186914"/>
                </a:cubicBezTo>
                <a:cubicBezTo>
                  <a:pt x="356562" y="185085"/>
                  <a:pt x="357247" y="183142"/>
                  <a:pt x="357933" y="181085"/>
                </a:cubicBezTo>
                <a:cubicBezTo>
                  <a:pt x="358162" y="180399"/>
                  <a:pt x="358448" y="179599"/>
                  <a:pt x="358791" y="178684"/>
                </a:cubicBezTo>
                <a:cubicBezTo>
                  <a:pt x="359133" y="177770"/>
                  <a:pt x="359533" y="176970"/>
                  <a:pt x="359991" y="176284"/>
                </a:cubicBezTo>
                <a:lnTo>
                  <a:pt x="360245" y="175584"/>
                </a:lnTo>
                <a:lnTo>
                  <a:pt x="358733" y="176970"/>
                </a:lnTo>
                <a:cubicBezTo>
                  <a:pt x="358048" y="178113"/>
                  <a:pt x="357190" y="179370"/>
                  <a:pt x="356162" y="180742"/>
                </a:cubicBezTo>
                <a:cubicBezTo>
                  <a:pt x="355133" y="182113"/>
                  <a:pt x="354161" y="183142"/>
                  <a:pt x="353247" y="183828"/>
                </a:cubicBezTo>
                <a:cubicBezTo>
                  <a:pt x="351190" y="184971"/>
                  <a:pt x="349418" y="186342"/>
                  <a:pt x="347932" y="187943"/>
                </a:cubicBezTo>
                <a:cubicBezTo>
                  <a:pt x="346446" y="189543"/>
                  <a:pt x="344789" y="190914"/>
                  <a:pt x="342960" y="192057"/>
                </a:cubicBezTo>
                <a:lnTo>
                  <a:pt x="338845" y="195486"/>
                </a:lnTo>
                <a:lnTo>
                  <a:pt x="327872" y="202687"/>
                </a:lnTo>
                <a:cubicBezTo>
                  <a:pt x="322386" y="205659"/>
                  <a:pt x="316557" y="207031"/>
                  <a:pt x="310384" y="206802"/>
                </a:cubicBezTo>
                <a:lnTo>
                  <a:pt x="305584" y="206802"/>
                </a:lnTo>
                <a:cubicBezTo>
                  <a:pt x="302841" y="206345"/>
                  <a:pt x="300783" y="205430"/>
                  <a:pt x="299412" y="204059"/>
                </a:cubicBezTo>
                <a:cubicBezTo>
                  <a:pt x="298269" y="202916"/>
                  <a:pt x="297411" y="201887"/>
                  <a:pt x="296840" y="200973"/>
                </a:cubicBezTo>
                <a:cubicBezTo>
                  <a:pt x="296268" y="200058"/>
                  <a:pt x="295640" y="199029"/>
                  <a:pt x="294954" y="197887"/>
                </a:cubicBezTo>
                <a:cubicBezTo>
                  <a:pt x="294725" y="197658"/>
                  <a:pt x="294611" y="197429"/>
                  <a:pt x="294611" y="197201"/>
                </a:cubicBezTo>
                <a:cubicBezTo>
                  <a:pt x="294383" y="196972"/>
                  <a:pt x="294268" y="196743"/>
                  <a:pt x="294268" y="196515"/>
                </a:cubicBezTo>
                <a:cubicBezTo>
                  <a:pt x="294725" y="195144"/>
                  <a:pt x="295011" y="193772"/>
                  <a:pt x="295125" y="192400"/>
                </a:cubicBezTo>
                <a:cubicBezTo>
                  <a:pt x="295240" y="191029"/>
                  <a:pt x="295411" y="189771"/>
                  <a:pt x="295640" y="188628"/>
                </a:cubicBezTo>
                <a:lnTo>
                  <a:pt x="296267" y="180472"/>
                </a:lnTo>
                <a:lnTo>
                  <a:pt x="290782" y="184514"/>
                </a:lnTo>
                <a:cubicBezTo>
                  <a:pt x="286782" y="187257"/>
                  <a:pt x="282667" y="189943"/>
                  <a:pt x="278438" y="192572"/>
                </a:cubicBezTo>
                <a:cubicBezTo>
                  <a:pt x="274209" y="195201"/>
                  <a:pt x="270094" y="197601"/>
                  <a:pt x="266093" y="199772"/>
                </a:cubicBezTo>
                <a:cubicBezTo>
                  <a:pt x="262093" y="201944"/>
                  <a:pt x="258846" y="203487"/>
                  <a:pt x="256353" y="204402"/>
                </a:cubicBezTo>
                <a:cubicBezTo>
                  <a:pt x="253885" y="205545"/>
                  <a:pt x="251191" y="205773"/>
                  <a:pt x="248273" y="205087"/>
                </a:cubicBezTo>
                <a:lnTo>
                  <a:pt x="245241" y="204059"/>
                </a:lnTo>
                <a:cubicBezTo>
                  <a:pt x="242322" y="202687"/>
                  <a:pt x="240528" y="200401"/>
                  <a:pt x="239856" y="197201"/>
                </a:cubicBezTo>
                <a:cubicBezTo>
                  <a:pt x="239402" y="196515"/>
                  <a:pt x="239289" y="196058"/>
                  <a:pt x="239516" y="195829"/>
                </a:cubicBezTo>
                <a:cubicBezTo>
                  <a:pt x="239743" y="195601"/>
                  <a:pt x="239744" y="195144"/>
                  <a:pt x="239518" y="194458"/>
                </a:cubicBezTo>
                <a:cubicBezTo>
                  <a:pt x="239518" y="192629"/>
                  <a:pt x="239633" y="191257"/>
                  <a:pt x="239861" y="190343"/>
                </a:cubicBezTo>
                <a:cubicBezTo>
                  <a:pt x="239861" y="189886"/>
                  <a:pt x="239976" y="189429"/>
                  <a:pt x="240204" y="188971"/>
                </a:cubicBezTo>
                <a:cubicBezTo>
                  <a:pt x="240433" y="188514"/>
                  <a:pt x="240433" y="188400"/>
                  <a:pt x="240204" y="188628"/>
                </a:cubicBezTo>
                <a:cubicBezTo>
                  <a:pt x="240654" y="187257"/>
                  <a:pt x="240991" y="186171"/>
                  <a:pt x="241214" y="185371"/>
                </a:cubicBezTo>
                <a:cubicBezTo>
                  <a:pt x="241438" y="184571"/>
                  <a:pt x="241774" y="183942"/>
                  <a:pt x="242224" y="183485"/>
                </a:cubicBezTo>
                <a:lnTo>
                  <a:pt x="243089" y="181777"/>
                </a:lnTo>
                <a:lnTo>
                  <a:pt x="240928" y="184514"/>
                </a:lnTo>
                <a:lnTo>
                  <a:pt x="236470" y="190343"/>
                </a:lnTo>
                <a:cubicBezTo>
                  <a:pt x="236013" y="190800"/>
                  <a:pt x="235728" y="191143"/>
                  <a:pt x="235613" y="191372"/>
                </a:cubicBezTo>
                <a:cubicBezTo>
                  <a:pt x="235499" y="191600"/>
                  <a:pt x="235213" y="191829"/>
                  <a:pt x="234756" y="192057"/>
                </a:cubicBezTo>
                <a:lnTo>
                  <a:pt x="235099" y="192400"/>
                </a:lnTo>
                <a:cubicBezTo>
                  <a:pt x="234642" y="192858"/>
                  <a:pt x="234356" y="193200"/>
                  <a:pt x="234242" y="193429"/>
                </a:cubicBezTo>
                <a:cubicBezTo>
                  <a:pt x="234127" y="193658"/>
                  <a:pt x="233842" y="193886"/>
                  <a:pt x="233384" y="194115"/>
                </a:cubicBezTo>
                <a:cubicBezTo>
                  <a:pt x="233156" y="194572"/>
                  <a:pt x="232584" y="195258"/>
                  <a:pt x="231670" y="196172"/>
                </a:cubicBezTo>
                <a:lnTo>
                  <a:pt x="231327" y="196172"/>
                </a:lnTo>
                <a:lnTo>
                  <a:pt x="230298" y="197201"/>
                </a:lnTo>
                <a:cubicBezTo>
                  <a:pt x="229155" y="198572"/>
                  <a:pt x="227841" y="199944"/>
                  <a:pt x="226355" y="201315"/>
                </a:cubicBezTo>
                <a:cubicBezTo>
                  <a:pt x="224869" y="202687"/>
                  <a:pt x="223440" y="203944"/>
                  <a:pt x="222069" y="205087"/>
                </a:cubicBezTo>
                <a:cubicBezTo>
                  <a:pt x="219097" y="208059"/>
                  <a:pt x="215668" y="209888"/>
                  <a:pt x="211782" y="210574"/>
                </a:cubicBezTo>
                <a:lnTo>
                  <a:pt x="210753" y="210574"/>
                </a:lnTo>
                <a:cubicBezTo>
                  <a:pt x="208467" y="211031"/>
                  <a:pt x="206352" y="210802"/>
                  <a:pt x="204409" y="209888"/>
                </a:cubicBezTo>
                <a:cubicBezTo>
                  <a:pt x="202466" y="208974"/>
                  <a:pt x="200580" y="207716"/>
                  <a:pt x="198752" y="206116"/>
                </a:cubicBezTo>
                <a:cubicBezTo>
                  <a:pt x="196237" y="203601"/>
                  <a:pt x="195322" y="200744"/>
                  <a:pt x="196008" y="197544"/>
                </a:cubicBezTo>
                <a:lnTo>
                  <a:pt x="196008" y="196858"/>
                </a:lnTo>
                <a:cubicBezTo>
                  <a:pt x="196694" y="193200"/>
                  <a:pt x="197437" y="189657"/>
                  <a:pt x="198237" y="186228"/>
                </a:cubicBezTo>
                <a:cubicBezTo>
                  <a:pt x="199037" y="182799"/>
                  <a:pt x="199895" y="179484"/>
                  <a:pt x="200809" y="176284"/>
                </a:cubicBezTo>
                <a:lnTo>
                  <a:pt x="208010" y="156739"/>
                </a:lnTo>
                <a:cubicBezTo>
                  <a:pt x="208696" y="153767"/>
                  <a:pt x="209839" y="150681"/>
                  <a:pt x="211439" y="147480"/>
                </a:cubicBezTo>
                <a:cubicBezTo>
                  <a:pt x="215096" y="139022"/>
                  <a:pt x="218754" y="130678"/>
                  <a:pt x="222412" y="122449"/>
                </a:cubicBezTo>
                <a:cubicBezTo>
                  <a:pt x="226069" y="114219"/>
                  <a:pt x="229841" y="106104"/>
                  <a:pt x="233727" y="98103"/>
                </a:cubicBezTo>
                <a:lnTo>
                  <a:pt x="234413" y="95703"/>
                </a:lnTo>
                <a:cubicBezTo>
                  <a:pt x="235327" y="92731"/>
                  <a:pt x="236356" y="90102"/>
                  <a:pt x="237499" y="87816"/>
                </a:cubicBezTo>
                <a:cubicBezTo>
                  <a:pt x="238642" y="85530"/>
                  <a:pt x="240128" y="83130"/>
                  <a:pt x="241957" y="80615"/>
                </a:cubicBezTo>
                <a:cubicBezTo>
                  <a:pt x="242414" y="80158"/>
                  <a:pt x="242700" y="79529"/>
                  <a:pt x="242814" y="78729"/>
                </a:cubicBezTo>
                <a:cubicBezTo>
                  <a:pt x="242928" y="77929"/>
                  <a:pt x="243214" y="76957"/>
                  <a:pt x="243671" y="75814"/>
                </a:cubicBezTo>
                <a:lnTo>
                  <a:pt x="257044" y="41181"/>
                </a:lnTo>
                <a:cubicBezTo>
                  <a:pt x="257502" y="39581"/>
                  <a:pt x="258073" y="38038"/>
                  <a:pt x="258759" y="36552"/>
                </a:cubicBezTo>
                <a:cubicBezTo>
                  <a:pt x="259445" y="35066"/>
                  <a:pt x="260131" y="33523"/>
                  <a:pt x="260816" y="31923"/>
                </a:cubicBezTo>
                <a:cubicBezTo>
                  <a:pt x="261502" y="30780"/>
                  <a:pt x="261902" y="29580"/>
                  <a:pt x="262017" y="28323"/>
                </a:cubicBezTo>
                <a:cubicBezTo>
                  <a:pt x="262131" y="27065"/>
                  <a:pt x="262417" y="25865"/>
                  <a:pt x="262874" y="24722"/>
                </a:cubicBezTo>
                <a:cubicBezTo>
                  <a:pt x="263560" y="22665"/>
                  <a:pt x="264703" y="21522"/>
                  <a:pt x="266303" y="21293"/>
                </a:cubicBezTo>
                <a:cubicBezTo>
                  <a:pt x="267217" y="20836"/>
                  <a:pt x="268017" y="20607"/>
                  <a:pt x="268703" y="20607"/>
                </a:cubicBezTo>
                <a:cubicBezTo>
                  <a:pt x="269389" y="20607"/>
                  <a:pt x="269960" y="20493"/>
                  <a:pt x="270418" y="20265"/>
                </a:cubicBezTo>
                <a:close/>
                <a:moveTo>
                  <a:pt x="194522" y="19922"/>
                </a:moveTo>
                <a:cubicBezTo>
                  <a:pt x="195208" y="19922"/>
                  <a:pt x="195951" y="19979"/>
                  <a:pt x="196751" y="20093"/>
                </a:cubicBezTo>
                <a:cubicBezTo>
                  <a:pt x="197551" y="20207"/>
                  <a:pt x="198409" y="20265"/>
                  <a:pt x="199323" y="20265"/>
                </a:cubicBezTo>
                <a:cubicBezTo>
                  <a:pt x="200466" y="20493"/>
                  <a:pt x="201438" y="21179"/>
                  <a:pt x="202238" y="22322"/>
                </a:cubicBezTo>
                <a:cubicBezTo>
                  <a:pt x="203038" y="23465"/>
                  <a:pt x="203552" y="24608"/>
                  <a:pt x="203781" y="25751"/>
                </a:cubicBezTo>
                <a:cubicBezTo>
                  <a:pt x="204238" y="27351"/>
                  <a:pt x="204124" y="29294"/>
                  <a:pt x="203438" y="31580"/>
                </a:cubicBezTo>
                <a:cubicBezTo>
                  <a:pt x="202981" y="34095"/>
                  <a:pt x="202352" y="36438"/>
                  <a:pt x="201552" y="38610"/>
                </a:cubicBezTo>
                <a:cubicBezTo>
                  <a:pt x="200752" y="40781"/>
                  <a:pt x="200009" y="43125"/>
                  <a:pt x="199323" y="45639"/>
                </a:cubicBezTo>
                <a:cubicBezTo>
                  <a:pt x="196123" y="56383"/>
                  <a:pt x="193265" y="66785"/>
                  <a:pt x="190751" y="76843"/>
                </a:cubicBezTo>
                <a:cubicBezTo>
                  <a:pt x="190065" y="80272"/>
                  <a:pt x="189207" y="83815"/>
                  <a:pt x="188179" y="87473"/>
                </a:cubicBezTo>
                <a:cubicBezTo>
                  <a:pt x="187150" y="91131"/>
                  <a:pt x="186064" y="94674"/>
                  <a:pt x="184921" y="98103"/>
                </a:cubicBezTo>
                <a:cubicBezTo>
                  <a:pt x="183092" y="104275"/>
                  <a:pt x="181435" y="110447"/>
                  <a:pt x="179949" y="116619"/>
                </a:cubicBezTo>
                <a:cubicBezTo>
                  <a:pt x="178463" y="122792"/>
                  <a:pt x="176806" y="128964"/>
                  <a:pt x="174977" y="135136"/>
                </a:cubicBezTo>
                <a:cubicBezTo>
                  <a:pt x="174749" y="135822"/>
                  <a:pt x="174634" y="136451"/>
                  <a:pt x="174634" y="137022"/>
                </a:cubicBezTo>
                <a:cubicBezTo>
                  <a:pt x="174634" y="137593"/>
                  <a:pt x="174520" y="138108"/>
                  <a:pt x="174291" y="138565"/>
                </a:cubicBezTo>
                <a:cubicBezTo>
                  <a:pt x="173148" y="143823"/>
                  <a:pt x="175091" y="146109"/>
                  <a:pt x="180121" y="145423"/>
                </a:cubicBezTo>
                <a:cubicBezTo>
                  <a:pt x="181492" y="145194"/>
                  <a:pt x="182750" y="145023"/>
                  <a:pt x="183893" y="144909"/>
                </a:cubicBezTo>
                <a:cubicBezTo>
                  <a:pt x="185036" y="144794"/>
                  <a:pt x="186293" y="144623"/>
                  <a:pt x="187664" y="144394"/>
                </a:cubicBezTo>
                <a:cubicBezTo>
                  <a:pt x="188122" y="144394"/>
                  <a:pt x="188693" y="144451"/>
                  <a:pt x="189379" y="144566"/>
                </a:cubicBezTo>
                <a:cubicBezTo>
                  <a:pt x="190065" y="144680"/>
                  <a:pt x="190751" y="144737"/>
                  <a:pt x="191436" y="144737"/>
                </a:cubicBezTo>
                <a:lnTo>
                  <a:pt x="192122" y="145423"/>
                </a:lnTo>
                <a:cubicBezTo>
                  <a:pt x="192579" y="146337"/>
                  <a:pt x="192579" y="147138"/>
                  <a:pt x="192122" y="147823"/>
                </a:cubicBezTo>
                <a:cubicBezTo>
                  <a:pt x="191436" y="149424"/>
                  <a:pt x="190293" y="150567"/>
                  <a:pt x="188693" y="151252"/>
                </a:cubicBezTo>
                <a:cubicBezTo>
                  <a:pt x="185493" y="153538"/>
                  <a:pt x="182178" y="155139"/>
                  <a:pt x="178749" y="156053"/>
                </a:cubicBezTo>
                <a:cubicBezTo>
                  <a:pt x="177606" y="156510"/>
                  <a:pt x="176463" y="156910"/>
                  <a:pt x="175320" y="157253"/>
                </a:cubicBezTo>
                <a:cubicBezTo>
                  <a:pt x="174177" y="157596"/>
                  <a:pt x="173034" y="157996"/>
                  <a:pt x="171891" y="158453"/>
                </a:cubicBezTo>
                <a:cubicBezTo>
                  <a:pt x="170062" y="159139"/>
                  <a:pt x="168919" y="160282"/>
                  <a:pt x="168462" y="161882"/>
                </a:cubicBezTo>
                <a:cubicBezTo>
                  <a:pt x="168005" y="162797"/>
                  <a:pt x="167548" y="163940"/>
                  <a:pt x="167090" y="165311"/>
                </a:cubicBezTo>
                <a:cubicBezTo>
                  <a:pt x="164119" y="174912"/>
                  <a:pt x="161261" y="184571"/>
                  <a:pt x="158518" y="194286"/>
                </a:cubicBezTo>
                <a:cubicBezTo>
                  <a:pt x="155775" y="204002"/>
                  <a:pt x="153032" y="213774"/>
                  <a:pt x="150288" y="223604"/>
                </a:cubicBezTo>
                <a:cubicBezTo>
                  <a:pt x="150060" y="224518"/>
                  <a:pt x="149831" y="225433"/>
                  <a:pt x="149603" y="226347"/>
                </a:cubicBezTo>
                <a:cubicBezTo>
                  <a:pt x="149374" y="227262"/>
                  <a:pt x="149031" y="228290"/>
                  <a:pt x="148574" y="229433"/>
                </a:cubicBezTo>
                <a:cubicBezTo>
                  <a:pt x="147659" y="232177"/>
                  <a:pt x="146859" y="234920"/>
                  <a:pt x="146174" y="237663"/>
                </a:cubicBezTo>
                <a:cubicBezTo>
                  <a:pt x="145488" y="240406"/>
                  <a:pt x="144802" y="243149"/>
                  <a:pt x="144116" y="245893"/>
                </a:cubicBezTo>
                <a:cubicBezTo>
                  <a:pt x="143659" y="248407"/>
                  <a:pt x="142973" y="250807"/>
                  <a:pt x="142059" y="253093"/>
                </a:cubicBezTo>
                <a:cubicBezTo>
                  <a:pt x="141144" y="255379"/>
                  <a:pt x="140459" y="257780"/>
                  <a:pt x="140001" y="260294"/>
                </a:cubicBezTo>
                <a:cubicBezTo>
                  <a:pt x="138858" y="263495"/>
                  <a:pt x="137772" y="266752"/>
                  <a:pt x="136744" y="270067"/>
                </a:cubicBezTo>
                <a:cubicBezTo>
                  <a:pt x="135715" y="273382"/>
                  <a:pt x="134629" y="276753"/>
                  <a:pt x="133486" y="280183"/>
                </a:cubicBezTo>
                <a:cubicBezTo>
                  <a:pt x="132800" y="282240"/>
                  <a:pt x="132172" y="284354"/>
                  <a:pt x="131600" y="286526"/>
                </a:cubicBezTo>
                <a:cubicBezTo>
                  <a:pt x="131029" y="288698"/>
                  <a:pt x="130514" y="290927"/>
                  <a:pt x="130057" y="293213"/>
                </a:cubicBezTo>
                <a:cubicBezTo>
                  <a:pt x="128914" y="298013"/>
                  <a:pt x="127771" y="302014"/>
                  <a:pt x="126628" y="305214"/>
                </a:cubicBezTo>
                <a:cubicBezTo>
                  <a:pt x="125714" y="307043"/>
                  <a:pt x="124685" y="308415"/>
                  <a:pt x="123542" y="309329"/>
                </a:cubicBezTo>
                <a:cubicBezTo>
                  <a:pt x="123085" y="309786"/>
                  <a:pt x="122342" y="309843"/>
                  <a:pt x="121313" y="309500"/>
                </a:cubicBezTo>
                <a:cubicBezTo>
                  <a:pt x="120285" y="309158"/>
                  <a:pt x="119656" y="308643"/>
                  <a:pt x="119427" y="307957"/>
                </a:cubicBezTo>
                <a:cubicBezTo>
                  <a:pt x="119199" y="307272"/>
                  <a:pt x="119084" y="306643"/>
                  <a:pt x="119084" y="306071"/>
                </a:cubicBezTo>
                <a:cubicBezTo>
                  <a:pt x="119084" y="305500"/>
                  <a:pt x="118970" y="304871"/>
                  <a:pt x="118742" y="304185"/>
                </a:cubicBezTo>
                <a:cubicBezTo>
                  <a:pt x="118970" y="303500"/>
                  <a:pt x="119027" y="302700"/>
                  <a:pt x="118913" y="301785"/>
                </a:cubicBezTo>
                <a:cubicBezTo>
                  <a:pt x="118799" y="300871"/>
                  <a:pt x="118856" y="300071"/>
                  <a:pt x="119084" y="299385"/>
                </a:cubicBezTo>
                <a:cubicBezTo>
                  <a:pt x="119542" y="296185"/>
                  <a:pt x="119999" y="293098"/>
                  <a:pt x="120456" y="290127"/>
                </a:cubicBezTo>
                <a:cubicBezTo>
                  <a:pt x="120913" y="287155"/>
                  <a:pt x="121599" y="284183"/>
                  <a:pt x="122513" y="281211"/>
                </a:cubicBezTo>
                <a:cubicBezTo>
                  <a:pt x="122971" y="280068"/>
                  <a:pt x="123256" y="279039"/>
                  <a:pt x="123371" y="278125"/>
                </a:cubicBezTo>
                <a:cubicBezTo>
                  <a:pt x="123485" y="277211"/>
                  <a:pt x="123656" y="276296"/>
                  <a:pt x="123885" y="275382"/>
                </a:cubicBezTo>
                <a:cubicBezTo>
                  <a:pt x="124571" y="272181"/>
                  <a:pt x="125257" y="269095"/>
                  <a:pt x="125942" y="266124"/>
                </a:cubicBezTo>
                <a:cubicBezTo>
                  <a:pt x="126628" y="263152"/>
                  <a:pt x="127657" y="260294"/>
                  <a:pt x="129029" y="257551"/>
                </a:cubicBezTo>
                <a:cubicBezTo>
                  <a:pt x="129486" y="256637"/>
                  <a:pt x="129829" y="255665"/>
                  <a:pt x="130057" y="254636"/>
                </a:cubicBezTo>
                <a:cubicBezTo>
                  <a:pt x="130286" y="253608"/>
                  <a:pt x="130514" y="252522"/>
                  <a:pt x="130743" y="251379"/>
                </a:cubicBezTo>
                <a:cubicBezTo>
                  <a:pt x="130743" y="247721"/>
                  <a:pt x="131657" y="243721"/>
                  <a:pt x="133486" y="239377"/>
                </a:cubicBezTo>
                <a:cubicBezTo>
                  <a:pt x="134858" y="235034"/>
                  <a:pt x="136172" y="230748"/>
                  <a:pt x="137430" y="226519"/>
                </a:cubicBezTo>
                <a:cubicBezTo>
                  <a:pt x="138687" y="222290"/>
                  <a:pt x="139887" y="218003"/>
                  <a:pt x="141030" y="213660"/>
                </a:cubicBezTo>
                <a:cubicBezTo>
                  <a:pt x="141487" y="211831"/>
                  <a:pt x="141830" y="210574"/>
                  <a:pt x="142059" y="209888"/>
                </a:cubicBezTo>
                <a:cubicBezTo>
                  <a:pt x="143202" y="207602"/>
                  <a:pt x="144116" y="205316"/>
                  <a:pt x="144802" y="203030"/>
                </a:cubicBezTo>
                <a:cubicBezTo>
                  <a:pt x="145488" y="200744"/>
                  <a:pt x="146059" y="198344"/>
                  <a:pt x="146516" y="195829"/>
                </a:cubicBezTo>
                <a:cubicBezTo>
                  <a:pt x="147431" y="191257"/>
                  <a:pt x="148288" y="186800"/>
                  <a:pt x="149088" y="182456"/>
                </a:cubicBezTo>
                <a:cubicBezTo>
                  <a:pt x="149888" y="178113"/>
                  <a:pt x="150860" y="173655"/>
                  <a:pt x="152003" y="169083"/>
                </a:cubicBezTo>
                <a:cubicBezTo>
                  <a:pt x="152003" y="168626"/>
                  <a:pt x="151774" y="168054"/>
                  <a:pt x="151317" y="167369"/>
                </a:cubicBezTo>
                <a:cubicBezTo>
                  <a:pt x="150860" y="166683"/>
                  <a:pt x="150403" y="166340"/>
                  <a:pt x="149945" y="166340"/>
                </a:cubicBezTo>
                <a:cubicBezTo>
                  <a:pt x="149717" y="166111"/>
                  <a:pt x="149374" y="165997"/>
                  <a:pt x="148917" y="165997"/>
                </a:cubicBezTo>
                <a:lnTo>
                  <a:pt x="143773" y="165997"/>
                </a:lnTo>
                <a:cubicBezTo>
                  <a:pt x="141944" y="166454"/>
                  <a:pt x="140173" y="166854"/>
                  <a:pt x="138458" y="167197"/>
                </a:cubicBezTo>
                <a:cubicBezTo>
                  <a:pt x="136744" y="167540"/>
                  <a:pt x="134972" y="167940"/>
                  <a:pt x="133143" y="168397"/>
                </a:cubicBezTo>
                <a:cubicBezTo>
                  <a:pt x="128114" y="169998"/>
                  <a:pt x="123142" y="171426"/>
                  <a:pt x="118227" y="172684"/>
                </a:cubicBezTo>
                <a:cubicBezTo>
                  <a:pt x="113312" y="173941"/>
                  <a:pt x="108340" y="175370"/>
                  <a:pt x="103311" y="176970"/>
                </a:cubicBezTo>
                <a:cubicBezTo>
                  <a:pt x="96910" y="178799"/>
                  <a:pt x="90624" y="180799"/>
                  <a:pt x="84452" y="182971"/>
                </a:cubicBezTo>
                <a:cubicBezTo>
                  <a:pt x="78279" y="185142"/>
                  <a:pt x="72221" y="187485"/>
                  <a:pt x="66278" y="190000"/>
                </a:cubicBezTo>
                <a:cubicBezTo>
                  <a:pt x="65135" y="190457"/>
                  <a:pt x="64106" y="191086"/>
                  <a:pt x="63192" y="191886"/>
                </a:cubicBezTo>
                <a:cubicBezTo>
                  <a:pt x="62277" y="192686"/>
                  <a:pt x="61363" y="193543"/>
                  <a:pt x="60449" y="194458"/>
                </a:cubicBezTo>
                <a:cubicBezTo>
                  <a:pt x="60220" y="194686"/>
                  <a:pt x="60106" y="194915"/>
                  <a:pt x="60106" y="195144"/>
                </a:cubicBezTo>
                <a:cubicBezTo>
                  <a:pt x="60106" y="195372"/>
                  <a:pt x="59991" y="195486"/>
                  <a:pt x="59763" y="195486"/>
                </a:cubicBezTo>
                <a:cubicBezTo>
                  <a:pt x="58391" y="197772"/>
                  <a:pt x="57020" y="199887"/>
                  <a:pt x="55648" y="201830"/>
                </a:cubicBezTo>
                <a:cubicBezTo>
                  <a:pt x="54276" y="203773"/>
                  <a:pt x="52905" y="205773"/>
                  <a:pt x="51533" y="207831"/>
                </a:cubicBezTo>
                <a:cubicBezTo>
                  <a:pt x="48104" y="213774"/>
                  <a:pt x="44675" y="219661"/>
                  <a:pt x="41246" y="225490"/>
                </a:cubicBezTo>
                <a:cubicBezTo>
                  <a:pt x="37817" y="231319"/>
                  <a:pt x="34617" y="237320"/>
                  <a:pt x="31645" y="243492"/>
                </a:cubicBezTo>
                <a:cubicBezTo>
                  <a:pt x="30502" y="246007"/>
                  <a:pt x="29187" y="248521"/>
                  <a:pt x="27702" y="251036"/>
                </a:cubicBezTo>
                <a:cubicBezTo>
                  <a:pt x="26216" y="253551"/>
                  <a:pt x="24673" y="256065"/>
                  <a:pt x="23072" y="258580"/>
                </a:cubicBezTo>
                <a:cubicBezTo>
                  <a:pt x="22158" y="259951"/>
                  <a:pt x="20901" y="260980"/>
                  <a:pt x="19301" y="261666"/>
                </a:cubicBezTo>
                <a:cubicBezTo>
                  <a:pt x="18386" y="262123"/>
                  <a:pt x="17243" y="262580"/>
                  <a:pt x="15872" y="263037"/>
                </a:cubicBezTo>
                <a:cubicBezTo>
                  <a:pt x="12671" y="263723"/>
                  <a:pt x="9814" y="263495"/>
                  <a:pt x="7299" y="262352"/>
                </a:cubicBezTo>
                <a:cubicBezTo>
                  <a:pt x="6842" y="262352"/>
                  <a:pt x="6499" y="262237"/>
                  <a:pt x="6270" y="262009"/>
                </a:cubicBezTo>
                <a:cubicBezTo>
                  <a:pt x="6042" y="261780"/>
                  <a:pt x="5699" y="261552"/>
                  <a:pt x="5242" y="261323"/>
                </a:cubicBezTo>
                <a:cubicBezTo>
                  <a:pt x="4099" y="261094"/>
                  <a:pt x="3184" y="260637"/>
                  <a:pt x="2498" y="259951"/>
                </a:cubicBezTo>
                <a:cubicBezTo>
                  <a:pt x="1813" y="259266"/>
                  <a:pt x="1241" y="258465"/>
                  <a:pt x="784" y="257551"/>
                </a:cubicBezTo>
                <a:cubicBezTo>
                  <a:pt x="-130" y="256408"/>
                  <a:pt x="-245" y="255265"/>
                  <a:pt x="441" y="254122"/>
                </a:cubicBezTo>
                <a:cubicBezTo>
                  <a:pt x="1127" y="253208"/>
                  <a:pt x="1755" y="252465"/>
                  <a:pt x="2327" y="251893"/>
                </a:cubicBezTo>
                <a:cubicBezTo>
                  <a:pt x="2898" y="251322"/>
                  <a:pt x="3413" y="250465"/>
                  <a:pt x="3870" y="249321"/>
                </a:cubicBezTo>
                <a:cubicBezTo>
                  <a:pt x="7070" y="243835"/>
                  <a:pt x="10214" y="238349"/>
                  <a:pt x="13300" y="232862"/>
                </a:cubicBezTo>
                <a:cubicBezTo>
                  <a:pt x="16386" y="227376"/>
                  <a:pt x="19415" y="221661"/>
                  <a:pt x="22387" y="215717"/>
                </a:cubicBezTo>
                <a:cubicBezTo>
                  <a:pt x="23758" y="213203"/>
                  <a:pt x="22958" y="211717"/>
                  <a:pt x="19986" y="211260"/>
                </a:cubicBezTo>
                <a:lnTo>
                  <a:pt x="18615" y="211260"/>
                </a:lnTo>
                <a:cubicBezTo>
                  <a:pt x="16786" y="211488"/>
                  <a:pt x="15129" y="211374"/>
                  <a:pt x="13643" y="210917"/>
                </a:cubicBezTo>
                <a:cubicBezTo>
                  <a:pt x="12157" y="210459"/>
                  <a:pt x="10614" y="209888"/>
                  <a:pt x="9014" y="209202"/>
                </a:cubicBezTo>
                <a:cubicBezTo>
                  <a:pt x="8556" y="209202"/>
                  <a:pt x="7871" y="208745"/>
                  <a:pt x="6956" y="207831"/>
                </a:cubicBezTo>
                <a:cubicBezTo>
                  <a:pt x="5127" y="206459"/>
                  <a:pt x="4899" y="205087"/>
                  <a:pt x="6270" y="203716"/>
                </a:cubicBezTo>
                <a:cubicBezTo>
                  <a:pt x="6956" y="202573"/>
                  <a:pt x="7413" y="201887"/>
                  <a:pt x="7642" y="201658"/>
                </a:cubicBezTo>
                <a:cubicBezTo>
                  <a:pt x="9471" y="199601"/>
                  <a:pt x="11985" y="197544"/>
                  <a:pt x="15186" y="195486"/>
                </a:cubicBezTo>
                <a:cubicBezTo>
                  <a:pt x="17015" y="194572"/>
                  <a:pt x="18729" y="193772"/>
                  <a:pt x="20329" y="193086"/>
                </a:cubicBezTo>
                <a:cubicBezTo>
                  <a:pt x="21929" y="192400"/>
                  <a:pt x="23530" y="191600"/>
                  <a:pt x="25130" y="190686"/>
                </a:cubicBezTo>
                <a:cubicBezTo>
                  <a:pt x="27644" y="189543"/>
                  <a:pt x="29988" y="188514"/>
                  <a:pt x="32159" y="187600"/>
                </a:cubicBezTo>
                <a:cubicBezTo>
                  <a:pt x="34331" y="186685"/>
                  <a:pt x="36560" y="185657"/>
                  <a:pt x="38846" y="184514"/>
                </a:cubicBezTo>
                <a:cubicBezTo>
                  <a:pt x="41360" y="183371"/>
                  <a:pt x="43475" y="182056"/>
                  <a:pt x="45189" y="180570"/>
                </a:cubicBezTo>
                <a:cubicBezTo>
                  <a:pt x="46904" y="179084"/>
                  <a:pt x="48561" y="177427"/>
                  <a:pt x="50162" y="175598"/>
                </a:cubicBezTo>
                <a:cubicBezTo>
                  <a:pt x="52676" y="172398"/>
                  <a:pt x="55248" y="169140"/>
                  <a:pt x="57877" y="165826"/>
                </a:cubicBezTo>
                <a:cubicBezTo>
                  <a:pt x="60506" y="162511"/>
                  <a:pt x="63077" y="159253"/>
                  <a:pt x="65592" y="156053"/>
                </a:cubicBezTo>
                <a:cubicBezTo>
                  <a:pt x="69021" y="151938"/>
                  <a:pt x="72450" y="147823"/>
                  <a:pt x="75879" y="143709"/>
                </a:cubicBezTo>
                <a:cubicBezTo>
                  <a:pt x="79308" y="139594"/>
                  <a:pt x="82737" y="135593"/>
                  <a:pt x="86166" y="131707"/>
                </a:cubicBezTo>
                <a:cubicBezTo>
                  <a:pt x="90967" y="126449"/>
                  <a:pt x="95653" y="121191"/>
                  <a:pt x="100225" y="115934"/>
                </a:cubicBezTo>
                <a:cubicBezTo>
                  <a:pt x="104797" y="110676"/>
                  <a:pt x="109483" y="105418"/>
                  <a:pt x="114284" y="100160"/>
                </a:cubicBezTo>
                <a:cubicBezTo>
                  <a:pt x="117256" y="96960"/>
                  <a:pt x="120227" y="93874"/>
                  <a:pt x="123199" y="90902"/>
                </a:cubicBezTo>
                <a:cubicBezTo>
                  <a:pt x="126171" y="87930"/>
                  <a:pt x="129257" y="84844"/>
                  <a:pt x="132458" y="81644"/>
                </a:cubicBezTo>
                <a:cubicBezTo>
                  <a:pt x="134515" y="79586"/>
                  <a:pt x="136515" y="77529"/>
                  <a:pt x="138458" y="75471"/>
                </a:cubicBezTo>
                <a:cubicBezTo>
                  <a:pt x="140401" y="73414"/>
                  <a:pt x="142402" y="71357"/>
                  <a:pt x="144459" y="69299"/>
                </a:cubicBezTo>
                <a:cubicBezTo>
                  <a:pt x="145602" y="68156"/>
                  <a:pt x="146574" y="67070"/>
                  <a:pt x="147374" y="66042"/>
                </a:cubicBezTo>
                <a:cubicBezTo>
                  <a:pt x="148174" y="65013"/>
                  <a:pt x="149145" y="63927"/>
                  <a:pt x="150288" y="62784"/>
                </a:cubicBezTo>
                <a:cubicBezTo>
                  <a:pt x="151660" y="61641"/>
                  <a:pt x="153032" y="60441"/>
                  <a:pt x="154403" y="59184"/>
                </a:cubicBezTo>
                <a:cubicBezTo>
                  <a:pt x="155775" y="57926"/>
                  <a:pt x="157146" y="56612"/>
                  <a:pt x="158518" y="55240"/>
                </a:cubicBezTo>
                <a:cubicBezTo>
                  <a:pt x="160347" y="53183"/>
                  <a:pt x="162747" y="51011"/>
                  <a:pt x="165719" y="48725"/>
                </a:cubicBezTo>
                <a:cubicBezTo>
                  <a:pt x="166633" y="47811"/>
                  <a:pt x="167548" y="47011"/>
                  <a:pt x="168462" y="46325"/>
                </a:cubicBezTo>
                <a:cubicBezTo>
                  <a:pt x="169376" y="45639"/>
                  <a:pt x="170405" y="44953"/>
                  <a:pt x="171548" y="44268"/>
                </a:cubicBezTo>
                <a:cubicBezTo>
                  <a:pt x="176806" y="39924"/>
                  <a:pt x="180692" y="35124"/>
                  <a:pt x="183207" y="29866"/>
                </a:cubicBezTo>
                <a:cubicBezTo>
                  <a:pt x="183664" y="28951"/>
                  <a:pt x="184178" y="28094"/>
                  <a:pt x="184750" y="27294"/>
                </a:cubicBezTo>
                <a:cubicBezTo>
                  <a:pt x="185321" y="26494"/>
                  <a:pt x="185836" y="25522"/>
                  <a:pt x="186293" y="24379"/>
                </a:cubicBezTo>
                <a:cubicBezTo>
                  <a:pt x="187207" y="22779"/>
                  <a:pt x="188350" y="21693"/>
                  <a:pt x="189722" y="21122"/>
                </a:cubicBezTo>
                <a:cubicBezTo>
                  <a:pt x="191093" y="20550"/>
                  <a:pt x="192694" y="20150"/>
                  <a:pt x="194522" y="19922"/>
                </a:cubicBezTo>
                <a:close/>
                <a:moveTo>
                  <a:pt x="640864" y="205"/>
                </a:moveTo>
                <a:cubicBezTo>
                  <a:pt x="646808" y="776"/>
                  <a:pt x="652637" y="2319"/>
                  <a:pt x="658352" y="4834"/>
                </a:cubicBezTo>
                <a:cubicBezTo>
                  <a:pt x="659495" y="5291"/>
                  <a:pt x="660466" y="6091"/>
                  <a:pt x="661266" y="7234"/>
                </a:cubicBezTo>
                <a:cubicBezTo>
                  <a:pt x="662066" y="8377"/>
                  <a:pt x="662695" y="9292"/>
                  <a:pt x="663152" y="9978"/>
                </a:cubicBezTo>
                <a:cubicBezTo>
                  <a:pt x="664753" y="12721"/>
                  <a:pt x="664695" y="15007"/>
                  <a:pt x="662981" y="16836"/>
                </a:cubicBezTo>
                <a:cubicBezTo>
                  <a:pt x="661266" y="18664"/>
                  <a:pt x="658466" y="19579"/>
                  <a:pt x="654580" y="19579"/>
                </a:cubicBezTo>
                <a:lnTo>
                  <a:pt x="651494" y="19579"/>
                </a:lnTo>
                <a:cubicBezTo>
                  <a:pt x="646922" y="17064"/>
                  <a:pt x="642636" y="16435"/>
                  <a:pt x="638635" y="17693"/>
                </a:cubicBezTo>
                <a:cubicBezTo>
                  <a:pt x="634635" y="18950"/>
                  <a:pt x="630348" y="20493"/>
                  <a:pt x="625776" y="22322"/>
                </a:cubicBezTo>
                <a:cubicBezTo>
                  <a:pt x="619376" y="23922"/>
                  <a:pt x="613432" y="26208"/>
                  <a:pt x="607946" y="29180"/>
                </a:cubicBezTo>
                <a:cubicBezTo>
                  <a:pt x="602459" y="32152"/>
                  <a:pt x="597430" y="35581"/>
                  <a:pt x="592858" y="39467"/>
                </a:cubicBezTo>
                <a:cubicBezTo>
                  <a:pt x="590800" y="41296"/>
                  <a:pt x="588857" y="43010"/>
                  <a:pt x="587029" y="44610"/>
                </a:cubicBezTo>
                <a:cubicBezTo>
                  <a:pt x="585200" y="46211"/>
                  <a:pt x="583142" y="47811"/>
                  <a:pt x="580856" y="49411"/>
                </a:cubicBezTo>
                <a:cubicBezTo>
                  <a:pt x="579485" y="50783"/>
                  <a:pt x="578228" y="51983"/>
                  <a:pt x="577084" y="53011"/>
                </a:cubicBezTo>
                <a:cubicBezTo>
                  <a:pt x="575942" y="54040"/>
                  <a:pt x="574684" y="55126"/>
                  <a:pt x="573313" y="56269"/>
                </a:cubicBezTo>
                <a:cubicBezTo>
                  <a:pt x="568055" y="59012"/>
                  <a:pt x="563654" y="62041"/>
                  <a:pt x="560111" y="65356"/>
                </a:cubicBezTo>
                <a:cubicBezTo>
                  <a:pt x="556568" y="68671"/>
                  <a:pt x="552853" y="71928"/>
                  <a:pt x="548967" y="75129"/>
                </a:cubicBezTo>
                <a:cubicBezTo>
                  <a:pt x="541880" y="81301"/>
                  <a:pt x="535594" y="87702"/>
                  <a:pt x="530107" y="94331"/>
                </a:cubicBezTo>
                <a:cubicBezTo>
                  <a:pt x="524621" y="100960"/>
                  <a:pt x="518906" y="107590"/>
                  <a:pt x="512962" y="114219"/>
                </a:cubicBezTo>
                <a:cubicBezTo>
                  <a:pt x="512048" y="115591"/>
                  <a:pt x="511419" y="116962"/>
                  <a:pt x="511076" y="118334"/>
                </a:cubicBezTo>
                <a:cubicBezTo>
                  <a:pt x="510733" y="119706"/>
                  <a:pt x="509876" y="121077"/>
                  <a:pt x="508504" y="122449"/>
                </a:cubicBezTo>
                <a:cubicBezTo>
                  <a:pt x="513762" y="123363"/>
                  <a:pt x="518506" y="123592"/>
                  <a:pt x="522735" y="123135"/>
                </a:cubicBezTo>
                <a:cubicBezTo>
                  <a:pt x="526964" y="122677"/>
                  <a:pt x="531022" y="121992"/>
                  <a:pt x="534908" y="121077"/>
                </a:cubicBezTo>
                <a:cubicBezTo>
                  <a:pt x="541994" y="118334"/>
                  <a:pt x="549310" y="116277"/>
                  <a:pt x="556853" y="114905"/>
                </a:cubicBezTo>
                <a:cubicBezTo>
                  <a:pt x="564397" y="113533"/>
                  <a:pt x="571941" y="112276"/>
                  <a:pt x="579485" y="111133"/>
                </a:cubicBezTo>
                <a:cubicBezTo>
                  <a:pt x="605088" y="108390"/>
                  <a:pt x="629091" y="112733"/>
                  <a:pt x="651494" y="124163"/>
                </a:cubicBezTo>
                <a:cubicBezTo>
                  <a:pt x="661324" y="129192"/>
                  <a:pt x="667953" y="136793"/>
                  <a:pt x="671382" y="146966"/>
                </a:cubicBezTo>
                <a:cubicBezTo>
                  <a:pt x="674811" y="157139"/>
                  <a:pt x="674011" y="167712"/>
                  <a:pt x="668982" y="178684"/>
                </a:cubicBezTo>
                <a:cubicBezTo>
                  <a:pt x="668296" y="180513"/>
                  <a:pt x="667039" y="182571"/>
                  <a:pt x="665210" y="184857"/>
                </a:cubicBezTo>
                <a:cubicBezTo>
                  <a:pt x="663381" y="187143"/>
                  <a:pt x="661895" y="189543"/>
                  <a:pt x="660752" y="192057"/>
                </a:cubicBezTo>
                <a:cubicBezTo>
                  <a:pt x="656180" y="200287"/>
                  <a:pt x="650465" y="207431"/>
                  <a:pt x="643607" y="213488"/>
                </a:cubicBezTo>
                <a:cubicBezTo>
                  <a:pt x="636749" y="219546"/>
                  <a:pt x="629091" y="225319"/>
                  <a:pt x="620633" y="230805"/>
                </a:cubicBezTo>
                <a:cubicBezTo>
                  <a:pt x="619947" y="231262"/>
                  <a:pt x="619090" y="231548"/>
                  <a:pt x="618061" y="231662"/>
                </a:cubicBezTo>
                <a:cubicBezTo>
                  <a:pt x="617032" y="231776"/>
                  <a:pt x="616175" y="232177"/>
                  <a:pt x="615489" y="232862"/>
                </a:cubicBezTo>
                <a:cubicBezTo>
                  <a:pt x="612975" y="235148"/>
                  <a:pt x="609203" y="237720"/>
                  <a:pt x="604174" y="240578"/>
                </a:cubicBezTo>
                <a:cubicBezTo>
                  <a:pt x="599144" y="243435"/>
                  <a:pt x="593429" y="246235"/>
                  <a:pt x="587029" y="248979"/>
                </a:cubicBezTo>
                <a:cubicBezTo>
                  <a:pt x="580628" y="251722"/>
                  <a:pt x="573941" y="254294"/>
                  <a:pt x="566969" y="256694"/>
                </a:cubicBezTo>
                <a:cubicBezTo>
                  <a:pt x="559997" y="259094"/>
                  <a:pt x="553253" y="260980"/>
                  <a:pt x="546738" y="262352"/>
                </a:cubicBezTo>
                <a:cubicBezTo>
                  <a:pt x="540223" y="263723"/>
                  <a:pt x="534279" y="264466"/>
                  <a:pt x="528907" y="264581"/>
                </a:cubicBezTo>
                <a:cubicBezTo>
                  <a:pt x="523535" y="264695"/>
                  <a:pt x="519363" y="263838"/>
                  <a:pt x="516391" y="262009"/>
                </a:cubicBezTo>
                <a:cubicBezTo>
                  <a:pt x="515248" y="261094"/>
                  <a:pt x="513991" y="260066"/>
                  <a:pt x="512619" y="258923"/>
                </a:cubicBezTo>
                <a:cubicBezTo>
                  <a:pt x="511248" y="257780"/>
                  <a:pt x="509876" y="256637"/>
                  <a:pt x="508504" y="255494"/>
                </a:cubicBezTo>
                <a:cubicBezTo>
                  <a:pt x="506676" y="253665"/>
                  <a:pt x="505647" y="252008"/>
                  <a:pt x="505418" y="250522"/>
                </a:cubicBezTo>
                <a:cubicBezTo>
                  <a:pt x="505190" y="249036"/>
                  <a:pt x="505076" y="247378"/>
                  <a:pt x="505076" y="245550"/>
                </a:cubicBezTo>
                <a:cubicBezTo>
                  <a:pt x="505533" y="243035"/>
                  <a:pt x="505876" y="240463"/>
                  <a:pt x="506104" y="237834"/>
                </a:cubicBezTo>
                <a:cubicBezTo>
                  <a:pt x="506333" y="235205"/>
                  <a:pt x="506790" y="232862"/>
                  <a:pt x="507476" y="230805"/>
                </a:cubicBezTo>
                <a:cubicBezTo>
                  <a:pt x="507933" y="228062"/>
                  <a:pt x="508562" y="225490"/>
                  <a:pt x="509362" y="223090"/>
                </a:cubicBezTo>
                <a:cubicBezTo>
                  <a:pt x="510162" y="220689"/>
                  <a:pt x="511362" y="218118"/>
                  <a:pt x="512962" y="215374"/>
                </a:cubicBezTo>
                <a:cubicBezTo>
                  <a:pt x="514791" y="211945"/>
                  <a:pt x="516963" y="208402"/>
                  <a:pt x="519477" y="204745"/>
                </a:cubicBezTo>
                <a:cubicBezTo>
                  <a:pt x="521992" y="201087"/>
                  <a:pt x="524506" y="197315"/>
                  <a:pt x="527021" y="193429"/>
                </a:cubicBezTo>
                <a:cubicBezTo>
                  <a:pt x="527707" y="192743"/>
                  <a:pt x="528336" y="191943"/>
                  <a:pt x="528907" y="191029"/>
                </a:cubicBezTo>
                <a:cubicBezTo>
                  <a:pt x="529479" y="190114"/>
                  <a:pt x="530107" y="189314"/>
                  <a:pt x="530793" y="188628"/>
                </a:cubicBezTo>
                <a:lnTo>
                  <a:pt x="537308" y="188628"/>
                </a:lnTo>
                <a:cubicBezTo>
                  <a:pt x="537308" y="189314"/>
                  <a:pt x="537537" y="190114"/>
                  <a:pt x="537994" y="191029"/>
                </a:cubicBezTo>
                <a:cubicBezTo>
                  <a:pt x="538451" y="191943"/>
                  <a:pt x="538680" y="192743"/>
                  <a:pt x="538680" y="193429"/>
                </a:cubicBezTo>
                <a:cubicBezTo>
                  <a:pt x="537537" y="196401"/>
                  <a:pt x="536222" y="199487"/>
                  <a:pt x="534736" y="202687"/>
                </a:cubicBezTo>
                <a:cubicBezTo>
                  <a:pt x="533250" y="205887"/>
                  <a:pt x="531765" y="209202"/>
                  <a:pt x="530279" y="212631"/>
                </a:cubicBezTo>
                <a:cubicBezTo>
                  <a:pt x="528793" y="216060"/>
                  <a:pt x="527593" y="219546"/>
                  <a:pt x="526678" y="223090"/>
                </a:cubicBezTo>
                <a:cubicBezTo>
                  <a:pt x="525764" y="226633"/>
                  <a:pt x="525535" y="230348"/>
                  <a:pt x="525992" y="234234"/>
                </a:cubicBezTo>
                <a:cubicBezTo>
                  <a:pt x="525992" y="238577"/>
                  <a:pt x="526964" y="241606"/>
                  <a:pt x="528907" y="243321"/>
                </a:cubicBezTo>
                <a:cubicBezTo>
                  <a:pt x="530850" y="245035"/>
                  <a:pt x="534108" y="246121"/>
                  <a:pt x="538680" y="246578"/>
                </a:cubicBezTo>
                <a:cubicBezTo>
                  <a:pt x="541880" y="246578"/>
                  <a:pt x="545023" y="246464"/>
                  <a:pt x="548109" y="246235"/>
                </a:cubicBezTo>
                <a:cubicBezTo>
                  <a:pt x="551196" y="246007"/>
                  <a:pt x="554110" y="245207"/>
                  <a:pt x="556853" y="243835"/>
                </a:cubicBezTo>
                <a:cubicBezTo>
                  <a:pt x="563026" y="240863"/>
                  <a:pt x="569312" y="238520"/>
                  <a:pt x="575713" y="236806"/>
                </a:cubicBezTo>
                <a:cubicBezTo>
                  <a:pt x="582114" y="235091"/>
                  <a:pt x="588172" y="233319"/>
                  <a:pt x="593887" y="231491"/>
                </a:cubicBezTo>
                <a:cubicBezTo>
                  <a:pt x="599373" y="229433"/>
                  <a:pt x="604917" y="226290"/>
                  <a:pt x="610517" y="222061"/>
                </a:cubicBezTo>
                <a:cubicBezTo>
                  <a:pt x="616118" y="217832"/>
                  <a:pt x="621319" y="213203"/>
                  <a:pt x="626119" y="208173"/>
                </a:cubicBezTo>
                <a:cubicBezTo>
                  <a:pt x="630920" y="203144"/>
                  <a:pt x="635263" y="197944"/>
                  <a:pt x="639149" y="192572"/>
                </a:cubicBezTo>
                <a:cubicBezTo>
                  <a:pt x="643036" y="187200"/>
                  <a:pt x="646007" y="182228"/>
                  <a:pt x="648065" y="177656"/>
                </a:cubicBezTo>
                <a:cubicBezTo>
                  <a:pt x="649894" y="173312"/>
                  <a:pt x="651151" y="168740"/>
                  <a:pt x="651837" y="163940"/>
                </a:cubicBezTo>
                <a:cubicBezTo>
                  <a:pt x="652522" y="159139"/>
                  <a:pt x="652408" y="154110"/>
                  <a:pt x="651494" y="148852"/>
                </a:cubicBezTo>
                <a:cubicBezTo>
                  <a:pt x="651037" y="144509"/>
                  <a:pt x="649379" y="140794"/>
                  <a:pt x="646522" y="137708"/>
                </a:cubicBezTo>
                <a:cubicBezTo>
                  <a:pt x="643664" y="134622"/>
                  <a:pt x="640292" y="131821"/>
                  <a:pt x="636406" y="129307"/>
                </a:cubicBezTo>
                <a:cubicBezTo>
                  <a:pt x="631148" y="126792"/>
                  <a:pt x="626119" y="125020"/>
                  <a:pt x="621319" y="123992"/>
                </a:cubicBezTo>
                <a:cubicBezTo>
                  <a:pt x="616518" y="122963"/>
                  <a:pt x="611260" y="122449"/>
                  <a:pt x="605545" y="122449"/>
                </a:cubicBezTo>
                <a:cubicBezTo>
                  <a:pt x="596858" y="122449"/>
                  <a:pt x="587886" y="123020"/>
                  <a:pt x="578628" y="124163"/>
                </a:cubicBezTo>
                <a:cubicBezTo>
                  <a:pt x="569369" y="125306"/>
                  <a:pt x="560282" y="127592"/>
                  <a:pt x="551367" y="131021"/>
                </a:cubicBezTo>
                <a:cubicBezTo>
                  <a:pt x="542680" y="133993"/>
                  <a:pt x="533879" y="136393"/>
                  <a:pt x="524964" y="138222"/>
                </a:cubicBezTo>
                <a:cubicBezTo>
                  <a:pt x="521992" y="138679"/>
                  <a:pt x="519477" y="139137"/>
                  <a:pt x="517420" y="139594"/>
                </a:cubicBezTo>
                <a:cubicBezTo>
                  <a:pt x="515362" y="140051"/>
                  <a:pt x="513305" y="140280"/>
                  <a:pt x="511248" y="140280"/>
                </a:cubicBezTo>
                <a:cubicBezTo>
                  <a:pt x="506904" y="140280"/>
                  <a:pt x="502904" y="139365"/>
                  <a:pt x="499246" y="137536"/>
                </a:cubicBezTo>
                <a:cubicBezTo>
                  <a:pt x="495589" y="135708"/>
                  <a:pt x="492845" y="132964"/>
                  <a:pt x="491017" y="129307"/>
                </a:cubicBezTo>
                <a:cubicBezTo>
                  <a:pt x="489416" y="127478"/>
                  <a:pt x="488216" y="125821"/>
                  <a:pt x="487416" y="124335"/>
                </a:cubicBezTo>
                <a:cubicBezTo>
                  <a:pt x="486616" y="122849"/>
                  <a:pt x="485987" y="121306"/>
                  <a:pt x="485530" y="119706"/>
                </a:cubicBezTo>
                <a:cubicBezTo>
                  <a:pt x="494674" y="107818"/>
                  <a:pt x="504561" y="96617"/>
                  <a:pt x="515191" y="86101"/>
                </a:cubicBezTo>
                <a:cubicBezTo>
                  <a:pt x="525821" y="75586"/>
                  <a:pt x="536508" y="65299"/>
                  <a:pt x="547252" y="55240"/>
                </a:cubicBezTo>
                <a:cubicBezTo>
                  <a:pt x="549995" y="52726"/>
                  <a:pt x="552853" y="50440"/>
                  <a:pt x="555825" y="48382"/>
                </a:cubicBezTo>
                <a:cubicBezTo>
                  <a:pt x="558796" y="46325"/>
                  <a:pt x="561654" y="44153"/>
                  <a:pt x="564397" y="41867"/>
                </a:cubicBezTo>
                <a:cubicBezTo>
                  <a:pt x="566226" y="39810"/>
                  <a:pt x="568169" y="37924"/>
                  <a:pt x="570226" y="36209"/>
                </a:cubicBezTo>
                <a:cubicBezTo>
                  <a:pt x="572284" y="34495"/>
                  <a:pt x="574227" y="32838"/>
                  <a:pt x="576056" y="31237"/>
                </a:cubicBezTo>
                <a:cubicBezTo>
                  <a:pt x="577656" y="29180"/>
                  <a:pt x="579828" y="27694"/>
                  <a:pt x="582571" y="26780"/>
                </a:cubicBezTo>
                <a:cubicBezTo>
                  <a:pt x="585314" y="26094"/>
                  <a:pt x="587543" y="25179"/>
                  <a:pt x="589257" y="24036"/>
                </a:cubicBezTo>
                <a:cubicBezTo>
                  <a:pt x="590972" y="22893"/>
                  <a:pt x="592172" y="21065"/>
                  <a:pt x="592858" y="18550"/>
                </a:cubicBezTo>
                <a:cubicBezTo>
                  <a:pt x="593315" y="16721"/>
                  <a:pt x="594230" y="15178"/>
                  <a:pt x="595601" y="13921"/>
                </a:cubicBezTo>
                <a:cubicBezTo>
                  <a:pt x="596973" y="12664"/>
                  <a:pt x="598573" y="11692"/>
                  <a:pt x="600402" y="11006"/>
                </a:cubicBezTo>
                <a:cubicBezTo>
                  <a:pt x="603602" y="9863"/>
                  <a:pt x="607031" y="8320"/>
                  <a:pt x="610689" y="6377"/>
                </a:cubicBezTo>
                <a:cubicBezTo>
                  <a:pt x="614346" y="4434"/>
                  <a:pt x="618118" y="3005"/>
                  <a:pt x="622004" y="2091"/>
                </a:cubicBezTo>
                <a:cubicBezTo>
                  <a:pt x="628634" y="262"/>
                  <a:pt x="634920" y="-367"/>
                  <a:pt x="640864" y="20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18468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0" presetClass="entr" presetSubtype="0" fill="hold" grpId="0" nodeType="afterEffect">
                                  <p:stCondLst>
                                    <p:cond delay="0"/>
                                  </p:stCondLst>
                                  <p:childTnLst>
                                    <p:set>
                                      <p:cBhvr>
                                        <p:cTn id="11" dur="1000" fill="hold">
                                          <p:stCondLst>
                                            <p:cond delay="0"/>
                                          </p:stCondLst>
                                        </p:cTn>
                                        <p:tgtEl>
                                          <p:spTgt spid="5"/>
                                        </p:tgtEl>
                                        <p:attrNameLst>
                                          <p:attrName>style.visibility</p:attrName>
                                        </p:attrNameLst>
                                      </p:cBhvr>
                                      <p:to>
                                        <p:strVal val="visible"/>
                                      </p:to>
                                    </p:set>
                                    <p:anim to="" calcmode="lin" valueType="num">
                                      <p:cBhvr>
                                        <p:cTn id="12" dur="1000" fill="hold">
                                          <p:stCondLst>
                                            <p:cond delay="0"/>
                                          </p:stCondLst>
                                        </p:cTn>
                                        <p:tgtEl>
                                          <p:spTgt spid="5"/>
                                        </p:tgtEl>
                                        <p:attrNameLst>
                                          <p:attrName>ppt_h</p:attrName>
                                        </p:attrNameLst>
                                      </p:cBhvr>
                                      <p:tavLst>
                                        <p:tav tm="0" fmla="#ppt_h-#ppt_h*((1.5-1.5*$)^3-(1.5-1.5*$)^2)">
                                          <p:val>
                                            <p:strVal val="0"/>
                                          </p:val>
                                        </p:tav>
                                        <p:tav tm="100000">
                                          <p:val>
                                            <p:strVal val="1"/>
                                          </p:val>
                                        </p:tav>
                                      </p:tavLst>
                                    </p:anim>
                                    <p:anim to="" calcmode="lin" valueType="num">
                                      <p:cBhvr>
                                        <p:cTn id="13" dur="1000" fill="hold">
                                          <p:stCondLst>
                                            <p:cond delay="0"/>
                                          </p:stCondLst>
                                        </p:cTn>
                                        <p:tgtEl>
                                          <p:spTgt spid="5"/>
                                        </p:tgtEl>
                                        <p:attrNameLst>
                                          <p:attrName>ppt_w</p:attrName>
                                        </p:attrNameLst>
                                      </p:cBhvr>
                                      <p:tavLst>
                                        <p:tav tm="0" fmla="#ppt_w-#ppt_w*((1.5-1.5*$)^3-(1.5-1.5*$)^2)">
                                          <p:val>
                                            <p:strVal val="0"/>
                                          </p:val>
                                        </p:tav>
                                        <p:tav tm="100000">
                                          <p:val>
                                            <p:strVal val="1"/>
                                          </p:val>
                                        </p:tav>
                                      </p:tavLst>
                                    </p:anim>
                                  </p:childTnLst>
                                </p:cTn>
                              </p:par>
                              <p:par>
                                <p:cTn id="14" presetID="0" presetClass="entr" presetSubtype="0" fill="hold" grpId="0" nodeType="withEffect">
                                  <p:stCondLst>
                                    <p:cond delay="0"/>
                                  </p:stCondLst>
                                  <p:iterate type="lt">
                                    <p:tmPct val="1000"/>
                                  </p:iterate>
                                  <p:childTnLst>
                                    <p:set>
                                      <p:cBhvr>
                                        <p:cTn id="15" dur="750" fill="hold">
                                          <p:stCondLst>
                                            <p:cond delay="0"/>
                                          </p:stCondLst>
                                        </p:cTn>
                                        <p:tgtEl>
                                          <p:spTgt spid="4"/>
                                        </p:tgtEl>
                                        <p:attrNameLst>
                                          <p:attrName>style.visibility</p:attrName>
                                        </p:attrNameLst>
                                      </p:cBhvr>
                                      <p:to>
                                        <p:strVal val="visible"/>
                                      </p:to>
                                    </p:set>
                                    <p:anim to="" calcmode="lin" valueType="num">
                                      <p:cBhvr>
                                        <p:cTn id="16" dur="750" fill="hold">
                                          <p:stCondLst>
                                            <p:cond delay="0"/>
                                          </p:stCondLst>
                                        </p:cTn>
                                        <p:tgtEl>
                                          <p:spTgt spid="4"/>
                                        </p:tgtEl>
                                        <p:attrNameLst>
                                          <p:attrName>ppt_x</p:attrName>
                                        </p:attrNameLst>
                                      </p:cBhvr>
                                      <p:tavLst>
                                        <p:tav tm="0" fmla="#ppt_x+#ppt_w*((1.5-1.5*$)^3-(1.5-1.5*$)^2)">
                                          <p:val>
                                            <p:strVal val="0"/>
                                          </p:val>
                                        </p:tav>
                                        <p:tav tm="100000">
                                          <p:val>
                                            <p:strVal val="1"/>
                                          </p:val>
                                        </p:tav>
                                      </p:tavLst>
                                    </p:anim>
                                    <p:animEffect filter="fade">
                                      <p:cBhvr>
                                        <p:cTn id="17" dur="750">
                                          <p:stCondLst>
                                            <p:cond delay="0"/>
                                          </p:stCondLst>
                                        </p:cTn>
                                        <p:tgtEl>
                                          <p:spTgt spid="4"/>
                                        </p:tgtEl>
                                      </p:cBhvr>
                                    </p:animEffect>
                                  </p:childTnLst>
                                </p:cTn>
                              </p:par>
                            </p:childTnLst>
                          </p:cTn>
                        </p:par>
                        <p:par>
                          <p:cTn id="18" fill="hold">
                            <p:stCondLst>
                              <p:cond delay="3198"/>
                            </p:stCondLst>
                            <p:childTnLst>
                              <p:par>
                                <p:cTn id="19" presetID="2" presetClass="entr" presetSubtype="8" decel="10000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1000" fill="hold"/>
                                        <p:tgtEl>
                                          <p:spTgt spid="7"/>
                                        </p:tgtEl>
                                        <p:attrNameLst>
                                          <p:attrName>ppt_x</p:attrName>
                                        </p:attrNameLst>
                                      </p:cBhvr>
                                      <p:tavLst>
                                        <p:tav tm="0">
                                          <p:val>
                                            <p:strVal val="0-#ppt_w/2"/>
                                          </p:val>
                                        </p:tav>
                                        <p:tav tm="100000">
                                          <p:val>
                                            <p:strVal val="#ppt_x"/>
                                          </p:val>
                                        </p:tav>
                                      </p:tavLst>
                                    </p:anim>
                                    <p:anim calcmode="lin" valueType="num">
                                      <p:cBhvr additive="base">
                                        <p:cTn id="22" dur="1000" fill="hold"/>
                                        <p:tgtEl>
                                          <p:spTgt spid="7"/>
                                        </p:tgtEl>
                                        <p:attrNameLst>
                                          <p:attrName>ppt_y</p:attrName>
                                        </p:attrNameLst>
                                      </p:cBhvr>
                                      <p:tavLst>
                                        <p:tav tm="0">
                                          <p:val>
                                            <p:strVal val="#ppt_y"/>
                                          </p:val>
                                        </p:tav>
                                        <p:tav tm="100000">
                                          <p:val>
                                            <p:strVal val="#ppt_y"/>
                                          </p:val>
                                        </p:tav>
                                      </p:tavLst>
                                    </p:anim>
                                  </p:childTnLst>
                                </p:cTn>
                              </p:par>
                              <p:par>
                                <p:cTn id="23" presetID="2" presetClass="entr" presetSubtype="8" decel="10000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1000" fill="hold"/>
                                        <p:tgtEl>
                                          <p:spTgt spid="6"/>
                                        </p:tgtEl>
                                        <p:attrNameLst>
                                          <p:attrName>ppt_x</p:attrName>
                                        </p:attrNameLst>
                                      </p:cBhvr>
                                      <p:tavLst>
                                        <p:tav tm="0">
                                          <p:val>
                                            <p:strVal val="0-#ppt_w/2"/>
                                          </p:val>
                                        </p:tav>
                                        <p:tav tm="100000">
                                          <p:val>
                                            <p:strVal val="#ppt_x"/>
                                          </p:val>
                                        </p:tav>
                                      </p:tavLst>
                                    </p:anim>
                                    <p:anim calcmode="lin" valueType="num">
                                      <p:cBhvr additive="base">
                                        <p:cTn id="26"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76EADE0-B578-4FCC-BC92-5DB571302EF4}"/>
              </a:ext>
            </a:extLst>
          </p:cNvPr>
          <p:cNvSpPr/>
          <p:nvPr/>
        </p:nvSpPr>
        <p:spPr>
          <a:xfrm>
            <a:off x="10601610" y="5020646"/>
            <a:ext cx="6366875" cy="2757806"/>
          </a:xfrm>
          <a:prstGeom prst="rect">
            <a:avLst/>
          </a:prstGeom>
        </p:spPr>
        <p:txBody>
          <a:bodyPr wrap="square">
            <a:spAutoFit/>
          </a:bodyPr>
          <a:lstStyle/>
          <a:p>
            <a:pPr>
              <a:lnSpc>
                <a:spcPct val="150000"/>
              </a:lnSpc>
              <a:spcBef>
                <a:spcPts val="12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endParaRPr lang="es-ES" altLang="zh-CN" sz="1000">
              <a:solidFill>
                <a:schemeClr val="tx1">
                  <a:lumMod val="50000"/>
                </a:schemeClr>
              </a:solidFill>
              <a:ea typeface="Lato Light" panose="020F0502020204030203" pitchFamily="34" charset="0"/>
              <a:cs typeface="Lato Light" panose="020F0502020204030203" pitchFamily="34" charset="0"/>
            </a:endParaRPr>
          </a:p>
          <a:p>
            <a:pPr>
              <a:lnSpc>
                <a:spcPct val="150000"/>
              </a:lnSpc>
              <a:spcBef>
                <a:spcPts val="12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a:t>
            </a:r>
          </a:p>
        </p:txBody>
      </p:sp>
      <p:sp>
        <p:nvSpPr>
          <p:cNvPr id="11" name="Rounded Rectangle 12">
            <a:extLst>
              <a:ext uri="{FF2B5EF4-FFF2-40B4-BE49-F238E27FC236}">
                <a16:creationId xmlns:a16="http://schemas.microsoft.com/office/drawing/2014/main" id="{D588C01C-1931-4DE4-9039-EC7689DB58A0}"/>
              </a:ext>
            </a:extLst>
          </p:cNvPr>
          <p:cNvSpPr/>
          <p:nvPr/>
        </p:nvSpPr>
        <p:spPr>
          <a:xfrm>
            <a:off x="10601611" y="8158162"/>
            <a:ext cx="2710021" cy="33337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400" spc="300">
                <a:solidFill>
                  <a:schemeClr val="tx1">
                    <a:lumMod val="85000"/>
                    <a:lumOff val="15000"/>
                  </a:schemeClr>
                </a:solidFill>
                <a:latin typeface="+mj-lt"/>
              </a:rPr>
              <a:t>MSLIDES.COM</a:t>
            </a:r>
            <a:endParaRPr lang="zh-CN" altLang="en-US" sz="1400" spc="300">
              <a:solidFill>
                <a:schemeClr val="tx1">
                  <a:lumMod val="85000"/>
                  <a:lumOff val="15000"/>
                </a:schemeClr>
              </a:solidFill>
              <a:latin typeface="+mj-lt"/>
            </a:endParaRPr>
          </a:p>
        </p:txBody>
      </p:sp>
      <p:sp>
        <p:nvSpPr>
          <p:cNvPr id="3" name="Picture Placeholder 2">
            <a:extLst>
              <a:ext uri="{FF2B5EF4-FFF2-40B4-BE49-F238E27FC236}">
                <a16:creationId xmlns:a16="http://schemas.microsoft.com/office/drawing/2014/main" id="{7CE713A1-A0BD-4892-9375-7AB3515ACB3A}"/>
              </a:ext>
            </a:extLst>
          </p:cNvPr>
          <p:cNvSpPr>
            <a:spLocks noGrp="1"/>
          </p:cNvSpPr>
          <p:nvPr>
            <p:ph type="pic" sz="quarter" idx="11"/>
          </p:nvPr>
        </p:nvSpPr>
        <p:spPr/>
      </p:sp>
      <p:sp>
        <p:nvSpPr>
          <p:cNvPr id="4" name="Picture Placeholder 3">
            <a:extLst>
              <a:ext uri="{FF2B5EF4-FFF2-40B4-BE49-F238E27FC236}">
                <a16:creationId xmlns:a16="http://schemas.microsoft.com/office/drawing/2014/main" id="{6A00C0BE-02EE-4F7A-A013-9DA96314A91D}"/>
              </a:ext>
            </a:extLst>
          </p:cNvPr>
          <p:cNvSpPr>
            <a:spLocks noGrp="1"/>
          </p:cNvSpPr>
          <p:nvPr>
            <p:ph type="pic" sz="quarter" idx="12"/>
          </p:nvPr>
        </p:nvSpPr>
        <p:spPr/>
      </p:sp>
      <p:sp>
        <p:nvSpPr>
          <p:cNvPr id="5" name="Picture Placeholder 4">
            <a:extLst>
              <a:ext uri="{FF2B5EF4-FFF2-40B4-BE49-F238E27FC236}">
                <a16:creationId xmlns:a16="http://schemas.microsoft.com/office/drawing/2014/main" id="{7EB09A94-388A-4076-BA78-776139C33B31}"/>
              </a:ext>
            </a:extLst>
          </p:cNvPr>
          <p:cNvSpPr>
            <a:spLocks noGrp="1"/>
          </p:cNvSpPr>
          <p:nvPr>
            <p:ph type="pic" sz="quarter" idx="13"/>
          </p:nvPr>
        </p:nvSpPr>
        <p:spPr/>
      </p:sp>
      <p:sp>
        <p:nvSpPr>
          <p:cNvPr id="2" name="Picture Placeholder 1">
            <a:extLst>
              <a:ext uri="{FF2B5EF4-FFF2-40B4-BE49-F238E27FC236}">
                <a16:creationId xmlns:a16="http://schemas.microsoft.com/office/drawing/2014/main" id="{AAF48FF2-E7BE-44D2-9A00-10AEDAE2BCF4}"/>
              </a:ext>
            </a:extLst>
          </p:cNvPr>
          <p:cNvSpPr>
            <a:spLocks noGrp="1"/>
          </p:cNvSpPr>
          <p:nvPr>
            <p:ph type="pic" sz="quarter" idx="10"/>
          </p:nvPr>
        </p:nvSpPr>
        <p:spPr/>
      </p:sp>
      <p:sp>
        <p:nvSpPr>
          <p:cNvPr id="9" name="TextBox 8">
            <a:extLst>
              <a:ext uri="{FF2B5EF4-FFF2-40B4-BE49-F238E27FC236}">
                <a16:creationId xmlns:a16="http://schemas.microsoft.com/office/drawing/2014/main" id="{F57C8015-108D-4601-9FFC-DC958843C487}"/>
              </a:ext>
            </a:extLst>
          </p:cNvPr>
          <p:cNvSpPr txBox="1"/>
          <p:nvPr/>
        </p:nvSpPr>
        <p:spPr>
          <a:xfrm>
            <a:off x="10601611" y="2335192"/>
            <a:ext cx="3548745" cy="1908215"/>
          </a:xfrm>
          <a:prstGeom prst="rect">
            <a:avLst/>
          </a:prstGeom>
          <a:noFill/>
        </p:spPr>
        <p:txBody>
          <a:bodyPr wrap="square" rtlCol="0">
            <a:spAutoFit/>
          </a:bodyPr>
          <a:lstStyle/>
          <a:p>
            <a:r>
              <a:rPr lang="en-US" altLang="zh-CN" sz="2000">
                <a:solidFill>
                  <a:schemeClr val="tx1">
                    <a:lumMod val="85000"/>
                    <a:lumOff val="15000"/>
                  </a:schemeClr>
                </a:solidFill>
                <a:latin typeface="+mj-lt"/>
              </a:rPr>
              <a:t>Slides is</a:t>
            </a:r>
          </a:p>
          <a:p>
            <a:pPr>
              <a:spcBef>
                <a:spcPts val="1200"/>
              </a:spcBef>
            </a:pPr>
            <a:r>
              <a:rPr lang="en-US" altLang="zh-CN" sz="4400">
                <a:solidFill>
                  <a:schemeClr val="tx1">
                    <a:lumMod val="85000"/>
                    <a:lumOff val="15000"/>
                  </a:schemeClr>
                </a:solidFill>
                <a:latin typeface="Montserrat Black" panose="00000A00000000000000" pitchFamily="50" charset="0"/>
              </a:rPr>
              <a:t>Creative Design</a:t>
            </a:r>
            <a:endParaRPr lang="en-US" sz="4400">
              <a:solidFill>
                <a:schemeClr val="tx1">
                  <a:lumMod val="85000"/>
                  <a:lumOff val="15000"/>
                </a:schemeClr>
              </a:solidFill>
              <a:latin typeface="Montserrat Black" panose="00000A00000000000000" pitchFamily="50" charset="0"/>
            </a:endParaRPr>
          </a:p>
        </p:txBody>
      </p:sp>
    </p:spTree>
    <p:extLst>
      <p:ext uri="{BB962C8B-B14F-4D97-AF65-F5344CB8AC3E}">
        <p14:creationId xmlns:p14="http://schemas.microsoft.com/office/powerpoint/2010/main" val="2066053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9"/>
                                        </p:tgtEl>
                                        <p:attrNameLst>
                                          <p:attrName>style.visibility</p:attrName>
                                        </p:attrNameLst>
                                      </p:cBhvr>
                                      <p:to>
                                        <p:strVal val="visible"/>
                                      </p:to>
                                    </p:set>
                                    <p:anim to="" calcmode="lin" valueType="num">
                                      <p:cBhvr>
                                        <p:cTn id="7" dur="750" fill="hold">
                                          <p:stCondLst>
                                            <p:cond delay="0"/>
                                          </p:stCondLst>
                                        </p:cTn>
                                        <p:tgtEl>
                                          <p:spTgt spid="9"/>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9"/>
                                        </p:tgtEl>
                                      </p:cBhvr>
                                    </p:animEffect>
                                  </p:childTnLst>
                                </p:cTn>
                              </p:par>
                            </p:childTnLst>
                          </p:cTn>
                        </p:par>
                        <p:par>
                          <p:cTn id="9" fill="hold">
                            <p:stCondLst>
                              <p:cond delay="1223"/>
                            </p:stCondLst>
                            <p:childTnLst>
                              <p:par>
                                <p:cTn id="10" presetID="10" presetClass="entr" presetSubtype="0" fill="hold" grpId="0"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1"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D859AF65-1552-4F25-9D3F-08D96B839FED}"/>
              </a:ext>
            </a:extLst>
          </p:cNvPr>
          <p:cNvSpPr txBox="1"/>
          <p:nvPr/>
        </p:nvSpPr>
        <p:spPr>
          <a:xfrm>
            <a:off x="1767490" y="6090171"/>
            <a:ext cx="5281009" cy="2092881"/>
          </a:xfrm>
          <a:prstGeom prst="rect">
            <a:avLst/>
          </a:prstGeom>
          <a:noFill/>
        </p:spPr>
        <p:txBody>
          <a:bodyPr wrap="square" numCol="2" spcCol="274320" rtlCol="0">
            <a:spAutoFit/>
          </a:bodyPr>
          <a:lstStyle/>
          <a:p>
            <a:pPr marL="342900" indent="-342900">
              <a:lnSpc>
                <a:spcPct val="150000"/>
              </a:lnSpc>
              <a:spcBef>
                <a:spcPts val="1200"/>
              </a:spcBef>
              <a:buClr>
                <a:schemeClr val="accent1"/>
              </a:buClr>
              <a:buSzPct val="100000"/>
              <a:buFont typeface="Wingdings" panose="05000000000000000000" pitchFamily="2" charset="2"/>
              <a:buChar char="q"/>
            </a:pPr>
            <a:r>
              <a:rPr lang="en-US" altLang="zh-CN" sz="1200">
                <a:solidFill>
                  <a:schemeClr val="tx1">
                    <a:lumMod val="75000"/>
                    <a:lumOff val="25000"/>
                  </a:schemeClr>
                </a:solidFill>
                <a:latin typeface="+mj-lt"/>
                <a:ea typeface="+mj-ea"/>
                <a:cs typeface="Lato Light" panose="020F0502020204030203" pitchFamily="34" charset="0"/>
              </a:rPr>
              <a:t>Creative Design;</a:t>
            </a:r>
          </a:p>
          <a:p>
            <a:pPr marL="342900" indent="-342900">
              <a:lnSpc>
                <a:spcPct val="150000"/>
              </a:lnSpc>
              <a:spcBef>
                <a:spcPts val="1200"/>
              </a:spcBef>
              <a:buClr>
                <a:schemeClr val="accent1"/>
              </a:buClr>
              <a:buSzPct val="100000"/>
              <a:buFont typeface="Wingdings" panose="05000000000000000000" pitchFamily="2" charset="2"/>
              <a:buChar char="q"/>
            </a:pPr>
            <a:r>
              <a:rPr lang="en-US" altLang="zh-CN" sz="1200">
                <a:solidFill>
                  <a:schemeClr val="tx1">
                    <a:lumMod val="75000"/>
                    <a:lumOff val="25000"/>
                  </a:schemeClr>
                </a:solidFill>
                <a:latin typeface="+mj-lt"/>
                <a:ea typeface="+mj-ea"/>
                <a:cs typeface="Lato Light" panose="020F0502020204030203" pitchFamily="34" charset="0"/>
              </a:rPr>
              <a:t>PowerPoint Design;</a:t>
            </a:r>
          </a:p>
          <a:p>
            <a:pPr marL="342900" indent="-342900">
              <a:lnSpc>
                <a:spcPct val="150000"/>
              </a:lnSpc>
              <a:spcBef>
                <a:spcPts val="1200"/>
              </a:spcBef>
              <a:buClr>
                <a:schemeClr val="accent1"/>
              </a:buClr>
              <a:buSzPct val="100000"/>
              <a:buFont typeface="Wingdings" panose="05000000000000000000" pitchFamily="2" charset="2"/>
              <a:buChar char="q"/>
            </a:pPr>
            <a:r>
              <a:rPr lang="en-US" altLang="zh-CN" sz="1200">
                <a:solidFill>
                  <a:schemeClr val="tx1">
                    <a:lumMod val="75000"/>
                    <a:lumOff val="25000"/>
                  </a:schemeClr>
                </a:solidFill>
                <a:latin typeface="+mj-lt"/>
                <a:ea typeface="+mj-ea"/>
                <a:cs typeface="Lato Light" panose="020F0502020204030203" pitchFamily="34" charset="0"/>
              </a:rPr>
              <a:t>Keynote Design;</a:t>
            </a:r>
          </a:p>
          <a:p>
            <a:pPr marL="342900" indent="-342900">
              <a:lnSpc>
                <a:spcPct val="150000"/>
              </a:lnSpc>
              <a:spcBef>
                <a:spcPts val="1200"/>
              </a:spcBef>
              <a:buClr>
                <a:schemeClr val="accent1"/>
              </a:buClr>
              <a:buSzPct val="100000"/>
              <a:buFont typeface="Wingdings" panose="05000000000000000000" pitchFamily="2" charset="2"/>
              <a:buChar char="q"/>
            </a:pPr>
            <a:r>
              <a:rPr lang="en-US" altLang="zh-CN" sz="1200">
                <a:solidFill>
                  <a:schemeClr val="tx1">
                    <a:lumMod val="75000"/>
                    <a:lumOff val="25000"/>
                  </a:schemeClr>
                </a:solidFill>
                <a:latin typeface="+mj-lt"/>
                <a:ea typeface="+mj-ea"/>
                <a:cs typeface="Lato Light" panose="020F0502020204030203" pitchFamily="34" charset="0"/>
              </a:rPr>
              <a:t>Brochure Design;</a:t>
            </a:r>
          </a:p>
          <a:p>
            <a:pPr marL="342900" indent="-342900">
              <a:lnSpc>
                <a:spcPct val="150000"/>
              </a:lnSpc>
              <a:spcBef>
                <a:spcPts val="1200"/>
              </a:spcBef>
              <a:buClr>
                <a:schemeClr val="accent1"/>
              </a:buClr>
              <a:buSzPct val="100000"/>
              <a:buFont typeface="Wingdings" panose="05000000000000000000" pitchFamily="2" charset="2"/>
              <a:buChar char="q"/>
            </a:pPr>
            <a:r>
              <a:rPr lang="en-US" altLang="zh-CN" sz="1200">
                <a:solidFill>
                  <a:schemeClr val="tx1">
                    <a:lumMod val="75000"/>
                    <a:lumOff val="25000"/>
                  </a:schemeClr>
                </a:solidFill>
                <a:latin typeface="+mj-lt"/>
                <a:ea typeface="+mj-ea"/>
                <a:cs typeface="Lato Light" panose="020F0502020204030203" pitchFamily="34" charset="0"/>
              </a:rPr>
              <a:t>LOGO design;</a:t>
            </a:r>
          </a:p>
          <a:p>
            <a:pPr marL="342900" indent="-342900">
              <a:lnSpc>
                <a:spcPct val="150000"/>
              </a:lnSpc>
              <a:spcBef>
                <a:spcPts val="1200"/>
              </a:spcBef>
              <a:buClr>
                <a:schemeClr val="accent1"/>
              </a:buClr>
              <a:buSzPct val="100000"/>
              <a:buFont typeface="Wingdings" panose="05000000000000000000" pitchFamily="2" charset="2"/>
              <a:buChar char="q"/>
            </a:pPr>
            <a:r>
              <a:rPr lang="en-US" altLang="zh-CN" sz="1200">
                <a:solidFill>
                  <a:schemeClr val="tx1">
                    <a:lumMod val="75000"/>
                    <a:lumOff val="25000"/>
                  </a:schemeClr>
                </a:solidFill>
                <a:latin typeface="+mj-lt"/>
                <a:ea typeface="+mj-ea"/>
                <a:cs typeface="Lato Light" panose="020F0502020204030203" pitchFamily="34" charset="0"/>
              </a:rPr>
              <a:t>Website Design;</a:t>
            </a:r>
          </a:p>
          <a:p>
            <a:pPr marL="342900" indent="-342900">
              <a:lnSpc>
                <a:spcPct val="150000"/>
              </a:lnSpc>
              <a:spcBef>
                <a:spcPts val="1200"/>
              </a:spcBef>
              <a:buClr>
                <a:schemeClr val="accent1"/>
              </a:buClr>
              <a:buSzPct val="100000"/>
              <a:buFont typeface="Wingdings" panose="05000000000000000000" pitchFamily="2" charset="2"/>
              <a:buChar char="q"/>
            </a:pPr>
            <a:r>
              <a:rPr lang="en-US" altLang="zh-CN" sz="1200">
                <a:solidFill>
                  <a:schemeClr val="tx1">
                    <a:lumMod val="75000"/>
                    <a:lumOff val="25000"/>
                  </a:schemeClr>
                </a:solidFill>
                <a:latin typeface="+mj-lt"/>
                <a:ea typeface="+mj-ea"/>
                <a:cs typeface="Lato Light" panose="020F0502020204030203" pitchFamily="34" charset="0"/>
              </a:rPr>
              <a:t>PowerPoint Study;</a:t>
            </a:r>
          </a:p>
          <a:p>
            <a:pPr marL="342900" indent="-342900">
              <a:lnSpc>
                <a:spcPct val="150000"/>
              </a:lnSpc>
              <a:spcBef>
                <a:spcPts val="1200"/>
              </a:spcBef>
              <a:buClr>
                <a:schemeClr val="accent1"/>
              </a:buClr>
              <a:buSzPct val="100000"/>
              <a:buFont typeface="Wingdings" panose="05000000000000000000" pitchFamily="2" charset="2"/>
              <a:buChar char="q"/>
            </a:pPr>
            <a:r>
              <a:rPr lang="en-US" altLang="zh-CN" sz="1200">
                <a:solidFill>
                  <a:schemeClr val="tx1">
                    <a:lumMod val="75000"/>
                    <a:lumOff val="25000"/>
                  </a:schemeClr>
                </a:solidFill>
                <a:latin typeface="+mj-lt"/>
                <a:ea typeface="+mj-ea"/>
                <a:cs typeface="Lato Light" panose="020F0502020204030203" pitchFamily="34" charset="0"/>
              </a:rPr>
              <a:t>Keynote Study;</a:t>
            </a:r>
          </a:p>
          <a:p>
            <a:pPr marL="342900" indent="-342900">
              <a:lnSpc>
                <a:spcPct val="150000"/>
              </a:lnSpc>
              <a:spcBef>
                <a:spcPts val="1200"/>
              </a:spcBef>
              <a:buClr>
                <a:schemeClr val="accent1"/>
              </a:buClr>
              <a:buSzPct val="100000"/>
              <a:buFont typeface="Wingdings" panose="05000000000000000000" pitchFamily="2" charset="2"/>
              <a:buChar char="q"/>
            </a:pPr>
            <a:r>
              <a:rPr lang="en-US" altLang="zh-CN" sz="1200">
                <a:solidFill>
                  <a:schemeClr val="tx1">
                    <a:lumMod val="75000"/>
                    <a:lumOff val="25000"/>
                  </a:schemeClr>
                </a:solidFill>
                <a:latin typeface="+mj-lt"/>
                <a:ea typeface="+mj-ea"/>
                <a:cs typeface="Lato Light" panose="020F0502020204030203" pitchFamily="34" charset="0"/>
              </a:rPr>
              <a:t>Design study.</a:t>
            </a:r>
          </a:p>
        </p:txBody>
      </p:sp>
      <p:sp>
        <p:nvSpPr>
          <p:cNvPr id="7" name="Rectangle 6">
            <a:extLst>
              <a:ext uri="{FF2B5EF4-FFF2-40B4-BE49-F238E27FC236}">
                <a16:creationId xmlns:a16="http://schemas.microsoft.com/office/drawing/2014/main" id="{B1ADD312-0851-474B-84B8-89C3466483DB}"/>
              </a:ext>
            </a:extLst>
          </p:cNvPr>
          <p:cNvSpPr/>
          <p:nvPr/>
        </p:nvSpPr>
        <p:spPr>
          <a:xfrm>
            <a:off x="1782731" y="4482166"/>
            <a:ext cx="6076479" cy="988091"/>
          </a:xfrm>
          <a:prstGeom prst="rect">
            <a:avLst/>
          </a:prstGeom>
        </p:spPr>
        <p:txBody>
          <a:bodyPr wrap="square">
            <a:spAutoFit/>
          </a:bodyPr>
          <a:lstStyle/>
          <a:p>
            <a:pPr>
              <a:lnSpc>
                <a:spcPct val="150000"/>
              </a:lnSpc>
              <a:spcBef>
                <a:spcPts val="12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endParaRPr lang="es-ES" altLang="zh-CN" sz="1000">
              <a:solidFill>
                <a:schemeClr val="tx1">
                  <a:lumMod val="50000"/>
                </a:schemeClr>
              </a:solidFill>
              <a:ea typeface="Lato Light" panose="020F0502020204030203" pitchFamily="34" charset="0"/>
              <a:cs typeface="Lato Light" panose="020F0502020204030203" pitchFamily="34" charset="0"/>
            </a:endParaRPr>
          </a:p>
        </p:txBody>
      </p:sp>
      <p:sp>
        <p:nvSpPr>
          <p:cNvPr id="4" name="Picture Placeholder 3">
            <a:extLst>
              <a:ext uri="{FF2B5EF4-FFF2-40B4-BE49-F238E27FC236}">
                <a16:creationId xmlns:a16="http://schemas.microsoft.com/office/drawing/2014/main" id="{95A290DE-1EAF-4A7D-B3FC-0EE6301BDB59}"/>
              </a:ext>
            </a:extLst>
          </p:cNvPr>
          <p:cNvSpPr>
            <a:spLocks noGrp="1"/>
          </p:cNvSpPr>
          <p:nvPr>
            <p:ph type="pic" sz="quarter" idx="12"/>
          </p:nvPr>
        </p:nvSpPr>
        <p:spPr/>
      </p:sp>
      <p:sp>
        <p:nvSpPr>
          <p:cNvPr id="3" name="Picture Placeholder 2">
            <a:extLst>
              <a:ext uri="{FF2B5EF4-FFF2-40B4-BE49-F238E27FC236}">
                <a16:creationId xmlns:a16="http://schemas.microsoft.com/office/drawing/2014/main" id="{41C5EF03-5F2E-4E40-B8CB-634DC179A53C}"/>
              </a:ext>
            </a:extLst>
          </p:cNvPr>
          <p:cNvSpPr>
            <a:spLocks noGrp="1"/>
          </p:cNvSpPr>
          <p:nvPr>
            <p:ph type="pic" sz="quarter" idx="11"/>
          </p:nvPr>
        </p:nvSpPr>
        <p:spPr/>
      </p:sp>
      <p:sp>
        <p:nvSpPr>
          <p:cNvPr id="2" name="Picture Placeholder 1">
            <a:extLst>
              <a:ext uri="{FF2B5EF4-FFF2-40B4-BE49-F238E27FC236}">
                <a16:creationId xmlns:a16="http://schemas.microsoft.com/office/drawing/2014/main" id="{B15FB70D-5F07-48D8-9208-C376CE714935}"/>
              </a:ext>
            </a:extLst>
          </p:cNvPr>
          <p:cNvSpPr>
            <a:spLocks noGrp="1"/>
          </p:cNvSpPr>
          <p:nvPr>
            <p:ph type="pic" sz="quarter" idx="10"/>
          </p:nvPr>
        </p:nvSpPr>
        <p:spPr/>
      </p:sp>
      <p:sp>
        <p:nvSpPr>
          <p:cNvPr id="9" name="TextBox 8">
            <a:extLst>
              <a:ext uri="{FF2B5EF4-FFF2-40B4-BE49-F238E27FC236}">
                <a16:creationId xmlns:a16="http://schemas.microsoft.com/office/drawing/2014/main" id="{84979C91-3C07-47C2-B699-FA2C1214EA99}"/>
              </a:ext>
            </a:extLst>
          </p:cNvPr>
          <p:cNvSpPr txBox="1"/>
          <p:nvPr/>
        </p:nvSpPr>
        <p:spPr>
          <a:xfrm>
            <a:off x="1748758" y="2335192"/>
            <a:ext cx="4841019" cy="1231106"/>
          </a:xfrm>
          <a:prstGeom prst="rect">
            <a:avLst/>
          </a:prstGeom>
          <a:noFill/>
        </p:spPr>
        <p:txBody>
          <a:bodyPr wrap="square" rtlCol="0">
            <a:spAutoFit/>
          </a:bodyPr>
          <a:lstStyle/>
          <a:p>
            <a:r>
              <a:rPr lang="en-US" altLang="zh-CN" sz="2000">
                <a:solidFill>
                  <a:schemeClr val="tx1">
                    <a:lumMod val="85000"/>
                    <a:lumOff val="15000"/>
                  </a:schemeClr>
                </a:solidFill>
                <a:latin typeface="+mj-lt"/>
              </a:rPr>
              <a:t>Let’s see</a:t>
            </a:r>
          </a:p>
          <a:p>
            <a:pPr>
              <a:spcBef>
                <a:spcPts val="1200"/>
              </a:spcBef>
            </a:pPr>
            <a:r>
              <a:rPr lang="en-US" altLang="zh-CN" sz="4400">
                <a:solidFill>
                  <a:schemeClr val="tx1">
                    <a:lumMod val="85000"/>
                    <a:lumOff val="15000"/>
                  </a:schemeClr>
                </a:solidFill>
                <a:latin typeface="Montserrat Black" panose="00000A00000000000000" pitchFamily="50" charset="0"/>
              </a:rPr>
              <a:t>Services</a:t>
            </a:r>
            <a:endParaRPr lang="en-US" sz="4400">
              <a:solidFill>
                <a:schemeClr val="tx1">
                  <a:lumMod val="85000"/>
                  <a:lumOff val="15000"/>
                </a:schemeClr>
              </a:solidFill>
              <a:latin typeface="Montserrat Black" panose="00000A00000000000000" pitchFamily="50" charset="0"/>
            </a:endParaRPr>
          </a:p>
        </p:txBody>
      </p:sp>
    </p:spTree>
    <p:extLst>
      <p:ext uri="{BB962C8B-B14F-4D97-AF65-F5344CB8AC3E}">
        <p14:creationId xmlns:p14="http://schemas.microsoft.com/office/powerpoint/2010/main" val="1155103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9"/>
                                        </p:tgtEl>
                                        <p:attrNameLst>
                                          <p:attrName>style.visibility</p:attrName>
                                        </p:attrNameLst>
                                      </p:cBhvr>
                                      <p:to>
                                        <p:strVal val="visible"/>
                                      </p:to>
                                    </p:set>
                                    <p:anim to="" calcmode="lin" valueType="num">
                                      <p:cBhvr>
                                        <p:cTn id="7" dur="750" fill="hold">
                                          <p:stCondLst>
                                            <p:cond delay="0"/>
                                          </p:stCondLst>
                                        </p:cTn>
                                        <p:tgtEl>
                                          <p:spTgt spid="9"/>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9"/>
                                        </p:tgtEl>
                                      </p:cBhvr>
                                    </p:animEffect>
                                  </p:childTnLst>
                                </p:cTn>
                              </p:par>
                            </p:childTnLst>
                          </p:cTn>
                        </p:par>
                        <p:par>
                          <p:cTn id="9" fill="hold">
                            <p:stCondLst>
                              <p:cond delay="1088"/>
                            </p:stCondLst>
                            <p:childTnLst>
                              <p:par>
                                <p:cTn id="10" presetID="10" presetClass="entr" presetSubtype="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par>
                          <p:cTn id="13" fill="hold">
                            <p:stCondLst>
                              <p:cond delay="1588"/>
                            </p:stCondLst>
                            <p:childTnLst>
                              <p:par>
                                <p:cTn id="14" presetID="2" presetClass="entr" presetSubtype="4" decel="100000" fill="hold" grpId="0" nodeType="afterEffect">
                                  <p:stCondLst>
                                    <p:cond delay="0"/>
                                  </p:stCondLst>
                                  <p:childTnLst>
                                    <p:set>
                                      <p:cBhvr>
                                        <p:cTn id="15" dur="1" fill="hold">
                                          <p:stCondLst>
                                            <p:cond delay="0"/>
                                          </p:stCondLst>
                                        </p:cTn>
                                        <p:tgtEl>
                                          <p:spTgt spid="21">
                                            <p:txEl>
                                              <p:pRg st="0" end="0"/>
                                            </p:txEl>
                                          </p:spTgt>
                                        </p:tgtEl>
                                        <p:attrNameLst>
                                          <p:attrName>style.visibility</p:attrName>
                                        </p:attrNameLst>
                                      </p:cBhvr>
                                      <p:to>
                                        <p:strVal val="visible"/>
                                      </p:to>
                                    </p:set>
                                    <p:anim calcmode="lin" valueType="num">
                                      <p:cBhvr additive="base">
                                        <p:cTn id="16"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21">
                                            <p:txEl>
                                              <p:pRg st="0" end="0"/>
                                            </p:txEl>
                                          </p:spTgt>
                                        </p:tgtEl>
                                        <p:attrNameLst>
                                          <p:attrName>ppt_y</p:attrName>
                                        </p:attrNameLst>
                                      </p:cBhvr>
                                      <p:tavLst>
                                        <p:tav tm="0">
                                          <p:val>
                                            <p:strVal val="1+#ppt_h/2"/>
                                          </p:val>
                                        </p:tav>
                                        <p:tav tm="100000">
                                          <p:val>
                                            <p:strVal val="#ppt_y"/>
                                          </p:val>
                                        </p:tav>
                                      </p:tavLst>
                                    </p:anim>
                                  </p:childTnLst>
                                </p:cTn>
                              </p:par>
                              <p:par>
                                <p:cTn id="18" presetID="2" presetClass="entr" presetSubtype="4" decel="100000" fill="hold" grpId="0" nodeType="withEffect">
                                  <p:stCondLst>
                                    <p:cond delay="100"/>
                                  </p:stCondLst>
                                  <p:childTnLst>
                                    <p:set>
                                      <p:cBhvr>
                                        <p:cTn id="19" dur="1" fill="hold">
                                          <p:stCondLst>
                                            <p:cond delay="0"/>
                                          </p:stCondLst>
                                        </p:cTn>
                                        <p:tgtEl>
                                          <p:spTgt spid="21">
                                            <p:txEl>
                                              <p:pRg st="1" end="1"/>
                                            </p:txEl>
                                          </p:spTgt>
                                        </p:tgtEl>
                                        <p:attrNameLst>
                                          <p:attrName>style.visibility</p:attrName>
                                        </p:attrNameLst>
                                      </p:cBhvr>
                                      <p:to>
                                        <p:strVal val="visible"/>
                                      </p:to>
                                    </p:set>
                                    <p:anim calcmode="lin" valueType="num">
                                      <p:cBhvr additive="base">
                                        <p:cTn id="20" dur="1000" fill="hold"/>
                                        <p:tgtEl>
                                          <p:spTgt spid="21">
                                            <p:txEl>
                                              <p:pRg st="1" end="1"/>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21">
                                            <p:txEl>
                                              <p:pRg st="1" end="1"/>
                                            </p:txEl>
                                          </p:spTgt>
                                        </p:tgtEl>
                                        <p:attrNameLst>
                                          <p:attrName>ppt_y</p:attrName>
                                        </p:attrNameLst>
                                      </p:cBhvr>
                                      <p:tavLst>
                                        <p:tav tm="0">
                                          <p:val>
                                            <p:strVal val="1+#ppt_h/2"/>
                                          </p:val>
                                        </p:tav>
                                        <p:tav tm="100000">
                                          <p:val>
                                            <p:strVal val="#ppt_y"/>
                                          </p:val>
                                        </p:tav>
                                      </p:tavLst>
                                    </p:anim>
                                  </p:childTnLst>
                                </p:cTn>
                              </p:par>
                              <p:par>
                                <p:cTn id="22" presetID="2" presetClass="entr" presetSubtype="4" decel="100000" fill="hold" grpId="0" nodeType="withEffect">
                                  <p:stCondLst>
                                    <p:cond delay="200"/>
                                  </p:stCondLst>
                                  <p:childTnLst>
                                    <p:set>
                                      <p:cBhvr>
                                        <p:cTn id="23" dur="1" fill="hold">
                                          <p:stCondLst>
                                            <p:cond delay="0"/>
                                          </p:stCondLst>
                                        </p:cTn>
                                        <p:tgtEl>
                                          <p:spTgt spid="21">
                                            <p:txEl>
                                              <p:pRg st="2" end="2"/>
                                            </p:txEl>
                                          </p:spTgt>
                                        </p:tgtEl>
                                        <p:attrNameLst>
                                          <p:attrName>style.visibility</p:attrName>
                                        </p:attrNameLst>
                                      </p:cBhvr>
                                      <p:to>
                                        <p:strVal val="visible"/>
                                      </p:to>
                                    </p:set>
                                    <p:anim calcmode="lin" valueType="num">
                                      <p:cBhvr additive="base">
                                        <p:cTn id="24" dur="1000" fill="hold"/>
                                        <p:tgtEl>
                                          <p:spTgt spid="21">
                                            <p:txEl>
                                              <p:pRg st="2" end="2"/>
                                            </p:txEl>
                                          </p:spTgt>
                                        </p:tgtEl>
                                        <p:attrNameLst>
                                          <p:attrName>ppt_x</p:attrName>
                                        </p:attrNameLst>
                                      </p:cBhvr>
                                      <p:tavLst>
                                        <p:tav tm="0">
                                          <p:val>
                                            <p:strVal val="#ppt_x"/>
                                          </p:val>
                                        </p:tav>
                                        <p:tav tm="100000">
                                          <p:val>
                                            <p:strVal val="#ppt_x"/>
                                          </p:val>
                                        </p:tav>
                                      </p:tavLst>
                                    </p:anim>
                                    <p:anim calcmode="lin" valueType="num">
                                      <p:cBhvr additive="base">
                                        <p:cTn id="25" dur="1000" fill="hold"/>
                                        <p:tgtEl>
                                          <p:spTgt spid="21">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decel="100000" fill="hold" grpId="0" nodeType="withEffect">
                                  <p:stCondLst>
                                    <p:cond delay="300"/>
                                  </p:stCondLst>
                                  <p:childTnLst>
                                    <p:set>
                                      <p:cBhvr>
                                        <p:cTn id="27" dur="1" fill="hold">
                                          <p:stCondLst>
                                            <p:cond delay="0"/>
                                          </p:stCondLst>
                                        </p:cTn>
                                        <p:tgtEl>
                                          <p:spTgt spid="21">
                                            <p:txEl>
                                              <p:pRg st="3" end="3"/>
                                            </p:txEl>
                                          </p:spTgt>
                                        </p:tgtEl>
                                        <p:attrNameLst>
                                          <p:attrName>style.visibility</p:attrName>
                                        </p:attrNameLst>
                                      </p:cBhvr>
                                      <p:to>
                                        <p:strVal val="visible"/>
                                      </p:to>
                                    </p:set>
                                    <p:anim calcmode="lin" valueType="num">
                                      <p:cBhvr additive="base">
                                        <p:cTn id="28" dur="1000" fill="hold"/>
                                        <p:tgtEl>
                                          <p:spTgt spid="21">
                                            <p:txEl>
                                              <p:pRg st="3" end="3"/>
                                            </p:txEl>
                                          </p:spTgt>
                                        </p:tgtEl>
                                        <p:attrNameLst>
                                          <p:attrName>ppt_x</p:attrName>
                                        </p:attrNameLst>
                                      </p:cBhvr>
                                      <p:tavLst>
                                        <p:tav tm="0">
                                          <p:val>
                                            <p:strVal val="#ppt_x"/>
                                          </p:val>
                                        </p:tav>
                                        <p:tav tm="100000">
                                          <p:val>
                                            <p:strVal val="#ppt_x"/>
                                          </p:val>
                                        </p:tav>
                                      </p:tavLst>
                                    </p:anim>
                                    <p:anim calcmode="lin" valueType="num">
                                      <p:cBhvr additive="base">
                                        <p:cTn id="29" dur="1000" fill="hold"/>
                                        <p:tgtEl>
                                          <p:spTgt spid="21">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decel="100000" fill="hold" grpId="0" nodeType="withEffect">
                                  <p:stCondLst>
                                    <p:cond delay="400"/>
                                  </p:stCondLst>
                                  <p:childTnLst>
                                    <p:set>
                                      <p:cBhvr>
                                        <p:cTn id="31" dur="1" fill="hold">
                                          <p:stCondLst>
                                            <p:cond delay="0"/>
                                          </p:stCondLst>
                                        </p:cTn>
                                        <p:tgtEl>
                                          <p:spTgt spid="21">
                                            <p:txEl>
                                              <p:pRg st="4" end="4"/>
                                            </p:txEl>
                                          </p:spTgt>
                                        </p:tgtEl>
                                        <p:attrNameLst>
                                          <p:attrName>style.visibility</p:attrName>
                                        </p:attrNameLst>
                                      </p:cBhvr>
                                      <p:to>
                                        <p:strVal val="visible"/>
                                      </p:to>
                                    </p:set>
                                    <p:anim calcmode="lin" valueType="num">
                                      <p:cBhvr additive="base">
                                        <p:cTn id="32" dur="1000" fill="hold"/>
                                        <p:tgtEl>
                                          <p:spTgt spid="21">
                                            <p:txEl>
                                              <p:pRg st="4" end="4"/>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21">
                                            <p:txEl>
                                              <p:pRg st="4" end="4"/>
                                            </p:txEl>
                                          </p:spTgt>
                                        </p:tgtEl>
                                        <p:attrNameLst>
                                          <p:attrName>ppt_y</p:attrName>
                                        </p:attrNameLst>
                                      </p:cBhvr>
                                      <p:tavLst>
                                        <p:tav tm="0">
                                          <p:val>
                                            <p:strVal val="1+#ppt_h/2"/>
                                          </p:val>
                                        </p:tav>
                                        <p:tav tm="100000">
                                          <p:val>
                                            <p:strVal val="#ppt_y"/>
                                          </p:val>
                                        </p:tav>
                                      </p:tavLst>
                                    </p:anim>
                                  </p:childTnLst>
                                </p:cTn>
                              </p:par>
                              <p:par>
                                <p:cTn id="34" presetID="2" presetClass="entr" presetSubtype="4" decel="100000" fill="hold" grpId="0" nodeType="withEffect">
                                  <p:stCondLst>
                                    <p:cond delay="500"/>
                                  </p:stCondLst>
                                  <p:childTnLst>
                                    <p:set>
                                      <p:cBhvr>
                                        <p:cTn id="35" dur="1" fill="hold">
                                          <p:stCondLst>
                                            <p:cond delay="0"/>
                                          </p:stCondLst>
                                        </p:cTn>
                                        <p:tgtEl>
                                          <p:spTgt spid="21">
                                            <p:txEl>
                                              <p:pRg st="5" end="5"/>
                                            </p:txEl>
                                          </p:spTgt>
                                        </p:tgtEl>
                                        <p:attrNameLst>
                                          <p:attrName>style.visibility</p:attrName>
                                        </p:attrNameLst>
                                      </p:cBhvr>
                                      <p:to>
                                        <p:strVal val="visible"/>
                                      </p:to>
                                    </p:set>
                                    <p:anim calcmode="lin" valueType="num">
                                      <p:cBhvr additive="base">
                                        <p:cTn id="36" dur="1000" fill="hold"/>
                                        <p:tgtEl>
                                          <p:spTgt spid="21">
                                            <p:txEl>
                                              <p:pRg st="5" end="5"/>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21">
                                            <p:txEl>
                                              <p:pRg st="5" end="5"/>
                                            </p:txEl>
                                          </p:spTgt>
                                        </p:tgtEl>
                                        <p:attrNameLst>
                                          <p:attrName>ppt_y</p:attrName>
                                        </p:attrNameLst>
                                      </p:cBhvr>
                                      <p:tavLst>
                                        <p:tav tm="0">
                                          <p:val>
                                            <p:strVal val="1+#ppt_h/2"/>
                                          </p:val>
                                        </p:tav>
                                        <p:tav tm="100000">
                                          <p:val>
                                            <p:strVal val="#ppt_y"/>
                                          </p:val>
                                        </p:tav>
                                      </p:tavLst>
                                    </p:anim>
                                  </p:childTnLst>
                                </p:cTn>
                              </p:par>
                              <p:par>
                                <p:cTn id="38" presetID="2" presetClass="entr" presetSubtype="4" decel="100000" fill="hold" grpId="0" nodeType="withEffect">
                                  <p:stCondLst>
                                    <p:cond delay="600"/>
                                  </p:stCondLst>
                                  <p:childTnLst>
                                    <p:set>
                                      <p:cBhvr>
                                        <p:cTn id="39" dur="1" fill="hold">
                                          <p:stCondLst>
                                            <p:cond delay="0"/>
                                          </p:stCondLst>
                                        </p:cTn>
                                        <p:tgtEl>
                                          <p:spTgt spid="21">
                                            <p:txEl>
                                              <p:pRg st="6" end="6"/>
                                            </p:txEl>
                                          </p:spTgt>
                                        </p:tgtEl>
                                        <p:attrNameLst>
                                          <p:attrName>style.visibility</p:attrName>
                                        </p:attrNameLst>
                                      </p:cBhvr>
                                      <p:to>
                                        <p:strVal val="visible"/>
                                      </p:to>
                                    </p:set>
                                    <p:anim calcmode="lin" valueType="num">
                                      <p:cBhvr additive="base">
                                        <p:cTn id="40" dur="1000" fill="hold"/>
                                        <p:tgtEl>
                                          <p:spTgt spid="21">
                                            <p:txEl>
                                              <p:pRg st="6" end="6"/>
                                            </p:txEl>
                                          </p:spTgt>
                                        </p:tgtEl>
                                        <p:attrNameLst>
                                          <p:attrName>ppt_x</p:attrName>
                                        </p:attrNameLst>
                                      </p:cBhvr>
                                      <p:tavLst>
                                        <p:tav tm="0">
                                          <p:val>
                                            <p:strVal val="#ppt_x"/>
                                          </p:val>
                                        </p:tav>
                                        <p:tav tm="100000">
                                          <p:val>
                                            <p:strVal val="#ppt_x"/>
                                          </p:val>
                                        </p:tav>
                                      </p:tavLst>
                                    </p:anim>
                                    <p:anim calcmode="lin" valueType="num">
                                      <p:cBhvr additive="base">
                                        <p:cTn id="41" dur="1000" fill="hold"/>
                                        <p:tgtEl>
                                          <p:spTgt spid="21">
                                            <p:txEl>
                                              <p:pRg st="6" end="6"/>
                                            </p:txEl>
                                          </p:spTgt>
                                        </p:tgtEl>
                                        <p:attrNameLst>
                                          <p:attrName>ppt_y</p:attrName>
                                        </p:attrNameLst>
                                      </p:cBhvr>
                                      <p:tavLst>
                                        <p:tav tm="0">
                                          <p:val>
                                            <p:strVal val="1+#ppt_h/2"/>
                                          </p:val>
                                        </p:tav>
                                        <p:tav tm="100000">
                                          <p:val>
                                            <p:strVal val="#ppt_y"/>
                                          </p:val>
                                        </p:tav>
                                      </p:tavLst>
                                    </p:anim>
                                  </p:childTnLst>
                                </p:cTn>
                              </p:par>
                              <p:par>
                                <p:cTn id="42" presetID="2" presetClass="entr" presetSubtype="4" decel="100000" fill="hold" grpId="0" nodeType="withEffect">
                                  <p:stCondLst>
                                    <p:cond delay="700"/>
                                  </p:stCondLst>
                                  <p:childTnLst>
                                    <p:set>
                                      <p:cBhvr>
                                        <p:cTn id="43" dur="1" fill="hold">
                                          <p:stCondLst>
                                            <p:cond delay="0"/>
                                          </p:stCondLst>
                                        </p:cTn>
                                        <p:tgtEl>
                                          <p:spTgt spid="21">
                                            <p:txEl>
                                              <p:pRg st="7" end="7"/>
                                            </p:txEl>
                                          </p:spTgt>
                                        </p:tgtEl>
                                        <p:attrNameLst>
                                          <p:attrName>style.visibility</p:attrName>
                                        </p:attrNameLst>
                                      </p:cBhvr>
                                      <p:to>
                                        <p:strVal val="visible"/>
                                      </p:to>
                                    </p:set>
                                    <p:anim calcmode="lin" valueType="num">
                                      <p:cBhvr additive="base">
                                        <p:cTn id="44" dur="1000" fill="hold"/>
                                        <p:tgtEl>
                                          <p:spTgt spid="21">
                                            <p:txEl>
                                              <p:pRg st="7" end="7"/>
                                            </p:txEl>
                                          </p:spTgt>
                                        </p:tgtEl>
                                        <p:attrNameLst>
                                          <p:attrName>ppt_x</p:attrName>
                                        </p:attrNameLst>
                                      </p:cBhvr>
                                      <p:tavLst>
                                        <p:tav tm="0">
                                          <p:val>
                                            <p:strVal val="#ppt_x"/>
                                          </p:val>
                                        </p:tav>
                                        <p:tav tm="100000">
                                          <p:val>
                                            <p:strVal val="#ppt_x"/>
                                          </p:val>
                                        </p:tav>
                                      </p:tavLst>
                                    </p:anim>
                                    <p:anim calcmode="lin" valueType="num">
                                      <p:cBhvr additive="base">
                                        <p:cTn id="45" dur="1000" fill="hold"/>
                                        <p:tgtEl>
                                          <p:spTgt spid="21">
                                            <p:txEl>
                                              <p:pRg st="7" end="7"/>
                                            </p:txEl>
                                          </p:spTgt>
                                        </p:tgtEl>
                                        <p:attrNameLst>
                                          <p:attrName>ppt_y</p:attrName>
                                        </p:attrNameLst>
                                      </p:cBhvr>
                                      <p:tavLst>
                                        <p:tav tm="0">
                                          <p:val>
                                            <p:strVal val="1+#ppt_h/2"/>
                                          </p:val>
                                        </p:tav>
                                        <p:tav tm="100000">
                                          <p:val>
                                            <p:strVal val="#ppt_y"/>
                                          </p:val>
                                        </p:tav>
                                      </p:tavLst>
                                    </p:anim>
                                  </p:childTnLst>
                                </p:cTn>
                              </p:par>
                              <p:par>
                                <p:cTn id="46" presetID="2" presetClass="entr" presetSubtype="4" decel="100000" fill="hold" grpId="0" nodeType="withEffect">
                                  <p:stCondLst>
                                    <p:cond delay="800"/>
                                  </p:stCondLst>
                                  <p:childTnLst>
                                    <p:set>
                                      <p:cBhvr>
                                        <p:cTn id="47" dur="1" fill="hold">
                                          <p:stCondLst>
                                            <p:cond delay="0"/>
                                          </p:stCondLst>
                                        </p:cTn>
                                        <p:tgtEl>
                                          <p:spTgt spid="21">
                                            <p:txEl>
                                              <p:pRg st="8" end="8"/>
                                            </p:txEl>
                                          </p:spTgt>
                                        </p:tgtEl>
                                        <p:attrNameLst>
                                          <p:attrName>style.visibility</p:attrName>
                                        </p:attrNameLst>
                                      </p:cBhvr>
                                      <p:to>
                                        <p:strVal val="visible"/>
                                      </p:to>
                                    </p:set>
                                    <p:anim calcmode="lin" valueType="num">
                                      <p:cBhvr additive="base">
                                        <p:cTn id="48" dur="1000" fill="hold"/>
                                        <p:tgtEl>
                                          <p:spTgt spid="21">
                                            <p:txEl>
                                              <p:pRg st="8" end="8"/>
                                            </p:txEl>
                                          </p:spTgt>
                                        </p:tgtEl>
                                        <p:attrNameLst>
                                          <p:attrName>ppt_x</p:attrName>
                                        </p:attrNameLst>
                                      </p:cBhvr>
                                      <p:tavLst>
                                        <p:tav tm="0">
                                          <p:val>
                                            <p:strVal val="#ppt_x"/>
                                          </p:val>
                                        </p:tav>
                                        <p:tav tm="100000">
                                          <p:val>
                                            <p:strVal val="#ppt_x"/>
                                          </p:val>
                                        </p:tav>
                                      </p:tavLst>
                                    </p:anim>
                                    <p:anim calcmode="lin" valueType="num">
                                      <p:cBhvr additive="base">
                                        <p:cTn id="49" dur="1000" fill="hold"/>
                                        <p:tgtEl>
                                          <p:spTgt spid="2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advAuto="100"/>
      <p:bldP spid="7"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32CC69EA-FAA8-46B3-971D-178C8CEF8CA9}"/>
              </a:ext>
            </a:extLst>
          </p:cNvPr>
          <p:cNvSpPr>
            <a:spLocks noGrp="1"/>
          </p:cNvSpPr>
          <p:nvPr>
            <p:ph type="pic" sz="quarter" idx="10"/>
          </p:nvPr>
        </p:nvSpPr>
        <p:spPr/>
      </p:sp>
      <p:sp>
        <p:nvSpPr>
          <p:cNvPr id="8" name="Rectangle 7">
            <a:extLst>
              <a:ext uri="{FF2B5EF4-FFF2-40B4-BE49-F238E27FC236}">
                <a16:creationId xmlns:a16="http://schemas.microsoft.com/office/drawing/2014/main" id="{6065605D-2ECA-42A4-8DEE-9946A7D22BA4}"/>
              </a:ext>
            </a:extLst>
          </p:cNvPr>
          <p:cNvSpPr/>
          <p:nvPr/>
        </p:nvSpPr>
        <p:spPr>
          <a:xfrm>
            <a:off x="827088" y="823913"/>
            <a:ext cx="16635412" cy="8639175"/>
          </a:xfrm>
          <a:prstGeom prst="rect">
            <a:avLst/>
          </a:prstGeom>
          <a:gradFill flip="none" rotWithShape="1">
            <a:gsLst>
              <a:gs pos="0">
                <a:schemeClr val="accent1">
                  <a:alpha val="85000"/>
                </a:schemeClr>
              </a:gs>
              <a:gs pos="100000">
                <a:schemeClr val="accent6">
                  <a:alpha val="8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B630137-BD15-4F82-A4A0-38B20DFED844}"/>
              </a:ext>
            </a:extLst>
          </p:cNvPr>
          <p:cNvSpPr txBox="1"/>
          <p:nvPr/>
        </p:nvSpPr>
        <p:spPr>
          <a:xfrm>
            <a:off x="6666035" y="1472053"/>
            <a:ext cx="4955931" cy="338554"/>
          </a:xfrm>
          <a:prstGeom prst="rect">
            <a:avLst/>
          </a:prstGeom>
          <a:noFill/>
        </p:spPr>
        <p:txBody>
          <a:bodyPr wrap="square" rtlCol="0">
            <a:spAutoFit/>
          </a:bodyPr>
          <a:lstStyle/>
          <a:p>
            <a:pPr algn="ctr"/>
            <a:r>
              <a:rPr lang="en-US" altLang="zh-CN" sz="1600" spc="300">
                <a:latin typeface="+mj-lt"/>
              </a:rPr>
              <a:t>12:00-14:00</a:t>
            </a:r>
            <a:endParaRPr lang="en-US" sz="1600" spc="300">
              <a:latin typeface="+mj-lt"/>
            </a:endParaRPr>
          </a:p>
        </p:txBody>
      </p:sp>
      <p:sp>
        <p:nvSpPr>
          <p:cNvPr id="7" name="TextBox 6">
            <a:extLst>
              <a:ext uri="{FF2B5EF4-FFF2-40B4-BE49-F238E27FC236}">
                <a16:creationId xmlns:a16="http://schemas.microsoft.com/office/drawing/2014/main" id="{FAC8F7DB-3856-4911-AB63-5462ED6094CB}"/>
              </a:ext>
            </a:extLst>
          </p:cNvPr>
          <p:cNvSpPr txBox="1"/>
          <p:nvPr/>
        </p:nvSpPr>
        <p:spPr>
          <a:xfrm>
            <a:off x="2861804" y="4589502"/>
            <a:ext cx="12564393" cy="1107996"/>
          </a:xfrm>
          <a:prstGeom prst="rect">
            <a:avLst/>
          </a:prstGeom>
          <a:noFill/>
        </p:spPr>
        <p:txBody>
          <a:bodyPr wrap="square" rtlCol="0">
            <a:spAutoFit/>
          </a:bodyPr>
          <a:lstStyle/>
          <a:p>
            <a:pPr algn="ctr">
              <a:spcBef>
                <a:spcPts val="1200"/>
              </a:spcBef>
            </a:pPr>
            <a:r>
              <a:rPr lang="en-US" sz="6600">
                <a:latin typeface="Montserrat Black" panose="00000A00000000000000" pitchFamily="50" charset="0"/>
              </a:rPr>
              <a:t>Break Section</a:t>
            </a:r>
          </a:p>
        </p:txBody>
      </p:sp>
      <p:sp>
        <p:nvSpPr>
          <p:cNvPr id="9" name="Rectangle 8"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F00296B8-7A7E-4B65-8340-34180BCF44CD}"/>
              </a:ext>
            </a:extLst>
          </p:cNvPr>
          <p:cNvSpPr/>
          <p:nvPr/>
        </p:nvSpPr>
        <p:spPr>
          <a:xfrm>
            <a:off x="2824223" y="8263151"/>
            <a:ext cx="12639554" cy="757259"/>
          </a:xfrm>
          <a:prstGeom prst="rect">
            <a:avLst/>
          </a:prstGeom>
        </p:spPr>
        <p:txBody>
          <a:bodyPr wrap="square">
            <a:spAutoFit/>
          </a:bodyPr>
          <a:lstStyle/>
          <a:p>
            <a:pPr algn="ctr">
              <a:lnSpc>
                <a:spcPct val="150000"/>
              </a:lnSpc>
              <a:spcBef>
                <a:spcPts val="1200"/>
              </a:spcBef>
            </a:pPr>
            <a:r>
              <a:rPr lang="es-ES" altLang="zh-CN" sz="1000">
                <a:solidFill>
                  <a:schemeClr val="tx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alpha val="70000"/>
                  </a:schemeClr>
                </a:solidFill>
                <a:ea typeface="Lato Light" panose="020F0502020204030203" pitchFamily="34" charset="0"/>
                <a:cs typeface="Lato Light" panose="020F0502020204030203" pitchFamily="34" charset="0"/>
              </a:rPr>
              <a:t>. </a:t>
            </a:r>
            <a:r>
              <a:rPr lang="es-ES" altLang="zh-CN" sz="100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Lorem ipsum dolor sit amet, feugiat delicata liberavisse id cum</a:t>
            </a:r>
            <a:r>
              <a:rPr lang="en-US" altLang="zh-CN" sz="1000">
                <a:solidFill>
                  <a:schemeClr val="tx1">
                    <a:alpha val="70000"/>
                  </a:schemeClr>
                </a:solidFill>
                <a:ea typeface="Lato Light" panose="020F0502020204030203" pitchFamily="34" charset="0"/>
                <a:cs typeface="Lato Light" panose="020F0502020204030203" pitchFamily="34" charset="0"/>
              </a:rPr>
              <a:t>. </a:t>
            </a:r>
            <a:r>
              <a:rPr lang="es-ES" altLang="zh-CN" sz="100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Lorem ipsum dolor sit amet</a:t>
            </a:r>
            <a:r>
              <a:rPr lang="en-US" altLang="zh-CN" sz="1000">
                <a:solidFill>
                  <a:schemeClr val="tx1">
                    <a:alpha val="70000"/>
                  </a:schemeClr>
                </a:solidFill>
                <a:ea typeface="Lato Light" panose="020F0502020204030203" pitchFamily="34" charset="0"/>
                <a:cs typeface="Lato Light" panose="020F0502020204030203" pitchFamily="34" charset="0"/>
              </a:rPr>
              <a:t>. </a:t>
            </a:r>
            <a:endParaRPr lang="es-ES" altLang="zh-CN" sz="1000">
              <a:solidFill>
                <a:schemeClr val="tx1">
                  <a:alpha val="70000"/>
                </a:schemeClr>
              </a:solidFill>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135703063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0" presetClass="entr" presetSubtype="0" fill="hold" grpId="0" nodeType="afterEffect">
                                  <p:stCondLst>
                                    <p:cond delay="0"/>
                                  </p:stCondLst>
                                  <p:iterate type="lt">
                                    <p:tmPct val="3000"/>
                                  </p:iterate>
                                  <p:childTnLst>
                                    <p:set>
                                      <p:cBhvr>
                                        <p:cTn id="10" dur="750" fill="hold">
                                          <p:stCondLst>
                                            <p:cond delay="0"/>
                                          </p:stCondLst>
                                        </p:cTn>
                                        <p:tgtEl>
                                          <p:spTgt spid="7"/>
                                        </p:tgtEl>
                                        <p:attrNameLst>
                                          <p:attrName>style.visibility</p:attrName>
                                        </p:attrNameLst>
                                      </p:cBhvr>
                                      <p:to>
                                        <p:strVal val="visible"/>
                                      </p:to>
                                    </p:set>
                                    <p:anim to="" calcmode="lin" valueType="num">
                                      <p:cBhvr>
                                        <p:cTn id="11" dur="750" fill="hold">
                                          <p:stCondLst>
                                            <p:cond delay="0"/>
                                          </p:stCondLst>
                                        </p:cTn>
                                        <p:tgtEl>
                                          <p:spTgt spid="7"/>
                                        </p:tgtEl>
                                        <p:attrNameLst>
                                          <p:attrName>ppt_x</p:attrName>
                                        </p:attrNameLst>
                                      </p:cBhvr>
                                      <p:tavLst>
                                        <p:tav tm="0" fmla="#ppt_x+#ppt_w*((1.5-1.5*$)^3-(1.5-1.5*$)^2)">
                                          <p:val>
                                            <p:strVal val="0"/>
                                          </p:val>
                                        </p:tav>
                                        <p:tav tm="100000">
                                          <p:val>
                                            <p:strVal val="1"/>
                                          </p:val>
                                        </p:tav>
                                      </p:tavLst>
                                    </p:anim>
                                    <p:animEffect filter="fade">
                                      <p:cBhvr>
                                        <p:cTn id="12" dur="750">
                                          <p:stCondLst>
                                            <p:cond delay="0"/>
                                          </p:stCondLst>
                                        </p:cTn>
                                        <p:tgtEl>
                                          <p:spTgt spid="7"/>
                                        </p:tgtEl>
                                      </p:cBhvr>
                                    </p:animEffect>
                                  </p:childTnLst>
                                </p:cTn>
                              </p:par>
                            </p:childTnLst>
                          </p:cTn>
                        </p:par>
                        <p:par>
                          <p:cTn id="13" fill="hold">
                            <p:stCondLst>
                              <p:cond delay="1498"/>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p:bldP spid="7"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A733C07E-6C2D-48E4-89A3-DD128C674971}"/>
              </a:ext>
            </a:extLst>
          </p:cNvPr>
          <p:cNvSpPr>
            <a:spLocks noGrp="1"/>
          </p:cNvSpPr>
          <p:nvPr>
            <p:ph type="pic" sz="quarter" idx="10"/>
          </p:nvPr>
        </p:nvSpPr>
        <p:spPr/>
      </p:sp>
      <p:sp>
        <p:nvSpPr>
          <p:cNvPr id="3" name="Rectangle 2">
            <a:extLst>
              <a:ext uri="{FF2B5EF4-FFF2-40B4-BE49-F238E27FC236}">
                <a16:creationId xmlns:a16="http://schemas.microsoft.com/office/drawing/2014/main" id="{B7781436-2694-4BAE-A9E8-B50238752646}"/>
              </a:ext>
            </a:extLst>
          </p:cNvPr>
          <p:cNvSpPr/>
          <p:nvPr/>
        </p:nvSpPr>
        <p:spPr>
          <a:xfrm>
            <a:off x="0" y="1"/>
            <a:ext cx="9144000" cy="10287000"/>
          </a:xfrm>
          <a:prstGeom prst="rect">
            <a:avLst/>
          </a:prstGeom>
          <a:gradFill flip="none" rotWithShape="1">
            <a:gsLst>
              <a:gs pos="0">
                <a:schemeClr val="accent1">
                  <a:alpha val="99000"/>
                </a:schemeClr>
              </a:gs>
              <a:gs pos="100000">
                <a:schemeClr val="accent6">
                  <a:alpha val="99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CCCE6D7-12F6-4CDD-ABDD-FF7CCE24C32C}"/>
              </a:ext>
            </a:extLst>
          </p:cNvPr>
          <p:cNvPicPr>
            <a:picLocks noChangeAspect="1"/>
          </p:cNvPicPr>
          <p:nvPr/>
        </p:nvPicPr>
        <p:blipFill>
          <a:blip r:embed="rId2"/>
          <a:stretch>
            <a:fillRect/>
          </a:stretch>
        </p:blipFill>
        <p:spPr>
          <a:xfrm>
            <a:off x="828242" y="756877"/>
            <a:ext cx="1043022" cy="275116"/>
          </a:xfrm>
          <a:prstGeom prst="rect">
            <a:avLst/>
          </a:prstGeom>
        </p:spPr>
      </p:pic>
      <p:sp>
        <p:nvSpPr>
          <p:cNvPr id="12" name="Rectangle 11">
            <a:extLst>
              <a:ext uri="{FF2B5EF4-FFF2-40B4-BE49-F238E27FC236}">
                <a16:creationId xmlns:a16="http://schemas.microsoft.com/office/drawing/2014/main" id="{DCA87D78-74B4-47D9-B55D-7B73A7B71D07}"/>
              </a:ext>
            </a:extLst>
          </p:cNvPr>
          <p:cNvSpPr/>
          <p:nvPr/>
        </p:nvSpPr>
        <p:spPr>
          <a:xfrm>
            <a:off x="1771003" y="5020646"/>
            <a:ext cx="6245237" cy="2714397"/>
          </a:xfrm>
          <a:prstGeom prst="rect">
            <a:avLst/>
          </a:prstGeom>
        </p:spPr>
        <p:txBody>
          <a:bodyPr wrap="square">
            <a:spAutoFit/>
          </a:bodyPr>
          <a:lstStyle/>
          <a:p>
            <a:pPr>
              <a:lnSpc>
                <a:spcPct val="150000"/>
              </a:lnSpc>
              <a:spcBef>
                <a:spcPts val="1200"/>
              </a:spcBef>
            </a:pPr>
            <a:r>
              <a:rPr lang="es-ES" altLang="zh-CN" sz="900">
                <a:solidFill>
                  <a:schemeClr val="tx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900">
                <a:solidFill>
                  <a:schemeClr val="tx1">
                    <a:alpha val="70000"/>
                  </a:schemeClr>
                </a:solidFill>
                <a:ea typeface="Lato Light" panose="020F0502020204030203" pitchFamily="34" charset="0"/>
                <a:cs typeface="Lato Light" panose="020F0502020204030203" pitchFamily="34" charset="0"/>
              </a:rPr>
              <a:t>. </a:t>
            </a:r>
            <a:r>
              <a:rPr lang="es-ES" altLang="zh-CN" sz="90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900">
                <a:solidFill>
                  <a:schemeClr val="tx1">
                    <a:alpha val="70000"/>
                  </a:schemeClr>
                </a:solidFill>
                <a:ea typeface="Lato Light" panose="020F0502020204030203" pitchFamily="34" charset="0"/>
                <a:cs typeface="Lato Light" panose="020F0502020204030203" pitchFamily="34" charset="0"/>
              </a:rPr>
              <a:t>. </a:t>
            </a:r>
            <a:r>
              <a:rPr lang="es-ES" altLang="zh-CN" sz="900">
                <a:solidFill>
                  <a:schemeClr val="tx1">
                    <a:alpha val="70000"/>
                  </a:schemeClr>
                </a:solidFill>
                <a:ea typeface="Lato Light" panose="020F0502020204030203" pitchFamily="34" charset="0"/>
                <a:cs typeface="Lato Light" panose="020F0502020204030203" pitchFamily="34" charset="0"/>
              </a:rPr>
              <a:t>No quo maiorum intelleget. </a:t>
            </a:r>
          </a:p>
          <a:p>
            <a:pPr>
              <a:lnSpc>
                <a:spcPct val="150000"/>
              </a:lnSpc>
              <a:spcBef>
                <a:spcPts val="1200"/>
              </a:spcBef>
            </a:pPr>
            <a:r>
              <a:rPr lang="es-ES" altLang="zh-CN" sz="900">
                <a:solidFill>
                  <a:schemeClr val="tx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900">
                <a:solidFill>
                  <a:schemeClr val="tx1">
                    <a:alpha val="70000"/>
                  </a:schemeClr>
                </a:solidFill>
                <a:ea typeface="Lato Light" panose="020F0502020204030203" pitchFamily="34" charset="0"/>
                <a:cs typeface="Lato Light" panose="020F0502020204030203" pitchFamily="34" charset="0"/>
              </a:rPr>
              <a:t>. </a:t>
            </a:r>
            <a:r>
              <a:rPr lang="es-ES" altLang="zh-CN" sz="90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900">
                <a:solidFill>
                  <a:schemeClr val="tx1">
                    <a:alpha val="70000"/>
                  </a:schemeClr>
                </a:solidFill>
                <a:ea typeface="Lato Light" panose="020F0502020204030203" pitchFamily="34" charset="0"/>
                <a:cs typeface="Lato Light" panose="020F0502020204030203" pitchFamily="34" charset="0"/>
              </a:rPr>
              <a:t>. </a:t>
            </a:r>
            <a:r>
              <a:rPr lang="es-ES" altLang="zh-CN" sz="900">
                <a:solidFill>
                  <a:schemeClr val="tx1">
                    <a:alpha val="70000"/>
                  </a:schemeClr>
                </a:solidFill>
                <a:ea typeface="Lato Light" panose="020F0502020204030203" pitchFamily="34" charset="0"/>
                <a:cs typeface="Lato Light" panose="020F0502020204030203" pitchFamily="34" charset="0"/>
              </a:rPr>
              <a:t>No quo maiorum intelleget. Lorem ipsum dolor sit amet, feugiat delicata liberavisse id cum</a:t>
            </a:r>
            <a:r>
              <a:rPr lang="en-US" altLang="zh-CN" sz="900">
                <a:solidFill>
                  <a:schemeClr val="tx1">
                    <a:alpha val="70000"/>
                  </a:schemeClr>
                </a:solidFill>
                <a:ea typeface="Lato Light" panose="020F0502020204030203" pitchFamily="34" charset="0"/>
                <a:cs typeface="Lato Light" panose="020F0502020204030203" pitchFamily="34" charset="0"/>
              </a:rPr>
              <a:t>. </a:t>
            </a:r>
            <a:r>
              <a:rPr lang="es-ES" altLang="zh-CN" sz="90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900">
                <a:solidFill>
                  <a:schemeClr val="tx1">
                    <a:alpha val="70000"/>
                  </a:schemeClr>
                </a:solidFill>
                <a:ea typeface="Lato Light" panose="020F0502020204030203" pitchFamily="34" charset="0"/>
                <a:cs typeface="Lato Light" panose="020F0502020204030203" pitchFamily="34" charset="0"/>
              </a:rPr>
              <a:t>. </a:t>
            </a:r>
            <a:r>
              <a:rPr lang="es-ES" altLang="zh-CN" sz="90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a:t>
            </a:r>
            <a:r>
              <a:rPr lang="en-US" altLang="zh-CN" sz="900">
                <a:solidFill>
                  <a:schemeClr val="tx1">
                    <a:alpha val="70000"/>
                  </a:schemeClr>
                </a:solidFill>
                <a:ea typeface="Lato Light" panose="020F0502020204030203" pitchFamily="34" charset="0"/>
                <a:cs typeface="Lato Light" panose="020F0502020204030203" pitchFamily="34" charset="0"/>
              </a:rPr>
              <a:t>.</a:t>
            </a:r>
            <a:endParaRPr lang="es-ES" altLang="zh-CN" sz="900">
              <a:solidFill>
                <a:schemeClr val="tx1">
                  <a:alpha val="70000"/>
                </a:schemeClr>
              </a:solidFill>
              <a:ea typeface="Lato Light" panose="020F0502020204030203" pitchFamily="34" charset="0"/>
              <a:cs typeface="Lato Light" panose="020F0502020204030203" pitchFamily="34" charset="0"/>
            </a:endParaRPr>
          </a:p>
        </p:txBody>
      </p:sp>
      <p:sp>
        <p:nvSpPr>
          <p:cNvPr id="24" name="TextBox 23">
            <a:extLst>
              <a:ext uri="{FF2B5EF4-FFF2-40B4-BE49-F238E27FC236}">
                <a16:creationId xmlns:a16="http://schemas.microsoft.com/office/drawing/2014/main" id="{B9009B3F-24D4-4B5B-AED3-9F364229D6FA}"/>
              </a:ext>
            </a:extLst>
          </p:cNvPr>
          <p:cNvSpPr txBox="1"/>
          <p:nvPr/>
        </p:nvSpPr>
        <p:spPr>
          <a:xfrm>
            <a:off x="1754775" y="2330633"/>
            <a:ext cx="3548745" cy="1908215"/>
          </a:xfrm>
          <a:prstGeom prst="rect">
            <a:avLst/>
          </a:prstGeom>
          <a:noFill/>
        </p:spPr>
        <p:txBody>
          <a:bodyPr wrap="square" rtlCol="0">
            <a:spAutoFit/>
          </a:bodyPr>
          <a:lstStyle/>
          <a:p>
            <a:r>
              <a:rPr lang="en-US" altLang="zh-CN" sz="2000">
                <a:latin typeface="+mj-lt"/>
              </a:rPr>
              <a:t>Slides is</a:t>
            </a:r>
          </a:p>
          <a:p>
            <a:pPr>
              <a:spcBef>
                <a:spcPts val="1200"/>
              </a:spcBef>
            </a:pPr>
            <a:r>
              <a:rPr lang="en-US" altLang="zh-CN" sz="4400">
                <a:latin typeface="Montserrat Black" panose="00000A00000000000000" pitchFamily="50" charset="0"/>
              </a:rPr>
              <a:t>About Our Service</a:t>
            </a:r>
            <a:endParaRPr lang="en-US" sz="4400">
              <a:latin typeface="Montserrat Black" panose="00000A00000000000000" pitchFamily="50" charset="0"/>
            </a:endParaRPr>
          </a:p>
        </p:txBody>
      </p:sp>
      <p:sp>
        <p:nvSpPr>
          <p:cNvPr id="25" name="Rounded Rectangle 12">
            <a:extLst>
              <a:ext uri="{FF2B5EF4-FFF2-40B4-BE49-F238E27FC236}">
                <a16:creationId xmlns:a16="http://schemas.microsoft.com/office/drawing/2014/main" id="{008F9DF8-030F-4C16-9D38-CD48D1555557}"/>
              </a:ext>
            </a:extLst>
          </p:cNvPr>
          <p:cNvSpPr/>
          <p:nvPr/>
        </p:nvSpPr>
        <p:spPr>
          <a:xfrm>
            <a:off x="1758346" y="8160004"/>
            <a:ext cx="2710021" cy="33337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400" spc="300">
                <a:solidFill>
                  <a:schemeClr val="tx1"/>
                </a:solidFill>
                <a:latin typeface="+mj-lt"/>
              </a:rPr>
              <a:t>MSLIDES.COM</a:t>
            </a:r>
            <a:endParaRPr lang="zh-CN" altLang="en-US" sz="1400" spc="300">
              <a:solidFill>
                <a:schemeClr val="tx1"/>
              </a:solidFill>
              <a:latin typeface="+mj-lt"/>
            </a:endParaRPr>
          </a:p>
        </p:txBody>
      </p:sp>
    </p:spTree>
    <p:extLst>
      <p:ext uri="{BB962C8B-B14F-4D97-AF65-F5344CB8AC3E}">
        <p14:creationId xmlns:p14="http://schemas.microsoft.com/office/powerpoint/2010/main" val="804656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0" presetClass="entr" presetSubtype="0" fill="hold" grpId="0" nodeType="afterEffect">
                                  <p:stCondLst>
                                    <p:cond delay="0"/>
                                  </p:stCondLst>
                                  <p:iterate type="lt">
                                    <p:tmPct val="3000"/>
                                  </p:iterate>
                                  <p:childTnLst>
                                    <p:set>
                                      <p:cBhvr>
                                        <p:cTn id="11" dur="750" fill="hold">
                                          <p:stCondLst>
                                            <p:cond delay="0"/>
                                          </p:stCondLst>
                                        </p:cTn>
                                        <p:tgtEl>
                                          <p:spTgt spid="24"/>
                                        </p:tgtEl>
                                        <p:attrNameLst>
                                          <p:attrName>style.visibility</p:attrName>
                                        </p:attrNameLst>
                                      </p:cBhvr>
                                      <p:to>
                                        <p:strVal val="visible"/>
                                      </p:to>
                                    </p:set>
                                    <p:anim to="" calcmode="lin" valueType="num">
                                      <p:cBhvr>
                                        <p:cTn id="12" dur="750" fill="hold">
                                          <p:stCondLst>
                                            <p:cond delay="0"/>
                                          </p:stCondLst>
                                        </p:cTn>
                                        <p:tgtEl>
                                          <p:spTgt spid="24"/>
                                        </p:tgtEl>
                                        <p:attrNameLst>
                                          <p:attrName>ppt_x</p:attrName>
                                        </p:attrNameLst>
                                      </p:cBhvr>
                                      <p:tavLst>
                                        <p:tav tm="0" fmla="#ppt_x+#ppt_w*((1.5-1.5*$)^3-(1.5-1.5*$)^2)">
                                          <p:val>
                                            <p:strVal val="0"/>
                                          </p:val>
                                        </p:tav>
                                        <p:tav tm="100000">
                                          <p:val>
                                            <p:strVal val="1"/>
                                          </p:val>
                                        </p:tav>
                                      </p:tavLst>
                                    </p:anim>
                                    <p:animEffect filter="fade">
                                      <p:cBhvr>
                                        <p:cTn id="13" dur="750">
                                          <p:stCondLst>
                                            <p:cond delay="0"/>
                                          </p:stCondLst>
                                        </p:cTn>
                                        <p:tgtEl>
                                          <p:spTgt spid="24"/>
                                        </p:tgtEl>
                                      </p:cBhvr>
                                    </p:animEffect>
                                  </p:childTnLst>
                                </p:cTn>
                              </p:par>
                            </p:childTnLst>
                          </p:cTn>
                        </p:par>
                        <p:par>
                          <p:cTn id="14" fill="hold">
                            <p:stCondLst>
                              <p:cond delay="2245"/>
                            </p:stCondLst>
                            <p:childTnLst>
                              <p:par>
                                <p:cTn id="15" presetID="10"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p:bldP spid="24" grpId="0"/>
      <p:bldP spid="2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E9E7A5E-16FF-46CE-8AD6-98D755C7A8D4}"/>
              </a:ext>
            </a:extLst>
          </p:cNvPr>
          <p:cNvSpPr>
            <a:spLocks noGrp="1"/>
          </p:cNvSpPr>
          <p:nvPr>
            <p:ph type="pic" sz="quarter" idx="10"/>
          </p:nvPr>
        </p:nvSpPr>
        <p:spPr/>
      </p:sp>
      <p:sp>
        <p:nvSpPr>
          <p:cNvPr id="7" name="Oval 6">
            <a:extLst>
              <a:ext uri="{FF2B5EF4-FFF2-40B4-BE49-F238E27FC236}">
                <a16:creationId xmlns:a16="http://schemas.microsoft.com/office/drawing/2014/main" id="{027141A7-14DA-4BFC-BF1A-A2FF625312F9}"/>
              </a:ext>
            </a:extLst>
          </p:cNvPr>
          <p:cNvSpPr/>
          <p:nvPr/>
        </p:nvSpPr>
        <p:spPr>
          <a:xfrm>
            <a:off x="3254049" y="6263640"/>
            <a:ext cx="1038246" cy="1038246"/>
          </a:xfrm>
          <a:prstGeom prst="ellipse">
            <a:avLst/>
          </a:prstGeom>
          <a:gradFill>
            <a:gsLst>
              <a:gs pos="0">
                <a:schemeClr val="accent1"/>
              </a:gs>
              <a:gs pos="100000">
                <a:schemeClr val="accent6"/>
              </a:gs>
            </a:gsLst>
            <a:lin ang="8100000" scaled="1"/>
          </a:gra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C14F53C-D55F-4EB3-8183-53AC1B667581}"/>
              </a:ext>
            </a:extLst>
          </p:cNvPr>
          <p:cNvSpPr/>
          <p:nvPr/>
        </p:nvSpPr>
        <p:spPr>
          <a:xfrm>
            <a:off x="8624877" y="6263640"/>
            <a:ext cx="1038246" cy="1038246"/>
          </a:xfrm>
          <a:prstGeom prst="ellipse">
            <a:avLst/>
          </a:prstGeom>
          <a:gradFill>
            <a:gsLst>
              <a:gs pos="0">
                <a:schemeClr val="accent1"/>
              </a:gs>
              <a:gs pos="100000">
                <a:schemeClr val="accent6"/>
              </a:gs>
            </a:gsLst>
            <a:lin ang="8100000" scaled="1"/>
          </a:gra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5AC1A7E0-7D7B-49DE-862E-B74096710EFB}"/>
              </a:ext>
            </a:extLst>
          </p:cNvPr>
          <p:cNvSpPr/>
          <p:nvPr/>
        </p:nvSpPr>
        <p:spPr>
          <a:xfrm>
            <a:off x="13995705" y="6263640"/>
            <a:ext cx="1038246" cy="1038246"/>
          </a:xfrm>
          <a:prstGeom prst="ellipse">
            <a:avLst/>
          </a:prstGeom>
          <a:gradFill>
            <a:gsLst>
              <a:gs pos="0">
                <a:schemeClr val="accent1"/>
              </a:gs>
              <a:gs pos="100000">
                <a:schemeClr val="accent6"/>
              </a:gs>
            </a:gsLst>
            <a:lin ang="8100000" scaled="1"/>
          </a:gra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40">
            <a:extLst>
              <a:ext uri="{FF2B5EF4-FFF2-40B4-BE49-F238E27FC236}">
                <a16:creationId xmlns:a16="http://schemas.microsoft.com/office/drawing/2014/main" id="{38BE3E2F-9A9C-48F9-8786-E1E101FB8814}"/>
              </a:ext>
            </a:extLst>
          </p:cNvPr>
          <p:cNvSpPr>
            <a:spLocks noEditPoints="1"/>
          </p:cNvSpPr>
          <p:nvPr/>
        </p:nvSpPr>
        <p:spPr bwMode="auto">
          <a:xfrm>
            <a:off x="8961682" y="6560327"/>
            <a:ext cx="364636" cy="444872"/>
          </a:xfrm>
          <a:custGeom>
            <a:avLst/>
            <a:gdLst>
              <a:gd name="T0" fmla="*/ 374 w 868"/>
              <a:gd name="T1" fmla="*/ 870 h 1059"/>
              <a:gd name="T2" fmla="*/ 382 w 868"/>
              <a:gd name="T3" fmla="*/ 903 h 1059"/>
              <a:gd name="T4" fmla="*/ 169 w 868"/>
              <a:gd name="T5" fmla="*/ 915 h 1059"/>
              <a:gd name="T6" fmla="*/ 145 w 868"/>
              <a:gd name="T7" fmla="*/ 890 h 1059"/>
              <a:gd name="T8" fmla="*/ 169 w 868"/>
              <a:gd name="T9" fmla="*/ 866 h 1059"/>
              <a:gd name="T10" fmla="*/ 470 w 868"/>
              <a:gd name="T11" fmla="*/ 725 h 1059"/>
              <a:gd name="T12" fmla="*/ 479 w 868"/>
              <a:gd name="T13" fmla="*/ 757 h 1059"/>
              <a:gd name="T14" fmla="*/ 169 w 868"/>
              <a:gd name="T15" fmla="*/ 769 h 1059"/>
              <a:gd name="T16" fmla="*/ 145 w 868"/>
              <a:gd name="T17" fmla="*/ 746 h 1059"/>
              <a:gd name="T18" fmla="*/ 169 w 868"/>
              <a:gd name="T19" fmla="*/ 722 h 1059"/>
              <a:gd name="T20" fmla="*/ 470 w 868"/>
              <a:gd name="T21" fmla="*/ 581 h 1059"/>
              <a:gd name="T22" fmla="*/ 479 w 868"/>
              <a:gd name="T23" fmla="*/ 613 h 1059"/>
              <a:gd name="T24" fmla="*/ 169 w 868"/>
              <a:gd name="T25" fmla="*/ 625 h 1059"/>
              <a:gd name="T26" fmla="*/ 145 w 868"/>
              <a:gd name="T27" fmla="*/ 602 h 1059"/>
              <a:gd name="T28" fmla="*/ 169 w 868"/>
              <a:gd name="T29" fmla="*/ 577 h 1059"/>
              <a:gd name="T30" fmla="*/ 277 w 868"/>
              <a:gd name="T31" fmla="*/ 435 h 1059"/>
              <a:gd name="T32" fmla="*/ 286 w 868"/>
              <a:gd name="T33" fmla="*/ 469 h 1059"/>
              <a:gd name="T34" fmla="*/ 169 w 868"/>
              <a:gd name="T35" fmla="*/ 481 h 1059"/>
              <a:gd name="T36" fmla="*/ 145 w 868"/>
              <a:gd name="T37" fmla="*/ 456 h 1059"/>
              <a:gd name="T38" fmla="*/ 169 w 868"/>
              <a:gd name="T39" fmla="*/ 433 h 1059"/>
              <a:gd name="T40" fmla="*/ 560 w 868"/>
              <a:gd name="T41" fmla="*/ 433 h 1059"/>
              <a:gd name="T42" fmla="*/ 78 w 868"/>
              <a:gd name="T43" fmla="*/ 291 h 1059"/>
              <a:gd name="T44" fmla="*/ 48 w 868"/>
              <a:gd name="T45" fmla="*/ 336 h 1059"/>
              <a:gd name="T46" fmla="*/ 63 w 868"/>
              <a:gd name="T47" fmla="*/ 997 h 1059"/>
              <a:gd name="T48" fmla="*/ 530 w 868"/>
              <a:gd name="T49" fmla="*/ 1010 h 1059"/>
              <a:gd name="T50" fmla="*/ 574 w 868"/>
              <a:gd name="T51" fmla="*/ 981 h 1059"/>
              <a:gd name="T52" fmla="*/ 434 w 868"/>
              <a:gd name="T53" fmla="*/ 481 h 1059"/>
              <a:gd name="T54" fmla="*/ 390 w 868"/>
              <a:gd name="T55" fmla="*/ 451 h 1059"/>
              <a:gd name="T56" fmla="*/ 97 w 868"/>
              <a:gd name="T57" fmla="*/ 288 h 1059"/>
              <a:gd name="T58" fmla="*/ 627 w 868"/>
              <a:gd name="T59" fmla="*/ 433 h 1059"/>
              <a:gd name="T60" fmla="*/ 614 w 868"/>
              <a:gd name="T61" fmla="*/ 1011 h 1059"/>
              <a:gd name="T62" fmla="*/ 556 w 868"/>
              <a:gd name="T63" fmla="*/ 1056 h 1059"/>
              <a:gd name="T64" fmla="*/ 70 w 868"/>
              <a:gd name="T65" fmla="*/ 1056 h 1059"/>
              <a:gd name="T66" fmla="*/ 14 w 868"/>
              <a:gd name="T67" fmla="*/ 1011 h 1059"/>
              <a:gd name="T68" fmla="*/ 0 w 868"/>
              <a:gd name="T69" fmla="*/ 336 h 1059"/>
              <a:gd name="T70" fmla="*/ 28 w 868"/>
              <a:gd name="T71" fmla="*/ 268 h 1059"/>
              <a:gd name="T72" fmla="*/ 97 w 868"/>
              <a:gd name="T73" fmla="*/ 240 h 1059"/>
              <a:gd name="T74" fmla="*/ 801 w 868"/>
              <a:gd name="T75" fmla="*/ 192 h 1059"/>
              <a:gd name="T76" fmla="*/ 699 w 868"/>
              <a:gd name="T77" fmla="*/ 0 h 1059"/>
              <a:gd name="T78" fmla="*/ 864 w 868"/>
              <a:gd name="T79" fmla="*/ 747 h 1059"/>
              <a:gd name="T80" fmla="*/ 819 w 868"/>
              <a:gd name="T81" fmla="*/ 805 h 1059"/>
              <a:gd name="T82" fmla="*/ 699 w 868"/>
              <a:gd name="T83" fmla="*/ 818 h 1059"/>
              <a:gd name="T84" fmla="*/ 675 w 868"/>
              <a:gd name="T85" fmla="*/ 794 h 1059"/>
              <a:gd name="T86" fmla="*/ 699 w 868"/>
              <a:gd name="T87" fmla="*/ 769 h 1059"/>
              <a:gd name="T88" fmla="*/ 805 w 868"/>
              <a:gd name="T89" fmla="*/ 756 h 1059"/>
              <a:gd name="T90" fmla="*/ 819 w 868"/>
              <a:gd name="T91" fmla="*/ 240 h 1059"/>
              <a:gd name="T92" fmla="*/ 641 w 868"/>
              <a:gd name="T93" fmla="*/ 226 h 1059"/>
              <a:gd name="T94" fmla="*/ 627 w 868"/>
              <a:gd name="T95" fmla="*/ 47 h 1059"/>
              <a:gd name="T96" fmla="*/ 303 w 868"/>
              <a:gd name="T97" fmla="*/ 61 h 1059"/>
              <a:gd name="T98" fmla="*/ 289 w 868"/>
              <a:gd name="T99" fmla="*/ 167 h 1059"/>
              <a:gd name="T100" fmla="*/ 265 w 868"/>
              <a:gd name="T101" fmla="*/ 192 h 1059"/>
              <a:gd name="T102" fmla="*/ 241 w 868"/>
              <a:gd name="T103" fmla="*/ 167 h 1059"/>
              <a:gd name="T104" fmla="*/ 254 w 868"/>
              <a:gd name="T105" fmla="*/ 47 h 1059"/>
              <a:gd name="T106" fmla="*/ 311 w 868"/>
              <a:gd name="T107" fmla="*/ 2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8" h="1059">
                <a:moveTo>
                  <a:pt x="169" y="866"/>
                </a:moveTo>
                <a:lnTo>
                  <a:pt x="361" y="866"/>
                </a:lnTo>
                <a:lnTo>
                  <a:pt x="374" y="870"/>
                </a:lnTo>
                <a:lnTo>
                  <a:pt x="382" y="878"/>
                </a:lnTo>
                <a:lnTo>
                  <a:pt x="386" y="890"/>
                </a:lnTo>
                <a:lnTo>
                  <a:pt x="382" y="903"/>
                </a:lnTo>
                <a:lnTo>
                  <a:pt x="374" y="911"/>
                </a:lnTo>
                <a:lnTo>
                  <a:pt x="361" y="915"/>
                </a:lnTo>
                <a:lnTo>
                  <a:pt x="169" y="915"/>
                </a:lnTo>
                <a:lnTo>
                  <a:pt x="157" y="911"/>
                </a:lnTo>
                <a:lnTo>
                  <a:pt x="148" y="903"/>
                </a:lnTo>
                <a:lnTo>
                  <a:pt x="145" y="890"/>
                </a:lnTo>
                <a:lnTo>
                  <a:pt x="148" y="878"/>
                </a:lnTo>
                <a:lnTo>
                  <a:pt x="157" y="870"/>
                </a:lnTo>
                <a:lnTo>
                  <a:pt x="169" y="866"/>
                </a:lnTo>
                <a:close/>
                <a:moveTo>
                  <a:pt x="169" y="722"/>
                </a:moveTo>
                <a:lnTo>
                  <a:pt x="458" y="722"/>
                </a:lnTo>
                <a:lnTo>
                  <a:pt x="470" y="725"/>
                </a:lnTo>
                <a:lnTo>
                  <a:pt x="479" y="734"/>
                </a:lnTo>
                <a:lnTo>
                  <a:pt x="481" y="746"/>
                </a:lnTo>
                <a:lnTo>
                  <a:pt x="479" y="757"/>
                </a:lnTo>
                <a:lnTo>
                  <a:pt x="470" y="767"/>
                </a:lnTo>
                <a:lnTo>
                  <a:pt x="458" y="769"/>
                </a:lnTo>
                <a:lnTo>
                  <a:pt x="169" y="769"/>
                </a:lnTo>
                <a:lnTo>
                  <a:pt x="157" y="767"/>
                </a:lnTo>
                <a:lnTo>
                  <a:pt x="148" y="757"/>
                </a:lnTo>
                <a:lnTo>
                  <a:pt x="145" y="746"/>
                </a:lnTo>
                <a:lnTo>
                  <a:pt x="148" y="734"/>
                </a:lnTo>
                <a:lnTo>
                  <a:pt x="157" y="725"/>
                </a:lnTo>
                <a:lnTo>
                  <a:pt x="169" y="722"/>
                </a:lnTo>
                <a:close/>
                <a:moveTo>
                  <a:pt x="169" y="577"/>
                </a:moveTo>
                <a:lnTo>
                  <a:pt x="458" y="577"/>
                </a:lnTo>
                <a:lnTo>
                  <a:pt x="470" y="581"/>
                </a:lnTo>
                <a:lnTo>
                  <a:pt x="479" y="589"/>
                </a:lnTo>
                <a:lnTo>
                  <a:pt x="481" y="602"/>
                </a:lnTo>
                <a:lnTo>
                  <a:pt x="479" y="613"/>
                </a:lnTo>
                <a:lnTo>
                  <a:pt x="470" y="621"/>
                </a:lnTo>
                <a:lnTo>
                  <a:pt x="458" y="625"/>
                </a:lnTo>
                <a:lnTo>
                  <a:pt x="169" y="625"/>
                </a:lnTo>
                <a:lnTo>
                  <a:pt x="157" y="621"/>
                </a:lnTo>
                <a:lnTo>
                  <a:pt x="148" y="613"/>
                </a:lnTo>
                <a:lnTo>
                  <a:pt x="145" y="602"/>
                </a:lnTo>
                <a:lnTo>
                  <a:pt x="148" y="589"/>
                </a:lnTo>
                <a:lnTo>
                  <a:pt x="157" y="581"/>
                </a:lnTo>
                <a:lnTo>
                  <a:pt x="169" y="577"/>
                </a:lnTo>
                <a:close/>
                <a:moveTo>
                  <a:pt x="169" y="433"/>
                </a:moveTo>
                <a:lnTo>
                  <a:pt x="265" y="433"/>
                </a:lnTo>
                <a:lnTo>
                  <a:pt x="277" y="435"/>
                </a:lnTo>
                <a:lnTo>
                  <a:pt x="286" y="445"/>
                </a:lnTo>
                <a:lnTo>
                  <a:pt x="289" y="456"/>
                </a:lnTo>
                <a:lnTo>
                  <a:pt x="286" y="469"/>
                </a:lnTo>
                <a:lnTo>
                  <a:pt x="277" y="477"/>
                </a:lnTo>
                <a:lnTo>
                  <a:pt x="265" y="481"/>
                </a:lnTo>
                <a:lnTo>
                  <a:pt x="169" y="481"/>
                </a:lnTo>
                <a:lnTo>
                  <a:pt x="157" y="477"/>
                </a:lnTo>
                <a:lnTo>
                  <a:pt x="148" y="469"/>
                </a:lnTo>
                <a:lnTo>
                  <a:pt x="145" y="456"/>
                </a:lnTo>
                <a:lnTo>
                  <a:pt x="148" y="445"/>
                </a:lnTo>
                <a:lnTo>
                  <a:pt x="157" y="435"/>
                </a:lnTo>
                <a:lnTo>
                  <a:pt x="169" y="433"/>
                </a:lnTo>
                <a:close/>
                <a:moveTo>
                  <a:pt x="434" y="291"/>
                </a:moveTo>
                <a:lnTo>
                  <a:pt x="434" y="433"/>
                </a:lnTo>
                <a:lnTo>
                  <a:pt x="560" y="433"/>
                </a:lnTo>
                <a:lnTo>
                  <a:pt x="434" y="291"/>
                </a:lnTo>
                <a:close/>
                <a:moveTo>
                  <a:pt x="97" y="288"/>
                </a:moveTo>
                <a:lnTo>
                  <a:pt x="78" y="291"/>
                </a:lnTo>
                <a:lnTo>
                  <a:pt x="63" y="302"/>
                </a:lnTo>
                <a:lnTo>
                  <a:pt x="52" y="318"/>
                </a:lnTo>
                <a:lnTo>
                  <a:pt x="48" y="336"/>
                </a:lnTo>
                <a:lnTo>
                  <a:pt x="48" y="963"/>
                </a:lnTo>
                <a:lnTo>
                  <a:pt x="52" y="981"/>
                </a:lnTo>
                <a:lnTo>
                  <a:pt x="63" y="997"/>
                </a:lnTo>
                <a:lnTo>
                  <a:pt x="78" y="1008"/>
                </a:lnTo>
                <a:lnTo>
                  <a:pt x="97" y="1010"/>
                </a:lnTo>
                <a:lnTo>
                  <a:pt x="530" y="1010"/>
                </a:lnTo>
                <a:lnTo>
                  <a:pt x="549" y="1008"/>
                </a:lnTo>
                <a:lnTo>
                  <a:pt x="564" y="997"/>
                </a:lnTo>
                <a:lnTo>
                  <a:pt x="574" y="981"/>
                </a:lnTo>
                <a:lnTo>
                  <a:pt x="578" y="963"/>
                </a:lnTo>
                <a:lnTo>
                  <a:pt x="578" y="481"/>
                </a:lnTo>
                <a:lnTo>
                  <a:pt x="434" y="481"/>
                </a:lnTo>
                <a:lnTo>
                  <a:pt x="415" y="477"/>
                </a:lnTo>
                <a:lnTo>
                  <a:pt x="400" y="467"/>
                </a:lnTo>
                <a:lnTo>
                  <a:pt x="390" y="451"/>
                </a:lnTo>
                <a:lnTo>
                  <a:pt x="386" y="433"/>
                </a:lnTo>
                <a:lnTo>
                  <a:pt x="386" y="288"/>
                </a:lnTo>
                <a:lnTo>
                  <a:pt x="97" y="288"/>
                </a:lnTo>
                <a:close/>
                <a:moveTo>
                  <a:pt x="97" y="240"/>
                </a:moveTo>
                <a:lnTo>
                  <a:pt x="458" y="240"/>
                </a:lnTo>
                <a:lnTo>
                  <a:pt x="627" y="433"/>
                </a:lnTo>
                <a:lnTo>
                  <a:pt x="627" y="963"/>
                </a:lnTo>
                <a:lnTo>
                  <a:pt x="623" y="988"/>
                </a:lnTo>
                <a:lnTo>
                  <a:pt x="614" y="1011"/>
                </a:lnTo>
                <a:lnTo>
                  <a:pt x="598" y="1031"/>
                </a:lnTo>
                <a:lnTo>
                  <a:pt x="578" y="1045"/>
                </a:lnTo>
                <a:lnTo>
                  <a:pt x="556" y="1056"/>
                </a:lnTo>
                <a:lnTo>
                  <a:pt x="530" y="1059"/>
                </a:lnTo>
                <a:lnTo>
                  <a:pt x="97" y="1059"/>
                </a:lnTo>
                <a:lnTo>
                  <a:pt x="70" y="1056"/>
                </a:lnTo>
                <a:lnTo>
                  <a:pt x="48" y="1045"/>
                </a:lnTo>
                <a:lnTo>
                  <a:pt x="28" y="1031"/>
                </a:lnTo>
                <a:lnTo>
                  <a:pt x="14" y="1011"/>
                </a:lnTo>
                <a:lnTo>
                  <a:pt x="4" y="988"/>
                </a:lnTo>
                <a:lnTo>
                  <a:pt x="0" y="963"/>
                </a:lnTo>
                <a:lnTo>
                  <a:pt x="0" y="336"/>
                </a:lnTo>
                <a:lnTo>
                  <a:pt x="4" y="311"/>
                </a:lnTo>
                <a:lnTo>
                  <a:pt x="14" y="288"/>
                </a:lnTo>
                <a:lnTo>
                  <a:pt x="28" y="268"/>
                </a:lnTo>
                <a:lnTo>
                  <a:pt x="48" y="253"/>
                </a:lnTo>
                <a:lnTo>
                  <a:pt x="70" y="243"/>
                </a:lnTo>
                <a:lnTo>
                  <a:pt x="97" y="240"/>
                </a:lnTo>
                <a:close/>
                <a:moveTo>
                  <a:pt x="675" y="51"/>
                </a:moveTo>
                <a:lnTo>
                  <a:pt x="675" y="192"/>
                </a:lnTo>
                <a:lnTo>
                  <a:pt x="801" y="192"/>
                </a:lnTo>
                <a:lnTo>
                  <a:pt x="675" y="51"/>
                </a:lnTo>
                <a:close/>
                <a:moveTo>
                  <a:pt x="337" y="0"/>
                </a:moveTo>
                <a:lnTo>
                  <a:pt x="699" y="0"/>
                </a:lnTo>
                <a:lnTo>
                  <a:pt x="868" y="192"/>
                </a:lnTo>
                <a:lnTo>
                  <a:pt x="868" y="722"/>
                </a:lnTo>
                <a:lnTo>
                  <a:pt x="864" y="747"/>
                </a:lnTo>
                <a:lnTo>
                  <a:pt x="854" y="771"/>
                </a:lnTo>
                <a:lnTo>
                  <a:pt x="839" y="790"/>
                </a:lnTo>
                <a:lnTo>
                  <a:pt x="819" y="805"/>
                </a:lnTo>
                <a:lnTo>
                  <a:pt x="797" y="815"/>
                </a:lnTo>
                <a:lnTo>
                  <a:pt x="771" y="818"/>
                </a:lnTo>
                <a:lnTo>
                  <a:pt x="699" y="818"/>
                </a:lnTo>
                <a:lnTo>
                  <a:pt x="687" y="815"/>
                </a:lnTo>
                <a:lnTo>
                  <a:pt x="678" y="806"/>
                </a:lnTo>
                <a:lnTo>
                  <a:pt x="675" y="794"/>
                </a:lnTo>
                <a:lnTo>
                  <a:pt x="678" y="782"/>
                </a:lnTo>
                <a:lnTo>
                  <a:pt x="687" y="773"/>
                </a:lnTo>
                <a:lnTo>
                  <a:pt x="699" y="769"/>
                </a:lnTo>
                <a:lnTo>
                  <a:pt x="771" y="769"/>
                </a:lnTo>
                <a:lnTo>
                  <a:pt x="790" y="767"/>
                </a:lnTo>
                <a:lnTo>
                  <a:pt x="805" y="756"/>
                </a:lnTo>
                <a:lnTo>
                  <a:pt x="815" y="740"/>
                </a:lnTo>
                <a:lnTo>
                  <a:pt x="819" y="722"/>
                </a:lnTo>
                <a:lnTo>
                  <a:pt x="819" y="240"/>
                </a:lnTo>
                <a:lnTo>
                  <a:pt x="675" y="240"/>
                </a:lnTo>
                <a:lnTo>
                  <a:pt x="656" y="236"/>
                </a:lnTo>
                <a:lnTo>
                  <a:pt x="641" y="226"/>
                </a:lnTo>
                <a:lnTo>
                  <a:pt x="631" y="210"/>
                </a:lnTo>
                <a:lnTo>
                  <a:pt x="627" y="192"/>
                </a:lnTo>
                <a:lnTo>
                  <a:pt x="627" y="47"/>
                </a:lnTo>
                <a:lnTo>
                  <a:pt x="337" y="47"/>
                </a:lnTo>
                <a:lnTo>
                  <a:pt x="319" y="51"/>
                </a:lnTo>
                <a:lnTo>
                  <a:pt x="303" y="61"/>
                </a:lnTo>
                <a:lnTo>
                  <a:pt x="293" y="77"/>
                </a:lnTo>
                <a:lnTo>
                  <a:pt x="289" y="95"/>
                </a:lnTo>
                <a:lnTo>
                  <a:pt x="289" y="167"/>
                </a:lnTo>
                <a:lnTo>
                  <a:pt x="286" y="180"/>
                </a:lnTo>
                <a:lnTo>
                  <a:pt x="277" y="188"/>
                </a:lnTo>
                <a:lnTo>
                  <a:pt x="265" y="192"/>
                </a:lnTo>
                <a:lnTo>
                  <a:pt x="254" y="188"/>
                </a:lnTo>
                <a:lnTo>
                  <a:pt x="244" y="180"/>
                </a:lnTo>
                <a:lnTo>
                  <a:pt x="241" y="167"/>
                </a:lnTo>
                <a:lnTo>
                  <a:pt x="241" y="95"/>
                </a:lnTo>
                <a:lnTo>
                  <a:pt x="244" y="70"/>
                </a:lnTo>
                <a:lnTo>
                  <a:pt x="254" y="47"/>
                </a:lnTo>
                <a:lnTo>
                  <a:pt x="269" y="27"/>
                </a:lnTo>
                <a:lnTo>
                  <a:pt x="289" y="13"/>
                </a:lnTo>
                <a:lnTo>
                  <a:pt x="311" y="2"/>
                </a:lnTo>
                <a:lnTo>
                  <a:pt x="337"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1" name="Freeform 561">
            <a:extLst>
              <a:ext uri="{FF2B5EF4-FFF2-40B4-BE49-F238E27FC236}">
                <a16:creationId xmlns:a16="http://schemas.microsoft.com/office/drawing/2014/main" id="{0B3BD459-96AD-4706-B87B-693CCBBE5C3F}"/>
              </a:ext>
            </a:extLst>
          </p:cNvPr>
          <p:cNvSpPr>
            <a:spLocks noEditPoints="1"/>
          </p:cNvSpPr>
          <p:nvPr/>
        </p:nvSpPr>
        <p:spPr bwMode="auto">
          <a:xfrm>
            <a:off x="3550525" y="6600709"/>
            <a:ext cx="445294" cy="364108"/>
          </a:xfrm>
          <a:custGeom>
            <a:avLst/>
            <a:gdLst>
              <a:gd name="T0" fmla="*/ 34 w 735"/>
              <a:gd name="T1" fmla="*/ 568 h 601"/>
              <a:gd name="T2" fmla="*/ 101 w 735"/>
              <a:gd name="T3" fmla="*/ 401 h 601"/>
              <a:gd name="T4" fmla="*/ 17 w 735"/>
              <a:gd name="T5" fmla="*/ 368 h 601"/>
              <a:gd name="T6" fmla="*/ 122 w 735"/>
              <a:gd name="T7" fmla="*/ 368 h 601"/>
              <a:gd name="T8" fmla="*/ 131 w 735"/>
              <a:gd name="T9" fmla="*/ 374 h 601"/>
              <a:gd name="T10" fmla="*/ 133 w 735"/>
              <a:gd name="T11" fmla="*/ 385 h 601"/>
              <a:gd name="T12" fmla="*/ 132 w 735"/>
              <a:gd name="T13" fmla="*/ 590 h 601"/>
              <a:gd name="T14" fmla="*/ 127 w 735"/>
              <a:gd name="T15" fmla="*/ 598 h 601"/>
              <a:gd name="T16" fmla="*/ 116 w 735"/>
              <a:gd name="T17" fmla="*/ 601 h 601"/>
              <a:gd name="T18" fmla="*/ 11 w 735"/>
              <a:gd name="T19" fmla="*/ 601 h 601"/>
              <a:gd name="T20" fmla="*/ 4 w 735"/>
              <a:gd name="T21" fmla="*/ 594 h 601"/>
              <a:gd name="T22" fmla="*/ 0 w 735"/>
              <a:gd name="T23" fmla="*/ 584 h 601"/>
              <a:gd name="T24" fmla="*/ 1 w 735"/>
              <a:gd name="T25" fmla="*/ 380 h 601"/>
              <a:gd name="T26" fmla="*/ 6 w 735"/>
              <a:gd name="T27" fmla="*/ 370 h 601"/>
              <a:gd name="T28" fmla="*/ 17 w 735"/>
              <a:gd name="T29" fmla="*/ 368 h 601"/>
              <a:gd name="T30" fmla="*/ 435 w 735"/>
              <a:gd name="T31" fmla="*/ 568 h 601"/>
              <a:gd name="T32" fmla="*/ 501 w 735"/>
              <a:gd name="T33" fmla="*/ 301 h 601"/>
              <a:gd name="T34" fmla="*/ 418 w 735"/>
              <a:gd name="T35" fmla="*/ 267 h 601"/>
              <a:gd name="T36" fmla="*/ 522 w 735"/>
              <a:gd name="T37" fmla="*/ 268 h 601"/>
              <a:gd name="T38" fmla="*/ 532 w 735"/>
              <a:gd name="T39" fmla="*/ 275 h 601"/>
              <a:gd name="T40" fmla="*/ 534 w 735"/>
              <a:gd name="T41" fmla="*/ 284 h 601"/>
              <a:gd name="T42" fmla="*/ 533 w 735"/>
              <a:gd name="T43" fmla="*/ 590 h 601"/>
              <a:gd name="T44" fmla="*/ 528 w 735"/>
              <a:gd name="T45" fmla="*/ 598 h 601"/>
              <a:gd name="T46" fmla="*/ 517 w 735"/>
              <a:gd name="T47" fmla="*/ 601 h 601"/>
              <a:gd name="T48" fmla="*/ 412 w 735"/>
              <a:gd name="T49" fmla="*/ 601 h 601"/>
              <a:gd name="T50" fmla="*/ 404 w 735"/>
              <a:gd name="T51" fmla="*/ 594 h 601"/>
              <a:gd name="T52" fmla="*/ 401 w 735"/>
              <a:gd name="T53" fmla="*/ 584 h 601"/>
              <a:gd name="T54" fmla="*/ 402 w 735"/>
              <a:gd name="T55" fmla="*/ 279 h 601"/>
              <a:gd name="T56" fmla="*/ 407 w 735"/>
              <a:gd name="T57" fmla="*/ 271 h 601"/>
              <a:gd name="T58" fmla="*/ 418 w 735"/>
              <a:gd name="T59" fmla="*/ 267 h 601"/>
              <a:gd name="T60" fmla="*/ 234 w 735"/>
              <a:gd name="T61" fmla="*/ 568 h 601"/>
              <a:gd name="T62" fmla="*/ 301 w 735"/>
              <a:gd name="T63" fmla="*/ 101 h 601"/>
              <a:gd name="T64" fmla="*/ 217 w 735"/>
              <a:gd name="T65" fmla="*/ 67 h 601"/>
              <a:gd name="T66" fmla="*/ 322 w 735"/>
              <a:gd name="T67" fmla="*/ 68 h 601"/>
              <a:gd name="T68" fmla="*/ 331 w 735"/>
              <a:gd name="T69" fmla="*/ 75 h 601"/>
              <a:gd name="T70" fmla="*/ 334 w 735"/>
              <a:gd name="T71" fmla="*/ 84 h 601"/>
              <a:gd name="T72" fmla="*/ 332 w 735"/>
              <a:gd name="T73" fmla="*/ 590 h 601"/>
              <a:gd name="T74" fmla="*/ 327 w 735"/>
              <a:gd name="T75" fmla="*/ 598 h 601"/>
              <a:gd name="T76" fmla="*/ 317 w 735"/>
              <a:gd name="T77" fmla="*/ 601 h 601"/>
              <a:gd name="T78" fmla="*/ 212 w 735"/>
              <a:gd name="T79" fmla="*/ 601 h 601"/>
              <a:gd name="T80" fmla="*/ 204 w 735"/>
              <a:gd name="T81" fmla="*/ 594 h 601"/>
              <a:gd name="T82" fmla="*/ 200 w 735"/>
              <a:gd name="T83" fmla="*/ 584 h 601"/>
              <a:gd name="T84" fmla="*/ 201 w 735"/>
              <a:gd name="T85" fmla="*/ 79 h 601"/>
              <a:gd name="T86" fmla="*/ 207 w 735"/>
              <a:gd name="T87" fmla="*/ 71 h 601"/>
              <a:gd name="T88" fmla="*/ 217 w 735"/>
              <a:gd name="T89" fmla="*/ 67 h 601"/>
              <a:gd name="T90" fmla="*/ 634 w 735"/>
              <a:gd name="T91" fmla="*/ 568 h 601"/>
              <a:gd name="T92" fmla="*/ 701 w 735"/>
              <a:gd name="T93" fmla="*/ 34 h 601"/>
              <a:gd name="T94" fmla="*/ 618 w 735"/>
              <a:gd name="T95" fmla="*/ 0 h 601"/>
              <a:gd name="T96" fmla="*/ 723 w 735"/>
              <a:gd name="T97" fmla="*/ 1 h 601"/>
              <a:gd name="T98" fmla="*/ 731 w 735"/>
              <a:gd name="T99" fmla="*/ 8 h 601"/>
              <a:gd name="T100" fmla="*/ 735 w 735"/>
              <a:gd name="T101" fmla="*/ 17 h 601"/>
              <a:gd name="T102" fmla="*/ 733 w 735"/>
              <a:gd name="T103" fmla="*/ 590 h 601"/>
              <a:gd name="T104" fmla="*/ 728 w 735"/>
              <a:gd name="T105" fmla="*/ 598 h 601"/>
              <a:gd name="T106" fmla="*/ 718 w 735"/>
              <a:gd name="T107" fmla="*/ 601 h 601"/>
              <a:gd name="T108" fmla="*/ 613 w 735"/>
              <a:gd name="T109" fmla="*/ 601 h 601"/>
              <a:gd name="T110" fmla="*/ 604 w 735"/>
              <a:gd name="T111" fmla="*/ 594 h 601"/>
              <a:gd name="T112" fmla="*/ 601 w 735"/>
              <a:gd name="T113" fmla="*/ 584 h 601"/>
              <a:gd name="T114" fmla="*/ 602 w 735"/>
              <a:gd name="T115" fmla="*/ 12 h 601"/>
              <a:gd name="T116" fmla="*/ 608 w 735"/>
              <a:gd name="T117" fmla="*/ 4 h 601"/>
              <a:gd name="T118" fmla="*/ 618 w 735"/>
              <a:gd name="T119" fmla="*/ 0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35" h="601">
                <a:moveTo>
                  <a:pt x="34" y="401"/>
                </a:moveTo>
                <a:lnTo>
                  <a:pt x="34" y="568"/>
                </a:lnTo>
                <a:lnTo>
                  <a:pt x="101" y="568"/>
                </a:lnTo>
                <a:lnTo>
                  <a:pt x="101" y="401"/>
                </a:lnTo>
                <a:lnTo>
                  <a:pt x="34" y="401"/>
                </a:lnTo>
                <a:close/>
                <a:moveTo>
                  <a:pt x="17" y="368"/>
                </a:moveTo>
                <a:lnTo>
                  <a:pt x="116" y="368"/>
                </a:lnTo>
                <a:lnTo>
                  <a:pt x="122" y="368"/>
                </a:lnTo>
                <a:lnTo>
                  <a:pt x="127" y="370"/>
                </a:lnTo>
                <a:lnTo>
                  <a:pt x="131" y="374"/>
                </a:lnTo>
                <a:lnTo>
                  <a:pt x="132" y="380"/>
                </a:lnTo>
                <a:lnTo>
                  <a:pt x="133" y="385"/>
                </a:lnTo>
                <a:lnTo>
                  <a:pt x="133" y="584"/>
                </a:lnTo>
                <a:lnTo>
                  <a:pt x="132" y="590"/>
                </a:lnTo>
                <a:lnTo>
                  <a:pt x="131" y="594"/>
                </a:lnTo>
                <a:lnTo>
                  <a:pt x="127" y="598"/>
                </a:lnTo>
                <a:lnTo>
                  <a:pt x="122" y="601"/>
                </a:lnTo>
                <a:lnTo>
                  <a:pt x="116" y="601"/>
                </a:lnTo>
                <a:lnTo>
                  <a:pt x="17" y="601"/>
                </a:lnTo>
                <a:lnTo>
                  <a:pt x="11" y="601"/>
                </a:lnTo>
                <a:lnTo>
                  <a:pt x="6" y="598"/>
                </a:lnTo>
                <a:lnTo>
                  <a:pt x="4" y="594"/>
                </a:lnTo>
                <a:lnTo>
                  <a:pt x="1" y="590"/>
                </a:lnTo>
                <a:lnTo>
                  <a:pt x="0" y="584"/>
                </a:lnTo>
                <a:lnTo>
                  <a:pt x="0" y="385"/>
                </a:lnTo>
                <a:lnTo>
                  <a:pt x="1" y="380"/>
                </a:lnTo>
                <a:lnTo>
                  <a:pt x="4" y="374"/>
                </a:lnTo>
                <a:lnTo>
                  <a:pt x="6" y="370"/>
                </a:lnTo>
                <a:lnTo>
                  <a:pt x="11" y="368"/>
                </a:lnTo>
                <a:lnTo>
                  <a:pt x="17" y="368"/>
                </a:lnTo>
                <a:close/>
                <a:moveTo>
                  <a:pt x="435" y="301"/>
                </a:moveTo>
                <a:lnTo>
                  <a:pt x="435" y="568"/>
                </a:lnTo>
                <a:lnTo>
                  <a:pt x="501" y="568"/>
                </a:lnTo>
                <a:lnTo>
                  <a:pt x="501" y="301"/>
                </a:lnTo>
                <a:lnTo>
                  <a:pt x="435" y="301"/>
                </a:lnTo>
                <a:close/>
                <a:moveTo>
                  <a:pt x="418" y="267"/>
                </a:moveTo>
                <a:lnTo>
                  <a:pt x="517" y="267"/>
                </a:lnTo>
                <a:lnTo>
                  <a:pt x="522" y="268"/>
                </a:lnTo>
                <a:lnTo>
                  <a:pt x="528" y="271"/>
                </a:lnTo>
                <a:lnTo>
                  <a:pt x="532" y="275"/>
                </a:lnTo>
                <a:lnTo>
                  <a:pt x="533" y="279"/>
                </a:lnTo>
                <a:lnTo>
                  <a:pt x="534" y="284"/>
                </a:lnTo>
                <a:lnTo>
                  <a:pt x="534" y="584"/>
                </a:lnTo>
                <a:lnTo>
                  <a:pt x="533" y="590"/>
                </a:lnTo>
                <a:lnTo>
                  <a:pt x="532" y="594"/>
                </a:lnTo>
                <a:lnTo>
                  <a:pt x="528" y="598"/>
                </a:lnTo>
                <a:lnTo>
                  <a:pt x="522" y="601"/>
                </a:lnTo>
                <a:lnTo>
                  <a:pt x="517" y="601"/>
                </a:lnTo>
                <a:lnTo>
                  <a:pt x="418" y="601"/>
                </a:lnTo>
                <a:lnTo>
                  <a:pt x="412" y="601"/>
                </a:lnTo>
                <a:lnTo>
                  <a:pt x="407" y="598"/>
                </a:lnTo>
                <a:lnTo>
                  <a:pt x="404" y="594"/>
                </a:lnTo>
                <a:lnTo>
                  <a:pt x="402" y="590"/>
                </a:lnTo>
                <a:lnTo>
                  <a:pt x="401" y="584"/>
                </a:lnTo>
                <a:lnTo>
                  <a:pt x="401" y="284"/>
                </a:lnTo>
                <a:lnTo>
                  <a:pt x="402" y="279"/>
                </a:lnTo>
                <a:lnTo>
                  <a:pt x="404" y="275"/>
                </a:lnTo>
                <a:lnTo>
                  <a:pt x="407" y="271"/>
                </a:lnTo>
                <a:lnTo>
                  <a:pt x="412" y="268"/>
                </a:lnTo>
                <a:lnTo>
                  <a:pt x="418" y="267"/>
                </a:lnTo>
                <a:close/>
                <a:moveTo>
                  <a:pt x="234" y="101"/>
                </a:moveTo>
                <a:lnTo>
                  <a:pt x="234" y="568"/>
                </a:lnTo>
                <a:lnTo>
                  <a:pt x="301" y="568"/>
                </a:lnTo>
                <a:lnTo>
                  <a:pt x="301" y="101"/>
                </a:lnTo>
                <a:lnTo>
                  <a:pt x="234" y="101"/>
                </a:lnTo>
                <a:close/>
                <a:moveTo>
                  <a:pt x="217" y="67"/>
                </a:moveTo>
                <a:lnTo>
                  <a:pt x="317" y="67"/>
                </a:lnTo>
                <a:lnTo>
                  <a:pt x="322" y="68"/>
                </a:lnTo>
                <a:lnTo>
                  <a:pt x="327" y="71"/>
                </a:lnTo>
                <a:lnTo>
                  <a:pt x="331" y="75"/>
                </a:lnTo>
                <a:lnTo>
                  <a:pt x="332" y="79"/>
                </a:lnTo>
                <a:lnTo>
                  <a:pt x="334" y="84"/>
                </a:lnTo>
                <a:lnTo>
                  <a:pt x="334" y="584"/>
                </a:lnTo>
                <a:lnTo>
                  <a:pt x="332" y="590"/>
                </a:lnTo>
                <a:lnTo>
                  <a:pt x="331" y="594"/>
                </a:lnTo>
                <a:lnTo>
                  <a:pt x="327" y="598"/>
                </a:lnTo>
                <a:lnTo>
                  <a:pt x="322" y="601"/>
                </a:lnTo>
                <a:lnTo>
                  <a:pt x="317" y="601"/>
                </a:lnTo>
                <a:lnTo>
                  <a:pt x="217" y="601"/>
                </a:lnTo>
                <a:lnTo>
                  <a:pt x="212" y="601"/>
                </a:lnTo>
                <a:lnTo>
                  <a:pt x="207" y="598"/>
                </a:lnTo>
                <a:lnTo>
                  <a:pt x="204" y="594"/>
                </a:lnTo>
                <a:lnTo>
                  <a:pt x="201" y="590"/>
                </a:lnTo>
                <a:lnTo>
                  <a:pt x="200" y="584"/>
                </a:lnTo>
                <a:lnTo>
                  <a:pt x="200" y="84"/>
                </a:lnTo>
                <a:lnTo>
                  <a:pt x="201" y="79"/>
                </a:lnTo>
                <a:lnTo>
                  <a:pt x="204" y="75"/>
                </a:lnTo>
                <a:lnTo>
                  <a:pt x="207" y="71"/>
                </a:lnTo>
                <a:lnTo>
                  <a:pt x="212" y="68"/>
                </a:lnTo>
                <a:lnTo>
                  <a:pt x="217" y="67"/>
                </a:lnTo>
                <a:close/>
                <a:moveTo>
                  <a:pt x="634" y="34"/>
                </a:moveTo>
                <a:lnTo>
                  <a:pt x="634" y="568"/>
                </a:lnTo>
                <a:lnTo>
                  <a:pt x="701" y="568"/>
                </a:lnTo>
                <a:lnTo>
                  <a:pt x="701" y="34"/>
                </a:lnTo>
                <a:lnTo>
                  <a:pt x="634" y="34"/>
                </a:lnTo>
                <a:close/>
                <a:moveTo>
                  <a:pt x="618" y="0"/>
                </a:moveTo>
                <a:lnTo>
                  <a:pt x="718" y="0"/>
                </a:lnTo>
                <a:lnTo>
                  <a:pt x="723" y="1"/>
                </a:lnTo>
                <a:lnTo>
                  <a:pt x="728" y="4"/>
                </a:lnTo>
                <a:lnTo>
                  <a:pt x="731" y="8"/>
                </a:lnTo>
                <a:lnTo>
                  <a:pt x="733" y="12"/>
                </a:lnTo>
                <a:lnTo>
                  <a:pt x="735" y="17"/>
                </a:lnTo>
                <a:lnTo>
                  <a:pt x="735" y="584"/>
                </a:lnTo>
                <a:lnTo>
                  <a:pt x="733" y="590"/>
                </a:lnTo>
                <a:lnTo>
                  <a:pt x="731" y="594"/>
                </a:lnTo>
                <a:lnTo>
                  <a:pt x="728" y="598"/>
                </a:lnTo>
                <a:lnTo>
                  <a:pt x="723" y="601"/>
                </a:lnTo>
                <a:lnTo>
                  <a:pt x="718" y="601"/>
                </a:lnTo>
                <a:lnTo>
                  <a:pt x="618" y="601"/>
                </a:lnTo>
                <a:lnTo>
                  <a:pt x="613" y="601"/>
                </a:lnTo>
                <a:lnTo>
                  <a:pt x="608" y="598"/>
                </a:lnTo>
                <a:lnTo>
                  <a:pt x="604" y="594"/>
                </a:lnTo>
                <a:lnTo>
                  <a:pt x="602" y="590"/>
                </a:lnTo>
                <a:lnTo>
                  <a:pt x="601" y="584"/>
                </a:lnTo>
                <a:lnTo>
                  <a:pt x="601" y="17"/>
                </a:lnTo>
                <a:lnTo>
                  <a:pt x="602" y="12"/>
                </a:lnTo>
                <a:lnTo>
                  <a:pt x="604" y="8"/>
                </a:lnTo>
                <a:lnTo>
                  <a:pt x="608" y="4"/>
                </a:lnTo>
                <a:lnTo>
                  <a:pt x="613" y="1"/>
                </a:lnTo>
                <a:lnTo>
                  <a:pt x="618"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2" name="Freeform 569">
            <a:extLst>
              <a:ext uri="{FF2B5EF4-FFF2-40B4-BE49-F238E27FC236}">
                <a16:creationId xmlns:a16="http://schemas.microsoft.com/office/drawing/2014/main" id="{4D9805F8-EFA5-4A62-9124-93B9C0D03DCF}"/>
              </a:ext>
            </a:extLst>
          </p:cNvPr>
          <p:cNvSpPr>
            <a:spLocks noEditPoints="1"/>
          </p:cNvSpPr>
          <p:nvPr/>
        </p:nvSpPr>
        <p:spPr bwMode="auto">
          <a:xfrm>
            <a:off x="14292182" y="6580413"/>
            <a:ext cx="445292" cy="404700"/>
          </a:xfrm>
          <a:custGeom>
            <a:avLst/>
            <a:gdLst>
              <a:gd name="T0" fmla="*/ 186 w 735"/>
              <a:gd name="T1" fmla="*/ 212 h 668"/>
              <a:gd name="T2" fmla="*/ 88 w 735"/>
              <a:gd name="T3" fmla="*/ 269 h 668"/>
              <a:gd name="T4" fmla="*/ 37 w 735"/>
              <a:gd name="T5" fmla="*/ 358 h 668"/>
              <a:gd name="T6" fmla="*/ 45 w 735"/>
              <a:gd name="T7" fmla="*/ 452 h 668"/>
              <a:gd name="T8" fmla="*/ 103 w 735"/>
              <a:gd name="T9" fmla="*/ 529 h 668"/>
              <a:gd name="T10" fmla="*/ 114 w 735"/>
              <a:gd name="T11" fmla="*/ 565 h 668"/>
              <a:gd name="T12" fmla="*/ 194 w 735"/>
              <a:gd name="T13" fmla="*/ 578 h 668"/>
              <a:gd name="T14" fmla="*/ 237 w 735"/>
              <a:gd name="T15" fmla="*/ 583 h 668"/>
              <a:gd name="T16" fmla="*/ 348 w 735"/>
              <a:gd name="T17" fmla="*/ 572 h 668"/>
              <a:gd name="T18" fmla="*/ 445 w 735"/>
              <a:gd name="T19" fmla="*/ 516 h 668"/>
              <a:gd name="T20" fmla="*/ 496 w 735"/>
              <a:gd name="T21" fmla="*/ 427 h 668"/>
              <a:gd name="T22" fmla="*/ 486 w 735"/>
              <a:gd name="T23" fmla="*/ 326 h 668"/>
              <a:gd name="T24" fmla="*/ 418 w 735"/>
              <a:gd name="T25" fmla="*/ 246 h 668"/>
              <a:gd name="T26" fmla="*/ 309 w 735"/>
              <a:gd name="T27" fmla="*/ 205 h 668"/>
              <a:gd name="T28" fmla="*/ 310 w 735"/>
              <a:gd name="T29" fmla="*/ 171 h 668"/>
              <a:gd name="T30" fmla="*/ 424 w 735"/>
              <a:gd name="T31" fmla="*/ 211 h 668"/>
              <a:gd name="T32" fmla="*/ 504 w 735"/>
              <a:gd name="T33" fmla="*/ 290 h 668"/>
              <a:gd name="T34" fmla="*/ 534 w 735"/>
              <a:gd name="T35" fmla="*/ 393 h 668"/>
              <a:gd name="T36" fmla="*/ 504 w 735"/>
              <a:gd name="T37" fmla="*/ 497 h 668"/>
              <a:gd name="T38" fmla="*/ 424 w 735"/>
              <a:gd name="T39" fmla="*/ 575 h 668"/>
              <a:gd name="T40" fmla="*/ 310 w 735"/>
              <a:gd name="T41" fmla="*/ 616 h 668"/>
              <a:gd name="T42" fmla="*/ 199 w 735"/>
              <a:gd name="T43" fmla="*/ 610 h 668"/>
              <a:gd name="T44" fmla="*/ 54 w 735"/>
              <a:gd name="T45" fmla="*/ 529 h 668"/>
              <a:gd name="T46" fmla="*/ 4 w 735"/>
              <a:gd name="T47" fmla="*/ 430 h 668"/>
              <a:gd name="T48" fmla="*/ 13 w 735"/>
              <a:gd name="T49" fmla="*/ 321 h 668"/>
              <a:gd name="T50" fmla="*/ 79 w 735"/>
              <a:gd name="T51" fmla="*/ 233 h 668"/>
              <a:gd name="T52" fmla="*/ 182 w 735"/>
              <a:gd name="T53" fmla="*/ 178 h 668"/>
              <a:gd name="T54" fmla="*/ 468 w 735"/>
              <a:gd name="T55" fmla="*/ 0 h 668"/>
              <a:gd name="T56" fmla="*/ 589 w 735"/>
              <a:gd name="T57" fmla="*/ 25 h 668"/>
              <a:gd name="T58" fmla="*/ 682 w 735"/>
              <a:gd name="T59" fmla="*/ 93 h 668"/>
              <a:gd name="T60" fmla="*/ 731 w 735"/>
              <a:gd name="T61" fmla="*/ 189 h 668"/>
              <a:gd name="T62" fmla="*/ 720 w 735"/>
              <a:gd name="T63" fmla="*/ 299 h 668"/>
              <a:gd name="T64" fmla="*/ 652 w 735"/>
              <a:gd name="T65" fmla="*/ 388 h 668"/>
              <a:gd name="T66" fmla="*/ 565 w 735"/>
              <a:gd name="T67" fmla="*/ 419 h 668"/>
              <a:gd name="T68" fmla="*/ 618 w 735"/>
              <a:gd name="T69" fmla="*/ 384 h 668"/>
              <a:gd name="T70" fmla="*/ 656 w 735"/>
              <a:gd name="T71" fmla="*/ 339 h 668"/>
              <a:gd name="T72" fmla="*/ 698 w 735"/>
              <a:gd name="T73" fmla="*/ 257 h 668"/>
              <a:gd name="T74" fmla="*/ 686 w 735"/>
              <a:gd name="T75" fmla="*/ 159 h 668"/>
              <a:gd name="T76" fmla="*/ 618 w 735"/>
              <a:gd name="T77" fmla="*/ 79 h 668"/>
              <a:gd name="T78" fmla="*/ 510 w 735"/>
              <a:gd name="T79" fmla="*/ 37 h 668"/>
              <a:gd name="T80" fmla="*/ 384 w 735"/>
              <a:gd name="T81" fmla="*/ 46 h 668"/>
              <a:gd name="T82" fmla="*/ 284 w 735"/>
              <a:gd name="T83" fmla="*/ 106 h 668"/>
              <a:gd name="T84" fmla="*/ 242 w 735"/>
              <a:gd name="T85" fmla="*/ 104 h 668"/>
              <a:gd name="T86" fmla="*/ 337 w 735"/>
              <a:gd name="T87" fmla="*/ 29 h 668"/>
              <a:gd name="T88" fmla="*/ 468 w 735"/>
              <a:gd name="T89"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35" h="668">
                <a:moveTo>
                  <a:pt x="267" y="201"/>
                </a:moveTo>
                <a:lnTo>
                  <a:pt x="225" y="205"/>
                </a:lnTo>
                <a:lnTo>
                  <a:pt x="186" y="212"/>
                </a:lnTo>
                <a:lnTo>
                  <a:pt x="149" y="227"/>
                </a:lnTo>
                <a:lnTo>
                  <a:pt x="117" y="246"/>
                </a:lnTo>
                <a:lnTo>
                  <a:pt x="88" y="269"/>
                </a:lnTo>
                <a:lnTo>
                  <a:pt x="65" y="296"/>
                </a:lnTo>
                <a:lnTo>
                  <a:pt x="48" y="326"/>
                </a:lnTo>
                <a:lnTo>
                  <a:pt x="37" y="358"/>
                </a:lnTo>
                <a:lnTo>
                  <a:pt x="33" y="393"/>
                </a:lnTo>
                <a:lnTo>
                  <a:pt x="37" y="423"/>
                </a:lnTo>
                <a:lnTo>
                  <a:pt x="45" y="452"/>
                </a:lnTo>
                <a:lnTo>
                  <a:pt x="59" y="481"/>
                </a:lnTo>
                <a:lnTo>
                  <a:pt x="79" y="506"/>
                </a:lnTo>
                <a:lnTo>
                  <a:pt x="103" y="529"/>
                </a:lnTo>
                <a:lnTo>
                  <a:pt x="111" y="540"/>
                </a:lnTo>
                <a:lnTo>
                  <a:pt x="115" y="551"/>
                </a:lnTo>
                <a:lnTo>
                  <a:pt x="114" y="565"/>
                </a:lnTo>
                <a:lnTo>
                  <a:pt x="101" y="613"/>
                </a:lnTo>
                <a:lnTo>
                  <a:pt x="187" y="579"/>
                </a:lnTo>
                <a:lnTo>
                  <a:pt x="194" y="578"/>
                </a:lnTo>
                <a:lnTo>
                  <a:pt x="199" y="578"/>
                </a:lnTo>
                <a:lnTo>
                  <a:pt x="207" y="578"/>
                </a:lnTo>
                <a:lnTo>
                  <a:pt x="237" y="583"/>
                </a:lnTo>
                <a:lnTo>
                  <a:pt x="267" y="584"/>
                </a:lnTo>
                <a:lnTo>
                  <a:pt x="309" y="582"/>
                </a:lnTo>
                <a:lnTo>
                  <a:pt x="348" y="572"/>
                </a:lnTo>
                <a:lnTo>
                  <a:pt x="385" y="558"/>
                </a:lnTo>
                <a:lnTo>
                  <a:pt x="418" y="540"/>
                </a:lnTo>
                <a:lnTo>
                  <a:pt x="445" y="516"/>
                </a:lnTo>
                <a:lnTo>
                  <a:pt x="469" y="490"/>
                </a:lnTo>
                <a:lnTo>
                  <a:pt x="486" y="460"/>
                </a:lnTo>
                <a:lnTo>
                  <a:pt x="496" y="427"/>
                </a:lnTo>
                <a:lnTo>
                  <a:pt x="500" y="393"/>
                </a:lnTo>
                <a:lnTo>
                  <a:pt x="496" y="358"/>
                </a:lnTo>
                <a:lnTo>
                  <a:pt x="486" y="326"/>
                </a:lnTo>
                <a:lnTo>
                  <a:pt x="469" y="296"/>
                </a:lnTo>
                <a:lnTo>
                  <a:pt x="445" y="269"/>
                </a:lnTo>
                <a:lnTo>
                  <a:pt x="418" y="246"/>
                </a:lnTo>
                <a:lnTo>
                  <a:pt x="385" y="227"/>
                </a:lnTo>
                <a:lnTo>
                  <a:pt x="348" y="212"/>
                </a:lnTo>
                <a:lnTo>
                  <a:pt x="309" y="205"/>
                </a:lnTo>
                <a:lnTo>
                  <a:pt x="267" y="201"/>
                </a:lnTo>
                <a:close/>
                <a:moveTo>
                  <a:pt x="267" y="168"/>
                </a:moveTo>
                <a:lnTo>
                  <a:pt x="310" y="171"/>
                </a:lnTo>
                <a:lnTo>
                  <a:pt x="351" y="178"/>
                </a:lnTo>
                <a:lnTo>
                  <a:pt x="390" y="193"/>
                </a:lnTo>
                <a:lnTo>
                  <a:pt x="424" y="211"/>
                </a:lnTo>
                <a:lnTo>
                  <a:pt x="456" y="233"/>
                </a:lnTo>
                <a:lnTo>
                  <a:pt x="482" y="260"/>
                </a:lnTo>
                <a:lnTo>
                  <a:pt x="504" y="290"/>
                </a:lnTo>
                <a:lnTo>
                  <a:pt x="520" y="321"/>
                </a:lnTo>
                <a:lnTo>
                  <a:pt x="531" y="356"/>
                </a:lnTo>
                <a:lnTo>
                  <a:pt x="534" y="393"/>
                </a:lnTo>
                <a:lnTo>
                  <a:pt x="531" y="430"/>
                </a:lnTo>
                <a:lnTo>
                  <a:pt x="520" y="464"/>
                </a:lnTo>
                <a:lnTo>
                  <a:pt x="504" y="497"/>
                </a:lnTo>
                <a:lnTo>
                  <a:pt x="482" y="525"/>
                </a:lnTo>
                <a:lnTo>
                  <a:pt x="456" y="551"/>
                </a:lnTo>
                <a:lnTo>
                  <a:pt x="424" y="575"/>
                </a:lnTo>
                <a:lnTo>
                  <a:pt x="390" y="593"/>
                </a:lnTo>
                <a:lnTo>
                  <a:pt x="351" y="606"/>
                </a:lnTo>
                <a:lnTo>
                  <a:pt x="310" y="616"/>
                </a:lnTo>
                <a:lnTo>
                  <a:pt x="267" y="618"/>
                </a:lnTo>
                <a:lnTo>
                  <a:pt x="233" y="616"/>
                </a:lnTo>
                <a:lnTo>
                  <a:pt x="199" y="610"/>
                </a:lnTo>
                <a:lnTo>
                  <a:pt x="50" y="668"/>
                </a:lnTo>
                <a:lnTo>
                  <a:pt x="83" y="555"/>
                </a:lnTo>
                <a:lnTo>
                  <a:pt x="54" y="529"/>
                </a:lnTo>
                <a:lnTo>
                  <a:pt x="31" y="499"/>
                </a:lnTo>
                <a:lnTo>
                  <a:pt x="14" y="465"/>
                </a:lnTo>
                <a:lnTo>
                  <a:pt x="4" y="430"/>
                </a:lnTo>
                <a:lnTo>
                  <a:pt x="0" y="393"/>
                </a:lnTo>
                <a:lnTo>
                  <a:pt x="4" y="356"/>
                </a:lnTo>
                <a:lnTo>
                  <a:pt x="13" y="321"/>
                </a:lnTo>
                <a:lnTo>
                  <a:pt x="30" y="290"/>
                </a:lnTo>
                <a:lnTo>
                  <a:pt x="51" y="260"/>
                </a:lnTo>
                <a:lnTo>
                  <a:pt x="79" y="233"/>
                </a:lnTo>
                <a:lnTo>
                  <a:pt x="109" y="211"/>
                </a:lnTo>
                <a:lnTo>
                  <a:pt x="144" y="193"/>
                </a:lnTo>
                <a:lnTo>
                  <a:pt x="182" y="178"/>
                </a:lnTo>
                <a:lnTo>
                  <a:pt x="224" y="171"/>
                </a:lnTo>
                <a:lnTo>
                  <a:pt x="267" y="168"/>
                </a:lnTo>
                <a:close/>
                <a:moveTo>
                  <a:pt x="468" y="0"/>
                </a:moveTo>
                <a:lnTo>
                  <a:pt x="511" y="3"/>
                </a:lnTo>
                <a:lnTo>
                  <a:pt x="551" y="12"/>
                </a:lnTo>
                <a:lnTo>
                  <a:pt x="589" y="25"/>
                </a:lnTo>
                <a:lnTo>
                  <a:pt x="625" y="44"/>
                </a:lnTo>
                <a:lnTo>
                  <a:pt x="656" y="67"/>
                </a:lnTo>
                <a:lnTo>
                  <a:pt x="682" y="93"/>
                </a:lnTo>
                <a:lnTo>
                  <a:pt x="705" y="122"/>
                </a:lnTo>
                <a:lnTo>
                  <a:pt x="720" y="155"/>
                </a:lnTo>
                <a:lnTo>
                  <a:pt x="731" y="189"/>
                </a:lnTo>
                <a:lnTo>
                  <a:pt x="735" y="226"/>
                </a:lnTo>
                <a:lnTo>
                  <a:pt x="731" y="263"/>
                </a:lnTo>
                <a:lnTo>
                  <a:pt x="720" y="299"/>
                </a:lnTo>
                <a:lnTo>
                  <a:pt x="703" y="332"/>
                </a:lnTo>
                <a:lnTo>
                  <a:pt x="680" y="362"/>
                </a:lnTo>
                <a:lnTo>
                  <a:pt x="652" y="388"/>
                </a:lnTo>
                <a:lnTo>
                  <a:pt x="684" y="502"/>
                </a:lnTo>
                <a:lnTo>
                  <a:pt x="558" y="452"/>
                </a:lnTo>
                <a:lnTo>
                  <a:pt x="565" y="419"/>
                </a:lnTo>
                <a:lnTo>
                  <a:pt x="634" y="445"/>
                </a:lnTo>
                <a:lnTo>
                  <a:pt x="620" y="397"/>
                </a:lnTo>
                <a:lnTo>
                  <a:pt x="618" y="384"/>
                </a:lnTo>
                <a:lnTo>
                  <a:pt x="622" y="372"/>
                </a:lnTo>
                <a:lnTo>
                  <a:pt x="631" y="363"/>
                </a:lnTo>
                <a:lnTo>
                  <a:pt x="656" y="339"/>
                </a:lnTo>
                <a:lnTo>
                  <a:pt x="675" y="313"/>
                </a:lnTo>
                <a:lnTo>
                  <a:pt x="689" y="286"/>
                </a:lnTo>
                <a:lnTo>
                  <a:pt x="698" y="257"/>
                </a:lnTo>
                <a:lnTo>
                  <a:pt x="701" y="226"/>
                </a:lnTo>
                <a:lnTo>
                  <a:pt x="697" y="191"/>
                </a:lnTo>
                <a:lnTo>
                  <a:pt x="686" y="159"/>
                </a:lnTo>
                <a:lnTo>
                  <a:pt x="669" y="129"/>
                </a:lnTo>
                <a:lnTo>
                  <a:pt x="646" y="102"/>
                </a:lnTo>
                <a:lnTo>
                  <a:pt x="618" y="79"/>
                </a:lnTo>
                <a:lnTo>
                  <a:pt x="586" y="61"/>
                </a:lnTo>
                <a:lnTo>
                  <a:pt x="549" y="46"/>
                </a:lnTo>
                <a:lnTo>
                  <a:pt x="510" y="37"/>
                </a:lnTo>
                <a:lnTo>
                  <a:pt x="468" y="34"/>
                </a:lnTo>
                <a:lnTo>
                  <a:pt x="424" y="37"/>
                </a:lnTo>
                <a:lnTo>
                  <a:pt x="384" y="46"/>
                </a:lnTo>
                <a:lnTo>
                  <a:pt x="346" y="62"/>
                </a:lnTo>
                <a:lnTo>
                  <a:pt x="313" y="82"/>
                </a:lnTo>
                <a:lnTo>
                  <a:pt x="284" y="106"/>
                </a:lnTo>
                <a:lnTo>
                  <a:pt x="262" y="134"/>
                </a:lnTo>
                <a:lnTo>
                  <a:pt x="221" y="138"/>
                </a:lnTo>
                <a:lnTo>
                  <a:pt x="242" y="104"/>
                </a:lnTo>
                <a:lnTo>
                  <a:pt x="269" y="75"/>
                </a:lnTo>
                <a:lnTo>
                  <a:pt x="301" y="50"/>
                </a:lnTo>
                <a:lnTo>
                  <a:pt x="337" y="29"/>
                </a:lnTo>
                <a:lnTo>
                  <a:pt x="377" y="13"/>
                </a:lnTo>
                <a:lnTo>
                  <a:pt x="422" y="4"/>
                </a:lnTo>
                <a:lnTo>
                  <a:pt x="468"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4" name="Rectangle 8">
            <a:extLst>
              <a:ext uri="{FF2B5EF4-FFF2-40B4-BE49-F238E27FC236}">
                <a16:creationId xmlns:a16="http://schemas.microsoft.com/office/drawing/2014/main" id="{67A9282E-F254-4E47-BFAA-342B76CBD6EF}"/>
              </a:ext>
            </a:extLst>
          </p:cNvPr>
          <p:cNvSpPr/>
          <p:nvPr/>
        </p:nvSpPr>
        <p:spPr>
          <a:xfrm>
            <a:off x="6758940" y="7745021"/>
            <a:ext cx="4770120" cy="1141979"/>
          </a:xfrm>
          <a:prstGeom prst="rect">
            <a:avLst/>
          </a:prstGeom>
        </p:spPr>
        <p:txBody>
          <a:bodyPr wrap="square">
            <a:spAutoFit/>
          </a:bodyPr>
          <a:lstStyle/>
          <a:p>
            <a:pPr algn="ctr">
              <a:spcBef>
                <a:spcPts val="1200"/>
              </a:spcBef>
            </a:pP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p>
          <a:p>
            <a:pPr algn="ctr">
              <a:lnSpc>
                <a:spcPct val="150000"/>
              </a:lnSpc>
              <a:spcBef>
                <a:spcPts val="6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endParaRPr lang="es-ES" altLang="zh-CN" sz="1000" dirty="0">
              <a:solidFill>
                <a:schemeClr val="tx1">
                  <a:lumMod val="50000"/>
                </a:schemeClr>
              </a:solidFill>
              <a:ea typeface="Lato Light" panose="020F0502020204030203" pitchFamily="34" charset="0"/>
              <a:cs typeface="Lato Light" panose="020F0502020204030203" pitchFamily="34" charset="0"/>
            </a:endParaRPr>
          </a:p>
        </p:txBody>
      </p:sp>
      <p:sp>
        <p:nvSpPr>
          <p:cNvPr id="15" name="Rectangle 8">
            <a:extLst>
              <a:ext uri="{FF2B5EF4-FFF2-40B4-BE49-F238E27FC236}">
                <a16:creationId xmlns:a16="http://schemas.microsoft.com/office/drawing/2014/main" id="{BC427770-3D39-4EDE-AD71-62E6C1FB8AED}"/>
              </a:ext>
            </a:extLst>
          </p:cNvPr>
          <p:cNvSpPr/>
          <p:nvPr/>
        </p:nvSpPr>
        <p:spPr>
          <a:xfrm>
            <a:off x="1388112" y="7745021"/>
            <a:ext cx="4770120" cy="1141979"/>
          </a:xfrm>
          <a:prstGeom prst="rect">
            <a:avLst/>
          </a:prstGeom>
        </p:spPr>
        <p:txBody>
          <a:bodyPr wrap="square">
            <a:spAutoFit/>
          </a:bodyPr>
          <a:lstStyle/>
          <a:p>
            <a:pPr algn="ctr">
              <a:spcBef>
                <a:spcPts val="1200"/>
              </a:spcBef>
            </a:pP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p>
          <a:p>
            <a:pPr algn="ctr">
              <a:lnSpc>
                <a:spcPct val="150000"/>
              </a:lnSpc>
              <a:spcBef>
                <a:spcPts val="6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endParaRPr lang="es-ES" altLang="zh-CN" sz="1000" dirty="0">
              <a:solidFill>
                <a:schemeClr val="tx1">
                  <a:lumMod val="50000"/>
                </a:schemeClr>
              </a:solidFill>
              <a:ea typeface="Lato Light" panose="020F0502020204030203" pitchFamily="34" charset="0"/>
              <a:cs typeface="Lato Light" panose="020F0502020204030203" pitchFamily="34" charset="0"/>
            </a:endParaRPr>
          </a:p>
        </p:txBody>
      </p:sp>
      <p:sp>
        <p:nvSpPr>
          <p:cNvPr id="16" name="Rectangle 8">
            <a:extLst>
              <a:ext uri="{FF2B5EF4-FFF2-40B4-BE49-F238E27FC236}">
                <a16:creationId xmlns:a16="http://schemas.microsoft.com/office/drawing/2014/main" id="{FDDB6A0E-EAB1-4C38-8E79-76F07A65C9A9}"/>
              </a:ext>
            </a:extLst>
          </p:cNvPr>
          <p:cNvSpPr/>
          <p:nvPr/>
        </p:nvSpPr>
        <p:spPr>
          <a:xfrm>
            <a:off x="12129768" y="7745021"/>
            <a:ext cx="4770120" cy="1141979"/>
          </a:xfrm>
          <a:prstGeom prst="rect">
            <a:avLst/>
          </a:prstGeom>
        </p:spPr>
        <p:txBody>
          <a:bodyPr wrap="square">
            <a:spAutoFit/>
          </a:bodyPr>
          <a:lstStyle/>
          <a:p>
            <a:pPr algn="ctr">
              <a:spcBef>
                <a:spcPts val="1200"/>
              </a:spcBef>
            </a:pP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p>
          <a:p>
            <a:pPr algn="ctr">
              <a:lnSpc>
                <a:spcPct val="150000"/>
              </a:lnSpc>
              <a:spcBef>
                <a:spcPts val="6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endParaRPr lang="es-ES" altLang="zh-CN" sz="1000" dirty="0">
              <a:solidFill>
                <a:schemeClr val="tx1">
                  <a:lumMod val="50000"/>
                </a:schemeClr>
              </a:solidFill>
              <a:ea typeface="Lato Light" panose="020F0502020204030203" pitchFamily="34" charset="0"/>
              <a:cs typeface="Lato Light" panose="020F0502020204030203" pitchFamily="34" charset="0"/>
            </a:endParaRPr>
          </a:p>
        </p:txBody>
      </p:sp>
      <p:sp>
        <p:nvSpPr>
          <p:cNvPr id="17" name="TextBox 16">
            <a:extLst>
              <a:ext uri="{FF2B5EF4-FFF2-40B4-BE49-F238E27FC236}">
                <a16:creationId xmlns:a16="http://schemas.microsoft.com/office/drawing/2014/main" id="{6C4421C5-DDF5-409E-8AC4-88CEEE2B0370}"/>
              </a:ext>
            </a:extLst>
          </p:cNvPr>
          <p:cNvSpPr txBox="1"/>
          <p:nvPr/>
        </p:nvSpPr>
        <p:spPr>
          <a:xfrm>
            <a:off x="6248400" y="1215056"/>
            <a:ext cx="5791200" cy="1154162"/>
          </a:xfrm>
          <a:prstGeom prst="rect">
            <a:avLst/>
          </a:prstGeom>
          <a:noFill/>
        </p:spPr>
        <p:txBody>
          <a:bodyPr wrap="square" rtlCol="0">
            <a:spAutoFit/>
          </a:bodyPr>
          <a:lstStyle/>
          <a:p>
            <a:pPr algn="ctr"/>
            <a:r>
              <a:rPr lang="en-US" altLang="zh-CN" sz="2000">
                <a:solidFill>
                  <a:schemeClr val="tx1">
                    <a:lumMod val="85000"/>
                    <a:lumOff val="15000"/>
                  </a:schemeClr>
                </a:solidFill>
                <a:latin typeface="+mj-lt"/>
              </a:rPr>
              <a:t>Business</a:t>
            </a:r>
          </a:p>
          <a:p>
            <a:pPr algn="ctr">
              <a:spcBef>
                <a:spcPts val="600"/>
              </a:spcBef>
            </a:pPr>
            <a:r>
              <a:rPr lang="en-US" altLang="zh-CN" sz="4400">
                <a:solidFill>
                  <a:schemeClr val="tx1">
                    <a:lumMod val="85000"/>
                    <a:lumOff val="15000"/>
                  </a:schemeClr>
                </a:solidFill>
                <a:latin typeface="Montserrat Black" panose="00000A00000000000000" pitchFamily="50" charset="0"/>
              </a:rPr>
              <a:t>Creative Design</a:t>
            </a:r>
            <a:endParaRPr lang="en-US" sz="4400">
              <a:solidFill>
                <a:schemeClr val="tx1">
                  <a:lumMod val="85000"/>
                  <a:lumOff val="15000"/>
                </a:schemeClr>
              </a:solidFill>
              <a:latin typeface="Montserrat Black" panose="00000A00000000000000" pitchFamily="50" charset="0"/>
            </a:endParaRPr>
          </a:p>
        </p:txBody>
      </p:sp>
    </p:spTree>
    <p:extLst>
      <p:ext uri="{BB962C8B-B14F-4D97-AF65-F5344CB8AC3E}">
        <p14:creationId xmlns:p14="http://schemas.microsoft.com/office/powerpoint/2010/main" val="804442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17"/>
                                        </p:tgtEl>
                                        <p:attrNameLst>
                                          <p:attrName>style.visibility</p:attrName>
                                        </p:attrNameLst>
                                      </p:cBhvr>
                                      <p:to>
                                        <p:strVal val="visible"/>
                                      </p:to>
                                    </p:set>
                                    <p:anim to="" calcmode="lin" valueType="num">
                                      <p:cBhvr>
                                        <p:cTn id="7" dur="750" fill="hold">
                                          <p:stCondLst>
                                            <p:cond delay="0"/>
                                          </p:stCondLst>
                                        </p:cTn>
                                        <p:tgtEl>
                                          <p:spTgt spid="17"/>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7"/>
                                        </p:tgtEl>
                                      </p:cBhvr>
                                    </p:animEffect>
                                  </p:childTnLst>
                                </p:cTn>
                              </p:par>
                            </p:childTnLst>
                          </p:cTn>
                        </p:par>
                        <p:par>
                          <p:cTn id="9" fill="hold">
                            <p:stCondLst>
                              <p:cond delay="1223"/>
                            </p:stCondLst>
                            <p:childTnLst>
                              <p:par>
                                <p:cTn id="10" presetID="2" presetClass="entr" presetSubtype="8" decel="10000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1000" fill="hold"/>
                                        <p:tgtEl>
                                          <p:spTgt spid="3"/>
                                        </p:tgtEl>
                                        <p:attrNameLst>
                                          <p:attrName>ppt_x</p:attrName>
                                        </p:attrNameLst>
                                      </p:cBhvr>
                                      <p:tavLst>
                                        <p:tav tm="0">
                                          <p:val>
                                            <p:strVal val="0-#ppt_w/2"/>
                                          </p:val>
                                        </p:tav>
                                        <p:tav tm="100000">
                                          <p:val>
                                            <p:strVal val="#ppt_x"/>
                                          </p:val>
                                        </p:tav>
                                      </p:tavLst>
                                    </p:anim>
                                    <p:anim calcmode="lin" valueType="num">
                                      <p:cBhvr additive="base">
                                        <p:cTn id="13" dur="1000" fill="hold"/>
                                        <p:tgtEl>
                                          <p:spTgt spid="3"/>
                                        </p:tgtEl>
                                        <p:attrNameLst>
                                          <p:attrName>ppt_y</p:attrName>
                                        </p:attrNameLst>
                                      </p:cBhvr>
                                      <p:tavLst>
                                        <p:tav tm="0">
                                          <p:val>
                                            <p:strVal val="#ppt_y"/>
                                          </p:val>
                                        </p:tav>
                                        <p:tav tm="100000">
                                          <p:val>
                                            <p:strVal val="#ppt_y"/>
                                          </p:val>
                                        </p:tav>
                                      </p:tavLst>
                                    </p:anim>
                                  </p:childTnLst>
                                </p:cTn>
                              </p:par>
                            </p:childTnLst>
                          </p:cTn>
                        </p:par>
                        <p:par>
                          <p:cTn id="14" fill="hold">
                            <p:stCondLst>
                              <p:cond delay="2223"/>
                            </p:stCondLst>
                            <p:childTnLst>
                              <p:par>
                                <p:cTn id="15" presetID="0" presetClass="entr" presetSubtype="0" fill="hold" grpId="0" nodeType="afterEffect">
                                  <p:stCondLst>
                                    <p:cond delay="0"/>
                                  </p:stCondLst>
                                  <p:childTnLst>
                                    <p:set>
                                      <p:cBhvr>
                                        <p:cTn id="16" dur="700" fill="hold">
                                          <p:stCondLst>
                                            <p:cond delay="0"/>
                                          </p:stCondLst>
                                        </p:cTn>
                                        <p:tgtEl>
                                          <p:spTgt spid="7"/>
                                        </p:tgtEl>
                                        <p:attrNameLst>
                                          <p:attrName>style.visibility</p:attrName>
                                        </p:attrNameLst>
                                      </p:cBhvr>
                                      <p:to>
                                        <p:strVal val="visible"/>
                                      </p:to>
                                    </p:set>
                                    <p:anim to="" calcmode="lin" valueType="num">
                                      <p:cBhvr>
                                        <p:cTn id="17" dur="700" fill="hold">
                                          <p:stCondLst>
                                            <p:cond delay="0"/>
                                          </p:stCondLst>
                                        </p:cTn>
                                        <p:tgtEl>
                                          <p:spTgt spid="7"/>
                                        </p:tgtEl>
                                        <p:attrNameLst>
                                          <p:attrName>ppt_h</p:attrName>
                                        </p:attrNameLst>
                                      </p:cBhvr>
                                      <p:tavLst>
                                        <p:tav tm="0" fmla="#ppt_h-#ppt_h*((1.5-1.5*$)^3-(1.5-1.5*$)^2)">
                                          <p:val>
                                            <p:strVal val="0"/>
                                          </p:val>
                                        </p:tav>
                                        <p:tav tm="100000">
                                          <p:val>
                                            <p:strVal val="1"/>
                                          </p:val>
                                        </p:tav>
                                      </p:tavLst>
                                    </p:anim>
                                    <p:anim to="" calcmode="lin" valueType="num">
                                      <p:cBhvr>
                                        <p:cTn id="18" dur="700" fill="hold">
                                          <p:stCondLst>
                                            <p:cond delay="0"/>
                                          </p:stCondLst>
                                        </p:cTn>
                                        <p:tgtEl>
                                          <p:spTgt spid="7"/>
                                        </p:tgtEl>
                                        <p:attrNameLst>
                                          <p:attrName>ppt_w</p:attrName>
                                        </p:attrNameLst>
                                      </p:cBhvr>
                                      <p:tavLst>
                                        <p:tav tm="0" fmla="#ppt_w-#ppt_w*((1.5-1.5*$)^3-(1.5-1.5*$)^2)">
                                          <p:val>
                                            <p:strVal val="0"/>
                                          </p:val>
                                        </p:tav>
                                        <p:tav tm="100000">
                                          <p:val>
                                            <p:strVal val="1"/>
                                          </p:val>
                                        </p:tav>
                                      </p:tavLst>
                                    </p:anim>
                                  </p:childTnLst>
                                </p:cTn>
                              </p:par>
                              <p:par>
                                <p:cTn id="19" presetID="0" presetClass="entr" presetSubtype="0" fill="hold" grpId="0" nodeType="withEffect">
                                  <p:stCondLst>
                                    <p:cond delay="0"/>
                                  </p:stCondLst>
                                  <p:childTnLst>
                                    <p:set>
                                      <p:cBhvr>
                                        <p:cTn id="20" dur="700" fill="hold">
                                          <p:stCondLst>
                                            <p:cond delay="0"/>
                                          </p:stCondLst>
                                        </p:cTn>
                                        <p:tgtEl>
                                          <p:spTgt spid="11"/>
                                        </p:tgtEl>
                                        <p:attrNameLst>
                                          <p:attrName>style.visibility</p:attrName>
                                        </p:attrNameLst>
                                      </p:cBhvr>
                                      <p:to>
                                        <p:strVal val="visible"/>
                                      </p:to>
                                    </p:set>
                                    <p:anim to="" calcmode="lin" valueType="num">
                                      <p:cBhvr>
                                        <p:cTn id="21" dur="700" fill="hold">
                                          <p:stCondLst>
                                            <p:cond delay="0"/>
                                          </p:stCondLst>
                                        </p:cTn>
                                        <p:tgtEl>
                                          <p:spTgt spid="11"/>
                                        </p:tgtEl>
                                        <p:attrNameLst>
                                          <p:attrName>ppt_h</p:attrName>
                                        </p:attrNameLst>
                                      </p:cBhvr>
                                      <p:tavLst>
                                        <p:tav tm="0" fmla="#ppt_h-#ppt_h*((1.5-1.5*$)^3-(1.5-1.5*$)^2)">
                                          <p:val>
                                            <p:strVal val="0"/>
                                          </p:val>
                                        </p:tav>
                                        <p:tav tm="100000">
                                          <p:val>
                                            <p:strVal val="1"/>
                                          </p:val>
                                        </p:tav>
                                      </p:tavLst>
                                    </p:anim>
                                    <p:anim to="" calcmode="lin" valueType="num">
                                      <p:cBhvr>
                                        <p:cTn id="22" dur="700" fill="hold">
                                          <p:stCondLst>
                                            <p:cond delay="0"/>
                                          </p:stCondLst>
                                        </p:cTn>
                                        <p:tgtEl>
                                          <p:spTgt spid="11"/>
                                        </p:tgtEl>
                                        <p:attrNameLst>
                                          <p:attrName>ppt_w</p:attrName>
                                        </p:attrNameLst>
                                      </p:cBhvr>
                                      <p:tavLst>
                                        <p:tav tm="0" fmla="#ppt_w-#ppt_w*((1.5-1.5*$)^3-(1.5-1.5*$)^2)">
                                          <p:val>
                                            <p:strVal val="0"/>
                                          </p:val>
                                        </p:tav>
                                        <p:tav tm="100000">
                                          <p:val>
                                            <p:strVal val="1"/>
                                          </p:val>
                                        </p:tav>
                                      </p:tavLst>
                                    </p:anim>
                                  </p:childTnLst>
                                </p:cTn>
                              </p:par>
                              <p:par>
                                <p:cTn id="23" presetID="2" presetClass="entr" presetSubtype="4" decel="10000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700" fill="hold"/>
                                        <p:tgtEl>
                                          <p:spTgt spid="15"/>
                                        </p:tgtEl>
                                        <p:attrNameLst>
                                          <p:attrName>ppt_x</p:attrName>
                                        </p:attrNameLst>
                                      </p:cBhvr>
                                      <p:tavLst>
                                        <p:tav tm="0">
                                          <p:val>
                                            <p:strVal val="#ppt_x"/>
                                          </p:val>
                                        </p:tav>
                                        <p:tav tm="100000">
                                          <p:val>
                                            <p:strVal val="#ppt_x"/>
                                          </p:val>
                                        </p:tav>
                                      </p:tavLst>
                                    </p:anim>
                                    <p:anim calcmode="lin" valueType="num">
                                      <p:cBhvr additive="base">
                                        <p:cTn id="26" dur="700" fill="hold"/>
                                        <p:tgtEl>
                                          <p:spTgt spid="15"/>
                                        </p:tgtEl>
                                        <p:attrNameLst>
                                          <p:attrName>ppt_y</p:attrName>
                                        </p:attrNameLst>
                                      </p:cBhvr>
                                      <p:tavLst>
                                        <p:tav tm="0">
                                          <p:val>
                                            <p:strVal val="1+#ppt_h/2"/>
                                          </p:val>
                                        </p:tav>
                                        <p:tav tm="100000">
                                          <p:val>
                                            <p:strVal val="#ppt_y"/>
                                          </p:val>
                                        </p:tav>
                                      </p:tavLst>
                                    </p:anim>
                                  </p:childTnLst>
                                </p:cTn>
                              </p:par>
                            </p:childTnLst>
                          </p:cTn>
                        </p:par>
                        <p:par>
                          <p:cTn id="27" fill="hold">
                            <p:stCondLst>
                              <p:cond delay="2923"/>
                            </p:stCondLst>
                            <p:childTnLst>
                              <p:par>
                                <p:cTn id="28" presetID="0" presetClass="entr" presetSubtype="0" fill="hold" grpId="0" nodeType="afterEffect">
                                  <p:stCondLst>
                                    <p:cond delay="0"/>
                                  </p:stCondLst>
                                  <p:childTnLst>
                                    <p:set>
                                      <p:cBhvr>
                                        <p:cTn id="29" dur="700" fill="hold">
                                          <p:stCondLst>
                                            <p:cond delay="0"/>
                                          </p:stCondLst>
                                        </p:cTn>
                                        <p:tgtEl>
                                          <p:spTgt spid="8"/>
                                        </p:tgtEl>
                                        <p:attrNameLst>
                                          <p:attrName>style.visibility</p:attrName>
                                        </p:attrNameLst>
                                      </p:cBhvr>
                                      <p:to>
                                        <p:strVal val="visible"/>
                                      </p:to>
                                    </p:set>
                                    <p:anim to="" calcmode="lin" valueType="num">
                                      <p:cBhvr>
                                        <p:cTn id="30" dur="700" fill="hold">
                                          <p:stCondLst>
                                            <p:cond delay="0"/>
                                          </p:stCondLst>
                                        </p:cTn>
                                        <p:tgtEl>
                                          <p:spTgt spid="8"/>
                                        </p:tgtEl>
                                        <p:attrNameLst>
                                          <p:attrName>ppt_h</p:attrName>
                                        </p:attrNameLst>
                                      </p:cBhvr>
                                      <p:tavLst>
                                        <p:tav tm="0" fmla="#ppt_h-#ppt_h*((1.5-1.5*$)^3-(1.5-1.5*$)^2)">
                                          <p:val>
                                            <p:strVal val="0"/>
                                          </p:val>
                                        </p:tav>
                                        <p:tav tm="100000">
                                          <p:val>
                                            <p:strVal val="1"/>
                                          </p:val>
                                        </p:tav>
                                      </p:tavLst>
                                    </p:anim>
                                    <p:anim to="" calcmode="lin" valueType="num">
                                      <p:cBhvr>
                                        <p:cTn id="31" dur="700" fill="hold">
                                          <p:stCondLst>
                                            <p:cond delay="0"/>
                                          </p:stCondLst>
                                        </p:cTn>
                                        <p:tgtEl>
                                          <p:spTgt spid="8"/>
                                        </p:tgtEl>
                                        <p:attrNameLst>
                                          <p:attrName>ppt_w</p:attrName>
                                        </p:attrNameLst>
                                      </p:cBhvr>
                                      <p:tavLst>
                                        <p:tav tm="0" fmla="#ppt_w-#ppt_w*((1.5-1.5*$)^3-(1.5-1.5*$)^2)">
                                          <p:val>
                                            <p:strVal val="0"/>
                                          </p:val>
                                        </p:tav>
                                        <p:tav tm="100000">
                                          <p:val>
                                            <p:strVal val="1"/>
                                          </p:val>
                                        </p:tav>
                                      </p:tavLst>
                                    </p:anim>
                                  </p:childTnLst>
                                </p:cTn>
                              </p:par>
                              <p:par>
                                <p:cTn id="32" presetID="0" presetClass="entr" presetSubtype="0" fill="hold" grpId="0" nodeType="withEffect">
                                  <p:stCondLst>
                                    <p:cond delay="0"/>
                                  </p:stCondLst>
                                  <p:childTnLst>
                                    <p:set>
                                      <p:cBhvr>
                                        <p:cTn id="33" dur="700" fill="hold">
                                          <p:stCondLst>
                                            <p:cond delay="0"/>
                                          </p:stCondLst>
                                        </p:cTn>
                                        <p:tgtEl>
                                          <p:spTgt spid="10"/>
                                        </p:tgtEl>
                                        <p:attrNameLst>
                                          <p:attrName>style.visibility</p:attrName>
                                        </p:attrNameLst>
                                      </p:cBhvr>
                                      <p:to>
                                        <p:strVal val="visible"/>
                                      </p:to>
                                    </p:set>
                                    <p:anim to="" calcmode="lin" valueType="num">
                                      <p:cBhvr>
                                        <p:cTn id="34" dur="700" fill="hold">
                                          <p:stCondLst>
                                            <p:cond delay="0"/>
                                          </p:stCondLst>
                                        </p:cTn>
                                        <p:tgtEl>
                                          <p:spTgt spid="10"/>
                                        </p:tgtEl>
                                        <p:attrNameLst>
                                          <p:attrName>ppt_h</p:attrName>
                                        </p:attrNameLst>
                                      </p:cBhvr>
                                      <p:tavLst>
                                        <p:tav tm="0" fmla="#ppt_h-#ppt_h*((1.5-1.5*$)^3-(1.5-1.5*$)^2)">
                                          <p:val>
                                            <p:strVal val="0"/>
                                          </p:val>
                                        </p:tav>
                                        <p:tav tm="100000">
                                          <p:val>
                                            <p:strVal val="1"/>
                                          </p:val>
                                        </p:tav>
                                      </p:tavLst>
                                    </p:anim>
                                    <p:anim to="" calcmode="lin" valueType="num">
                                      <p:cBhvr>
                                        <p:cTn id="35" dur="700" fill="hold">
                                          <p:stCondLst>
                                            <p:cond delay="0"/>
                                          </p:stCondLst>
                                        </p:cTn>
                                        <p:tgtEl>
                                          <p:spTgt spid="10"/>
                                        </p:tgtEl>
                                        <p:attrNameLst>
                                          <p:attrName>ppt_w</p:attrName>
                                        </p:attrNameLst>
                                      </p:cBhvr>
                                      <p:tavLst>
                                        <p:tav tm="0" fmla="#ppt_w-#ppt_w*((1.5-1.5*$)^3-(1.5-1.5*$)^2)">
                                          <p:val>
                                            <p:strVal val="0"/>
                                          </p:val>
                                        </p:tav>
                                        <p:tav tm="100000">
                                          <p:val>
                                            <p:strVal val="1"/>
                                          </p:val>
                                        </p:tav>
                                      </p:tavLst>
                                    </p:anim>
                                  </p:childTnLst>
                                </p:cTn>
                              </p:par>
                              <p:par>
                                <p:cTn id="36" presetID="2" presetClass="entr" presetSubtype="4" decel="10000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additive="base">
                                        <p:cTn id="38" dur="700" fill="hold"/>
                                        <p:tgtEl>
                                          <p:spTgt spid="14"/>
                                        </p:tgtEl>
                                        <p:attrNameLst>
                                          <p:attrName>ppt_x</p:attrName>
                                        </p:attrNameLst>
                                      </p:cBhvr>
                                      <p:tavLst>
                                        <p:tav tm="0">
                                          <p:val>
                                            <p:strVal val="#ppt_x"/>
                                          </p:val>
                                        </p:tav>
                                        <p:tav tm="100000">
                                          <p:val>
                                            <p:strVal val="#ppt_x"/>
                                          </p:val>
                                        </p:tav>
                                      </p:tavLst>
                                    </p:anim>
                                    <p:anim calcmode="lin" valueType="num">
                                      <p:cBhvr additive="base">
                                        <p:cTn id="39" dur="700" fill="hold"/>
                                        <p:tgtEl>
                                          <p:spTgt spid="14"/>
                                        </p:tgtEl>
                                        <p:attrNameLst>
                                          <p:attrName>ppt_y</p:attrName>
                                        </p:attrNameLst>
                                      </p:cBhvr>
                                      <p:tavLst>
                                        <p:tav tm="0">
                                          <p:val>
                                            <p:strVal val="1+#ppt_h/2"/>
                                          </p:val>
                                        </p:tav>
                                        <p:tav tm="100000">
                                          <p:val>
                                            <p:strVal val="#ppt_y"/>
                                          </p:val>
                                        </p:tav>
                                      </p:tavLst>
                                    </p:anim>
                                  </p:childTnLst>
                                </p:cTn>
                              </p:par>
                            </p:childTnLst>
                          </p:cTn>
                        </p:par>
                        <p:par>
                          <p:cTn id="40" fill="hold">
                            <p:stCondLst>
                              <p:cond delay="3623"/>
                            </p:stCondLst>
                            <p:childTnLst>
                              <p:par>
                                <p:cTn id="41" presetID="0" presetClass="entr" presetSubtype="0" fill="hold" grpId="0" nodeType="afterEffect">
                                  <p:stCondLst>
                                    <p:cond delay="0"/>
                                  </p:stCondLst>
                                  <p:childTnLst>
                                    <p:set>
                                      <p:cBhvr>
                                        <p:cTn id="42" dur="700" fill="hold">
                                          <p:stCondLst>
                                            <p:cond delay="0"/>
                                          </p:stCondLst>
                                        </p:cTn>
                                        <p:tgtEl>
                                          <p:spTgt spid="9"/>
                                        </p:tgtEl>
                                        <p:attrNameLst>
                                          <p:attrName>style.visibility</p:attrName>
                                        </p:attrNameLst>
                                      </p:cBhvr>
                                      <p:to>
                                        <p:strVal val="visible"/>
                                      </p:to>
                                    </p:set>
                                    <p:anim to="" calcmode="lin" valueType="num">
                                      <p:cBhvr>
                                        <p:cTn id="43" dur="700" fill="hold">
                                          <p:stCondLst>
                                            <p:cond delay="0"/>
                                          </p:stCondLst>
                                        </p:cTn>
                                        <p:tgtEl>
                                          <p:spTgt spid="9"/>
                                        </p:tgtEl>
                                        <p:attrNameLst>
                                          <p:attrName>ppt_h</p:attrName>
                                        </p:attrNameLst>
                                      </p:cBhvr>
                                      <p:tavLst>
                                        <p:tav tm="0" fmla="#ppt_h-#ppt_h*((1.5-1.5*$)^3-(1.5-1.5*$)^2)">
                                          <p:val>
                                            <p:strVal val="0"/>
                                          </p:val>
                                        </p:tav>
                                        <p:tav tm="100000">
                                          <p:val>
                                            <p:strVal val="1"/>
                                          </p:val>
                                        </p:tav>
                                      </p:tavLst>
                                    </p:anim>
                                    <p:anim to="" calcmode="lin" valueType="num">
                                      <p:cBhvr>
                                        <p:cTn id="44" dur="700" fill="hold">
                                          <p:stCondLst>
                                            <p:cond delay="0"/>
                                          </p:stCondLst>
                                        </p:cTn>
                                        <p:tgtEl>
                                          <p:spTgt spid="9"/>
                                        </p:tgtEl>
                                        <p:attrNameLst>
                                          <p:attrName>ppt_w</p:attrName>
                                        </p:attrNameLst>
                                      </p:cBhvr>
                                      <p:tavLst>
                                        <p:tav tm="0" fmla="#ppt_w-#ppt_w*((1.5-1.5*$)^3-(1.5-1.5*$)^2)">
                                          <p:val>
                                            <p:strVal val="0"/>
                                          </p:val>
                                        </p:tav>
                                        <p:tav tm="100000">
                                          <p:val>
                                            <p:strVal val="1"/>
                                          </p:val>
                                        </p:tav>
                                      </p:tavLst>
                                    </p:anim>
                                  </p:childTnLst>
                                </p:cTn>
                              </p:par>
                              <p:par>
                                <p:cTn id="45" presetID="0" presetClass="entr" presetSubtype="0" fill="hold" grpId="0" nodeType="withEffect">
                                  <p:stCondLst>
                                    <p:cond delay="0"/>
                                  </p:stCondLst>
                                  <p:childTnLst>
                                    <p:set>
                                      <p:cBhvr>
                                        <p:cTn id="46" dur="700" fill="hold">
                                          <p:stCondLst>
                                            <p:cond delay="0"/>
                                          </p:stCondLst>
                                        </p:cTn>
                                        <p:tgtEl>
                                          <p:spTgt spid="12"/>
                                        </p:tgtEl>
                                        <p:attrNameLst>
                                          <p:attrName>style.visibility</p:attrName>
                                        </p:attrNameLst>
                                      </p:cBhvr>
                                      <p:to>
                                        <p:strVal val="visible"/>
                                      </p:to>
                                    </p:set>
                                    <p:anim to="" calcmode="lin" valueType="num">
                                      <p:cBhvr>
                                        <p:cTn id="47" dur="700" fill="hold">
                                          <p:stCondLst>
                                            <p:cond delay="0"/>
                                          </p:stCondLst>
                                        </p:cTn>
                                        <p:tgtEl>
                                          <p:spTgt spid="12"/>
                                        </p:tgtEl>
                                        <p:attrNameLst>
                                          <p:attrName>ppt_h</p:attrName>
                                        </p:attrNameLst>
                                      </p:cBhvr>
                                      <p:tavLst>
                                        <p:tav tm="0" fmla="#ppt_h-#ppt_h*((1.5-1.5*$)^3-(1.5-1.5*$)^2)">
                                          <p:val>
                                            <p:strVal val="0"/>
                                          </p:val>
                                        </p:tav>
                                        <p:tav tm="100000">
                                          <p:val>
                                            <p:strVal val="1"/>
                                          </p:val>
                                        </p:tav>
                                      </p:tavLst>
                                    </p:anim>
                                    <p:anim to="" calcmode="lin" valueType="num">
                                      <p:cBhvr>
                                        <p:cTn id="48" dur="700" fill="hold">
                                          <p:stCondLst>
                                            <p:cond delay="0"/>
                                          </p:stCondLst>
                                        </p:cTn>
                                        <p:tgtEl>
                                          <p:spTgt spid="12"/>
                                        </p:tgtEl>
                                        <p:attrNameLst>
                                          <p:attrName>ppt_w</p:attrName>
                                        </p:attrNameLst>
                                      </p:cBhvr>
                                      <p:tavLst>
                                        <p:tav tm="0" fmla="#ppt_w-#ppt_w*((1.5-1.5*$)^3-(1.5-1.5*$)^2)">
                                          <p:val>
                                            <p:strVal val="0"/>
                                          </p:val>
                                        </p:tav>
                                        <p:tav tm="100000">
                                          <p:val>
                                            <p:strVal val="1"/>
                                          </p:val>
                                        </p:tav>
                                      </p:tavLst>
                                    </p:anim>
                                  </p:childTnLst>
                                </p:cTn>
                              </p:par>
                              <p:par>
                                <p:cTn id="49" presetID="2" presetClass="entr" presetSubtype="4" decel="10000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700" fill="hold"/>
                                        <p:tgtEl>
                                          <p:spTgt spid="16"/>
                                        </p:tgtEl>
                                        <p:attrNameLst>
                                          <p:attrName>ppt_x</p:attrName>
                                        </p:attrNameLst>
                                      </p:cBhvr>
                                      <p:tavLst>
                                        <p:tav tm="0">
                                          <p:val>
                                            <p:strVal val="#ppt_x"/>
                                          </p:val>
                                        </p:tav>
                                        <p:tav tm="100000">
                                          <p:val>
                                            <p:strVal val="#ppt_x"/>
                                          </p:val>
                                        </p:tav>
                                      </p:tavLst>
                                    </p:anim>
                                    <p:anim calcmode="lin" valueType="num">
                                      <p:cBhvr additive="base">
                                        <p:cTn id="52" dur="7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4" grpId="0"/>
      <p:bldP spid="15" grpId="0"/>
      <p:bldP spid="16" grpId="0"/>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540">
            <a:extLst>
              <a:ext uri="{FF2B5EF4-FFF2-40B4-BE49-F238E27FC236}">
                <a16:creationId xmlns:a16="http://schemas.microsoft.com/office/drawing/2014/main" id="{FB411E17-0A81-461F-83CD-EBD30CBC37B6}"/>
              </a:ext>
            </a:extLst>
          </p:cNvPr>
          <p:cNvSpPr>
            <a:spLocks noEditPoints="1"/>
          </p:cNvSpPr>
          <p:nvPr/>
        </p:nvSpPr>
        <p:spPr bwMode="auto">
          <a:xfrm>
            <a:off x="8778238" y="3647016"/>
            <a:ext cx="731522" cy="892486"/>
          </a:xfrm>
          <a:custGeom>
            <a:avLst/>
            <a:gdLst>
              <a:gd name="T0" fmla="*/ 374 w 868"/>
              <a:gd name="T1" fmla="*/ 870 h 1059"/>
              <a:gd name="T2" fmla="*/ 382 w 868"/>
              <a:gd name="T3" fmla="*/ 903 h 1059"/>
              <a:gd name="T4" fmla="*/ 169 w 868"/>
              <a:gd name="T5" fmla="*/ 915 h 1059"/>
              <a:gd name="T6" fmla="*/ 145 w 868"/>
              <a:gd name="T7" fmla="*/ 890 h 1059"/>
              <a:gd name="T8" fmla="*/ 169 w 868"/>
              <a:gd name="T9" fmla="*/ 866 h 1059"/>
              <a:gd name="T10" fmla="*/ 470 w 868"/>
              <a:gd name="T11" fmla="*/ 725 h 1059"/>
              <a:gd name="T12" fmla="*/ 479 w 868"/>
              <a:gd name="T13" fmla="*/ 757 h 1059"/>
              <a:gd name="T14" fmla="*/ 169 w 868"/>
              <a:gd name="T15" fmla="*/ 769 h 1059"/>
              <a:gd name="T16" fmla="*/ 145 w 868"/>
              <a:gd name="T17" fmla="*/ 746 h 1059"/>
              <a:gd name="T18" fmla="*/ 169 w 868"/>
              <a:gd name="T19" fmla="*/ 722 h 1059"/>
              <a:gd name="T20" fmla="*/ 470 w 868"/>
              <a:gd name="T21" fmla="*/ 581 h 1059"/>
              <a:gd name="T22" fmla="*/ 479 w 868"/>
              <a:gd name="T23" fmla="*/ 613 h 1059"/>
              <a:gd name="T24" fmla="*/ 169 w 868"/>
              <a:gd name="T25" fmla="*/ 625 h 1059"/>
              <a:gd name="T26" fmla="*/ 145 w 868"/>
              <a:gd name="T27" fmla="*/ 602 h 1059"/>
              <a:gd name="T28" fmla="*/ 169 w 868"/>
              <a:gd name="T29" fmla="*/ 577 h 1059"/>
              <a:gd name="T30" fmla="*/ 277 w 868"/>
              <a:gd name="T31" fmla="*/ 435 h 1059"/>
              <a:gd name="T32" fmla="*/ 286 w 868"/>
              <a:gd name="T33" fmla="*/ 469 h 1059"/>
              <a:gd name="T34" fmla="*/ 169 w 868"/>
              <a:gd name="T35" fmla="*/ 481 h 1059"/>
              <a:gd name="T36" fmla="*/ 145 w 868"/>
              <a:gd name="T37" fmla="*/ 456 h 1059"/>
              <a:gd name="T38" fmla="*/ 169 w 868"/>
              <a:gd name="T39" fmla="*/ 433 h 1059"/>
              <a:gd name="T40" fmla="*/ 560 w 868"/>
              <a:gd name="T41" fmla="*/ 433 h 1059"/>
              <a:gd name="T42" fmla="*/ 78 w 868"/>
              <a:gd name="T43" fmla="*/ 291 h 1059"/>
              <a:gd name="T44" fmla="*/ 48 w 868"/>
              <a:gd name="T45" fmla="*/ 336 h 1059"/>
              <a:gd name="T46" fmla="*/ 63 w 868"/>
              <a:gd name="T47" fmla="*/ 997 h 1059"/>
              <a:gd name="T48" fmla="*/ 530 w 868"/>
              <a:gd name="T49" fmla="*/ 1010 h 1059"/>
              <a:gd name="T50" fmla="*/ 574 w 868"/>
              <a:gd name="T51" fmla="*/ 981 h 1059"/>
              <a:gd name="T52" fmla="*/ 434 w 868"/>
              <a:gd name="T53" fmla="*/ 481 h 1059"/>
              <a:gd name="T54" fmla="*/ 390 w 868"/>
              <a:gd name="T55" fmla="*/ 451 h 1059"/>
              <a:gd name="T56" fmla="*/ 97 w 868"/>
              <a:gd name="T57" fmla="*/ 288 h 1059"/>
              <a:gd name="T58" fmla="*/ 627 w 868"/>
              <a:gd name="T59" fmla="*/ 433 h 1059"/>
              <a:gd name="T60" fmla="*/ 614 w 868"/>
              <a:gd name="T61" fmla="*/ 1011 h 1059"/>
              <a:gd name="T62" fmla="*/ 556 w 868"/>
              <a:gd name="T63" fmla="*/ 1056 h 1059"/>
              <a:gd name="T64" fmla="*/ 70 w 868"/>
              <a:gd name="T65" fmla="*/ 1056 h 1059"/>
              <a:gd name="T66" fmla="*/ 14 w 868"/>
              <a:gd name="T67" fmla="*/ 1011 h 1059"/>
              <a:gd name="T68" fmla="*/ 0 w 868"/>
              <a:gd name="T69" fmla="*/ 336 h 1059"/>
              <a:gd name="T70" fmla="*/ 28 w 868"/>
              <a:gd name="T71" fmla="*/ 268 h 1059"/>
              <a:gd name="T72" fmla="*/ 97 w 868"/>
              <a:gd name="T73" fmla="*/ 240 h 1059"/>
              <a:gd name="T74" fmla="*/ 801 w 868"/>
              <a:gd name="T75" fmla="*/ 192 h 1059"/>
              <a:gd name="T76" fmla="*/ 699 w 868"/>
              <a:gd name="T77" fmla="*/ 0 h 1059"/>
              <a:gd name="T78" fmla="*/ 864 w 868"/>
              <a:gd name="T79" fmla="*/ 747 h 1059"/>
              <a:gd name="T80" fmla="*/ 819 w 868"/>
              <a:gd name="T81" fmla="*/ 805 h 1059"/>
              <a:gd name="T82" fmla="*/ 699 w 868"/>
              <a:gd name="T83" fmla="*/ 818 h 1059"/>
              <a:gd name="T84" fmla="*/ 675 w 868"/>
              <a:gd name="T85" fmla="*/ 794 h 1059"/>
              <a:gd name="T86" fmla="*/ 699 w 868"/>
              <a:gd name="T87" fmla="*/ 769 h 1059"/>
              <a:gd name="T88" fmla="*/ 805 w 868"/>
              <a:gd name="T89" fmla="*/ 756 h 1059"/>
              <a:gd name="T90" fmla="*/ 819 w 868"/>
              <a:gd name="T91" fmla="*/ 240 h 1059"/>
              <a:gd name="T92" fmla="*/ 641 w 868"/>
              <a:gd name="T93" fmla="*/ 226 h 1059"/>
              <a:gd name="T94" fmla="*/ 627 w 868"/>
              <a:gd name="T95" fmla="*/ 47 h 1059"/>
              <a:gd name="T96" fmla="*/ 303 w 868"/>
              <a:gd name="T97" fmla="*/ 61 h 1059"/>
              <a:gd name="T98" fmla="*/ 289 w 868"/>
              <a:gd name="T99" fmla="*/ 167 h 1059"/>
              <a:gd name="T100" fmla="*/ 265 w 868"/>
              <a:gd name="T101" fmla="*/ 192 h 1059"/>
              <a:gd name="T102" fmla="*/ 241 w 868"/>
              <a:gd name="T103" fmla="*/ 167 h 1059"/>
              <a:gd name="T104" fmla="*/ 254 w 868"/>
              <a:gd name="T105" fmla="*/ 47 h 1059"/>
              <a:gd name="T106" fmla="*/ 311 w 868"/>
              <a:gd name="T107" fmla="*/ 2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8" h="1059">
                <a:moveTo>
                  <a:pt x="169" y="866"/>
                </a:moveTo>
                <a:lnTo>
                  <a:pt x="361" y="866"/>
                </a:lnTo>
                <a:lnTo>
                  <a:pt x="374" y="870"/>
                </a:lnTo>
                <a:lnTo>
                  <a:pt x="382" y="878"/>
                </a:lnTo>
                <a:lnTo>
                  <a:pt x="386" y="890"/>
                </a:lnTo>
                <a:lnTo>
                  <a:pt x="382" y="903"/>
                </a:lnTo>
                <a:lnTo>
                  <a:pt x="374" y="911"/>
                </a:lnTo>
                <a:lnTo>
                  <a:pt x="361" y="915"/>
                </a:lnTo>
                <a:lnTo>
                  <a:pt x="169" y="915"/>
                </a:lnTo>
                <a:lnTo>
                  <a:pt x="157" y="911"/>
                </a:lnTo>
                <a:lnTo>
                  <a:pt x="148" y="903"/>
                </a:lnTo>
                <a:lnTo>
                  <a:pt x="145" y="890"/>
                </a:lnTo>
                <a:lnTo>
                  <a:pt x="148" y="878"/>
                </a:lnTo>
                <a:lnTo>
                  <a:pt x="157" y="870"/>
                </a:lnTo>
                <a:lnTo>
                  <a:pt x="169" y="866"/>
                </a:lnTo>
                <a:close/>
                <a:moveTo>
                  <a:pt x="169" y="722"/>
                </a:moveTo>
                <a:lnTo>
                  <a:pt x="458" y="722"/>
                </a:lnTo>
                <a:lnTo>
                  <a:pt x="470" y="725"/>
                </a:lnTo>
                <a:lnTo>
                  <a:pt x="479" y="734"/>
                </a:lnTo>
                <a:lnTo>
                  <a:pt x="481" y="746"/>
                </a:lnTo>
                <a:lnTo>
                  <a:pt x="479" y="757"/>
                </a:lnTo>
                <a:lnTo>
                  <a:pt x="470" y="767"/>
                </a:lnTo>
                <a:lnTo>
                  <a:pt x="458" y="769"/>
                </a:lnTo>
                <a:lnTo>
                  <a:pt x="169" y="769"/>
                </a:lnTo>
                <a:lnTo>
                  <a:pt x="157" y="767"/>
                </a:lnTo>
                <a:lnTo>
                  <a:pt x="148" y="757"/>
                </a:lnTo>
                <a:lnTo>
                  <a:pt x="145" y="746"/>
                </a:lnTo>
                <a:lnTo>
                  <a:pt x="148" y="734"/>
                </a:lnTo>
                <a:lnTo>
                  <a:pt x="157" y="725"/>
                </a:lnTo>
                <a:lnTo>
                  <a:pt x="169" y="722"/>
                </a:lnTo>
                <a:close/>
                <a:moveTo>
                  <a:pt x="169" y="577"/>
                </a:moveTo>
                <a:lnTo>
                  <a:pt x="458" y="577"/>
                </a:lnTo>
                <a:lnTo>
                  <a:pt x="470" y="581"/>
                </a:lnTo>
                <a:lnTo>
                  <a:pt x="479" y="589"/>
                </a:lnTo>
                <a:lnTo>
                  <a:pt x="481" y="602"/>
                </a:lnTo>
                <a:lnTo>
                  <a:pt x="479" y="613"/>
                </a:lnTo>
                <a:lnTo>
                  <a:pt x="470" y="621"/>
                </a:lnTo>
                <a:lnTo>
                  <a:pt x="458" y="625"/>
                </a:lnTo>
                <a:lnTo>
                  <a:pt x="169" y="625"/>
                </a:lnTo>
                <a:lnTo>
                  <a:pt x="157" y="621"/>
                </a:lnTo>
                <a:lnTo>
                  <a:pt x="148" y="613"/>
                </a:lnTo>
                <a:lnTo>
                  <a:pt x="145" y="602"/>
                </a:lnTo>
                <a:lnTo>
                  <a:pt x="148" y="589"/>
                </a:lnTo>
                <a:lnTo>
                  <a:pt x="157" y="581"/>
                </a:lnTo>
                <a:lnTo>
                  <a:pt x="169" y="577"/>
                </a:lnTo>
                <a:close/>
                <a:moveTo>
                  <a:pt x="169" y="433"/>
                </a:moveTo>
                <a:lnTo>
                  <a:pt x="265" y="433"/>
                </a:lnTo>
                <a:lnTo>
                  <a:pt x="277" y="435"/>
                </a:lnTo>
                <a:lnTo>
                  <a:pt x="286" y="445"/>
                </a:lnTo>
                <a:lnTo>
                  <a:pt x="289" y="456"/>
                </a:lnTo>
                <a:lnTo>
                  <a:pt x="286" y="469"/>
                </a:lnTo>
                <a:lnTo>
                  <a:pt x="277" y="477"/>
                </a:lnTo>
                <a:lnTo>
                  <a:pt x="265" y="481"/>
                </a:lnTo>
                <a:lnTo>
                  <a:pt x="169" y="481"/>
                </a:lnTo>
                <a:lnTo>
                  <a:pt x="157" y="477"/>
                </a:lnTo>
                <a:lnTo>
                  <a:pt x="148" y="469"/>
                </a:lnTo>
                <a:lnTo>
                  <a:pt x="145" y="456"/>
                </a:lnTo>
                <a:lnTo>
                  <a:pt x="148" y="445"/>
                </a:lnTo>
                <a:lnTo>
                  <a:pt x="157" y="435"/>
                </a:lnTo>
                <a:lnTo>
                  <a:pt x="169" y="433"/>
                </a:lnTo>
                <a:close/>
                <a:moveTo>
                  <a:pt x="434" y="291"/>
                </a:moveTo>
                <a:lnTo>
                  <a:pt x="434" y="433"/>
                </a:lnTo>
                <a:lnTo>
                  <a:pt x="560" y="433"/>
                </a:lnTo>
                <a:lnTo>
                  <a:pt x="434" y="291"/>
                </a:lnTo>
                <a:close/>
                <a:moveTo>
                  <a:pt x="97" y="288"/>
                </a:moveTo>
                <a:lnTo>
                  <a:pt x="78" y="291"/>
                </a:lnTo>
                <a:lnTo>
                  <a:pt x="63" y="302"/>
                </a:lnTo>
                <a:lnTo>
                  <a:pt x="52" y="318"/>
                </a:lnTo>
                <a:lnTo>
                  <a:pt x="48" y="336"/>
                </a:lnTo>
                <a:lnTo>
                  <a:pt x="48" y="963"/>
                </a:lnTo>
                <a:lnTo>
                  <a:pt x="52" y="981"/>
                </a:lnTo>
                <a:lnTo>
                  <a:pt x="63" y="997"/>
                </a:lnTo>
                <a:lnTo>
                  <a:pt x="78" y="1008"/>
                </a:lnTo>
                <a:lnTo>
                  <a:pt x="97" y="1010"/>
                </a:lnTo>
                <a:lnTo>
                  <a:pt x="530" y="1010"/>
                </a:lnTo>
                <a:lnTo>
                  <a:pt x="549" y="1008"/>
                </a:lnTo>
                <a:lnTo>
                  <a:pt x="564" y="997"/>
                </a:lnTo>
                <a:lnTo>
                  <a:pt x="574" y="981"/>
                </a:lnTo>
                <a:lnTo>
                  <a:pt x="578" y="963"/>
                </a:lnTo>
                <a:lnTo>
                  <a:pt x="578" y="481"/>
                </a:lnTo>
                <a:lnTo>
                  <a:pt x="434" y="481"/>
                </a:lnTo>
                <a:lnTo>
                  <a:pt x="415" y="477"/>
                </a:lnTo>
                <a:lnTo>
                  <a:pt x="400" y="467"/>
                </a:lnTo>
                <a:lnTo>
                  <a:pt x="390" y="451"/>
                </a:lnTo>
                <a:lnTo>
                  <a:pt x="386" y="433"/>
                </a:lnTo>
                <a:lnTo>
                  <a:pt x="386" y="288"/>
                </a:lnTo>
                <a:lnTo>
                  <a:pt x="97" y="288"/>
                </a:lnTo>
                <a:close/>
                <a:moveTo>
                  <a:pt x="97" y="240"/>
                </a:moveTo>
                <a:lnTo>
                  <a:pt x="458" y="240"/>
                </a:lnTo>
                <a:lnTo>
                  <a:pt x="627" y="433"/>
                </a:lnTo>
                <a:lnTo>
                  <a:pt x="627" y="963"/>
                </a:lnTo>
                <a:lnTo>
                  <a:pt x="623" y="988"/>
                </a:lnTo>
                <a:lnTo>
                  <a:pt x="614" y="1011"/>
                </a:lnTo>
                <a:lnTo>
                  <a:pt x="598" y="1031"/>
                </a:lnTo>
                <a:lnTo>
                  <a:pt x="578" y="1045"/>
                </a:lnTo>
                <a:lnTo>
                  <a:pt x="556" y="1056"/>
                </a:lnTo>
                <a:lnTo>
                  <a:pt x="530" y="1059"/>
                </a:lnTo>
                <a:lnTo>
                  <a:pt x="97" y="1059"/>
                </a:lnTo>
                <a:lnTo>
                  <a:pt x="70" y="1056"/>
                </a:lnTo>
                <a:lnTo>
                  <a:pt x="48" y="1045"/>
                </a:lnTo>
                <a:lnTo>
                  <a:pt x="28" y="1031"/>
                </a:lnTo>
                <a:lnTo>
                  <a:pt x="14" y="1011"/>
                </a:lnTo>
                <a:lnTo>
                  <a:pt x="4" y="988"/>
                </a:lnTo>
                <a:lnTo>
                  <a:pt x="0" y="963"/>
                </a:lnTo>
                <a:lnTo>
                  <a:pt x="0" y="336"/>
                </a:lnTo>
                <a:lnTo>
                  <a:pt x="4" y="311"/>
                </a:lnTo>
                <a:lnTo>
                  <a:pt x="14" y="288"/>
                </a:lnTo>
                <a:lnTo>
                  <a:pt x="28" y="268"/>
                </a:lnTo>
                <a:lnTo>
                  <a:pt x="48" y="253"/>
                </a:lnTo>
                <a:lnTo>
                  <a:pt x="70" y="243"/>
                </a:lnTo>
                <a:lnTo>
                  <a:pt x="97" y="240"/>
                </a:lnTo>
                <a:close/>
                <a:moveTo>
                  <a:pt x="675" y="51"/>
                </a:moveTo>
                <a:lnTo>
                  <a:pt x="675" y="192"/>
                </a:lnTo>
                <a:lnTo>
                  <a:pt x="801" y="192"/>
                </a:lnTo>
                <a:lnTo>
                  <a:pt x="675" y="51"/>
                </a:lnTo>
                <a:close/>
                <a:moveTo>
                  <a:pt x="337" y="0"/>
                </a:moveTo>
                <a:lnTo>
                  <a:pt x="699" y="0"/>
                </a:lnTo>
                <a:lnTo>
                  <a:pt x="868" y="192"/>
                </a:lnTo>
                <a:lnTo>
                  <a:pt x="868" y="722"/>
                </a:lnTo>
                <a:lnTo>
                  <a:pt x="864" y="747"/>
                </a:lnTo>
                <a:lnTo>
                  <a:pt x="854" y="771"/>
                </a:lnTo>
                <a:lnTo>
                  <a:pt x="839" y="790"/>
                </a:lnTo>
                <a:lnTo>
                  <a:pt x="819" y="805"/>
                </a:lnTo>
                <a:lnTo>
                  <a:pt x="797" y="815"/>
                </a:lnTo>
                <a:lnTo>
                  <a:pt x="771" y="818"/>
                </a:lnTo>
                <a:lnTo>
                  <a:pt x="699" y="818"/>
                </a:lnTo>
                <a:lnTo>
                  <a:pt x="687" y="815"/>
                </a:lnTo>
                <a:lnTo>
                  <a:pt x="678" y="806"/>
                </a:lnTo>
                <a:lnTo>
                  <a:pt x="675" y="794"/>
                </a:lnTo>
                <a:lnTo>
                  <a:pt x="678" y="782"/>
                </a:lnTo>
                <a:lnTo>
                  <a:pt x="687" y="773"/>
                </a:lnTo>
                <a:lnTo>
                  <a:pt x="699" y="769"/>
                </a:lnTo>
                <a:lnTo>
                  <a:pt x="771" y="769"/>
                </a:lnTo>
                <a:lnTo>
                  <a:pt x="790" y="767"/>
                </a:lnTo>
                <a:lnTo>
                  <a:pt x="805" y="756"/>
                </a:lnTo>
                <a:lnTo>
                  <a:pt x="815" y="740"/>
                </a:lnTo>
                <a:lnTo>
                  <a:pt x="819" y="722"/>
                </a:lnTo>
                <a:lnTo>
                  <a:pt x="819" y="240"/>
                </a:lnTo>
                <a:lnTo>
                  <a:pt x="675" y="240"/>
                </a:lnTo>
                <a:lnTo>
                  <a:pt x="656" y="236"/>
                </a:lnTo>
                <a:lnTo>
                  <a:pt x="641" y="226"/>
                </a:lnTo>
                <a:lnTo>
                  <a:pt x="631" y="210"/>
                </a:lnTo>
                <a:lnTo>
                  <a:pt x="627" y="192"/>
                </a:lnTo>
                <a:lnTo>
                  <a:pt x="627" y="47"/>
                </a:lnTo>
                <a:lnTo>
                  <a:pt x="337" y="47"/>
                </a:lnTo>
                <a:lnTo>
                  <a:pt x="319" y="51"/>
                </a:lnTo>
                <a:lnTo>
                  <a:pt x="303" y="61"/>
                </a:lnTo>
                <a:lnTo>
                  <a:pt x="293" y="77"/>
                </a:lnTo>
                <a:lnTo>
                  <a:pt x="289" y="95"/>
                </a:lnTo>
                <a:lnTo>
                  <a:pt x="289" y="167"/>
                </a:lnTo>
                <a:lnTo>
                  <a:pt x="286" y="180"/>
                </a:lnTo>
                <a:lnTo>
                  <a:pt x="277" y="188"/>
                </a:lnTo>
                <a:lnTo>
                  <a:pt x="265" y="192"/>
                </a:lnTo>
                <a:lnTo>
                  <a:pt x="254" y="188"/>
                </a:lnTo>
                <a:lnTo>
                  <a:pt x="244" y="180"/>
                </a:lnTo>
                <a:lnTo>
                  <a:pt x="241" y="167"/>
                </a:lnTo>
                <a:lnTo>
                  <a:pt x="241" y="95"/>
                </a:lnTo>
                <a:lnTo>
                  <a:pt x="244" y="70"/>
                </a:lnTo>
                <a:lnTo>
                  <a:pt x="254" y="47"/>
                </a:lnTo>
                <a:lnTo>
                  <a:pt x="269" y="27"/>
                </a:lnTo>
                <a:lnTo>
                  <a:pt x="289" y="13"/>
                </a:lnTo>
                <a:lnTo>
                  <a:pt x="311" y="2"/>
                </a:lnTo>
                <a:lnTo>
                  <a:pt x="337" y="0"/>
                </a:lnTo>
                <a:close/>
              </a:path>
            </a:pathLst>
          </a:custGeom>
          <a:gradFill>
            <a:gsLst>
              <a:gs pos="0">
                <a:schemeClr val="accent1"/>
              </a:gs>
              <a:gs pos="100000">
                <a:schemeClr val="accent6"/>
              </a:gs>
            </a:gsLst>
            <a:lin ang="810000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5" name="Rectangle 8">
            <a:extLst>
              <a:ext uri="{FF2B5EF4-FFF2-40B4-BE49-F238E27FC236}">
                <a16:creationId xmlns:a16="http://schemas.microsoft.com/office/drawing/2014/main" id="{A93E2975-9772-4C3C-9E61-D96845DAE428}"/>
              </a:ext>
            </a:extLst>
          </p:cNvPr>
          <p:cNvSpPr/>
          <p:nvPr/>
        </p:nvSpPr>
        <p:spPr>
          <a:xfrm>
            <a:off x="1116657" y="5325753"/>
            <a:ext cx="4836160" cy="1683410"/>
          </a:xfrm>
          <a:prstGeom prst="rect">
            <a:avLst/>
          </a:prstGeom>
        </p:spPr>
        <p:txBody>
          <a:bodyPr wrap="square">
            <a:spAutoFit/>
          </a:bodyPr>
          <a:lstStyle/>
          <a:p>
            <a:pPr algn="ctr">
              <a:spcBef>
                <a:spcPts val="1200"/>
              </a:spcBef>
            </a:pPr>
            <a:r>
              <a:rPr lang="en-US" altLang="zh-CN" sz="2000">
                <a:solidFill>
                  <a:schemeClr val="tx1">
                    <a:lumMod val="85000"/>
                    <a:lumOff val="15000"/>
                  </a:schemeClr>
                </a:solidFill>
                <a:latin typeface="+mj-lt"/>
                <a:ea typeface="+mj-ea"/>
                <a:cs typeface="Lato Light" panose="020F0502020204030203" pitchFamily="34" charset="0"/>
              </a:rPr>
              <a:t>Simple</a:t>
            </a:r>
          </a:p>
          <a:p>
            <a:pPr algn="ctr">
              <a:lnSpc>
                <a:spcPct val="150000"/>
              </a:lnSpc>
              <a:spcBef>
                <a:spcPts val="12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endParaRPr lang="en-US" altLang="zh-CN" sz="1000">
              <a:solidFill>
                <a:schemeClr val="tx1">
                  <a:lumMod val="50000"/>
                </a:schemeClr>
              </a:solidFill>
              <a:latin typeface="+mn-ea"/>
              <a:cs typeface="Lato Light" panose="020F0502020204030203" pitchFamily="34" charset="0"/>
            </a:endParaRPr>
          </a:p>
        </p:txBody>
      </p:sp>
      <p:sp>
        <p:nvSpPr>
          <p:cNvPr id="8" name="Freeform 561">
            <a:extLst>
              <a:ext uri="{FF2B5EF4-FFF2-40B4-BE49-F238E27FC236}">
                <a16:creationId xmlns:a16="http://schemas.microsoft.com/office/drawing/2014/main" id="{C6A8FC8A-BC1D-4F18-A0DF-B5CFC656F28B}"/>
              </a:ext>
            </a:extLst>
          </p:cNvPr>
          <p:cNvSpPr>
            <a:spLocks noEditPoints="1"/>
          </p:cNvSpPr>
          <p:nvPr/>
        </p:nvSpPr>
        <p:spPr bwMode="auto">
          <a:xfrm>
            <a:off x="3088073" y="3728030"/>
            <a:ext cx="893332" cy="730460"/>
          </a:xfrm>
          <a:custGeom>
            <a:avLst/>
            <a:gdLst>
              <a:gd name="T0" fmla="*/ 34 w 735"/>
              <a:gd name="T1" fmla="*/ 568 h 601"/>
              <a:gd name="T2" fmla="*/ 101 w 735"/>
              <a:gd name="T3" fmla="*/ 401 h 601"/>
              <a:gd name="T4" fmla="*/ 17 w 735"/>
              <a:gd name="T5" fmla="*/ 368 h 601"/>
              <a:gd name="T6" fmla="*/ 122 w 735"/>
              <a:gd name="T7" fmla="*/ 368 h 601"/>
              <a:gd name="T8" fmla="*/ 131 w 735"/>
              <a:gd name="T9" fmla="*/ 374 h 601"/>
              <a:gd name="T10" fmla="*/ 133 w 735"/>
              <a:gd name="T11" fmla="*/ 385 h 601"/>
              <a:gd name="T12" fmla="*/ 132 w 735"/>
              <a:gd name="T13" fmla="*/ 590 h 601"/>
              <a:gd name="T14" fmla="*/ 127 w 735"/>
              <a:gd name="T15" fmla="*/ 598 h 601"/>
              <a:gd name="T16" fmla="*/ 116 w 735"/>
              <a:gd name="T17" fmla="*/ 601 h 601"/>
              <a:gd name="T18" fmla="*/ 11 w 735"/>
              <a:gd name="T19" fmla="*/ 601 h 601"/>
              <a:gd name="T20" fmla="*/ 4 w 735"/>
              <a:gd name="T21" fmla="*/ 594 h 601"/>
              <a:gd name="T22" fmla="*/ 0 w 735"/>
              <a:gd name="T23" fmla="*/ 584 h 601"/>
              <a:gd name="T24" fmla="*/ 1 w 735"/>
              <a:gd name="T25" fmla="*/ 380 h 601"/>
              <a:gd name="T26" fmla="*/ 6 w 735"/>
              <a:gd name="T27" fmla="*/ 370 h 601"/>
              <a:gd name="T28" fmla="*/ 17 w 735"/>
              <a:gd name="T29" fmla="*/ 368 h 601"/>
              <a:gd name="T30" fmla="*/ 435 w 735"/>
              <a:gd name="T31" fmla="*/ 568 h 601"/>
              <a:gd name="T32" fmla="*/ 501 w 735"/>
              <a:gd name="T33" fmla="*/ 301 h 601"/>
              <a:gd name="T34" fmla="*/ 418 w 735"/>
              <a:gd name="T35" fmla="*/ 267 h 601"/>
              <a:gd name="T36" fmla="*/ 522 w 735"/>
              <a:gd name="T37" fmla="*/ 268 h 601"/>
              <a:gd name="T38" fmla="*/ 532 w 735"/>
              <a:gd name="T39" fmla="*/ 275 h 601"/>
              <a:gd name="T40" fmla="*/ 534 w 735"/>
              <a:gd name="T41" fmla="*/ 284 h 601"/>
              <a:gd name="T42" fmla="*/ 533 w 735"/>
              <a:gd name="T43" fmla="*/ 590 h 601"/>
              <a:gd name="T44" fmla="*/ 528 w 735"/>
              <a:gd name="T45" fmla="*/ 598 h 601"/>
              <a:gd name="T46" fmla="*/ 517 w 735"/>
              <a:gd name="T47" fmla="*/ 601 h 601"/>
              <a:gd name="T48" fmla="*/ 412 w 735"/>
              <a:gd name="T49" fmla="*/ 601 h 601"/>
              <a:gd name="T50" fmla="*/ 404 w 735"/>
              <a:gd name="T51" fmla="*/ 594 h 601"/>
              <a:gd name="T52" fmla="*/ 401 w 735"/>
              <a:gd name="T53" fmla="*/ 584 h 601"/>
              <a:gd name="T54" fmla="*/ 402 w 735"/>
              <a:gd name="T55" fmla="*/ 279 h 601"/>
              <a:gd name="T56" fmla="*/ 407 w 735"/>
              <a:gd name="T57" fmla="*/ 271 h 601"/>
              <a:gd name="T58" fmla="*/ 418 w 735"/>
              <a:gd name="T59" fmla="*/ 267 h 601"/>
              <a:gd name="T60" fmla="*/ 234 w 735"/>
              <a:gd name="T61" fmla="*/ 568 h 601"/>
              <a:gd name="T62" fmla="*/ 301 w 735"/>
              <a:gd name="T63" fmla="*/ 101 h 601"/>
              <a:gd name="T64" fmla="*/ 217 w 735"/>
              <a:gd name="T65" fmla="*/ 67 h 601"/>
              <a:gd name="T66" fmla="*/ 322 w 735"/>
              <a:gd name="T67" fmla="*/ 68 h 601"/>
              <a:gd name="T68" fmla="*/ 331 w 735"/>
              <a:gd name="T69" fmla="*/ 75 h 601"/>
              <a:gd name="T70" fmla="*/ 334 w 735"/>
              <a:gd name="T71" fmla="*/ 84 h 601"/>
              <a:gd name="T72" fmla="*/ 332 w 735"/>
              <a:gd name="T73" fmla="*/ 590 h 601"/>
              <a:gd name="T74" fmla="*/ 327 w 735"/>
              <a:gd name="T75" fmla="*/ 598 h 601"/>
              <a:gd name="T76" fmla="*/ 317 w 735"/>
              <a:gd name="T77" fmla="*/ 601 h 601"/>
              <a:gd name="T78" fmla="*/ 212 w 735"/>
              <a:gd name="T79" fmla="*/ 601 h 601"/>
              <a:gd name="T80" fmla="*/ 204 w 735"/>
              <a:gd name="T81" fmla="*/ 594 h 601"/>
              <a:gd name="T82" fmla="*/ 200 w 735"/>
              <a:gd name="T83" fmla="*/ 584 h 601"/>
              <a:gd name="T84" fmla="*/ 201 w 735"/>
              <a:gd name="T85" fmla="*/ 79 h 601"/>
              <a:gd name="T86" fmla="*/ 207 w 735"/>
              <a:gd name="T87" fmla="*/ 71 h 601"/>
              <a:gd name="T88" fmla="*/ 217 w 735"/>
              <a:gd name="T89" fmla="*/ 67 h 601"/>
              <a:gd name="T90" fmla="*/ 634 w 735"/>
              <a:gd name="T91" fmla="*/ 568 h 601"/>
              <a:gd name="T92" fmla="*/ 701 w 735"/>
              <a:gd name="T93" fmla="*/ 34 h 601"/>
              <a:gd name="T94" fmla="*/ 618 w 735"/>
              <a:gd name="T95" fmla="*/ 0 h 601"/>
              <a:gd name="T96" fmla="*/ 723 w 735"/>
              <a:gd name="T97" fmla="*/ 1 h 601"/>
              <a:gd name="T98" fmla="*/ 731 w 735"/>
              <a:gd name="T99" fmla="*/ 8 h 601"/>
              <a:gd name="T100" fmla="*/ 735 w 735"/>
              <a:gd name="T101" fmla="*/ 17 h 601"/>
              <a:gd name="T102" fmla="*/ 733 w 735"/>
              <a:gd name="T103" fmla="*/ 590 h 601"/>
              <a:gd name="T104" fmla="*/ 728 w 735"/>
              <a:gd name="T105" fmla="*/ 598 h 601"/>
              <a:gd name="T106" fmla="*/ 718 w 735"/>
              <a:gd name="T107" fmla="*/ 601 h 601"/>
              <a:gd name="T108" fmla="*/ 613 w 735"/>
              <a:gd name="T109" fmla="*/ 601 h 601"/>
              <a:gd name="T110" fmla="*/ 604 w 735"/>
              <a:gd name="T111" fmla="*/ 594 h 601"/>
              <a:gd name="T112" fmla="*/ 601 w 735"/>
              <a:gd name="T113" fmla="*/ 584 h 601"/>
              <a:gd name="T114" fmla="*/ 602 w 735"/>
              <a:gd name="T115" fmla="*/ 12 h 601"/>
              <a:gd name="T116" fmla="*/ 608 w 735"/>
              <a:gd name="T117" fmla="*/ 4 h 601"/>
              <a:gd name="T118" fmla="*/ 618 w 735"/>
              <a:gd name="T119" fmla="*/ 0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35" h="601">
                <a:moveTo>
                  <a:pt x="34" y="401"/>
                </a:moveTo>
                <a:lnTo>
                  <a:pt x="34" y="568"/>
                </a:lnTo>
                <a:lnTo>
                  <a:pt x="101" y="568"/>
                </a:lnTo>
                <a:lnTo>
                  <a:pt x="101" y="401"/>
                </a:lnTo>
                <a:lnTo>
                  <a:pt x="34" y="401"/>
                </a:lnTo>
                <a:close/>
                <a:moveTo>
                  <a:pt x="17" y="368"/>
                </a:moveTo>
                <a:lnTo>
                  <a:pt x="116" y="368"/>
                </a:lnTo>
                <a:lnTo>
                  <a:pt x="122" y="368"/>
                </a:lnTo>
                <a:lnTo>
                  <a:pt x="127" y="370"/>
                </a:lnTo>
                <a:lnTo>
                  <a:pt x="131" y="374"/>
                </a:lnTo>
                <a:lnTo>
                  <a:pt x="132" y="380"/>
                </a:lnTo>
                <a:lnTo>
                  <a:pt x="133" y="385"/>
                </a:lnTo>
                <a:lnTo>
                  <a:pt x="133" y="584"/>
                </a:lnTo>
                <a:lnTo>
                  <a:pt x="132" y="590"/>
                </a:lnTo>
                <a:lnTo>
                  <a:pt x="131" y="594"/>
                </a:lnTo>
                <a:lnTo>
                  <a:pt x="127" y="598"/>
                </a:lnTo>
                <a:lnTo>
                  <a:pt x="122" y="601"/>
                </a:lnTo>
                <a:lnTo>
                  <a:pt x="116" y="601"/>
                </a:lnTo>
                <a:lnTo>
                  <a:pt x="17" y="601"/>
                </a:lnTo>
                <a:lnTo>
                  <a:pt x="11" y="601"/>
                </a:lnTo>
                <a:lnTo>
                  <a:pt x="6" y="598"/>
                </a:lnTo>
                <a:lnTo>
                  <a:pt x="4" y="594"/>
                </a:lnTo>
                <a:lnTo>
                  <a:pt x="1" y="590"/>
                </a:lnTo>
                <a:lnTo>
                  <a:pt x="0" y="584"/>
                </a:lnTo>
                <a:lnTo>
                  <a:pt x="0" y="385"/>
                </a:lnTo>
                <a:lnTo>
                  <a:pt x="1" y="380"/>
                </a:lnTo>
                <a:lnTo>
                  <a:pt x="4" y="374"/>
                </a:lnTo>
                <a:lnTo>
                  <a:pt x="6" y="370"/>
                </a:lnTo>
                <a:lnTo>
                  <a:pt x="11" y="368"/>
                </a:lnTo>
                <a:lnTo>
                  <a:pt x="17" y="368"/>
                </a:lnTo>
                <a:close/>
                <a:moveTo>
                  <a:pt x="435" y="301"/>
                </a:moveTo>
                <a:lnTo>
                  <a:pt x="435" y="568"/>
                </a:lnTo>
                <a:lnTo>
                  <a:pt x="501" y="568"/>
                </a:lnTo>
                <a:lnTo>
                  <a:pt x="501" y="301"/>
                </a:lnTo>
                <a:lnTo>
                  <a:pt x="435" y="301"/>
                </a:lnTo>
                <a:close/>
                <a:moveTo>
                  <a:pt x="418" y="267"/>
                </a:moveTo>
                <a:lnTo>
                  <a:pt x="517" y="267"/>
                </a:lnTo>
                <a:lnTo>
                  <a:pt x="522" y="268"/>
                </a:lnTo>
                <a:lnTo>
                  <a:pt x="528" y="271"/>
                </a:lnTo>
                <a:lnTo>
                  <a:pt x="532" y="275"/>
                </a:lnTo>
                <a:lnTo>
                  <a:pt x="533" y="279"/>
                </a:lnTo>
                <a:lnTo>
                  <a:pt x="534" y="284"/>
                </a:lnTo>
                <a:lnTo>
                  <a:pt x="534" y="584"/>
                </a:lnTo>
                <a:lnTo>
                  <a:pt x="533" y="590"/>
                </a:lnTo>
                <a:lnTo>
                  <a:pt x="532" y="594"/>
                </a:lnTo>
                <a:lnTo>
                  <a:pt x="528" y="598"/>
                </a:lnTo>
                <a:lnTo>
                  <a:pt x="522" y="601"/>
                </a:lnTo>
                <a:lnTo>
                  <a:pt x="517" y="601"/>
                </a:lnTo>
                <a:lnTo>
                  <a:pt x="418" y="601"/>
                </a:lnTo>
                <a:lnTo>
                  <a:pt x="412" y="601"/>
                </a:lnTo>
                <a:lnTo>
                  <a:pt x="407" y="598"/>
                </a:lnTo>
                <a:lnTo>
                  <a:pt x="404" y="594"/>
                </a:lnTo>
                <a:lnTo>
                  <a:pt x="402" y="590"/>
                </a:lnTo>
                <a:lnTo>
                  <a:pt x="401" y="584"/>
                </a:lnTo>
                <a:lnTo>
                  <a:pt x="401" y="284"/>
                </a:lnTo>
                <a:lnTo>
                  <a:pt x="402" y="279"/>
                </a:lnTo>
                <a:lnTo>
                  <a:pt x="404" y="275"/>
                </a:lnTo>
                <a:lnTo>
                  <a:pt x="407" y="271"/>
                </a:lnTo>
                <a:lnTo>
                  <a:pt x="412" y="268"/>
                </a:lnTo>
                <a:lnTo>
                  <a:pt x="418" y="267"/>
                </a:lnTo>
                <a:close/>
                <a:moveTo>
                  <a:pt x="234" y="101"/>
                </a:moveTo>
                <a:lnTo>
                  <a:pt x="234" y="568"/>
                </a:lnTo>
                <a:lnTo>
                  <a:pt x="301" y="568"/>
                </a:lnTo>
                <a:lnTo>
                  <a:pt x="301" y="101"/>
                </a:lnTo>
                <a:lnTo>
                  <a:pt x="234" y="101"/>
                </a:lnTo>
                <a:close/>
                <a:moveTo>
                  <a:pt x="217" y="67"/>
                </a:moveTo>
                <a:lnTo>
                  <a:pt x="317" y="67"/>
                </a:lnTo>
                <a:lnTo>
                  <a:pt x="322" y="68"/>
                </a:lnTo>
                <a:lnTo>
                  <a:pt x="327" y="71"/>
                </a:lnTo>
                <a:lnTo>
                  <a:pt x="331" y="75"/>
                </a:lnTo>
                <a:lnTo>
                  <a:pt x="332" y="79"/>
                </a:lnTo>
                <a:lnTo>
                  <a:pt x="334" y="84"/>
                </a:lnTo>
                <a:lnTo>
                  <a:pt x="334" y="584"/>
                </a:lnTo>
                <a:lnTo>
                  <a:pt x="332" y="590"/>
                </a:lnTo>
                <a:lnTo>
                  <a:pt x="331" y="594"/>
                </a:lnTo>
                <a:lnTo>
                  <a:pt x="327" y="598"/>
                </a:lnTo>
                <a:lnTo>
                  <a:pt x="322" y="601"/>
                </a:lnTo>
                <a:lnTo>
                  <a:pt x="317" y="601"/>
                </a:lnTo>
                <a:lnTo>
                  <a:pt x="217" y="601"/>
                </a:lnTo>
                <a:lnTo>
                  <a:pt x="212" y="601"/>
                </a:lnTo>
                <a:lnTo>
                  <a:pt x="207" y="598"/>
                </a:lnTo>
                <a:lnTo>
                  <a:pt x="204" y="594"/>
                </a:lnTo>
                <a:lnTo>
                  <a:pt x="201" y="590"/>
                </a:lnTo>
                <a:lnTo>
                  <a:pt x="200" y="584"/>
                </a:lnTo>
                <a:lnTo>
                  <a:pt x="200" y="84"/>
                </a:lnTo>
                <a:lnTo>
                  <a:pt x="201" y="79"/>
                </a:lnTo>
                <a:lnTo>
                  <a:pt x="204" y="75"/>
                </a:lnTo>
                <a:lnTo>
                  <a:pt x="207" y="71"/>
                </a:lnTo>
                <a:lnTo>
                  <a:pt x="212" y="68"/>
                </a:lnTo>
                <a:lnTo>
                  <a:pt x="217" y="67"/>
                </a:lnTo>
                <a:close/>
                <a:moveTo>
                  <a:pt x="634" y="34"/>
                </a:moveTo>
                <a:lnTo>
                  <a:pt x="634" y="568"/>
                </a:lnTo>
                <a:lnTo>
                  <a:pt x="701" y="568"/>
                </a:lnTo>
                <a:lnTo>
                  <a:pt x="701" y="34"/>
                </a:lnTo>
                <a:lnTo>
                  <a:pt x="634" y="34"/>
                </a:lnTo>
                <a:close/>
                <a:moveTo>
                  <a:pt x="618" y="0"/>
                </a:moveTo>
                <a:lnTo>
                  <a:pt x="718" y="0"/>
                </a:lnTo>
                <a:lnTo>
                  <a:pt x="723" y="1"/>
                </a:lnTo>
                <a:lnTo>
                  <a:pt x="728" y="4"/>
                </a:lnTo>
                <a:lnTo>
                  <a:pt x="731" y="8"/>
                </a:lnTo>
                <a:lnTo>
                  <a:pt x="733" y="12"/>
                </a:lnTo>
                <a:lnTo>
                  <a:pt x="735" y="17"/>
                </a:lnTo>
                <a:lnTo>
                  <a:pt x="735" y="584"/>
                </a:lnTo>
                <a:lnTo>
                  <a:pt x="733" y="590"/>
                </a:lnTo>
                <a:lnTo>
                  <a:pt x="731" y="594"/>
                </a:lnTo>
                <a:lnTo>
                  <a:pt x="728" y="598"/>
                </a:lnTo>
                <a:lnTo>
                  <a:pt x="723" y="601"/>
                </a:lnTo>
                <a:lnTo>
                  <a:pt x="718" y="601"/>
                </a:lnTo>
                <a:lnTo>
                  <a:pt x="618" y="601"/>
                </a:lnTo>
                <a:lnTo>
                  <a:pt x="613" y="601"/>
                </a:lnTo>
                <a:lnTo>
                  <a:pt x="608" y="598"/>
                </a:lnTo>
                <a:lnTo>
                  <a:pt x="604" y="594"/>
                </a:lnTo>
                <a:lnTo>
                  <a:pt x="602" y="590"/>
                </a:lnTo>
                <a:lnTo>
                  <a:pt x="601" y="584"/>
                </a:lnTo>
                <a:lnTo>
                  <a:pt x="601" y="17"/>
                </a:lnTo>
                <a:lnTo>
                  <a:pt x="602" y="12"/>
                </a:lnTo>
                <a:lnTo>
                  <a:pt x="604" y="8"/>
                </a:lnTo>
                <a:lnTo>
                  <a:pt x="608" y="4"/>
                </a:lnTo>
                <a:lnTo>
                  <a:pt x="613" y="1"/>
                </a:lnTo>
                <a:lnTo>
                  <a:pt x="618" y="0"/>
                </a:lnTo>
                <a:close/>
              </a:path>
            </a:pathLst>
          </a:custGeom>
          <a:gradFill>
            <a:gsLst>
              <a:gs pos="0">
                <a:schemeClr val="accent1"/>
              </a:gs>
              <a:gs pos="100000">
                <a:schemeClr val="accent6"/>
              </a:gs>
            </a:gsLst>
            <a:lin ang="810000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1" name="Freeform 569">
            <a:extLst>
              <a:ext uri="{FF2B5EF4-FFF2-40B4-BE49-F238E27FC236}">
                <a16:creationId xmlns:a16="http://schemas.microsoft.com/office/drawing/2014/main" id="{23E76806-23DA-4442-A9C5-BB3A64E18022}"/>
              </a:ext>
            </a:extLst>
          </p:cNvPr>
          <p:cNvSpPr>
            <a:spLocks noEditPoints="1"/>
          </p:cNvSpPr>
          <p:nvPr/>
        </p:nvSpPr>
        <p:spPr bwMode="auto">
          <a:xfrm>
            <a:off x="14306599" y="3687315"/>
            <a:ext cx="893332" cy="811896"/>
          </a:xfrm>
          <a:custGeom>
            <a:avLst/>
            <a:gdLst>
              <a:gd name="T0" fmla="*/ 186 w 735"/>
              <a:gd name="T1" fmla="*/ 212 h 668"/>
              <a:gd name="T2" fmla="*/ 88 w 735"/>
              <a:gd name="T3" fmla="*/ 269 h 668"/>
              <a:gd name="T4" fmla="*/ 37 w 735"/>
              <a:gd name="T5" fmla="*/ 358 h 668"/>
              <a:gd name="T6" fmla="*/ 45 w 735"/>
              <a:gd name="T7" fmla="*/ 452 h 668"/>
              <a:gd name="T8" fmla="*/ 103 w 735"/>
              <a:gd name="T9" fmla="*/ 529 h 668"/>
              <a:gd name="T10" fmla="*/ 114 w 735"/>
              <a:gd name="T11" fmla="*/ 565 h 668"/>
              <a:gd name="T12" fmla="*/ 194 w 735"/>
              <a:gd name="T13" fmla="*/ 578 h 668"/>
              <a:gd name="T14" fmla="*/ 237 w 735"/>
              <a:gd name="T15" fmla="*/ 583 h 668"/>
              <a:gd name="T16" fmla="*/ 348 w 735"/>
              <a:gd name="T17" fmla="*/ 572 h 668"/>
              <a:gd name="T18" fmla="*/ 445 w 735"/>
              <a:gd name="T19" fmla="*/ 516 h 668"/>
              <a:gd name="T20" fmla="*/ 496 w 735"/>
              <a:gd name="T21" fmla="*/ 427 h 668"/>
              <a:gd name="T22" fmla="*/ 486 w 735"/>
              <a:gd name="T23" fmla="*/ 326 h 668"/>
              <a:gd name="T24" fmla="*/ 418 w 735"/>
              <a:gd name="T25" fmla="*/ 246 h 668"/>
              <a:gd name="T26" fmla="*/ 309 w 735"/>
              <a:gd name="T27" fmla="*/ 205 h 668"/>
              <a:gd name="T28" fmla="*/ 310 w 735"/>
              <a:gd name="T29" fmla="*/ 171 h 668"/>
              <a:gd name="T30" fmla="*/ 424 w 735"/>
              <a:gd name="T31" fmla="*/ 211 h 668"/>
              <a:gd name="T32" fmla="*/ 504 w 735"/>
              <a:gd name="T33" fmla="*/ 290 h 668"/>
              <a:gd name="T34" fmla="*/ 534 w 735"/>
              <a:gd name="T35" fmla="*/ 393 h 668"/>
              <a:gd name="T36" fmla="*/ 504 w 735"/>
              <a:gd name="T37" fmla="*/ 497 h 668"/>
              <a:gd name="T38" fmla="*/ 424 w 735"/>
              <a:gd name="T39" fmla="*/ 575 h 668"/>
              <a:gd name="T40" fmla="*/ 310 w 735"/>
              <a:gd name="T41" fmla="*/ 616 h 668"/>
              <a:gd name="T42" fmla="*/ 199 w 735"/>
              <a:gd name="T43" fmla="*/ 610 h 668"/>
              <a:gd name="T44" fmla="*/ 54 w 735"/>
              <a:gd name="T45" fmla="*/ 529 h 668"/>
              <a:gd name="T46" fmla="*/ 4 w 735"/>
              <a:gd name="T47" fmla="*/ 430 h 668"/>
              <a:gd name="T48" fmla="*/ 13 w 735"/>
              <a:gd name="T49" fmla="*/ 321 h 668"/>
              <a:gd name="T50" fmla="*/ 79 w 735"/>
              <a:gd name="T51" fmla="*/ 233 h 668"/>
              <a:gd name="T52" fmla="*/ 182 w 735"/>
              <a:gd name="T53" fmla="*/ 178 h 668"/>
              <a:gd name="T54" fmla="*/ 468 w 735"/>
              <a:gd name="T55" fmla="*/ 0 h 668"/>
              <a:gd name="T56" fmla="*/ 589 w 735"/>
              <a:gd name="T57" fmla="*/ 25 h 668"/>
              <a:gd name="T58" fmla="*/ 682 w 735"/>
              <a:gd name="T59" fmla="*/ 93 h 668"/>
              <a:gd name="T60" fmla="*/ 731 w 735"/>
              <a:gd name="T61" fmla="*/ 189 h 668"/>
              <a:gd name="T62" fmla="*/ 720 w 735"/>
              <a:gd name="T63" fmla="*/ 299 h 668"/>
              <a:gd name="T64" fmla="*/ 652 w 735"/>
              <a:gd name="T65" fmla="*/ 388 h 668"/>
              <a:gd name="T66" fmla="*/ 565 w 735"/>
              <a:gd name="T67" fmla="*/ 419 h 668"/>
              <a:gd name="T68" fmla="*/ 618 w 735"/>
              <a:gd name="T69" fmla="*/ 384 h 668"/>
              <a:gd name="T70" fmla="*/ 656 w 735"/>
              <a:gd name="T71" fmla="*/ 339 h 668"/>
              <a:gd name="T72" fmla="*/ 698 w 735"/>
              <a:gd name="T73" fmla="*/ 257 h 668"/>
              <a:gd name="T74" fmla="*/ 686 w 735"/>
              <a:gd name="T75" fmla="*/ 159 h 668"/>
              <a:gd name="T76" fmla="*/ 618 w 735"/>
              <a:gd name="T77" fmla="*/ 79 h 668"/>
              <a:gd name="T78" fmla="*/ 510 w 735"/>
              <a:gd name="T79" fmla="*/ 37 h 668"/>
              <a:gd name="T80" fmla="*/ 384 w 735"/>
              <a:gd name="T81" fmla="*/ 46 h 668"/>
              <a:gd name="T82" fmla="*/ 284 w 735"/>
              <a:gd name="T83" fmla="*/ 106 h 668"/>
              <a:gd name="T84" fmla="*/ 242 w 735"/>
              <a:gd name="T85" fmla="*/ 104 h 668"/>
              <a:gd name="T86" fmla="*/ 337 w 735"/>
              <a:gd name="T87" fmla="*/ 29 h 668"/>
              <a:gd name="T88" fmla="*/ 468 w 735"/>
              <a:gd name="T89"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35" h="668">
                <a:moveTo>
                  <a:pt x="267" y="201"/>
                </a:moveTo>
                <a:lnTo>
                  <a:pt x="225" y="205"/>
                </a:lnTo>
                <a:lnTo>
                  <a:pt x="186" y="212"/>
                </a:lnTo>
                <a:lnTo>
                  <a:pt x="149" y="227"/>
                </a:lnTo>
                <a:lnTo>
                  <a:pt x="117" y="246"/>
                </a:lnTo>
                <a:lnTo>
                  <a:pt x="88" y="269"/>
                </a:lnTo>
                <a:lnTo>
                  <a:pt x="65" y="296"/>
                </a:lnTo>
                <a:lnTo>
                  <a:pt x="48" y="326"/>
                </a:lnTo>
                <a:lnTo>
                  <a:pt x="37" y="358"/>
                </a:lnTo>
                <a:lnTo>
                  <a:pt x="33" y="393"/>
                </a:lnTo>
                <a:lnTo>
                  <a:pt x="37" y="423"/>
                </a:lnTo>
                <a:lnTo>
                  <a:pt x="45" y="452"/>
                </a:lnTo>
                <a:lnTo>
                  <a:pt x="59" y="481"/>
                </a:lnTo>
                <a:lnTo>
                  <a:pt x="79" y="506"/>
                </a:lnTo>
                <a:lnTo>
                  <a:pt x="103" y="529"/>
                </a:lnTo>
                <a:lnTo>
                  <a:pt x="111" y="540"/>
                </a:lnTo>
                <a:lnTo>
                  <a:pt x="115" y="551"/>
                </a:lnTo>
                <a:lnTo>
                  <a:pt x="114" y="565"/>
                </a:lnTo>
                <a:lnTo>
                  <a:pt x="101" y="613"/>
                </a:lnTo>
                <a:lnTo>
                  <a:pt x="187" y="579"/>
                </a:lnTo>
                <a:lnTo>
                  <a:pt x="194" y="578"/>
                </a:lnTo>
                <a:lnTo>
                  <a:pt x="199" y="578"/>
                </a:lnTo>
                <a:lnTo>
                  <a:pt x="207" y="578"/>
                </a:lnTo>
                <a:lnTo>
                  <a:pt x="237" y="583"/>
                </a:lnTo>
                <a:lnTo>
                  <a:pt x="267" y="584"/>
                </a:lnTo>
                <a:lnTo>
                  <a:pt x="309" y="582"/>
                </a:lnTo>
                <a:lnTo>
                  <a:pt x="348" y="572"/>
                </a:lnTo>
                <a:lnTo>
                  <a:pt x="385" y="558"/>
                </a:lnTo>
                <a:lnTo>
                  <a:pt x="418" y="540"/>
                </a:lnTo>
                <a:lnTo>
                  <a:pt x="445" y="516"/>
                </a:lnTo>
                <a:lnTo>
                  <a:pt x="469" y="490"/>
                </a:lnTo>
                <a:lnTo>
                  <a:pt x="486" y="460"/>
                </a:lnTo>
                <a:lnTo>
                  <a:pt x="496" y="427"/>
                </a:lnTo>
                <a:lnTo>
                  <a:pt x="500" y="393"/>
                </a:lnTo>
                <a:lnTo>
                  <a:pt x="496" y="358"/>
                </a:lnTo>
                <a:lnTo>
                  <a:pt x="486" y="326"/>
                </a:lnTo>
                <a:lnTo>
                  <a:pt x="469" y="296"/>
                </a:lnTo>
                <a:lnTo>
                  <a:pt x="445" y="269"/>
                </a:lnTo>
                <a:lnTo>
                  <a:pt x="418" y="246"/>
                </a:lnTo>
                <a:lnTo>
                  <a:pt x="385" y="227"/>
                </a:lnTo>
                <a:lnTo>
                  <a:pt x="348" y="212"/>
                </a:lnTo>
                <a:lnTo>
                  <a:pt x="309" y="205"/>
                </a:lnTo>
                <a:lnTo>
                  <a:pt x="267" y="201"/>
                </a:lnTo>
                <a:close/>
                <a:moveTo>
                  <a:pt x="267" y="168"/>
                </a:moveTo>
                <a:lnTo>
                  <a:pt x="310" y="171"/>
                </a:lnTo>
                <a:lnTo>
                  <a:pt x="351" y="178"/>
                </a:lnTo>
                <a:lnTo>
                  <a:pt x="390" y="193"/>
                </a:lnTo>
                <a:lnTo>
                  <a:pt x="424" y="211"/>
                </a:lnTo>
                <a:lnTo>
                  <a:pt x="456" y="233"/>
                </a:lnTo>
                <a:lnTo>
                  <a:pt x="482" y="260"/>
                </a:lnTo>
                <a:lnTo>
                  <a:pt x="504" y="290"/>
                </a:lnTo>
                <a:lnTo>
                  <a:pt x="520" y="321"/>
                </a:lnTo>
                <a:lnTo>
                  <a:pt x="531" y="356"/>
                </a:lnTo>
                <a:lnTo>
                  <a:pt x="534" y="393"/>
                </a:lnTo>
                <a:lnTo>
                  <a:pt x="531" y="430"/>
                </a:lnTo>
                <a:lnTo>
                  <a:pt x="520" y="464"/>
                </a:lnTo>
                <a:lnTo>
                  <a:pt x="504" y="497"/>
                </a:lnTo>
                <a:lnTo>
                  <a:pt x="482" y="525"/>
                </a:lnTo>
                <a:lnTo>
                  <a:pt x="456" y="551"/>
                </a:lnTo>
                <a:lnTo>
                  <a:pt x="424" y="575"/>
                </a:lnTo>
                <a:lnTo>
                  <a:pt x="390" y="593"/>
                </a:lnTo>
                <a:lnTo>
                  <a:pt x="351" y="606"/>
                </a:lnTo>
                <a:lnTo>
                  <a:pt x="310" y="616"/>
                </a:lnTo>
                <a:lnTo>
                  <a:pt x="267" y="618"/>
                </a:lnTo>
                <a:lnTo>
                  <a:pt x="233" y="616"/>
                </a:lnTo>
                <a:lnTo>
                  <a:pt x="199" y="610"/>
                </a:lnTo>
                <a:lnTo>
                  <a:pt x="50" y="668"/>
                </a:lnTo>
                <a:lnTo>
                  <a:pt x="83" y="555"/>
                </a:lnTo>
                <a:lnTo>
                  <a:pt x="54" y="529"/>
                </a:lnTo>
                <a:lnTo>
                  <a:pt x="31" y="499"/>
                </a:lnTo>
                <a:lnTo>
                  <a:pt x="14" y="465"/>
                </a:lnTo>
                <a:lnTo>
                  <a:pt x="4" y="430"/>
                </a:lnTo>
                <a:lnTo>
                  <a:pt x="0" y="393"/>
                </a:lnTo>
                <a:lnTo>
                  <a:pt x="4" y="356"/>
                </a:lnTo>
                <a:lnTo>
                  <a:pt x="13" y="321"/>
                </a:lnTo>
                <a:lnTo>
                  <a:pt x="30" y="290"/>
                </a:lnTo>
                <a:lnTo>
                  <a:pt x="51" y="260"/>
                </a:lnTo>
                <a:lnTo>
                  <a:pt x="79" y="233"/>
                </a:lnTo>
                <a:lnTo>
                  <a:pt x="109" y="211"/>
                </a:lnTo>
                <a:lnTo>
                  <a:pt x="144" y="193"/>
                </a:lnTo>
                <a:lnTo>
                  <a:pt x="182" y="178"/>
                </a:lnTo>
                <a:lnTo>
                  <a:pt x="224" y="171"/>
                </a:lnTo>
                <a:lnTo>
                  <a:pt x="267" y="168"/>
                </a:lnTo>
                <a:close/>
                <a:moveTo>
                  <a:pt x="468" y="0"/>
                </a:moveTo>
                <a:lnTo>
                  <a:pt x="511" y="3"/>
                </a:lnTo>
                <a:lnTo>
                  <a:pt x="551" y="12"/>
                </a:lnTo>
                <a:lnTo>
                  <a:pt x="589" y="25"/>
                </a:lnTo>
                <a:lnTo>
                  <a:pt x="625" y="44"/>
                </a:lnTo>
                <a:lnTo>
                  <a:pt x="656" y="67"/>
                </a:lnTo>
                <a:lnTo>
                  <a:pt x="682" y="93"/>
                </a:lnTo>
                <a:lnTo>
                  <a:pt x="705" y="122"/>
                </a:lnTo>
                <a:lnTo>
                  <a:pt x="720" y="155"/>
                </a:lnTo>
                <a:lnTo>
                  <a:pt x="731" y="189"/>
                </a:lnTo>
                <a:lnTo>
                  <a:pt x="735" y="226"/>
                </a:lnTo>
                <a:lnTo>
                  <a:pt x="731" y="263"/>
                </a:lnTo>
                <a:lnTo>
                  <a:pt x="720" y="299"/>
                </a:lnTo>
                <a:lnTo>
                  <a:pt x="703" y="332"/>
                </a:lnTo>
                <a:lnTo>
                  <a:pt x="680" y="362"/>
                </a:lnTo>
                <a:lnTo>
                  <a:pt x="652" y="388"/>
                </a:lnTo>
                <a:lnTo>
                  <a:pt x="684" y="502"/>
                </a:lnTo>
                <a:lnTo>
                  <a:pt x="558" y="452"/>
                </a:lnTo>
                <a:lnTo>
                  <a:pt x="565" y="419"/>
                </a:lnTo>
                <a:lnTo>
                  <a:pt x="634" y="445"/>
                </a:lnTo>
                <a:lnTo>
                  <a:pt x="620" y="397"/>
                </a:lnTo>
                <a:lnTo>
                  <a:pt x="618" y="384"/>
                </a:lnTo>
                <a:lnTo>
                  <a:pt x="622" y="372"/>
                </a:lnTo>
                <a:lnTo>
                  <a:pt x="631" y="363"/>
                </a:lnTo>
                <a:lnTo>
                  <a:pt x="656" y="339"/>
                </a:lnTo>
                <a:lnTo>
                  <a:pt x="675" y="313"/>
                </a:lnTo>
                <a:lnTo>
                  <a:pt x="689" y="286"/>
                </a:lnTo>
                <a:lnTo>
                  <a:pt x="698" y="257"/>
                </a:lnTo>
                <a:lnTo>
                  <a:pt x="701" y="226"/>
                </a:lnTo>
                <a:lnTo>
                  <a:pt x="697" y="191"/>
                </a:lnTo>
                <a:lnTo>
                  <a:pt x="686" y="159"/>
                </a:lnTo>
                <a:lnTo>
                  <a:pt x="669" y="129"/>
                </a:lnTo>
                <a:lnTo>
                  <a:pt x="646" y="102"/>
                </a:lnTo>
                <a:lnTo>
                  <a:pt x="618" y="79"/>
                </a:lnTo>
                <a:lnTo>
                  <a:pt x="586" y="61"/>
                </a:lnTo>
                <a:lnTo>
                  <a:pt x="549" y="46"/>
                </a:lnTo>
                <a:lnTo>
                  <a:pt x="510" y="37"/>
                </a:lnTo>
                <a:lnTo>
                  <a:pt x="468" y="34"/>
                </a:lnTo>
                <a:lnTo>
                  <a:pt x="424" y="37"/>
                </a:lnTo>
                <a:lnTo>
                  <a:pt x="384" y="46"/>
                </a:lnTo>
                <a:lnTo>
                  <a:pt x="346" y="62"/>
                </a:lnTo>
                <a:lnTo>
                  <a:pt x="313" y="82"/>
                </a:lnTo>
                <a:lnTo>
                  <a:pt x="284" y="106"/>
                </a:lnTo>
                <a:lnTo>
                  <a:pt x="262" y="134"/>
                </a:lnTo>
                <a:lnTo>
                  <a:pt x="221" y="138"/>
                </a:lnTo>
                <a:lnTo>
                  <a:pt x="242" y="104"/>
                </a:lnTo>
                <a:lnTo>
                  <a:pt x="269" y="75"/>
                </a:lnTo>
                <a:lnTo>
                  <a:pt x="301" y="50"/>
                </a:lnTo>
                <a:lnTo>
                  <a:pt x="337" y="29"/>
                </a:lnTo>
                <a:lnTo>
                  <a:pt x="377" y="13"/>
                </a:lnTo>
                <a:lnTo>
                  <a:pt x="422" y="4"/>
                </a:lnTo>
                <a:lnTo>
                  <a:pt x="468" y="0"/>
                </a:lnTo>
                <a:close/>
              </a:path>
            </a:pathLst>
          </a:custGeom>
          <a:gradFill>
            <a:gsLst>
              <a:gs pos="0">
                <a:schemeClr val="accent1"/>
              </a:gs>
              <a:gs pos="100000">
                <a:schemeClr val="accent6"/>
              </a:gs>
            </a:gsLst>
            <a:lin ang="810000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2" name="TextBox 11">
            <a:extLst>
              <a:ext uri="{FF2B5EF4-FFF2-40B4-BE49-F238E27FC236}">
                <a16:creationId xmlns:a16="http://schemas.microsoft.com/office/drawing/2014/main" id="{348B4746-41E2-48D4-85BC-A94AEC02AF0B}"/>
              </a:ext>
            </a:extLst>
          </p:cNvPr>
          <p:cNvSpPr txBox="1"/>
          <p:nvPr/>
        </p:nvSpPr>
        <p:spPr>
          <a:xfrm flipH="1">
            <a:off x="2648797" y="7309075"/>
            <a:ext cx="1771880" cy="1107996"/>
          </a:xfrm>
          <a:prstGeom prst="rect">
            <a:avLst/>
          </a:prstGeom>
          <a:noFill/>
        </p:spPr>
        <p:txBody>
          <a:bodyPr wrap="square" rtlCol="0">
            <a:spAutoFit/>
          </a:bodyPr>
          <a:lstStyle/>
          <a:p>
            <a:pPr algn="ctr"/>
            <a:r>
              <a:rPr lang="en-US" altLang="zh-CN" sz="6600">
                <a:gradFill>
                  <a:gsLst>
                    <a:gs pos="0">
                      <a:schemeClr val="accent1"/>
                    </a:gs>
                    <a:gs pos="100000">
                      <a:schemeClr val="accent6"/>
                    </a:gs>
                  </a:gsLst>
                  <a:lin ang="8100000" scaled="1"/>
                </a:gradFill>
                <a:latin typeface="Montserrat Black" panose="00000A00000000000000" pitchFamily="50" charset="0"/>
              </a:rPr>
              <a:t>01</a:t>
            </a:r>
            <a:endParaRPr lang="en-US" altLang="zh-CN" sz="6600" dirty="0">
              <a:gradFill>
                <a:gsLst>
                  <a:gs pos="0">
                    <a:schemeClr val="accent1"/>
                  </a:gs>
                  <a:gs pos="100000">
                    <a:schemeClr val="accent6"/>
                  </a:gs>
                </a:gsLst>
                <a:lin ang="8100000" scaled="1"/>
              </a:gradFill>
              <a:latin typeface="Montserrat Black" panose="00000A00000000000000" pitchFamily="50" charset="0"/>
            </a:endParaRPr>
          </a:p>
        </p:txBody>
      </p:sp>
      <p:sp>
        <p:nvSpPr>
          <p:cNvPr id="13" name="TextBox 12">
            <a:extLst>
              <a:ext uri="{FF2B5EF4-FFF2-40B4-BE49-F238E27FC236}">
                <a16:creationId xmlns:a16="http://schemas.microsoft.com/office/drawing/2014/main" id="{FD416F6D-FDAF-4B8C-AFF0-25C95BDE1B89}"/>
              </a:ext>
            </a:extLst>
          </p:cNvPr>
          <p:cNvSpPr txBox="1"/>
          <p:nvPr/>
        </p:nvSpPr>
        <p:spPr>
          <a:xfrm flipH="1">
            <a:off x="8258060" y="7309075"/>
            <a:ext cx="1771880" cy="1107996"/>
          </a:xfrm>
          <a:prstGeom prst="rect">
            <a:avLst/>
          </a:prstGeom>
          <a:noFill/>
        </p:spPr>
        <p:txBody>
          <a:bodyPr wrap="square" rtlCol="0">
            <a:spAutoFit/>
          </a:bodyPr>
          <a:lstStyle/>
          <a:p>
            <a:pPr algn="ctr"/>
            <a:r>
              <a:rPr lang="en-US" altLang="zh-CN" sz="6600">
                <a:gradFill>
                  <a:gsLst>
                    <a:gs pos="0">
                      <a:schemeClr val="accent1"/>
                    </a:gs>
                    <a:gs pos="100000">
                      <a:schemeClr val="accent6"/>
                    </a:gs>
                  </a:gsLst>
                  <a:lin ang="8100000" scaled="1"/>
                </a:gradFill>
                <a:latin typeface="Montserrat Black" panose="00000A00000000000000" pitchFamily="50" charset="0"/>
              </a:rPr>
              <a:t>02</a:t>
            </a:r>
            <a:endParaRPr lang="en-US" altLang="zh-CN" sz="6600" dirty="0">
              <a:gradFill>
                <a:gsLst>
                  <a:gs pos="0">
                    <a:schemeClr val="accent1"/>
                  </a:gs>
                  <a:gs pos="100000">
                    <a:schemeClr val="accent6"/>
                  </a:gs>
                </a:gsLst>
                <a:lin ang="8100000" scaled="1"/>
              </a:gradFill>
              <a:latin typeface="Montserrat Black" panose="00000A00000000000000" pitchFamily="50" charset="0"/>
            </a:endParaRPr>
          </a:p>
        </p:txBody>
      </p:sp>
      <p:sp>
        <p:nvSpPr>
          <p:cNvPr id="14" name="TextBox 13">
            <a:extLst>
              <a:ext uri="{FF2B5EF4-FFF2-40B4-BE49-F238E27FC236}">
                <a16:creationId xmlns:a16="http://schemas.microsoft.com/office/drawing/2014/main" id="{8CDF6221-C7F9-4D2B-A596-B911BAC322A2}"/>
              </a:ext>
            </a:extLst>
          </p:cNvPr>
          <p:cNvSpPr txBox="1"/>
          <p:nvPr/>
        </p:nvSpPr>
        <p:spPr>
          <a:xfrm flipH="1">
            <a:off x="13867323" y="7309075"/>
            <a:ext cx="1771880" cy="1107996"/>
          </a:xfrm>
          <a:prstGeom prst="rect">
            <a:avLst/>
          </a:prstGeom>
          <a:noFill/>
        </p:spPr>
        <p:txBody>
          <a:bodyPr wrap="square" rtlCol="0">
            <a:spAutoFit/>
          </a:bodyPr>
          <a:lstStyle/>
          <a:p>
            <a:pPr algn="ctr"/>
            <a:r>
              <a:rPr lang="en-US" altLang="zh-CN" sz="6600">
                <a:gradFill>
                  <a:gsLst>
                    <a:gs pos="0">
                      <a:schemeClr val="accent1"/>
                    </a:gs>
                    <a:gs pos="100000">
                      <a:schemeClr val="accent6"/>
                    </a:gs>
                  </a:gsLst>
                  <a:lin ang="8100000" scaled="1"/>
                </a:gradFill>
                <a:latin typeface="Montserrat Black" panose="00000A00000000000000" pitchFamily="50" charset="0"/>
              </a:rPr>
              <a:t>03</a:t>
            </a:r>
            <a:endParaRPr lang="en-US" altLang="zh-CN" sz="6600" dirty="0">
              <a:gradFill>
                <a:gsLst>
                  <a:gs pos="0">
                    <a:schemeClr val="accent1"/>
                  </a:gs>
                  <a:gs pos="100000">
                    <a:schemeClr val="accent6"/>
                  </a:gs>
                </a:gsLst>
                <a:lin ang="8100000" scaled="1"/>
              </a:gradFill>
              <a:latin typeface="Montserrat Black" panose="00000A00000000000000" pitchFamily="50" charset="0"/>
            </a:endParaRPr>
          </a:p>
        </p:txBody>
      </p:sp>
      <p:sp>
        <p:nvSpPr>
          <p:cNvPr id="15" name="Rectangle 8">
            <a:extLst>
              <a:ext uri="{FF2B5EF4-FFF2-40B4-BE49-F238E27FC236}">
                <a16:creationId xmlns:a16="http://schemas.microsoft.com/office/drawing/2014/main" id="{501C9BF5-E3CA-4108-93B9-38E6D30E377F}"/>
              </a:ext>
            </a:extLst>
          </p:cNvPr>
          <p:cNvSpPr/>
          <p:nvPr/>
        </p:nvSpPr>
        <p:spPr>
          <a:xfrm>
            <a:off x="6725920" y="5325753"/>
            <a:ext cx="4836160" cy="1683410"/>
          </a:xfrm>
          <a:prstGeom prst="rect">
            <a:avLst/>
          </a:prstGeom>
        </p:spPr>
        <p:txBody>
          <a:bodyPr wrap="square">
            <a:spAutoFit/>
          </a:bodyPr>
          <a:lstStyle/>
          <a:p>
            <a:pPr algn="ctr">
              <a:spcBef>
                <a:spcPts val="1200"/>
              </a:spcBef>
            </a:pPr>
            <a:r>
              <a:rPr lang="en-US" altLang="zh-CN" sz="2000">
                <a:solidFill>
                  <a:schemeClr val="tx1">
                    <a:lumMod val="85000"/>
                    <a:lumOff val="15000"/>
                  </a:schemeClr>
                </a:solidFill>
                <a:latin typeface="+mj-lt"/>
                <a:ea typeface="+mj-ea"/>
                <a:cs typeface="Lato Light" panose="020F0502020204030203" pitchFamily="34" charset="0"/>
              </a:rPr>
              <a:t>Powerful</a:t>
            </a:r>
          </a:p>
          <a:p>
            <a:pPr algn="ctr">
              <a:lnSpc>
                <a:spcPct val="150000"/>
              </a:lnSpc>
              <a:spcBef>
                <a:spcPts val="12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endParaRPr lang="en-US" altLang="zh-CN" sz="1000">
              <a:solidFill>
                <a:schemeClr val="tx1">
                  <a:lumMod val="50000"/>
                </a:schemeClr>
              </a:solidFill>
              <a:latin typeface="+mn-ea"/>
              <a:cs typeface="Lato Light" panose="020F0502020204030203" pitchFamily="34" charset="0"/>
            </a:endParaRPr>
          </a:p>
        </p:txBody>
      </p:sp>
      <p:sp>
        <p:nvSpPr>
          <p:cNvPr id="16" name="Rectangle 8">
            <a:extLst>
              <a:ext uri="{FF2B5EF4-FFF2-40B4-BE49-F238E27FC236}">
                <a16:creationId xmlns:a16="http://schemas.microsoft.com/office/drawing/2014/main" id="{151B47B9-062D-4D40-B806-994AF09E881A}"/>
              </a:ext>
            </a:extLst>
          </p:cNvPr>
          <p:cNvSpPr/>
          <p:nvPr/>
        </p:nvSpPr>
        <p:spPr>
          <a:xfrm>
            <a:off x="12335183" y="5325753"/>
            <a:ext cx="4836160" cy="1683410"/>
          </a:xfrm>
          <a:prstGeom prst="rect">
            <a:avLst/>
          </a:prstGeom>
        </p:spPr>
        <p:txBody>
          <a:bodyPr wrap="square">
            <a:spAutoFit/>
          </a:bodyPr>
          <a:lstStyle/>
          <a:p>
            <a:pPr algn="ctr">
              <a:spcBef>
                <a:spcPts val="1200"/>
              </a:spcBef>
            </a:pPr>
            <a:r>
              <a:rPr lang="en-US" altLang="zh-CN" sz="2000">
                <a:solidFill>
                  <a:schemeClr val="tx1">
                    <a:lumMod val="85000"/>
                    <a:lumOff val="15000"/>
                  </a:schemeClr>
                </a:solidFill>
                <a:latin typeface="+mj-lt"/>
                <a:ea typeface="+mj-ea"/>
                <a:cs typeface="Lato Light" panose="020F0502020204030203" pitchFamily="34" charset="0"/>
              </a:rPr>
              <a:t>Creative</a:t>
            </a:r>
          </a:p>
          <a:p>
            <a:pPr algn="ctr">
              <a:lnSpc>
                <a:spcPct val="150000"/>
              </a:lnSpc>
              <a:spcBef>
                <a:spcPts val="12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endParaRPr lang="en-US" altLang="zh-CN" sz="1000">
              <a:solidFill>
                <a:schemeClr val="tx1">
                  <a:lumMod val="50000"/>
                </a:schemeClr>
              </a:solidFill>
              <a:latin typeface="+mn-ea"/>
              <a:cs typeface="Lato Light" panose="020F0502020204030203" pitchFamily="34" charset="0"/>
            </a:endParaRPr>
          </a:p>
        </p:txBody>
      </p:sp>
      <p:sp>
        <p:nvSpPr>
          <p:cNvPr id="17" name="TextBox 16">
            <a:extLst>
              <a:ext uri="{FF2B5EF4-FFF2-40B4-BE49-F238E27FC236}">
                <a16:creationId xmlns:a16="http://schemas.microsoft.com/office/drawing/2014/main" id="{CD856331-82C6-46D5-B572-C115A3DD5388}"/>
              </a:ext>
            </a:extLst>
          </p:cNvPr>
          <p:cNvSpPr txBox="1"/>
          <p:nvPr/>
        </p:nvSpPr>
        <p:spPr>
          <a:xfrm>
            <a:off x="6248400" y="1215056"/>
            <a:ext cx="5791200" cy="1154162"/>
          </a:xfrm>
          <a:prstGeom prst="rect">
            <a:avLst/>
          </a:prstGeom>
          <a:noFill/>
        </p:spPr>
        <p:txBody>
          <a:bodyPr wrap="square" rtlCol="0">
            <a:spAutoFit/>
          </a:bodyPr>
          <a:lstStyle/>
          <a:p>
            <a:pPr algn="ctr"/>
            <a:r>
              <a:rPr lang="en-US" altLang="zh-CN" sz="2000">
                <a:solidFill>
                  <a:schemeClr val="tx1">
                    <a:lumMod val="85000"/>
                    <a:lumOff val="15000"/>
                  </a:schemeClr>
                </a:solidFill>
                <a:latin typeface="+mj-lt"/>
              </a:rPr>
              <a:t>Business</a:t>
            </a:r>
          </a:p>
          <a:p>
            <a:pPr algn="ctr">
              <a:spcBef>
                <a:spcPts val="600"/>
              </a:spcBef>
            </a:pPr>
            <a:r>
              <a:rPr lang="en-US" altLang="zh-CN" sz="4400">
                <a:solidFill>
                  <a:schemeClr val="tx1">
                    <a:lumMod val="85000"/>
                    <a:lumOff val="15000"/>
                  </a:schemeClr>
                </a:solidFill>
                <a:latin typeface="Montserrat Black" panose="00000A00000000000000" pitchFamily="50" charset="0"/>
              </a:rPr>
              <a:t>Creative Design</a:t>
            </a:r>
            <a:endParaRPr lang="en-US" sz="4400">
              <a:solidFill>
                <a:schemeClr val="tx1">
                  <a:lumMod val="85000"/>
                  <a:lumOff val="15000"/>
                </a:schemeClr>
              </a:solidFill>
              <a:latin typeface="Montserrat Black" panose="00000A00000000000000" pitchFamily="50" charset="0"/>
            </a:endParaRPr>
          </a:p>
        </p:txBody>
      </p:sp>
    </p:spTree>
    <p:extLst>
      <p:ext uri="{BB962C8B-B14F-4D97-AF65-F5344CB8AC3E}">
        <p14:creationId xmlns:p14="http://schemas.microsoft.com/office/powerpoint/2010/main" val="751412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17"/>
                                        </p:tgtEl>
                                        <p:attrNameLst>
                                          <p:attrName>style.visibility</p:attrName>
                                        </p:attrNameLst>
                                      </p:cBhvr>
                                      <p:to>
                                        <p:strVal val="visible"/>
                                      </p:to>
                                    </p:set>
                                    <p:anim to="" calcmode="lin" valueType="num">
                                      <p:cBhvr>
                                        <p:cTn id="7" dur="750" fill="hold">
                                          <p:stCondLst>
                                            <p:cond delay="0"/>
                                          </p:stCondLst>
                                        </p:cTn>
                                        <p:tgtEl>
                                          <p:spTgt spid="17"/>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7"/>
                                        </p:tgtEl>
                                      </p:cBhvr>
                                    </p:animEffect>
                                  </p:childTnLst>
                                </p:cTn>
                              </p:par>
                            </p:childTnLst>
                          </p:cTn>
                        </p:par>
                        <p:par>
                          <p:cTn id="9" fill="hold">
                            <p:stCondLst>
                              <p:cond delay="1223"/>
                            </p:stCondLst>
                            <p:childTnLst>
                              <p:par>
                                <p:cTn id="10" presetID="0" presetClass="entr" presetSubtype="0" fill="hold" grpId="0" nodeType="afterEffect">
                                  <p:stCondLst>
                                    <p:cond delay="0"/>
                                  </p:stCondLst>
                                  <p:childTnLst>
                                    <p:set>
                                      <p:cBhvr>
                                        <p:cTn id="11" dur="700" fill="hold">
                                          <p:stCondLst>
                                            <p:cond delay="0"/>
                                          </p:stCondLst>
                                        </p:cTn>
                                        <p:tgtEl>
                                          <p:spTgt spid="8"/>
                                        </p:tgtEl>
                                        <p:attrNameLst>
                                          <p:attrName>style.visibility</p:attrName>
                                        </p:attrNameLst>
                                      </p:cBhvr>
                                      <p:to>
                                        <p:strVal val="visible"/>
                                      </p:to>
                                    </p:set>
                                    <p:anim to="" calcmode="lin" valueType="num">
                                      <p:cBhvr>
                                        <p:cTn id="12" dur="700" fill="hold">
                                          <p:stCondLst>
                                            <p:cond delay="0"/>
                                          </p:stCondLst>
                                        </p:cTn>
                                        <p:tgtEl>
                                          <p:spTgt spid="8"/>
                                        </p:tgtEl>
                                        <p:attrNameLst>
                                          <p:attrName>ppt_h</p:attrName>
                                        </p:attrNameLst>
                                      </p:cBhvr>
                                      <p:tavLst>
                                        <p:tav tm="0" fmla="#ppt_h-#ppt_h*((1.5-1.5*$)^3-(1.5-1.5*$)^2)">
                                          <p:val>
                                            <p:strVal val="0"/>
                                          </p:val>
                                        </p:tav>
                                        <p:tav tm="100000">
                                          <p:val>
                                            <p:strVal val="1"/>
                                          </p:val>
                                        </p:tav>
                                      </p:tavLst>
                                    </p:anim>
                                    <p:anim to="" calcmode="lin" valueType="num">
                                      <p:cBhvr>
                                        <p:cTn id="13" dur="700" fill="hold">
                                          <p:stCondLst>
                                            <p:cond delay="0"/>
                                          </p:stCondLst>
                                        </p:cTn>
                                        <p:tgtEl>
                                          <p:spTgt spid="8"/>
                                        </p:tgtEl>
                                        <p:attrNameLst>
                                          <p:attrName>ppt_w</p:attrName>
                                        </p:attrNameLst>
                                      </p:cBhvr>
                                      <p:tavLst>
                                        <p:tav tm="0" fmla="#ppt_w-#ppt_w*((1.5-1.5*$)^3-(1.5-1.5*$)^2)">
                                          <p:val>
                                            <p:strVal val="0"/>
                                          </p:val>
                                        </p:tav>
                                        <p:tav tm="100000">
                                          <p:val>
                                            <p:strVal val="1"/>
                                          </p:val>
                                        </p:tav>
                                      </p:tavLst>
                                    </p:anim>
                                  </p:childTnLst>
                                </p:cTn>
                              </p:par>
                              <p:par>
                                <p:cTn id="14" presetID="2" presetClass="entr" presetSubtype="4" decel="10000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700" fill="hold"/>
                                        <p:tgtEl>
                                          <p:spTgt spid="5"/>
                                        </p:tgtEl>
                                        <p:attrNameLst>
                                          <p:attrName>ppt_x</p:attrName>
                                        </p:attrNameLst>
                                      </p:cBhvr>
                                      <p:tavLst>
                                        <p:tav tm="0">
                                          <p:val>
                                            <p:strVal val="#ppt_x"/>
                                          </p:val>
                                        </p:tav>
                                        <p:tav tm="100000">
                                          <p:val>
                                            <p:strVal val="#ppt_x"/>
                                          </p:val>
                                        </p:tav>
                                      </p:tavLst>
                                    </p:anim>
                                    <p:anim calcmode="lin" valueType="num">
                                      <p:cBhvr additive="base">
                                        <p:cTn id="17" dur="700" fill="hold"/>
                                        <p:tgtEl>
                                          <p:spTgt spid="5"/>
                                        </p:tgtEl>
                                        <p:attrNameLst>
                                          <p:attrName>ppt_y</p:attrName>
                                        </p:attrNameLst>
                                      </p:cBhvr>
                                      <p:tavLst>
                                        <p:tav tm="0">
                                          <p:val>
                                            <p:strVal val="1+#ppt_h/2"/>
                                          </p:val>
                                        </p:tav>
                                        <p:tav tm="100000">
                                          <p:val>
                                            <p:strVal val="#ppt_y"/>
                                          </p:val>
                                        </p:tav>
                                      </p:tavLst>
                                    </p:anim>
                                  </p:childTnLst>
                                </p:cTn>
                              </p:par>
                              <p:par>
                                <p:cTn id="18" presetID="2" presetClass="entr" presetSubtype="4" decel="100000" fill="hold" grpId="0" nodeType="withEffect">
                                  <p:stCondLst>
                                    <p:cond delay="10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700" fill="hold"/>
                                        <p:tgtEl>
                                          <p:spTgt spid="12"/>
                                        </p:tgtEl>
                                        <p:attrNameLst>
                                          <p:attrName>ppt_x</p:attrName>
                                        </p:attrNameLst>
                                      </p:cBhvr>
                                      <p:tavLst>
                                        <p:tav tm="0">
                                          <p:val>
                                            <p:strVal val="#ppt_x"/>
                                          </p:val>
                                        </p:tav>
                                        <p:tav tm="100000">
                                          <p:val>
                                            <p:strVal val="#ppt_x"/>
                                          </p:val>
                                        </p:tav>
                                      </p:tavLst>
                                    </p:anim>
                                    <p:anim calcmode="lin" valueType="num">
                                      <p:cBhvr additive="base">
                                        <p:cTn id="21" dur="700" fill="hold"/>
                                        <p:tgtEl>
                                          <p:spTgt spid="12"/>
                                        </p:tgtEl>
                                        <p:attrNameLst>
                                          <p:attrName>ppt_y</p:attrName>
                                        </p:attrNameLst>
                                      </p:cBhvr>
                                      <p:tavLst>
                                        <p:tav tm="0">
                                          <p:val>
                                            <p:strVal val="1+#ppt_h/2"/>
                                          </p:val>
                                        </p:tav>
                                        <p:tav tm="100000">
                                          <p:val>
                                            <p:strVal val="#ppt_y"/>
                                          </p:val>
                                        </p:tav>
                                      </p:tavLst>
                                    </p:anim>
                                  </p:childTnLst>
                                </p:cTn>
                              </p:par>
                            </p:childTnLst>
                          </p:cTn>
                        </p:par>
                        <p:par>
                          <p:cTn id="22" fill="hold">
                            <p:stCondLst>
                              <p:cond delay="2022"/>
                            </p:stCondLst>
                            <p:childTnLst>
                              <p:par>
                                <p:cTn id="23" presetID="0" presetClass="entr" presetSubtype="0" fill="hold" grpId="0" nodeType="afterEffect">
                                  <p:stCondLst>
                                    <p:cond delay="0"/>
                                  </p:stCondLst>
                                  <p:childTnLst>
                                    <p:set>
                                      <p:cBhvr>
                                        <p:cTn id="24" dur="700" fill="hold">
                                          <p:stCondLst>
                                            <p:cond delay="0"/>
                                          </p:stCondLst>
                                        </p:cTn>
                                        <p:tgtEl>
                                          <p:spTgt spid="4"/>
                                        </p:tgtEl>
                                        <p:attrNameLst>
                                          <p:attrName>style.visibility</p:attrName>
                                        </p:attrNameLst>
                                      </p:cBhvr>
                                      <p:to>
                                        <p:strVal val="visible"/>
                                      </p:to>
                                    </p:set>
                                    <p:anim to="" calcmode="lin" valueType="num">
                                      <p:cBhvr>
                                        <p:cTn id="25" dur="700" fill="hold">
                                          <p:stCondLst>
                                            <p:cond delay="0"/>
                                          </p:stCondLst>
                                        </p:cTn>
                                        <p:tgtEl>
                                          <p:spTgt spid="4"/>
                                        </p:tgtEl>
                                        <p:attrNameLst>
                                          <p:attrName>ppt_h</p:attrName>
                                        </p:attrNameLst>
                                      </p:cBhvr>
                                      <p:tavLst>
                                        <p:tav tm="0" fmla="#ppt_h-#ppt_h*((1.5-1.5*$)^3-(1.5-1.5*$)^2)">
                                          <p:val>
                                            <p:strVal val="0"/>
                                          </p:val>
                                        </p:tav>
                                        <p:tav tm="100000">
                                          <p:val>
                                            <p:strVal val="1"/>
                                          </p:val>
                                        </p:tav>
                                      </p:tavLst>
                                    </p:anim>
                                    <p:anim to="" calcmode="lin" valueType="num">
                                      <p:cBhvr>
                                        <p:cTn id="26" dur="700" fill="hold">
                                          <p:stCondLst>
                                            <p:cond delay="0"/>
                                          </p:stCondLst>
                                        </p:cTn>
                                        <p:tgtEl>
                                          <p:spTgt spid="4"/>
                                        </p:tgtEl>
                                        <p:attrNameLst>
                                          <p:attrName>ppt_w</p:attrName>
                                        </p:attrNameLst>
                                      </p:cBhvr>
                                      <p:tavLst>
                                        <p:tav tm="0" fmla="#ppt_w-#ppt_w*((1.5-1.5*$)^3-(1.5-1.5*$)^2)">
                                          <p:val>
                                            <p:strVal val="0"/>
                                          </p:val>
                                        </p:tav>
                                        <p:tav tm="100000">
                                          <p:val>
                                            <p:strVal val="1"/>
                                          </p:val>
                                        </p:tav>
                                      </p:tavLst>
                                    </p:anim>
                                  </p:childTnLst>
                                </p:cTn>
                              </p:par>
                              <p:par>
                                <p:cTn id="27" presetID="2" presetClass="entr" presetSubtype="4" decel="10000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700" fill="hold"/>
                                        <p:tgtEl>
                                          <p:spTgt spid="15"/>
                                        </p:tgtEl>
                                        <p:attrNameLst>
                                          <p:attrName>ppt_x</p:attrName>
                                        </p:attrNameLst>
                                      </p:cBhvr>
                                      <p:tavLst>
                                        <p:tav tm="0">
                                          <p:val>
                                            <p:strVal val="#ppt_x"/>
                                          </p:val>
                                        </p:tav>
                                        <p:tav tm="100000">
                                          <p:val>
                                            <p:strVal val="#ppt_x"/>
                                          </p:val>
                                        </p:tav>
                                      </p:tavLst>
                                    </p:anim>
                                    <p:anim calcmode="lin" valueType="num">
                                      <p:cBhvr additive="base">
                                        <p:cTn id="30" dur="700" fill="hold"/>
                                        <p:tgtEl>
                                          <p:spTgt spid="15"/>
                                        </p:tgtEl>
                                        <p:attrNameLst>
                                          <p:attrName>ppt_y</p:attrName>
                                        </p:attrNameLst>
                                      </p:cBhvr>
                                      <p:tavLst>
                                        <p:tav tm="0">
                                          <p:val>
                                            <p:strVal val="1+#ppt_h/2"/>
                                          </p:val>
                                        </p:tav>
                                        <p:tav tm="100000">
                                          <p:val>
                                            <p:strVal val="#ppt_y"/>
                                          </p:val>
                                        </p:tav>
                                      </p:tavLst>
                                    </p:anim>
                                  </p:childTnLst>
                                </p:cTn>
                              </p:par>
                              <p:par>
                                <p:cTn id="31" presetID="2" presetClass="entr" presetSubtype="4" decel="100000" fill="hold" grpId="0" nodeType="withEffect">
                                  <p:stCondLst>
                                    <p:cond delay="10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700" fill="hold"/>
                                        <p:tgtEl>
                                          <p:spTgt spid="13"/>
                                        </p:tgtEl>
                                        <p:attrNameLst>
                                          <p:attrName>ppt_x</p:attrName>
                                        </p:attrNameLst>
                                      </p:cBhvr>
                                      <p:tavLst>
                                        <p:tav tm="0">
                                          <p:val>
                                            <p:strVal val="#ppt_x"/>
                                          </p:val>
                                        </p:tav>
                                        <p:tav tm="100000">
                                          <p:val>
                                            <p:strVal val="#ppt_x"/>
                                          </p:val>
                                        </p:tav>
                                      </p:tavLst>
                                    </p:anim>
                                    <p:anim calcmode="lin" valueType="num">
                                      <p:cBhvr additive="base">
                                        <p:cTn id="34" dur="700" fill="hold"/>
                                        <p:tgtEl>
                                          <p:spTgt spid="13"/>
                                        </p:tgtEl>
                                        <p:attrNameLst>
                                          <p:attrName>ppt_y</p:attrName>
                                        </p:attrNameLst>
                                      </p:cBhvr>
                                      <p:tavLst>
                                        <p:tav tm="0">
                                          <p:val>
                                            <p:strVal val="1+#ppt_h/2"/>
                                          </p:val>
                                        </p:tav>
                                        <p:tav tm="100000">
                                          <p:val>
                                            <p:strVal val="#ppt_y"/>
                                          </p:val>
                                        </p:tav>
                                      </p:tavLst>
                                    </p:anim>
                                  </p:childTnLst>
                                </p:cTn>
                              </p:par>
                            </p:childTnLst>
                          </p:cTn>
                        </p:par>
                        <p:par>
                          <p:cTn id="35" fill="hold">
                            <p:stCondLst>
                              <p:cond delay="2822"/>
                            </p:stCondLst>
                            <p:childTnLst>
                              <p:par>
                                <p:cTn id="36" presetID="0" presetClass="entr" presetSubtype="0" fill="hold" grpId="0" nodeType="afterEffect">
                                  <p:stCondLst>
                                    <p:cond delay="0"/>
                                  </p:stCondLst>
                                  <p:childTnLst>
                                    <p:set>
                                      <p:cBhvr>
                                        <p:cTn id="37" dur="700" fill="hold">
                                          <p:stCondLst>
                                            <p:cond delay="0"/>
                                          </p:stCondLst>
                                        </p:cTn>
                                        <p:tgtEl>
                                          <p:spTgt spid="11"/>
                                        </p:tgtEl>
                                        <p:attrNameLst>
                                          <p:attrName>style.visibility</p:attrName>
                                        </p:attrNameLst>
                                      </p:cBhvr>
                                      <p:to>
                                        <p:strVal val="visible"/>
                                      </p:to>
                                    </p:set>
                                    <p:anim to="" calcmode="lin" valueType="num">
                                      <p:cBhvr>
                                        <p:cTn id="38" dur="700" fill="hold">
                                          <p:stCondLst>
                                            <p:cond delay="0"/>
                                          </p:stCondLst>
                                        </p:cTn>
                                        <p:tgtEl>
                                          <p:spTgt spid="11"/>
                                        </p:tgtEl>
                                        <p:attrNameLst>
                                          <p:attrName>ppt_h</p:attrName>
                                        </p:attrNameLst>
                                      </p:cBhvr>
                                      <p:tavLst>
                                        <p:tav tm="0" fmla="#ppt_h-#ppt_h*((1.5-1.5*$)^3-(1.5-1.5*$)^2)">
                                          <p:val>
                                            <p:strVal val="0"/>
                                          </p:val>
                                        </p:tav>
                                        <p:tav tm="100000">
                                          <p:val>
                                            <p:strVal val="1"/>
                                          </p:val>
                                        </p:tav>
                                      </p:tavLst>
                                    </p:anim>
                                    <p:anim to="" calcmode="lin" valueType="num">
                                      <p:cBhvr>
                                        <p:cTn id="39" dur="700" fill="hold">
                                          <p:stCondLst>
                                            <p:cond delay="0"/>
                                          </p:stCondLst>
                                        </p:cTn>
                                        <p:tgtEl>
                                          <p:spTgt spid="11"/>
                                        </p:tgtEl>
                                        <p:attrNameLst>
                                          <p:attrName>ppt_w</p:attrName>
                                        </p:attrNameLst>
                                      </p:cBhvr>
                                      <p:tavLst>
                                        <p:tav tm="0" fmla="#ppt_w-#ppt_w*((1.5-1.5*$)^3-(1.5-1.5*$)^2)">
                                          <p:val>
                                            <p:strVal val="0"/>
                                          </p:val>
                                        </p:tav>
                                        <p:tav tm="100000">
                                          <p:val>
                                            <p:strVal val="1"/>
                                          </p:val>
                                        </p:tav>
                                      </p:tavLst>
                                    </p:anim>
                                  </p:childTnLst>
                                </p:cTn>
                              </p:par>
                              <p:par>
                                <p:cTn id="40" presetID="2" presetClass="entr" presetSubtype="4" decel="10000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additive="base">
                                        <p:cTn id="42" dur="700" fill="hold"/>
                                        <p:tgtEl>
                                          <p:spTgt spid="16"/>
                                        </p:tgtEl>
                                        <p:attrNameLst>
                                          <p:attrName>ppt_x</p:attrName>
                                        </p:attrNameLst>
                                      </p:cBhvr>
                                      <p:tavLst>
                                        <p:tav tm="0">
                                          <p:val>
                                            <p:strVal val="#ppt_x"/>
                                          </p:val>
                                        </p:tav>
                                        <p:tav tm="100000">
                                          <p:val>
                                            <p:strVal val="#ppt_x"/>
                                          </p:val>
                                        </p:tav>
                                      </p:tavLst>
                                    </p:anim>
                                    <p:anim calcmode="lin" valueType="num">
                                      <p:cBhvr additive="base">
                                        <p:cTn id="43" dur="700" fill="hold"/>
                                        <p:tgtEl>
                                          <p:spTgt spid="16"/>
                                        </p:tgtEl>
                                        <p:attrNameLst>
                                          <p:attrName>ppt_y</p:attrName>
                                        </p:attrNameLst>
                                      </p:cBhvr>
                                      <p:tavLst>
                                        <p:tav tm="0">
                                          <p:val>
                                            <p:strVal val="1+#ppt_h/2"/>
                                          </p:val>
                                        </p:tav>
                                        <p:tav tm="100000">
                                          <p:val>
                                            <p:strVal val="#ppt_y"/>
                                          </p:val>
                                        </p:tav>
                                      </p:tavLst>
                                    </p:anim>
                                  </p:childTnLst>
                                </p:cTn>
                              </p:par>
                              <p:par>
                                <p:cTn id="44" presetID="2" presetClass="entr" presetSubtype="4" decel="100000" fill="hold" grpId="0" nodeType="withEffect">
                                  <p:stCondLst>
                                    <p:cond delay="10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700" fill="hold"/>
                                        <p:tgtEl>
                                          <p:spTgt spid="14"/>
                                        </p:tgtEl>
                                        <p:attrNameLst>
                                          <p:attrName>ppt_x</p:attrName>
                                        </p:attrNameLst>
                                      </p:cBhvr>
                                      <p:tavLst>
                                        <p:tav tm="0">
                                          <p:val>
                                            <p:strVal val="#ppt_x"/>
                                          </p:val>
                                        </p:tav>
                                        <p:tav tm="100000">
                                          <p:val>
                                            <p:strVal val="#ppt_x"/>
                                          </p:val>
                                        </p:tav>
                                      </p:tavLst>
                                    </p:anim>
                                    <p:anim calcmode="lin" valueType="num">
                                      <p:cBhvr additive="base">
                                        <p:cTn id="47" dur="7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8" grpId="0" animBg="1"/>
      <p:bldP spid="11" grpId="0" animBg="1"/>
      <p:bldP spid="12" grpId="0"/>
      <p:bldP spid="13" grpId="0"/>
      <p:bldP spid="14" grpId="0"/>
      <p:bldP spid="15" grpId="0"/>
      <p:bldP spid="16" grpId="0"/>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F9605E-6417-4D9E-9A17-B01537B8B1D9}"/>
              </a:ext>
            </a:extLst>
          </p:cNvPr>
          <p:cNvSpPr/>
          <p:nvPr/>
        </p:nvSpPr>
        <p:spPr>
          <a:xfrm>
            <a:off x="827088" y="3276600"/>
            <a:ext cx="4159261"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3" name="Rectangle 2">
            <a:extLst>
              <a:ext uri="{FF2B5EF4-FFF2-40B4-BE49-F238E27FC236}">
                <a16:creationId xmlns:a16="http://schemas.microsoft.com/office/drawing/2014/main" id="{B1ECA0AE-66CB-4142-B807-D176F273597E}"/>
              </a:ext>
            </a:extLst>
          </p:cNvPr>
          <p:cNvSpPr/>
          <p:nvPr/>
        </p:nvSpPr>
        <p:spPr>
          <a:xfrm>
            <a:off x="4985805" y="3276600"/>
            <a:ext cx="4159261" cy="45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4" name="Rectangle 3">
            <a:extLst>
              <a:ext uri="{FF2B5EF4-FFF2-40B4-BE49-F238E27FC236}">
                <a16:creationId xmlns:a16="http://schemas.microsoft.com/office/drawing/2014/main" id="{3A42DB26-74BB-4A07-A7D3-CAEFF2B8A19B}"/>
              </a:ext>
            </a:extLst>
          </p:cNvPr>
          <p:cNvSpPr/>
          <p:nvPr/>
        </p:nvSpPr>
        <p:spPr>
          <a:xfrm>
            <a:off x="9144522" y="3276600"/>
            <a:ext cx="4159261"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5" name="Rectangle 4">
            <a:extLst>
              <a:ext uri="{FF2B5EF4-FFF2-40B4-BE49-F238E27FC236}">
                <a16:creationId xmlns:a16="http://schemas.microsoft.com/office/drawing/2014/main" id="{73CAA737-599C-4F60-82C9-01C653D95081}"/>
              </a:ext>
            </a:extLst>
          </p:cNvPr>
          <p:cNvSpPr/>
          <p:nvPr/>
        </p:nvSpPr>
        <p:spPr>
          <a:xfrm>
            <a:off x="13303239" y="3276600"/>
            <a:ext cx="4159261" cy="457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7" name="Freeform 90">
            <a:extLst>
              <a:ext uri="{FF2B5EF4-FFF2-40B4-BE49-F238E27FC236}">
                <a16:creationId xmlns:a16="http://schemas.microsoft.com/office/drawing/2014/main" id="{3F0A1D0F-1410-42B4-BC91-A30F3BC5E3A3}"/>
              </a:ext>
            </a:extLst>
          </p:cNvPr>
          <p:cNvSpPr>
            <a:spLocks noEditPoints="1"/>
          </p:cNvSpPr>
          <p:nvPr/>
        </p:nvSpPr>
        <p:spPr bwMode="auto">
          <a:xfrm>
            <a:off x="6648863" y="4095010"/>
            <a:ext cx="833144" cy="833142"/>
          </a:xfrm>
          <a:custGeom>
            <a:avLst/>
            <a:gdLst>
              <a:gd name="T0" fmla="*/ 821008069 w 123"/>
              <a:gd name="T1" fmla="*/ 149275085 h 123"/>
              <a:gd name="T2" fmla="*/ 543783845 w 123"/>
              <a:gd name="T3" fmla="*/ 362524740 h 123"/>
              <a:gd name="T4" fmla="*/ 0 w 123"/>
              <a:gd name="T5" fmla="*/ 575771130 h 123"/>
              <a:gd name="T6" fmla="*/ 245236940 w 123"/>
              <a:gd name="T7" fmla="*/ 852995354 h 123"/>
              <a:gd name="T8" fmla="*/ 330537455 w 123"/>
              <a:gd name="T9" fmla="*/ 1311481949 h 123"/>
              <a:gd name="T10" fmla="*/ 575771130 w 123"/>
              <a:gd name="T11" fmla="*/ 1226181434 h 123"/>
              <a:gd name="T12" fmla="*/ 533122505 w 123"/>
              <a:gd name="T13" fmla="*/ 1098232294 h 123"/>
              <a:gd name="T14" fmla="*/ 533122505 w 123"/>
              <a:gd name="T15" fmla="*/ 810346730 h 123"/>
              <a:gd name="T16" fmla="*/ 543783845 w 123"/>
              <a:gd name="T17" fmla="*/ 789020785 h 123"/>
              <a:gd name="T18" fmla="*/ 554448450 w 123"/>
              <a:gd name="T19" fmla="*/ 778359445 h 123"/>
              <a:gd name="T20" fmla="*/ 565109790 w 123"/>
              <a:gd name="T21" fmla="*/ 778359445 h 123"/>
              <a:gd name="T22" fmla="*/ 821008069 w 123"/>
              <a:gd name="T23" fmla="*/ 1002270439 h 123"/>
              <a:gd name="T24" fmla="*/ 1311481949 w 123"/>
              <a:gd name="T25" fmla="*/ 575771130 h 123"/>
              <a:gd name="T26" fmla="*/ 821008069 w 123"/>
              <a:gd name="T27" fmla="*/ 575771130 h 123"/>
              <a:gd name="T28" fmla="*/ 938295870 w 123"/>
              <a:gd name="T29" fmla="*/ 447821990 h 123"/>
              <a:gd name="T30" fmla="*/ 938295870 w 123"/>
              <a:gd name="T31" fmla="*/ 693058930 h 123"/>
              <a:gd name="T32" fmla="*/ 821008069 w 123"/>
              <a:gd name="T33" fmla="*/ 575771130 h 123"/>
              <a:gd name="T34" fmla="*/ 159936425 w 123"/>
              <a:gd name="T35" fmla="*/ 447821990 h 123"/>
              <a:gd name="T36" fmla="*/ 405173365 w 123"/>
              <a:gd name="T37" fmla="*/ 575771130 h 123"/>
              <a:gd name="T38" fmla="*/ 159936425 w 123"/>
              <a:gd name="T39" fmla="*/ 693058930 h 123"/>
              <a:gd name="T40" fmla="*/ 490473880 w 123"/>
              <a:gd name="T41" fmla="*/ 1226181434 h 123"/>
              <a:gd name="T42" fmla="*/ 330537455 w 123"/>
              <a:gd name="T43" fmla="*/ 852995354 h 123"/>
              <a:gd name="T44" fmla="*/ 330537455 w 123"/>
              <a:gd name="T45" fmla="*/ 778359445 h 123"/>
              <a:gd name="T46" fmla="*/ 458486595 w 123"/>
              <a:gd name="T47" fmla="*/ 778359445 h 123"/>
              <a:gd name="T48" fmla="*/ 447821990 w 123"/>
              <a:gd name="T49" fmla="*/ 1098232294 h 123"/>
              <a:gd name="T50" fmla="*/ 490473880 w 123"/>
              <a:gd name="T51" fmla="*/ 1194194149 h 123"/>
              <a:gd name="T52" fmla="*/ 543783845 w 123"/>
              <a:gd name="T53" fmla="*/ 693058930 h 123"/>
              <a:gd name="T54" fmla="*/ 533122505 w 123"/>
              <a:gd name="T55" fmla="*/ 693058930 h 123"/>
              <a:gd name="T56" fmla="*/ 533122505 w 123"/>
              <a:gd name="T57" fmla="*/ 447821990 h 123"/>
              <a:gd name="T58" fmla="*/ 757033500 w 123"/>
              <a:gd name="T59" fmla="*/ 362524740 h 123"/>
              <a:gd name="T60" fmla="*/ 757033500 w 123"/>
              <a:gd name="T61" fmla="*/ 778359445 h 123"/>
              <a:gd name="T62" fmla="*/ 1023596385 w 123"/>
              <a:gd name="T63" fmla="*/ 1066245009 h 123"/>
              <a:gd name="T64" fmla="*/ 938295870 w 123"/>
              <a:gd name="T65" fmla="*/ 778359445 h 123"/>
              <a:gd name="T66" fmla="*/ 938295870 w 123"/>
              <a:gd name="T67" fmla="*/ 362524740 h 123"/>
              <a:gd name="T68" fmla="*/ 1023596385 w 123"/>
              <a:gd name="T69" fmla="*/ 85300515 h 123"/>
              <a:gd name="T70" fmla="*/ 1023596385 w 123"/>
              <a:gd name="T71" fmla="*/ 1066245009 h 123"/>
              <a:gd name="T72" fmla="*/ 1023596385 w 123"/>
              <a:gd name="T73" fmla="*/ 1066245009 h 12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3" h="123">
                <a:moveTo>
                  <a:pt x="96" y="0"/>
                </a:moveTo>
                <a:cubicBezTo>
                  <a:pt x="88" y="0"/>
                  <a:pt x="82" y="5"/>
                  <a:pt x="77" y="14"/>
                </a:cubicBezTo>
                <a:cubicBezTo>
                  <a:pt x="77" y="14"/>
                  <a:pt x="77" y="14"/>
                  <a:pt x="77" y="14"/>
                </a:cubicBezTo>
                <a:cubicBezTo>
                  <a:pt x="71" y="26"/>
                  <a:pt x="61" y="34"/>
                  <a:pt x="51" y="34"/>
                </a:cubicBezTo>
                <a:cubicBezTo>
                  <a:pt x="15" y="34"/>
                  <a:pt x="15" y="34"/>
                  <a:pt x="15" y="34"/>
                </a:cubicBezTo>
                <a:cubicBezTo>
                  <a:pt x="7" y="34"/>
                  <a:pt x="0" y="43"/>
                  <a:pt x="0" y="54"/>
                </a:cubicBezTo>
                <a:cubicBezTo>
                  <a:pt x="0" y="64"/>
                  <a:pt x="7" y="73"/>
                  <a:pt x="15" y="73"/>
                </a:cubicBezTo>
                <a:cubicBezTo>
                  <a:pt x="20" y="73"/>
                  <a:pt x="23" y="76"/>
                  <a:pt x="23" y="80"/>
                </a:cubicBezTo>
                <a:cubicBezTo>
                  <a:pt x="23" y="115"/>
                  <a:pt x="23" y="115"/>
                  <a:pt x="23" y="115"/>
                </a:cubicBezTo>
                <a:cubicBezTo>
                  <a:pt x="23" y="119"/>
                  <a:pt x="26" y="123"/>
                  <a:pt x="31" y="123"/>
                </a:cubicBezTo>
                <a:cubicBezTo>
                  <a:pt x="46" y="123"/>
                  <a:pt x="46" y="123"/>
                  <a:pt x="46" y="123"/>
                </a:cubicBezTo>
                <a:cubicBezTo>
                  <a:pt x="50" y="123"/>
                  <a:pt x="54" y="119"/>
                  <a:pt x="54" y="115"/>
                </a:cubicBezTo>
                <a:cubicBezTo>
                  <a:pt x="54" y="111"/>
                  <a:pt x="54" y="111"/>
                  <a:pt x="54" y="111"/>
                </a:cubicBezTo>
                <a:cubicBezTo>
                  <a:pt x="54" y="107"/>
                  <a:pt x="50" y="106"/>
                  <a:pt x="50" y="103"/>
                </a:cubicBezTo>
                <a:cubicBezTo>
                  <a:pt x="50" y="77"/>
                  <a:pt x="50" y="77"/>
                  <a:pt x="50" y="77"/>
                </a:cubicBezTo>
                <a:cubicBezTo>
                  <a:pt x="50" y="76"/>
                  <a:pt x="50" y="76"/>
                  <a:pt x="50" y="76"/>
                </a:cubicBezTo>
                <a:cubicBezTo>
                  <a:pt x="50" y="76"/>
                  <a:pt x="50" y="75"/>
                  <a:pt x="50" y="75"/>
                </a:cubicBezTo>
                <a:cubicBezTo>
                  <a:pt x="50" y="75"/>
                  <a:pt x="51" y="75"/>
                  <a:pt x="51" y="74"/>
                </a:cubicBezTo>
                <a:cubicBezTo>
                  <a:pt x="51" y="74"/>
                  <a:pt x="51" y="74"/>
                  <a:pt x="52" y="73"/>
                </a:cubicBezTo>
                <a:cubicBezTo>
                  <a:pt x="52" y="73"/>
                  <a:pt x="52" y="73"/>
                  <a:pt x="52" y="73"/>
                </a:cubicBezTo>
                <a:cubicBezTo>
                  <a:pt x="52" y="73"/>
                  <a:pt x="52" y="73"/>
                  <a:pt x="52" y="73"/>
                </a:cubicBezTo>
                <a:cubicBezTo>
                  <a:pt x="52" y="73"/>
                  <a:pt x="53" y="73"/>
                  <a:pt x="53" y="73"/>
                </a:cubicBezTo>
                <a:cubicBezTo>
                  <a:pt x="63" y="74"/>
                  <a:pt x="71" y="82"/>
                  <a:pt x="77" y="94"/>
                </a:cubicBezTo>
                <a:cubicBezTo>
                  <a:pt x="77" y="94"/>
                  <a:pt x="77" y="94"/>
                  <a:pt x="77" y="94"/>
                </a:cubicBezTo>
                <a:cubicBezTo>
                  <a:pt x="82" y="102"/>
                  <a:pt x="88" y="107"/>
                  <a:pt x="96" y="107"/>
                </a:cubicBezTo>
                <a:cubicBezTo>
                  <a:pt x="114" y="107"/>
                  <a:pt x="123" y="80"/>
                  <a:pt x="123" y="54"/>
                </a:cubicBezTo>
                <a:cubicBezTo>
                  <a:pt x="123" y="27"/>
                  <a:pt x="114" y="0"/>
                  <a:pt x="96" y="0"/>
                </a:cubicBezTo>
                <a:close/>
                <a:moveTo>
                  <a:pt x="77" y="54"/>
                </a:moveTo>
                <a:cubicBezTo>
                  <a:pt x="77" y="50"/>
                  <a:pt x="77" y="46"/>
                  <a:pt x="77" y="42"/>
                </a:cubicBezTo>
                <a:cubicBezTo>
                  <a:pt x="88" y="42"/>
                  <a:pt x="88" y="42"/>
                  <a:pt x="88" y="42"/>
                </a:cubicBezTo>
                <a:cubicBezTo>
                  <a:pt x="92" y="42"/>
                  <a:pt x="96" y="47"/>
                  <a:pt x="96" y="54"/>
                </a:cubicBezTo>
                <a:cubicBezTo>
                  <a:pt x="96" y="60"/>
                  <a:pt x="92" y="65"/>
                  <a:pt x="88" y="65"/>
                </a:cubicBezTo>
                <a:cubicBezTo>
                  <a:pt x="77" y="65"/>
                  <a:pt x="77" y="65"/>
                  <a:pt x="77" y="65"/>
                </a:cubicBezTo>
                <a:cubicBezTo>
                  <a:pt x="77" y="61"/>
                  <a:pt x="77" y="58"/>
                  <a:pt x="77" y="54"/>
                </a:cubicBezTo>
                <a:close/>
                <a:moveTo>
                  <a:pt x="8" y="54"/>
                </a:moveTo>
                <a:cubicBezTo>
                  <a:pt x="8" y="47"/>
                  <a:pt x="11" y="42"/>
                  <a:pt x="15" y="42"/>
                </a:cubicBezTo>
                <a:cubicBezTo>
                  <a:pt x="42" y="42"/>
                  <a:pt x="42" y="42"/>
                  <a:pt x="42" y="42"/>
                </a:cubicBezTo>
                <a:cubicBezTo>
                  <a:pt x="40" y="45"/>
                  <a:pt x="38" y="49"/>
                  <a:pt x="38" y="54"/>
                </a:cubicBezTo>
                <a:cubicBezTo>
                  <a:pt x="38" y="58"/>
                  <a:pt x="40" y="62"/>
                  <a:pt x="42" y="65"/>
                </a:cubicBezTo>
                <a:cubicBezTo>
                  <a:pt x="15" y="65"/>
                  <a:pt x="15" y="65"/>
                  <a:pt x="15" y="65"/>
                </a:cubicBezTo>
                <a:cubicBezTo>
                  <a:pt x="11" y="65"/>
                  <a:pt x="8" y="60"/>
                  <a:pt x="8" y="54"/>
                </a:cubicBezTo>
                <a:close/>
                <a:moveTo>
                  <a:pt x="46" y="115"/>
                </a:moveTo>
                <a:cubicBezTo>
                  <a:pt x="31" y="115"/>
                  <a:pt x="31" y="115"/>
                  <a:pt x="31" y="115"/>
                </a:cubicBezTo>
                <a:cubicBezTo>
                  <a:pt x="31" y="80"/>
                  <a:pt x="31" y="80"/>
                  <a:pt x="31" y="80"/>
                </a:cubicBezTo>
                <a:cubicBezTo>
                  <a:pt x="31" y="78"/>
                  <a:pt x="30" y="75"/>
                  <a:pt x="29" y="73"/>
                </a:cubicBezTo>
                <a:cubicBezTo>
                  <a:pt x="31" y="73"/>
                  <a:pt x="31" y="73"/>
                  <a:pt x="31" y="73"/>
                </a:cubicBezTo>
                <a:cubicBezTo>
                  <a:pt x="31" y="73"/>
                  <a:pt x="31" y="73"/>
                  <a:pt x="31" y="73"/>
                </a:cubicBezTo>
                <a:cubicBezTo>
                  <a:pt x="43" y="73"/>
                  <a:pt x="43" y="73"/>
                  <a:pt x="43" y="73"/>
                </a:cubicBezTo>
                <a:cubicBezTo>
                  <a:pt x="42" y="74"/>
                  <a:pt x="42" y="75"/>
                  <a:pt x="42" y="77"/>
                </a:cubicBezTo>
                <a:cubicBezTo>
                  <a:pt x="42" y="103"/>
                  <a:pt x="42" y="103"/>
                  <a:pt x="42" y="103"/>
                </a:cubicBezTo>
                <a:cubicBezTo>
                  <a:pt x="42" y="107"/>
                  <a:pt x="44" y="110"/>
                  <a:pt x="46" y="111"/>
                </a:cubicBezTo>
                <a:cubicBezTo>
                  <a:pt x="46" y="111"/>
                  <a:pt x="46" y="111"/>
                  <a:pt x="46" y="112"/>
                </a:cubicBezTo>
                <a:lnTo>
                  <a:pt x="46" y="115"/>
                </a:lnTo>
                <a:close/>
                <a:moveTo>
                  <a:pt x="51" y="65"/>
                </a:moveTo>
                <a:cubicBezTo>
                  <a:pt x="50" y="65"/>
                  <a:pt x="50" y="65"/>
                  <a:pt x="50" y="65"/>
                </a:cubicBezTo>
                <a:cubicBezTo>
                  <a:pt x="50" y="65"/>
                  <a:pt x="50" y="65"/>
                  <a:pt x="50" y="65"/>
                </a:cubicBezTo>
                <a:cubicBezTo>
                  <a:pt x="46" y="65"/>
                  <a:pt x="42" y="60"/>
                  <a:pt x="42" y="54"/>
                </a:cubicBezTo>
                <a:cubicBezTo>
                  <a:pt x="42" y="47"/>
                  <a:pt x="46" y="42"/>
                  <a:pt x="50" y="42"/>
                </a:cubicBezTo>
                <a:cubicBezTo>
                  <a:pt x="51" y="42"/>
                  <a:pt x="51" y="42"/>
                  <a:pt x="51" y="42"/>
                </a:cubicBezTo>
                <a:cubicBezTo>
                  <a:pt x="58" y="42"/>
                  <a:pt x="65" y="39"/>
                  <a:pt x="71" y="34"/>
                </a:cubicBezTo>
                <a:cubicBezTo>
                  <a:pt x="70" y="40"/>
                  <a:pt x="69" y="47"/>
                  <a:pt x="69" y="54"/>
                </a:cubicBezTo>
                <a:cubicBezTo>
                  <a:pt x="69" y="60"/>
                  <a:pt x="70" y="67"/>
                  <a:pt x="71" y="73"/>
                </a:cubicBezTo>
                <a:cubicBezTo>
                  <a:pt x="65" y="68"/>
                  <a:pt x="58" y="65"/>
                  <a:pt x="51" y="65"/>
                </a:cubicBezTo>
                <a:close/>
                <a:moveTo>
                  <a:pt x="96" y="100"/>
                </a:moveTo>
                <a:cubicBezTo>
                  <a:pt x="88" y="100"/>
                  <a:pt x="82" y="89"/>
                  <a:pt x="79" y="73"/>
                </a:cubicBezTo>
                <a:cubicBezTo>
                  <a:pt x="88" y="73"/>
                  <a:pt x="88" y="73"/>
                  <a:pt x="88" y="73"/>
                </a:cubicBezTo>
                <a:cubicBezTo>
                  <a:pt x="97" y="73"/>
                  <a:pt x="104" y="64"/>
                  <a:pt x="104" y="54"/>
                </a:cubicBezTo>
                <a:cubicBezTo>
                  <a:pt x="104" y="43"/>
                  <a:pt x="97" y="34"/>
                  <a:pt x="88" y="34"/>
                </a:cubicBezTo>
                <a:cubicBezTo>
                  <a:pt x="79" y="34"/>
                  <a:pt x="79" y="34"/>
                  <a:pt x="79" y="34"/>
                </a:cubicBezTo>
                <a:cubicBezTo>
                  <a:pt x="82" y="19"/>
                  <a:pt x="88" y="8"/>
                  <a:pt x="96" y="8"/>
                </a:cubicBezTo>
                <a:cubicBezTo>
                  <a:pt x="107" y="8"/>
                  <a:pt x="115" y="28"/>
                  <a:pt x="115" y="54"/>
                </a:cubicBezTo>
                <a:cubicBezTo>
                  <a:pt x="115" y="79"/>
                  <a:pt x="107" y="100"/>
                  <a:pt x="96" y="100"/>
                </a:cubicBezTo>
                <a:close/>
                <a:moveTo>
                  <a:pt x="96" y="100"/>
                </a:moveTo>
                <a:cubicBezTo>
                  <a:pt x="96" y="100"/>
                  <a:pt x="96" y="100"/>
                  <a:pt x="96" y="100"/>
                </a:cubicBezTo>
              </a:path>
            </a:pathLst>
          </a:custGeom>
          <a:solidFill>
            <a:schemeClr val="tx1"/>
          </a:solidFill>
          <a:ln>
            <a:noFill/>
          </a:ln>
        </p:spPr>
        <p:txBody>
          <a:bodyPr/>
          <a:lstStyle/>
          <a:p>
            <a:endParaRPr lang="id-ID"/>
          </a:p>
        </p:txBody>
      </p:sp>
      <p:grpSp>
        <p:nvGrpSpPr>
          <p:cNvPr id="8" name="Group 7">
            <a:extLst>
              <a:ext uri="{FF2B5EF4-FFF2-40B4-BE49-F238E27FC236}">
                <a16:creationId xmlns:a16="http://schemas.microsoft.com/office/drawing/2014/main" id="{0681185B-E53A-497F-BBEB-5CE8AFE7B8A0}"/>
              </a:ext>
            </a:extLst>
          </p:cNvPr>
          <p:cNvGrpSpPr/>
          <p:nvPr/>
        </p:nvGrpSpPr>
        <p:grpSpPr>
          <a:xfrm>
            <a:off x="10807756" y="4095185"/>
            <a:ext cx="832792" cy="832790"/>
            <a:chOff x="8780463" y="1906588"/>
            <a:chExt cx="360363" cy="360363"/>
          </a:xfrm>
          <a:solidFill>
            <a:schemeClr val="tx1"/>
          </a:solidFill>
        </p:grpSpPr>
        <p:sp>
          <p:nvSpPr>
            <p:cNvPr id="9" name="Freeform 93">
              <a:extLst>
                <a:ext uri="{FF2B5EF4-FFF2-40B4-BE49-F238E27FC236}">
                  <a16:creationId xmlns:a16="http://schemas.microsoft.com/office/drawing/2014/main" id="{1D12A7A8-3F8B-40B8-994F-7BE208B6A8B2}"/>
                </a:ext>
              </a:extLst>
            </p:cNvPr>
            <p:cNvSpPr>
              <a:spLocks noEditPoints="1"/>
            </p:cNvSpPr>
            <p:nvPr/>
          </p:nvSpPr>
          <p:spPr bwMode="auto">
            <a:xfrm>
              <a:off x="8780463" y="1938338"/>
              <a:ext cx="328613" cy="328613"/>
            </a:xfrm>
            <a:custGeom>
              <a:avLst/>
              <a:gdLst/>
              <a:ahLst/>
              <a:cxnLst>
                <a:cxn ang="0">
                  <a:pos x="80" y="3"/>
                </a:cxn>
                <a:cxn ang="0">
                  <a:pos x="73" y="0"/>
                </a:cxn>
                <a:cxn ang="0">
                  <a:pos x="66" y="3"/>
                </a:cxn>
                <a:cxn ang="0">
                  <a:pos x="61" y="9"/>
                </a:cxn>
                <a:cxn ang="0">
                  <a:pos x="58" y="15"/>
                </a:cxn>
                <a:cxn ang="0">
                  <a:pos x="60" y="20"/>
                </a:cxn>
                <a:cxn ang="0">
                  <a:pos x="8" y="41"/>
                </a:cxn>
                <a:cxn ang="0">
                  <a:pos x="1" y="50"/>
                </a:cxn>
                <a:cxn ang="0">
                  <a:pos x="4" y="60"/>
                </a:cxn>
                <a:cxn ang="0">
                  <a:pos x="53" y="108"/>
                </a:cxn>
                <a:cxn ang="0">
                  <a:pos x="61" y="112"/>
                </a:cxn>
                <a:cxn ang="0">
                  <a:pos x="61" y="112"/>
                </a:cxn>
                <a:cxn ang="0">
                  <a:pos x="63" y="111"/>
                </a:cxn>
                <a:cxn ang="0">
                  <a:pos x="72" y="104"/>
                </a:cxn>
                <a:cxn ang="0">
                  <a:pos x="92" y="53"/>
                </a:cxn>
                <a:cxn ang="0">
                  <a:pos x="97" y="55"/>
                </a:cxn>
                <a:cxn ang="0">
                  <a:pos x="104" y="52"/>
                </a:cxn>
                <a:cxn ang="0">
                  <a:pos x="110" y="46"/>
                </a:cxn>
                <a:cxn ang="0">
                  <a:pos x="112" y="40"/>
                </a:cxn>
                <a:cxn ang="0">
                  <a:pos x="110" y="33"/>
                </a:cxn>
                <a:cxn ang="0">
                  <a:pos x="80" y="3"/>
                </a:cxn>
                <a:cxn ang="0">
                  <a:pos x="65" y="102"/>
                </a:cxn>
                <a:cxn ang="0">
                  <a:pos x="62" y="104"/>
                </a:cxn>
                <a:cxn ang="0">
                  <a:pos x="61" y="104"/>
                </a:cxn>
                <a:cxn ang="0">
                  <a:pos x="58" y="103"/>
                </a:cxn>
                <a:cxn ang="0">
                  <a:pos x="9" y="55"/>
                </a:cxn>
                <a:cxn ang="0">
                  <a:pos x="8" y="51"/>
                </a:cxn>
                <a:cxn ang="0">
                  <a:pos x="11" y="48"/>
                </a:cxn>
                <a:cxn ang="0">
                  <a:pos x="34" y="39"/>
                </a:cxn>
                <a:cxn ang="0">
                  <a:pos x="83" y="56"/>
                </a:cxn>
                <a:cxn ang="0">
                  <a:pos x="65" y="102"/>
                </a:cxn>
                <a:cxn ang="0">
                  <a:pos x="104" y="41"/>
                </a:cxn>
                <a:cxn ang="0">
                  <a:pos x="99" y="46"/>
                </a:cxn>
                <a:cxn ang="0">
                  <a:pos x="96" y="46"/>
                </a:cxn>
                <a:cxn ang="0">
                  <a:pos x="89" y="40"/>
                </a:cxn>
                <a:cxn ang="0">
                  <a:pos x="84" y="53"/>
                </a:cxn>
                <a:cxn ang="0">
                  <a:pos x="84" y="52"/>
                </a:cxn>
                <a:cxn ang="0">
                  <a:pos x="50" y="38"/>
                </a:cxn>
                <a:cxn ang="0">
                  <a:pos x="40" y="36"/>
                </a:cxn>
                <a:cxn ang="0">
                  <a:pos x="73" y="23"/>
                </a:cxn>
                <a:cxn ang="0">
                  <a:pos x="66" y="17"/>
                </a:cxn>
                <a:cxn ang="0">
                  <a:pos x="66" y="14"/>
                </a:cxn>
                <a:cxn ang="0">
                  <a:pos x="72" y="9"/>
                </a:cxn>
                <a:cxn ang="0">
                  <a:pos x="75" y="9"/>
                </a:cxn>
                <a:cxn ang="0">
                  <a:pos x="104" y="38"/>
                </a:cxn>
                <a:cxn ang="0">
                  <a:pos x="104" y="41"/>
                </a:cxn>
                <a:cxn ang="0">
                  <a:pos x="104" y="41"/>
                </a:cxn>
                <a:cxn ang="0">
                  <a:pos x="104" y="41"/>
                </a:cxn>
              </a:cxnLst>
              <a:rect l="0" t="0" r="r" b="b"/>
              <a:pathLst>
                <a:path w="112" h="112">
                  <a:moveTo>
                    <a:pt x="80" y="3"/>
                  </a:moveTo>
                  <a:cubicBezTo>
                    <a:pt x="78" y="1"/>
                    <a:pt x="76" y="0"/>
                    <a:pt x="73" y="0"/>
                  </a:cubicBezTo>
                  <a:cubicBezTo>
                    <a:pt x="71" y="0"/>
                    <a:pt x="68" y="1"/>
                    <a:pt x="66" y="3"/>
                  </a:cubicBezTo>
                  <a:cubicBezTo>
                    <a:pt x="61" y="9"/>
                    <a:pt x="61" y="9"/>
                    <a:pt x="61" y="9"/>
                  </a:cubicBezTo>
                  <a:cubicBezTo>
                    <a:pt x="59" y="10"/>
                    <a:pt x="58" y="13"/>
                    <a:pt x="58" y="15"/>
                  </a:cubicBezTo>
                  <a:cubicBezTo>
                    <a:pt x="58" y="17"/>
                    <a:pt x="59" y="19"/>
                    <a:pt x="60" y="20"/>
                  </a:cubicBezTo>
                  <a:cubicBezTo>
                    <a:pt x="8" y="41"/>
                    <a:pt x="8" y="41"/>
                    <a:pt x="8" y="41"/>
                  </a:cubicBezTo>
                  <a:cubicBezTo>
                    <a:pt x="4" y="43"/>
                    <a:pt x="2" y="46"/>
                    <a:pt x="1" y="50"/>
                  </a:cubicBezTo>
                  <a:cubicBezTo>
                    <a:pt x="0" y="53"/>
                    <a:pt x="1" y="57"/>
                    <a:pt x="4" y="60"/>
                  </a:cubicBezTo>
                  <a:cubicBezTo>
                    <a:pt x="53" y="108"/>
                    <a:pt x="53" y="108"/>
                    <a:pt x="53" y="108"/>
                  </a:cubicBezTo>
                  <a:cubicBezTo>
                    <a:pt x="55" y="110"/>
                    <a:pt x="58" y="112"/>
                    <a:pt x="61" y="112"/>
                  </a:cubicBezTo>
                  <a:cubicBezTo>
                    <a:pt x="61" y="112"/>
                    <a:pt x="61" y="112"/>
                    <a:pt x="61" y="112"/>
                  </a:cubicBezTo>
                  <a:cubicBezTo>
                    <a:pt x="62" y="112"/>
                    <a:pt x="63" y="112"/>
                    <a:pt x="63" y="111"/>
                  </a:cubicBezTo>
                  <a:cubicBezTo>
                    <a:pt x="67" y="111"/>
                    <a:pt x="70" y="108"/>
                    <a:pt x="72" y="104"/>
                  </a:cubicBezTo>
                  <a:cubicBezTo>
                    <a:pt x="92" y="53"/>
                    <a:pt x="92" y="53"/>
                    <a:pt x="92" y="53"/>
                  </a:cubicBezTo>
                  <a:cubicBezTo>
                    <a:pt x="94" y="54"/>
                    <a:pt x="95" y="55"/>
                    <a:pt x="97" y="55"/>
                  </a:cubicBezTo>
                  <a:cubicBezTo>
                    <a:pt x="100" y="55"/>
                    <a:pt x="102" y="54"/>
                    <a:pt x="104" y="52"/>
                  </a:cubicBezTo>
                  <a:cubicBezTo>
                    <a:pt x="110" y="46"/>
                    <a:pt x="110" y="46"/>
                    <a:pt x="110" y="46"/>
                  </a:cubicBezTo>
                  <a:cubicBezTo>
                    <a:pt x="111" y="45"/>
                    <a:pt x="112" y="42"/>
                    <a:pt x="112" y="40"/>
                  </a:cubicBezTo>
                  <a:cubicBezTo>
                    <a:pt x="112" y="37"/>
                    <a:pt x="111" y="35"/>
                    <a:pt x="110" y="33"/>
                  </a:cubicBezTo>
                  <a:lnTo>
                    <a:pt x="80" y="3"/>
                  </a:lnTo>
                  <a:close/>
                  <a:moveTo>
                    <a:pt x="65" y="102"/>
                  </a:moveTo>
                  <a:cubicBezTo>
                    <a:pt x="64" y="103"/>
                    <a:pt x="63" y="104"/>
                    <a:pt x="62" y="104"/>
                  </a:cubicBezTo>
                  <a:cubicBezTo>
                    <a:pt x="61" y="104"/>
                    <a:pt x="61" y="104"/>
                    <a:pt x="61" y="104"/>
                  </a:cubicBezTo>
                  <a:cubicBezTo>
                    <a:pt x="60" y="104"/>
                    <a:pt x="59" y="104"/>
                    <a:pt x="58" y="103"/>
                  </a:cubicBezTo>
                  <a:cubicBezTo>
                    <a:pt x="9" y="55"/>
                    <a:pt x="9" y="55"/>
                    <a:pt x="9" y="55"/>
                  </a:cubicBezTo>
                  <a:cubicBezTo>
                    <a:pt x="9" y="54"/>
                    <a:pt x="8" y="52"/>
                    <a:pt x="8" y="51"/>
                  </a:cubicBezTo>
                  <a:cubicBezTo>
                    <a:pt x="9" y="50"/>
                    <a:pt x="9" y="49"/>
                    <a:pt x="11" y="48"/>
                  </a:cubicBezTo>
                  <a:cubicBezTo>
                    <a:pt x="34" y="39"/>
                    <a:pt x="34" y="39"/>
                    <a:pt x="34" y="39"/>
                  </a:cubicBezTo>
                  <a:cubicBezTo>
                    <a:pt x="51" y="44"/>
                    <a:pt x="67" y="39"/>
                    <a:pt x="83" y="56"/>
                  </a:cubicBezTo>
                  <a:lnTo>
                    <a:pt x="65" y="102"/>
                  </a:lnTo>
                  <a:close/>
                  <a:moveTo>
                    <a:pt x="104" y="41"/>
                  </a:moveTo>
                  <a:cubicBezTo>
                    <a:pt x="99" y="46"/>
                    <a:pt x="99" y="46"/>
                    <a:pt x="99" y="46"/>
                  </a:cubicBezTo>
                  <a:cubicBezTo>
                    <a:pt x="98" y="47"/>
                    <a:pt x="97" y="47"/>
                    <a:pt x="96" y="46"/>
                  </a:cubicBezTo>
                  <a:cubicBezTo>
                    <a:pt x="89" y="40"/>
                    <a:pt x="89" y="40"/>
                    <a:pt x="89" y="40"/>
                  </a:cubicBezTo>
                  <a:cubicBezTo>
                    <a:pt x="84" y="53"/>
                    <a:pt x="84" y="53"/>
                    <a:pt x="84" y="53"/>
                  </a:cubicBezTo>
                  <a:cubicBezTo>
                    <a:pt x="84" y="52"/>
                    <a:pt x="84" y="52"/>
                    <a:pt x="84" y="52"/>
                  </a:cubicBezTo>
                  <a:cubicBezTo>
                    <a:pt x="73" y="41"/>
                    <a:pt x="61" y="39"/>
                    <a:pt x="50" y="38"/>
                  </a:cubicBezTo>
                  <a:cubicBezTo>
                    <a:pt x="47" y="38"/>
                    <a:pt x="44" y="37"/>
                    <a:pt x="40" y="36"/>
                  </a:cubicBezTo>
                  <a:cubicBezTo>
                    <a:pt x="73" y="23"/>
                    <a:pt x="73" y="23"/>
                    <a:pt x="73" y="23"/>
                  </a:cubicBezTo>
                  <a:cubicBezTo>
                    <a:pt x="66" y="17"/>
                    <a:pt x="66" y="17"/>
                    <a:pt x="66" y="17"/>
                  </a:cubicBezTo>
                  <a:cubicBezTo>
                    <a:pt x="66" y="16"/>
                    <a:pt x="66" y="15"/>
                    <a:pt x="66" y="14"/>
                  </a:cubicBezTo>
                  <a:cubicBezTo>
                    <a:pt x="72" y="9"/>
                    <a:pt x="72" y="9"/>
                    <a:pt x="72" y="9"/>
                  </a:cubicBezTo>
                  <a:cubicBezTo>
                    <a:pt x="73" y="8"/>
                    <a:pt x="74" y="8"/>
                    <a:pt x="75" y="9"/>
                  </a:cubicBezTo>
                  <a:cubicBezTo>
                    <a:pt x="104" y="38"/>
                    <a:pt x="104" y="38"/>
                    <a:pt x="104" y="38"/>
                  </a:cubicBezTo>
                  <a:cubicBezTo>
                    <a:pt x="105" y="39"/>
                    <a:pt x="105" y="40"/>
                    <a:pt x="104" y="41"/>
                  </a:cubicBezTo>
                  <a:close/>
                  <a:moveTo>
                    <a:pt x="104" y="41"/>
                  </a:moveTo>
                  <a:cubicBezTo>
                    <a:pt x="104" y="41"/>
                    <a:pt x="104" y="41"/>
                    <a:pt x="104" y="41"/>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0" name="Freeform 94">
              <a:extLst>
                <a:ext uri="{FF2B5EF4-FFF2-40B4-BE49-F238E27FC236}">
                  <a16:creationId xmlns:a16="http://schemas.microsoft.com/office/drawing/2014/main" id="{E1C6E77D-8A13-4F86-9E06-A6AB18115049}"/>
                </a:ext>
              </a:extLst>
            </p:cNvPr>
            <p:cNvSpPr>
              <a:spLocks noEditPoints="1"/>
            </p:cNvSpPr>
            <p:nvPr/>
          </p:nvSpPr>
          <p:spPr bwMode="auto">
            <a:xfrm>
              <a:off x="8939213" y="2084388"/>
              <a:ext cx="55563" cy="57150"/>
            </a:xfrm>
            <a:custGeom>
              <a:avLst/>
              <a:gdLst/>
              <a:ahLst/>
              <a:cxnLst>
                <a:cxn ang="0">
                  <a:pos x="10" y="19"/>
                </a:cxn>
                <a:cxn ang="0">
                  <a:pos x="19" y="10"/>
                </a:cxn>
                <a:cxn ang="0">
                  <a:pos x="10" y="0"/>
                </a:cxn>
                <a:cxn ang="0">
                  <a:pos x="0" y="10"/>
                </a:cxn>
                <a:cxn ang="0">
                  <a:pos x="10" y="19"/>
                </a:cxn>
                <a:cxn ang="0">
                  <a:pos x="10" y="4"/>
                </a:cxn>
                <a:cxn ang="0">
                  <a:pos x="16" y="10"/>
                </a:cxn>
                <a:cxn ang="0">
                  <a:pos x="10" y="16"/>
                </a:cxn>
                <a:cxn ang="0">
                  <a:pos x="4" y="10"/>
                </a:cxn>
                <a:cxn ang="0">
                  <a:pos x="10" y="4"/>
                </a:cxn>
                <a:cxn ang="0">
                  <a:pos x="10" y="4"/>
                </a:cxn>
                <a:cxn ang="0">
                  <a:pos x="10" y="4"/>
                </a:cxn>
              </a:cxnLst>
              <a:rect l="0" t="0" r="r" b="b"/>
              <a:pathLst>
                <a:path w="19" h="19">
                  <a:moveTo>
                    <a:pt x="10" y="19"/>
                  </a:moveTo>
                  <a:cubicBezTo>
                    <a:pt x="15" y="19"/>
                    <a:pt x="19" y="15"/>
                    <a:pt x="19" y="10"/>
                  </a:cubicBezTo>
                  <a:cubicBezTo>
                    <a:pt x="19" y="5"/>
                    <a:pt x="15" y="0"/>
                    <a:pt x="10" y="0"/>
                  </a:cubicBezTo>
                  <a:cubicBezTo>
                    <a:pt x="5" y="0"/>
                    <a:pt x="0" y="5"/>
                    <a:pt x="0" y="10"/>
                  </a:cubicBezTo>
                  <a:cubicBezTo>
                    <a:pt x="0" y="15"/>
                    <a:pt x="5" y="19"/>
                    <a:pt x="10" y="19"/>
                  </a:cubicBezTo>
                  <a:close/>
                  <a:moveTo>
                    <a:pt x="10" y="4"/>
                  </a:moveTo>
                  <a:cubicBezTo>
                    <a:pt x="13" y="4"/>
                    <a:pt x="16" y="7"/>
                    <a:pt x="16" y="10"/>
                  </a:cubicBezTo>
                  <a:cubicBezTo>
                    <a:pt x="16" y="13"/>
                    <a:pt x="13" y="16"/>
                    <a:pt x="10" y="16"/>
                  </a:cubicBezTo>
                  <a:cubicBezTo>
                    <a:pt x="7" y="16"/>
                    <a:pt x="4" y="13"/>
                    <a:pt x="4" y="10"/>
                  </a:cubicBezTo>
                  <a:cubicBezTo>
                    <a:pt x="4" y="7"/>
                    <a:pt x="7" y="4"/>
                    <a:pt x="10" y="4"/>
                  </a:cubicBezTo>
                  <a:close/>
                  <a:moveTo>
                    <a:pt x="10" y="4"/>
                  </a:moveTo>
                  <a:cubicBezTo>
                    <a:pt x="10" y="4"/>
                    <a:pt x="10" y="4"/>
                    <a:pt x="10"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1" name="Freeform 95">
              <a:extLst>
                <a:ext uri="{FF2B5EF4-FFF2-40B4-BE49-F238E27FC236}">
                  <a16:creationId xmlns:a16="http://schemas.microsoft.com/office/drawing/2014/main" id="{0B4B2C9B-F785-4371-8199-5FA9A0D389F0}"/>
                </a:ext>
              </a:extLst>
            </p:cNvPr>
            <p:cNvSpPr>
              <a:spLocks noEditPoints="1"/>
            </p:cNvSpPr>
            <p:nvPr/>
          </p:nvSpPr>
          <p:spPr bwMode="auto">
            <a:xfrm>
              <a:off x="9085263" y="1906588"/>
              <a:ext cx="55563" cy="55563"/>
            </a:xfrm>
            <a:custGeom>
              <a:avLst/>
              <a:gdLst/>
              <a:ahLst/>
              <a:cxnLst>
                <a:cxn ang="0">
                  <a:pos x="10" y="0"/>
                </a:cxn>
                <a:cxn ang="0">
                  <a:pos x="0" y="9"/>
                </a:cxn>
                <a:cxn ang="0">
                  <a:pos x="10" y="19"/>
                </a:cxn>
                <a:cxn ang="0">
                  <a:pos x="19" y="9"/>
                </a:cxn>
                <a:cxn ang="0">
                  <a:pos x="10" y="0"/>
                </a:cxn>
                <a:cxn ang="0">
                  <a:pos x="10" y="15"/>
                </a:cxn>
                <a:cxn ang="0">
                  <a:pos x="4" y="9"/>
                </a:cxn>
                <a:cxn ang="0">
                  <a:pos x="10" y="4"/>
                </a:cxn>
                <a:cxn ang="0">
                  <a:pos x="16" y="9"/>
                </a:cxn>
                <a:cxn ang="0">
                  <a:pos x="10" y="15"/>
                </a:cxn>
                <a:cxn ang="0">
                  <a:pos x="10" y="15"/>
                </a:cxn>
                <a:cxn ang="0">
                  <a:pos x="10" y="15"/>
                </a:cxn>
              </a:cxnLst>
              <a:rect l="0" t="0" r="r" b="b"/>
              <a:pathLst>
                <a:path w="19" h="19">
                  <a:moveTo>
                    <a:pt x="10" y="0"/>
                  </a:moveTo>
                  <a:cubicBezTo>
                    <a:pt x="4" y="0"/>
                    <a:pt x="0" y="4"/>
                    <a:pt x="0" y="9"/>
                  </a:cubicBezTo>
                  <a:cubicBezTo>
                    <a:pt x="0" y="15"/>
                    <a:pt x="4" y="19"/>
                    <a:pt x="10" y="19"/>
                  </a:cubicBezTo>
                  <a:cubicBezTo>
                    <a:pt x="15" y="19"/>
                    <a:pt x="19" y="15"/>
                    <a:pt x="19" y="9"/>
                  </a:cubicBezTo>
                  <a:cubicBezTo>
                    <a:pt x="19" y="4"/>
                    <a:pt x="15" y="0"/>
                    <a:pt x="10" y="0"/>
                  </a:cubicBezTo>
                  <a:close/>
                  <a:moveTo>
                    <a:pt x="10" y="15"/>
                  </a:moveTo>
                  <a:cubicBezTo>
                    <a:pt x="7" y="15"/>
                    <a:pt x="4" y="13"/>
                    <a:pt x="4" y="9"/>
                  </a:cubicBezTo>
                  <a:cubicBezTo>
                    <a:pt x="4" y="6"/>
                    <a:pt x="7" y="4"/>
                    <a:pt x="10" y="4"/>
                  </a:cubicBezTo>
                  <a:cubicBezTo>
                    <a:pt x="13" y="4"/>
                    <a:pt x="16" y="6"/>
                    <a:pt x="16" y="9"/>
                  </a:cubicBezTo>
                  <a:cubicBezTo>
                    <a:pt x="16" y="13"/>
                    <a:pt x="13" y="15"/>
                    <a:pt x="10" y="15"/>
                  </a:cubicBezTo>
                  <a:close/>
                  <a:moveTo>
                    <a:pt x="10" y="15"/>
                  </a:moveTo>
                  <a:cubicBezTo>
                    <a:pt x="10" y="15"/>
                    <a:pt x="10" y="15"/>
                    <a:pt x="10" y="15"/>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2" name="Freeform 96">
              <a:extLst>
                <a:ext uri="{FF2B5EF4-FFF2-40B4-BE49-F238E27FC236}">
                  <a16:creationId xmlns:a16="http://schemas.microsoft.com/office/drawing/2014/main" id="{3A41592C-50A8-48BC-A1C4-E08F5F6FE75D}"/>
                </a:ext>
              </a:extLst>
            </p:cNvPr>
            <p:cNvSpPr>
              <a:spLocks noEditPoints="1"/>
            </p:cNvSpPr>
            <p:nvPr/>
          </p:nvSpPr>
          <p:spPr bwMode="auto">
            <a:xfrm>
              <a:off x="8872538" y="2073276"/>
              <a:ext cx="46038" cy="47625"/>
            </a:xfrm>
            <a:custGeom>
              <a:avLst/>
              <a:gdLst/>
              <a:ahLst/>
              <a:cxnLst>
                <a:cxn ang="0">
                  <a:pos x="0" y="8"/>
                </a:cxn>
                <a:cxn ang="0">
                  <a:pos x="8" y="16"/>
                </a:cxn>
                <a:cxn ang="0">
                  <a:pos x="16" y="8"/>
                </a:cxn>
                <a:cxn ang="0">
                  <a:pos x="8" y="0"/>
                </a:cxn>
                <a:cxn ang="0">
                  <a:pos x="0" y="8"/>
                </a:cxn>
                <a:cxn ang="0">
                  <a:pos x="8" y="4"/>
                </a:cxn>
                <a:cxn ang="0">
                  <a:pos x="12" y="8"/>
                </a:cxn>
                <a:cxn ang="0">
                  <a:pos x="8" y="12"/>
                </a:cxn>
                <a:cxn ang="0">
                  <a:pos x="4" y="8"/>
                </a:cxn>
                <a:cxn ang="0">
                  <a:pos x="8" y="4"/>
                </a:cxn>
                <a:cxn ang="0">
                  <a:pos x="8" y="4"/>
                </a:cxn>
                <a:cxn ang="0">
                  <a:pos x="8" y="4"/>
                </a:cxn>
              </a:cxnLst>
              <a:rect l="0" t="0" r="r" b="b"/>
              <a:pathLst>
                <a:path w="16" h="16">
                  <a:moveTo>
                    <a:pt x="0" y="8"/>
                  </a:moveTo>
                  <a:cubicBezTo>
                    <a:pt x="0" y="12"/>
                    <a:pt x="4" y="16"/>
                    <a:pt x="8" y="16"/>
                  </a:cubicBezTo>
                  <a:cubicBezTo>
                    <a:pt x="12" y="16"/>
                    <a:pt x="16" y="12"/>
                    <a:pt x="16" y="8"/>
                  </a:cubicBezTo>
                  <a:cubicBezTo>
                    <a:pt x="16" y="4"/>
                    <a:pt x="12" y="0"/>
                    <a:pt x="8" y="0"/>
                  </a:cubicBezTo>
                  <a:cubicBezTo>
                    <a:pt x="4" y="0"/>
                    <a:pt x="0" y="4"/>
                    <a:pt x="0" y="8"/>
                  </a:cubicBezTo>
                  <a:close/>
                  <a:moveTo>
                    <a:pt x="8" y="4"/>
                  </a:moveTo>
                  <a:cubicBezTo>
                    <a:pt x="10" y="4"/>
                    <a:pt x="12" y="6"/>
                    <a:pt x="12" y="8"/>
                  </a:cubicBezTo>
                  <a:cubicBezTo>
                    <a:pt x="12" y="10"/>
                    <a:pt x="10" y="12"/>
                    <a:pt x="8" y="12"/>
                  </a:cubicBezTo>
                  <a:cubicBezTo>
                    <a:pt x="6" y="12"/>
                    <a:pt x="4" y="10"/>
                    <a:pt x="4" y="8"/>
                  </a:cubicBezTo>
                  <a:cubicBezTo>
                    <a:pt x="4" y="6"/>
                    <a:pt x="6" y="4"/>
                    <a:pt x="8" y="4"/>
                  </a:cubicBezTo>
                  <a:close/>
                  <a:moveTo>
                    <a:pt x="8" y="4"/>
                  </a:moveTo>
                  <a:cubicBezTo>
                    <a:pt x="8" y="4"/>
                    <a:pt x="8" y="4"/>
                    <a:pt x="8"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3" name="Freeform 97">
              <a:extLst>
                <a:ext uri="{FF2B5EF4-FFF2-40B4-BE49-F238E27FC236}">
                  <a16:creationId xmlns:a16="http://schemas.microsoft.com/office/drawing/2014/main" id="{1A21F187-310F-400C-999E-B33A4141E08E}"/>
                </a:ext>
              </a:extLst>
            </p:cNvPr>
            <p:cNvSpPr>
              <a:spLocks noEditPoints="1"/>
            </p:cNvSpPr>
            <p:nvPr/>
          </p:nvSpPr>
          <p:spPr bwMode="auto">
            <a:xfrm>
              <a:off x="8918575" y="2152651"/>
              <a:ext cx="20638" cy="23813"/>
            </a:xfrm>
            <a:custGeom>
              <a:avLst/>
              <a:gdLst/>
              <a:ahLst/>
              <a:cxnLst>
                <a:cxn ang="0">
                  <a:pos x="7" y="4"/>
                </a:cxn>
                <a:cxn ang="0">
                  <a:pos x="3" y="8"/>
                </a:cxn>
                <a:cxn ang="0">
                  <a:pos x="0" y="4"/>
                </a:cxn>
                <a:cxn ang="0">
                  <a:pos x="3" y="0"/>
                </a:cxn>
                <a:cxn ang="0">
                  <a:pos x="7" y="4"/>
                </a:cxn>
                <a:cxn ang="0">
                  <a:pos x="7" y="4"/>
                </a:cxn>
                <a:cxn ang="0">
                  <a:pos x="7" y="4"/>
                </a:cxn>
              </a:cxnLst>
              <a:rect l="0" t="0" r="r" b="b"/>
              <a:pathLst>
                <a:path w="7" h="8">
                  <a:moveTo>
                    <a:pt x="7" y="4"/>
                  </a:moveTo>
                  <a:cubicBezTo>
                    <a:pt x="7" y="6"/>
                    <a:pt x="6" y="8"/>
                    <a:pt x="3" y="8"/>
                  </a:cubicBezTo>
                  <a:cubicBezTo>
                    <a:pt x="1" y="8"/>
                    <a:pt x="0" y="6"/>
                    <a:pt x="0" y="4"/>
                  </a:cubicBezTo>
                  <a:cubicBezTo>
                    <a:pt x="0" y="2"/>
                    <a:pt x="1" y="0"/>
                    <a:pt x="3" y="0"/>
                  </a:cubicBezTo>
                  <a:cubicBezTo>
                    <a:pt x="6" y="0"/>
                    <a:pt x="7" y="2"/>
                    <a:pt x="7" y="4"/>
                  </a:cubicBezTo>
                  <a:close/>
                  <a:moveTo>
                    <a:pt x="7" y="4"/>
                  </a:moveTo>
                  <a:cubicBezTo>
                    <a:pt x="7" y="4"/>
                    <a:pt x="7" y="4"/>
                    <a:pt x="7"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4" name="Freeform 98">
              <a:extLst>
                <a:ext uri="{FF2B5EF4-FFF2-40B4-BE49-F238E27FC236}">
                  <a16:creationId xmlns:a16="http://schemas.microsoft.com/office/drawing/2014/main" id="{8C1A4E64-9D62-4183-A7F3-BF9BA835A9A0}"/>
                </a:ext>
              </a:extLst>
            </p:cNvPr>
            <p:cNvSpPr>
              <a:spLocks noEditPoints="1"/>
            </p:cNvSpPr>
            <p:nvPr/>
          </p:nvSpPr>
          <p:spPr bwMode="auto">
            <a:xfrm>
              <a:off x="9096375" y="1985963"/>
              <a:ext cx="23813" cy="20638"/>
            </a:xfrm>
            <a:custGeom>
              <a:avLst/>
              <a:gdLst/>
              <a:ahLst/>
              <a:cxnLst>
                <a:cxn ang="0">
                  <a:pos x="8" y="4"/>
                </a:cxn>
                <a:cxn ang="0">
                  <a:pos x="4" y="7"/>
                </a:cxn>
                <a:cxn ang="0">
                  <a:pos x="0" y="4"/>
                </a:cxn>
                <a:cxn ang="0">
                  <a:pos x="4" y="0"/>
                </a:cxn>
                <a:cxn ang="0">
                  <a:pos x="8" y="4"/>
                </a:cxn>
                <a:cxn ang="0">
                  <a:pos x="8" y="4"/>
                </a:cxn>
                <a:cxn ang="0">
                  <a:pos x="8" y="4"/>
                </a:cxn>
              </a:cxnLst>
              <a:rect l="0" t="0" r="r" b="b"/>
              <a:pathLst>
                <a:path w="8" h="7">
                  <a:moveTo>
                    <a:pt x="8" y="4"/>
                  </a:moveTo>
                  <a:cubicBezTo>
                    <a:pt x="8" y="6"/>
                    <a:pt x="6" y="7"/>
                    <a:pt x="4" y="7"/>
                  </a:cubicBezTo>
                  <a:cubicBezTo>
                    <a:pt x="2" y="7"/>
                    <a:pt x="0" y="6"/>
                    <a:pt x="0" y="4"/>
                  </a:cubicBezTo>
                  <a:cubicBezTo>
                    <a:pt x="0" y="1"/>
                    <a:pt x="2" y="0"/>
                    <a:pt x="4" y="0"/>
                  </a:cubicBezTo>
                  <a:cubicBezTo>
                    <a:pt x="6" y="0"/>
                    <a:pt x="8" y="1"/>
                    <a:pt x="8" y="4"/>
                  </a:cubicBezTo>
                  <a:close/>
                  <a:moveTo>
                    <a:pt x="8" y="4"/>
                  </a:moveTo>
                  <a:cubicBezTo>
                    <a:pt x="8" y="4"/>
                    <a:pt x="8" y="4"/>
                    <a:pt x="8"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grpSp>
      <p:sp>
        <p:nvSpPr>
          <p:cNvPr id="15" name="Freeform 101">
            <a:extLst>
              <a:ext uri="{FF2B5EF4-FFF2-40B4-BE49-F238E27FC236}">
                <a16:creationId xmlns:a16="http://schemas.microsoft.com/office/drawing/2014/main" id="{CD3E2FF9-6496-4531-B51A-747E2D48ABC5}"/>
              </a:ext>
            </a:extLst>
          </p:cNvPr>
          <p:cNvSpPr>
            <a:spLocks noEditPoints="1"/>
          </p:cNvSpPr>
          <p:nvPr/>
        </p:nvSpPr>
        <p:spPr bwMode="auto">
          <a:xfrm>
            <a:off x="14966295" y="4093364"/>
            <a:ext cx="833148" cy="836434"/>
          </a:xfrm>
          <a:custGeom>
            <a:avLst/>
            <a:gdLst>
              <a:gd name="T0" fmla="*/ 1279501115 w 123"/>
              <a:gd name="T1" fmla="*/ 21495499 h 123"/>
              <a:gd name="T2" fmla="*/ 1226187753 w 123"/>
              <a:gd name="T3" fmla="*/ 0 h 123"/>
              <a:gd name="T4" fmla="*/ 1215526386 w 123"/>
              <a:gd name="T5" fmla="*/ 0 h 123"/>
              <a:gd name="T6" fmla="*/ 522462466 w 123"/>
              <a:gd name="T7" fmla="*/ 128963157 h 123"/>
              <a:gd name="T8" fmla="*/ 458487736 w 123"/>
              <a:gd name="T9" fmla="*/ 204192484 h 123"/>
              <a:gd name="T10" fmla="*/ 458487736 w 123"/>
              <a:gd name="T11" fmla="*/ 913488207 h 123"/>
              <a:gd name="T12" fmla="*/ 298550913 w 123"/>
              <a:gd name="T13" fmla="*/ 870500488 h 123"/>
              <a:gd name="T14" fmla="*/ 191924188 w 123"/>
              <a:gd name="T15" fmla="*/ 881249877 h 123"/>
              <a:gd name="T16" fmla="*/ 21325998 w 123"/>
              <a:gd name="T17" fmla="*/ 1031705254 h 123"/>
              <a:gd name="T18" fmla="*/ 21325998 w 123"/>
              <a:gd name="T19" fmla="*/ 1182163909 h 123"/>
              <a:gd name="T20" fmla="*/ 245237551 w 123"/>
              <a:gd name="T21" fmla="*/ 1321873176 h 123"/>
              <a:gd name="T22" fmla="*/ 341199644 w 123"/>
              <a:gd name="T23" fmla="*/ 1300377677 h 123"/>
              <a:gd name="T24" fmla="*/ 511801099 w 123"/>
              <a:gd name="T25" fmla="*/ 1160668410 h 123"/>
              <a:gd name="T26" fmla="*/ 533123832 w 123"/>
              <a:gd name="T27" fmla="*/ 1074692973 h 123"/>
              <a:gd name="T28" fmla="*/ 533123832 w 123"/>
              <a:gd name="T29" fmla="*/ 1074692973 h 123"/>
              <a:gd name="T30" fmla="*/ 533123832 w 123"/>
              <a:gd name="T31" fmla="*/ 408384969 h 123"/>
              <a:gd name="T32" fmla="*/ 554449830 w 123"/>
              <a:gd name="T33" fmla="*/ 408384969 h 123"/>
              <a:gd name="T34" fmla="*/ 1226187753 w 123"/>
              <a:gd name="T35" fmla="*/ 290167922 h 123"/>
              <a:gd name="T36" fmla="*/ 1226187753 w 123"/>
              <a:gd name="T37" fmla="*/ 795274439 h 123"/>
              <a:gd name="T38" fmla="*/ 1076912296 w 123"/>
              <a:gd name="T39" fmla="*/ 741537332 h 123"/>
              <a:gd name="T40" fmla="*/ 970288836 w 123"/>
              <a:gd name="T41" fmla="*/ 763032830 h 123"/>
              <a:gd name="T42" fmla="*/ 799687381 w 123"/>
              <a:gd name="T43" fmla="*/ 902742097 h 123"/>
              <a:gd name="T44" fmla="*/ 789026014 w 123"/>
              <a:gd name="T45" fmla="*/ 1053200752 h 123"/>
              <a:gd name="T46" fmla="*/ 1023602198 w 123"/>
              <a:gd name="T47" fmla="*/ 1192910019 h 123"/>
              <a:gd name="T48" fmla="*/ 1119564292 w 123"/>
              <a:gd name="T49" fmla="*/ 1182163909 h 123"/>
              <a:gd name="T50" fmla="*/ 1290162482 w 123"/>
              <a:gd name="T51" fmla="*/ 1031705254 h 123"/>
              <a:gd name="T52" fmla="*/ 1311488480 w 123"/>
              <a:gd name="T53" fmla="*/ 945729816 h 123"/>
              <a:gd name="T54" fmla="*/ 1311488480 w 123"/>
              <a:gd name="T55" fmla="*/ 945729816 h 123"/>
              <a:gd name="T56" fmla="*/ 1311488480 w 123"/>
              <a:gd name="T57" fmla="*/ 85975438 h 123"/>
              <a:gd name="T58" fmla="*/ 1279501115 w 123"/>
              <a:gd name="T59" fmla="*/ 21495499 h 123"/>
              <a:gd name="T60" fmla="*/ 319873646 w 123"/>
              <a:gd name="T61" fmla="*/ 1225151628 h 123"/>
              <a:gd name="T62" fmla="*/ 95962094 w 123"/>
              <a:gd name="T63" fmla="*/ 1149922300 h 123"/>
              <a:gd name="T64" fmla="*/ 223911552 w 123"/>
              <a:gd name="T65" fmla="*/ 956475926 h 123"/>
              <a:gd name="T66" fmla="*/ 447826370 w 123"/>
              <a:gd name="T67" fmla="*/ 1031705254 h 123"/>
              <a:gd name="T68" fmla="*/ 319873646 w 123"/>
              <a:gd name="T69" fmla="*/ 1225151628 h 123"/>
              <a:gd name="T70" fmla="*/ 1226187753 w 123"/>
              <a:gd name="T71" fmla="*/ 204192484 h 123"/>
              <a:gd name="T72" fmla="*/ 533123832 w 123"/>
              <a:gd name="T73" fmla="*/ 333155641 h 123"/>
              <a:gd name="T74" fmla="*/ 533123832 w 123"/>
              <a:gd name="T75" fmla="*/ 204192484 h 123"/>
              <a:gd name="T76" fmla="*/ 1226187753 w 123"/>
              <a:gd name="T77" fmla="*/ 85975438 h 123"/>
              <a:gd name="T78" fmla="*/ 1226187753 w 123"/>
              <a:gd name="T79" fmla="*/ 204192484 h 123"/>
              <a:gd name="T80" fmla="*/ 1098238294 w 123"/>
              <a:gd name="T81" fmla="*/ 1096188471 h 123"/>
              <a:gd name="T82" fmla="*/ 863662110 w 123"/>
              <a:gd name="T83" fmla="*/ 1031705254 h 123"/>
              <a:gd name="T84" fmla="*/ 991614834 w 123"/>
              <a:gd name="T85" fmla="*/ 838262158 h 123"/>
              <a:gd name="T86" fmla="*/ 1226187753 w 123"/>
              <a:gd name="T87" fmla="*/ 913488207 h 123"/>
              <a:gd name="T88" fmla="*/ 1098238294 w 123"/>
              <a:gd name="T89" fmla="*/ 1096188471 h 123"/>
              <a:gd name="T90" fmla="*/ 1098238294 w 123"/>
              <a:gd name="T91" fmla="*/ 1096188471 h 123"/>
              <a:gd name="T92" fmla="*/ 1098238294 w 123"/>
              <a:gd name="T93" fmla="*/ 1096188471 h 12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23" h="123">
                <a:moveTo>
                  <a:pt x="120" y="2"/>
                </a:moveTo>
                <a:cubicBezTo>
                  <a:pt x="119" y="1"/>
                  <a:pt x="117" y="0"/>
                  <a:pt x="115" y="0"/>
                </a:cubicBezTo>
                <a:cubicBezTo>
                  <a:pt x="114" y="0"/>
                  <a:pt x="114" y="0"/>
                  <a:pt x="114" y="0"/>
                </a:cubicBezTo>
                <a:cubicBezTo>
                  <a:pt x="49" y="12"/>
                  <a:pt x="49" y="12"/>
                  <a:pt x="49" y="12"/>
                </a:cubicBezTo>
                <a:cubicBezTo>
                  <a:pt x="45" y="12"/>
                  <a:pt x="43" y="15"/>
                  <a:pt x="43" y="19"/>
                </a:cubicBezTo>
                <a:cubicBezTo>
                  <a:pt x="43" y="85"/>
                  <a:pt x="43" y="85"/>
                  <a:pt x="43" y="85"/>
                </a:cubicBezTo>
                <a:cubicBezTo>
                  <a:pt x="39" y="82"/>
                  <a:pt x="34" y="81"/>
                  <a:pt x="28" y="81"/>
                </a:cubicBezTo>
                <a:cubicBezTo>
                  <a:pt x="25" y="81"/>
                  <a:pt x="22" y="81"/>
                  <a:pt x="18" y="82"/>
                </a:cubicBezTo>
                <a:cubicBezTo>
                  <a:pt x="11" y="85"/>
                  <a:pt x="5" y="89"/>
                  <a:pt x="2" y="96"/>
                </a:cubicBezTo>
                <a:cubicBezTo>
                  <a:pt x="0" y="100"/>
                  <a:pt x="0" y="105"/>
                  <a:pt x="2" y="110"/>
                </a:cubicBezTo>
                <a:cubicBezTo>
                  <a:pt x="4" y="118"/>
                  <a:pt x="13" y="123"/>
                  <a:pt x="23" y="123"/>
                </a:cubicBezTo>
                <a:cubicBezTo>
                  <a:pt x="26" y="123"/>
                  <a:pt x="29" y="122"/>
                  <a:pt x="32" y="121"/>
                </a:cubicBezTo>
                <a:cubicBezTo>
                  <a:pt x="40" y="119"/>
                  <a:pt x="45" y="114"/>
                  <a:pt x="48" y="108"/>
                </a:cubicBezTo>
                <a:cubicBezTo>
                  <a:pt x="50" y="105"/>
                  <a:pt x="50" y="102"/>
                  <a:pt x="50" y="100"/>
                </a:cubicBezTo>
                <a:cubicBezTo>
                  <a:pt x="50" y="100"/>
                  <a:pt x="50" y="100"/>
                  <a:pt x="50" y="100"/>
                </a:cubicBezTo>
                <a:cubicBezTo>
                  <a:pt x="50" y="38"/>
                  <a:pt x="50" y="38"/>
                  <a:pt x="50" y="38"/>
                </a:cubicBezTo>
                <a:cubicBezTo>
                  <a:pt x="52" y="38"/>
                  <a:pt x="52" y="38"/>
                  <a:pt x="52" y="38"/>
                </a:cubicBezTo>
                <a:cubicBezTo>
                  <a:pt x="115" y="27"/>
                  <a:pt x="115" y="27"/>
                  <a:pt x="115" y="27"/>
                </a:cubicBezTo>
                <a:cubicBezTo>
                  <a:pt x="115" y="74"/>
                  <a:pt x="115" y="74"/>
                  <a:pt x="115" y="74"/>
                </a:cubicBezTo>
                <a:cubicBezTo>
                  <a:pt x="112" y="71"/>
                  <a:pt x="107" y="69"/>
                  <a:pt x="101" y="69"/>
                </a:cubicBezTo>
                <a:cubicBezTo>
                  <a:pt x="98" y="69"/>
                  <a:pt x="94" y="70"/>
                  <a:pt x="91" y="71"/>
                </a:cubicBezTo>
                <a:cubicBezTo>
                  <a:pt x="84" y="73"/>
                  <a:pt x="78" y="78"/>
                  <a:pt x="75" y="84"/>
                </a:cubicBezTo>
                <a:cubicBezTo>
                  <a:pt x="73" y="89"/>
                  <a:pt x="73" y="94"/>
                  <a:pt x="74" y="98"/>
                </a:cubicBezTo>
                <a:cubicBezTo>
                  <a:pt x="77" y="106"/>
                  <a:pt x="86" y="111"/>
                  <a:pt x="96" y="111"/>
                </a:cubicBezTo>
                <a:cubicBezTo>
                  <a:pt x="99" y="111"/>
                  <a:pt x="102" y="111"/>
                  <a:pt x="105" y="110"/>
                </a:cubicBezTo>
                <a:cubicBezTo>
                  <a:pt x="112" y="107"/>
                  <a:pt x="118" y="102"/>
                  <a:pt x="121" y="96"/>
                </a:cubicBezTo>
                <a:cubicBezTo>
                  <a:pt x="122" y="94"/>
                  <a:pt x="123" y="91"/>
                  <a:pt x="123" y="88"/>
                </a:cubicBezTo>
                <a:cubicBezTo>
                  <a:pt x="123" y="88"/>
                  <a:pt x="123" y="88"/>
                  <a:pt x="123" y="88"/>
                </a:cubicBezTo>
                <a:cubicBezTo>
                  <a:pt x="123" y="8"/>
                  <a:pt x="123" y="8"/>
                  <a:pt x="123" y="8"/>
                </a:cubicBezTo>
                <a:cubicBezTo>
                  <a:pt x="123" y="5"/>
                  <a:pt x="122" y="3"/>
                  <a:pt x="120" y="2"/>
                </a:cubicBezTo>
                <a:close/>
                <a:moveTo>
                  <a:pt x="30" y="114"/>
                </a:moveTo>
                <a:cubicBezTo>
                  <a:pt x="21" y="117"/>
                  <a:pt x="11" y="114"/>
                  <a:pt x="9" y="107"/>
                </a:cubicBezTo>
                <a:cubicBezTo>
                  <a:pt x="6" y="100"/>
                  <a:pt x="12" y="93"/>
                  <a:pt x="21" y="89"/>
                </a:cubicBezTo>
                <a:cubicBezTo>
                  <a:pt x="30" y="86"/>
                  <a:pt x="39" y="89"/>
                  <a:pt x="42" y="96"/>
                </a:cubicBezTo>
                <a:cubicBezTo>
                  <a:pt x="44" y="103"/>
                  <a:pt x="39" y="111"/>
                  <a:pt x="30" y="114"/>
                </a:cubicBezTo>
                <a:close/>
                <a:moveTo>
                  <a:pt x="115" y="19"/>
                </a:moveTo>
                <a:cubicBezTo>
                  <a:pt x="50" y="31"/>
                  <a:pt x="50" y="31"/>
                  <a:pt x="50" y="31"/>
                </a:cubicBezTo>
                <a:cubicBezTo>
                  <a:pt x="50" y="19"/>
                  <a:pt x="50" y="19"/>
                  <a:pt x="50" y="19"/>
                </a:cubicBezTo>
                <a:cubicBezTo>
                  <a:pt x="115" y="8"/>
                  <a:pt x="115" y="8"/>
                  <a:pt x="115" y="8"/>
                </a:cubicBezTo>
                <a:lnTo>
                  <a:pt x="115" y="19"/>
                </a:lnTo>
                <a:close/>
                <a:moveTo>
                  <a:pt x="103" y="102"/>
                </a:moveTo>
                <a:cubicBezTo>
                  <a:pt x="93" y="105"/>
                  <a:pt x="84" y="102"/>
                  <a:pt x="81" y="96"/>
                </a:cubicBezTo>
                <a:cubicBezTo>
                  <a:pt x="79" y="89"/>
                  <a:pt x="84" y="81"/>
                  <a:pt x="93" y="78"/>
                </a:cubicBezTo>
                <a:cubicBezTo>
                  <a:pt x="103" y="75"/>
                  <a:pt x="112" y="78"/>
                  <a:pt x="115" y="85"/>
                </a:cubicBezTo>
                <a:cubicBezTo>
                  <a:pt x="117" y="91"/>
                  <a:pt x="112" y="99"/>
                  <a:pt x="103" y="102"/>
                </a:cubicBezTo>
                <a:close/>
                <a:moveTo>
                  <a:pt x="103" y="102"/>
                </a:moveTo>
                <a:cubicBezTo>
                  <a:pt x="103" y="102"/>
                  <a:pt x="103" y="102"/>
                  <a:pt x="103" y="102"/>
                </a:cubicBezTo>
              </a:path>
            </a:pathLst>
          </a:custGeom>
          <a:solidFill>
            <a:schemeClr val="tx1"/>
          </a:solidFill>
          <a:ln>
            <a:noFill/>
          </a:ln>
        </p:spPr>
        <p:txBody>
          <a:bodyPr/>
          <a:lstStyle/>
          <a:p>
            <a:endParaRPr lang="id-ID"/>
          </a:p>
        </p:txBody>
      </p:sp>
      <p:grpSp>
        <p:nvGrpSpPr>
          <p:cNvPr id="16" name="Group 15">
            <a:extLst>
              <a:ext uri="{FF2B5EF4-FFF2-40B4-BE49-F238E27FC236}">
                <a16:creationId xmlns:a16="http://schemas.microsoft.com/office/drawing/2014/main" id="{E9842CDF-482B-442E-89BE-4F266D9660CD}"/>
              </a:ext>
            </a:extLst>
          </p:cNvPr>
          <p:cNvGrpSpPr/>
          <p:nvPr/>
        </p:nvGrpSpPr>
        <p:grpSpPr>
          <a:xfrm>
            <a:off x="2490322" y="4095185"/>
            <a:ext cx="832792" cy="832790"/>
            <a:chOff x="2270125" y="3568701"/>
            <a:chExt cx="360363" cy="360363"/>
          </a:xfrm>
          <a:solidFill>
            <a:schemeClr val="tx1"/>
          </a:solidFill>
        </p:grpSpPr>
        <p:sp>
          <p:nvSpPr>
            <p:cNvPr id="17" name="Freeform 102">
              <a:extLst>
                <a:ext uri="{FF2B5EF4-FFF2-40B4-BE49-F238E27FC236}">
                  <a16:creationId xmlns:a16="http://schemas.microsoft.com/office/drawing/2014/main" id="{F4312258-5BFF-4255-8C7A-711203551B73}"/>
                </a:ext>
              </a:extLst>
            </p:cNvPr>
            <p:cNvSpPr>
              <a:spLocks noEditPoints="1"/>
            </p:cNvSpPr>
            <p:nvPr/>
          </p:nvSpPr>
          <p:spPr bwMode="auto">
            <a:xfrm>
              <a:off x="2270125" y="3568701"/>
              <a:ext cx="111125" cy="360363"/>
            </a:xfrm>
            <a:custGeom>
              <a:avLst/>
              <a:gdLst/>
              <a:ahLst/>
              <a:cxnLst>
                <a:cxn ang="0">
                  <a:pos x="31" y="23"/>
                </a:cxn>
                <a:cxn ang="0">
                  <a:pos x="31" y="11"/>
                </a:cxn>
                <a:cxn ang="0">
                  <a:pos x="19" y="0"/>
                </a:cxn>
                <a:cxn ang="0">
                  <a:pos x="8" y="11"/>
                </a:cxn>
                <a:cxn ang="0">
                  <a:pos x="8" y="23"/>
                </a:cxn>
                <a:cxn ang="0">
                  <a:pos x="0" y="38"/>
                </a:cxn>
                <a:cxn ang="0">
                  <a:pos x="8" y="54"/>
                </a:cxn>
                <a:cxn ang="0">
                  <a:pos x="8" y="111"/>
                </a:cxn>
                <a:cxn ang="0">
                  <a:pos x="19" y="123"/>
                </a:cxn>
                <a:cxn ang="0">
                  <a:pos x="31" y="111"/>
                </a:cxn>
                <a:cxn ang="0">
                  <a:pos x="31" y="54"/>
                </a:cxn>
                <a:cxn ang="0">
                  <a:pos x="38" y="38"/>
                </a:cxn>
                <a:cxn ang="0">
                  <a:pos x="31" y="23"/>
                </a:cxn>
                <a:cxn ang="0">
                  <a:pos x="15" y="11"/>
                </a:cxn>
                <a:cxn ang="0">
                  <a:pos x="19" y="8"/>
                </a:cxn>
                <a:cxn ang="0">
                  <a:pos x="23" y="11"/>
                </a:cxn>
                <a:cxn ang="0">
                  <a:pos x="23" y="20"/>
                </a:cxn>
                <a:cxn ang="0">
                  <a:pos x="19" y="19"/>
                </a:cxn>
                <a:cxn ang="0">
                  <a:pos x="15" y="20"/>
                </a:cxn>
                <a:cxn ang="0">
                  <a:pos x="15" y="11"/>
                </a:cxn>
                <a:cxn ang="0">
                  <a:pos x="23" y="111"/>
                </a:cxn>
                <a:cxn ang="0">
                  <a:pos x="19" y="115"/>
                </a:cxn>
                <a:cxn ang="0">
                  <a:pos x="15" y="111"/>
                </a:cxn>
                <a:cxn ang="0">
                  <a:pos x="15" y="57"/>
                </a:cxn>
                <a:cxn ang="0">
                  <a:pos x="19" y="58"/>
                </a:cxn>
                <a:cxn ang="0">
                  <a:pos x="23" y="57"/>
                </a:cxn>
                <a:cxn ang="0">
                  <a:pos x="23" y="111"/>
                </a:cxn>
                <a:cxn ang="0">
                  <a:pos x="30" y="42"/>
                </a:cxn>
                <a:cxn ang="0">
                  <a:pos x="30" y="42"/>
                </a:cxn>
                <a:cxn ang="0">
                  <a:pos x="28" y="45"/>
                </a:cxn>
                <a:cxn ang="0">
                  <a:pos x="28" y="45"/>
                </a:cxn>
                <a:cxn ang="0">
                  <a:pos x="26" y="47"/>
                </a:cxn>
                <a:cxn ang="0">
                  <a:pos x="26" y="47"/>
                </a:cxn>
                <a:cxn ang="0">
                  <a:pos x="23" y="49"/>
                </a:cxn>
                <a:cxn ang="0">
                  <a:pos x="19" y="50"/>
                </a:cxn>
                <a:cxn ang="0">
                  <a:pos x="15" y="49"/>
                </a:cxn>
                <a:cxn ang="0">
                  <a:pos x="12" y="47"/>
                </a:cxn>
                <a:cxn ang="0">
                  <a:pos x="12" y="47"/>
                </a:cxn>
                <a:cxn ang="0">
                  <a:pos x="10" y="45"/>
                </a:cxn>
                <a:cxn ang="0">
                  <a:pos x="10" y="45"/>
                </a:cxn>
                <a:cxn ang="0">
                  <a:pos x="8" y="42"/>
                </a:cxn>
                <a:cxn ang="0">
                  <a:pos x="8" y="42"/>
                </a:cxn>
                <a:cxn ang="0">
                  <a:pos x="8" y="38"/>
                </a:cxn>
                <a:cxn ang="0">
                  <a:pos x="8" y="35"/>
                </a:cxn>
                <a:cxn ang="0">
                  <a:pos x="8" y="35"/>
                </a:cxn>
                <a:cxn ang="0">
                  <a:pos x="10" y="32"/>
                </a:cxn>
                <a:cxn ang="0">
                  <a:pos x="10" y="32"/>
                </a:cxn>
                <a:cxn ang="0">
                  <a:pos x="12" y="29"/>
                </a:cxn>
                <a:cxn ang="0">
                  <a:pos x="12" y="29"/>
                </a:cxn>
                <a:cxn ang="0">
                  <a:pos x="15" y="28"/>
                </a:cxn>
                <a:cxn ang="0">
                  <a:pos x="19" y="27"/>
                </a:cxn>
                <a:cxn ang="0">
                  <a:pos x="23" y="28"/>
                </a:cxn>
                <a:cxn ang="0">
                  <a:pos x="26" y="29"/>
                </a:cxn>
                <a:cxn ang="0">
                  <a:pos x="26" y="29"/>
                </a:cxn>
                <a:cxn ang="0">
                  <a:pos x="28" y="32"/>
                </a:cxn>
                <a:cxn ang="0">
                  <a:pos x="28" y="32"/>
                </a:cxn>
                <a:cxn ang="0">
                  <a:pos x="30" y="35"/>
                </a:cxn>
                <a:cxn ang="0">
                  <a:pos x="30" y="35"/>
                </a:cxn>
                <a:cxn ang="0">
                  <a:pos x="31" y="38"/>
                </a:cxn>
                <a:cxn ang="0">
                  <a:pos x="30" y="42"/>
                </a:cxn>
                <a:cxn ang="0">
                  <a:pos x="30" y="42"/>
                </a:cxn>
                <a:cxn ang="0">
                  <a:pos x="30" y="42"/>
                </a:cxn>
              </a:cxnLst>
              <a:rect l="0" t="0" r="r" b="b"/>
              <a:pathLst>
                <a:path w="38" h="123">
                  <a:moveTo>
                    <a:pt x="31" y="23"/>
                  </a:moveTo>
                  <a:cubicBezTo>
                    <a:pt x="31" y="11"/>
                    <a:pt x="31" y="11"/>
                    <a:pt x="31" y="11"/>
                  </a:cubicBezTo>
                  <a:cubicBezTo>
                    <a:pt x="31" y="5"/>
                    <a:pt x="25" y="0"/>
                    <a:pt x="19" y="0"/>
                  </a:cubicBezTo>
                  <a:cubicBezTo>
                    <a:pt x="13" y="0"/>
                    <a:pt x="8" y="5"/>
                    <a:pt x="8" y="11"/>
                  </a:cubicBezTo>
                  <a:cubicBezTo>
                    <a:pt x="8" y="23"/>
                    <a:pt x="8" y="23"/>
                    <a:pt x="8" y="23"/>
                  </a:cubicBezTo>
                  <a:cubicBezTo>
                    <a:pt x="3" y="27"/>
                    <a:pt x="0" y="32"/>
                    <a:pt x="0" y="38"/>
                  </a:cubicBezTo>
                  <a:cubicBezTo>
                    <a:pt x="0" y="45"/>
                    <a:pt x="3" y="50"/>
                    <a:pt x="8" y="54"/>
                  </a:cubicBezTo>
                  <a:cubicBezTo>
                    <a:pt x="8" y="111"/>
                    <a:pt x="8" y="111"/>
                    <a:pt x="8" y="111"/>
                  </a:cubicBezTo>
                  <a:cubicBezTo>
                    <a:pt x="8" y="118"/>
                    <a:pt x="13" y="123"/>
                    <a:pt x="19" y="123"/>
                  </a:cubicBezTo>
                  <a:cubicBezTo>
                    <a:pt x="25" y="123"/>
                    <a:pt x="31" y="118"/>
                    <a:pt x="31" y="111"/>
                  </a:cubicBezTo>
                  <a:cubicBezTo>
                    <a:pt x="31" y="54"/>
                    <a:pt x="31" y="54"/>
                    <a:pt x="31" y="54"/>
                  </a:cubicBezTo>
                  <a:cubicBezTo>
                    <a:pt x="35" y="50"/>
                    <a:pt x="38" y="45"/>
                    <a:pt x="38" y="38"/>
                  </a:cubicBezTo>
                  <a:cubicBezTo>
                    <a:pt x="38" y="32"/>
                    <a:pt x="35" y="27"/>
                    <a:pt x="31" y="23"/>
                  </a:cubicBezTo>
                  <a:close/>
                  <a:moveTo>
                    <a:pt x="15" y="11"/>
                  </a:moveTo>
                  <a:cubicBezTo>
                    <a:pt x="15" y="9"/>
                    <a:pt x="17" y="8"/>
                    <a:pt x="19" y="8"/>
                  </a:cubicBezTo>
                  <a:cubicBezTo>
                    <a:pt x="21" y="8"/>
                    <a:pt x="23" y="9"/>
                    <a:pt x="23" y="11"/>
                  </a:cubicBezTo>
                  <a:cubicBezTo>
                    <a:pt x="23" y="20"/>
                    <a:pt x="23" y="20"/>
                    <a:pt x="23" y="20"/>
                  </a:cubicBezTo>
                  <a:cubicBezTo>
                    <a:pt x="22" y="19"/>
                    <a:pt x="20" y="19"/>
                    <a:pt x="19" y="19"/>
                  </a:cubicBezTo>
                  <a:cubicBezTo>
                    <a:pt x="18" y="19"/>
                    <a:pt x="17" y="19"/>
                    <a:pt x="15" y="20"/>
                  </a:cubicBezTo>
                  <a:lnTo>
                    <a:pt x="15" y="11"/>
                  </a:lnTo>
                  <a:close/>
                  <a:moveTo>
                    <a:pt x="23" y="111"/>
                  </a:moveTo>
                  <a:cubicBezTo>
                    <a:pt x="23" y="113"/>
                    <a:pt x="21" y="115"/>
                    <a:pt x="19" y="115"/>
                  </a:cubicBezTo>
                  <a:cubicBezTo>
                    <a:pt x="17" y="115"/>
                    <a:pt x="15" y="113"/>
                    <a:pt x="15" y="111"/>
                  </a:cubicBezTo>
                  <a:cubicBezTo>
                    <a:pt x="15" y="57"/>
                    <a:pt x="15" y="57"/>
                    <a:pt x="15" y="57"/>
                  </a:cubicBezTo>
                  <a:cubicBezTo>
                    <a:pt x="17" y="57"/>
                    <a:pt x="18" y="58"/>
                    <a:pt x="19" y="58"/>
                  </a:cubicBezTo>
                  <a:cubicBezTo>
                    <a:pt x="20" y="58"/>
                    <a:pt x="22" y="57"/>
                    <a:pt x="23" y="57"/>
                  </a:cubicBezTo>
                  <a:lnTo>
                    <a:pt x="23" y="111"/>
                  </a:lnTo>
                  <a:close/>
                  <a:moveTo>
                    <a:pt x="30" y="42"/>
                  </a:moveTo>
                  <a:cubicBezTo>
                    <a:pt x="30" y="42"/>
                    <a:pt x="30" y="42"/>
                    <a:pt x="30" y="42"/>
                  </a:cubicBezTo>
                  <a:cubicBezTo>
                    <a:pt x="30" y="43"/>
                    <a:pt x="29" y="44"/>
                    <a:pt x="28" y="45"/>
                  </a:cubicBezTo>
                  <a:cubicBezTo>
                    <a:pt x="28" y="45"/>
                    <a:pt x="28" y="45"/>
                    <a:pt x="28" y="45"/>
                  </a:cubicBezTo>
                  <a:cubicBezTo>
                    <a:pt x="28" y="46"/>
                    <a:pt x="27" y="47"/>
                    <a:pt x="26" y="47"/>
                  </a:cubicBezTo>
                  <a:cubicBezTo>
                    <a:pt x="26" y="47"/>
                    <a:pt x="26" y="47"/>
                    <a:pt x="26" y="47"/>
                  </a:cubicBezTo>
                  <a:cubicBezTo>
                    <a:pt x="25" y="48"/>
                    <a:pt x="24" y="49"/>
                    <a:pt x="23" y="49"/>
                  </a:cubicBezTo>
                  <a:cubicBezTo>
                    <a:pt x="22" y="50"/>
                    <a:pt x="20" y="50"/>
                    <a:pt x="19" y="50"/>
                  </a:cubicBezTo>
                  <a:cubicBezTo>
                    <a:pt x="18" y="50"/>
                    <a:pt x="16" y="50"/>
                    <a:pt x="15" y="49"/>
                  </a:cubicBezTo>
                  <a:cubicBezTo>
                    <a:pt x="14" y="49"/>
                    <a:pt x="13" y="48"/>
                    <a:pt x="12" y="47"/>
                  </a:cubicBezTo>
                  <a:cubicBezTo>
                    <a:pt x="12" y="47"/>
                    <a:pt x="12" y="47"/>
                    <a:pt x="12" y="47"/>
                  </a:cubicBezTo>
                  <a:cubicBezTo>
                    <a:pt x="11" y="47"/>
                    <a:pt x="10" y="46"/>
                    <a:pt x="10" y="45"/>
                  </a:cubicBezTo>
                  <a:cubicBezTo>
                    <a:pt x="10" y="45"/>
                    <a:pt x="10" y="45"/>
                    <a:pt x="10" y="45"/>
                  </a:cubicBezTo>
                  <a:cubicBezTo>
                    <a:pt x="9" y="44"/>
                    <a:pt x="9" y="43"/>
                    <a:pt x="8" y="42"/>
                  </a:cubicBezTo>
                  <a:cubicBezTo>
                    <a:pt x="8" y="42"/>
                    <a:pt x="8" y="42"/>
                    <a:pt x="8" y="42"/>
                  </a:cubicBezTo>
                  <a:cubicBezTo>
                    <a:pt x="8" y="41"/>
                    <a:pt x="8" y="39"/>
                    <a:pt x="8" y="38"/>
                  </a:cubicBezTo>
                  <a:cubicBezTo>
                    <a:pt x="8" y="37"/>
                    <a:pt x="8" y="36"/>
                    <a:pt x="8" y="35"/>
                  </a:cubicBezTo>
                  <a:cubicBezTo>
                    <a:pt x="8" y="35"/>
                    <a:pt x="8" y="35"/>
                    <a:pt x="8" y="35"/>
                  </a:cubicBezTo>
                  <a:cubicBezTo>
                    <a:pt x="9" y="33"/>
                    <a:pt x="9" y="33"/>
                    <a:pt x="10" y="32"/>
                  </a:cubicBezTo>
                  <a:cubicBezTo>
                    <a:pt x="10" y="32"/>
                    <a:pt x="10" y="32"/>
                    <a:pt x="10" y="32"/>
                  </a:cubicBezTo>
                  <a:cubicBezTo>
                    <a:pt x="10" y="31"/>
                    <a:pt x="11" y="30"/>
                    <a:pt x="12" y="29"/>
                  </a:cubicBezTo>
                  <a:cubicBezTo>
                    <a:pt x="12" y="29"/>
                    <a:pt x="12" y="29"/>
                    <a:pt x="12" y="29"/>
                  </a:cubicBezTo>
                  <a:cubicBezTo>
                    <a:pt x="13" y="28"/>
                    <a:pt x="14" y="28"/>
                    <a:pt x="15" y="28"/>
                  </a:cubicBezTo>
                  <a:cubicBezTo>
                    <a:pt x="16" y="27"/>
                    <a:pt x="18" y="27"/>
                    <a:pt x="19" y="27"/>
                  </a:cubicBezTo>
                  <a:cubicBezTo>
                    <a:pt x="20" y="27"/>
                    <a:pt x="22" y="27"/>
                    <a:pt x="23" y="28"/>
                  </a:cubicBezTo>
                  <a:cubicBezTo>
                    <a:pt x="24" y="28"/>
                    <a:pt x="25" y="28"/>
                    <a:pt x="26" y="29"/>
                  </a:cubicBezTo>
                  <a:cubicBezTo>
                    <a:pt x="26" y="29"/>
                    <a:pt x="26" y="29"/>
                    <a:pt x="26" y="29"/>
                  </a:cubicBezTo>
                  <a:cubicBezTo>
                    <a:pt x="27" y="30"/>
                    <a:pt x="28" y="31"/>
                    <a:pt x="28" y="32"/>
                  </a:cubicBezTo>
                  <a:cubicBezTo>
                    <a:pt x="28" y="32"/>
                    <a:pt x="28" y="32"/>
                    <a:pt x="28" y="32"/>
                  </a:cubicBezTo>
                  <a:cubicBezTo>
                    <a:pt x="29" y="33"/>
                    <a:pt x="30" y="33"/>
                    <a:pt x="30" y="35"/>
                  </a:cubicBezTo>
                  <a:cubicBezTo>
                    <a:pt x="30" y="35"/>
                    <a:pt x="30" y="35"/>
                    <a:pt x="30" y="35"/>
                  </a:cubicBezTo>
                  <a:cubicBezTo>
                    <a:pt x="30" y="36"/>
                    <a:pt x="31" y="37"/>
                    <a:pt x="31" y="38"/>
                  </a:cubicBezTo>
                  <a:cubicBezTo>
                    <a:pt x="31" y="39"/>
                    <a:pt x="30" y="41"/>
                    <a:pt x="30" y="42"/>
                  </a:cubicBezTo>
                  <a:close/>
                  <a:moveTo>
                    <a:pt x="30" y="42"/>
                  </a:moveTo>
                  <a:cubicBezTo>
                    <a:pt x="30" y="42"/>
                    <a:pt x="30" y="42"/>
                    <a:pt x="30" y="42"/>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8" name="Freeform 103">
              <a:extLst>
                <a:ext uri="{FF2B5EF4-FFF2-40B4-BE49-F238E27FC236}">
                  <a16:creationId xmlns:a16="http://schemas.microsoft.com/office/drawing/2014/main" id="{D9F59447-409B-40E9-8B13-4B7B49D1BCC2}"/>
                </a:ext>
              </a:extLst>
            </p:cNvPr>
            <p:cNvSpPr>
              <a:spLocks noEditPoints="1"/>
            </p:cNvSpPr>
            <p:nvPr/>
          </p:nvSpPr>
          <p:spPr bwMode="auto">
            <a:xfrm>
              <a:off x="2516188" y="3568701"/>
              <a:ext cx="114300" cy="360363"/>
            </a:xfrm>
            <a:custGeom>
              <a:avLst/>
              <a:gdLst/>
              <a:ahLst/>
              <a:cxnLst>
                <a:cxn ang="0">
                  <a:pos x="31" y="23"/>
                </a:cxn>
                <a:cxn ang="0">
                  <a:pos x="31" y="11"/>
                </a:cxn>
                <a:cxn ang="0">
                  <a:pos x="19" y="0"/>
                </a:cxn>
                <a:cxn ang="0">
                  <a:pos x="8" y="11"/>
                </a:cxn>
                <a:cxn ang="0">
                  <a:pos x="8" y="23"/>
                </a:cxn>
                <a:cxn ang="0">
                  <a:pos x="0" y="38"/>
                </a:cxn>
                <a:cxn ang="0">
                  <a:pos x="8" y="54"/>
                </a:cxn>
                <a:cxn ang="0">
                  <a:pos x="8" y="111"/>
                </a:cxn>
                <a:cxn ang="0">
                  <a:pos x="19" y="123"/>
                </a:cxn>
                <a:cxn ang="0">
                  <a:pos x="31" y="111"/>
                </a:cxn>
                <a:cxn ang="0">
                  <a:pos x="31" y="54"/>
                </a:cxn>
                <a:cxn ang="0">
                  <a:pos x="39" y="38"/>
                </a:cxn>
                <a:cxn ang="0">
                  <a:pos x="31" y="23"/>
                </a:cxn>
                <a:cxn ang="0">
                  <a:pos x="16" y="11"/>
                </a:cxn>
                <a:cxn ang="0">
                  <a:pos x="19" y="8"/>
                </a:cxn>
                <a:cxn ang="0">
                  <a:pos x="23" y="11"/>
                </a:cxn>
                <a:cxn ang="0">
                  <a:pos x="23" y="20"/>
                </a:cxn>
                <a:cxn ang="0">
                  <a:pos x="19" y="19"/>
                </a:cxn>
                <a:cxn ang="0">
                  <a:pos x="16" y="20"/>
                </a:cxn>
                <a:cxn ang="0">
                  <a:pos x="16" y="11"/>
                </a:cxn>
                <a:cxn ang="0">
                  <a:pos x="23" y="111"/>
                </a:cxn>
                <a:cxn ang="0">
                  <a:pos x="19" y="115"/>
                </a:cxn>
                <a:cxn ang="0">
                  <a:pos x="16" y="111"/>
                </a:cxn>
                <a:cxn ang="0">
                  <a:pos x="16" y="57"/>
                </a:cxn>
                <a:cxn ang="0">
                  <a:pos x="19" y="58"/>
                </a:cxn>
                <a:cxn ang="0">
                  <a:pos x="23" y="57"/>
                </a:cxn>
                <a:cxn ang="0">
                  <a:pos x="23" y="111"/>
                </a:cxn>
                <a:cxn ang="0">
                  <a:pos x="30" y="42"/>
                </a:cxn>
                <a:cxn ang="0">
                  <a:pos x="30" y="42"/>
                </a:cxn>
                <a:cxn ang="0">
                  <a:pos x="29" y="45"/>
                </a:cxn>
                <a:cxn ang="0">
                  <a:pos x="29" y="45"/>
                </a:cxn>
                <a:cxn ang="0">
                  <a:pos x="26" y="47"/>
                </a:cxn>
                <a:cxn ang="0">
                  <a:pos x="26" y="47"/>
                </a:cxn>
                <a:cxn ang="0">
                  <a:pos x="23" y="49"/>
                </a:cxn>
                <a:cxn ang="0">
                  <a:pos x="19" y="50"/>
                </a:cxn>
                <a:cxn ang="0">
                  <a:pos x="16" y="49"/>
                </a:cxn>
                <a:cxn ang="0">
                  <a:pos x="13" y="47"/>
                </a:cxn>
                <a:cxn ang="0">
                  <a:pos x="13" y="47"/>
                </a:cxn>
                <a:cxn ang="0">
                  <a:pos x="10" y="45"/>
                </a:cxn>
                <a:cxn ang="0">
                  <a:pos x="10" y="45"/>
                </a:cxn>
                <a:cxn ang="0">
                  <a:pos x="9" y="42"/>
                </a:cxn>
                <a:cxn ang="0">
                  <a:pos x="9" y="42"/>
                </a:cxn>
                <a:cxn ang="0">
                  <a:pos x="8" y="38"/>
                </a:cxn>
                <a:cxn ang="0">
                  <a:pos x="9" y="35"/>
                </a:cxn>
                <a:cxn ang="0">
                  <a:pos x="9" y="35"/>
                </a:cxn>
                <a:cxn ang="0">
                  <a:pos x="10" y="32"/>
                </a:cxn>
                <a:cxn ang="0">
                  <a:pos x="10" y="32"/>
                </a:cxn>
                <a:cxn ang="0">
                  <a:pos x="13" y="29"/>
                </a:cxn>
                <a:cxn ang="0">
                  <a:pos x="13" y="29"/>
                </a:cxn>
                <a:cxn ang="0">
                  <a:pos x="16" y="28"/>
                </a:cxn>
                <a:cxn ang="0">
                  <a:pos x="19" y="27"/>
                </a:cxn>
                <a:cxn ang="0">
                  <a:pos x="23" y="28"/>
                </a:cxn>
                <a:cxn ang="0">
                  <a:pos x="26" y="29"/>
                </a:cxn>
                <a:cxn ang="0">
                  <a:pos x="26" y="29"/>
                </a:cxn>
                <a:cxn ang="0">
                  <a:pos x="29" y="32"/>
                </a:cxn>
                <a:cxn ang="0">
                  <a:pos x="29" y="32"/>
                </a:cxn>
                <a:cxn ang="0">
                  <a:pos x="30" y="35"/>
                </a:cxn>
                <a:cxn ang="0">
                  <a:pos x="30" y="35"/>
                </a:cxn>
                <a:cxn ang="0">
                  <a:pos x="31" y="38"/>
                </a:cxn>
                <a:cxn ang="0">
                  <a:pos x="30" y="42"/>
                </a:cxn>
                <a:cxn ang="0">
                  <a:pos x="30" y="42"/>
                </a:cxn>
                <a:cxn ang="0">
                  <a:pos x="30" y="42"/>
                </a:cxn>
              </a:cxnLst>
              <a:rect l="0" t="0" r="r" b="b"/>
              <a:pathLst>
                <a:path w="39" h="123">
                  <a:moveTo>
                    <a:pt x="31" y="23"/>
                  </a:moveTo>
                  <a:cubicBezTo>
                    <a:pt x="31" y="11"/>
                    <a:pt x="31" y="11"/>
                    <a:pt x="31" y="11"/>
                  </a:cubicBezTo>
                  <a:cubicBezTo>
                    <a:pt x="31" y="5"/>
                    <a:pt x="26" y="0"/>
                    <a:pt x="19" y="0"/>
                  </a:cubicBezTo>
                  <a:cubicBezTo>
                    <a:pt x="13" y="0"/>
                    <a:pt x="8" y="5"/>
                    <a:pt x="8" y="11"/>
                  </a:cubicBezTo>
                  <a:cubicBezTo>
                    <a:pt x="8" y="23"/>
                    <a:pt x="8" y="23"/>
                    <a:pt x="8" y="23"/>
                  </a:cubicBezTo>
                  <a:cubicBezTo>
                    <a:pt x="3" y="27"/>
                    <a:pt x="0" y="32"/>
                    <a:pt x="0" y="38"/>
                  </a:cubicBezTo>
                  <a:cubicBezTo>
                    <a:pt x="0" y="45"/>
                    <a:pt x="3" y="50"/>
                    <a:pt x="8" y="54"/>
                  </a:cubicBezTo>
                  <a:cubicBezTo>
                    <a:pt x="8" y="111"/>
                    <a:pt x="8" y="111"/>
                    <a:pt x="8" y="111"/>
                  </a:cubicBezTo>
                  <a:cubicBezTo>
                    <a:pt x="8" y="118"/>
                    <a:pt x="13" y="123"/>
                    <a:pt x="19" y="123"/>
                  </a:cubicBezTo>
                  <a:cubicBezTo>
                    <a:pt x="26" y="123"/>
                    <a:pt x="31" y="118"/>
                    <a:pt x="31" y="111"/>
                  </a:cubicBezTo>
                  <a:cubicBezTo>
                    <a:pt x="31" y="54"/>
                    <a:pt x="31" y="54"/>
                    <a:pt x="31" y="54"/>
                  </a:cubicBezTo>
                  <a:cubicBezTo>
                    <a:pt x="36" y="50"/>
                    <a:pt x="39" y="45"/>
                    <a:pt x="39" y="38"/>
                  </a:cubicBezTo>
                  <a:cubicBezTo>
                    <a:pt x="39" y="32"/>
                    <a:pt x="36" y="27"/>
                    <a:pt x="31" y="23"/>
                  </a:cubicBezTo>
                  <a:close/>
                  <a:moveTo>
                    <a:pt x="16" y="11"/>
                  </a:moveTo>
                  <a:cubicBezTo>
                    <a:pt x="16" y="9"/>
                    <a:pt x="17" y="8"/>
                    <a:pt x="19" y="8"/>
                  </a:cubicBezTo>
                  <a:cubicBezTo>
                    <a:pt x="22" y="8"/>
                    <a:pt x="23" y="9"/>
                    <a:pt x="23" y="11"/>
                  </a:cubicBezTo>
                  <a:cubicBezTo>
                    <a:pt x="23" y="20"/>
                    <a:pt x="23" y="20"/>
                    <a:pt x="23" y="20"/>
                  </a:cubicBezTo>
                  <a:cubicBezTo>
                    <a:pt x="22" y="19"/>
                    <a:pt x="21" y="19"/>
                    <a:pt x="19" y="19"/>
                  </a:cubicBezTo>
                  <a:cubicBezTo>
                    <a:pt x="18" y="19"/>
                    <a:pt x="17" y="19"/>
                    <a:pt x="16" y="20"/>
                  </a:cubicBezTo>
                  <a:lnTo>
                    <a:pt x="16" y="11"/>
                  </a:lnTo>
                  <a:close/>
                  <a:moveTo>
                    <a:pt x="23" y="111"/>
                  </a:moveTo>
                  <a:cubicBezTo>
                    <a:pt x="23" y="113"/>
                    <a:pt x="22" y="115"/>
                    <a:pt x="19" y="115"/>
                  </a:cubicBezTo>
                  <a:cubicBezTo>
                    <a:pt x="17" y="115"/>
                    <a:pt x="16" y="113"/>
                    <a:pt x="16" y="111"/>
                  </a:cubicBezTo>
                  <a:cubicBezTo>
                    <a:pt x="16" y="57"/>
                    <a:pt x="16" y="57"/>
                    <a:pt x="16" y="57"/>
                  </a:cubicBezTo>
                  <a:cubicBezTo>
                    <a:pt x="17" y="57"/>
                    <a:pt x="18" y="58"/>
                    <a:pt x="19" y="58"/>
                  </a:cubicBezTo>
                  <a:cubicBezTo>
                    <a:pt x="21" y="58"/>
                    <a:pt x="22" y="57"/>
                    <a:pt x="23" y="57"/>
                  </a:cubicBezTo>
                  <a:lnTo>
                    <a:pt x="23" y="111"/>
                  </a:lnTo>
                  <a:close/>
                  <a:moveTo>
                    <a:pt x="30" y="42"/>
                  </a:moveTo>
                  <a:cubicBezTo>
                    <a:pt x="30" y="42"/>
                    <a:pt x="30" y="42"/>
                    <a:pt x="30" y="42"/>
                  </a:cubicBezTo>
                  <a:cubicBezTo>
                    <a:pt x="30" y="43"/>
                    <a:pt x="29" y="44"/>
                    <a:pt x="29" y="45"/>
                  </a:cubicBezTo>
                  <a:cubicBezTo>
                    <a:pt x="29" y="45"/>
                    <a:pt x="29" y="45"/>
                    <a:pt x="29" y="45"/>
                  </a:cubicBezTo>
                  <a:cubicBezTo>
                    <a:pt x="28" y="46"/>
                    <a:pt x="27" y="47"/>
                    <a:pt x="26" y="47"/>
                  </a:cubicBezTo>
                  <a:cubicBezTo>
                    <a:pt x="26" y="47"/>
                    <a:pt x="26" y="47"/>
                    <a:pt x="26" y="47"/>
                  </a:cubicBezTo>
                  <a:cubicBezTo>
                    <a:pt x="25" y="48"/>
                    <a:pt x="24" y="49"/>
                    <a:pt x="23" y="49"/>
                  </a:cubicBezTo>
                  <a:cubicBezTo>
                    <a:pt x="22" y="50"/>
                    <a:pt x="21" y="50"/>
                    <a:pt x="19" y="50"/>
                  </a:cubicBezTo>
                  <a:cubicBezTo>
                    <a:pt x="18" y="50"/>
                    <a:pt x="17" y="50"/>
                    <a:pt x="16" y="49"/>
                  </a:cubicBezTo>
                  <a:cubicBezTo>
                    <a:pt x="15" y="49"/>
                    <a:pt x="14" y="48"/>
                    <a:pt x="13" y="47"/>
                  </a:cubicBezTo>
                  <a:cubicBezTo>
                    <a:pt x="13" y="47"/>
                    <a:pt x="13" y="47"/>
                    <a:pt x="13" y="47"/>
                  </a:cubicBezTo>
                  <a:cubicBezTo>
                    <a:pt x="12" y="47"/>
                    <a:pt x="11" y="46"/>
                    <a:pt x="10" y="45"/>
                  </a:cubicBezTo>
                  <a:cubicBezTo>
                    <a:pt x="10" y="45"/>
                    <a:pt x="10" y="45"/>
                    <a:pt x="10" y="45"/>
                  </a:cubicBezTo>
                  <a:cubicBezTo>
                    <a:pt x="10" y="44"/>
                    <a:pt x="9" y="43"/>
                    <a:pt x="9" y="42"/>
                  </a:cubicBezTo>
                  <a:cubicBezTo>
                    <a:pt x="9" y="42"/>
                    <a:pt x="9" y="42"/>
                    <a:pt x="9" y="42"/>
                  </a:cubicBezTo>
                  <a:cubicBezTo>
                    <a:pt x="8" y="41"/>
                    <a:pt x="8" y="39"/>
                    <a:pt x="8" y="38"/>
                  </a:cubicBezTo>
                  <a:cubicBezTo>
                    <a:pt x="8" y="37"/>
                    <a:pt x="8" y="36"/>
                    <a:pt x="9" y="35"/>
                  </a:cubicBezTo>
                  <a:cubicBezTo>
                    <a:pt x="9" y="35"/>
                    <a:pt x="9" y="35"/>
                    <a:pt x="9" y="35"/>
                  </a:cubicBezTo>
                  <a:cubicBezTo>
                    <a:pt x="9" y="33"/>
                    <a:pt x="10" y="33"/>
                    <a:pt x="10" y="32"/>
                  </a:cubicBezTo>
                  <a:cubicBezTo>
                    <a:pt x="10" y="32"/>
                    <a:pt x="10" y="32"/>
                    <a:pt x="10" y="32"/>
                  </a:cubicBezTo>
                  <a:cubicBezTo>
                    <a:pt x="11" y="31"/>
                    <a:pt x="12" y="30"/>
                    <a:pt x="13" y="29"/>
                  </a:cubicBezTo>
                  <a:cubicBezTo>
                    <a:pt x="13" y="29"/>
                    <a:pt x="13" y="29"/>
                    <a:pt x="13" y="29"/>
                  </a:cubicBezTo>
                  <a:cubicBezTo>
                    <a:pt x="14" y="28"/>
                    <a:pt x="15" y="28"/>
                    <a:pt x="16" y="28"/>
                  </a:cubicBezTo>
                  <a:cubicBezTo>
                    <a:pt x="17" y="27"/>
                    <a:pt x="18" y="27"/>
                    <a:pt x="19" y="27"/>
                  </a:cubicBezTo>
                  <a:cubicBezTo>
                    <a:pt x="21" y="27"/>
                    <a:pt x="22" y="27"/>
                    <a:pt x="23" y="28"/>
                  </a:cubicBezTo>
                  <a:cubicBezTo>
                    <a:pt x="24" y="28"/>
                    <a:pt x="25" y="28"/>
                    <a:pt x="26" y="29"/>
                  </a:cubicBezTo>
                  <a:cubicBezTo>
                    <a:pt x="26" y="29"/>
                    <a:pt x="26" y="29"/>
                    <a:pt x="26" y="29"/>
                  </a:cubicBezTo>
                  <a:cubicBezTo>
                    <a:pt x="27" y="30"/>
                    <a:pt x="28" y="31"/>
                    <a:pt x="29" y="32"/>
                  </a:cubicBezTo>
                  <a:cubicBezTo>
                    <a:pt x="29" y="32"/>
                    <a:pt x="29" y="32"/>
                    <a:pt x="29" y="32"/>
                  </a:cubicBezTo>
                  <a:cubicBezTo>
                    <a:pt x="29" y="33"/>
                    <a:pt x="30" y="33"/>
                    <a:pt x="30" y="35"/>
                  </a:cubicBezTo>
                  <a:cubicBezTo>
                    <a:pt x="30" y="35"/>
                    <a:pt x="30" y="35"/>
                    <a:pt x="30" y="35"/>
                  </a:cubicBezTo>
                  <a:cubicBezTo>
                    <a:pt x="31" y="36"/>
                    <a:pt x="31" y="37"/>
                    <a:pt x="31" y="38"/>
                  </a:cubicBezTo>
                  <a:cubicBezTo>
                    <a:pt x="31" y="39"/>
                    <a:pt x="31" y="41"/>
                    <a:pt x="30" y="42"/>
                  </a:cubicBezTo>
                  <a:close/>
                  <a:moveTo>
                    <a:pt x="30" y="42"/>
                  </a:moveTo>
                  <a:cubicBezTo>
                    <a:pt x="30" y="42"/>
                    <a:pt x="30" y="42"/>
                    <a:pt x="30" y="42"/>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9" name="Freeform 104">
              <a:extLst>
                <a:ext uri="{FF2B5EF4-FFF2-40B4-BE49-F238E27FC236}">
                  <a16:creationId xmlns:a16="http://schemas.microsoft.com/office/drawing/2014/main" id="{B1665E97-D766-471C-8762-7BEDBB8F76A2}"/>
                </a:ext>
              </a:extLst>
            </p:cNvPr>
            <p:cNvSpPr>
              <a:spLocks noEditPoints="1"/>
            </p:cNvSpPr>
            <p:nvPr/>
          </p:nvSpPr>
          <p:spPr bwMode="auto">
            <a:xfrm>
              <a:off x="2392363" y="3568701"/>
              <a:ext cx="111125" cy="360363"/>
            </a:xfrm>
            <a:custGeom>
              <a:avLst/>
              <a:gdLst/>
              <a:ahLst/>
              <a:cxnLst>
                <a:cxn ang="0">
                  <a:pos x="31" y="69"/>
                </a:cxn>
                <a:cxn ang="0">
                  <a:pos x="31" y="11"/>
                </a:cxn>
                <a:cxn ang="0">
                  <a:pos x="19" y="0"/>
                </a:cxn>
                <a:cxn ang="0">
                  <a:pos x="8" y="11"/>
                </a:cxn>
                <a:cxn ang="0">
                  <a:pos x="8" y="69"/>
                </a:cxn>
                <a:cxn ang="0">
                  <a:pos x="0" y="84"/>
                </a:cxn>
                <a:cxn ang="0">
                  <a:pos x="8" y="100"/>
                </a:cxn>
                <a:cxn ang="0">
                  <a:pos x="8" y="111"/>
                </a:cxn>
                <a:cxn ang="0">
                  <a:pos x="19" y="123"/>
                </a:cxn>
                <a:cxn ang="0">
                  <a:pos x="31" y="111"/>
                </a:cxn>
                <a:cxn ang="0">
                  <a:pos x="31" y="100"/>
                </a:cxn>
                <a:cxn ang="0">
                  <a:pos x="38" y="84"/>
                </a:cxn>
                <a:cxn ang="0">
                  <a:pos x="31" y="69"/>
                </a:cxn>
                <a:cxn ang="0">
                  <a:pos x="15" y="11"/>
                </a:cxn>
                <a:cxn ang="0">
                  <a:pos x="19" y="8"/>
                </a:cxn>
                <a:cxn ang="0">
                  <a:pos x="23" y="11"/>
                </a:cxn>
                <a:cxn ang="0">
                  <a:pos x="23" y="66"/>
                </a:cxn>
                <a:cxn ang="0">
                  <a:pos x="19" y="65"/>
                </a:cxn>
                <a:cxn ang="0">
                  <a:pos x="15" y="66"/>
                </a:cxn>
                <a:cxn ang="0">
                  <a:pos x="15" y="11"/>
                </a:cxn>
                <a:cxn ang="0">
                  <a:pos x="23" y="111"/>
                </a:cxn>
                <a:cxn ang="0">
                  <a:pos x="19" y="115"/>
                </a:cxn>
                <a:cxn ang="0">
                  <a:pos x="15" y="111"/>
                </a:cxn>
                <a:cxn ang="0">
                  <a:pos x="15" y="103"/>
                </a:cxn>
                <a:cxn ang="0">
                  <a:pos x="19" y="104"/>
                </a:cxn>
                <a:cxn ang="0">
                  <a:pos x="23" y="103"/>
                </a:cxn>
                <a:cxn ang="0">
                  <a:pos x="23" y="111"/>
                </a:cxn>
                <a:cxn ang="0">
                  <a:pos x="30" y="88"/>
                </a:cxn>
                <a:cxn ang="0">
                  <a:pos x="30" y="88"/>
                </a:cxn>
                <a:cxn ang="0">
                  <a:pos x="29" y="91"/>
                </a:cxn>
                <a:cxn ang="0">
                  <a:pos x="29" y="91"/>
                </a:cxn>
                <a:cxn ang="0">
                  <a:pos x="26" y="93"/>
                </a:cxn>
                <a:cxn ang="0">
                  <a:pos x="26" y="93"/>
                </a:cxn>
                <a:cxn ang="0">
                  <a:pos x="23" y="95"/>
                </a:cxn>
                <a:cxn ang="0">
                  <a:pos x="19" y="96"/>
                </a:cxn>
                <a:cxn ang="0">
                  <a:pos x="15" y="95"/>
                </a:cxn>
                <a:cxn ang="0">
                  <a:pos x="12" y="93"/>
                </a:cxn>
                <a:cxn ang="0">
                  <a:pos x="12" y="93"/>
                </a:cxn>
                <a:cxn ang="0">
                  <a:pos x="10" y="91"/>
                </a:cxn>
                <a:cxn ang="0">
                  <a:pos x="10" y="91"/>
                </a:cxn>
                <a:cxn ang="0">
                  <a:pos x="8" y="88"/>
                </a:cxn>
                <a:cxn ang="0">
                  <a:pos x="8" y="88"/>
                </a:cxn>
                <a:cxn ang="0">
                  <a:pos x="8" y="84"/>
                </a:cxn>
                <a:cxn ang="0">
                  <a:pos x="8" y="81"/>
                </a:cxn>
                <a:cxn ang="0">
                  <a:pos x="8" y="81"/>
                </a:cxn>
                <a:cxn ang="0">
                  <a:pos x="10" y="78"/>
                </a:cxn>
                <a:cxn ang="0">
                  <a:pos x="10" y="78"/>
                </a:cxn>
                <a:cxn ang="0">
                  <a:pos x="12" y="75"/>
                </a:cxn>
                <a:cxn ang="0">
                  <a:pos x="12" y="75"/>
                </a:cxn>
                <a:cxn ang="0">
                  <a:pos x="15" y="74"/>
                </a:cxn>
                <a:cxn ang="0">
                  <a:pos x="19" y="73"/>
                </a:cxn>
                <a:cxn ang="0">
                  <a:pos x="23" y="74"/>
                </a:cxn>
                <a:cxn ang="0">
                  <a:pos x="26" y="75"/>
                </a:cxn>
                <a:cxn ang="0">
                  <a:pos x="26" y="75"/>
                </a:cxn>
                <a:cxn ang="0">
                  <a:pos x="29" y="78"/>
                </a:cxn>
                <a:cxn ang="0">
                  <a:pos x="29" y="78"/>
                </a:cxn>
                <a:cxn ang="0">
                  <a:pos x="30" y="81"/>
                </a:cxn>
                <a:cxn ang="0">
                  <a:pos x="30" y="81"/>
                </a:cxn>
                <a:cxn ang="0">
                  <a:pos x="31" y="84"/>
                </a:cxn>
                <a:cxn ang="0">
                  <a:pos x="30" y="88"/>
                </a:cxn>
                <a:cxn ang="0">
                  <a:pos x="30" y="88"/>
                </a:cxn>
                <a:cxn ang="0">
                  <a:pos x="30" y="88"/>
                </a:cxn>
              </a:cxnLst>
              <a:rect l="0" t="0" r="r" b="b"/>
              <a:pathLst>
                <a:path w="38" h="123">
                  <a:moveTo>
                    <a:pt x="31" y="69"/>
                  </a:moveTo>
                  <a:cubicBezTo>
                    <a:pt x="31" y="11"/>
                    <a:pt x="31" y="11"/>
                    <a:pt x="31" y="11"/>
                  </a:cubicBezTo>
                  <a:cubicBezTo>
                    <a:pt x="31" y="5"/>
                    <a:pt x="26" y="0"/>
                    <a:pt x="19" y="0"/>
                  </a:cubicBezTo>
                  <a:cubicBezTo>
                    <a:pt x="13" y="0"/>
                    <a:pt x="8" y="5"/>
                    <a:pt x="8" y="11"/>
                  </a:cubicBezTo>
                  <a:cubicBezTo>
                    <a:pt x="8" y="69"/>
                    <a:pt x="8" y="69"/>
                    <a:pt x="8" y="69"/>
                  </a:cubicBezTo>
                  <a:cubicBezTo>
                    <a:pt x="3" y="73"/>
                    <a:pt x="0" y="78"/>
                    <a:pt x="0" y="84"/>
                  </a:cubicBezTo>
                  <a:cubicBezTo>
                    <a:pt x="0" y="91"/>
                    <a:pt x="3" y="96"/>
                    <a:pt x="8" y="100"/>
                  </a:cubicBezTo>
                  <a:cubicBezTo>
                    <a:pt x="8" y="111"/>
                    <a:pt x="8" y="111"/>
                    <a:pt x="8" y="111"/>
                  </a:cubicBezTo>
                  <a:cubicBezTo>
                    <a:pt x="8" y="118"/>
                    <a:pt x="13" y="123"/>
                    <a:pt x="19" y="123"/>
                  </a:cubicBezTo>
                  <a:cubicBezTo>
                    <a:pt x="26" y="123"/>
                    <a:pt x="31" y="118"/>
                    <a:pt x="31" y="111"/>
                  </a:cubicBezTo>
                  <a:cubicBezTo>
                    <a:pt x="31" y="100"/>
                    <a:pt x="31" y="100"/>
                    <a:pt x="31" y="100"/>
                  </a:cubicBezTo>
                  <a:cubicBezTo>
                    <a:pt x="35" y="96"/>
                    <a:pt x="38" y="91"/>
                    <a:pt x="38" y="84"/>
                  </a:cubicBezTo>
                  <a:cubicBezTo>
                    <a:pt x="38" y="78"/>
                    <a:pt x="35" y="73"/>
                    <a:pt x="31" y="69"/>
                  </a:cubicBezTo>
                  <a:close/>
                  <a:moveTo>
                    <a:pt x="15" y="11"/>
                  </a:moveTo>
                  <a:cubicBezTo>
                    <a:pt x="15" y="9"/>
                    <a:pt x="17" y="8"/>
                    <a:pt x="19" y="8"/>
                  </a:cubicBezTo>
                  <a:cubicBezTo>
                    <a:pt x="21" y="8"/>
                    <a:pt x="23" y="9"/>
                    <a:pt x="23" y="11"/>
                  </a:cubicBezTo>
                  <a:cubicBezTo>
                    <a:pt x="23" y="66"/>
                    <a:pt x="23" y="66"/>
                    <a:pt x="23" y="66"/>
                  </a:cubicBezTo>
                  <a:cubicBezTo>
                    <a:pt x="22" y="65"/>
                    <a:pt x="21" y="65"/>
                    <a:pt x="19" y="65"/>
                  </a:cubicBezTo>
                  <a:cubicBezTo>
                    <a:pt x="18" y="65"/>
                    <a:pt x="17" y="65"/>
                    <a:pt x="15" y="66"/>
                  </a:cubicBezTo>
                  <a:lnTo>
                    <a:pt x="15" y="11"/>
                  </a:lnTo>
                  <a:close/>
                  <a:moveTo>
                    <a:pt x="23" y="111"/>
                  </a:moveTo>
                  <a:cubicBezTo>
                    <a:pt x="23" y="113"/>
                    <a:pt x="21" y="115"/>
                    <a:pt x="19" y="115"/>
                  </a:cubicBezTo>
                  <a:cubicBezTo>
                    <a:pt x="17" y="115"/>
                    <a:pt x="15" y="113"/>
                    <a:pt x="15" y="111"/>
                  </a:cubicBezTo>
                  <a:cubicBezTo>
                    <a:pt x="15" y="103"/>
                    <a:pt x="15" y="103"/>
                    <a:pt x="15" y="103"/>
                  </a:cubicBezTo>
                  <a:cubicBezTo>
                    <a:pt x="17" y="103"/>
                    <a:pt x="18" y="104"/>
                    <a:pt x="19" y="104"/>
                  </a:cubicBezTo>
                  <a:cubicBezTo>
                    <a:pt x="21" y="104"/>
                    <a:pt x="22" y="103"/>
                    <a:pt x="23" y="103"/>
                  </a:cubicBezTo>
                  <a:lnTo>
                    <a:pt x="23" y="111"/>
                  </a:lnTo>
                  <a:close/>
                  <a:moveTo>
                    <a:pt x="30" y="88"/>
                  </a:moveTo>
                  <a:cubicBezTo>
                    <a:pt x="30" y="88"/>
                    <a:pt x="30" y="88"/>
                    <a:pt x="30" y="88"/>
                  </a:cubicBezTo>
                  <a:cubicBezTo>
                    <a:pt x="30" y="89"/>
                    <a:pt x="29" y="90"/>
                    <a:pt x="29" y="91"/>
                  </a:cubicBezTo>
                  <a:cubicBezTo>
                    <a:pt x="29" y="91"/>
                    <a:pt x="29" y="91"/>
                    <a:pt x="29" y="91"/>
                  </a:cubicBezTo>
                  <a:cubicBezTo>
                    <a:pt x="28" y="92"/>
                    <a:pt x="27" y="93"/>
                    <a:pt x="26" y="93"/>
                  </a:cubicBezTo>
                  <a:cubicBezTo>
                    <a:pt x="26" y="93"/>
                    <a:pt x="26" y="93"/>
                    <a:pt x="26" y="93"/>
                  </a:cubicBezTo>
                  <a:cubicBezTo>
                    <a:pt x="25" y="94"/>
                    <a:pt x="24" y="95"/>
                    <a:pt x="23" y="95"/>
                  </a:cubicBezTo>
                  <a:cubicBezTo>
                    <a:pt x="22" y="96"/>
                    <a:pt x="21" y="96"/>
                    <a:pt x="19" y="96"/>
                  </a:cubicBezTo>
                  <a:cubicBezTo>
                    <a:pt x="18" y="96"/>
                    <a:pt x="17" y="96"/>
                    <a:pt x="15" y="95"/>
                  </a:cubicBezTo>
                  <a:cubicBezTo>
                    <a:pt x="14" y="95"/>
                    <a:pt x="13" y="94"/>
                    <a:pt x="12" y="93"/>
                  </a:cubicBezTo>
                  <a:cubicBezTo>
                    <a:pt x="12" y="93"/>
                    <a:pt x="12" y="93"/>
                    <a:pt x="12" y="93"/>
                  </a:cubicBezTo>
                  <a:cubicBezTo>
                    <a:pt x="11" y="93"/>
                    <a:pt x="11" y="92"/>
                    <a:pt x="10" y="91"/>
                  </a:cubicBezTo>
                  <a:cubicBezTo>
                    <a:pt x="10" y="91"/>
                    <a:pt x="10" y="91"/>
                    <a:pt x="10" y="91"/>
                  </a:cubicBezTo>
                  <a:cubicBezTo>
                    <a:pt x="9" y="90"/>
                    <a:pt x="9" y="89"/>
                    <a:pt x="8" y="88"/>
                  </a:cubicBezTo>
                  <a:cubicBezTo>
                    <a:pt x="8" y="88"/>
                    <a:pt x="8" y="88"/>
                    <a:pt x="8" y="88"/>
                  </a:cubicBezTo>
                  <a:cubicBezTo>
                    <a:pt x="8" y="87"/>
                    <a:pt x="8" y="85"/>
                    <a:pt x="8" y="84"/>
                  </a:cubicBezTo>
                  <a:cubicBezTo>
                    <a:pt x="8" y="83"/>
                    <a:pt x="8" y="82"/>
                    <a:pt x="8" y="81"/>
                  </a:cubicBezTo>
                  <a:cubicBezTo>
                    <a:pt x="8" y="81"/>
                    <a:pt x="8" y="81"/>
                    <a:pt x="8" y="81"/>
                  </a:cubicBezTo>
                  <a:cubicBezTo>
                    <a:pt x="9" y="80"/>
                    <a:pt x="9" y="79"/>
                    <a:pt x="10" y="78"/>
                  </a:cubicBezTo>
                  <a:cubicBezTo>
                    <a:pt x="10" y="78"/>
                    <a:pt x="10" y="78"/>
                    <a:pt x="10" y="78"/>
                  </a:cubicBezTo>
                  <a:cubicBezTo>
                    <a:pt x="11" y="77"/>
                    <a:pt x="11" y="76"/>
                    <a:pt x="12" y="75"/>
                  </a:cubicBezTo>
                  <a:cubicBezTo>
                    <a:pt x="12" y="75"/>
                    <a:pt x="12" y="75"/>
                    <a:pt x="12" y="75"/>
                  </a:cubicBezTo>
                  <a:cubicBezTo>
                    <a:pt x="13" y="75"/>
                    <a:pt x="14" y="74"/>
                    <a:pt x="15" y="74"/>
                  </a:cubicBezTo>
                  <a:cubicBezTo>
                    <a:pt x="17" y="73"/>
                    <a:pt x="18" y="73"/>
                    <a:pt x="19" y="73"/>
                  </a:cubicBezTo>
                  <a:cubicBezTo>
                    <a:pt x="21" y="73"/>
                    <a:pt x="22" y="73"/>
                    <a:pt x="23" y="74"/>
                  </a:cubicBezTo>
                  <a:cubicBezTo>
                    <a:pt x="24" y="74"/>
                    <a:pt x="25" y="75"/>
                    <a:pt x="26" y="75"/>
                  </a:cubicBezTo>
                  <a:cubicBezTo>
                    <a:pt x="26" y="75"/>
                    <a:pt x="26" y="75"/>
                    <a:pt x="26" y="75"/>
                  </a:cubicBezTo>
                  <a:cubicBezTo>
                    <a:pt x="27" y="76"/>
                    <a:pt x="28" y="77"/>
                    <a:pt x="29" y="78"/>
                  </a:cubicBezTo>
                  <a:cubicBezTo>
                    <a:pt x="29" y="78"/>
                    <a:pt x="29" y="78"/>
                    <a:pt x="29" y="78"/>
                  </a:cubicBezTo>
                  <a:cubicBezTo>
                    <a:pt x="29" y="79"/>
                    <a:pt x="30" y="80"/>
                    <a:pt x="30" y="81"/>
                  </a:cubicBezTo>
                  <a:cubicBezTo>
                    <a:pt x="30" y="81"/>
                    <a:pt x="30" y="81"/>
                    <a:pt x="30" y="81"/>
                  </a:cubicBezTo>
                  <a:cubicBezTo>
                    <a:pt x="31" y="82"/>
                    <a:pt x="31" y="83"/>
                    <a:pt x="31" y="84"/>
                  </a:cubicBezTo>
                  <a:cubicBezTo>
                    <a:pt x="31" y="85"/>
                    <a:pt x="31" y="87"/>
                    <a:pt x="30" y="88"/>
                  </a:cubicBezTo>
                  <a:close/>
                  <a:moveTo>
                    <a:pt x="30" y="88"/>
                  </a:moveTo>
                  <a:cubicBezTo>
                    <a:pt x="30" y="88"/>
                    <a:pt x="30" y="88"/>
                    <a:pt x="30" y="88"/>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grpSp>
      <p:sp>
        <p:nvSpPr>
          <p:cNvPr id="20" name="Rectangle 19"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537DA26C-6872-436C-BCA1-F1F20F6EBB90}"/>
              </a:ext>
            </a:extLst>
          </p:cNvPr>
          <p:cNvSpPr/>
          <p:nvPr/>
        </p:nvSpPr>
        <p:spPr>
          <a:xfrm>
            <a:off x="1175067" y="5349927"/>
            <a:ext cx="3463302" cy="1914242"/>
          </a:xfrm>
          <a:prstGeom prst="rect">
            <a:avLst/>
          </a:prstGeom>
        </p:spPr>
        <p:txBody>
          <a:bodyPr wrap="square">
            <a:spAutoFit/>
          </a:bodyPr>
          <a:lstStyle/>
          <a:p>
            <a:pPr algn="ctr">
              <a:spcBef>
                <a:spcPts val="600"/>
              </a:spcBef>
            </a:pPr>
            <a:r>
              <a:rPr lang="en-US" altLang="zh-CN" sz="2000">
                <a:latin typeface="+mj-lt"/>
                <a:ea typeface="Lato Light" panose="020F0502020204030203" pitchFamily="34" charset="0"/>
                <a:cs typeface="Lato Light" panose="020F0502020204030203" pitchFamily="34" charset="0"/>
              </a:rPr>
              <a:t>Simple</a:t>
            </a:r>
            <a:endParaRPr lang="es-ES" altLang="zh-CN" sz="2000">
              <a:latin typeface="+mj-lt"/>
              <a:ea typeface="Lato Light" panose="020F0502020204030203" pitchFamily="34" charset="0"/>
              <a:cs typeface="Lato Light" panose="020F0502020204030203" pitchFamily="34" charset="0"/>
            </a:endParaRPr>
          </a:p>
          <a:p>
            <a:pPr algn="ctr">
              <a:lnSpc>
                <a:spcPct val="150000"/>
              </a:lnSpc>
              <a:spcBef>
                <a:spcPts val="1200"/>
              </a:spcBef>
            </a:pPr>
            <a:r>
              <a:rPr lang="es-ES" altLang="zh-CN" sz="1000">
                <a:ea typeface="Lato Light" panose="020F0502020204030203" pitchFamily="34" charset="0"/>
                <a:cs typeface="Lato Light" panose="020F0502020204030203" pitchFamily="34" charset="0"/>
              </a:rPr>
              <a:t>Lorem ipsum dolor sit amet, feugiat delicata liberavisse id cum</a:t>
            </a:r>
            <a:r>
              <a:rPr lang="en-US" altLang="zh-CN" sz="1000">
                <a:ea typeface="Lato Light" panose="020F0502020204030203" pitchFamily="34" charset="0"/>
                <a:cs typeface="Lato Light" panose="020F0502020204030203" pitchFamily="34" charset="0"/>
              </a:rPr>
              <a:t>. </a:t>
            </a:r>
            <a:r>
              <a:rPr lang="es-ES" altLang="zh-CN" sz="1000">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a:t>
            </a:r>
            <a:endParaRPr lang="en-US" altLang="zh-CN" sz="1000">
              <a:latin typeface="+mn-ea"/>
              <a:cs typeface="Lato Light" panose="020F0502020204030203" pitchFamily="34" charset="0"/>
            </a:endParaRPr>
          </a:p>
        </p:txBody>
      </p:sp>
      <p:sp>
        <p:nvSpPr>
          <p:cNvPr id="21" name="Rectangle 20"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749D7A26-E809-43E8-A73C-0B03C7B21382}"/>
              </a:ext>
            </a:extLst>
          </p:cNvPr>
          <p:cNvSpPr/>
          <p:nvPr/>
        </p:nvSpPr>
        <p:spPr>
          <a:xfrm>
            <a:off x="5333784" y="5349927"/>
            <a:ext cx="3463302" cy="1982274"/>
          </a:xfrm>
          <a:prstGeom prst="rect">
            <a:avLst/>
          </a:prstGeom>
        </p:spPr>
        <p:txBody>
          <a:bodyPr wrap="square">
            <a:spAutoFit/>
          </a:bodyPr>
          <a:lstStyle/>
          <a:p>
            <a:pPr algn="ctr">
              <a:spcBef>
                <a:spcPts val="600"/>
              </a:spcBef>
            </a:pPr>
            <a:r>
              <a:rPr lang="en-US" altLang="zh-CN" sz="2000">
                <a:latin typeface="+mj-lt"/>
                <a:ea typeface="Lato Light" panose="020F0502020204030203" pitchFamily="34" charset="0"/>
                <a:cs typeface="Lato Light" panose="020F0502020204030203" pitchFamily="34" charset="0"/>
              </a:rPr>
              <a:t>Powerful</a:t>
            </a:r>
            <a:endParaRPr lang="es-ES" altLang="zh-CN" sz="2000">
              <a:latin typeface="+mj-lt"/>
              <a:ea typeface="Lato Light" panose="020F0502020204030203" pitchFamily="34" charset="0"/>
              <a:cs typeface="Lato Light" panose="020F0502020204030203" pitchFamily="34" charset="0"/>
            </a:endParaRPr>
          </a:p>
          <a:p>
            <a:pPr algn="ctr">
              <a:lnSpc>
                <a:spcPct val="150000"/>
              </a:lnSpc>
              <a:spcBef>
                <a:spcPts val="1200"/>
              </a:spcBef>
            </a:pPr>
            <a:r>
              <a:rPr lang="es-ES" altLang="zh-CN" sz="1000">
                <a:ea typeface="Lato Light" panose="020F0502020204030203" pitchFamily="34" charset="0"/>
                <a:cs typeface="Lato Light" panose="020F0502020204030203" pitchFamily="34" charset="0"/>
              </a:rPr>
              <a:t>Lorem ipsum dolor sit amet, feugiat delicata liberavisse id cum</a:t>
            </a:r>
            <a:r>
              <a:rPr lang="en-US" altLang="zh-CN" sz="1000">
                <a:ea typeface="Lato Light" panose="020F0502020204030203" pitchFamily="34" charset="0"/>
                <a:cs typeface="Lato Light" panose="020F0502020204030203" pitchFamily="34" charset="0"/>
              </a:rPr>
              <a:t>. </a:t>
            </a:r>
            <a:r>
              <a:rPr lang="es-ES" altLang="zh-CN" sz="1000">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a:t>
            </a:r>
            <a:endParaRPr lang="en-US" altLang="zh-CN" sz="1000">
              <a:latin typeface="+mn-ea"/>
              <a:cs typeface="Lato Light" panose="020F0502020204030203" pitchFamily="34" charset="0"/>
            </a:endParaRPr>
          </a:p>
        </p:txBody>
      </p:sp>
      <p:sp>
        <p:nvSpPr>
          <p:cNvPr id="22" name="Rectangle 21"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16D2331E-75D3-4D16-B6A9-8991A0DC2740}"/>
              </a:ext>
            </a:extLst>
          </p:cNvPr>
          <p:cNvSpPr/>
          <p:nvPr/>
        </p:nvSpPr>
        <p:spPr>
          <a:xfrm>
            <a:off x="9492501" y="5349927"/>
            <a:ext cx="3463302" cy="1982274"/>
          </a:xfrm>
          <a:prstGeom prst="rect">
            <a:avLst/>
          </a:prstGeom>
        </p:spPr>
        <p:txBody>
          <a:bodyPr wrap="square">
            <a:spAutoFit/>
          </a:bodyPr>
          <a:lstStyle/>
          <a:p>
            <a:pPr algn="ctr">
              <a:spcBef>
                <a:spcPts val="600"/>
              </a:spcBef>
            </a:pPr>
            <a:r>
              <a:rPr lang="en-US" altLang="zh-CN" sz="2000">
                <a:latin typeface="+mj-lt"/>
                <a:ea typeface="Lato Light" panose="020F0502020204030203" pitchFamily="34" charset="0"/>
                <a:cs typeface="Lato Light" panose="020F0502020204030203" pitchFamily="34" charset="0"/>
              </a:rPr>
              <a:t>Creative</a:t>
            </a:r>
            <a:endParaRPr lang="es-ES" altLang="zh-CN" sz="2000">
              <a:latin typeface="+mj-lt"/>
              <a:ea typeface="Lato Light" panose="020F0502020204030203" pitchFamily="34" charset="0"/>
              <a:cs typeface="Lato Light" panose="020F0502020204030203" pitchFamily="34" charset="0"/>
            </a:endParaRPr>
          </a:p>
          <a:p>
            <a:pPr algn="ctr">
              <a:lnSpc>
                <a:spcPct val="150000"/>
              </a:lnSpc>
              <a:spcBef>
                <a:spcPts val="1200"/>
              </a:spcBef>
            </a:pPr>
            <a:r>
              <a:rPr lang="es-ES" altLang="zh-CN" sz="1000">
                <a:ea typeface="Lato Light" panose="020F0502020204030203" pitchFamily="34" charset="0"/>
                <a:cs typeface="Lato Light" panose="020F0502020204030203" pitchFamily="34" charset="0"/>
              </a:rPr>
              <a:t>Lorem ipsum dolor sit amet, feugiat delicata liberavisse id cum</a:t>
            </a:r>
            <a:r>
              <a:rPr lang="en-US" altLang="zh-CN" sz="1000">
                <a:ea typeface="Lato Light" panose="020F0502020204030203" pitchFamily="34" charset="0"/>
                <a:cs typeface="Lato Light" panose="020F0502020204030203" pitchFamily="34" charset="0"/>
              </a:rPr>
              <a:t>. </a:t>
            </a:r>
            <a:r>
              <a:rPr lang="es-ES" altLang="zh-CN" sz="1000">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a:t>
            </a:r>
            <a:endParaRPr lang="en-US" altLang="zh-CN" sz="1000">
              <a:latin typeface="+mn-ea"/>
              <a:cs typeface="Lato Light" panose="020F0502020204030203" pitchFamily="34" charset="0"/>
            </a:endParaRPr>
          </a:p>
        </p:txBody>
      </p:sp>
      <p:sp>
        <p:nvSpPr>
          <p:cNvPr id="23" name="Rectangle 22"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036F56B9-6C2C-4A1B-842B-BA95BAAC5F5A}"/>
              </a:ext>
            </a:extLst>
          </p:cNvPr>
          <p:cNvSpPr/>
          <p:nvPr/>
        </p:nvSpPr>
        <p:spPr>
          <a:xfrm>
            <a:off x="13651218" y="5349927"/>
            <a:ext cx="3463302" cy="1982274"/>
          </a:xfrm>
          <a:prstGeom prst="rect">
            <a:avLst/>
          </a:prstGeom>
        </p:spPr>
        <p:txBody>
          <a:bodyPr wrap="square">
            <a:spAutoFit/>
          </a:bodyPr>
          <a:lstStyle/>
          <a:p>
            <a:pPr algn="ctr">
              <a:spcBef>
                <a:spcPts val="600"/>
              </a:spcBef>
            </a:pPr>
            <a:r>
              <a:rPr lang="en-US" altLang="zh-CN" sz="2000">
                <a:latin typeface="+mj-lt"/>
                <a:ea typeface="Lato Light" panose="020F0502020204030203" pitchFamily="34" charset="0"/>
                <a:cs typeface="Lato Light" panose="020F0502020204030203" pitchFamily="34" charset="0"/>
              </a:rPr>
              <a:t>Useful</a:t>
            </a:r>
            <a:endParaRPr lang="es-ES" altLang="zh-CN" sz="2000">
              <a:latin typeface="+mj-lt"/>
              <a:ea typeface="Lato Light" panose="020F0502020204030203" pitchFamily="34" charset="0"/>
              <a:cs typeface="Lato Light" panose="020F0502020204030203" pitchFamily="34" charset="0"/>
            </a:endParaRPr>
          </a:p>
          <a:p>
            <a:pPr algn="ctr">
              <a:lnSpc>
                <a:spcPct val="150000"/>
              </a:lnSpc>
              <a:spcBef>
                <a:spcPts val="1200"/>
              </a:spcBef>
            </a:pPr>
            <a:r>
              <a:rPr lang="es-ES" altLang="zh-CN" sz="1000">
                <a:ea typeface="Lato Light" panose="020F0502020204030203" pitchFamily="34" charset="0"/>
                <a:cs typeface="Lato Light" panose="020F0502020204030203" pitchFamily="34" charset="0"/>
              </a:rPr>
              <a:t>Lorem ipsum dolor sit amet, feugiat delicata liberavisse id cum</a:t>
            </a:r>
            <a:r>
              <a:rPr lang="en-US" altLang="zh-CN" sz="1000">
                <a:ea typeface="Lato Light" panose="020F0502020204030203" pitchFamily="34" charset="0"/>
                <a:cs typeface="Lato Light" panose="020F0502020204030203" pitchFamily="34" charset="0"/>
              </a:rPr>
              <a:t>. </a:t>
            </a:r>
            <a:r>
              <a:rPr lang="es-ES" altLang="zh-CN" sz="1000">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a:t>
            </a:r>
            <a:endParaRPr lang="en-US" altLang="zh-CN" sz="1000">
              <a:latin typeface="+mn-ea"/>
              <a:cs typeface="Lato Light" panose="020F0502020204030203" pitchFamily="34" charset="0"/>
            </a:endParaRPr>
          </a:p>
        </p:txBody>
      </p:sp>
      <p:sp>
        <p:nvSpPr>
          <p:cNvPr id="25" name="Rectangle 24"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C4CBCCEB-BE61-4C8B-BE24-69E15AC668D4}"/>
              </a:ext>
            </a:extLst>
          </p:cNvPr>
          <p:cNvSpPr/>
          <p:nvPr/>
        </p:nvSpPr>
        <p:spPr>
          <a:xfrm>
            <a:off x="2824223" y="8263151"/>
            <a:ext cx="12639554" cy="757259"/>
          </a:xfrm>
          <a:prstGeom prst="rect">
            <a:avLst/>
          </a:prstGeom>
        </p:spPr>
        <p:txBody>
          <a:bodyPr wrap="square">
            <a:spAutoFit/>
          </a:bodyPr>
          <a:lstStyle/>
          <a:p>
            <a:pPr algn="ctr">
              <a:lnSpc>
                <a:spcPct val="150000"/>
              </a:lnSpc>
              <a:spcBef>
                <a:spcPts val="12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Lorem ipsum dolor sit amet</a:t>
            </a:r>
            <a:r>
              <a:rPr lang="en-US" altLang="zh-CN" sz="1000">
                <a:solidFill>
                  <a:schemeClr val="tx1">
                    <a:lumMod val="50000"/>
                  </a:schemeClr>
                </a:solidFill>
                <a:ea typeface="Lato Light" panose="020F0502020204030203" pitchFamily="34" charset="0"/>
                <a:cs typeface="Lato Light" panose="020F0502020204030203" pitchFamily="34" charset="0"/>
              </a:rPr>
              <a:t>. </a:t>
            </a:r>
            <a:endParaRPr lang="es-ES" altLang="zh-CN" sz="1000">
              <a:solidFill>
                <a:schemeClr val="tx1">
                  <a:lumMod val="50000"/>
                </a:schemeClr>
              </a:solidFill>
              <a:ea typeface="Lato Light" panose="020F0502020204030203" pitchFamily="34" charset="0"/>
              <a:cs typeface="Lato Light" panose="020F0502020204030203" pitchFamily="34" charset="0"/>
            </a:endParaRPr>
          </a:p>
        </p:txBody>
      </p:sp>
      <p:sp>
        <p:nvSpPr>
          <p:cNvPr id="26" name="TextBox 25">
            <a:extLst>
              <a:ext uri="{FF2B5EF4-FFF2-40B4-BE49-F238E27FC236}">
                <a16:creationId xmlns:a16="http://schemas.microsoft.com/office/drawing/2014/main" id="{04A9D936-D29B-4327-9FDF-C9CDCED7A078}"/>
              </a:ext>
            </a:extLst>
          </p:cNvPr>
          <p:cNvSpPr txBox="1"/>
          <p:nvPr/>
        </p:nvSpPr>
        <p:spPr>
          <a:xfrm>
            <a:off x="6248400" y="1215056"/>
            <a:ext cx="5791200" cy="1154162"/>
          </a:xfrm>
          <a:prstGeom prst="rect">
            <a:avLst/>
          </a:prstGeom>
          <a:noFill/>
        </p:spPr>
        <p:txBody>
          <a:bodyPr wrap="square" rtlCol="0">
            <a:spAutoFit/>
          </a:bodyPr>
          <a:lstStyle/>
          <a:p>
            <a:pPr algn="ctr"/>
            <a:r>
              <a:rPr lang="en-US" altLang="zh-CN" sz="2000">
                <a:solidFill>
                  <a:schemeClr val="tx1">
                    <a:lumMod val="85000"/>
                    <a:lumOff val="15000"/>
                  </a:schemeClr>
                </a:solidFill>
                <a:latin typeface="+mj-lt"/>
              </a:rPr>
              <a:t>Business</a:t>
            </a:r>
          </a:p>
          <a:p>
            <a:pPr algn="ctr">
              <a:spcBef>
                <a:spcPts val="600"/>
              </a:spcBef>
            </a:pPr>
            <a:r>
              <a:rPr lang="en-US" altLang="zh-CN" sz="4400">
                <a:solidFill>
                  <a:schemeClr val="tx1">
                    <a:lumMod val="85000"/>
                    <a:lumOff val="15000"/>
                  </a:schemeClr>
                </a:solidFill>
                <a:latin typeface="Montserrat Black" panose="00000A00000000000000" pitchFamily="50" charset="0"/>
              </a:rPr>
              <a:t>Creative Design</a:t>
            </a:r>
            <a:endParaRPr lang="en-US" sz="4400">
              <a:solidFill>
                <a:schemeClr val="tx1">
                  <a:lumMod val="85000"/>
                  <a:lumOff val="15000"/>
                </a:schemeClr>
              </a:solidFill>
              <a:latin typeface="Montserrat Black" panose="00000A00000000000000" pitchFamily="50" charset="0"/>
            </a:endParaRPr>
          </a:p>
        </p:txBody>
      </p:sp>
    </p:spTree>
    <p:extLst>
      <p:ext uri="{BB962C8B-B14F-4D97-AF65-F5344CB8AC3E}">
        <p14:creationId xmlns:p14="http://schemas.microsoft.com/office/powerpoint/2010/main" val="2742166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26"/>
                                        </p:tgtEl>
                                        <p:attrNameLst>
                                          <p:attrName>style.visibility</p:attrName>
                                        </p:attrNameLst>
                                      </p:cBhvr>
                                      <p:to>
                                        <p:strVal val="visible"/>
                                      </p:to>
                                    </p:set>
                                    <p:anim to="" calcmode="lin" valueType="num">
                                      <p:cBhvr>
                                        <p:cTn id="7" dur="750" fill="hold">
                                          <p:stCondLst>
                                            <p:cond delay="0"/>
                                          </p:stCondLst>
                                        </p:cTn>
                                        <p:tgtEl>
                                          <p:spTgt spid="26"/>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26"/>
                                        </p:tgtEl>
                                      </p:cBhvr>
                                    </p:animEffect>
                                  </p:childTnLst>
                                </p:cTn>
                              </p:par>
                            </p:childTnLst>
                          </p:cTn>
                        </p:par>
                        <p:par>
                          <p:cTn id="9" fill="hold">
                            <p:stCondLst>
                              <p:cond delay="1223"/>
                            </p:stCondLst>
                            <p:childTnLst>
                              <p:par>
                                <p:cTn id="10" presetID="2" presetClass="entr" presetSubtype="4" decel="10000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000" fill="hold"/>
                                        <p:tgtEl>
                                          <p:spTgt spid="2"/>
                                        </p:tgtEl>
                                        <p:attrNameLst>
                                          <p:attrName>ppt_x</p:attrName>
                                        </p:attrNameLst>
                                      </p:cBhvr>
                                      <p:tavLst>
                                        <p:tav tm="0">
                                          <p:val>
                                            <p:strVal val="#ppt_x"/>
                                          </p:val>
                                        </p:tav>
                                        <p:tav tm="100000">
                                          <p:val>
                                            <p:strVal val="#ppt_x"/>
                                          </p:val>
                                        </p:tav>
                                      </p:tavLst>
                                    </p:anim>
                                    <p:anim calcmode="lin" valueType="num">
                                      <p:cBhvr additive="base">
                                        <p:cTn id="13" dur="1000" fill="hold"/>
                                        <p:tgtEl>
                                          <p:spTgt spid="2"/>
                                        </p:tgtEl>
                                        <p:attrNameLst>
                                          <p:attrName>ppt_y</p:attrName>
                                        </p:attrNameLst>
                                      </p:cBhvr>
                                      <p:tavLst>
                                        <p:tav tm="0">
                                          <p:val>
                                            <p:strVal val="1+#ppt_h/2"/>
                                          </p:val>
                                        </p:tav>
                                        <p:tav tm="100000">
                                          <p:val>
                                            <p:strVal val="#ppt_y"/>
                                          </p:val>
                                        </p:tav>
                                      </p:tavLst>
                                    </p:anim>
                                  </p:childTnLst>
                                </p:cTn>
                              </p:par>
                              <p:par>
                                <p:cTn id="14" presetID="2" presetClass="entr" presetSubtype="4" decel="100000" fill="hold" grpId="0" nodeType="withEffect">
                                  <p:stCondLst>
                                    <p:cond delay="10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1000" fill="hold"/>
                                        <p:tgtEl>
                                          <p:spTgt spid="3"/>
                                        </p:tgtEl>
                                        <p:attrNameLst>
                                          <p:attrName>ppt_x</p:attrName>
                                        </p:attrNameLst>
                                      </p:cBhvr>
                                      <p:tavLst>
                                        <p:tav tm="0">
                                          <p:val>
                                            <p:strVal val="#ppt_x"/>
                                          </p:val>
                                        </p:tav>
                                        <p:tav tm="100000">
                                          <p:val>
                                            <p:strVal val="#ppt_x"/>
                                          </p:val>
                                        </p:tav>
                                      </p:tavLst>
                                    </p:anim>
                                    <p:anim calcmode="lin" valueType="num">
                                      <p:cBhvr additive="base">
                                        <p:cTn id="17" dur="1000" fill="hold"/>
                                        <p:tgtEl>
                                          <p:spTgt spid="3"/>
                                        </p:tgtEl>
                                        <p:attrNameLst>
                                          <p:attrName>ppt_y</p:attrName>
                                        </p:attrNameLst>
                                      </p:cBhvr>
                                      <p:tavLst>
                                        <p:tav tm="0">
                                          <p:val>
                                            <p:strVal val="1+#ppt_h/2"/>
                                          </p:val>
                                        </p:tav>
                                        <p:tav tm="100000">
                                          <p:val>
                                            <p:strVal val="#ppt_y"/>
                                          </p:val>
                                        </p:tav>
                                      </p:tavLst>
                                    </p:anim>
                                  </p:childTnLst>
                                </p:cTn>
                              </p:par>
                              <p:par>
                                <p:cTn id="18" presetID="2" presetClass="entr" presetSubtype="4" decel="100000" fill="hold" grpId="0" nodeType="withEffect">
                                  <p:stCondLst>
                                    <p:cond delay="20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1000" fill="hold"/>
                                        <p:tgtEl>
                                          <p:spTgt spid="4"/>
                                        </p:tgtEl>
                                        <p:attrNameLst>
                                          <p:attrName>ppt_x</p:attrName>
                                        </p:attrNameLst>
                                      </p:cBhvr>
                                      <p:tavLst>
                                        <p:tav tm="0">
                                          <p:val>
                                            <p:strVal val="#ppt_x"/>
                                          </p:val>
                                        </p:tav>
                                        <p:tav tm="100000">
                                          <p:val>
                                            <p:strVal val="#ppt_x"/>
                                          </p:val>
                                        </p:tav>
                                      </p:tavLst>
                                    </p:anim>
                                    <p:anim calcmode="lin" valueType="num">
                                      <p:cBhvr additive="base">
                                        <p:cTn id="21" dur="1000" fill="hold"/>
                                        <p:tgtEl>
                                          <p:spTgt spid="4"/>
                                        </p:tgtEl>
                                        <p:attrNameLst>
                                          <p:attrName>ppt_y</p:attrName>
                                        </p:attrNameLst>
                                      </p:cBhvr>
                                      <p:tavLst>
                                        <p:tav tm="0">
                                          <p:val>
                                            <p:strVal val="1+#ppt_h/2"/>
                                          </p:val>
                                        </p:tav>
                                        <p:tav tm="100000">
                                          <p:val>
                                            <p:strVal val="#ppt_y"/>
                                          </p:val>
                                        </p:tav>
                                      </p:tavLst>
                                    </p:anim>
                                  </p:childTnLst>
                                </p:cTn>
                              </p:par>
                              <p:par>
                                <p:cTn id="22" presetID="2" presetClass="entr" presetSubtype="4" decel="100000" fill="hold" grpId="0" nodeType="withEffect">
                                  <p:stCondLst>
                                    <p:cond delay="30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1000" fill="hold"/>
                                        <p:tgtEl>
                                          <p:spTgt spid="5"/>
                                        </p:tgtEl>
                                        <p:attrNameLst>
                                          <p:attrName>ppt_x</p:attrName>
                                        </p:attrNameLst>
                                      </p:cBhvr>
                                      <p:tavLst>
                                        <p:tav tm="0">
                                          <p:val>
                                            <p:strVal val="#ppt_x"/>
                                          </p:val>
                                        </p:tav>
                                        <p:tav tm="100000">
                                          <p:val>
                                            <p:strVal val="#ppt_x"/>
                                          </p:val>
                                        </p:tav>
                                      </p:tavLst>
                                    </p:anim>
                                    <p:anim calcmode="lin" valueType="num">
                                      <p:cBhvr additive="base">
                                        <p:cTn id="25" dur="1000" fill="hold"/>
                                        <p:tgtEl>
                                          <p:spTgt spid="5"/>
                                        </p:tgtEl>
                                        <p:attrNameLst>
                                          <p:attrName>ppt_y</p:attrName>
                                        </p:attrNameLst>
                                      </p:cBhvr>
                                      <p:tavLst>
                                        <p:tav tm="0">
                                          <p:val>
                                            <p:strVal val="1+#ppt_h/2"/>
                                          </p:val>
                                        </p:tav>
                                        <p:tav tm="100000">
                                          <p:val>
                                            <p:strVal val="#ppt_y"/>
                                          </p:val>
                                        </p:tav>
                                      </p:tavLst>
                                    </p:anim>
                                  </p:childTnLst>
                                </p:cTn>
                              </p:par>
                            </p:childTnLst>
                          </p:cTn>
                        </p:par>
                        <p:par>
                          <p:cTn id="26" fill="hold">
                            <p:stCondLst>
                              <p:cond delay="2523"/>
                            </p:stCondLst>
                            <p:childTnLst>
                              <p:par>
                                <p:cTn id="27" presetID="0" presetClass="entr" presetSubtype="0" fill="hold" nodeType="afterEffect">
                                  <p:stCondLst>
                                    <p:cond delay="0"/>
                                  </p:stCondLst>
                                  <p:childTnLst>
                                    <p:set>
                                      <p:cBhvr>
                                        <p:cTn id="28" dur="700" fill="hold">
                                          <p:stCondLst>
                                            <p:cond delay="0"/>
                                          </p:stCondLst>
                                        </p:cTn>
                                        <p:tgtEl>
                                          <p:spTgt spid="16"/>
                                        </p:tgtEl>
                                        <p:attrNameLst>
                                          <p:attrName>style.visibility</p:attrName>
                                        </p:attrNameLst>
                                      </p:cBhvr>
                                      <p:to>
                                        <p:strVal val="visible"/>
                                      </p:to>
                                    </p:set>
                                    <p:anim to="" calcmode="lin" valueType="num">
                                      <p:cBhvr>
                                        <p:cTn id="29" dur="700" fill="hold">
                                          <p:stCondLst>
                                            <p:cond delay="0"/>
                                          </p:stCondLst>
                                        </p:cTn>
                                        <p:tgtEl>
                                          <p:spTgt spid="16"/>
                                        </p:tgtEl>
                                        <p:attrNameLst>
                                          <p:attrName>ppt_h</p:attrName>
                                        </p:attrNameLst>
                                      </p:cBhvr>
                                      <p:tavLst>
                                        <p:tav tm="0" fmla="#ppt_h-#ppt_h*((1.5-1.5*$)^3-(1.5-1.5*$)^2)">
                                          <p:val>
                                            <p:strVal val="0"/>
                                          </p:val>
                                        </p:tav>
                                        <p:tav tm="100000">
                                          <p:val>
                                            <p:strVal val="1"/>
                                          </p:val>
                                        </p:tav>
                                      </p:tavLst>
                                    </p:anim>
                                    <p:anim to="" calcmode="lin" valueType="num">
                                      <p:cBhvr>
                                        <p:cTn id="30" dur="700" fill="hold">
                                          <p:stCondLst>
                                            <p:cond delay="0"/>
                                          </p:stCondLst>
                                        </p:cTn>
                                        <p:tgtEl>
                                          <p:spTgt spid="16"/>
                                        </p:tgtEl>
                                        <p:attrNameLst>
                                          <p:attrName>ppt_w</p:attrName>
                                        </p:attrNameLst>
                                      </p:cBhvr>
                                      <p:tavLst>
                                        <p:tav tm="0" fmla="#ppt_w-#ppt_w*((1.5-1.5*$)^3-(1.5-1.5*$)^2)">
                                          <p:val>
                                            <p:strVal val="0"/>
                                          </p:val>
                                        </p:tav>
                                        <p:tav tm="100000">
                                          <p:val>
                                            <p:strVal val="1"/>
                                          </p:val>
                                        </p:tav>
                                      </p:tavLst>
                                    </p:anim>
                                  </p:childTnLst>
                                </p:cTn>
                              </p:par>
                              <p:par>
                                <p:cTn id="31" presetID="2" presetClass="entr" presetSubtype="4" decel="10000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700" fill="hold"/>
                                        <p:tgtEl>
                                          <p:spTgt spid="20"/>
                                        </p:tgtEl>
                                        <p:attrNameLst>
                                          <p:attrName>ppt_x</p:attrName>
                                        </p:attrNameLst>
                                      </p:cBhvr>
                                      <p:tavLst>
                                        <p:tav tm="0">
                                          <p:val>
                                            <p:strVal val="#ppt_x"/>
                                          </p:val>
                                        </p:tav>
                                        <p:tav tm="100000">
                                          <p:val>
                                            <p:strVal val="#ppt_x"/>
                                          </p:val>
                                        </p:tav>
                                      </p:tavLst>
                                    </p:anim>
                                    <p:anim calcmode="lin" valueType="num">
                                      <p:cBhvr additive="base">
                                        <p:cTn id="34" dur="700" fill="hold"/>
                                        <p:tgtEl>
                                          <p:spTgt spid="20"/>
                                        </p:tgtEl>
                                        <p:attrNameLst>
                                          <p:attrName>ppt_y</p:attrName>
                                        </p:attrNameLst>
                                      </p:cBhvr>
                                      <p:tavLst>
                                        <p:tav tm="0">
                                          <p:val>
                                            <p:strVal val="1+#ppt_h/2"/>
                                          </p:val>
                                        </p:tav>
                                        <p:tav tm="100000">
                                          <p:val>
                                            <p:strVal val="#ppt_y"/>
                                          </p:val>
                                        </p:tav>
                                      </p:tavLst>
                                    </p:anim>
                                  </p:childTnLst>
                                </p:cTn>
                              </p:par>
                            </p:childTnLst>
                          </p:cTn>
                        </p:par>
                        <p:par>
                          <p:cTn id="35" fill="hold">
                            <p:stCondLst>
                              <p:cond delay="3223"/>
                            </p:stCondLst>
                            <p:childTnLst>
                              <p:par>
                                <p:cTn id="36" presetID="0" presetClass="entr" presetSubtype="0" fill="hold" grpId="0" nodeType="afterEffect">
                                  <p:stCondLst>
                                    <p:cond delay="0"/>
                                  </p:stCondLst>
                                  <p:childTnLst>
                                    <p:set>
                                      <p:cBhvr>
                                        <p:cTn id="37" dur="700" fill="hold">
                                          <p:stCondLst>
                                            <p:cond delay="0"/>
                                          </p:stCondLst>
                                        </p:cTn>
                                        <p:tgtEl>
                                          <p:spTgt spid="7"/>
                                        </p:tgtEl>
                                        <p:attrNameLst>
                                          <p:attrName>style.visibility</p:attrName>
                                        </p:attrNameLst>
                                      </p:cBhvr>
                                      <p:to>
                                        <p:strVal val="visible"/>
                                      </p:to>
                                    </p:set>
                                    <p:anim to="" calcmode="lin" valueType="num">
                                      <p:cBhvr>
                                        <p:cTn id="38" dur="700" fill="hold">
                                          <p:stCondLst>
                                            <p:cond delay="0"/>
                                          </p:stCondLst>
                                        </p:cTn>
                                        <p:tgtEl>
                                          <p:spTgt spid="7"/>
                                        </p:tgtEl>
                                        <p:attrNameLst>
                                          <p:attrName>ppt_h</p:attrName>
                                        </p:attrNameLst>
                                      </p:cBhvr>
                                      <p:tavLst>
                                        <p:tav tm="0" fmla="#ppt_h-#ppt_h*((1.5-1.5*$)^3-(1.5-1.5*$)^2)">
                                          <p:val>
                                            <p:strVal val="0"/>
                                          </p:val>
                                        </p:tav>
                                        <p:tav tm="100000">
                                          <p:val>
                                            <p:strVal val="1"/>
                                          </p:val>
                                        </p:tav>
                                      </p:tavLst>
                                    </p:anim>
                                    <p:anim to="" calcmode="lin" valueType="num">
                                      <p:cBhvr>
                                        <p:cTn id="39" dur="700" fill="hold">
                                          <p:stCondLst>
                                            <p:cond delay="0"/>
                                          </p:stCondLst>
                                        </p:cTn>
                                        <p:tgtEl>
                                          <p:spTgt spid="7"/>
                                        </p:tgtEl>
                                        <p:attrNameLst>
                                          <p:attrName>ppt_w</p:attrName>
                                        </p:attrNameLst>
                                      </p:cBhvr>
                                      <p:tavLst>
                                        <p:tav tm="0" fmla="#ppt_w-#ppt_w*((1.5-1.5*$)^3-(1.5-1.5*$)^2)">
                                          <p:val>
                                            <p:strVal val="0"/>
                                          </p:val>
                                        </p:tav>
                                        <p:tav tm="100000">
                                          <p:val>
                                            <p:strVal val="1"/>
                                          </p:val>
                                        </p:tav>
                                      </p:tavLst>
                                    </p:anim>
                                  </p:childTnLst>
                                </p:cTn>
                              </p:par>
                              <p:par>
                                <p:cTn id="40" presetID="2" presetClass="entr" presetSubtype="4" decel="100000" fill="hold" grpId="0" nodeType="withEffect">
                                  <p:stCondLst>
                                    <p:cond delay="0"/>
                                  </p:stCondLst>
                                  <p:childTnLst>
                                    <p:set>
                                      <p:cBhvr>
                                        <p:cTn id="41" dur="1" fill="hold">
                                          <p:stCondLst>
                                            <p:cond delay="0"/>
                                          </p:stCondLst>
                                        </p:cTn>
                                        <p:tgtEl>
                                          <p:spTgt spid="21"/>
                                        </p:tgtEl>
                                        <p:attrNameLst>
                                          <p:attrName>style.visibility</p:attrName>
                                        </p:attrNameLst>
                                      </p:cBhvr>
                                      <p:to>
                                        <p:strVal val="visible"/>
                                      </p:to>
                                    </p:set>
                                    <p:anim calcmode="lin" valueType="num">
                                      <p:cBhvr additive="base">
                                        <p:cTn id="42" dur="700" fill="hold"/>
                                        <p:tgtEl>
                                          <p:spTgt spid="21"/>
                                        </p:tgtEl>
                                        <p:attrNameLst>
                                          <p:attrName>ppt_x</p:attrName>
                                        </p:attrNameLst>
                                      </p:cBhvr>
                                      <p:tavLst>
                                        <p:tav tm="0">
                                          <p:val>
                                            <p:strVal val="#ppt_x"/>
                                          </p:val>
                                        </p:tav>
                                        <p:tav tm="100000">
                                          <p:val>
                                            <p:strVal val="#ppt_x"/>
                                          </p:val>
                                        </p:tav>
                                      </p:tavLst>
                                    </p:anim>
                                    <p:anim calcmode="lin" valueType="num">
                                      <p:cBhvr additive="base">
                                        <p:cTn id="43" dur="700" fill="hold"/>
                                        <p:tgtEl>
                                          <p:spTgt spid="21"/>
                                        </p:tgtEl>
                                        <p:attrNameLst>
                                          <p:attrName>ppt_y</p:attrName>
                                        </p:attrNameLst>
                                      </p:cBhvr>
                                      <p:tavLst>
                                        <p:tav tm="0">
                                          <p:val>
                                            <p:strVal val="1+#ppt_h/2"/>
                                          </p:val>
                                        </p:tav>
                                        <p:tav tm="100000">
                                          <p:val>
                                            <p:strVal val="#ppt_y"/>
                                          </p:val>
                                        </p:tav>
                                      </p:tavLst>
                                    </p:anim>
                                  </p:childTnLst>
                                </p:cTn>
                              </p:par>
                            </p:childTnLst>
                          </p:cTn>
                        </p:par>
                        <p:par>
                          <p:cTn id="44" fill="hold">
                            <p:stCondLst>
                              <p:cond delay="3923"/>
                            </p:stCondLst>
                            <p:childTnLst>
                              <p:par>
                                <p:cTn id="45" presetID="0" presetClass="entr" presetSubtype="0" fill="hold" nodeType="afterEffect">
                                  <p:stCondLst>
                                    <p:cond delay="0"/>
                                  </p:stCondLst>
                                  <p:childTnLst>
                                    <p:set>
                                      <p:cBhvr>
                                        <p:cTn id="46" dur="700" fill="hold">
                                          <p:stCondLst>
                                            <p:cond delay="0"/>
                                          </p:stCondLst>
                                        </p:cTn>
                                        <p:tgtEl>
                                          <p:spTgt spid="8"/>
                                        </p:tgtEl>
                                        <p:attrNameLst>
                                          <p:attrName>style.visibility</p:attrName>
                                        </p:attrNameLst>
                                      </p:cBhvr>
                                      <p:to>
                                        <p:strVal val="visible"/>
                                      </p:to>
                                    </p:set>
                                    <p:anim to="" calcmode="lin" valueType="num">
                                      <p:cBhvr>
                                        <p:cTn id="47" dur="700" fill="hold">
                                          <p:stCondLst>
                                            <p:cond delay="0"/>
                                          </p:stCondLst>
                                        </p:cTn>
                                        <p:tgtEl>
                                          <p:spTgt spid="8"/>
                                        </p:tgtEl>
                                        <p:attrNameLst>
                                          <p:attrName>ppt_h</p:attrName>
                                        </p:attrNameLst>
                                      </p:cBhvr>
                                      <p:tavLst>
                                        <p:tav tm="0" fmla="#ppt_h-#ppt_h*((1.5-1.5*$)^3-(1.5-1.5*$)^2)">
                                          <p:val>
                                            <p:strVal val="0"/>
                                          </p:val>
                                        </p:tav>
                                        <p:tav tm="100000">
                                          <p:val>
                                            <p:strVal val="1"/>
                                          </p:val>
                                        </p:tav>
                                      </p:tavLst>
                                    </p:anim>
                                    <p:anim to="" calcmode="lin" valueType="num">
                                      <p:cBhvr>
                                        <p:cTn id="48" dur="700" fill="hold">
                                          <p:stCondLst>
                                            <p:cond delay="0"/>
                                          </p:stCondLst>
                                        </p:cTn>
                                        <p:tgtEl>
                                          <p:spTgt spid="8"/>
                                        </p:tgtEl>
                                        <p:attrNameLst>
                                          <p:attrName>ppt_w</p:attrName>
                                        </p:attrNameLst>
                                      </p:cBhvr>
                                      <p:tavLst>
                                        <p:tav tm="0" fmla="#ppt_w-#ppt_w*((1.5-1.5*$)^3-(1.5-1.5*$)^2)">
                                          <p:val>
                                            <p:strVal val="0"/>
                                          </p:val>
                                        </p:tav>
                                        <p:tav tm="100000">
                                          <p:val>
                                            <p:strVal val="1"/>
                                          </p:val>
                                        </p:tav>
                                      </p:tavLst>
                                    </p:anim>
                                  </p:childTnLst>
                                </p:cTn>
                              </p:par>
                              <p:par>
                                <p:cTn id="49" presetID="2" presetClass="entr" presetSubtype="4" decel="10000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700" fill="hold"/>
                                        <p:tgtEl>
                                          <p:spTgt spid="22"/>
                                        </p:tgtEl>
                                        <p:attrNameLst>
                                          <p:attrName>ppt_x</p:attrName>
                                        </p:attrNameLst>
                                      </p:cBhvr>
                                      <p:tavLst>
                                        <p:tav tm="0">
                                          <p:val>
                                            <p:strVal val="#ppt_x"/>
                                          </p:val>
                                        </p:tav>
                                        <p:tav tm="100000">
                                          <p:val>
                                            <p:strVal val="#ppt_x"/>
                                          </p:val>
                                        </p:tav>
                                      </p:tavLst>
                                    </p:anim>
                                    <p:anim calcmode="lin" valueType="num">
                                      <p:cBhvr additive="base">
                                        <p:cTn id="52" dur="700" fill="hold"/>
                                        <p:tgtEl>
                                          <p:spTgt spid="22"/>
                                        </p:tgtEl>
                                        <p:attrNameLst>
                                          <p:attrName>ppt_y</p:attrName>
                                        </p:attrNameLst>
                                      </p:cBhvr>
                                      <p:tavLst>
                                        <p:tav tm="0">
                                          <p:val>
                                            <p:strVal val="1+#ppt_h/2"/>
                                          </p:val>
                                        </p:tav>
                                        <p:tav tm="100000">
                                          <p:val>
                                            <p:strVal val="#ppt_y"/>
                                          </p:val>
                                        </p:tav>
                                      </p:tavLst>
                                    </p:anim>
                                  </p:childTnLst>
                                </p:cTn>
                              </p:par>
                            </p:childTnLst>
                          </p:cTn>
                        </p:par>
                        <p:par>
                          <p:cTn id="53" fill="hold">
                            <p:stCondLst>
                              <p:cond delay="4623"/>
                            </p:stCondLst>
                            <p:childTnLst>
                              <p:par>
                                <p:cTn id="54" presetID="0" presetClass="entr" presetSubtype="0" fill="hold" grpId="0" nodeType="afterEffect">
                                  <p:stCondLst>
                                    <p:cond delay="0"/>
                                  </p:stCondLst>
                                  <p:childTnLst>
                                    <p:set>
                                      <p:cBhvr>
                                        <p:cTn id="55" dur="700" fill="hold">
                                          <p:stCondLst>
                                            <p:cond delay="0"/>
                                          </p:stCondLst>
                                        </p:cTn>
                                        <p:tgtEl>
                                          <p:spTgt spid="15"/>
                                        </p:tgtEl>
                                        <p:attrNameLst>
                                          <p:attrName>style.visibility</p:attrName>
                                        </p:attrNameLst>
                                      </p:cBhvr>
                                      <p:to>
                                        <p:strVal val="visible"/>
                                      </p:to>
                                    </p:set>
                                    <p:anim to="" calcmode="lin" valueType="num">
                                      <p:cBhvr>
                                        <p:cTn id="56" dur="700" fill="hold">
                                          <p:stCondLst>
                                            <p:cond delay="0"/>
                                          </p:stCondLst>
                                        </p:cTn>
                                        <p:tgtEl>
                                          <p:spTgt spid="15"/>
                                        </p:tgtEl>
                                        <p:attrNameLst>
                                          <p:attrName>ppt_h</p:attrName>
                                        </p:attrNameLst>
                                      </p:cBhvr>
                                      <p:tavLst>
                                        <p:tav tm="0" fmla="#ppt_h-#ppt_h*((1.5-1.5*$)^3-(1.5-1.5*$)^2)">
                                          <p:val>
                                            <p:strVal val="0"/>
                                          </p:val>
                                        </p:tav>
                                        <p:tav tm="100000">
                                          <p:val>
                                            <p:strVal val="1"/>
                                          </p:val>
                                        </p:tav>
                                      </p:tavLst>
                                    </p:anim>
                                    <p:anim to="" calcmode="lin" valueType="num">
                                      <p:cBhvr>
                                        <p:cTn id="57" dur="700" fill="hold">
                                          <p:stCondLst>
                                            <p:cond delay="0"/>
                                          </p:stCondLst>
                                        </p:cTn>
                                        <p:tgtEl>
                                          <p:spTgt spid="15"/>
                                        </p:tgtEl>
                                        <p:attrNameLst>
                                          <p:attrName>ppt_w</p:attrName>
                                        </p:attrNameLst>
                                      </p:cBhvr>
                                      <p:tavLst>
                                        <p:tav tm="0" fmla="#ppt_w-#ppt_w*((1.5-1.5*$)^3-(1.5-1.5*$)^2)">
                                          <p:val>
                                            <p:strVal val="0"/>
                                          </p:val>
                                        </p:tav>
                                        <p:tav tm="100000">
                                          <p:val>
                                            <p:strVal val="1"/>
                                          </p:val>
                                        </p:tav>
                                      </p:tavLst>
                                    </p:anim>
                                  </p:childTnLst>
                                </p:cTn>
                              </p:par>
                              <p:par>
                                <p:cTn id="58" presetID="2" presetClass="entr" presetSubtype="4" decel="100000"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anim calcmode="lin" valueType="num">
                                      <p:cBhvr additive="base">
                                        <p:cTn id="60" dur="700" fill="hold"/>
                                        <p:tgtEl>
                                          <p:spTgt spid="23"/>
                                        </p:tgtEl>
                                        <p:attrNameLst>
                                          <p:attrName>ppt_x</p:attrName>
                                        </p:attrNameLst>
                                      </p:cBhvr>
                                      <p:tavLst>
                                        <p:tav tm="0">
                                          <p:val>
                                            <p:strVal val="#ppt_x"/>
                                          </p:val>
                                        </p:tav>
                                        <p:tav tm="100000">
                                          <p:val>
                                            <p:strVal val="#ppt_x"/>
                                          </p:val>
                                        </p:tav>
                                      </p:tavLst>
                                    </p:anim>
                                    <p:anim calcmode="lin" valueType="num">
                                      <p:cBhvr additive="base">
                                        <p:cTn id="61" dur="700" fill="hold"/>
                                        <p:tgtEl>
                                          <p:spTgt spid="23"/>
                                        </p:tgtEl>
                                        <p:attrNameLst>
                                          <p:attrName>ppt_y</p:attrName>
                                        </p:attrNameLst>
                                      </p:cBhvr>
                                      <p:tavLst>
                                        <p:tav tm="0">
                                          <p:val>
                                            <p:strVal val="1+#ppt_h/2"/>
                                          </p:val>
                                        </p:tav>
                                        <p:tav tm="100000">
                                          <p:val>
                                            <p:strVal val="#ppt_y"/>
                                          </p:val>
                                        </p:tav>
                                      </p:tavLst>
                                    </p:anim>
                                  </p:childTnLst>
                                </p:cTn>
                              </p:par>
                            </p:childTnLst>
                          </p:cTn>
                        </p:par>
                        <p:par>
                          <p:cTn id="62" fill="hold">
                            <p:stCondLst>
                              <p:cond delay="5323"/>
                            </p:stCondLst>
                            <p:childTnLst>
                              <p:par>
                                <p:cTn id="63" presetID="10" presetClass="entr" presetSubtype="0" fill="hold" grpId="0" nodeType="after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fade">
                                      <p:cBhvr>
                                        <p:cTn id="6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7" grpId="0" animBg="1"/>
      <p:bldP spid="15" grpId="0" animBg="1"/>
      <p:bldP spid="20" grpId="0"/>
      <p:bldP spid="21" grpId="0"/>
      <p:bldP spid="22" grpId="0"/>
      <p:bldP spid="23" grpId="0"/>
      <p:bldP spid="25" grpId="0"/>
      <p:bldP spid="2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871">
            <a:extLst>
              <a:ext uri="{FF2B5EF4-FFF2-40B4-BE49-F238E27FC236}">
                <a16:creationId xmlns:a16="http://schemas.microsoft.com/office/drawing/2014/main" id="{F74873D4-C4B3-495A-9EA7-38012313034E}"/>
              </a:ext>
            </a:extLst>
          </p:cNvPr>
          <p:cNvSpPr>
            <a:spLocks noChangeArrowheads="1"/>
          </p:cNvSpPr>
          <p:nvPr/>
        </p:nvSpPr>
        <p:spPr bwMode="auto">
          <a:xfrm>
            <a:off x="6370320" y="5804480"/>
            <a:ext cx="2928770" cy="2932991"/>
          </a:xfrm>
          <a:prstGeom prst="ellipse">
            <a:avLst/>
          </a:prstGeom>
          <a:solidFill>
            <a:schemeClr val="accent4">
              <a:alpha val="85000"/>
            </a:schemeClr>
          </a:solidFill>
          <a:ln>
            <a:noFill/>
          </a:ln>
        </p:spPr>
        <p:txBody>
          <a:bodyPr vert="horz" wrap="square" lIns="137160" tIns="68580" rIns="137160" bIns="68580" numCol="1" anchor="t" anchorCtr="0" compatLnSpc="1">
            <a:prstTxWarp prst="textNoShape">
              <a:avLst/>
            </a:prstTxWarp>
          </a:bodyPr>
          <a:lstStyle/>
          <a:p>
            <a:endParaRPr lang="en-US" sz="4050"/>
          </a:p>
        </p:txBody>
      </p:sp>
      <p:sp>
        <p:nvSpPr>
          <p:cNvPr id="3" name="Oval 846">
            <a:extLst>
              <a:ext uri="{FF2B5EF4-FFF2-40B4-BE49-F238E27FC236}">
                <a16:creationId xmlns:a16="http://schemas.microsoft.com/office/drawing/2014/main" id="{EAC1ED8C-8CBD-43AB-8904-4AAA09732EFA}"/>
              </a:ext>
            </a:extLst>
          </p:cNvPr>
          <p:cNvSpPr>
            <a:spLocks noChangeArrowheads="1"/>
          </p:cNvSpPr>
          <p:nvPr/>
        </p:nvSpPr>
        <p:spPr bwMode="auto">
          <a:xfrm>
            <a:off x="8984691" y="5804480"/>
            <a:ext cx="2932989" cy="2932991"/>
          </a:xfrm>
          <a:prstGeom prst="ellipse">
            <a:avLst/>
          </a:prstGeom>
          <a:solidFill>
            <a:schemeClr val="accent3">
              <a:alpha val="85000"/>
            </a:schemeClr>
          </a:solidFill>
          <a:ln>
            <a:noFill/>
          </a:ln>
        </p:spPr>
        <p:txBody>
          <a:bodyPr vert="horz" wrap="square" lIns="137160" tIns="68580" rIns="137160" bIns="68580" numCol="1" anchor="t" anchorCtr="0" compatLnSpc="1">
            <a:prstTxWarp prst="textNoShape">
              <a:avLst/>
            </a:prstTxWarp>
          </a:bodyPr>
          <a:lstStyle/>
          <a:p>
            <a:endParaRPr lang="en-US" sz="4050"/>
          </a:p>
        </p:txBody>
      </p:sp>
      <p:sp>
        <p:nvSpPr>
          <p:cNvPr id="4" name="Oval 844">
            <a:extLst>
              <a:ext uri="{FF2B5EF4-FFF2-40B4-BE49-F238E27FC236}">
                <a16:creationId xmlns:a16="http://schemas.microsoft.com/office/drawing/2014/main" id="{584110FF-C872-4B53-8621-1EB17E42C045}"/>
              </a:ext>
            </a:extLst>
          </p:cNvPr>
          <p:cNvSpPr>
            <a:spLocks noChangeArrowheads="1"/>
          </p:cNvSpPr>
          <p:nvPr/>
        </p:nvSpPr>
        <p:spPr bwMode="auto">
          <a:xfrm>
            <a:off x="6370320" y="3185891"/>
            <a:ext cx="2928770" cy="2932991"/>
          </a:xfrm>
          <a:prstGeom prst="ellipse">
            <a:avLst/>
          </a:prstGeom>
          <a:solidFill>
            <a:schemeClr val="accent1">
              <a:alpha val="85000"/>
            </a:schemeClr>
          </a:solidFill>
          <a:ln>
            <a:noFill/>
          </a:ln>
        </p:spPr>
        <p:txBody>
          <a:bodyPr vert="horz" wrap="square" lIns="137160" tIns="68580" rIns="137160" bIns="68580" numCol="1" anchor="t" anchorCtr="0" compatLnSpc="1">
            <a:prstTxWarp prst="textNoShape">
              <a:avLst/>
            </a:prstTxWarp>
          </a:bodyPr>
          <a:lstStyle/>
          <a:p>
            <a:endParaRPr lang="en-US" sz="4050"/>
          </a:p>
        </p:txBody>
      </p:sp>
      <p:sp>
        <p:nvSpPr>
          <p:cNvPr id="5" name="Oval 845">
            <a:extLst>
              <a:ext uri="{FF2B5EF4-FFF2-40B4-BE49-F238E27FC236}">
                <a16:creationId xmlns:a16="http://schemas.microsoft.com/office/drawing/2014/main" id="{51B31002-B613-4728-8E77-FA878ADCC1B0}"/>
              </a:ext>
            </a:extLst>
          </p:cNvPr>
          <p:cNvSpPr>
            <a:spLocks noChangeArrowheads="1"/>
          </p:cNvSpPr>
          <p:nvPr/>
        </p:nvSpPr>
        <p:spPr bwMode="auto">
          <a:xfrm>
            <a:off x="8984691" y="3185891"/>
            <a:ext cx="2932989" cy="2932991"/>
          </a:xfrm>
          <a:prstGeom prst="ellipse">
            <a:avLst/>
          </a:prstGeom>
          <a:solidFill>
            <a:schemeClr val="accent2">
              <a:alpha val="85000"/>
            </a:schemeClr>
          </a:solidFill>
          <a:ln>
            <a:noFill/>
          </a:ln>
        </p:spPr>
        <p:txBody>
          <a:bodyPr vert="horz" wrap="square" lIns="137160" tIns="68580" rIns="137160" bIns="68580" numCol="1" anchor="t" anchorCtr="0" compatLnSpc="1">
            <a:prstTxWarp prst="textNoShape">
              <a:avLst/>
            </a:prstTxWarp>
          </a:bodyPr>
          <a:lstStyle/>
          <a:p>
            <a:endParaRPr lang="en-US" sz="4050"/>
          </a:p>
        </p:txBody>
      </p:sp>
      <p:sp>
        <p:nvSpPr>
          <p:cNvPr id="6" name="Freeform 540">
            <a:extLst>
              <a:ext uri="{FF2B5EF4-FFF2-40B4-BE49-F238E27FC236}">
                <a16:creationId xmlns:a16="http://schemas.microsoft.com/office/drawing/2014/main" id="{B7C1EE07-F902-4CE9-8AFB-1E1D2010488D}"/>
              </a:ext>
            </a:extLst>
          </p:cNvPr>
          <p:cNvSpPr>
            <a:spLocks noEditPoints="1"/>
          </p:cNvSpPr>
          <p:nvPr/>
        </p:nvSpPr>
        <p:spPr bwMode="auto">
          <a:xfrm>
            <a:off x="10075755" y="6812934"/>
            <a:ext cx="750859" cy="916083"/>
          </a:xfrm>
          <a:custGeom>
            <a:avLst/>
            <a:gdLst>
              <a:gd name="T0" fmla="*/ 374 w 868"/>
              <a:gd name="T1" fmla="*/ 870 h 1059"/>
              <a:gd name="T2" fmla="*/ 382 w 868"/>
              <a:gd name="T3" fmla="*/ 903 h 1059"/>
              <a:gd name="T4" fmla="*/ 169 w 868"/>
              <a:gd name="T5" fmla="*/ 915 h 1059"/>
              <a:gd name="T6" fmla="*/ 145 w 868"/>
              <a:gd name="T7" fmla="*/ 890 h 1059"/>
              <a:gd name="T8" fmla="*/ 169 w 868"/>
              <a:gd name="T9" fmla="*/ 866 h 1059"/>
              <a:gd name="T10" fmla="*/ 470 w 868"/>
              <a:gd name="T11" fmla="*/ 725 h 1059"/>
              <a:gd name="T12" fmla="*/ 479 w 868"/>
              <a:gd name="T13" fmla="*/ 757 h 1059"/>
              <a:gd name="T14" fmla="*/ 169 w 868"/>
              <a:gd name="T15" fmla="*/ 769 h 1059"/>
              <a:gd name="T16" fmla="*/ 145 w 868"/>
              <a:gd name="T17" fmla="*/ 746 h 1059"/>
              <a:gd name="T18" fmla="*/ 169 w 868"/>
              <a:gd name="T19" fmla="*/ 722 h 1059"/>
              <a:gd name="T20" fmla="*/ 470 w 868"/>
              <a:gd name="T21" fmla="*/ 581 h 1059"/>
              <a:gd name="T22" fmla="*/ 479 w 868"/>
              <a:gd name="T23" fmla="*/ 613 h 1059"/>
              <a:gd name="T24" fmla="*/ 169 w 868"/>
              <a:gd name="T25" fmla="*/ 625 h 1059"/>
              <a:gd name="T26" fmla="*/ 145 w 868"/>
              <a:gd name="T27" fmla="*/ 602 h 1059"/>
              <a:gd name="T28" fmla="*/ 169 w 868"/>
              <a:gd name="T29" fmla="*/ 577 h 1059"/>
              <a:gd name="T30" fmla="*/ 277 w 868"/>
              <a:gd name="T31" fmla="*/ 435 h 1059"/>
              <a:gd name="T32" fmla="*/ 286 w 868"/>
              <a:gd name="T33" fmla="*/ 469 h 1059"/>
              <a:gd name="T34" fmla="*/ 169 w 868"/>
              <a:gd name="T35" fmla="*/ 481 h 1059"/>
              <a:gd name="T36" fmla="*/ 145 w 868"/>
              <a:gd name="T37" fmla="*/ 456 h 1059"/>
              <a:gd name="T38" fmla="*/ 169 w 868"/>
              <a:gd name="T39" fmla="*/ 433 h 1059"/>
              <a:gd name="T40" fmla="*/ 560 w 868"/>
              <a:gd name="T41" fmla="*/ 433 h 1059"/>
              <a:gd name="T42" fmla="*/ 78 w 868"/>
              <a:gd name="T43" fmla="*/ 291 h 1059"/>
              <a:gd name="T44" fmla="*/ 48 w 868"/>
              <a:gd name="T45" fmla="*/ 336 h 1059"/>
              <a:gd name="T46" fmla="*/ 63 w 868"/>
              <a:gd name="T47" fmla="*/ 997 h 1059"/>
              <a:gd name="T48" fmla="*/ 530 w 868"/>
              <a:gd name="T49" fmla="*/ 1010 h 1059"/>
              <a:gd name="T50" fmla="*/ 574 w 868"/>
              <a:gd name="T51" fmla="*/ 981 h 1059"/>
              <a:gd name="T52" fmla="*/ 434 w 868"/>
              <a:gd name="T53" fmla="*/ 481 h 1059"/>
              <a:gd name="T54" fmla="*/ 390 w 868"/>
              <a:gd name="T55" fmla="*/ 451 h 1059"/>
              <a:gd name="T56" fmla="*/ 97 w 868"/>
              <a:gd name="T57" fmla="*/ 288 h 1059"/>
              <a:gd name="T58" fmla="*/ 627 w 868"/>
              <a:gd name="T59" fmla="*/ 433 h 1059"/>
              <a:gd name="T60" fmla="*/ 614 w 868"/>
              <a:gd name="T61" fmla="*/ 1011 h 1059"/>
              <a:gd name="T62" fmla="*/ 556 w 868"/>
              <a:gd name="T63" fmla="*/ 1056 h 1059"/>
              <a:gd name="T64" fmla="*/ 70 w 868"/>
              <a:gd name="T65" fmla="*/ 1056 h 1059"/>
              <a:gd name="T66" fmla="*/ 14 w 868"/>
              <a:gd name="T67" fmla="*/ 1011 h 1059"/>
              <a:gd name="T68" fmla="*/ 0 w 868"/>
              <a:gd name="T69" fmla="*/ 336 h 1059"/>
              <a:gd name="T70" fmla="*/ 28 w 868"/>
              <a:gd name="T71" fmla="*/ 268 h 1059"/>
              <a:gd name="T72" fmla="*/ 97 w 868"/>
              <a:gd name="T73" fmla="*/ 240 h 1059"/>
              <a:gd name="T74" fmla="*/ 801 w 868"/>
              <a:gd name="T75" fmla="*/ 192 h 1059"/>
              <a:gd name="T76" fmla="*/ 699 w 868"/>
              <a:gd name="T77" fmla="*/ 0 h 1059"/>
              <a:gd name="T78" fmla="*/ 864 w 868"/>
              <a:gd name="T79" fmla="*/ 747 h 1059"/>
              <a:gd name="T80" fmla="*/ 819 w 868"/>
              <a:gd name="T81" fmla="*/ 805 h 1059"/>
              <a:gd name="T82" fmla="*/ 699 w 868"/>
              <a:gd name="T83" fmla="*/ 818 h 1059"/>
              <a:gd name="T84" fmla="*/ 675 w 868"/>
              <a:gd name="T85" fmla="*/ 794 h 1059"/>
              <a:gd name="T86" fmla="*/ 699 w 868"/>
              <a:gd name="T87" fmla="*/ 769 h 1059"/>
              <a:gd name="T88" fmla="*/ 805 w 868"/>
              <a:gd name="T89" fmla="*/ 756 h 1059"/>
              <a:gd name="T90" fmla="*/ 819 w 868"/>
              <a:gd name="T91" fmla="*/ 240 h 1059"/>
              <a:gd name="T92" fmla="*/ 641 w 868"/>
              <a:gd name="T93" fmla="*/ 226 h 1059"/>
              <a:gd name="T94" fmla="*/ 627 w 868"/>
              <a:gd name="T95" fmla="*/ 47 h 1059"/>
              <a:gd name="T96" fmla="*/ 303 w 868"/>
              <a:gd name="T97" fmla="*/ 61 h 1059"/>
              <a:gd name="T98" fmla="*/ 289 w 868"/>
              <a:gd name="T99" fmla="*/ 167 h 1059"/>
              <a:gd name="T100" fmla="*/ 265 w 868"/>
              <a:gd name="T101" fmla="*/ 192 h 1059"/>
              <a:gd name="T102" fmla="*/ 241 w 868"/>
              <a:gd name="T103" fmla="*/ 167 h 1059"/>
              <a:gd name="T104" fmla="*/ 254 w 868"/>
              <a:gd name="T105" fmla="*/ 47 h 1059"/>
              <a:gd name="T106" fmla="*/ 311 w 868"/>
              <a:gd name="T107" fmla="*/ 2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8" h="1059">
                <a:moveTo>
                  <a:pt x="169" y="866"/>
                </a:moveTo>
                <a:lnTo>
                  <a:pt x="361" y="866"/>
                </a:lnTo>
                <a:lnTo>
                  <a:pt x="374" y="870"/>
                </a:lnTo>
                <a:lnTo>
                  <a:pt x="382" y="878"/>
                </a:lnTo>
                <a:lnTo>
                  <a:pt x="386" y="890"/>
                </a:lnTo>
                <a:lnTo>
                  <a:pt x="382" y="903"/>
                </a:lnTo>
                <a:lnTo>
                  <a:pt x="374" y="911"/>
                </a:lnTo>
                <a:lnTo>
                  <a:pt x="361" y="915"/>
                </a:lnTo>
                <a:lnTo>
                  <a:pt x="169" y="915"/>
                </a:lnTo>
                <a:lnTo>
                  <a:pt x="157" y="911"/>
                </a:lnTo>
                <a:lnTo>
                  <a:pt x="148" y="903"/>
                </a:lnTo>
                <a:lnTo>
                  <a:pt x="145" y="890"/>
                </a:lnTo>
                <a:lnTo>
                  <a:pt x="148" y="878"/>
                </a:lnTo>
                <a:lnTo>
                  <a:pt x="157" y="870"/>
                </a:lnTo>
                <a:lnTo>
                  <a:pt x="169" y="866"/>
                </a:lnTo>
                <a:close/>
                <a:moveTo>
                  <a:pt x="169" y="722"/>
                </a:moveTo>
                <a:lnTo>
                  <a:pt x="458" y="722"/>
                </a:lnTo>
                <a:lnTo>
                  <a:pt x="470" y="725"/>
                </a:lnTo>
                <a:lnTo>
                  <a:pt x="479" y="734"/>
                </a:lnTo>
                <a:lnTo>
                  <a:pt x="481" y="746"/>
                </a:lnTo>
                <a:lnTo>
                  <a:pt x="479" y="757"/>
                </a:lnTo>
                <a:lnTo>
                  <a:pt x="470" y="767"/>
                </a:lnTo>
                <a:lnTo>
                  <a:pt x="458" y="769"/>
                </a:lnTo>
                <a:lnTo>
                  <a:pt x="169" y="769"/>
                </a:lnTo>
                <a:lnTo>
                  <a:pt x="157" y="767"/>
                </a:lnTo>
                <a:lnTo>
                  <a:pt x="148" y="757"/>
                </a:lnTo>
                <a:lnTo>
                  <a:pt x="145" y="746"/>
                </a:lnTo>
                <a:lnTo>
                  <a:pt x="148" y="734"/>
                </a:lnTo>
                <a:lnTo>
                  <a:pt x="157" y="725"/>
                </a:lnTo>
                <a:lnTo>
                  <a:pt x="169" y="722"/>
                </a:lnTo>
                <a:close/>
                <a:moveTo>
                  <a:pt x="169" y="577"/>
                </a:moveTo>
                <a:lnTo>
                  <a:pt x="458" y="577"/>
                </a:lnTo>
                <a:lnTo>
                  <a:pt x="470" y="581"/>
                </a:lnTo>
                <a:lnTo>
                  <a:pt x="479" y="589"/>
                </a:lnTo>
                <a:lnTo>
                  <a:pt x="481" y="602"/>
                </a:lnTo>
                <a:lnTo>
                  <a:pt x="479" y="613"/>
                </a:lnTo>
                <a:lnTo>
                  <a:pt x="470" y="621"/>
                </a:lnTo>
                <a:lnTo>
                  <a:pt x="458" y="625"/>
                </a:lnTo>
                <a:lnTo>
                  <a:pt x="169" y="625"/>
                </a:lnTo>
                <a:lnTo>
                  <a:pt x="157" y="621"/>
                </a:lnTo>
                <a:lnTo>
                  <a:pt x="148" y="613"/>
                </a:lnTo>
                <a:lnTo>
                  <a:pt x="145" y="602"/>
                </a:lnTo>
                <a:lnTo>
                  <a:pt x="148" y="589"/>
                </a:lnTo>
                <a:lnTo>
                  <a:pt x="157" y="581"/>
                </a:lnTo>
                <a:lnTo>
                  <a:pt x="169" y="577"/>
                </a:lnTo>
                <a:close/>
                <a:moveTo>
                  <a:pt x="169" y="433"/>
                </a:moveTo>
                <a:lnTo>
                  <a:pt x="265" y="433"/>
                </a:lnTo>
                <a:lnTo>
                  <a:pt x="277" y="435"/>
                </a:lnTo>
                <a:lnTo>
                  <a:pt x="286" y="445"/>
                </a:lnTo>
                <a:lnTo>
                  <a:pt x="289" y="456"/>
                </a:lnTo>
                <a:lnTo>
                  <a:pt x="286" y="469"/>
                </a:lnTo>
                <a:lnTo>
                  <a:pt x="277" y="477"/>
                </a:lnTo>
                <a:lnTo>
                  <a:pt x="265" y="481"/>
                </a:lnTo>
                <a:lnTo>
                  <a:pt x="169" y="481"/>
                </a:lnTo>
                <a:lnTo>
                  <a:pt x="157" y="477"/>
                </a:lnTo>
                <a:lnTo>
                  <a:pt x="148" y="469"/>
                </a:lnTo>
                <a:lnTo>
                  <a:pt x="145" y="456"/>
                </a:lnTo>
                <a:lnTo>
                  <a:pt x="148" y="445"/>
                </a:lnTo>
                <a:lnTo>
                  <a:pt x="157" y="435"/>
                </a:lnTo>
                <a:lnTo>
                  <a:pt x="169" y="433"/>
                </a:lnTo>
                <a:close/>
                <a:moveTo>
                  <a:pt x="434" y="291"/>
                </a:moveTo>
                <a:lnTo>
                  <a:pt x="434" y="433"/>
                </a:lnTo>
                <a:lnTo>
                  <a:pt x="560" y="433"/>
                </a:lnTo>
                <a:lnTo>
                  <a:pt x="434" y="291"/>
                </a:lnTo>
                <a:close/>
                <a:moveTo>
                  <a:pt x="97" y="288"/>
                </a:moveTo>
                <a:lnTo>
                  <a:pt x="78" y="291"/>
                </a:lnTo>
                <a:lnTo>
                  <a:pt x="63" y="302"/>
                </a:lnTo>
                <a:lnTo>
                  <a:pt x="52" y="318"/>
                </a:lnTo>
                <a:lnTo>
                  <a:pt x="48" y="336"/>
                </a:lnTo>
                <a:lnTo>
                  <a:pt x="48" y="963"/>
                </a:lnTo>
                <a:lnTo>
                  <a:pt x="52" y="981"/>
                </a:lnTo>
                <a:lnTo>
                  <a:pt x="63" y="997"/>
                </a:lnTo>
                <a:lnTo>
                  <a:pt x="78" y="1008"/>
                </a:lnTo>
                <a:lnTo>
                  <a:pt x="97" y="1010"/>
                </a:lnTo>
                <a:lnTo>
                  <a:pt x="530" y="1010"/>
                </a:lnTo>
                <a:lnTo>
                  <a:pt x="549" y="1008"/>
                </a:lnTo>
                <a:lnTo>
                  <a:pt x="564" y="997"/>
                </a:lnTo>
                <a:lnTo>
                  <a:pt x="574" y="981"/>
                </a:lnTo>
                <a:lnTo>
                  <a:pt x="578" y="963"/>
                </a:lnTo>
                <a:lnTo>
                  <a:pt x="578" y="481"/>
                </a:lnTo>
                <a:lnTo>
                  <a:pt x="434" y="481"/>
                </a:lnTo>
                <a:lnTo>
                  <a:pt x="415" y="477"/>
                </a:lnTo>
                <a:lnTo>
                  <a:pt x="400" y="467"/>
                </a:lnTo>
                <a:lnTo>
                  <a:pt x="390" y="451"/>
                </a:lnTo>
                <a:lnTo>
                  <a:pt x="386" y="433"/>
                </a:lnTo>
                <a:lnTo>
                  <a:pt x="386" y="288"/>
                </a:lnTo>
                <a:lnTo>
                  <a:pt x="97" y="288"/>
                </a:lnTo>
                <a:close/>
                <a:moveTo>
                  <a:pt x="97" y="240"/>
                </a:moveTo>
                <a:lnTo>
                  <a:pt x="458" y="240"/>
                </a:lnTo>
                <a:lnTo>
                  <a:pt x="627" y="433"/>
                </a:lnTo>
                <a:lnTo>
                  <a:pt x="627" y="963"/>
                </a:lnTo>
                <a:lnTo>
                  <a:pt x="623" y="988"/>
                </a:lnTo>
                <a:lnTo>
                  <a:pt x="614" y="1011"/>
                </a:lnTo>
                <a:lnTo>
                  <a:pt x="598" y="1031"/>
                </a:lnTo>
                <a:lnTo>
                  <a:pt x="578" y="1045"/>
                </a:lnTo>
                <a:lnTo>
                  <a:pt x="556" y="1056"/>
                </a:lnTo>
                <a:lnTo>
                  <a:pt x="530" y="1059"/>
                </a:lnTo>
                <a:lnTo>
                  <a:pt x="97" y="1059"/>
                </a:lnTo>
                <a:lnTo>
                  <a:pt x="70" y="1056"/>
                </a:lnTo>
                <a:lnTo>
                  <a:pt x="48" y="1045"/>
                </a:lnTo>
                <a:lnTo>
                  <a:pt x="28" y="1031"/>
                </a:lnTo>
                <a:lnTo>
                  <a:pt x="14" y="1011"/>
                </a:lnTo>
                <a:lnTo>
                  <a:pt x="4" y="988"/>
                </a:lnTo>
                <a:lnTo>
                  <a:pt x="0" y="963"/>
                </a:lnTo>
                <a:lnTo>
                  <a:pt x="0" y="336"/>
                </a:lnTo>
                <a:lnTo>
                  <a:pt x="4" y="311"/>
                </a:lnTo>
                <a:lnTo>
                  <a:pt x="14" y="288"/>
                </a:lnTo>
                <a:lnTo>
                  <a:pt x="28" y="268"/>
                </a:lnTo>
                <a:lnTo>
                  <a:pt x="48" y="253"/>
                </a:lnTo>
                <a:lnTo>
                  <a:pt x="70" y="243"/>
                </a:lnTo>
                <a:lnTo>
                  <a:pt x="97" y="240"/>
                </a:lnTo>
                <a:close/>
                <a:moveTo>
                  <a:pt x="675" y="51"/>
                </a:moveTo>
                <a:lnTo>
                  <a:pt x="675" y="192"/>
                </a:lnTo>
                <a:lnTo>
                  <a:pt x="801" y="192"/>
                </a:lnTo>
                <a:lnTo>
                  <a:pt x="675" y="51"/>
                </a:lnTo>
                <a:close/>
                <a:moveTo>
                  <a:pt x="337" y="0"/>
                </a:moveTo>
                <a:lnTo>
                  <a:pt x="699" y="0"/>
                </a:lnTo>
                <a:lnTo>
                  <a:pt x="868" y="192"/>
                </a:lnTo>
                <a:lnTo>
                  <a:pt x="868" y="722"/>
                </a:lnTo>
                <a:lnTo>
                  <a:pt x="864" y="747"/>
                </a:lnTo>
                <a:lnTo>
                  <a:pt x="854" y="771"/>
                </a:lnTo>
                <a:lnTo>
                  <a:pt x="839" y="790"/>
                </a:lnTo>
                <a:lnTo>
                  <a:pt x="819" y="805"/>
                </a:lnTo>
                <a:lnTo>
                  <a:pt x="797" y="815"/>
                </a:lnTo>
                <a:lnTo>
                  <a:pt x="771" y="818"/>
                </a:lnTo>
                <a:lnTo>
                  <a:pt x="699" y="818"/>
                </a:lnTo>
                <a:lnTo>
                  <a:pt x="687" y="815"/>
                </a:lnTo>
                <a:lnTo>
                  <a:pt x="678" y="806"/>
                </a:lnTo>
                <a:lnTo>
                  <a:pt x="675" y="794"/>
                </a:lnTo>
                <a:lnTo>
                  <a:pt x="678" y="782"/>
                </a:lnTo>
                <a:lnTo>
                  <a:pt x="687" y="773"/>
                </a:lnTo>
                <a:lnTo>
                  <a:pt x="699" y="769"/>
                </a:lnTo>
                <a:lnTo>
                  <a:pt x="771" y="769"/>
                </a:lnTo>
                <a:lnTo>
                  <a:pt x="790" y="767"/>
                </a:lnTo>
                <a:lnTo>
                  <a:pt x="805" y="756"/>
                </a:lnTo>
                <a:lnTo>
                  <a:pt x="815" y="740"/>
                </a:lnTo>
                <a:lnTo>
                  <a:pt x="819" y="722"/>
                </a:lnTo>
                <a:lnTo>
                  <a:pt x="819" y="240"/>
                </a:lnTo>
                <a:lnTo>
                  <a:pt x="675" y="240"/>
                </a:lnTo>
                <a:lnTo>
                  <a:pt x="656" y="236"/>
                </a:lnTo>
                <a:lnTo>
                  <a:pt x="641" y="226"/>
                </a:lnTo>
                <a:lnTo>
                  <a:pt x="631" y="210"/>
                </a:lnTo>
                <a:lnTo>
                  <a:pt x="627" y="192"/>
                </a:lnTo>
                <a:lnTo>
                  <a:pt x="627" y="47"/>
                </a:lnTo>
                <a:lnTo>
                  <a:pt x="337" y="47"/>
                </a:lnTo>
                <a:lnTo>
                  <a:pt x="319" y="51"/>
                </a:lnTo>
                <a:lnTo>
                  <a:pt x="303" y="61"/>
                </a:lnTo>
                <a:lnTo>
                  <a:pt x="293" y="77"/>
                </a:lnTo>
                <a:lnTo>
                  <a:pt x="289" y="95"/>
                </a:lnTo>
                <a:lnTo>
                  <a:pt x="289" y="167"/>
                </a:lnTo>
                <a:lnTo>
                  <a:pt x="286" y="180"/>
                </a:lnTo>
                <a:lnTo>
                  <a:pt x="277" y="188"/>
                </a:lnTo>
                <a:lnTo>
                  <a:pt x="265" y="192"/>
                </a:lnTo>
                <a:lnTo>
                  <a:pt x="254" y="188"/>
                </a:lnTo>
                <a:lnTo>
                  <a:pt x="244" y="180"/>
                </a:lnTo>
                <a:lnTo>
                  <a:pt x="241" y="167"/>
                </a:lnTo>
                <a:lnTo>
                  <a:pt x="241" y="95"/>
                </a:lnTo>
                <a:lnTo>
                  <a:pt x="244" y="70"/>
                </a:lnTo>
                <a:lnTo>
                  <a:pt x="254" y="47"/>
                </a:lnTo>
                <a:lnTo>
                  <a:pt x="269" y="27"/>
                </a:lnTo>
                <a:lnTo>
                  <a:pt x="289" y="13"/>
                </a:lnTo>
                <a:lnTo>
                  <a:pt x="311" y="2"/>
                </a:lnTo>
                <a:lnTo>
                  <a:pt x="337"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7" name="Freeform 561">
            <a:extLst>
              <a:ext uri="{FF2B5EF4-FFF2-40B4-BE49-F238E27FC236}">
                <a16:creationId xmlns:a16="http://schemas.microsoft.com/office/drawing/2014/main" id="{1A9E5494-86BD-4567-913C-0B2EB70F1028}"/>
              </a:ext>
            </a:extLst>
          </p:cNvPr>
          <p:cNvSpPr>
            <a:spLocks noEditPoints="1"/>
          </p:cNvSpPr>
          <p:nvPr/>
        </p:nvSpPr>
        <p:spPr bwMode="auto">
          <a:xfrm>
            <a:off x="7376233" y="4277502"/>
            <a:ext cx="916944" cy="749769"/>
          </a:xfrm>
          <a:custGeom>
            <a:avLst/>
            <a:gdLst>
              <a:gd name="T0" fmla="*/ 34 w 735"/>
              <a:gd name="T1" fmla="*/ 568 h 601"/>
              <a:gd name="T2" fmla="*/ 101 w 735"/>
              <a:gd name="T3" fmla="*/ 401 h 601"/>
              <a:gd name="T4" fmla="*/ 17 w 735"/>
              <a:gd name="T5" fmla="*/ 368 h 601"/>
              <a:gd name="T6" fmla="*/ 122 w 735"/>
              <a:gd name="T7" fmla="*/ 368 h 601"/>
              <a:gd name="T8" fmla="*/ 131 w 735"/>
              <a:gd name="T9" fmla="*/ 374 h 601"/>
              <a:gd name="T10" fmla="*/ 133 w 735"/>
              <a:gd name="T11" fmla="*/ 385 h 601"/>
              <a:gd name="T12" fmla="*/ 132 w 735"/>
              <a:gd name="T13" fmla="*/ 590 h 601"/>
              <a:gd name="T14" fmla="*/ 127 w 735"/>
              <a:gd name="T15" fmla="*/ 598 h 601"/>
              <a:gd name="T16" fmla="*/ 116 w 735"/>
              <a:gd name="T17" fmla="*/ 601 h 601"/>
              <a:gd name="T18" fmla="*/ 11 w 735"/>
              <a:gd name="T19" fmla="*/ 601 h 601"/>
              <a:gd name="T20" fmla="*/ 4 w 735"/>
              <a:gd name="T21" fmla="*/ 594 h 601"/>
              <a:gd name="T22" fmla="*/ 0 w 735"/>
              <a:gd name="T23" fmla="*/ 584 h 601"/>
              <a:gd name="T24" fmla="*/ 1 w 735"/>
              <a:gd name="T25" fmla="*/ 380 h 601"/>
              <a:gd name="T26" fmla="*/ 6 w 735"/>
              <a:gd name="T27" fmla="*/ 370 h 601"/>
              <a:gd name="T28" fmla="*/ 17 w 735"/>
              <a:gd name="T29" fmla="*/ 368 h 601"/>
              <a:gd name="T30" fmla="*/ 435 w 735"/>
              <a:gd name="T31" fmla="*/ 568 h 601"/>
              <a:gd name="T32" fmla="*/ 501 w 735"/>
              <a:gd name="T33" fmla="*/ 301 h 601"/>
              <a:gd name="T34" fmla="*/ 418 w 735"/>
              <a:gd name="T35" fmla="*/ 267 h 601"/>
              <a:gd name="T36" fmla="*/ 522 w 735"/>
              <a:gd name="T37" fmla="*/ 268 h 601"/>
              <a:gd name="T38" fmla="*/ 532 w 735"/>
              <a:gd name="T39" fmla="*/ 275 h 601"/>
              <a:gd name="T40" fmla="*/ 534 w 735"/>
              <a:gd name="T41" fmla="*/ 284 h 601"/>
              <a:gd name="T42" fmla="*/ 533 w 735"/>
              <a:gd name="T43" fmla="*/ 590 h 601"/>
              <a:gd name="T44" fmla="*/ 528 w 735"/>
              <a:gd name="T45" fmla="*/ 598 h 601"/>
              <a:gd name="T46" fmla="*/ 517 w 735"/>
              <a:gd name="T47" fmla="*/ 601 h 601"/>
              <a:gd name="T48" fmla="*/ 412 w 735"/>
              <a:gd name="T49" fmla="*/ 601 h 601"/>
              <a:gd name="T50" fmla="*/ 404 w 735"/>
              <a:gd name="T51" fmla="*/ 594 h 601"/>
              <a:gd name="T52" fmla="*/ 401 w 735"/>
              <a:gd name="T53" fmla="*/ 584 h 601"/>
              <a:gd name="T54" fmla="*/ 402 w 735"/>
              <a:gd name="T55" fmla="*/ 279 h 601"/>
              <a:gd name="T56" fmla="*/ 407 w 735"/>
              <a:gd name="T57" fmla="*/ 271 h 601"/>
              <a:gd name="T58" fmla="*/ 418 w 735"/>
              <a:gd name="T59" fmla="*/ 267 h 601"/>
              <a:gd name="T60" fmla="*/ 234 w 735"/>
              <a:gd name="T61" fmla="*/ 568 h 601"/>
              <a:gd name="T62" fmla="*/ 301 w 735"/>
              <a:gd name="T63" fmla="*/ 101 h 601"/>
              <a:gd name="T64" fmla="*/ 217 w 735"/>
              <a:gd name="T65" fmla="*/ 67 h 601"/>
              <a:gd name="T66" fmla="*/ 322 w 735"/>
              <a:gd name="T67" fmla="*/ 68 h 601"/>
              <a:gd name="T68" fmla="*/ 331 w 735"/>
              <a:gd name="T69" fmla="*/ 75 h 601"/>
              <a:gd name="T70" fmla="*/ 334 w 735"/>
              <a:gd name="T71" fmla="*/ 84 h 601"/>
              <a:gd name="T72" fmla="*/ 332 w 735"/>
              <a:gd name="T73" fmla="*/ 590 h 601"/>
              <a:gd name="T74" fmla="*/ 327 w 735"/>
              <a:gd name="T75" fmla="*/ 598 h 601"/>
              <a:gd name="T76" fmla="*/ 317 w 735"/>
              <a:gd name="T77" fmla="*/ 601 h 601"/>
              <a:gd name="T78" fmla="*/ 212 w 735"/>
              <a:gd name="T79" fmla="*/ 601 h 601"/>
              <a:gd name="T80" fmla="*/ 204 w 735"/>
              <a:gd name="T81" fmla="*/ 594 h 601"/>
              <a:gd name="T82" fmla="*/ 200 w 735"/>
              <a:gd name="T83" fmla="*/ 584 h 601"/>
              <a:gd name="T84" fmla="*/ 201 w 735"/>
              <a:gd name="T85" fmla="*/ 79 h 601"/>
              <a:gd name="T86" fmla="*/ 207 w 735"/>
              <a:gd name="T87" fmla="*/ 71 h 601"/>
              <a:gd name="T88" fmla="*/ 217 w 735"/>
              <a:gd name="T89" fmla="*/ 67 h 601"/>
              <a:gd name="T90" fmla="*/ 634 w 735"/>
              <a:gd name="T91" fmla="*/ 568 h 601"/>
              <a:gd name="T92" fmla="*/ 701 w 735"/>
              <a:gd name="T93" fmla="*/ 34 h 601"/>
              <a:gd name="T94" fmla="*/ 618 w 735"/>
              <a:gd name="T95" fmla="*/ 0 h 601"/>
              <a:gd name="T96" fmla="*/ 723 w 735"/>
              <a:gd name="T97" fmla="*/ 1 h 601"/>
              <a:gd name="T98" fmla="*/ 731 w 735"/>
              <a:gd name="T99" fmla="*/ 8 h 601"/>
              <a:gd name="T100" fmla="*/ 735 w 735"/>
              <a:gd name="T101" fmla="*/ 17 h 601"/>
              <a:gd name="T102" fmla="*/ 733 w 735"/>
              <a:gd name="T103" fmla="*/ 590 h 601"/>
              <a:gd name="T104" fmla="*/ 728 w 735"/>
              <a:gd name="T105" fmla="*/ 598 h 601"/>
              <a:gd name="T106" fmla="*/ 718 w 735"/>
              <a:gd name="T107" fmla="*/ 601 h 601"/>
              <a:gd name="T108" fmla="*/ 613 w 735"/>
              <a:gd name="T109" fmla="*/ 601 h 601"/>
              <a:gd name="T110" fmla="*/ 604 w 735"/>
              <a:gd name="T111" fmla="*/ 594 h 601"/>
              <a:gd name="T112" fmla="*/ 601 w 735"/>
              <a:gd name="T113" fmla="*/ 584 h 601"/>
              <a:gd name="T114" fmla="*/ 602 w 735"/>
              <a:gd name="T115" fmla="*/ 12 h 601"/>
              <a:gd name="T116" fmla="*/ 608 w 735"/>
              <a:gd name="T117" fmla="*/ 4 h 601"/>
              <a:gd name="T118" fmla="*/ 618 w 735"/>
              <a:gd name="T119" fmla="*/ 0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35" h="601">
                <a:moveTo>
                  <a:pt x="34" y="401"/>
                </a:moveTo>
                <a:lnTo>
                  <a:pt x="34" y="568"/>
                </a:lnTo>
                <a:lnTo>
                  <a:pt x="101" y="568"/>
                </a:lnTo>
                <a:lnTo>
                  <a:pt x="101" y="401"/>
                </a:lnTo>
                <a:lnTo>
                  <a:pt x="34" y="401"/>
                </a:lnTo>
                <a:close/>
                <a:moveTo>
                  <a:pt x="17" y="368"/>
                </a:moveTo>
                <a:lnTo>
                  <a:pt x="116" y="368"/>
                </a:lnTo>
                <a:lnTo>
                  <a:pt x="122" y="368"/>
                </a:lnTo>
                <a:lnTo>
                  <a:pt x="127" y="370"/>
                </a:lnTo>
                <a:lnTo>
                  <a:pt x="131" y="374"/>
                </a:lnTo>
                <a:lnTo>
                  <a:pt x="132" y="380"/>
                </a:lnTo>
                <a:lnTo>
                  <a:pt x="133" y="385"/>
                </a:lnTo>
                <a:lnTo>
                  <a:pt x="133" y="584"/>
                </a:lnTo>
                <a:lnTo>
                  <a:pt x="132" y="590"/>
                </a:lnTo>
                <a:lnTo>
                  <a:pt x="131" y="594"/>
                </a:lnTo>
                <a:lnTo>
                  <a:pt x="127" y="598"/>
                </a:lnTo>
                <a:lnTo>
                  <a:pt x="122" y="601"/>
                </a:lnTo>
                <a:lnTo>
                  <a:pt x="116" y="601"/>
                </a:lnTo>
                <a:lnTo>
                  <a:pt x="17" y="601"/>
                </a:lnTo>
                <a:lnTo>
                  <a:pt x="11" y="601"/>
                </a:lnTo>
                <a:lnTo>
                  <a:pt x="6" y="598"/>
                </a:lnTo>
                <a:lnTo>
                  <a:pt x="4" y="594"/>
                </a:lnTo>
                <a:lnTo>
                  <a:pt x="1" y="590"/>
                </a:lnTo>
                <a:lnTo>
                  <a:pt x="0" y="584"/>
                </a:lnTo>
                <a:lnTo>
                  <a:pt x="0" y="385"/>
                </a:lnTo>
                <a:lnTo>
                  <a:pt x="1" y="380"/>
                </a:lnTo>
                <a:lnTo>
                  <a:pt x="4" y="374"/>
                </a:lnTo>
                <a:lnTo>
                  <a:pt x="6" y="370"/>
                </a:lnTo>
                <a:lnTo>
                  <a:pt x="11" y="368"/>
                </a:lnTo>
                <a:lnTo>
                  <a:pt x="17" y="368"/>
                </a:lnTo>
                <a:close/>
                <a:moveTo>
                  <a:pt x="435" y="301"/>
                </a:moveTo>
                <a:lnTo>
                  <a:pt x="435" y="568"/>
                </a:lnTo>
                <a:lnTo>
                  <a:pt x="501" y="568"/>
                </a:lnTo>
                <a:lnTo>
                  <a:pt x="501" y="301"/>
                </a:lnTo>
                <a:lnTo>
                  <a:pt x="435" y="301"/>
                </a:lnTo>
                <a:close/>
                <a:moveTo>
                  <a:pt x="418" y="267"/>
                </a:moveTo>
                <a:lnTo>
                  <a:pt x="517" y="267"/>
                </a:lnTo>
                <a:lnTo>
                  <a:pt x="522" y="268"/>
                </a:lnTo>
                <a:lnTo>
                  <a:pt x="528" y="271"/>
                </a:lnTo>
                <a:lnTo>
                  <a:pt x="532" y="275"/>
                </a:lnTo>
                <a:lnTo>
                  <a:pt x="533" y="279"/>
                </a:lnTo>
                <a:lnTo>
                  <a:pt x="534" y="284"/>
                </a:lnTo>
                <a:lnTo>
                  <a:pt x="534" y="584"/>
                </a:lnTo>
                <a:lnTo>
                  <a:pt x="533" y="590"/>
                </a:lnTo>
                <a:lnTo>
                  <a:pt x="532" y="594"/>
                </a:lnTo>
                <a:lnTo>
                  <a:pt x="528" y="598"/>
                </a:lnTo>
                <a:lnTo>
                  <a:pt x="522" y="601"/>
                </a:lnTo>
                <a:lnTo>
                  <a:pt x="517" y="601"/>
                </a:lnTo>
                <a:lnTo>
                  <a:pt x="418" y="601"/>
                </a:lnTo>
                <a:lnTo>
                  <a:pt x="412" y="601"/>
                </a:lnTo>
                <a:lnTo>
                  <a:pt x="407" y="598"/>
                </a:lnTo>
                <a:lnTo>
                  <a:pt x="404" y="594"/>
                </a:lnTo>
                <a:lnTo>
                  <a:pt x="402" y="590"/>
                </a:lnTo>
                <a:lnTo>
                  <a:pt x="401" y="584"/>
                </a:lnTo>
                <a:lnTo>
                  <a:pt x="401" y="284"/>
                </a:lnTo>
                <a:lnTo>
                  <a:pt x="402" y="279"/>
                </a:lnTo>
                <a:lnTo>
                  <a:pt x="404" y="275"/>
                </a:lnTo>
                <a:lnTo>
                  <a:pt x="407" y="271"/>
                </a:lnTo>
                <a:lnTo>
                  <a:pt x="412" y="268"/>
                </a:lnTo>
                <a:lnTo>
                  <a:pt x="418" y="267"/>
                </a:lnTo>
                <a:close/>
                <a:moveTo>
                  <a:pt x="234" y="101"/>
                </a:moveTo>
                <a:lnTo>
                  <a:pt x="234" y="568"/>
                </a:lnTo>
                <a:lnTo>
                  <a:pt x="301" y="568"/>
                </a:lnTo>
                <a:lnTo>
                  <a:pt x="301" y="101"/>
                </a:lnTo>
                <a:lnTo>
                  <a:pt x="234" y="101"/>
                </a:lnTo>
                <a:close/>
                <a:moveTo>
                  <a:pt x="217" y="67"/>
                </a:moveTo>
                <a:lnTo>
                  <a:pt x="317" y="67"/>
                </a:lnTo>
                <a:lnTo>
                  <a:pt x="322" y="68"/>
                </a:lnTo>
                <a:lnTo>
                  <a:pt x="327" y="71"/>
                </a:lnTo>
                <a:lnTo>
                  <a:pt x="331" y="75"/>
                </a:lnTo>
                <a:lnTo>
                  <a:pt x="332" y="79"/>
                </a:lnTo>
                <a:lnTo>
                  <a:pt x="334" y="84"/>
                </a:lnTo>
                <a:lnTo>
                  <a:pt x="334" y="584"/>
                </a:lnTo>
                <a:lnTo>
                  <a:pt x="332" y="590"/>
                </a:lnTo>
                <a:lnTo>
                  <a:pt x="331" y="594"/>
                </a:lnTo>
                <a:lnTo>
                  <a:pt x="327" y="598"/>
                </a:lnTo>
                <a:lnTo>
                  <a:pt x="322" y="601"/>
                </a:lnTo>
                <a:lnTo>
                  <a:pt x="317" y="601"/>
                </a:lnTo>
                <a:lnTo>
                  <a:pt x="217" y="601"/>
                </a:lnTo>
                <a:lnTo>
                  <a:pt x="212" y="601"/>
                </a:lnTo>
                <a:lnTo>
                  <a:pt x="207" y="598"/>
                </a:lnTo>
                <a:lnTo>
                  <a:pt x="204" y="594"/>
                </a:lnTo>
                <a:lnTo>
                  <a:pt x="201" y="590"/>
                </a:lnTo>
                <a:lnTo>
                  <a:pt x="200" y="584"/>
                </a:lnTo>
                <a:lnTo>
                  <a:pt x="200" y="84"/>
                </a:lnTo>
                <a:lnTo>
                  <a:pt x="201" y="79"/>
                </a:lnTo>
                <a:lnTo>
                  <a:pt x="204" y="75"/>
                </a:lnTo>
                <a:lnTo>
                  <a:pt x="207" y="71"/>
                </a:lnTo>
                <a:lnTo>
                  <a:pt x="212" y="68"/>
                </a:lnTo>
                <a:lnTo>
                  <a:pt x="217" y="67"/>
                </a:lnTo>
                <a:close/>
                <a:moveTo>
                  <a:pt x="634" y="34"/>
                </a:moveTo>
                <a:lnTo>
                  <a:pt x="634" y="568"/>
                </a:lnTo>
                <a:lnTo>
                  <a:pt x="701" y="568"/>
                </a:lnTo>
                <a:lnTo>
                  <a:pt x="701" y="34"/>
                </a:lnTo>
                <a:lnTo>
                  <a:pt x="634" y="34"/>
                </a:lnTo>
                <a:close/>
                <a:moveTo>
                  <a:pt x="618" y="0"/>
                </a:moveTo>
                <a:lnTo>
                  <a:pt x="718" y="0"/>
                </a:lnTo>
                <a:lnTo>
                  <a:pt x="723" y="1"/>
                </a:lnTo>
                <a:lnTo>
                  <a:pt x="728" y="4"/>
                </a:lnTo>
                <a:lnTo>
                  <a:pt x="731" y="8"/>
                </a:lnTo>
                <a:lnTo>
                  <a:pt x="733" y="12"/>
                </a:lnTo>
                <a:lnTo>
                  <a:pt x="735" y="17"/>
                </a:lnTo>
                <a:lnTo>
                  <a:pt x="735" y="584"/>
                </a:lnTo>
                <a:lnTo>
                  <a:pt x="733" y="590"/>
                </a:lnTo>
                <a:lnTo>
                  <a:pt x="731" y="594"/>
                </a:lnTo>
                <a:lnTo>
                  <a:pt x="728" y="598"/>
                </a:lnTo>
                <a:lnTo>
                  <a:pt x="723" y="601"/>
                </a:lnTo>
                <a:lnTo>
                  <a:pt x="718" y="601"/>
                </a:lnTo>
                <a:lnTo>
                  <a:pt x="618" y="601"/>
                </a:lnTo>
                <a:lnTo>
                  <a:pt x="613" y="601"/>
                </a:lnTo>
                <a:lnTo>
                  <a:pt x="608" y="598"/>
                </a:lnTo>
                <a:lnTo>
                  <a:pt x="604" y="594"/>
                </a:lnTo>
                <a:lnTo>
                  <a:pt x="602" y="590"/>
                </a:lnTo>
                <a:lnTo>
                  <a:pt x="601" y="584"/>
                </a:lnTo>
                <a:lnTo>
                  <a:pt x="601" y="17"/>
                </a:lnTo>
                <a:lnTo>
                  <a:pt x="602" y="12"/>
                </a:lnTo>
                <a:lnTo>
                  <a:pt x="604" y="8"/>
                </a:lnTo>
                <a:lnTo>
                  <a:pt x="608" y="4"/>
                </a:lnTo>
                <a:lnTo>
                  <a:pt x="613" y="1"/>
                </a:lnTo>
                <a:lnTo>
                  <a:pt x="618"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8" name="Freeform 569">
            <a:extLst>
              <a:ext uri="{FF2B5EF4-FFF2-40B4-BE49-F238E27FC236}">
                <a16:creationId xmlns:a16="http://schemas.microsoft.com/office/drawing/2014/main" id="{DD4FC717-53C3-46E9-B5B1-EFB9B51D192F}"/>
              </a:ext>
            </a:extLst>
          </p:cNvPr>
          <p:cNvSpPr>
            <a:spLocks noEditPoints="1"/>
          </p:cNvSpPr>
          <p:nvPr/>
        </p:nvSpPr>
        <p:spPr bwMode="auto">
          <a:xfrm>
            <a:off x="7376234" y="6854296"/>
            <a:ext cx="916941" cy="833357"/>
          </a:xfrm>
          <a:custGeom>
            <a:avLst/>
            <a:gdLst>
              <a:gd name="T0" fmla="*/ 186 w 735"/>
              <a:gd name="T1" fmla="*/ 212 h 668"/>
              <a:gd name="T2" fmla="*/ 88 w 735"/>
              <a:gd name="T3" fmla="*/ 269 h 668"/>
              <a:gd name="T4" fmla="*/ 37 w 735"/>
              <a:gd name="T5" fmla="*/ 358 h 668"/>
              <a:gd name="T6" fmla="*/ 45 w 735"/>
              <a:gd name="T7" fmla="*/ 452 h 668"/>
              <a:gd name="T8" fmla="*/ 103 w 735"/>
              <a:gd name="T9" fmla="*/ 529 h 668"/>
              <a:gd name="T10" fmla="*/ 114 w 735"/>
              <a:gd name="T11" fmla="*/ 565 h 668"/>
              <a:gd name="T12" fmla="*/ 194 w 735"/>
              <a:gd name="T13" fmla="*/ 578 h 668"/>
              <a:gd name="T14" fmla="*/ 237 w 735"/>
              <a:gd name="T15" fmla="*/ 583 h 668"/>
              <a:gd name="T16" fmla="*/ 348 w 735"/>
              <a:gd name="T17" fmla="*/ 572 h 668"/>
              <a:gd name="T18" fmla="*/ 445 w 735"/>
              <a:gd name="T19" fmla="*/ 516 h 668"/>
              <a:gd name="T20" fmla="*/ 496 w 735"/>
              <a:gd name="T21" fmla="*/ 427 h 668"/>
              <a:gd name="T22" fmla="*/ 486 w 735"/>
              <a:gd name="T23" fmla="*/ 326 h 668"/>
              <a:gd name="T24" fmla="*/ 418 w 735"/>
              <a:gd name="T25" fmla="*/ 246 h 668"/>
              <a:gd name="T26" fmla="*/ 309 w 735"/>
              <a:gd name="T27" fmla="*/ 205 h 668"/>
              <a:gd name="T28" fmla="*/ 310 w 735"/>
              <a:gd name="T29" fmla="*/ 171 h 668"/>
              <a:gd name="T30" fmla="*/ 424 w 735"/>
              <a:gd name="T31" fmla="*/ 211 h 668"/>
              <a:gd name="T32" fmla="*/ 504 w 735"/>
              <a:gd name="T33" fmla="*/ 290 h 668"/>
              <a:gd name="T34" fmla="*/ 534 w 735"/>
              <a:gd name="T35" fmla="*/ 393 h 668"/>
              <a:gd name="T36" fmla="*/ 504 w 735"/>
              <a:gd name="T37" fmla="*/ 497 h 668"/>
              <a:gd name="T38" fmla="*/ 424 w 735"/>
              <a:gd name="T39" fmla="*/ 575 h 668"/>
              <a:gd name="T40" fmla="*/ 310 w 735"/>
              <a:gd name="T41" fmla="*/ 616 h 668"/>
              <a:gd name="T42" fmla="*/ 199 w 735"/>
              <a:gd name="T43" fmla="*/ 610 h 668"/>
              <a:gd name="T44" fmla="*/ 54 w 735"/>
              <a:gd name="T45" fmla="*/ 529 h 668"/>
              <a:gd name="T46" fmla="*/ 4 w 735"/>
              <a:gd name="T47" fmla="*/ 430 h 668"/>
              <a:gd name="T48" fmla="*/ 13 w 735"/>
              <a:gd name="T49" fmla="*/ 321 h 668"/>
              <a:gd name="T50" fmla="*/ 79 w 735"/>
              <a:gd name="T51" fmla="*/ 233 h 668"/>
              <a:gd name="T52" fmla="*/ 182 w 735"/>
              <a:gd name="T53" fmla="*/ 178 h 668"/>
              <a:gd name="T54" fmla="*/ 468 w 735"/>
              <a:gd name="T55" fmla="*/ 0 h 668"/>
              <a:gd name="T56" fmla="*/ 589 w 735"/>
              <a:gd name="T57" fmla="*/ 25 h 668"/>
              <a:gd name="T58" fmla="*/ 682 w 735"/>
              <a:gd name="T59" fmla="*/ 93 h 668"/>
              <a:gd name="T60" fmla="*/ 731 w 735"/>
              <a:gd name="T61" fmla="*/ 189 h 668"/>
              <a:gd name="T62" fmla="*/ 720 w 735"/>
              <a:gd name="T63" fmla="*/ 299 h 668"/>
              <a:gd name="T64" fmla="*/ 652 w 735"/>
              <a:gd name="T65" fmla="*/ 388 h 668"/>
              <a:gd name="T66" fmla="*/ 565 w 735"/>
              <a:gd name="T67" fmla="*/ 419 h 668"/>
              <a:gd name="T68" fmla="*/ 618 w 735"/>
              <a:gd name="T69" fmla="*/ 384 h 668"/>
              <a:gd name="T70" fmla="*/ 656 w 735"/>
              <a:gd name="T71" fmla="*/ 339 h 668"/>
              <a:gd name="T72" fmla="*/ 698 w 735"/>
              <a:gd name="T73" fmla="*/ 257 h 668"/>
              <a:gd name="T74" fmla="*/ 686 w 735"/>
              <a:gd name="T75" fmla="*/ 159 h 668"/>
              <a:gd name="T76" fmla="*/ 618 w 735"/>
              <a:gd name="T77" fmla="*/ 79 h 668"/>
              <a:gd name="T78" fmla="*/ 510 w 735"/>
              <a:gd name="T79" fmla="*/ 37 h 668"/>
              <a:gd name="T80" fmla="*/ 384 w 735"/>
              <a:gd name="T81" fmla="*/ 46 h 668"/>
              <a:gd name="T82" fmla="*/ 284 w 735"/>
              <a:gd name="T83" fmla="*/ 106 h 668"/>
              <a:gd name="T84" fmla="*/ 242 w 735"/>
              <a:gd name="T85" fmla="*/ 104 h 668"/>
              <a:gd name="T86" fmla="*/ 337 w 735"/>
              <a:gd name="T87" fmla="*/ 29 h 668"/>
              <a:gd name="T88" fmla="*/ 468 w 735"/>
              <a:gd name="T89"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35" h="668">
                <a:moveTo>
                  <a:pt x="267" y="201"/>
                </a:moveTo>
                <a:lnTo>
                  <a:pt x="225" y="205"/>
                </a:lnTo>
                <a:lnTo>
                  <a:pt x="186" y="212"/>
                </a:lnTo>
                <a:lnTo>
                  <a:pt x="149" y="227"/>
                </a:lnTo>
                <a:lnTo>
                  <a:pt x="117" y="246"/>
                </a:lnTo>
                <a:lnTo>
                  <a:pt x="88" y="269"/>
                </a:lnTo>
                <a:lnTo>
                  <a:pt x="65" y="296"/>
                </a:lnTo>
                <a:lnTo>
                  <a:pt x="48" y="326"/>
                </a:lnTo>
                <a:lnTo>
                  <a:pt x="37" y="358"/>
                </a:lnTo>
                <a:lnTo>
                  <a:pt x="33" y="393"/>
                </a:lnTo>
                <a:lnTo>
                  <a:pt x="37" y="423"/>
                </a:lnTo>
                <a:lnTo>
                  <a:pt x="45" y="452"/>
                </a:lnTo>
                <a:lnTo>
                  <a:pt x="59" y="481"/>
                </a:lnTo>
                <a:lnTo>
                  <a:pt x="79" y="506"/>
                </a:lnTo>
                <a:lnTo>
                  <a:pt x="103" y="529"/>
                </a:lnTo>
                <a:lnTo>
                  <a:pt x="111" y="540"/>
                </a:lnTo>
                <a:lnTo>
                  <a:pt x="115" y="551"/>
                </a:lnTo>
                <a:lnTo>
                  <a:pt x="114" y="565"/>
                </a:lnTo>
                <a:lnTo>
                  <a:pt x="101" y="613"/>
                </a:lnTo>
                <a:lnTo>
                  <a:pt x="187" y="579"/>
                </a:lnTo>
                <a:lnTo>
                  <a:pt x="194" y="578"/>
                </a:lnTo>
                <a:lnTo>
                  <a:pt x="199" y="578"/>
                </a:lnTo>
                <a:lnTo>
                  <a:pt x="207" y="578"/>
                </a:lnTo>
                <a:lnTo>
                  <a:pt x="237" y="583"/>
                </a:lnTo>
                <a:lnTo>
                  <a:pt x="267" y="584"/>
                </a:lnTo>
                <a:lnTo>
                  <a:pt x="309" y="582"/>
                </a:lnTo>
                <a:lnTo>
                  <a:pt x="348" y="572"/>
                </a:lnTo>
                <a:lnTo>
                  <a:pt x="385" y="558"/>
                </a:lnTo>
                <a:lnTo>
                  <a:pt x="418" y="540"/>
                </a:lnTo>
                <a:lnTo>
                  <a:pt x="445" y="516"/>
                </a:lnTo>
                <a:lnTo>
                  <a:pt x="469" y="490"/>
                </a:lnTo>
                <a:lnTo>
                  <a:pt x="486" y="460"/>
                </a:lnTo>
                <a:lnTo>
                  <a:pt x="496" y="427"/>
                </a:lnTo>
                <a:lnTo>
                  <a:pt x="500" y="393"/>
                </a:lnTo>
                <a:lnTo>
                  <a:pt x="496" y="358"/>
                </a:lnTo>
                <a:lnTo>
                  <a:pt x="486" y="326"/>
                </a:lnTo>
                <a:lnTo>
                  <a:pt x="469" y="296"/>
                </a:lnTo>
                <a:lnTo>
                  <a:pt x="445" y="269"/>
                </a:lnTo>
                <a:lnTo>
                  <a:pt x="418" y="246"/>
                </a:lnTo>
                <a:lnTo>
                  <a:pt x="385" y="227"/>
                </a:lnTo>
                <a:lnTo>
                  <a:pt x="348" y="212"/>
                </a:lnTo>
                <a:lnTo>
                  <a:pt x="309" y="205"/>
                </a:lnTo>
                <a:lnTo>
                  <a:pt x="267" y="201"/>
                </a:lnTo>
                <a:close/>
                <a:moveTo>
                  <a:pt x="267" y="168"/>
                </a:moveTo>
                <a:lnTo>
                  <a:pt x="310" y="171"/>
                </a:lnTo>
                <a:lnTo>
                  <a:pt x="351" y="178"/>
                </a:lnTo>
                <a:lnTo>
                  <a:pt x="390" y="193"/>
                </a:lnTo>
                <a:lnTo>
                  <a:pt x="424" y="211"/>
                </a:lnTo>
                <a:lnTo>
                  <a:pt x="456" y="233"/>
                </a:lnTo>
                <a:lnTo>
                  <a:pt x="482" y="260"/>
                </a:lnTo>
                <a:lnTo>
                  <a:pt x="504" y="290"/>
                </a:lnTo>
                <a:lnTo>
                  <a:pt x="520" y="321"/>
                </a:lnTo>
                <a:lnTo>
                  <a:pt x="531" y="356"/>
                </a:lnTo>
                <a:lnTo>
                  <a:pt x="534" y="393"/>
                </a:lnTo>
                <a:lnTo>
                  <a:pt x="531" y="430"/>
                </a:lnTo>
                <a:lnTo>
                  <a:pt x="520" y="464"/>
                </a:lnTo>
                <a:lnTo>
                  <a:pt x="504" y="497"/>
                </a:lnTo>
                <a:lnTo>
                  <a:pt x="482" y="525"/>
                </a:lnTo>
                <a:lnTo>
                  <a:pt x="456" y="551"/>
                </a:lnTo>
                <a:lnTo>
                  <a:pt x="424" y="575"/>
                </a:lnTo>
                <a:lnTo>
                  <a:pt x="390" y="593"/>
                </a:lnTo>
                <a:lnTo>
                  <a:pt x="351" y="606"/>
                </a:lnTo>
                <a:lnTo>
                  <a:pt x="310" y="616"/>
                </a:lnTo>
                <a:lnTo>
                  <a:pt x="267" y="618"/>
                </a:lnTo>
                <a:lnTo>
                  <a:pt x="233" y="616"/>
                </a:lnTo>
                <a:lnTo>
                  <a:pt x="199" y="610"/>
                </a:lnTo>
                <a:lnTo>
                  <a:pt x="50" y="668"/>
                </a:lnTo>
                <a:lnTo>
                  <a:pt x="83" y="555"/>
                </a:lnTo>
                <a:lnTo>
                  <a:pt x="54" y="529"/>
                </a:lnTo>
                <a:lnTo>
                  <a:pt x="31" y="499"/>
                </a:lnTo>
                <a:lnTo>
                  <a:pt x="14" y="465"/>
                </a:lnTo>
                <a:lnTo>
                  <a:pt x="4" y="430"/>
                </a:lnTo>
                <a:lnTo>
                  <a:pt x="0" y="393"/>
                </a:lnTo>
                <a:lnTo>
                  <a:pt x="4" y="356"/>
                </a:lnTo>
                <a:lnTo>
                  <a:pt x="13" y="321"/>
                </a:lnTo>
                <a:lnTo>
                  <a:pt x="30" y="290"/>
                </a:lnTo>
                <a:lnTo>
                  <a:pt x="51" y="260"/>
                </a:lnTo>
                <a:lnTo>
                  <a:pt x="79" y="233"/>
                </a:lnTo>
                <a:lnTo>
                  <a:pt x="109" y="211"/>
                </a:lnTo>
                <a:lnTo>
                  <a:pt x="144" y="193"/>
                </a:lnTo>
                <a:lnTo>
                  <a:pt x="182" y="178"/>
                </a:lnTo>
                <a:lnTo>
                  <a:pt x="224" y="171"/>
                </a:lnTo>
                <a:lnTo>
                  <a:pt x="267" y="168"/>
                </a:lnTo>
                <a:close/>
                <a:moveTo>
                  <a:pt x="468" y="0"/>
                </a:moveTo>
                <a:lnTo>
                  <a:pt x="511" y="3"/>
                </a:lnTo>
                <a:lnTo>
                  <a:pt x="551" y="12"/>
                </a:lnTo>
                <a:lnTo>
                  <a:pt x="589" y="25"/>
                </a:lnTo>
                <a:lnTo>
                  <a:pt x="625" y="44"/>
                </a:lnTo>
                <a:lnTo>
                  <a:pt x="656" y="67"/>
                </a:lnTo>
                <a:lnTo>
                  <a:pt x="682" y="93"/>
                </a:lnTo>
                <a:lnTo>
                  <a:pt x="705" y="122"/>
                </a:lnTo>
                <a:lnTo>
                  <a:pt x="720" y="155"/>
                </a:lnTo>
                <a:lnTo>
                  <a:pt x="731" y="189"/>
                </a:lnTo>
                <a:lnTo>
                  <a:pt x="735" y="226"/>
                </a:lnTo>
                <a:lnTo>
                  <a:pt x="731" y="263"/>
                </a:lnTo>
                <a:lnTo>
                  <a:pt x="720" y="299"/>
                </a:lnTo>
                <a:lnTo>
                  <a:pt x="703" y="332"/>
                </a:lnTo>
                <a:lnTo>
                  <a:pt x="680" y="362"/>
                </a:lnTo>
                <a:lnTo>
                  <a:pt x="652" y="388"/>
                </a:lnTo>
                <a:lnTo>
                  <a:pt x="684" y="502"/>
                </a:lnTo>
                <a:lnTo>
                  <a:pt x="558" y="452"/>
                </a:lnTo>
                <a:lnTo>
                  <a:pt x="565" y="419"/>
                </a:lnTo>
                <a:lnTo>
                  <a:pt x="634" y="445"/>
                </a:lnTo>
                <a:lnTo>
                  <a:pt x="620" y="397"/>
                </a:lnTo>
                <a:lnTo>
                  <a:pt x="618" y="384"/>
                </a:lnTo>
                <a:lnTo>
                  <a:pt x="622" y="372"/>
                </a:lnTo>
                <a:lnTo>
                  <a:pt x="631" y="363"/>
                </a:lnTo>
                <a:lnTo>
                  <a:pt x="656" y="339"/>
                </a:lnTo>
                <a:lnTo>
                  <a:pt x="675" y="313"/>
                </a:lnTo>
                <a:lnTo>
                  <a:pt x="689" y="286"/>
                </a:lnTo>
                <a:lnTo>
                  <a:pt x="698" y="257"/>
                </a:lnTo>
                <a:lnTo>
                  <a:pt x="701" y="226"/>
                </a:lnTo>
                <a:lnTo>
                  <a:pt x="697" y="191"/>
                </a:lnTo>
                <a:lnTo>
                  <a:pt x="686" y="159"/>
                </a:lnTo>
                <a:lnTo>
                  <a:pt x="669" y="129"/>
                </a:lnTo>
                <a:lnTo>
                  <a:pt x="646" y="102"/>
                </a:lnTo>
                <a:lnTo>
                  <a:pt x="618" y="79"/>
                </a:lnTo>
                <a:lnTo>
                  <a:pt x="586" y="61"/>
                </a:lnTo>
                <a:lnTo>
                  <a:pt x="549" y="46"/>
                </a:lnTo>
                <a:lnTo>
                  <a:pt x="510" y="37"/>
                </a:lnTo>
                <a:lnTo>
                  <a:pt x="468" y="34"/>
                </a:lnTo>
                <a:lnTo>
                  <a:pt x="424" y="37"/>
                </a:lnTo>
                <a:lnTo>
                  <a:pt x="384" y="46"/>
                </a:lnTo>
                <a:lnTo>
                  <a:pt x="346" y="62"/>
                </a:lnTo>
                <a:lnTo>
                  <a:pt x="313" y="82"/>
                </a:lnTo>
                <a:lnTo>
                  <a:pt x="284" y="106"/>
                </a:lnTo>
                <a:lnTo>
                  <a:pt x="262" y="134"/>
                </a:lnTo>
                <a:lnTo>
                  <a:pt x="221" y="138"/>
                </a:lnTo>
                <a:lnTo>
                  <a:pt x="242" y="104"/>
                </a:lnTo>
                <a:lnTo>
                  <a:pt x="269" y="75"/>
                </a:lnTo>
                <a:lnTo>
                  <a:pt x="301" y="50"/>
                </a:lnTo>
                <a:lnTo>
                  <a:pt x="337" y="29"/>
                </a:lnTo>
                <a:lnTo>
                  <a:pt x="377" y="13"/>
                </a:lnTo>
                <a:lnTo>
                  <a:pt x="422" y="4"/>
                </a:lnTo>
                <a:lnTo>
                  <a:pt x="468"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9" name="Freeform 611">
            <a:extLst>
              <a:ext uri="{FF2B5EF4-FFF2-40B4-BE49-F238E27FC236}">
                <a16:creationId xmlns:a16="http://schemas.microsoft.com/office/drawing/2014/main" id="{211A028D-705B-494C-8D6C-FFBAC41F6B1A}"/>
              </a:ext>
            </a:extLst>
          </p:cNvPr>
          <p:cNvSpPr>
            <a:spLocks noEditPoints="1"/>
          </p:cNvSpPr>
          <p:nvPr/>
        </p:nvSpPr>
        <p:spPr bwMode="auto">
          <a:xfrm>
            <a:off x="9993300" y="4193913"/>
            <a:ext cx="915769" cy="916944"/>
          </a:xfrm>
          <a:custGeom>
            <a:avLst/>
            <a:gdLst>
              <a:gd name="T0" fmla="*/ 456 w 778"/>
              <a:gd name="T1" fmla="*/ 538 h 779"/>
              <a:gd name="T2" fmla="*/ 457 w 778"/>
              <a:gd name="T3" fmla="*/ 558 h 779"/>
              <a:gd name="T4" fmla="*/ 376 w 778"/>
              <a:gd name="T5" fmla="*/ 636 h 779"/>
              <a:gd name="T6" fmla="*/ 357 w 778"/>
              <a:gd name="T7" fmla="*/ 630 h 779"/>
              <a:gd name="T8" fmla="*/ 357 w 778"/>
              <a:gd name="T9" fmla="*/ 611 h 779"/>
              <a:gd name="T10" fmla="*/ 438 w 778"/>
              <a:gd name="T11" fmla="*/ 532 h 779"/>
              <a:gd name="T12" fmla="*/ 329 w 778"/>
              <a:gd name="T13" fmla="*/ 517 h 779"/>
              <a:gd name="T14" fmla="*/ 336 w 778"/>
              <a:gd name="T15" fmla="*/ 536 h 779"/>
              <a:gd name="T16" fmla="*/ 310 w 778"/>
              <a:gd name="T17" fmla="*/ 564 h 779"/>
              <a:gd name="T18" fmla="*/ 290 w 778"/>
              <a:gd name="T19" fmla="*/ 563 h 779"/>
              <a:gd name="T20" fmla="*/ 283 w 778"/>
              <a:gd name="T21" fmla="*/ 545 h 779"/>
              <a:gd name="T22" fmla="*/ 310 w 778"/>
              <a:gd name="T23" fmla="*/ 516 h 779"/>
              <a:gd name="T24" fmla="*/ 412 w 778"/>
              <a:gd name="T25" fmla="*/ 426 h 779"/>
              <a:gd name="T26" fmla="*/ 425 w 778"/>
              <a:gd name="T27" fmla="*/ 443 h 779"/>
              <a:gd name="T28" fmla="*/ 384 w 778"/>
              <a:gd name="T29" fmla="*/ 491 h 779"/>
              <a:gd name="T30" fmla="*/ 366 w 778"/>
              <a:gd name="T31" fmla="*/ 495 h 779"/>
              <a:gd name="T32" fmla="*/ 354 w 778"/>
              <a:gd name="T33" fmla="*/ 478 h 779"/>
              <a:gd name="T34" fmla="*/ 395 w 778"/>
              <a:gd name="T35" fmla="*/ 431 h 779"/>
              <a:gd name="T36" fmla="*/ 159 w 778"/>
              <a:gd name="T37" fmla="*/ 249 h 779"/>
              <a:gd name="T38" fmla="*/ 142 w 778"/>
              <a:gd name="T39" fmla="*/ 261 h 779"/>
              <a:gd name="T40" fmla="*/ 149 w 778"/>
              <a:gd name="T41" fmla="*/ 280 h 779"/>
              <a:gd name="T42" fmla="*/ 170 w 778"/>
              <a:gd name="T43" fmla="*/ 280 h 779"/>
              <a:gd name="T44" fmla="*/ 176 w 778"/>
              <a:gd name="T45" fmla="*/ 261 h 779"/>
              <a:gd name="T46" fmla="*/ 159 w 778"/>
              <a:gd name="T47" fmla="*/ 249 h 779"/>
              <a:gd name="T48" fmla="*/ 202 w 778"/>
              <a:gd name="T49" fmla="*/ 234 h 779"/>
              <a:gd name="T50" fmla="*/ 202 w 778"/>
              <a:gd name="T51" fmla="*/ 297 h 779"/>
              <a:gd name="T52" fmla="*/ 142 w 778"/>
              <a:gd name="T53" fmla="*/ 317 h 779"/>
              <a:gd name="T54" fmla="*/ 106 w 778"/>
              <a:gd name="T55" fmla="*/ 266 h 779"/>
              <a:gd name="T56" fmla="*/ 142 w 778"/>
              <a:gd name="T57" fmla="*/ 216 h 779"/>
              <a:gd name="T58" fmla="*/ 43 w 778"/>
              <a:gd name="T59" fmla="*/ 145 h 779"/>
              <a:gd name="T60" fmla="*/ 35 w 778"/>
              <a:gd name="T61" fmla="*/ 401 h 779"/>
              <a:gd name="T62" fmla="*/ 53 w 778"/>
              <a:gd name="T63" fmla="*/ 141 h 779"/>
              <a:gd name="T64" fmla="*/ 310 w 778"/>
              <a:gd name="T65" fmla="*/ 109 h 779"/>
              <a:gd name="T66" fmla="*/ 671 w 778"/>
              <a:gd name="T67" fmla="*/ 474 h 779"/>
              <a:gd name="T68" fmla="*/ 667 w 778"/>
              <a:gd name="T69" fmla="*/ 491 h 779"/>
              <a:gd name="T70" fmla="*/ 371 w 778"/>
              <a:gd name="T71" fmla="*/ 779 h 779"/>
              <a:gd name="T72" fmla="*/ 5 w 778"/>
              <a:gd name="T73" fmla="*/ 420 h 779"/>
              <a:gd name="T74" fmla="*/ 0 w 778"/>
              <a:gd name="T75" fmla="*/ 160 h 779"/>
              <a:gd name="T76" fmla="*/ 36 w 778"/>
              <a:gd name="T77" fmla="*/ 110 h 779"/>
              <a:gd name="T78" fmla="*/ 412 w 778"/>
              <a:gd name="T79" fmla="*/ 1 h 779"/>
              <a:gd name="T80" fmla="*/ 775 w 778"/>
              <a:gd name="T81" fmla="*/ 363 h 779"/>
              <a:gd name="T82" fmla="*/ 775 w 778"/>
              <a:gd name="T83" fmla="*/ 381 h 779"/>
              <a:gd name="T84" fmla="*/ 713 w 778"/>
              <a:gd name="T85" fmla="*/ 443 h 779"/>
              <a:gd name="T86" fmla="*/ 693 w 778"/>
              <a:gd name="T87" fmla="*/ 436 h 779"/>
              <a:gd name="T88" fmla="*/ 692 w 778"/>
              <a:gd name="T89" fmla="*/ 416 h 779"/>
              <a:gd name="T90" fmla="*/ 159 w 778"/>
              <a:gd name="T91" fmla="*/ 35 h 779"/>
              <a:gd name="T92" fmla="*/ 142 w 778"/>
              <a:gd name="T93" fmla="*/ 49 h 779"/>
              <a:gd name="T94" fmla="*/ 134 w 778"/>
              <a:gd name="T95" fmla="*/ 68 h 779"/>
              <a:gd name="T96" fmla="*/ 113 w 778"/>
              <a:gd name="T97" fmla="*/ 68 h 779"/>
              <a:gd name="T98" fmla="*/ 109 w 778"/>
              <a:gd name="T99" fmla="*/ 37 h 779"/>
              <a:gd name="T100" fmla="*/ 159 w 778"/>
              <a:gd name="T101"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78" h="779">
                <a:moveTo>
                  <a:pt x="442" y="532"/>
                </a:moveTo>
                <a:lnTo>
                  <a:pt x="447" y="532"/>
                </a:lnTo>
                <a:lnTo>
                  <a:pt x="452" y="534"/>
                </a:lnTo>
                <a:lnTo>
                  <a:pt x="456" y="538"/>
                </a:lnTo>
                <a:lnTo>
                  <a:pt x="459" y="543"/>
                </a:lnTo>
                <a:lnTo>
                  <a:pt x="460" y="549"/>
                </a:lnTo>
                <a:lnTo>
                  <a:pt x="459" y="554"/>
                </a:lnTo>
                <a:lnTo>
                  <a:pt x="457" y="558"/>
                </a:lnTo>
                <a:lnTo>
                  <a:pt x="455" y="562"/>
                </a:lnTo>
                <a:lnTo>
                  <a:pt x="384" y="632"/>
                </a:lnTo>
                <a:lnTo>
                  <a:pt x="380" y="635"/>
                </a:lnTo>
                <a:lnTo>
                  <a:pt x="376" y="636"/>
                </a:lnTo>
                <a:lnTo>
                  <a:pt x="371" y="638"/>
                </a:lnTo>
                <a:lnTo>
                  <a:pt x="366" y="636"/>
                </a:lnTo>
                <a:lnTo>
                  <a:pt x="361" y="634"/>
                </a:lnTo>
                <a:lnTo>
                  <a:pt x="357" y="630"/>
                </a:lnTo>
                <a:lnTo>
                  <a:pt x="354" y="626"/>
                </a:lnTo>
                <a:lnTo>
                  <a:pt x="354" y="619"/>
                </a:lnTo>
                <a:lnTo>
                  <a:pt x="354" y="615"/>
                </a:lnTo>
                <a:lnTo>
                  <a:pt x="357" y="611"/>
                </a:lnTo>
                <a:lnTo>
                  <a:pt x="359" y="608"/>
                </a:lnTo>
                <a:lnTo>
                  <a:pt x="430" y="537"/>
                </a:lnTo>
                <a:lnTo>
                  <a:pt x="433" y="534"/>
                </a:lnTo>
                <a:lnTo>
                  <a:pt x="438" y="532"/>
                </a:lnTo>
                <a:lnTo>
                  <a:pt x="442" y="532"/>
                </a:lnTo>
                <a:close/>
                <a:moveTo>
                  <a:pt x="319" y="513"/>
                </a:moveTo>
                <a:lnTo>
                  <a:pt x="324" y="515"/>
                </a:lnTo>
                <a:lnTo>
                  <a:pt x="329" y="517"/>
                </a:lnTo>
                <a:lnTo>
                  <a:pt x="333" y="521"/>
                </a:lnTo>
                <a:lnTo>
                  <a:pt x="334" y="526"/>
                </a:lnTo>
                <a:lnTo>
                  <a:pt x="336" y="532"/>
                </a:lnTo>
                <a:lnTo>
                  <a:pt x="336" y="536"/>
                </a:lnTo>
                <a:lnTo>
                  <a:pt x="333" y="541"/>
                </a:lnTo>
                <a:lnTo>
                  <a:pt x="331" y="543"/>
                </a:lnTo>
                <a:lnTo>
                  <a:pt x="314" y="562"/>
                </a:lnTo>
                <a:lnTo>
                  <a:pt x="310" y="564"/>
                </a:lnTo>
                <a:lnTo>
                  <a:pt x="306" y="566"/>
                </a:lnTo>
                <a:lnTo>
                  <a:pt x="300" y="567"/>
                </a:lnTo>
                <a:lnTo>
                  <a:pt x="295" y="566"/>
                </a:lnTo>
                <a:lnTo>
                  <a:pt x="290" y="563"/>
                </a:lnTo>
                <a:lnTo>
                  <a:pt x="286" y="559"/>
                </a:lnTo>
                <a:lnTo>
                  <a:pt x="283" y="555"/>
                </a:lnTo>
                <a:lnTo>
                  <a:pt x="283" y="549"/>
                </a:lnTo>
                <a:lnTo>
                  <a:pt x="283" y="545"/>
                </a:lnTo>
                <a:lnTo>
                  <a:pt x="285" y="539"/>
                </a:lnTo>
                <a:lnTo>
                  <a:pt x="289" y="537"/>
                </a:lnTo>
                <a:lnTo>
                  <a:pt x="306" y="518"/>
                </a:lnTo>
                <a:lnTo>
                  <a:pt x="310" y="516"/>
                </a:lnTo>
                <a:lnTo>
                  <a:pt x="314" y="515"/>
                </a:lnTo>
                <a:lnTo>
                  <a:pt x="319" y="513"/>
                </a:lnTo>
                <a:close/>
                <a:moveTo>
                  <a:pt x="406" y="426"/>
                </a:moveTo>
                <a:lnTo>
                  <a:pt x="412" y="426"/>
                </a:lnTo>
                <a:lnTo>
                  <a:pt x="417" y="428"/>
                </a:lnTo>
                <a:lnTo>
                  <a:pt x="421" y="432"/>
                </a:lnTo>
                <a:lnTo>
                  <a:pt x="423" y="437"/>
                </a:lnTo>
                <a:lnTo>
                  <a:pt x="425" y="443"/>
                </a:lnTo>
                <a:lnTo>
                  <a:pt x="423" y="448"/>
                </a:lnTo>
                <a:lnTo>
                  <a:pt x="422" y="452"/>
                </a:lnTo>
                <a:lnTo>
                  <a:pt x="420" y="456"/>
                </a:lnTo>
                <a:lnTo>
                  <a:pt x="384" y="491"/>
                </a:lnTo>
                <a:lnTo>
                  <a:pt x="380" y="494"/>
                </a:lnTo>
                <a:lnTo>
                  <a:pt x="376" y="495"/>
                </a:lnTo>
                <a:lnTo>
                  <a:pt x="371" y="496"/>
                </a:lnTo>
                <a:lnTo>
                  <a:pt x="366" y="495"/>
                </a:lnTo>
                <a:lnTo>
                  <a:pt x="361" y="492"/>
                </a:lnTo>
                <a:lnTo>
                  <a:pt x="357" y="488"/>
                </a:lnTo>
                <a:lnTo>
                  <a:pt x="354" y="484"/>
                </a:lnTo>
                <a:lnTo>
                  <a:pt x="354" y="478"/>
                </a:lnTo>
                <a:lnTo>
                  <a:pt x="354" y="474"/>
                </a:lnTo>
                <a:lnTo>
                  <a:pt x="357" y="469"/>
                </a:lnTo>
                <a:lnTo>
                  <a:pt x="359" y="466"/>
                </a:lnTo>
                <a:lnTo>
                  <a:pt x="395" y="431"/>
                </a:lnTo>
                <a:lnTo>
                  <a:pt x="397" y="428"/>
                </a:lnTo>
                <a:lnTo>
                  <a:pt x="403" y="426"/>
                </a:lnTo>
                <a:lnTo>
                  <a:pt x="406" y="426"/>
                </a:lnTo>
                <a:close/>
                <a:moveTo>
                  <a:pt x="159" y="249"/>
                </a:moveTo>
                <a:lnTo>
                  <a:pt x="154" y="249"/>
                </a:lnTo>
                <a:lnTo>
                  <a:pt x="149" y="251"/>
                </a:lnTo>
                <a:lnTo>
                  <a:pt x="145" y="255"/>
                </a:lnTo>
                <a:lnTo>
                  <a:pt x="142" y="261"/>
                </a:lnTo>
                <a:lnTo>
                  <a:pt x="141" y="266"/>
                </a:lnTo>
                <a:lnTo>
                  <a:pt x="142" y="271"/>
                </a:lnTo>
                <a:lnTo>
                  <a:pt x="145" y="276"/>
                </a:lnTo>
                <a:lnTo>
                  <a:pt x="149" y="280"/>
                </a:lnTo>
                <a:lnTo>
                  <a:pt x="154" y="283"/>
                </a:lnTo>
                <a:lnTo>
                  <a:pt x="159" y="284"/>
                </a:lnTo>
                <a:lnTo>
                  <a:pt x="164" y="283"/>
                </a:lnTo>
                <a:lnTo>
                  <a:pt x="170" y="280"/>
                </a:lnTo>
                <a:lnTo>
                  <a:pt x="174" y="276"/>
                </a:lnTo>
                <a:lnTo>
                  <a:pt x="176" y="271"/>
                </a:lnTo>
                <a:lnTo>
                  <a:pt x="178" y="266"/>
                </a:lnTo>
                <a:lnTo>
                  <a:pt x="176" y="261"/>
                </a:lnTo>
                <a:lnTo>
                  <a:pt x="174" y="255"/>
                </a:lnTo>
                <a:lnTo>
                  <a:pt x="170" y="251"/>
                </a:lnTo>
                <a:lnTo>
                  <a:pt x="164" y="249"/>
                </a:lnTo>
                <a:lnTo>
                  <a:pt x="159" y="249"/>
                </a:lnTo>
                <a:close/>
                <a:moveTo>
                  <a:pt x="159" y="213"/>
                </a:moveTo>
                <a:lnTo>
                  <a:pt x="176" y="216"/>
                </a:lnTo>
                <a:lnTo>
                  <a:pt x="191" y="223"/>
                </a:lnTo>
                <a:lnTo>
                  <a:pt x="202" y="234"/>
                </a:lnTo>
                <a:lnTo>
                  <a:pt x="209" y="249"/>
                </a:lnTo>
                <a:lnTo>
                  <a:pt x="213" y="266"/>
                </a:lnTo>
                <a:lnTo>
                  <a:pt x="209" y="283"/>
                </a:lnTo>
                <a:lnTo>
                  <a:pt x="202" y="297"/>
                </a:lnTo>
                <a:lnTo>
                  <a:pt x="191" y="309"/>
                </a:lnTo>
                <a:lnTo>
                  <a:pt x="176" y="317"/>
                </a:lnTo>
                <a:lnTo>
                  <a:pt x="159" y="320"/>
                </a:lnTo>
                <a:lnTo>
                  <a:pt x="142" y="317"/>
                </a:lnTo>
                <a:lnTo>
                  <a:pt x="128" y="309"/>
                </a:lnTo>
                <a:lnTo>
                  <a:pt x="116" y="297"/>
                </a:lnTo>
                <a:lnTo>
                  <a:pt x="109" y="283"/>
                </a:lnTo>
                <a:lnTo>
                  <a:pt x="106" y="266"/>
                </a:lnTo>
                <a:lnTo>
                  <a:pt x="109" y="249"/>
                </a:lnTo>
                <a:lnTo>
                  <a:pt x="116" y="234"/>
                </a:lnTo>
                <a:lnTo>
                  <a:pt x="128" y="223"/>
                </a:lnTo>
                <a:lnTo>
                  <a:pt x="142" y="216"/>
                </a:lnTo>
                <a:lnTo>
                  <a:pt x="159" y="213"/>
                </a:lnTo>
                <a:close/>
                <a:moveTo>
                  <a:pt x="53" y="141"/>
                </a:moveTo>
                <a:lnTo>
                  <a:pt x="48" y="143"/>
                </a:lnTo>
                <a:lnTo>
                  <a:pt x="43" y="145"/>
                </a:lnTo>
                <a:lnTo>
                  <a:pt x="39" y="149"/>
                </a:lnTo>
                <a:lnTo>
                  <a:pt x="36" y="155"/>
                </a:lnTo>
                <a:lnTo>
                  <a:pt x="35" y="160"/>
                </a:lnTo>
                <a:lnTo>
                  <a:pt x="35" y="401"/>
                </a:lnTo>
                <a:lnTo>
                  <a:pt x="371" y="736"/>
                </a:lnTo>
                <a:lnTo>
                  <a:pt x="629" y="478"/>
                </a:lnTo>
                <a:lnTo>
                  <a:pt x="294" y="141"/>
                </a:lnTo>
                <a:lnTo>
                  <a:pt x="53" y="141"/>
                </a:lnTo>
                <a:close/>
                <a:moveTo>
                  <a:pt x="53" y="106"/>
                </a:moveTo>
                <a:lnTo>
                  <a:pt x="300" y="106"/>
                </a:lnTo>
                <a:lnTo>
                  <a:pt x="306" y="107"/>
                </a:lnTo>
                <a:lnTo>
                  <a:pt x="310" y="109"/>
                </a:lnTo>
                <a:lnTo>
                  <a:pt x="314" y="111"/>
                </a:lnTo>
                <a:lnTo>
                  <a:pt x="667" y="466"/>
                </a:lnTo>
                <a:lnTo>
                  <a:pt x="669" y="469"/>
                </a:lnTo>
                <a:lnTo>
                  <a:pt x="671" y="474"/>
                </a:lnTo>
                <a:lnTo>
                  <a:pt x="672" y="478"/>
                </a:lnTo>
                <a:lnTo>
                  <a:pt x="671" y="483"/>
                </a:lnTo>
                <a:lnTo>
                  <a:pt x="669" y="487"/>
                </a:lnTo>
                <a:lnTo>
                  <a:pt x="667" y="491"/>
                </a:lnTo>
                <a:lnTo>
                  <a:pt x="384" y="774"/>
                </a:lnTo>
                <a:lnTo>
                  <a:pt x="380" y="776"/>
                </a:lnTo>
                <a:lnTo>
                  <a:pt x="376" y="779"/>
                </a:lnTo>
                <a:lnTo>
                  <a:pt x="371" y="779"/>
                </a:lnTo>
                <a:lnTo>
                  <a:pt x="367" y="779"/>
                </a:lnTo>
                <a:lnTo>
                  <a:pt x="362" y="776"/>
                </a:lnTo>
                <a:lnTo>
                  <a:pt x="359" y="774"/>
                </a:lnTo>
                <a:lnTo>
                  <a:pt x="5" y="420"/>
                </a:lnTo>
                <a:lnTo>
                  <a:pt x="2" y="416"/>
                </a:lnTo>
                <a:lnTo>
                  <a:pt x="1" y="412"/>
                </a:lnTo>
                <a:lnTo>
                  <a:pt x="0" y="407"/>
                </a:lnTo>
                <a:lnTo>
                  <a:pt x="0" y="160"/>
                </a:lnTo>
                <a:lnTo>
                  <a:pt x="2" y="143"/>
                </a:lnTo>
                <a:lnTo>
                  <a:pt x="10" y="128"/>
                </a:lnTo>
                <a:lnTo>
                  <a:pt x="22" y="117"/>
                </a:lnTo>
                <a:lnTo>
                  <a:pt x="36" y="110"/>
                </a:lnTo>
                <a:lnTo>
                  <a:pt x="53" y="106"/>
                </a:lnTo>
                <a:close/>
                <a:moveTo>
                  <a:pt x="159" y="0"/>
                </a:moveTo>
                <a:lnTo>
                  <a:pt x="406" y="0"/>
                </a:lnTo>
                <a:lnTo>
                  <a:pt x="412" y="1"/>
                </a:lnTo>
                <a:lnTo>
                  <a:pt x="416" y="3"/>
                </a:lnTo>
                <a:lnTo>
                  <a:pt x="420" y="5"/>
                </a:lnTo>
                <a:lnTo>
                  <a:pt x="773" y="360"/>
                </a:lnTo>
                <a:lnTo>
                  <a:pt x="775" y="363"/>
                </a:lnTo>
                <a:lnTo>
                  <a:pt x="778" y="368"/>
                </a:lnTo>
                <a:lnTo>
                  <a:pt x="778" y="372"/>
                </a:lnTo>
                <a:lnTo>
                  <a:pt x="778" y="377"/>
                </a:lnTo>
                <a:lnTo>
                  <a:pt x="775" y="381"/>
                </a:lnTo>
                <a:lnTo>
                  <a:pt x="773" y="385"/>
                </a:lnTo>
                <a:lnTo>
                  <a:pt x="719" y="437"/>
                </a:lnTo>
                <a:lnTo>
                  <a:pt x="716" y="440"/>
                </a:lnTo>
                <a:lnTo>
                  <a:pt x="713" y="443"/>
                </a:lnTo>
                <a:lnTo>
                  <a:pt x="707" y="443"/>
                </a:lnTo>
                <a:lnTo>
                  <a:pt x="702" y="443"/>
                </a:lnTo>
                <a:lnTo>
                  <a:pt x="697" y="440"/>
                </a:lnTo>
                <a:lnTo>
                  <a:pt x="693" y="436"/>
                </a:lnTo>
                <a:lnTo>
                  <a:pt x="690" y="431"/>
                </a:lnTo>
                <a:lnTo>
                  <a:pt x="689" y="426"/>
                </a:lnTo>
                <a:lnTo>
                  <a:pt x="690" y="420"/>
                </a:lnTo>
                <a:lnTo>
                  <a:pt x="692" y="416"/>
                </a:lnTo>
                <a:lnTo>
                  <a:pt x="694" y="412"/>
                </a:lnTo>
                <a:lnTo>
                  <a:pt x="735" y="372"/>
                </a:lnTo>
                <a:lnTo>
                  <a:pt x="400" y="35"/>
                </a:lnTo>
                <a:lnTo>
                  <a:pt x="159" y="35"/>
                </a:lnTo>
                <a:lnTo>
                  <a:pt x="154" y="37"/>
                </a:lnTo>
                <a:lnTo>
                  <a:pt x="149" y="39"/>
                </a:lnTo>
                <a:lnTo>
                  <a:pt x="145" y="43"/>
                </a:lnTo>
                <a:lnTo>
                  <a:pt x="142" y="49"/>
                </a:lnTo>
                <a:lnTo>
                  <a:pt x="141" y="54"/>
                </a:lnTo>
                <a:lnTo>
                  <a:pt x="141" y="59"/>
                </a:lnTo>
                <a:lnTo>
                  <a:pt x="138" y="64"/>
                </a:lnTo>
                <a:lnTo>
                  <a:pt x="134" y="68"/>
                </a:lnTo>
                <a:lnTo>
                  <a:pt x="129" y="71"/>
                </a:lnTo>
                <a:lnTo>
                  <a:pt x="124" y="71"/>
                </a:lnTo>
                <a:lnTo>
                  <a:pt x="119" y="71"/>
                </a:lnTo>
                <a:lnTo>
                  <a:pt x="113" y="68"/>
                </a:lnTo>
                <a:lnTo>
                  <a:pt x="109" y="64"/>
                </a:lnTo>
                <a:lnTo>
                  <a:pt x="107" y="59"/>
                </a:lnTo>
                <a:lnTo>
                  <a:pt x="106" y="54"/>
                </a:lnTo>
                <a:lnTo>
                  <a:pt x="109" y="37"/>
                </a:lnTo>
                <a:lnTo>
                  <a:pt x="116" y="22"/>
                </a:lnTo>
                <a:lnTo>
                  <a:pt x="128" y="11"/>
                </a:lnTo>
                <a:lnTo>
                  <a:pt x="142" y="3"/>
                </a:lnTo>
                <a:lnTo>
                  <a:pt x="159"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5" name="TextBox 14">
            <a:extLst>
              <a:ext uri="{FF2B5EF4-FFF2-40B4-BE49-F238E27FC236}">
                <a16:creationId xmlns:a16="http://schemas.microsoft.com/office/drawing/2014/main" id="{537E4DC6-B114-4D0F-A94B-15A3C953B297}"/>
              </a:ext>
            </a:extLst>
          </p:cNvPr>
          <p:cNvSpPr txBox="1"/>
          <p:nvPr/>
        </p:nvSpPr>
        <p:spPr>
          <a:xfrm>
            <a:off x="6248400" y="1215056"/>
            <a:ext cx="5791200" cy="1154162"/>
          </a:xfrm>
          <a:prstGeom prst="rect">
            <a:avLst/>
          </a:prstGeom>
          <a:noFill/>
        </p:spPr>
        <p:txBody>
          <a:bodyPr wrap="square" rtlCol="0">
            <a:spAutoFit/>
          </a:bodyPr>
          <a:lstStyle/>
          <a:p>
            <a:pPr algn="ctr"/>
            <a:r>
              <a:rPr lang="en-US" altLang="zh-CN" sz="2000">
                <a:solidFill>
                  <a:schemeClr val="tx1">
                    <a:lumMod val="85000"/>
                    <a:lumOff val="15000"/>
                  </a:schemeClr>
                </a:solidFill>
                <a:latin typeface="+mj-lt"/>
              </a:rPr>
              <a:t>Business</a:t>
            </a:r>
          </a:p>
          <a:p>
            <a:pPr algn="ctr">
              <a:spcBef>
                <a:spcPts val="600"/>
              </a:spcBef>
            </a:pPr>
            <a:r>
              <a:rPr lang="en-US" altLang="zh-CN" sz="4400">
                <a:solidFill>
                  <a:schemeClr val="tx1">
                    <a:lumMod val="85000"/>
                    <a:lumOff val="15000"/>
                  </a:schemeClr>
                </a:solidFill>
                <a:latin typeface="Montserrat Black" panose="00000A00000000000000" pitchFamily="50" charset="0"/>
              </a:rPr>
              <a:t>Creative Design</a:t>
            </a:r>
            <a:endParaRPr lang="en-US" sz="4400">
              <a:solidFill>
                <a:schemeClr val="tx1">
                  <a:lumMod val="85000"/>
                  <a:lumOff val="15000"/>
                </a:schemeClr>
              </a:solidFill>
              <a:latin typeface="Montserrat Black" panose="00000A00000000000000" pitchFamily="50" charset="0"/>
            </a:endParaRPr>
          </a:p>
        </p:txBody>
      </p:sp>
      <p:sp>
        <p:nvSpPr>
          <p:cNvPr id="17" name="Rectangle 16">
            <a:extLst>
              <a:ext uri="{FF2B5EF4-FFF2-40B4-BE49-F238E27FC236}">
                <a16:creationId xmlns:a16="http://schemas.microsoft.com/office/drawing/2014/main" id="{456E5906-3D1F-4E05-83F2-C54A61124E1A}"/>
              </a:ext>
            </a:extLst>
          </p:cNvPr>
          <p:cNvSpPr/>
          <p:nvPr/>
        </p:nvSpPr>
        <p:spPr>
          <a:xfrm>
            <a:off x="1221505" y="4081397"/>
            <a:ext cx="4901184" cy="1141979"/>
          </a:xfrm>
          <a:prstGeom prst="rect">
            <a:avLst/>
          </a:prstGeom>
        </p:spPr>
        <p:txBody>
          <a:bodyPr wrap="square">
            <a:spAutoFit/>
          </a:bodyPr>
          <a:lstStyle/>
          <a:p>
            <a:pPr algn="r">
              <a:spcBef>
                <a:spcPts val="12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r>
              <a:rPr lang="es-ES" altLang="zh-CN" sz="2000">
                <a:solidFill>
                  <a:schemeClr val="tx1">
                    <a:lumMod val="85000"/>
                    <a:lumOff val="15000"/>
                  </a:schemeClr>
                </a:solidFill>
                <a:ea typeface="Lato Light" panose="020F0502020204030203" pitchFamily="34" charset="0"/>
                <a:cs typeface="Lato Light" panose="020F0502020204030203" pitchFamily="34" charset="0"/>
              </a:rPr>
              <a:t> </a:t>
            </a:r>
          </a:p>
          <a:p>
            <a:pPr algn="r">
              <a:lnSpc>
                <a:spcPct val="150000"/>
              </a:lnSpc>
              <a:spcBef>
                <a:spcPts val="600"/>
              </a:spcBef>
            </a:pPr>
            <a:r>
              <a:rPr lang="es-ES" altLang="zh-CN" sz="1000">
                <a:solidFill>
                  <a:schemeClr val="tx1">
                    <a:lumMod val="50000"/>
                  </a:schemeClr>
                </a:solidFill>
                <a:ea typeface="Lato Light" panose="020F0502020204030203" pitchFamily="34" charset="0"/>
                <a:cs typeface="Lato Light" panose="020F0502020204030203" pitchFamily="34" charset="0"/>
              </a:rPr>
              <a:t>Lorem </a:t>
            </a:r>
            <a:r>
              <a:rPr lang="es-ES" altLang="zh-CN" sz="1000" dirty="0">
                <a:solidFill>
                  <a:schemeClr val="tx1">
                    <a:lumMod val="50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50000"/>
                  </a:schemeClr>
                </a:solidFill>
                <a:ea typeface="Lato Light" panose="020F0502020204030203" pitchFamily="34" charset="0"/>
                <a:cs typeface="Lato Light" panose="020F0502020204030203" pitchFamily="34" charset="0"/>
              </a:rPr>
              <a:t>. </a:t>
            </a:r>
            <a:r>
              <a:rPr lang="es-ES" altLang="zh-CN" sz="1000" dirty="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50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50000"/>
                </a:schemeClr>
              </a:solidFill>
              <a:ea typeface="Lato Light" panose="020F0502020204030203" pitchFamily="34" charset="0"/>
              <a:cs typeface="Lato Light" panose="020F0502020204030203" pitchFamily="34" charset="0"/>
            </a:endParaRPr>
          </a:p>
        </p:txBody>
      </p:sp>
      <p:sp>
        <p:nvSpPr>
          <p:cNvPr id="18" name="Rectangle 17">
            <a:extLst>
              <a:ext uri="{FF2B5EF4-FFF2-40B4-BE49-F238E27FC236}">
                <a16:creationId xmlns:a16="http://schemas.microsoft.com/office/drawing/2014/main" id="{A17731ED-E6CA-4AB3-8044-37B18EEF03F9}"/>
              </a:ext>
            </a:extLst>
          </p:cNvPr>
          <p:cNvSpPr/>
          <p:nvPr/>
        </p:nvSpPr>
        <p:spPr>
          <a:xfrm>
            <a:off x="1221505" y="6699986"/>
            <a:ext cx="4901184" cy="1141979"/>
          </a:xfrm>
          <a:prstGeom prst="rect">
            <a:avLst/>
          </a:prstGeom>
        </p:spPr>
        <p:txBody>
          <a:bodyPr wrap="square">
            <a:spAutoFit/>
          </a:bodyPr>
          <a:lstStyle/>
          <a:p>
            <a:pPr algn="r">
              <a:spcBef>
                <a:spcPts val="12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Flexible </a:t>
            </a:r>
          </a:p>
          <a:p>
            <a:pPr algn="r">
              <a:lnSpc>
                <a:spcPct val="150000"/>
              </a:lnSpc>
              <a:spcBef>
                <a:spcPts val="600"/>
              </a:spcBef>
            </a:pPr>
            <a:r>
              <a:rPr lang="es-ES" altLang="zh-CN" sz="1000">
                <a:solidFill>
                  <a:schemeClr val="tx1">
                    <a:lumMod val="50000"/>
                  </a:schemeClr>
                </a:solidFill>
                <a:ea typeface="Lato Light" panose="020F0502020204030203" pitchFamily="34" charset="0"/>
                <a:cs typeface="Lato Light" panose="020F0502020204030203" pitchFamily="34" charset="0"/>
              </a:rPr>
              <a:t>Lorem </a:t>
            </a:r>
            <a:r>
              <a:rPr lang="es-ES" altLang="zh-CN" sz="1000" dirty="0">
                <a:solidFill>
                  <a:schemeClr val="tx1">
                    <a:lumMod val="50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50000"/>
                  </a:schemeClr>
                </a:solidFill>
                <a:ea typeface="Lato Light" panose="020F0502020204030203" pitchFamily="34" charset="0"/>
                <a:cs typeface="Lato Light" panose="020F0502020204030203" pitchFamily="34" charset="0"/>
              </a:rPr>
              <a:t>. </a:t>
            </a:r>
            <a:r>
              <a:rPr lang="es-ES" altLang="zh-CN" sz="1000" dirty="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50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50000"/>
                </a:schemeClr>
              </a:solidFill>
              <a:ea typeface="Lato Light" panose="020F0502020204030203" pitchFamily="34" charset="0"/>
              <a:cs typeface="Lato Light" panose="020F0502020204030203" pitchFamily="34" charset="0"/>
            </a:endParaRPr>
          </a:p>
        </p:txBody>
      </p:sp>
      <p:sp>
        <p:nvSpPr>
          <p:cNvPr id="19" name="Rectangle 18">
            <a:extLst>
              <a:ext uri="{FF2B5EF4-FFF2-40B4-BE49-F238E27FC236}">
                <a16:creationId xmlns:a16="http://schemas.microsoft.com/office/drawing/2014/main" id="{12DAB3DA-A371-4DB3-930B-AEA3BA71BD4B}"/>
              </a:ext>
            </a:extLst>
          </p:cNvPr>
          <p:cNvSpPr/>
          <p:nvPr/>
        </p:nvSpPr>
        <p:spPr>
          <a:xfrm>
            <a:off x="12166745" y="6699986"/>
            <a:ext cx="4901184" cy="1141979"/>
          </a:xfrm>
          <a:prstGeom prst="rect">
            <a:avLst/>
          </a:prstGeom>
        </p:spPr>
        <p:txBody>
          <a:bodyPr wrap="square">
            <a:spAutoFit/>
          </a:bodyPr>
          <a:lstStyle/>
          <a:p>
            <a:pPr>
              <a:spcBef>
                <a:spcPts val="12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p>
          <a:p>
            <a:pPr>
              <a:lnSpc>
                <a:spcPct val="150000"/>
              </a:lnSpc>
              <a:spcBef>
                <a:spcPts val="600"/>
              </a:spcBef>
            </a:pPr>
            <a:r>
              <a:rPr lang="es-ES" altLang="zh-CN" sz="1000">
                <a:solidFill>
                  <a:schemeClr val="tx1">
                    <a:lumMod val="50000"/>
                  </a:schemeClr>
                </a:solidFill>
                <a:ea typeface="Lato Light" panose="020F0502020204030203" pitchFamily="34" charset="0"/>
                <a:cs typeface="Lato Light" panose="020F0502020204030203" pitchFamily="34" charset="0"/>
              </a:rPr>
              <a:t>Lorem </a:t>
            </a:r>
            <a:r>
              <a:rPr lang="es-ES" altLang="zh-CN" sz="1000" dirty="0">
                <a:solidFill>
                  <a:schemeClr val="tx1">
                    <a:lumMod val="50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50000"/>
                  </a:schemeClr>
                </a:solidFill>
                <a:ea typeface="Lato Light" panose="020F0502020204030203" pitchFamily="34" charset="0"/>
                <a:cs typeface="Lato Light" panose="020F0502020204030203" pitchFamily="34" charset="0"/>
              </a:rPr>
              <a:t>. </a:t>
            </a:r>
            <a:r>
              <a:rPr lang="es-ES" altLang="zh-CN" sz="1000" dirty="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50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50000"/>
                </a:schemeClr>
              </a:solidFill>
              <a:ea typeface="Lato Light" panose="020F0502020204030203" pitchFamily="34" charset="0"/>
              <a:cs typeface="Lato Light" panose="020F0502020204030203" pitchFamily="34" charset="0"/>
            </a:endParaRPr>
          </a:p>
        </p:txBody>
      </p:sp>
      <p:sp>
        <p:nvSpPr>
          <p:cNvPr id="20" name="Rectangle 8">
            <a:extLst>
              <a:ext uri="{FF2B5EF4-FFF2-40B4-BE49-F238E27FC236}">
                <a16:creationId xmlns:a16="http://schemas.microsoft.com/office/drawing/2014/main" id="{AC09DF75-0F9C-49B8-90B9-8BD5DF82DD44}"/>
              </a:ext>
            </a:extLst>
          </p:cNvPr>
          <p:cNvSpPr/>
          <p:nvPr/>
        </p:nvSpPr>
        <p:spPr>
          <a:xfrm>
            <a:off x="12166745" y="4081397"/>
            <a:ext cx="4901184" cy="1141979"/>
          </a:xfrm>
          <a:prstGeom prst="rect">
            <a:avLst/>
          </a:prstGeom>
        </p:spPr>
        <p:txBody>
          <a:bodyPr wrap="square">
            <a:spAutoFit/>
          </a:bodyPr>
          <a:lstStyle/>
          <a:p>
            <a:pPr>
              <a:spcBef>
                <a:spcPts val="12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p>
          <a:p>
            <a:pPr>
              <a:lnSpc>
                <a:spcPct val="150000"/>
              </a:lnSpc>
              <a:spcBef>
                <a:spcPts val="600"/>
              </a:spcBef>
            </a:pPr>
            <a:r>
              <a:rPr lang="es-ES" altLang="zh-CN" sz="1000">
                <a:solidFill>
                  <a:schemeClr val="tx1">
                    <a:lumMod val="50000"/>
                  </a:schemeClr>
                </a:solidFill>
                <a:ea typeface="Lato Light" panose="020F0502020204030203" pitchFamily="34" charset="0"/>
                <a:cs typeface="Lato Light" panose="020F0502020204030203" pitchFamily="34" charset="0"/>
              </a:rPr>
              <a:t>Lorem </a:t>
            </a:r>
            <a:r>
              <a:rPr lang="es-ES" altLang="zh-CN" sz="1000" dirty="0">
                <a:solidFill>
                  <a:schemeClr val="tx1">
                    <a:lumMod val="50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50000"/>
                  </a:schemeClr>
                </a:solidFill>
                <a:ea typeface="Lato Light" panose="020F0502020204030203" pitchFamily="34" charset="0"/>
                <a:cs typeface="Lato Light" panose="020F0502020204030203" pitchFamily="34" charset="0"/>
              </a:rPr>
              <a:t>. </a:t>
            </a:r>
            <a:r>
              <a:rPr lang="es-ES" altLang="zh-CN" sz="1000" dirty="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50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50000"/>
                </a:schemeClr>
              </a:solidFill>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3622053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15"/>
                                        </p:tgtEl>
                                        <p:attrNameLst>
                                          <p:attrName>style.visibility</p:attrName>
                                        </p:attrNameLst>
                                      </p:cBhvr>
                                      <p:to>
                                        <p:strVal val="visible"/>
                                      </p:to>
                                    </p:set>
                                    <p:anim to="" calcmode="lin" valueType="num">
                                      <p:cBhvr>
                                        <p:cTn id="7" dur="750" fill="hold">
                                          <p:stCondLst>
                                            <p:cond delay="0"/>
                                          </p:stCondLst>
                                        </p:cTn>
                                        <p:tgtEl>
                                          <p:spTgt spid="15"/>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5"/>
                                        </p:tgtEl>
                                      </p:cBhvr>
                                    </p:animEffect>
                                  </p:childTnLst>
                                </p:cTn>
                              </p:par>
                            </p:childTnLst>
                          </p:cTn>
                        </p:par>
                        <p:par>
                          <p:cTn id="9" fill="hold">
                            <p:stCondLst>
                              <p:cond delay="1223"/>
                            </p:stCondLst>
                            <p:childTnLst>
                              <p:par>
                                <p:cTn id="10" presetID="2" presetClass="entr" presetSubtype="4" decel="10000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1+#ppt_h/2"/>
                                          </p:val>
                                        </p:tav>
                                        <p:tav tm="100000">
                                          <p:val>
                                            <p:strVal val="#ppt_y"/>
                                          </p:val>
                                        </p:tav>
                                      </p:tavLst>
                                    </p:anim>
                                  </p:childTnLst>
                                </p:cTn>
                              </p:par>
                              <p:par>
                                <p:cTn id="14" presetID="2" presetClass="entr" presetSubtype="4" decel="100000" fill="hold" grpId="0" nodeType="withEffect">
                                  <p:stCondLst>
                                    <p:cond delay="10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1000" fill="hold"/>
                                        <p:tgtEl>
                                          <p:spTgt spid="5"/>
                                        </p:tgtEl>
                                        <p:attrNameLst>
                                          <p:attrName>ppt_x</p:attrName>
                                        </p:attrNameLst>
                                      </p:cBhvr>
                                      <p:tavLst>
                                        <p:tav tm="0">
                                          <p:val>
                                            <p:strVal val="#ppt_x"/>
                                          </p:val>
                                        </p:tav>
                                        <p:tav tm="100000">
                                          <p:val>
                                            <p:strVal val="#ppt_x"/>
                                          </p:val>
                                        </p:tav>
                                      </p:tavLst>
                                    </p:anim>
                                    <p:anim calcmode="lin" valueType="num">
                                      <p:cBhvr additive="base">
                                        <p:cTn id="17" dur="1000" fill="hold"/>
                                        <p:tgtEl>
                                          <p:spTgt spid="5"/>
                                        </p:tgtEl>
                                        <p:attrNameLst>
                                          <p:attrName>ppt_y</p:attrName>
                                        </p:attrNameLst>
                                      </p:cBhvr>
                                      <p:tavLst>
                                        <p:tav tm="0">
                                          <p:val>
                                            <p:strVal val="1+#ppt_h/2"/>
                                          </p:val>
                                        </p:tav>
                                        <p:tav tm="100000">
                                          <p:val>
                                            <p:strVal val="#ppt_y"/>
                                          </p:val>
                                        </p:tav>
                                      </p:tavLst>
                                    </p:anim>
                                  </p:childTnLst>
                                </p:cTn>
                              </p:par>
                              <p:par>
                                <p:cTn id="18" presetID="2" presetClass="entr" presetSubtype="4" decel="100000" fill="hold" grpId="0" nodeType="withEffect">
                                  <p:stCondLst>
                                    <p:cond delay="20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1000" fill="hold"/>
                                        <p:tgtEl>
                                          <p:spTgt spid="3"/>
                                        </p:tgtEl>
                                        <p:attrNameLst>
                                          <p:attrName>ppt_x</p:attrName>
                                        </p:attrNameLst>
                                      </p:cBhvr>
                                      <p:tavLst>
                                        <p:tav tm="0">
                                          <p:val>
                                            <p:strVal val="#ppt_x"/>
                                          </p:val>
                                        </p:tav>
                                        <p:tav tm="100000">
                                          <p:val>
                                            <p:strVal val="#ppt_x"/>
                                          </p:val>
                                        </p:tav>
                                      </p:tavLst>
                                    </p:anim>
                                    <p:anim calcmode="lin" valueType="num">
                                      <p:cBhvr additive="base">
                                        <p:cTn id="21" dur="1000" fill="hold"/>
                                        <p:tgtEl>
                                          <p:spTgt spid="3"/>
                                        </p:tgtEl>
                                        <p:attrNameLst>
                                          <p:attrName>ppt_y</p:attrName>
                                        </p:attrNameLst>
                                      </p:cBhvr>
                                      <p:tavLst>
                                        <p:tav tm="0">
                                          <p:val>
                                            <p:strVal val="1+#ppt_h/2"/>
                                          </p:val>
                                        </p:tav>
                                        <p:tav tm="100000">
                                          <p:val>
                                            <p:strVal val="#ppt_y"/>
                                          </p:val>
                                        </p:tav>
                                      </p:tavLst>
                                    </p:anim>
                                  </p:childTnLst>
                                </p:cTn>
                              </p:par>
                              <p:par>
                                <p:cTn id="22" presetID="2" presetClass="entr" presetSubtype="4" decel="100000" fill="hold" grpId="0" nodeType="withEffect">
                                  <p:stCondLst>
                                    <p:cond delay="30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1000" fill="hold"/>
                                        <p:tgtEl>
                                          <p:spTgt spid="2"/>
                                        </p:tgtEl>
                                        <p:attrNameLst>
                                          <p:attrName>ppt_x</p:attrName>
                                        </p:attrNameLst>
                                      </p:cBhvr>
                                      <p:tavLst>
                                        <p:tav tm="0">
                                          <p:val>
                                            <p:strVal val="#ppt_x"/>
                                          </p:val>
                                        </p:tav>
                                        <p:tav tm="100000">
                                          <p:val>
                                            <p:strVal val="#ppt_x"/>
                                          </p:val>
                                        </p:tav>
                                      </p:tavLst>
                                    </p:anim>
                                    <p:anim calcmode="lin" valueType="num">
                                      <p:cBhvr additive="base">
                                        <p:cTn id="25" dur="1000" fill="hold"/>
                                        <p:tgtEl>
                                          <p:spTgt spid="2"/>
                                        </p:tgtEl>
                                        <p:attrNameLst>
                                          <p:attrName>ppt_y</p:attrName>
                                        </p:attrNameLst>
                                      </p:cBhvr>
                                      <p:tavLst>
                                        <p:tav tm="0">
                                          <p:val>
                                            <p:strVal val="1+#ppt_h/2"/>
                                          </p:val>
                                        </p:tav>
                                        <p:tav tm="100000">
                                          <p:val>
                                            <p:strVal val="#ppt_y"/>
                                          </p:val>
                                        </p:tav>
                                      </p:tavLst>
                                    </p:anim>
                                  </p:childTnLst>
                                </p:cTn>
                              </p:par>
                            </p:childTnLst>
                          </p:cTn>
                        </p:par>
                        <p:par>
                          <p:cTn id="26" fill="hold">
                            <p:stCondLst>
                              <p:cond delay="2523"/>
                            </p:stCondLst>
                            <p:childTnLst>
                              <p:par>
                                <p:cTn id="27" presetID="0" presetClass="entr" presetSubtype="0" fill="hold" grpId="0" nodeType="afterEffect">
                                  <p:stCondLst>
                                    <p:cond delay="0"/>
                                  </p:stCondLst>
                                  <p:childTnLst>
                                    <p:set>
                                      <p:cBhvr>
                                        <p:cTn id="28" dur="700" fill="hold">
                                          <p:stCondLst>
                                            <p:cond delay="0"/>
                                          </p:stCondLst>
                                        </p:cTn>
                                        <p:tgtEl>
                                          <p:spTgt spid="7"/>
                                        </p:tgtEl>
                                        <p:attrNameLst>
                                          <p:attrName>style.visibility</p:attrName>
                                        </p:attrNameLst>
                                      </p:cBhvr>
                                      <p:to>
                                        <p:strVal val="visible"/>
                                      </p:to>
                                    </p:set>
                                    <p:anim to="" calcmode="lin" valueType="num">
                                      <p:cBhvr>
                                        <p:cTn id="29" dur="700" fill="hold">
                                          <p:stCondLst>
                                            <p:cond delay="0"/>
                                          </p:stCondLst>
                                        </p:cTn>
                                        <p:tgtEl>
                                          <p:spTgt spid="7"/>
                                        </p:tgtEl>
                                        <p:attrNameLst>
                                          <p:attrName>ppt_h</p:attrName>
                                        </p:attrNameLst>
                                      </p:cBhvr>
                                      <p:tavLst>
                                        <p:tav tm="0" fmla="#ppt_h-#ppt_h*((1.5-1.5*$)^3-(1.5-1.5*$)^2)">
                                          <p:val>
                                            <p:strVal val="0"/>
                                          </p:val>
                                        </p:tav>
                                        <p:tav tm="100000">
                                          <p:val>
                                            <p:strVal val="1"/>
                                          </p:val>
                                        </p:tav>
                                      </p:tavLst>
                                    </p:anim>
                                    <p:anim to="" calcmode="lin" valueType="num">
                                      <p:cBhvr>
                                        <p:cTn id="30" dur="700" fill="hold">
                                          <p:stCondLst>
                                            <p:cond delay="0"/>
                                          </p:stCondLst>
                                        </p:cTn>
                                        <p:tgtEl>
                                          <p:spTgt spid="7"/>
                                        </p:tgtEl>
                                        <p:attrNameLst>
                                          <p:attrName>ppt_w</p:attrName>
                                        </p:attrNameLst>
                                      </p:cBhvr>
                                      <p:tavLst>
                                        <p:tav tm="0" fmla="#ppt_w-#ppt_w*((1.5-1.5*$)^3-(1.5-1.5*$)^2)">
                                          <p:val>
                                            <p:strVal val="0"/>
                                          </p:val>
                                        </p:tav>
                                        <p:tav tm="100000">
                                          <p:val>
                                            <p:strVal val="1"/>
                                          </p:val>
                                        </p:tav>
                                      </p:tavLst>
                                    </p:anim>
                                  </p:childTnLst>
                                </p:cTn>
                              </p:par>
                              <p:par>
                                <p:cTn id="31" presetID="2" presetClass="entr" presetSubtype="8" decel="10000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700" fill="hold"/>
                                        <p:tgtEl>
                                          <p:spTgt spid="17"/>
                                        </p:tgtEl>
                                        <p:attrNameLst>
                                          <p:attrName>ppt_x</p:attrName>
                                        </p:attrNameLst>
                                      </p:cBhvr>
                                      <p:tavLst>
                                        <p:tav tm="0">
                                          <p:val>
                                            <p:strVal val="0-#ppt_w/2"/>
                                          </p:val>
                                        </p:tav>
                                        <p:tav tm="100000">
                                          <p:val>
                                            <p:strVal val="#ppt_x"/>
                                          </p:val>
                                        </p:tav>
                                      </p:tavLst>
                                    </p:anim>
                                    <p:anim calcmode="lin" valueType="num">
                                      <p:cBhvr additive="base">
                                        <p:cTn id="34" dur="700" fill="hold"/>
                                        <p:tgtEl>
                                          <p:spTgt spid="17"/>
                                        </p:tgtEl>
                                        <p:attrNameLst>
                                          <p:attrName>ppt_y</p:attrName>
                                        </p:attrNameLst>
                                      </p:cBhvr>
                                      <p:tavLst>
                                        <p:tav tm="0">
                                          <p:val>
                                            <p:strVal val="#ppt_y"/>
                                          </p:val>
                                        </p:tav>
                                        <p:tav tm="100000">
                                          <p:val>
                                            <p:strVal val="#ppt_y"/>
                                          </p:val>
                                        </p:tav>
                                      </p:tavLst>
                                    </p:anim>
                                  </p:childTnLst>
                                </p:cTn>
                              </p:par>
                            </p:childTnLst>
                          </p:cTn>
                        </p:par>
                        <p:par>
                          <p:cTn id="35" fill="hold">
                            <p:stCondLst>
                              <p:cond delay="3223"/>
                            </p:stCondLst>
                            <p:childTnLst>
                              <p:par>
                                <p:cTn id="36" presetID="0" presetClass="entr" presetSubtype="0" fill="hold" grpId="0" nodeType="afterEffect">
                                  <p:stCondLst>
                                    <p:cond delay="0"/>
                                  </p:stCondLst>
                                  <p:childTnLst>
                                    <p:set>
                                      <p:cBhvr>
                                        <p:cTn id="37" dur="700" fill="hold">
                                          <p:stCondLst>
                                            <p:cond delay="0"/>
                                          </p:stCondLst>
                                        </p:cTn>
                                        <p:tgtEl>
                                          <p:spTgt spid="9"/>
                                        </p:tgtEl>
                                        <p:attrNameLst>
                                          <p:attrName>style.visibility</p:attrName>
                                        </p:attrNameLst>
                                      </p:cBhvr>
                                      <p:to>
                                        <p:strVal val="visible"/>
                                      </p:to>
                                    </p:set>
                                    <p:anim to="" calcmode="lin" valueType="num">
                                      <p:cBhvr>
                                        <p:cTn id="38" dur="700" fill="hold">
                                          <p:stCondLst>
                                            <p:cond delay="0"/>
                                          </p:stCondLst>
                                        </p:cTn>
                                        <p:tgtEl>
                                          <p:spTgt spid="9"/>
                                        </p:tgtEl>
                                        <p:attrNameLst>
                                          <p:attrName>ppt_h</p:attrName>
                                        </p:attrNameLst>
                                      </p:cBhvr>
                                      <p:tavLst>
                                        <p:tav tm="0" fmla="#ppt_h-#ppt_h*((1.5-1.5*$)^3-(1.5-1.5*$)^2)">
                                          <p:val>
                                            <p:strVal val="0"/>
                                          </p:val>
                                        </p:tav>
                                        <p:tav tm="100000">
                                          <p:val>
                                            <p:strVal val="1"/>
                                          </p:val>
                                        </p:tav>
                                      </p:tavLst>
                                    </p:anim>
                                    <p:anim to="" calcmode="lin" valueType="num">
                                      <p:cBhvr>
                                        <p:cTn id="39" dur="700" fill="hold">
                                          <p:stCondLst>
                                            <p:cond delay="0"/>
                                          </p:stCondLst>
                                        </p:cTn>
                                        <p:tgtEl>
                                          <p:spTgt spid="9"/>
                                        </p:tgtEl>
                                        <p:attrNameLst>
                                          <p:attrName>ppt_w</p:attrName>
                                        </p:attrNameLst>
                                      </p:cBhvr>
                                      <p:tavLst>
                                        <p:tav tm="0" fmla="#ppt_w-#ppt_w*((1.5-1.5*$)^3-(1.5-1.5*$)^2)">
                                          <p:val>
                                            <p:strVal val="0"/>
                                          </p:val>
                                        </p:tav>
                                        <p:tav tm="100000">
                                          <p:val>
                                            <p:strVal val="1"/>
                                          </p:val>
                                        </p:tav>
                                      </p:tavLst>
                                    </p:anim>
                                  </p:childTnLst>
                                </p:cTn>
                              </p:par>
                              <p:par>
                                <p:cTn id="40" presetID="2" presetClass="entr" presetSubtype="2" decel="100000"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additive="base">
                                        <p:cTn id="42" dur="700" fill="hold"/>
                                        <p:tgtEl>
                                          <p:spTgt spid="20"/>
                                        </p:tgtEl>
                                        <p:attrNameLst>
                                          <p:attrName>ppt_x</p:attrName>
                                        </p:attrNameLst>
                                      </p:cBhvr>
                                      <p:tavLst>
                                        <p:tav tm="0">
                                          <p:val>
                                            <p:strVal val="1+#ppt_w/2"/>
                                          </p:val>
                                        </p:tav>
                                        <p:tav tm="100000">
                                          <p:val>
                                            <p:strVal val="#ppt_x"/>
                                          </p:val>
                                        </p:tav>
                                      </p:tavLst>
                                    </p:anim>
                                    <p:anim calcmode="lin" valueType="num">
                                      <p:cBhvr additive="base">
                                        <p:cTn id="43" dur="700" fill="hold"/>
                                        <p:tgtEl>
                                          <p:spTgt spid="20"/>
                                        </p:tgtEl>
                                        <p:attrNameLst>
                                          <p:attrName>ppt_y</p:attrName>
                                        </p:attrNameLst>
                                      </p:cBhvr>
                                      <p:tavLst>
                                        <p:tav tm="0">
                                          <p:val>
                                            <p:strVal val="#ppt_y"/>
                                          </p:val>
                                        </p:tav>
                                        <p:tav tm="100000">
                                          <p:val>
                                            <p:strVal val="#ppt_y"/>
                                          </p:val>
                                        </p:tav>
                                      </p:tavLst>
                                    </p:anim>
                                  </p:childTnLst>
                                </p:cTn>
                              </p:par>
                            </p:childTnLst>
                          </p:cTn>
                        </p:par>
                        <p:par>
                          <p:cTn id="44" fill="hold">
                            <p:stCondLst>
                              <p:cond delay="3923"/>
                            </p:stCondLst>
                            <p:childTnLst>
                              <p:par>
                                <p:cTn id="45" presetID="0" presetClass="entr" presetSubtype="0" fill="hold" grpId="0" nodeType="afterEffect">
                                  <p:stCondLst>
                                    <p:cond delay="0"/>
                                  </p:stCondLst>
                                  <p:childTnLst>
                                    <p:set>
                                      <p:cBhvr>
                                        <p:cTn id="46" dur="700" fill="hold">
                                          <p:stCondLst>
                                            <p:cond delay="0"/>
                                          </p:stCondLst>
                                        </p:cTn>
                                        <p:tgtEl>
                                          <p:spTgt spid="6"/>
                                        </p:tgtEl>
                                        <p:attrNameLst>
                                          <p:attrName>style.visibility</p:attrName>
                                        </p:attrNameLst>
                                      </p:cBhvr>
                                      <p:to>
                                        <p:strVal val="visible"/>
                                      </p:to>
                                    </p:set>
                                    <p:anim to="" calcmode="lin" valueType="num">
                                      <p:cBhvr>
                                        <p:cTn id="47" dur="700" fill="hold">
                                          <p:stCondLst>
                                            <p:cond delay="0"/>
                                          </p:stCondLst>
                                        </p:cTn>
                                        <p:tgtEl>
                                          <p:spTgt spid="6"/>
                                        </p:tgtEl>
                                        <p:attrNameLst>
                                          <p:attrName>ppt_h</p:attrName>
                                        </p:attrNameLst>
                                      </p:cBhvr>
                                      <p:tavLst>
                                        <p:tav tm="0" fmla="#ppt_h-#ppt_h*((1.5-1.5*$)^3-(1.5-1.5*$)^2)">
                                          <p:val>
                                            <p:strVal val="0"/>
                                          </p:val>
                                        </p:tav>
                                        <p:tav tm="100000">
                                          <p:val>
                                            <p:strVal val="1"/>
                                          </p:val>
                                        </p:tav>
                                      </p:tavLst>
                                    </p:anim>
                                    <p:anim to="" calcmode="lin" valueType="num">
                                      <p:cBhvr>
                                        <p:cTn id="48" dur="700" fill="hold">
                                          <p:stCondLst>
                                            <p:cond delay="0"/>
                                          </p:stCondLst>
                                        </p:cTn>
                                        <p:tgtEl>
                                          <p:spTgt spid="6"/>
                                        </p:tgtEl>
                                        <p:attrNameLst>
                                          <p:attrName>ppt_w</p:attrName>
                                        </p:attrNameLst>
                                      </p:cBhvr>
                                      <p:tavLst>
                                        <p:tav tm="0" fmla="#ppt_w-#ppt_w*((1.5-1.5*$)^3-(1.5-1.5*$)^2)">
                                          <p:val>
                                            <p:strVal val="0"/>
                                          </p:val>
                                        </p:tav>
                                        <p:tav tm="100000">
                                          <p:val>
                                            <p:strVal val="1"/>
                                          </p:val>
                                        </p:tav>
                                      </p:tavLst>
                                    </p:anim>
                                  </p:childTnLst>
                                </p:cTn>
                              </p:par>
                              <p:par>
                                <p:cTn id="49" presetID="2" presetClass="entr" presetSubtype="2" decel="10000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700" fill="hold"/>
                                        <p:tgtEl>
                                          <p:spTgt spid="19"/>
                                        </p:tgtEl>
                                        <p:attrNameLst>
                                          <p:attrName>ppt_x</p:attrName>
                                        </p:attrNameLst>
                                      </p:cBhvr>
                                      <p:tavLst>
                                        <p:tav tm="0">
                                          <p:val>
                                            <p:strVal val="1+#ppt_w/2"/>
                                          </p:val>
                                        </p:tav>
                                        <p:tav tm="100000">
                                          <p:val>
                                            <p:strVal val="#ppt_x"/>
                                          </p:val>
                                        </p:tav>
                                      </p:tavLst>
                                    </p:anim>
                                    <p:anim calcmode="lin" valueType="num">
                                      <p:cBhvr additive="base">
                                        <p:cTn id="52" dur="700" fill="hold"/>
                                        <p:tgtEl>
                                          <p:spTgt spid="19"/>
                                        </p:tgtEl>
                                        <p:attrNameLst>
                                          <p:attrName>ppt_y</p:attrName>
                                        </p:attrNameLst>
                                      </p:cBhvr>
                                      <p:tavLst>
                                        <p:tav tm="0">
                                          <p:val>
                                            <p:strVal val="#ppt_y"/>
                                          </p:val>
                                        </p:tav>
                                        <p:tav tm="100000">
                                          <p:val>
                                            <p:strVal val="#ppt_y"/>
                                          </p:val>
                                        </p:tav>
                                      </p:tavLst>
                                    </p:anim>
                                  </p:childTnLst>
                                </p:cTn>
                              </p:par>
                            </p:childTnLst>
                          </p:cTn>
                        </p:par>
                        <p:par>
                          <p:cTn id="53" fill="hold">
                            <p:stCondLst>
                              <p:cond delay="4623"/>
                            </p:stCondLst>
                            <p:childTnLst>
                              <p:par>
                                <p:cTn id="54" presetID="0" presetClass="entr" presetSubtype="0" fill="hold" grpId="0" nodeType="afterEffect">
                                  <p:stCondLst>
                                    <p:cond delay="0"/>
                                  </p:stCondLst>
                                  <p:childTnLst>
                                    <p:set>
                                      <p:cBhvr>
                                        <p:cTn id="55" dur="700" fill="hold">
                                          <p:stCondLst>
                                            <p:cond delay="0"/>
                                          </p:stCondLst>
                                        </p:cTn>
                                        <p:tgtEl>
                                          <p:spTgt spid="8"/>
                                        </p:tgtEl>
                                        <p:attrNameLst>
                                          <p:attrName>style.visibility</p:attrName>
                                        </p:attrNameLst>
                                      </p:cBhvr>
                                      <p:to>
                                        <p:strVal val="visible"/>
                                      </p:to>
                                    </p:set>
                                    <p:anim to="" calcmode="lin" valueType="num">
                                      <p:cBhvr>
                                        <p:cTn id="56" dur="700" fill="hold">
                                          <p:stCondLst>
                                            <p:cond delay="0"/>
                                          </p:stCondLst>
                                        </p:cTn>
                                        <p:tgtEl>
                                          <p:spTgt spid="8"/>
                                        </p:tgtEl>
                                        <p:attrNameLst>
                                          <p:attrName>ppt_h</p:attrName>
                                        </p:attrNameLst>
                                      </p:cBhvr>
                                      <p:tavLst>
                                        <p:tav tm="0" fmla="#ppt_h-#ppt_h*((1.5-1.5*$)^3-(1.5-1.5*$)^2)">
                                          <p:val>
                                            <p:strVal val="0"/>
                                          </p:val>
                                        </p:tav>
                                        <p:tav tm="100000">
                                          <p:val>
                                            <p:strVal val="1"/>
                                          </p:val>
                                        </p:tav>
                                      </p:tavLst>
                                    </p:anim>
                                    <p:anim to="" calcmode="lin" valueType="num">
                                      <p:cBhvr>
                                        <p:cTn id="57" dur="700" fill="hold">
                                          <p:stCondLst>
                                            <p:cond delay="0"/>
                                          </p:stCondLst>
                                        </p:cTn>
                                        <p:tgtEl>
                                          <p:spTgt spid="8"/>
                                        </p:tgtEl>
                                        <p:attrNameLst>
                                          <p:attrName>ppt_w</p:attrName>
                                        </p:attrNameLst>
                                      </p:cBhvr>
                                      <p:tavLst>
                                        <p:tav tm="0" fmla="#ppt_w-#ppt_w*((1.5-1.5*$)^3-(1.5-1.5*$)^2)">
                                          <p:val>
                                            <p:strVal val="0"/>
                                          </p:val>
                                        </p:tav>
                                        <p:tav tm="100000">
                                          <p:val>
                                            <p:strVal val="1"/>
                                          </p:val>
                                        </p:tav>
                                      </p:tavLst>
                                    </p:anim>
                                  </p:childTnLst>
                                </p:cTn>
                              </p:par>
                              <p:par>
                                <p:cTn id="58" presetID="2" presetClass="entr" presetSubtype="8" decel="100000" fill="hold" grpId="0" nodeType="withEffect">
                                  <p:stCondLst>
                                    <p:cond delay="0"/>
                                  </p:stCondLst>
                                  <p:childTnLst>
                                    <p:set>
                                      <p:cBhvr>
                                        <p:cTn id="59" dur="1" fill="hold">
                                          <p:stCondLst>
                                            <p:cond delay="0"/>
                                          </p:stCondLst>
                                        </p:cTn>
                                        <p:tgtEl>
                                          <p:spTgt spid="18"/>
                                        </p:tgtEl>
                                        <p:attrNameLst>
                                          <p:attrName>style.visibility</p:attrName>
                                        </p:attrNameLst>
                                      </p:cBhvr>
                                      <p:to>
                                        <p:strVal val="visible"/>
                                      </p:to>
                                    </p:set>
                                    <p:anim calcmode="lin" valueType="num">
                                      <p:cBhvr additive="base">
                                        <p:cTn id="60" dur="700" fill="hold"/>
                                        <p:tgtEl>
                                          <p:spTgt spid="18"/>
                                        </p:tgtEl>
                                        <p:attrNameLst>
                                          <p:attrName>ppt_x</p:attrName>
                                        </p:attrNameLst>
                                      </p:cBhvr>
                                      <p:tavLst>
                                        <p:tav tm="0">
                                          <p:val>
                                            <p:strVal val="0-#ppt_w/2"/>
                                          </p:val>
                                        </p:tav>
                                        <p:tav tm="100000">
                                          <p:val>
                                            <p:strVal val="#ppt_x"/>
                                          </p:val>
                                        </p:tav>
                                      </p:tavLst>
                                    </p:anim>
                                    <p:anim calcmode="lin" valueType="num">
                                      <p:cBhvr additive="base">
                                        <p:cTn id="61" dur="7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5" grpId="0"/>
      <p:bldP spid="17" grpId="0"/>
      <p:bldP spid="18" grpId="0"/>
      <p:bldP spid="19" grpId="0"/>
      <p:bldP spid="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D7C555E-B3E2-4585-A76F-75FE4A56525C}"/>
              </a:ext>
            </a:extLst>
          </p:cNvPr>
          <p:cNvGrpSpPr/>
          <p:nvPr/>
        </p:nvGrpSpPr>
        <p:grpSpPr>
          <a:xfrm>
            <a:off x="6491787" y="3298785"/>
            <a:ext cx="5304426" cy="5304428"/>
            <a:chOff x="6574339" y="3298785"/>
            <a:chExt cx="5304426" cy="5304428"/>
          </a:xfrm>
        </p:grpSpPr>
        <p:sp>
          <p:nvSpPr>
            <p:cNvPr id="3" name="Freeform 5">
              <a:extLst>
                <a:ext uri="{FF2B5EF4-FFF2-40B4-BE49-F238E27FC236}">
                  <a16:creationId xmlns:a16="http://schemas.microsoft.com/office/drawing/2014/main" id="{ABE62095-E463-482C-882E-30FC5E4CC131}"/>
                </a:ext>
              </a:extLst>
            </p:cNvPr>
            <p:cNvSpPr>
              <a:spLocks/>
            </p:cNvSpPr>
            <p:nvPr/>
          </p:nvSpPr>
          <p:spPr bwMode="auto">
            <a:xfrm>
              <a:off x="6574339" y="5487286"/>
              <a:ext cx="3104617" cy="3115927"/>
            </a:xfrm>
            <a:custGeom>
              <a:avLst/>
              <a:gdLst>
                <a:gd name="T0" fmla="*/ 0 w 285"/>
                <a:gd name="T1" fmla="*/ 83 h 286"/>
                <a:gd name="T2" fmla="*/ 0 w 285"/>
                <a:gd name="T3" fmla="*/ 0 h 286"/>
                <a:gd name="T4" fmla="*/ 285 w 285"/>
                <a:gd name="T5" fmla="*/ 286 h 286"/>
                <a:gd name="T6" fmla="*/ 202 w 285"/>
                <a:gd name="T7" fmla="*/ 286 h 286"/>
                <a:gd name="T8" fmla="*/ 0 w 285"/>
                <a:gd name="T9" fmla="*/ 83 h 286"/>
              </a:gdLst>
              <a:ahLst/>
              <a:cxnLst>
                <a:cxn ang="0">
                  <a:pos x="T0" y="T1"/>
                </a:cxn>
                <a:cxn ang="0">
                  <a:pos x="T2" y="T3"/>
                </a:cxn>
                <a:cxn ang="0">
                  <a:pos x="T4" y="T5"/>
                </a:cxn>
                <a:cxn ang="0">
                  <a:pos x="T6" y="T7"/>
                </a:cxn>
                <a:cxn ang="0">
                  <a:pos x="T8" y="T9"/>
                </a:cxn>
              </a:cxnLst>
              <a:rect l="0" t="0" r="r" b="b"/>
              <a:pathLst>
                <a:path w="285" h="286">
                  <a:moveTo>
                    <a:pt x="0" y="83"/>
                  </a:moveTo>
                  <a:cubicBezTo>
                    <a:pt x="0" y="0"/>
                    <a:pt x="0" y="0"/>
                    <a:pt x="0" y="0"/>
                  </a:cubicBezTo>
                  <a:cubicBezTo>
                    <a:pt x="157" y="0"/>
                    <a:pt x="285" y="128"/>
                    <a:pt x="285" y="286"/>
                  </a:cubicBezTo>
                  <a:cubicBezTo>
                    <a:pt x="202" y="286"/>
                    <a:pt x="202" y="286"/>
                    <a:pt x="202" y="286"/>
                  </a:cubicBezTo>
                  <a:cubicBezTo>
                    <a:pt x="202" y="174"/>
                    <a:pt x="111" y="83"/>
                    <a:pt x="0" y="83"/>
                  </a:cubicBezTo>
                  <a:close/>
                </a:path>
              </a:pathLst>
            </a:custGeom>
            <a:solidFill>
              <a:schemeClr val="accent4"/>
            </a:solidFill>
            <a:ln>
              <a:noFill/>
            </a:ln>
          </p:spPr>
          <p:txBody>
            <a:bodyPr vert="horz" wrap="square" lIns="182880" tIns="91440" rIns="182880" bIns="91440" numCol="1" anchor="t" anchorCtr="0" compatLnSpc="1">
              <a:prstTxWarp prst="textNoShape">
                <a:avLst/>
              </a:prstTxWarp>
            </a:bodyPr>
            <a:lstStyle/>
            <a:p>
              <a:endParaRPr lang="en-US" sz="3600"/>
            </a:p>
          </p:txBody>
        </p:sp>
        <p:sp>
          <p:nvSpPr>
            <p:cNvPr id="4" name="Freeform 6">
              <a:extLst>
                <a:ext uri="{FF2B5EF4-FFF2-40B4-BE49-F238E27FC236}">
                  <a16:creationId xmlns:a16="http://schemas.microsoft.com/office/drawing/2014/main" id="{05386CFB-EF96-4CF4-AF83-EFE1ADC69F52}"/>
                </a:ext>
              </a:extLst>
            </p:cNvPr>
            <p:cNvSpPr>
              <a:spLocks/>
            </p:cNvSpPr>
            <p:nvPr/>
          </p:nvSpPr>
          <p:spPr bwMode="auto">
            <a:xfrm>
              <a:off x="6574339" y="3298785"/>
              <a:ext cx="3104617" cy="3104616"/>
            </a:xfrm>
            <a:custGeom>
              <a:avLst/>
              <a:gdLst>
                <a:gd name="T0" fmla="*/ 0 w 285"/>
                <a:gd name="T1" fmla="*/ 202 h 285"/>
                <a:gd name="T2" fmla="*/ 0 w 285"/>
                <a:gd name="T3" fmla="*/ 285 h 285"/>
                <a:gd name="T4" fmla="*/ 285 w 285"/>
                <a:gd name="T5" fmla="*/ 0 h 285"/>
                <a:gd name="T6" fmla="*/ 202 w 285"/>
                <a:gd name="T7" fmla="*/ 0 h 285"/>
                <a:gd name="T8" fmla="*/ 0 w 285"/>
                <a:gd name="T9" fmla="*/ 202 h 285"/>
              </a:gdLst>
              <a:ahLst/>
              <a:cxnLst>
                <a:cxn ang="0">
                  <a:pos x="T0" y="T1"/>
                </a:cxn>
                <a:cxn ang="0">
                  <a:pos x="T2" y="T3"/>
                </a:cxn>
                <a:cxn ang="0">
                  <a:pos x="T4" y="T5"/>
                </a:cxn>
                <a:cxn ang="0">
                  <a:pos x="T6" y="T7"/>
                </a:cxn>
                <a:cxn ang="0">
                  <a:pos x="T8" y="T9"/>
                </a:cxn>
              </a:cxnLst>
              <a:rect l="0" t="0" r="r" b="b"/>
              <a:pathLst>
                <a:path w="285" h="285">
                  <a:moveTo>
                    <a:pt x="0" y="202"/>
                  </a:moveTo>
                  <a:cubicBezTo>
                    <a:pt x="0" y="285"/>
                    <a:pt x="0" y="285"/>
                    <a:pt x="0" y="285"/>
                  </a:cubicBezTo>
                  <a:cubicBezTo>
                    <a:pt x="157" y="285"/>
                    <a:pt x="285" y="157"/>
                    <a:pt x="285" y="0"/>
                  </a:cubicBezTo>
                  <a:cubicBezTo>
                    <a:pt x="202" y="0"/>
                    <a:pt x="202" y="0"/>
                    <a:pt x="202" y="0"/>
                  </a:cubicBezTo>
                  <a:cubicBezTo>
                    <a:pt x="202" y="111"/>
                    <a:pt x="111" y="202"/>
                    <a:pt x="0" y="202"/>
                  </a:cubicBezTo>
                  <a:close/>
                </a:path>
              </a:pathLst>
            </a:custGeom>
            <a:solidFill>
              <a:schemeClr val="accent1"/>
            </a:solidFill>
            <a:ln>
              <a:noFill/>
            </a:ln>
          </p:spPr>
          <p:txBody>
            <a:bodyPr vert="horz" wrap="square" lIns="182880" tIns="91440" rIns="182880" bIns="91440" numCol="1" anchor="t" anchorCtr="0" compatLnSpc="1">
              <a:prstTxWarp prst="textNoShape">
                <a:avLst/>
              </a:prstTxWarp>
            </a:bodyPr>
            <a:lstStyle/>
            <a:p>
              <a:endParaRPr lang="en-US" sz="3600"/>
            </a:p>
          </p:txBody>
        </p:sp>
        <p:sp>
          <p:nvSpPr>
            <p:cNvPr id="5" name="Freeform: Shape 4">
              <a:extLst>
                <a:ext uri="{FF2B5EF4-FFF2-40B4-BE49-F238E27FC236}">
                  <a16:creationId xmlns:a16="http://schemas.microsoft.com/office/drawing/2014/main" id="{0C6B1E30-5F9D-4EAD-BEB5-DAC44781EF55}"/>
                </a:ext>
              </a:extLst>
            </p:cNvPr>
            <p:cNvSpPr>
              <a:spLocks/>
            </p:cNvSpPr>
            <p:nvPr/>
          </p:nvSpPr>
          <p:spPr bwMode="auto">
            <a:xfrm>
              <a:off x="8774148" y="5487286"/>
              <a:ext cx="3104617" cy="3115927"/>
            </a:xfrm>
            <a:custGeom>
              <a:avLst/>
              <a:gdLst>
                <a:gd name="connsiteX0" fmla="*/ 328 w 3104617"/>
                <a:gd name="connsiteY0" fmla="*/ 3109434 h 3115927"/>
                <a:gd name="connsiteX1" fmla="*/ 656 w 3104617"/>
                <a:gd name="connsiteY1" fmla="*/ 3115927 h 3115927"/>
                <a:gd name="connsiteX2" fmla="*/ 0 w 3104617"/>
                <a:gd name="connsiteY2" fmla="*/ 3115927 h 3115927"/>
                <a:gd name="connsiteX3" fmla="*/ 3104617 w 3104617"/>
                <a:gd name="connsiteY3" fmla="*/ 0 h 3115927"/>
                <a:gd name="connsiteX4" fmla="*/ 3104617 w 3104617"/>
                <a:gd name="connsiteY4" fmla="*/ 904273 h 3115927"/>
                <a:gd name="connsiteX5" fmla="*/ 915580 w 3104617"/>
                <a:gd name="connsiteY5" fmla="*/ 2890003 h 3115927"/>
                <a:gd name="connsiteX6" fmla="*/ 904480 w 3104617"/>
                <a:gd name="connsiteY6" fmla="*/ 3109434 h 3115927"/>
                <a:gd name="connsiteX7" fmla="*/ 888731 w 3104617"/>
                <a:gd name="connsiteY7" fmla="*/ 2797258 h 3115927"/>
                <a:gd name="connsiteX8" fmla="*/ 529217 w 3104617"/>
                <a:gd name="connsiteY8" fmla="*/ 1630467 h 3115927"/>
                <a:gd name="connsiteX9" fmla="*/ 452404 w 3104617"/>
                <a:gd name="connsiteY9" fmla="*/ 1503790 h 3115927"/>
                <a:gd name="connsiteX10" fmla="*/ 531372 w 3104617"/>
                <a:gd name="connsiteY10" fmla="*/ 1373560 h 3115927"/>
                <a:gd name="connsiteX11" fmla="*/ 3104617 w 3104617"/>
                <a:gd name="connsiteY11" fmla="*/ 0 h 3115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04617" h="3115927">
                  <a:moveTo>
                    <a:pt x="328" y="3109434"/>
                  </a:moveTo>
                  <a:lnTo>
                    <a:pt x="656" y="3115927"/>
                  </a:lnTo>
                  <a:lnTo>
                    <a:pt x="0" y="3115927"/>
                  </a:lnTo>
                  <a:close/>
                  <a:moveTo>
                    <a:pt x="3104617" y="0"/>
                  </a:moveTo>
                  <a:cubicBezTo>
                    <a:pt x="3104617" y="0"/>
                    <a:pt x="3104617" y="0"/>
                    <a:pt x="3104617" y="904273"/>
                  </a:cubicBezTo>
                  <a:cubicBezTo>
                    <a:pt x="1971023" y="904273"/>
                    <a:pt x="1028915" y="1775648"/>
                    <a:pt x="915580" y="2890003"/>
                  </a:cubicBezTo>
                  <a:lnTo>
                    <a:pt x="904480" y="3109434"/>
                  </a:lnTo>
                  <a:lnTo>
                    <a:pt x="888731" y="2797258"/>
                  </a:lnTo>
                  <a:cubicBezTo>
                    <a:pt x="846211" y="2378168"/>
                    <a:pt x="720756" y="1983677"/>
                    <a:pt x="529217" y="1630467"/>
                  </a:cubicBezTo>
                  <a:lnTo>
                    <a:pt x="452404" y="1503790"/>
                  </a:lnTo>
                  <a:lnTo>
                    <a:pt x="531372" y="1373560"/>
                  </a:lnTo>
                  <a:cubicBezTo>
                    <a:pt x="1090190" y="544743"/>
                    <a:pt x="2035703" y="0"/>
                    <a:pt x="3104617" y="0"/>
                  </a:cubicBezTo>
                  <a:close/>
                </a:path>
              </a:pathLst>
            </a:custGeom>
            <a:solidFill>
              <a:schemeClr val="accent3"/>
            </a:solidFill>
            <a:ln>
              <a:noFill/>
            </a:ln>
          </p:spPr>
          <p:txBody>
            <a:bodyPr vert="horz" wrap="square" lIns="182880" tIns="91440" rIns="182880" bIns="91440" numCol="1" anchor="t" anchorCtr="0" compatLnSpc="1">
              <a:prstTxWarp prst="textNoShape">
                <a:avLst/>
              </a:prstTxWarp>
              <a:noAutofit/>
            </a:bodyPr>
            <a:lstStyle/>
            <a:p>
              <a:endParaRPr lang="en-US" sz="3600"/>
            </a:p>
          </p:txBody>
        </p:sp>
        <p:sp>
          <p:nvSpPr>
            <p:cNvPr id="6" name="Freeform: Shape 5">
              <a:extLst>
                <a:ext uri="{FF2B5EF4-FFF2-40B4-BE49-F238E27FC236}">
                  <a16:creationId xmlns:a16="http://schemas.microsoft.com/office/drawing/2014/main" id="{A1C93207-1923-4666-814F-9FA339AB4242}"/>
                </a:ext>
              </a:extLst>
            </p:cNvPr>
            <p:cNvSpPr>
              <a:spLocks/>
            </p:cNvSpPr>
            <p:nvPr/>
          </p:nvSpPr>
          <p:spPr bwMode="auto">
            <a:xfrm>
              <a:off x="8774148" y="3298785"/>
              <a:ext cx="3104617" cy="3104616"/>
            </a:xfrm>
            <a:custGeom>
              <a:avLst/>
              <a:gdLst>
                <a:gd name="connsiteX0" fmla="*/ 3104617 w 3104617"/>
                <a:gd name="connsiteY0" fmla="*/ 3092774 h 3104616"/>
                <a:gd name="connsiteX1" fmla="*/ 3104617 w 3104617"/>
                <a:gd name="connsiteY1" fmla="*/ 3102850 h 3104616"/>
                <a:gd name="connsiteX2" fmla="*/ 3104617 w 3104617"/>
                <a:gd name="connsiteY2" fmla="*/ 3104616 h 3104616"/>
                <a:gd name="connsiteX3" fmla="*/ 2988290 w 3104617"/>
                <a:gd name="connsiteY3" fmla="*/ 3098711 h 3104616"/>
                <a:gd name="connsiteX4" fmla="*/ 0 w 3104617"/>
                <a:gd name="connsiteY4" fmla="*/ 0 h 3104616"/>
                <a:gd name="connsiteX5" fmla="*/ 904152 w 3104617"/>
                <a:gd name="connsiteY5" fmla="*/ 0 h 3104616"/>
                <a:gd name="connsiteX6" fmla="*/ 2880640 w 3104617"/>
                <a:gd name="connsiteY6" fmla="*/ 2189037 h 3104616"/>
                <a:gd name="connsiteX7" fmla="*/ 2987092 w 3104617"/>
                <a:gd name="connsiteY7" fmla="*/ 2194469 h 3104616"/>
                <a:gd name="connsiteX8" fmla="*/ 2787908 w 3104617"/>
                <a:gd name="connsiteY8" fmla="*/ 2204583 h 3104616"/>
                <a:gd name="connsiteX9" fmla="*/ 1626708 w 3104617"/>
                <a:gd name="connsiteY9" fmla="*/ 2564475 h 3104616"/>
                <a:gd name="connsiteX10" fmla="*/ 1491621 w 3104617"/>
                <a:gd name="connsiteY10" fmla="*/ 2646820 h 3104616"/>
                <a:gd name="connsiteX11" fmla="*/ 1370716 w 3104617"/>
                <a:gd name="connsiteY11" fmla="*/ 2573244 h 3104616"/>
                <a:gd name="connsiteX12" fmla="*/ 0 w 3104617"/>
                <a:gd name="connsiteY12" fmla="*/ 0 h 3104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04617" h="3104616">
                  <a:moveTo>
                    <a:pt x="3104617" y="3092774"/>
                  </a:moveTo>
                  <a:lnTo>
                    <a:pt x="3104617" y="3102850"/>
                  </a:lnTo>
                  <a:cubicBezTo>
                    <a:pt x="3104617" y="3104616"/>
                    <a:pt x="3104617" y="3104616"/>
                    <a:pt x="3104617" y="3104616"/>
                  </a:cubicBezTo>
                  <a:lnTo>
                    <a:pt x="2988290" y="3098711"/>
                  </a:lnTo>
                  <a:close/>
                  <a:moveTo>
                    <a:pt x="0" y="0"/>
                  </a:moveTo>
                  <a:cubicBezTo>
                    <a:pt x="904152" y="0"/>
                    <a:pt x="904152" y="0"/>
                    <a:pt x="904152" y="0"/>
                  </a:cubicBezTo>
                  <a:cubicBezTo>
                    <a:pt x="904152" y="1133593"/>
                    <a:pt x="1775410" y="2075702"/>
                    <a:pt x="2880640" y="2189037"/>
                  </a:cubicBezTo>
                  <a:lnTo>
                    <a:pt x="2987092" y="2194469"/>
                  </a:lnTo>
                  <a:lnTo>
                    <a:pt x="2787908" y="2204583"/>
                  </a:lnTo>
                  <a:cubicBezTo>
                    <a:pt x="2371268" y="2247120"/>
                    <a:pt x="1978584" y="2372645"/>
                    <a:pt x="1626708" y="2564475"/>
                  </a:cubicBezTo>
                  <a:lnTo>
                    <a:pt x="1491621" y="2646820"/>
                  </a:lnTo>
                  <a:lnTo>
                    <a:pt x="1370716" y="2573244"/>
                  </a:lnTo>
                  <a:cubicBezTo>
                    <a:pt x="544670" y="2014426"/>
                    <a:pt x="0" y="1068914"/>
                    <a:pt x="0" y="0"/>
                  </a:cubicBezTo>
                  <a:close/>
                </a:path>
              </a:pathLst>
            </a:custGeom>
            <a:solidFill>
              <a:schemeClr val="accent2"/>
            </a:solidFill>
            <a:ln>
              <a:noFill/>
            </a:ln>
          </p:spPr>
          <p:txBody>
            <a:bodyPr vert="horz" wrap="square" lIns="182880" tIns="91440" rIns="182880" bIns="91440" numCol="1" anchor="t" anchorCtr="0" compatLnSpc="1">
              <a:prstTxWarp prst="textNoShape">
                <a:avLst/>
              </a:prstTxWarp>
              <a:noAutofit/>
            </a:bodyPr>
            <a:lstStyle/>
            <a:p>
              <a:endParaRPr lang="en-US" sz="3600"/>
            </a:p>
          </p:txBody>
        </p:sp>
      </p:grpSp>
      <p:sp>
        <p:nvSpPr>
          <p:cNvPr id="7" name="Freeform 48">
            <a:extLst>
              <a:ext uri="{FF2B5EF4-FFF2-40B4-BE49-F238E27FC236}">
                <a16:creationId xmlns:a16="http://schemas.microsoft.com/office/drawing/2014/main" id="{6CB1C7EE-5B95-4C9C-9BF1-5CB44BD30A93}"/>
              </a:ext>
            </a:extLst>
          </p:cNvPr>
          <p:cNvSpPr>
            <a:spLocks noEditPoints="1"/>
          </p:cNvSpPr>
          <p:nvPr/>
        </p:nvSpPr>
        <p:spPr bwMode="auto">
          <a:xfrm>
            <a:off x="10815288" y="3713647"/>
            <a:ext cx="797592" cy="690406"/>
          </a:xfrm>
          <a:custGeom>
            <a:avLst/>
            <a:gdLst>
              <a:gd name="T0" fmla="*/ 1311488480 w 123"/>
              <a:gd name="T1" fmla="*/ 1055722564 h 107"/>
              <a:gd name="T2" fmla="*/ 1226187753 w 123"/>
              <a:gd name="T3" fmla="*/ 1129622071 h 107"/>
              <a:gd name="T4" fmla="*/ 1140887025 w 123"/>
              <a:gd name="T5" fmla="*/ 1055722564 h 107"/>
              <a:gd name="T6" fmla="*/ 1226187753 w 123"/>
              <a:gd name="T7" fmla="*/ 886807083 h 107"/>
              <a:gd name="T8" fmla="*/ 1311488480 w 123"/>
              <a:gd name="T9" fmla="*/ 1055722564 h 107"/>
              <a:gd name="T10" fmla="*/ 1183539022 w 123"/>
              <a:gd name="T11" fmla="*/ 443403542 h 107"/>
              <a:gd name="T12" fmla="*/ 1183539022 w 123"/>
              <a:gd name="T13" fmla="*/ 812904327 h 107"/>
              <a:gd name="T14" fmla="*/ 1226187753 w 123"/>
              <a:gd name="T15" fmla="*/ 844577401 h 107"/>
              <a:gd name="T16" fmla="*/ 1268839749 w 123"/>
              <a:gd name="T17" fmla="*/ 812904327 h 107"/>
              <a:gd name="T18" fmla="*/ 1268839749 w 123"/>
              <a:gd name="T19" fmla="*/ 443403542 h 107"/>
              <a:gd name="T20" fmla="*/ 1226187753 w 123"/>
              <a:gd name="T21" fmla="*/ 401173859 h 107"/>
              <a:gd name="T22" fmla="*/ 1183539022 w 123"/>
              <a:gd name="T23" fmla="*/ 443403542 h 107"/>
              <a:gd name="T24" fmla="*/ 1215526386 w 123"/>
              <a:gd name="T25" fmla="*/ 358944177 h 107"/>
              <a:gd name="T26" fmla="*/ 1108899661 w 123"/>
              <a:gd name="T27" fmla="*/ 380060643 h 107"/>
              <a:gd name="T28" fmla="*/ 1108899661 w 123"/>
              <a:gd name="T29" fmla="*/ 728448211 h 107"/>
              <a:gd name="T30" fmla="*/ 650411924 w 123"/>
              <a:gd name="T31" fmla="*/ 929033516 h 107"/>
              <a:gd name="T32" fmla="*/ 202588819 w 123"/>
              <a:gd name="T33" fmla="*/ 728448211 h 107"/>
              <a:gd name="T34" fmla="*/ 202588819 w 123"/>
              <a:gd name="T35" fmla="*/ 380060643 h 107"/>
              <a:gd name="T36" fmla="*/ 95962094 w 123"/>
              <a:gd name="T37" fmla="*/ 358944177 h 107"/>
              <a:gd name="T38" fmla="*/ 0 w 123"/>
              <a:gd name="T39" fmla="*/ 242814987 h 107"/>
              <a:gd name="T40" fmla="*/ 95962094 w 123"/>
              <a:gd name="T41" fmla="*/ 126685798 h 107"/>
              <a:gd name="T42" fmla="*/ 629089191 w 123"/>
              <a:gd name="T43" fmla="*/ 0 h 107"/>
              <a:gd name="T44" fmla="*/ 650411924 w 123"/>
              <a:gd name="T45" fmla="*/ 0 h 107"/>
              <a:gd name="T46" fmla="*/ 682399289 w 123"/>
              <a:gd name="T47" fmla="*/ 0 h 107"/>
              <a:gd name="T48" fmla="*/ 1215526386 w 123"/>
              <a:gd name="T49" fmla="*/ 126685798 h 107"/>
              <a:gd name="T50" fmla="*/ 1311488480 w 123"/>
              <a:gd name="T51" fmla="*/ 242814987 h 107"/>
              <a:gd name="T52" fmla="*/ 1215526386 w 123"/>
              <a:gd name="T53" fmla="*/ 358944177 h 107"/>
              <a:gd name="T54" fmla="*/ 1023602198 w 123"/>
              <a:gd name="T55" fmla="*/ 401173859 h 107"/>
              <a:gd name="T56" fmla="*/ 682399289 w 123"/>
              <a:gd name="T57" fmla="*/ 485633224 h 107"/>
              <a:gd name="T58" fmla="*/ 650411924 w 123"/>
              <a:gd name="T59" fmla="*/ 485633224 h 107"/>
              <a:gd name="T60" fmla="*/ 629089191 w 123"/>
              <a:gd name="T61" fmla="*/ 485633224 h 107"/>
              <a:gd name="T62" fmla="*/ 287886282 w 123"/>
              <a:gd name="T63" fmla="*/ 401173859 h 107"/>
              <a:gd name="T64" fmla="*/ 287886282 w 123"/>
              <a:gd name="T65" fmla="*/ 728448211 h 107"/>
              <a:gd name="T66" fmla="*/ 650411924 w 123"/>
              <a:gd name="T67" fmla="*/ 844577401 h 107"/>
              <a:gd name="T68" fmla="*/ 1023602198 w 123"/>
              <a:gd name="T69" fmla="*/ 728448211 h 107"/>
              <a:gd name="T70" fmla="*/ 1023602198 w 123"/>
              <a:gd name="T71" fmla="*/ 401173859 h 107"/>
              <a:gd name="T72" fmla="*/ 1194200388 w 123"/>
              <a:gd name="T73" fmla="*/ 285044670 h 107"/>
              <a:gd name="T74" fmla="*/ 1226187753 w 123"/>
              <a:gd name="T75" fmla="*/ 242814987 h 107"/>
              <a:gd name="T76" fmla="*/ 1194200388 w 123"/>
              <a:gd name="T77" fmla="*/ 200588554 h 107"/>
              <a:gd name="T78" fmla="*/ 661076556 w 123"/>
              <a:gd name="T79" fmla="*/ 84456116 h 107"/>
              <a:gd name="T80" fmla="*/ 650411924 w 123"/>
              <a:gd name="T81" fmla="*/ 73899507 h 107"/>
              <a:gd name="T82" fmla="*/ 650411924 w 123"/>
              <a:gd name="T83" fmla="*/ 84456116 h 107"/>
              <a:gd name="T84" fmla="*/ 117288092 w 123"/>
              <a:gd name="T85" fmla="*/ 200588554 h 107"/>
              <a:gd name="T86" fmla="*/ 85300727 w 123"/>
              <a:gd name="T87" fmla="*/ 242814987 h 107"/>
              <a:gd name="T88" fmla="*/ 117288092 w 123"/>
              <a:gd name="T89" fmla="*/ 285044670 h 107"/>
              <a:gd name="T90" fmla="*/ 650411924 w 123"/>
              <a:gd name="T91" fmla="*/ 401173859 h 107"/>
              <a:gd name="T92" fmla="*/ 650411924 w 123"/>
              <a:gd name="T93" fmla="*/ 401173859 h 107"/>
              <a:gd name="T94" fmla="*/ 661076556 w 123"/>
              <a:gd name="T95" fmla="*/ 401173859 h 107"/>
              <a:gd name="T96" fmla="*/ 1194200388 w 123"/>
              <a:gd name="T97" fmla="*/ 285044670 h 107"/>
              <a:gd name="T98" fmla="*/ 1194200388 w 123"/>
              <a:gd name="T99" fmla="*/ 285044670 h 107"/>
              <a:gd name="T100" fmla="*/ 1194200388 w 123"/>
              <a:gd name="T101" fmla="*/ 285044670 h 1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23" h="107">
                <a:moveTo>
                  <a:pt x="123" y="100"/>
                </a:moveTo>
                <a:cubicBezTo>
                  <a:pt x="123" y="104"/>
                  <a:pt x="119" y="107"/>
                  <a:pt x="115" y="107"/>
                </a:cubicBezTo>
                <a:cubicBezTo>
                  <a:pt x="111" y="107"/>
                  <a:pt x="107" y="104"/>
                  <a:pt x="107" y="100"/>
                </a:cubicBezTo>
                <a:cubicBezTo>
                  <a:pt x="107" y="95"/>
                  <a:pt x="111" y="84"/>
                  <a:pt x="115" y="84"/>
                </a:cubicBezTo>
                <a:cubicBezTo>
                  <a:pt x="119" y="84"/>
                  <a:pt x="123" y="95"/>
                  <a:pt x="123" y="100"/>
                </a:cubicBezTo>
                <a:close/>
                <a:moveTo>
                  <a:pt x="111" y="42"/>
                </a:moveTo>
                <a:cubicBezTo>
                  <a:pt x="111" y="77"/>
                  <a:pt x="111" y="77"/>
                  <a:pt x="111" y="77"/>
                </a:cubicBezTo>
                <a:cubicBezTo>
                  <a:pt x="111" y="79"/>
                  <a:pt x="113" y="80"/>
                  <a:pt x="115" y="80"/>
                </a:cubicBezTo>
                <a:cubicBezTo>
                  <a:pt x="117" y="80"/>
                  <a:pt x="119" y="79"/>
                  <a:pt x="119" y="77"/>
                </a:cubicBezTo>
                <a:cubicBezTo>
                  <a:pt x="119" y="42"/>
                  <a:pt x="119" y="42"/>
                  <a:pt x="119" y="42"/>
                </a:cubicBezTo>
                <a:cubicBezTo>
                  <a:pt x="119" y="40"/>
                  <a:pt x="117" y="38"/>
                  <a:pt x="115" y="38"/>
                </a:cubicBezTo>
                <a:cubicBezTo>
                  <a:pt x="113" y="38"/>
                  <a:pt x="111" y="40"/>
                  <a:pt x="111" y="42"/>
                </a:cubicBezTo>
                <a:close/>
                <a:moveTo>
                  <a:pt x="114" y="34"/>
                </a:moveTo>
                <a:cubicBezTo>
                  <a:pt x="104" y="36"/>
                  <a:pt x="104" y="36"/>
                  <a:pt x="104" y="36"/>
                </a:cubicBezTo>
                <a:cubicBezTo>
                  <a:pt x="104" y="69"/>
                  <a:pt x="104" y="69"/>
                  <a:pt x="104" y="69"/>
                </a:cubicBezTo>
                <a:cubicBezTo>
                  <a:pt x="104" y="79"/>
                  <a:pt x="92" y="88"/>
                  <a:pt x="61" y="88"/>
                </a:cubicBezTo>
                <a:cubicBezTo>
                  <a:pt x="31" y="88"/>
                  <a:pt x="19" y="79"/>
                  <a:pt x="19" y="69"/>
                </a:cubicBezTo>
                <a:cubicBezTo>
                  <a:pt x="19" y="36"/>
                  <a:pt x="19" y="36"/>
                  <a:pt x="19" y="36"/>
                </a:cubicBezTo>
                <a:cubicBezTo>
                  <a:pt x="9" y="34"/>
                  <a:pt x="9" y="34"/>
                  <a:pt x="9" y="34"/>
                </a:cubicBezTo>
                <a:cubicBezTo>
                  <a:pt x="4" y="33"/>
                  <a:pt x="0" y="28"/>
                  <a:pt x="0" y="23"/>
                </a:cubicBezTo>
                <a:cubicBezTo>
                  <a:pt x="0" y="17"/>
                  <a:pt x="4" y="13"/>
                  <a:pt x="9" y="12"/>
                </a:cubicBezTo>
                <a:cubicBezTo>
                  <a:pt x="59" y="0"/>
                  <a:pt x="59" y="0"/>
                  <a:pt x="59" y="0"/>
                </a:cubicBezTo>
                <a:cubicBezTo>
                  <a:pt x="60" y="0"/>
                  <a:pt x="61" y="0"/>
                  <a:pt x="61" y="0"/>
                </a:cubicBezTo>
                <a:cubicBezTo>
                  <a:pt x="62" y="0"/>
                  <a:pt x="63" y="0"/>
                  <a:pt x="64" y="0"/>
                </a:cubicBezTo>
                <a:cubicBezTo>
                  <a:pt x="114" y="12"/>
                  <a:pt x="114" y="12"/>
                  <a:pt x="114" y="12"/>
                </a:cubicBezTo>
                <a:cubicBezTo>
                  <a:pt x="119" y="13"/>
                  <a:pt x="123" y="17"/>
                  <a:pt x="123" y="23"/>
                </a:cubicBezTo>
                <a:cubicBezTo>
                  <a:pt x="123" y="28"/>
                  <a:pt x="119" y="33"/>
                  <a:pt x="114" y="34"/>
                </a:cubicBezTo>
                <a:close/>
                <a:moveTo>
                  <a:pt x="96" y="38"/>
                </a:moveTo>
                <a:cubicBezTo>
                  <a:pt x="64" y="46"/>
                  <a:pt x="64" y="46"/>
                  <a:pt x="64" y="46"/>
                </a:cubicBezTo>
                <a:cubicBezTo>
                  <a:pt x="63" y="46"/>
                  <a:pt x="62" y="46"/>
                  <a:pt x="61" y="46"/>
                </a:cubicBezTo>
                <a:cubicBezTo>
                  <a:pt x="61" y="46"/>
                  <a:pt x="60" y="46"/>
                  <a:pt x="59" y="46"/>
                </a:cubicBezTo>
                <a:cubicBezTo>
                  <a:pt x="27" y="38"/>
                  <a:pt x="27" y="38"/>
                  <a:pt x="27" y="38"/>
                </a:cubicBezTo>
                <a:cubicBezTo>
                  <a:pt x="27" y="69"/>
                  <a:pt x="27" y="69"/>
                  <a:pt x="27" y="69"/>
                </a:cubicBezTo>
                <a:cubicBezTo>
                  <a:pt x="27" y="73"/>
                  <a:pt x="38" y="80"/>
                  <a:pt x="61" y="80"/>
                </a:cubicBezTo>
                <a:cubicBezTo>
                  <a:pt x="84" y="80"/>
                  <a:pt x="96" y="73"/>
                  <a:pt x="96" y="69"/>
                </a:cubicBezTo>
                <a:lnTo>
                  <a:pt x="96" y="38"/>
                </a:lnTo>
                <a:close/>
                <a:moveTo>
                  <a:pt x="112" y="27"/>
                </a:moveTo>
                <a:cubicBezTo>
                  <a:pt x="114" y="26"/>
                  <a:pt x="115" y="25"/>
                  <a:pt x="115" y="23"/>
                </a:cubicBezTo>
                <a:cubicBezTo>
                  <a:pt x="115" y="21"/>
                  <a:pt x="114" y="19"/>
                  <a:pt x="112" y="19"/>
                </a:cubicBezTo>
                <a:cubicBezTo>
                  <a:pt x="62" y="8"/>
                  <a:pt x="62" y="8"/>
                  <a:pt x="62" y="8"/>
                </a:cubicBezTo>
                <a:cubicBezTo>
                  <a:pt x="61" y="7"/>
                  <a:pt x="61" y="7"/>
                  <a:pt x="61" y="7"/>
                </a:cubicBezTo>
                <a:cubicBezTo>
                  <a:pt x="61" y="8"/>
                  <a:pt x="61" y="8"/>
                  <a:pt x="61" y="8"/>
                </a:cubicBezTo>
                <a:cubicBezTo>
                  <a:pt x="11" y="19"/>
                  <a:pt x="11" y="19"/>
                  <a:pt x="11" y="19"/>
                </a:cubicBezTo>
                <a:cubicBezTo>
                  <a:pt x="9" y="19"/>
                  <a:pt x="8" y="21"/>
                  <a:pt x="8" y="23"/>
                </a:cubicBezTo>
                <a:cubicBezTo>
                  <a:pt x="8" y="25"/>
                  <a:pt x="9" y="26"/>
                  <a:pt x="11" y="27"/>
                </a:cubicBezTo>
                <a:cubicBezTo>
                  <a:pt x="61" y="38"/>
                  <a:pt x="61" y="38"/>
                  <a:pt x="61" y="38"/>
                </a:cubicBezTo>
                <a:cubicBezTo>
                  <a:pt x="61" y="38"/>
                  <a:pt x="61" y="38"/>
                  <a:pt x="61" y="38"/>
                </a:cubicBezTo>
                <a:cubicBezTo>
                  <a:pt x="62" y="38"/>
                  <a:pt x="62" y="38"/>
                  <a:pt x="62" y="38"/>
                </a:cubicBezTo>
                <a:lnTo>
                  <a:pt x="112" y="27"/>
                </a:lnTo>
                <a:close/>
                <a:moveTo>
                  <a:pt x="112" y="27"/>
                </a:moveTo>
                <a:cubicBezTo>
                  <a:pt x="112" y="27"/>
                  <a:pt x="112" y="27"/>
                  <a:pt x="112" y="27"/>
                </a:cubicBezTo>
              </a:path>
            </a:pathLst>
          </a:custGeom>
          <a:solidFill>
            <a:schemeClr val="accent2"/>
          </a:solidFill>
          <a:ln>
            <a:noFill/>
          </a:ln>
        </p:spPr>
        <p:txBody>
          <a:bodyPr/>
          <a:lstStyle/>
          <a:p>
            <a:endParaRPr lang="id-ID"/>
          </a:p>
        </p:txBody>
      </p:sp>
      <p:grpSp>
        <p:nvGrpSpPr>
          <p:cNvPr id="8" name="Group 7">
            <a:extLst>
              <a:ext uri="{FF2B5EF4-FFF2-40B4-BE49-F238E27FC236}">
                <a16:creationId xmlns:a16="http://schemas.microsoft.com/office/drawing/2014/main" id="{CD2EE361-9271-417D-AE5A-3421788D79E6}"/>
              </a:ext>
            </a:extLst>
          </p:cNvPr>
          <p:cNvGrpSpPr/>
          <p:nvPr/>
        </p:nvGrpSpPr>
        <p:grpSpPr>
          <a:xfrm>
            <a:off x="6665969" y="7490907"/>
            <a:ext cx="797252" cy="691886"/>
            <a:chOff x="8783638" y="1235076"/>
            <a:chExt cx="360363" cy="312738"/>
          </a:xfrm>
          <a:solidFill>
            <a:schemeClr val="accent4"/>
          </a:solidFill>
        </p:grpSpPr>
        <p:sp>
          <p:nvSpPr>
            <p:cNvPr id="9" name="Freeform 51">
              <a:extLst>
                <a:ext uri="{FF2B5EF4-FFF2-40B4-BE49-F238E27FC236}">
                  <a16:creationId xmlns:a16="http://schemas.microsoft.com/office/drawing/2014/main" id="{6CD7098D-B560-4304-83F4-381182FC117C}"/>
                </a:ext>
              </a:extLst>
            </p:cNvPr>
            <p:cNvSpPr>
              <a:spLocks noEditPoints="1"/>
            </p:cNvSpPr>
            <p:nvPr/>
          </p:nvSpPr>
          <p:spPr bwMode="auto">
            <a:xfrm>
              <a:off x="8842375" y="1290638"/>
              <a:ext cx="128588" cy="84138"/>
            </a:xfrm>
            <a:custGeom>
              <a:avLst/>
              <a:gdLst/>
              <a:ahLst/>
              <a:cxnLst>
                <a:cxn ang="0">
                  <a:pos x="42" y="0"/>
                </a:cxn>
                <a:cxn ang="0">
                  <a:pos x="0" y="27"/>
                </a:cxn>
                <a:cxn ang="0">
                  <a:pos x="1" y="29"/>
                </a:cxn>
                <a:cxn ang="0">
                  <a:pos x="3" y="27"/>
                </a:cxn>
                <a:cxn ang="0">
                  <a:pos x="42" y="4"/>
                </a:cxn>
                <a:cxn ang="0">
                  <a:pos x="44" y="2"/>
                </a:cxn>
                <a:cxn ang="0">
                  <a:pos x="42" y="0"/>
                </a:cxn>
                <a:cxn ang="0">
                  <a:pos x="42" y="0"/>
                </a:cxn>
                <a:cxn ang="0">
                  <a:pos x="42" y="0"/>
                </a:cxn>
              </a:cxnLst>
              <a:rect l="0" t="0" r="r" b="b"/>
              <a:pathLst>
                <a:path w="44" h="29">
                  <a:moveTo>
                    <a:pt x="42" y="0"/>
                  </a:moveTo>
                  <a:cubicBezTo>
                    <a:pt x="19" y="0"/>
                    <a:pt x="0" y="12"/>
                    <a:pt x="0" y="27"/>
                  </a:cubicBezTo>
                  <a:cubicBezTo>
                    <a:pt x="0" y="28"/>
                    <a:pt x="0" y="29"/>
                    <a:pt x="1" y="29"/>
                  </a:cubicBezTo>
                  <a:cubicBezTo>
                    <a:pt x="3" y="29"/>
                    <a:pt x="3" y="28"/>
                    <a:pt x="3" y="27"/>
                  </a:cubicBezTo>
                  <a:cubicBezTo>
                    <a:pt x="3" y="15"/>
                    <a:pt x="21" y="4"/>
                    <a:pt x="42" y="4"/>
                  </a:cubicBezTo>
                  <a:cubicBezTo>
                    <a:pt x="43" y="4"/>
                    <a:pt x="44" y="3"/>
                    <a:pt x="44" y="2"/>
                  </a:cubicBezTo>
                  <a:cubicBezTo>
                    <a:pt x="44" y="1"/>
                    <a:pt x="43" y="0"/>
                    <a:pt x="42" y="0"/>
                  </a:cubicBezTo>
                  <a:close/>
                  <a:moveTo>
                    <a:pt x="42" y="0"/>
                  </a:moveTo>
                  <a:cubicBezTo>
                    <a:pt x="42" y="0"/>
                    <a:pt x="42" y="0"/>
                    <a:pt x="42" y="0"/>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0" name="Freeform 52">
              <a:extLst>
                <a:ext uri="{FF2B5EF4-FFF2-40B4-BE49-F238E27FC236}">
                  <a16:creationId xmlns:a16="http://schemas.microsoft.com/office/drawing/2014/main" id="{76A803D1-399B-4B33-B4DF-545E89BFC5A7}"/>
                </a:ext>
              </a:extLst>
            </p:cNvPr>
            <p:cNvSpPr>
              <a:spLocks noEditPoints="1"/>
            </p:cNvSpPr>
            <p:nvPr/>
          </p:nvSpPr>
          <p:spPr bwMode="auto">
            <a:xfrm>
              <a:off x="8783638" y="1235076"/>
              <a:ext cx="360363" cy="312738"/>
            </a:xfrm>
            <a:custGeom>
              <a:avLst/>
              <a:gdLst/>
              <a:ahLst/>
              <a:cxnLst>
                <a:cxn ang="0">
                  <a:pos x="62" y="0"/>
                </a:cxn>
                <a:cxn ang="0">
                  <a:pos x="0" y="46"/>
                </a:cxn>
                <a:cxn ang="0">
                  <a:pos x="27" y="84"/>
                </a:cxn>
                <a:cxn ang="0">
                  <a:pos x="27" y="84"/>
                </a:cxn>
                <a:cxn ang="0">
                  <a:pos x="20" y="102"/>
                </a:cxn>
                <a:cxn ang="0">
                  <a:pos x="20" y="104"/>
                </a:cxn>
                <a:cxn ang="0">
                  <a:pos x="23" y="107"/>
                </a:cxn>
                <a:cxn ang="0">
                  <a:pos x="24" y="107"/>
                </a:cxn>
                <a:cxn ang="0">
                  <a:pos x="50" y="91"/>
                </a:cxn>
                <a:cxn ang="0">
                  <a:pos x="62" y="92"/>
                </a:cxn>
                <a:cxn ang="0">
                  <a:pos x="123" y="46"/>
                </a:cxn>
                <a:cxn ang="0">
                  <a:pos x="62" y="0"/>
                </a:cxn>
                <a:cxn ang="0">
                  <a:pos x="62" y="84"/>
                </a:cxn>
                <a:cxn ang="0">
                  <a:pos x="51" y="83"/>
                </a:cxn>
                <a:cxn ang="0">
                  <a:pos x="50" y="83"/>
                </a:cxn>
                <a:cxn ang="0">
                  <a:pos x="44" y="86"/>
                </a:cxn>
                <a:cxn ang="0">
                  <a:pos x="32" y="96"/>
                </a:cxn>
                <a:cxn ang="0">
                  <a:pos x="35" y="85"/>
                </a:cxn>
                <a:cxn ang="0">
                  <a:pos x="35" y="84"/>
                </a:cxn>
                <a:cxn ang="0">
                  <a:pos x="31" y="77"/>
                </a:cxn>
                <a:cxn ang="0">
                  <a:pos x="8" y="46"/>
                </a:cxn>
                <a:cxn ang="0">
                  <a:pos x="62" y="7"/>
                </a:cxn>
                <a:cxn ang="0">
                  <a:pos x="115" y="46"/>
                </a:cxn>
                <a:cxn ang="0">
                  <a:pos x="62" y="84"/>
                </a:cxn>
                <a:cxn ang="0">
                  <a:pos x="62" y="84"/>
                </a:cxn>
                <a:cxn ang="0">
                  <a:pos x="62" y="84"/>
                </a:cxn>
              </a:cxnLst>
              <a:rect l="0" t="0" r="r" b="b"/>
              <a:pathLst>
                <a:path w="123" h="107">
                  <a:moveTo>
                    <a:pt x="62" y="0"/>
                  </a:moveTo>
                  <a:cubicBezTo>
                    <a:pt x="28" y="0"/>
                    <a:pt x="0" y="20"/>
                    <a:pt x="0" y="46"/>
                  </a:cubicBezTo>
                  <a:cubicBezTo>
                    <a:pt x="0" y="62"/>
                    <a:pt x="11" y="76"/>
                    <a:pt x="27" y="84"/>
                  </a:cubicBezTo>
                  <a:cubicBezTo>
                    <a:pt x="27" y="84"/>
                    <a:pt x="27" y="84"/>
                    <a:pt x="27" y="84"/>
                  </a:cubicBezTo>
                  <a:cubicBezTo>
                    <a:pt x="27" y="91"/>
                    <a:pt x="22" y="98"/>
                    <a:pt x="20" y="102"/>
                  </a:cubicBezTo>
                  <a:cubicBezTo>
                    <a:pt x="20" y="103"/>
                    <a:pt x="20" y="103"/>
                    <a:pt x="20" y="104"/>
                  </a:cubicBezTo>
                  <a:cubicBezTo>
                    <a:pt x="20" y="106"/>
                    <a:pt x="21" y="107"/>
                    <a:pt x="23" y="107"/>
                  </a:cubicBezTo>
                  <a:cubicBezTo>
                    <a:pt x="23" y="107"/>
                    <a:pt x="24" y="107"/>
                    <a:pt x="24" y="107"/>
                  </a:cubicBezTo>
                  <a:cubicBezTo>
                    <a:pt x="36" y="105"/>
                    <a:pt x="47" y="94"/>
                    <a:pt x="50" y="91"/>
                  </a:cubicBezTo>
                  <a:cubicBezTo>
                    <a:pt x="54" y="92"/>
                    <a:pt x="58" y="92"/>
                    <a:pt x="62" y="92"/>
                  </a:cubicBezTo>
                  <a:cubicBezTo>
                    <a:pt x="96" y="92"/>
                    <a:pt x="123" y="71"/>
                    <a:pt x="123" y="46"/>
                  </a:cubicBezTo>
                  <a:cubicBezTo>
                    <a:pt x="123" y="20"/>
                    <a:pt x="96" y="0"/>
                    <a:pt x="62" y="0"/>
                  </a:cubicBezTo>
                  <a:close/>
                  <a:moveTo>
                    <a:pt x="62" y="84"/>
                  </a:moveTo>
                  <a:cubicBezTo>
                    <a:pt x="58" y="84"/>
                    <a:pt x="55" y="84"/>
                    <a:pt x="51" y="83"/>
                  </a:cubicBezTo>
                  <a:cubicBezTo>
                    <a:pt x="51" y="83"/>
                    <a:pt x="50" y="83"/>
                    <a:pt x="50" y="83"/>
                  </a:cubicBezTo>
                  <a:cubicBezTo>
                    <a:pt x="48" y="83"/>
                    <a:pt x="45" y="84"/>
                    <a:pt x="44" y="86"/>
                  </a:cubicBezTo>
                  <a:cubicBezTo>
                    <a:pt x="42" y="88"/>
                    <a:pt x="38" y="93"/>
                    <a:pt x="32" y="96"/>
                  </a:cubicBezTo>
                  <a:cubicBezTo>
                    <a:pt x="34" y="92"/>
                    <a:pt x="35" y="89"/>
                    <a:pt x="35" y="85"/>
                  </a:cubicBezTo>
                  <a:cubicBezTo>
                    <a:pt x="35" y="84"/>
                    <a:pt x="35" y="84"/>
                    <a:pt x="35" y="84"/>
                  </a:cubicBezTo>
                  <a:cubicBezTo>
                    <a:pt x="35" y="81"/>
                    <a:pt x="33" y="78"/>
                    <a:pt x="31" y="77"/>
                  </a:cubicBezTo>
                  <a:cubicBezTo>
                    <a:pt x="17" y="70"/>
                    <a:pt x="8" y="58"/>
                    <a:pt x="8" y="46"/>
                  </a:cubicBezTo>
                  <a:cubicBezTo>
                    <a:pt x="8" y="25"/>
                    <a:pt x="32" y="7"/>
                    <a:pt x="62" y="7"/>
                  </a:cubicBezTo>
                  <a:cubicBezTo>
                    <a:pt x="91" y="7"/>
                    <a:pt x="115" y="25"/>
                    <a:pt x="115" y="46"/>
                  </a:cubicBezTo>
                  <a:cubicBezTo>
                    <a:pt x="115" y="67"/>
                    <a:pt x="91" y="84"/>
                    <a:pt x="62" y="84"/>
                  </a:cubicBezTo>
                  <a:close/>
                  <a:moveTo>
                    <a:pt x="62" y="84"/>
                  </a:moveTo>
                  <a:cubicBezTo>
                    <a:pt x="62" y="84"/>
                    <a:pt x="62" y="84"/>
                    <a:pt x="62" y="8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grpSp>
      <p:grpSp>
        <p:nvGrpSpPr>
          <p:cNvPr id="11" name="Group 10">
            <a:extLst>
              <a:ext uri="{FF2B5EF4-FFF2-40B4-BE49-F238E27FC236}">
                <a16:creationId xmlns:a16="http://schemas.microsoft.com/office/drawing/2014/main" id="{C850E41A-BFA6-4068-AB6C-C7A881B8DD1D}"/>
              </a:ext>
            </a:extLst>
          </p:cNvPr>
          <p:cNvGrpSpPr/>
          <p:nvPr/>
        </p:nvGrpSpPr>
        <p:grpSpPr>
          <a:xfrm>
            <a:off x="6665969" y="3660226"/>
            <a:ext cx="797252" cy="797248"/>
            <a:chOff x="8780463" y="1906588"/>
            <a:chExt cx="360363" cy="360363"/>
          </a:xfrm>
          <a:solidFill>
            <a:schemeClr val="accent1"/>
          </a:solidFill>
        </p:grpSpPr>
        <p:sp>
          <p:nvSpPr>
            <p:cNvPr id="12" name="Freeform 93">
              <a:extLst>
                <a:ext uri="{FF2B5EF4-FFF2-40B4-BE49-F238E27FC236}">
                  <a16:creationId xmlns:a16="http://schemas.microsoft.com/office/drawing/2014/main" id="{928990ED-43DF-46D6-B8E5-36754720D7F3}"/>
                </a:ext>
              </a:extLst>
            </p:cNvPr>
            <p:cNvSpPr>
              <a:spLocks noEditPoints="1"/>
            </p:cNvSpPr>
            <p:nvPr/>
          </p:nvSpPr>
          <p:spPr bwMode="auto">
            <a:xfrm>
              <a:off x="8780463" y="1938338"/>
              <a:ext cx="328613" cy="328613"/>
            </a:xfrm>
            <a:custGeom>
              <a:avLst/>
              <a:gdLst/>
              <a:ahLst/>
              <a:cxnLst>
                <a:cxn ang="0">
                  <a:pos x="80" y="3"/>
                </a:cxn>
                <a:cxn ang="0">
                  <a:pos x="73" y="0"/>
                </a:cxn>
                <a:cxn ang="0">
                  <a:pos x="66" y="3"/>
                </a:cxn>
                <a:cxn ang="0">
                  <a:pos x="61" y="9"/>
                </a:cxn>
                <a:cxn ang="0">
                  <a:pos x="58" y="15"/>
                </a:cxn>
                <a:cxn ang="0">
                  <a:pos x="60" y="20"/>
                </a:cxn>
                <a:cxn ang="0">
                  <a:pos x="8" y="41"/>
                </a:cxn>
                <a:cxn ang="0">
                  <a:pos x="1" y="50"/>
                </a:cxn>
                <a:cxn ang="0">
                  <a:pos x="4" y="60"/>
                </a:cxn>
                <a:cxn ang="0">
                  <a:pos x="53" y="108"/>
                </a:cxn>
                <a:cxn ang="0">
                  <a:pos x="61" y="112"/>
                </a:cxn>
                <a:cxn ang="0">
                  <a:pos x="61" y="112"/>
                </a:cxn>
                <a:cxn ang="0">
                  <a:pos x="63" y="111"/>
                </a:cxn>
                <a:cxn ang="0">
                  <a:pos x="72" y="104"/>
                </a:cxn>
                <a:cxn ang="0">
                  <a:pos x="92" y="53"/>
                </a:cxn>
                <a:cxn ang="0">
                  <a:pos x="97" y="55"/>
                </a:cxn>
                <a:cxn ang="0">
                  <a:pos x="104" y="52"/>
                </a:cxn>
                <a:cxn ang="0">
                  <a:pos x="110" y="46"/>
                </a:cxn>
                <a:cxn ang="0">
                  <a:pos x="112" y="40"/>
                </a:cxn>
                <a:cxn ang="0">
                  <a:pos x="110" y="33"/>
                </a:cxn>
                <a:cxn ang="0">
                  <a:pos x="80" y="3"/>
                </a:cxn>
                <a:cxn ang="0">
                  <a:pos x="65" y="102"/>
                </a:cxn>
                <a:cxn ang="0">
                  <a:pos x="62" y="104"/>
                </a:cxn>
                <a:cxn ang="0">
                  <a:pos x="61" y="104"/>
                </a:cxn>
                <a:cxn ang="0">
                  <a:pos x="58" y="103"/>
                </a:cxn>
                <a:cxn ang="0">
                  <a:pos x="9" y="55"/>
                </a:cxn>
                <a:cxn ang="0">
                  <a:pos x="8" y="51"/>
                </a:cxn>
                <a:cxn ang="0">
                  <a:pos x="11" y="48"/>
                </a:cxn>
                <a:cxn ang="0">
                  <a:pos x="34" y="39"/>
                </a:cxn>
                <a:cxn ang="0">
                  <a:pos x="83" y="56"/>
                </a:cxn>
                <a:cxn ang="0">
                  <a:pos x="65" y="102"/>
                </a:cxn>
                <a:cxn ang="0">
                  <a:pos x="104" y="41"/>
                </a:cxn>
                <a:cxn ang="0">
                  <a:pos x="99" y="46"/>
                </a:cxn>
                <a:cxn ang="0">
                  <a:pos x="96" y="46"/>
                </a:cxn>
                <a:cxn ang="0">
                  <a:pos x="89" y="40"/>
                </a:cxn>
                <a:cxn ang="0">
                  <a:pos x="84" y="53"/>
                </a:cxn>
                <a:cxn ang="0">
                  <a:pos x="84" y="52"/>
                </a:cxn>
                <a:cxn ang="0">
                  <a:pos x="50" y="38"/>
                </a:cxn>
                <a:cxn ang="0">
                  <a:pos x="40" y="36"/>
                </a:cxn>
                <a:cxn ang="0">
                  <a:pos x="73" y="23"/>
                </a:cxn>
                <a:cxn ang="0">
                  <a:pos x="66" y="17"/>
                </a:cxn>
                <a:cxn ang="0">
                  <a:pos x="66" y="14"/>
                </a:cxn>
                <a:cxn ang="0">
                  <a:pos x="72" y="9"/>
                </a:cxn>
                <a:cxn ang="0">
                  <a:pos x="75" y="9"/>
                </a:cxn>
                <a:cxn ang="0">
                  <a:pos x="104" y="38"/>
                </a:cxn>
                <a:cxn ang="0">
                  <a:pos x="104" y="41"/>
                </a:cxn>
                <a:cxn ang="0">
                  <a:pos x="104" y="41"/>
                </a:cxn>
                <a:cxn ang="0">
                  <a:pos x="104" y="41"/>
                </a:cxn>
              </a:cxnLst>
              <a:rect l="0" t="0" r="r" b="b"/>
              <a:pathLst>
                <a:path w="112" h="112">
                  <a:moveTo>
                    <a:pt x="80" y="3"/>
                  </a:moveTo>
                  <a:cubicBezTo>
                    <a:pt x="78" y="1"/>
                    <a:pt x="76" y="0"/>
                    <a:pt x="73" y="0"/>
                  </a:cubicBezTo>
                  <a:cubicBezTo>
                    <a:pt x="71" y="0"/>
                    <a:pt x="68" y="1"/>
                    <a:pt x="66" y="3"/>
                  </a:cubicBezTo>
                  <a:cubicBezTo>
                    <a:pt x="61" y="9"/>
                    <a:pt x="61" y="9"/>
                    <a:pt x="61" y="9"/>
                  </a:cubicBezTo>
                  <a:cubicBezTo>
                    <a:pt x="59" y="10"/>
                    <a:pt x="58" y="13"/>
                    <a:pt x="58" y="15"/>
                  </a:cubicBezTo>
                  <a:cubicBezTo>
                    <a:pt x="58" y="17"/>
                    <a:pt x="59" y="19"/>
                    <a:pt x="60" y="20"/>
                  </a:cubicBezTo>
                  <a:cubicBezTo>
                    <a:pt x="8" y="41"/>
                    <a:pt x="8" y="41"/>
                    <a:pt x="8" y="41"/>
                  </a:cubicBezTo>
                  <a:cubicBezTo>
                    <a:pt x="4" y="43"/>
                    <a:pt x="2" y="46"/>
                    <a:pt x="1" y="50"/>
                  </a:cubicBezTo>
                  <a:cubicBezTo>
                    <a:pt x="0" y="53"/>
                    <a:pt x="1" y="57"/>
                    <a:pt x="4" y="60"/>
                  </a:cubicBezTo>
                  <a:cubicBezTo>
                    <a:pt x="53" y="108"/>
                    <a:pt x="53" y="108"/>
                    <a:pt x="53" y="108"/>
                  </a:cubicBezTo>
                  <a:cubicBezTo>
                    <a:pt x="55" y="110"/>
                    <a:pt x="58" y="112"/>
                    <a:pt x="61" y="112"/>
                  </a:cubicBezTo>
                  <a:cubicBezTo>
                    <a:pt x="61" y="112"/>
                    <a:pt x="61" y="112"/>
                    <a:pt x="61" y="112"/>
                  </a:cubicBezTo>
                  <a:cubicBezTo>
                    <a:pt x="62" y="112"/>
                    <a:pt x="63" y="112"/>
                    <a:pt x="63" y="111"/>
                  </a:cubicBezTo>
                  <a:cubicBezTo>
                    <a:pt x="67" y="111"/>
                    <a:pt x="70" y="108"/>
                    <a:pt x="72" y="104"/>
                  </a:cubicBezTo>
                  <a:cubicBezTo>
                    <a:pt x="92" y="53"/>
                    <a:pt x="92" y="53"/>
                    <a:pt x="92" y="53"/>
                  </a:cubicBezTo>
                  <a:cubicBezTo>
                    <a:pt x="94" y="54"/>
                    <a:pt x="95" y="55"/>
                    <a:pt x="97" y="55"/>
                  </a:cubicBezTo>
                  <a:cubicBezTo>
                    <a:pt x="100" y="55"/>
                    <a:pt x="102" y="54"/>
                    <a:pt x="104" y="52"/>
                  </a:cubicBezTo>
                  <a:cubicBezTo>
                    <a:pt x="110" y="46"/>
                    <a:pt x="110" y="46"/>
                    <a:pt x="110" y="46"/>
                  </a:cubicBezTo>
                  <a:cubicBezTo>
                    <a:pt x="111" y="45"/>
                    <a:pt x="112" y="42"/>
                    <a:pt x="112" y="40"/>
                  </a:cubicBezTo>
                  <a:cubicBezTo>
                    <a:pt x="112" y="37"/>
                    <a:pt x="111" y="35"/>
                    <a:pt x="110" y="33"/>
                  </a:cubicBezTo>
                  <a:lnTo>
                    <a:pt x="80" y="3"/>
                  </a:lnTo>
                  <a:close/>
                  <a:moveTo>
                    <a:pt x="65" y="102"/>
                  </a:moveTo>
                  <a:cubicBezTo>
                    <a:pt x="64" y="103"/>
                    <a:pt x="63" y="104"/>
                    <a:pt x="62" y="104"/>
                  </a:cubicBezTo>
                  <a:cubicBezTo>
                    <a:pt x="61" y="104"/>
                    <a:pt x="61" y="104"/>
                    <a:pt x="61" y="104"/>
                  </a:cubicBezTo>
                  <a:cubicBezTo>
                    <a:pt x="60" y="104"/>
                    <a:pt x="59" y="104"/>
                    <a:pt x="58" y="103"/>
                  </a:cubicBezTo>
                  <a:cubicBezTo>
                    <a:pt x="9" y="55"/>
                    <a:pt x="9" y="55"/>
                    <a:pt x="9" y="55"/>
                  </a:cubicBezTo>
                  <a:cubicBezTo>
                    <a:pt x="9" y="54"/>
                    <a:pt x="8" y="52"/>
                    <a:pt x="8" y="51"/>
                  </a:cubicBezTo>
                  <a:cubicBezTo>
                    <a:pt x="9" y="50"/>
                    <a:pt x="9" y="49"/>
                    <a:pt x="11" y="48"/>
                  </a:cubicBezTo>
                  <a:cubicBezTo>
                    <a:pt x="34" y="39"/>
                    <a:pt x="34" y="39"/>
                    <a:pt x="34" y="39"/>
                  </a:cubicBezTo>
                  <a:cubicBezTo>
                    <a:pt x="51" y="44"/>
                    <a:pt x="67" y="39"/>
                    <a:pt x="83" y="56"/>
                  </a:cubicBezTo>
                  <a:lnTo>
                    <a:pt x="65" y="102"/>
                  </a:lnTo>
                  <a:close/>
                  <a:moveTo>
                    <a:pt x="104" y="41"/>
                  </a:moveTo>
                  <a:cubicBezTo>
                    <a:pt x="99" y="46"/>
                    <a:pt x="99" y="46"/>
                    <a:pt x="99" y="46"/>
                  </a:cubicBezTo>
                  <a:cubicBezTo>
                    <a:pt x="98" y="47"/>
                    <a:pt x="97" y="47"/>
                    <a:pt x="96" y="46"/>
                  </a:cubicBezTo>
                  <a:cubicBezTo>
                    <a:pt x="89" y="40"/>
                    <a:pt x="89" y="40"/>
                    <a:pt x="89" y="40"/>
                  </a:cubicBezTo>
                  <a:cubicBezTo>
                    <a:pt x="84" y="53"/>
                    <a:pt x="84" y="53"/>
                    <a:pt x="84" y="53"/>
                  </a:cubicBezTo>
                  <a:cubicBezTo>
                    <a:pt x="84" y="52"/>
                    <a:pt x="84" y="52"/>
                    <a:pt x="84" y="52"/>
                  </a:cubicBezTo>
                  <a:cubicBezTo>
                    <a:pt x="73" y="41"/>
                    <a:pt x="61" y="39"/>
                    <a:pt x="50" y="38"/>
                  </a:cubicBezTo>
                  <a:cubicBezTo>
                    <a:pt x="47" y="38"/>
                    <a:pt x="44" y="37"/>
                    <a:pt x="40" y="36"/>
                  </a:cubicBezTo>
                  <a:cubicBezTo>
                    <a:pt x="73" y="23"/>
                    <a:pt x="73" y="23"/>
                    <a:pt x="73" y="23"/>
                  </a:cubicBezTo>
                  <a:cubicBezTo>
                    <a:pt x="66" y="17"/>
                    <a:pt x="66" y="17"/>
                    <a:pt x="66" y="17"/>
                  </a:cubicBezTo>
                  <a:cubicBezTo>
                    <a:pt x="66" y="16"/>
                    <a:pt x="66" y="15"/>
                    <a:pt x="66" y="14"/>
                  </a:cubicBezTo>
                  <a:cubicBezTo>
                    <a:pt x="72" y="9"/>
                    <a:pt x="72" y="9"/>
                    <a:pt x="72" y="9"/>
                  </a:cubicBezTo>
                  <a:cubicBezTo>
                    <a:pt x="73" y="8"/>
                    <a:pt x="74" y="8"/>
                    <a:pt x="75" y="9"/>
                  </a:cubicBezTo>
                  <a:cubicBezTo>
                    <a:pt x="104" y="38"/>
                    <a:pt x="104" y="38"/>
                    <a:pt x="104" y="38"/>
                  </a:cubicBezTo>
                  <a:cubicBezTo>
                    <a:pt x="105" y="39"/>
                    <a:pt x="105" y="40"/>
                    <a:pt x="104" y="41"/>
                  </a:cubicBezTo>
                  <a:close/>
                  <a:moveTo>
                    <a:pt x="104" y="41"/>
                  </a:moveTo>
                  <a:cubicBezTo>
                    <a:pt x="104" y="41"/>
                    <a:pt x="104" y="41"/>
                    <a:pt x="104" y="41"/>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3" name="Freeform 94">
              <a:extLst>
                <a:ext uri="{FF2B5EF4-FFF2-40B4-BE49-F238E27FC236}">
                  <a16:creationId xmlns:a16="http://schemas.microsoft.com/office/drawing/2014/main" id="{4B37B66C-A945-4E9F-A08C-826692F54EB3}"/>
                </a:ext>
              </a:extLst>
            </p:cNvPr>
            <p:cNvSpPr>
              <a:spLocks noEditPoints="1"/>
            </p:cNvSpPr>
            <p:nvPr/>
          </p:nvSpPr>
          <p:spPr bwMode="auto">
            <a:xfrm>
              <a:off x="8939213" y="2084388"/>
              <a:ext cx="55563" cy="57150"/>
            </a:xfrm>
            <a:custGeom>
              <a:avLst/>
              <a:gdLst/>
              <a:ahLst/>
              <a:cxnLst>
                <a:cxn ang="0">
                  <a:pos x="10" y="19"/>
                </a:cxn>
                <a:cxn ang="0">
                  <a:pos x="19" y="10"/>
                </a:cxn>
                <a:cxn ang="0">
                  <a:pos x="10" y="0"/>
                </a:cxn>
                <a:cxn ang="0">
                  <a:pos x="0" y="10"/>
                </a:cxn>
                <a:cxn ang="0">
                  <a:pos x="10" y="19"/>
                </a:cxn>
                <a:cxn ang="0">
                  <a:pos x="10" y="4"/>
                </a:cxn>
                <a:cxn ang="0">
                  <a:pos x="16" y="10"/>
                </a:cxn>
                <a:cxn ang="0">
                  <a:pos x="10" y="16"/>
                </a:cxn>
                <a:cxn ang="0">
                  <a:pos x="4" y="10"/>
                </a:cxn>
                <a:cxn ang="0">
                  <a:pos x="10" y="4"/>
                </a:cxn>
                <a:cxn ang="0">
                  <a:pos x="10" y="4"/>
                </a:cxn>
                <a:cxn ang="0">
                  <a:pos x="10" y="4"/>
                </a:cxn>
              </a:cxnLst>
              <a:rect l="0" t="0" r="r" b="b"/>
              <a:pathLst>
                <a:path w="19" h="19">
                  <a:moveTo>
                    <a:pt x="10" y="19"/>
                  </a:moveTo>
                  <a:cubicBezTo>
                    <a:pt x="15" y="19"/>
                    <a:pt x="19" y="15"/>
                    <a:pt x="19" y="10"/>
                  </a:cubicBezTo>
                  <a:cubicBezTo>
                    <a:pt x="19" y="5"/>
                    <a:pt x="15" y="0"/>
                    <a:pt x="10" y="0"/>
                  </a:cubicBezTo>
                  <a:cubicBezTo>
                    <a:pt x="5" y="0"/>
                    <a:pt x="0" y="5"/>
                    <a:pt x="0" y="10"/>
                  </a:cubicBezTo>
                  <a:cubicBezTo>
                    <a:pt x="0" y="15"/>
                    <a:pt x="5" y="19"/>
                    <a:pt x="10" y="19"/>
                  </a:cubicBezTo>
                  <a:close/>
                  <a:moveTo>
                    <a:pt x="10" y="4"/>
                  </a:moveTo>
                  <a:cubicBezTo>
                    <a:pt x="13" y="4"/>
                    <a:pt x="16" y="7"/>
                    <a:pt x="16" y="10"/>
                  </a:cubicBezTo>
                  <a:cubicBezTo>
                    <a:pt x="16" y="13"/>
                    <a:pt x="13" y="16"/>
                    <a:pt x="10" y="16"/>
                  </a:cubicBezTo>
                  <a:cubicBezTo>
                    <a:pt x="7" y="16"/>
                    <a:pt x="4" y="13"/>
                    <a:pt x="4" y="10"/>
                  </a:cubicBezTo>
                  <a:cubicBezTo>
                    <a:pt x="4" y="7"/>
                    <a:pt x="7" y="4"/>
                    <a:pt x="10" y="4"/>
                  </a:cubicBezTo>
                  <a:close/>
                  <a:moveTo>
                    <a:pt x="10" y="4"/>
                  </a:moveTo>
                  <a:cubicBezTo>
                    <a:pt x="10" y="4"/>
                    <a:pt x="10" y="4"/>
                    <a:pt x="10"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4" name="Freeform 95">
              <a:extLst>
                <a:ext uri="{FF2B5EF4-FFF2-40B4-BE49-F238E27FC236}">
                  <a16:creationId xmlns:a16="http://schemas.microsoft.com/office/drawing/2014/main" id="{BFE1D7DE-8028-4562-AD62-7561A113204B}"/>
                </a:ext>
              </a:extLst>
            </p:cNvPr>
            <p:cNvSpPr>
              <a:spLocks noEditPoints="1"/>
            </p:cNvSpPr>
            <p:nvPr/>
          </p:nvSpPr>
          <p:spPr bwMode="auto">
            <a:xfrm>
              <a:off x="9085263" y="1906588"/>
              <a:ext cx="55563" cy="55563"/>
            </a:xfrm>
            <a:custGeom>
              <a:avLst/>
              <a:gdLst/>
              <a:ahLst/>
              <a:cxnLst>
                <a:cxn ang="0">
                  <a:pos x="10" y="0"/>
                </a:cxn>
                <a:cxn ang="0">
                  <a:pos x="0" y="9"/>
                </a:cxn>
                <a:cxn ang="0">
                  <a:pos x="10" y="19"/>
                </a:cxn>
                <a:cxn ang="0">
                  <a:pos x="19" y="9"/>
                </a:cxn>
                <a:cxn ang="0">
                  <a:pos x="10" y="0"/>
                </a:cxn>
                <a:cxn ang="0">
                  <a:pos x="10" y="15"/>
                </a:cxn>
                <a:cxn ang="0">
                  <a:pos x="4" y="9"/>
                </a:cxn>
                <a:cxn ang="0">
                  <a:pos x="10" y="4"/>
                </a:cxn>
                <a:cxn ang="0">
                  <a:pos x="16" y="9"/>
                </a:cxn>
                <a:cxn ang="0">
                  <a:pos x="10" y="15"/>
                </a:cxn>
                <a:cxn ang="0">
                  <a:pos x="10" y="15"/>
                </a:cxn>
                <a:cxn ang="0">
                  <a:pos x="10" y="15"/>
                </a:cxn>
              </a:cxnLst>
              <a:rect l="0" t="0" r="r" b="b"/>
              <a:pathLst>
                <a:path w="19" h="19">
                  <a:moveTo>
                    <a:pt x="10" y="0"/>
                  </a:moveTo>
                  <a:cubicBezTo>
                    <a:pt x="4" y="0"/>
                    <a:pt x="0" y="4"/>
                    <a:pt x="0" y="9"/>
                  </a:cubicBezTo>
                  <a:cubicBezTo>
                    <a:pt x="0" y="15"/>
                    <a:pt x="4" y="19"/>
                    <a:pt x="10" y="19"/>
                  </a:cubicBezTo>
                  <a:cubicBezTo>
                    <a:pt x="15" y="19"/>
                    <a:pt x="19" y="15"/>
                    <a:pt x="19" y="9"/>
                  </a:cubicBezTo>
                  <a:cubicBezTo>
                    <a:pt x="19" y="4"/>
                    <a:pt x="15" y="0"/>
                    <a:pt x="10" y="0"/>
                  </a:cubicBezTo>
                  <a:close/>
                  <a:moveTo>
                    <a:pt x="10" y="15"/>
                  </a:moveTo>
                  <a:cubicBezTo>
                    <a:pt x="7" y="15"/>
                    <a:pt x="4" y="13"/>
                    <a:pt x="4" y="9"/>
                  </a:cubicBezTo>
                  <a:cubicBezTo>
                    <a:pt x="4" y="6"/>
                    <a:pt x="7" y="4"/>
                    <a:pt x="10" y="4"/>
                  </a:cubicBezTo>
                  <a:cubicBezTo>
                    <a:pt x="13" y="4"/>
                    <a:pt x="16" y="6"/>
                    <a:pt x="16" y="9"/>
                  </a:cubicBezTo>
                  <a:cubicBezTo>
                    <a:pt x="16" y="13"/>
                    <a:pt x="13" y="15"/>
                    <a:pt x="10" y="15"/>
                  </a:cubicBezTo>
                  <a:close/>
                  <a:moveTo>
                    <a:pt x="10" y="15"/>
                  </a:moveTo>
                  <a:cubicBezTo>
                    <a:pt x="10" y="15"/>
                    <a:pt x="10" y="15"/>
                    <a:pt x="10" y="15"/>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5" name="Freeform 96">
              <a:extLst>
                <a:ext uri="{FF2B5EF4-FFF2-40B4-BE49-F238E27FC236}">
                  <a16:creationId xmlns:a16="http://schemas.microsoft.com/office/drawing/2014/main" id="{4E8ADDCC-1640-46BA-AC67-DC88DD8F1855}"/>
                </a:ext>
              </a:extLst>
            </p:cNvPr>
            <p:cNvSpPr>
              <a:spLocks noEditPoints="1"/>
            </p:cNvSpPr>
            <p:nvPr/>
          </p:nvSpPr>
          <p:spPr bwMode="auto">
            <a:xfrm>
              <a:off x="8872538" y="2073276"/>
              <a:ext cx="46038" cy="47625"/>
            </a:xfrm>
            <a:custGeom>
              <a:avLst/>
              <a:gdLst/>
              <a:ahLst/>
              <a:cxnLst>
                <a:cxn ang="0">
                  <a:pos x="0" y="8"/>
                </a:cxn>
                <a:cxn ang="0">
                  <a:pos x="8" y="16"/>
                </a:cxn>
                <a:cxn ang="0">
                  <a:pos x="16" y="8"/>
                </a:cxn>
                <a:cxn ang="0">
                  <a:pos x="8" y="0"/>
                </a:cxn>
                <a:cxn ang="0">
                  <a:pos x="0" y="8"/>
                </a:cxn>
                <a:cxn ang="0">
                  <a:pos x="8" y="4"/>
                </a:cxn>
                <a:cxn ang="0">
                  <a:pos x="12" y="8"/>
                </a:cxn>
                <a:cxn ang="0">
                  <a:pos x="8" y="12"/>
                </a:cxn>
                <a:cxn ang="0">
                  <a:pos x="4" y="8"/>
                </a:cxn>
                <a:cxn ang="0">
                  <a:pos x="8" y="4"/>
                </a:cxn>
                <a:cxn ang="0">
                  <a:pos x="8" y="4"/>
                </a:cxn>
                <a:cxn ang="0">
                  <a:pos x="8" y="4"/>
                </a:cxn>
              </a:cxnLst>
              <a:rect l="0" t="0" r="r" b="b"/>
              <a:pathLst>
                <a:path w="16" h="16">
                  <a:moveTo>
                    <a:pt x="0" y="8"/>
                  </a:moveTo>
                  <a:cubicBezTo>
                    <a:pt x="0" y="12"/>
                    <a:pt x="4" y="16"/>
                    <a:pt x="8" y="16"/>
                  </a:cubicBezTo>
                  <a:cubicBezTo>
                    <a:pt x="12" y="16"/>
                    <a:pt x="16" y="12"/>
                    <a:pt x="16" y="8"/>
                  </a:cubicBezTo>
                  <a:cubicBezTo>
                    <a:pt x="16" y="4"/>
                    <a:pt x="12" y="0"/>
                    <a:pt x="8" y="0"/>
                  </a:cubicBezTo>
                  <a:cubicBezTo>
                    <a:pt x="4" y="0"/>
                    <a:pt x="0" y="4"/>
                    <a:pt x="0" y="8"/>
                  </a:cubicBezTo>
                  <a:close/>
                  <a:moveTo>
                    <a:pt x="8" y="4"/>
                  </a:moveTo>
                  <a:cubicBezTo>
                    <a:pt x="10" y="4"/>
                    <a:pt x="12" y="6"/>
                    <a:pt x="12" y="8"/>
                  </a:cubicBezTo>
                  <a:cubicBezTo>
                    <a:pt x="12" y="10"/>
                    <a:pt x="10" y="12"/>
                    <a:pt x="8" y="12"/>
                  </a:cubicBezTo>
                  <a:cubicBezTo>
                    <a:pt x="6" y="12"/>
                    <a:pt x="4" y="10"/>
                    <a:pt x="4" y="8"/>
                  </a:cubicBezTo>
                  <a:cubicBezTo>
                    <a:pt x="4" y="6"/>
                    <a:pt x="6" y="4"/>
                    <a:pt x="8" y="4"/>
                  </a:cubicBezTo>
                  <a:close/>
                  <a:moveTo>
                    <a:pt x="8" y="4"/>
                  </a:moveTo>
                  <a:cubicBezTo>
                    <a:pt x="8" y="4"/>
                    <a:pt x="8" y="4"/>
                    <a:pt x="8"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6" name="Freeform 97">
              <a:extLst>
                <a:ext uri="{FF2B5EF4-FFF2-40B4-BE49-F238E27FC236}">
                  <a16:creationId xmlns:a16="http://schemas.microsoft.com/office/drawing/2014/main" id="{8C8D7932-0152-499D-90BC-132B1B52315D}"/>
                </a:ext>
              </a:extLst>
            </p:cNvPr>
            <p:cNvSpPr>
              <a:spLocks noEditPoints="1"/>
            </p:cNvSpPr>
            <p:nvPr/>
          </p:nvSpPr>
          <p:spPr bwMode="auto">
            <a:xfrm>
              <a:off x="8918575" y="2152651"/>
              <a:ext cx="20638" cy="23813"/>
            </a:xfrm>
            <a:custGeom>
              <a:avLst/>
              <a:gdLst/>
              <a:ahLst/>
              <a:cxnLst>
                <a:cxn ang="0">
                  <a:pos x="7" y="4"/>
                </a:cxn>
                <a:cxn ang="0">
                  <a:pos x="3" y="8"/>
                </a:cxn>
                <a:cxn ang="0">
                  <a:pos x="0" y="4"/>
                </a:cxn>
                <a:cxn ang="0">
                  <a:pos x="3" y="0"/>
                </a:cxn>
                <a:cxn ang="0">
                  <a:pos x="7" y="4"/>
                </a:cxn>
                <a:cxn ang="0">
                  <a:pos x="7" y="4"/>
                </a:cxn>
                <a:cxn ang="0">
                  <a:pos x="7" y="4"/>
                </a:cxn>
              </a:cxnLst>
              <a:rect l="0" t="0" r="r" b="b"/>
              <a:pathLst>
                <a:path w="7" h="8">
                  <a:moveTo>
                    <a:pt x="7" y="4"/>
                  </a:moveTo>
                  <a:cubicBezTo>
                    <a:pt x="7" y="6"/>
                    <a:pt x="6" y="8"/>
                    <a:pt x="3" y="8"/>
                  </a:cubicBezTo>
                  <a:cubicBezTo>
                    <a:pt x="1" y="8"/>
                    <a:pt x="0" y="6"/>
                    <a:pt x="0" y="4"/>
                  </a:cubicBezTo>
                  <a:cubicBezTo>
                    <a:pt x="0" y="2"/>
                    <a:pt x="1" y="0"/>
                    <a:pt x="3" y="0"/>
                  </a:cubicBezTo>
                  <a:cubicBezTo>
                    <a:pt x="6" y="0"/>
                    <a:pt x="7" y="2"/>
                    <a:pt x="7" y="4"/>
                  </a:cubicBezTo>
                  <a:close/>
                  <a:moveTo>
                    <a:pt x="7" y="4"/>
                  </a:moveTo>
                  <a:cubicBezTo>
                    <a:pt x="7" y="4"/>
                    <a:pt x="7" y="4"/>
                    <a:pt x="7"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7" name="Freeform 98">
              <a:extLst>
                <a:ext uri="{FF2B5EF4-FFF2-40B4-BE49-F238E27FC236}">
                  <a16:creationId xmlns:a16="http://schemas.microsoft.com/office/drawing/2014/main" id="{A70C108A-E258-423A-850A-A04B9B79D10B}"/>
                </a:ext>
              </a:extLst>
            </p:cNvPr>
            <p:cNvSpPr>
              <a:spLocks noEditPoints="1"/>
            </p:cNvSpPr>
            <p:nvPr/>
          </p:nvSpPr>
          <p:spPr bwMode="auto">
            <a:xfrm>
              <a:off x="9096375" y="1985963"/>
              <a:ext cx="23813" cy="20638"/>
            </a:xfrm>
            <a:custGeom>
              <a:avLst/>
              <a:gdLst/>
              <a:ahLst/>
              <a:cxnLst>
                <a:cxn ang="0">
                  <a:pos x="8" y="4"/>
                </a:cxn>
                <a:cxn ang="0">
                  <a:pos x="4" y="7"/>
                </a:cxn>
                <a:cxn ang="0">
                  <a:pos x="0" y="4"/>
                </a:cxn>
                <a:cxn ang="0">
                  <a:pos x="4" y="0"/>
                </a:cxn>
                <a:cxn ang="0">
                  <a:pos x="8" y="4"/>
                </a:cxn>
                <a:cxn ang="0">
                  <a:pos x="8" y="4"/>
                </a:cxn>
                <a:cxn ang="0">
                  <a:pos x="8" y="4"/>
                </a:cxn>
              </a:cxnLst>
              <a:rect l="0" t="0" r="r" b="b"/>
              <a:pathLst>
                <a:path w="8" h="7">
                  <a:moveTo>
                    <a:pt x="8" y="4"/>
                  </a:moveTo>
                  <a:cubicBezTo>
                    <a:pt x="8" y="6"/>
                    <a:pt x="6" y="7"/>
                    <a:pt x="4" y="7"/>
                  </a:cubicBezTo>
                  <a:cubicBezTo>
                    <a:pt x="2" y="7"/>
                    <a:pt x="0" y="6"/>
                    <a:pt x="0" y="4"/>
                  </a:cubicBezTo>
                  <a:cubicBezTo>
                    <a:pt x="0" y="1"/>
                    <a:pt x="2" y="0"/>
                    <a:pt x="4" y="0"/>
                  </a:cubicBezTo>
                  <a:cubicBezTo>
                    <a:pt x="6" y="0"/>
                    <a:pt x="8" y="1"/>
                    <a:pt x="8" y="4"/>
                  </a:cubicBezTo>
                  <a:close/>
                  <a:moveTo>
                    <a:pt x="8" y="4"/>
                  </a:moveTo>
                  <a:cubicBezTo>
                    <a:pt x="8" y="4"/>
                    <a:pt x="8" y="4"/>
                    <a:pt x="8"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grpSp>
      <p:sp>
        <p:nvSpPr>
          <p:cNvPr id="18" name="Freeform 144">
            <a:extLst>
              <a:ext uri="{FF2B5EF4-FFF2-40B4-BE49-F238E27FC236}">
                <a16:creationId xmlns:a16="http://schemas.microsoft.com/office/drawing/2014/main" id="{FCED6C62-8092-4F4A-9A68-C99DFA7CAFEA}"/>
              </a:ext>
            </a:extLst>
          </p:cNvPr>
          <p:cNvSpPr>
            <a:spLocks noEditPoints="1"/>
          </p:cNvSpPr>
          <p:nvPr/>
        </p:nvSpPr>
        <p:spPr bwMode="auto">
          <a:xfrm>
            <a:off x="10807408" y="7438056"/>
            <a:ext cx="813352" cy="797588"/>
          </a:xfrm>
          <a:custGeom>
            <a:avLst/>
            <a:gdLst>
              <a:gd name="T0" fmla="*/ 950974639 w 126"/>
              <a:gd name="T1" fmla="*/ 0 h 123"/>
              <a:gd name="T2" fmla="*/ 560019049 w 126"/>
              <a:gd name="T3" fmla="*/ 277224225 h 123"/>
              <a:gd name="T4" fmla="*/ 560019049 w 126"/>
              <a:gd name="T5" fmla="*/ 277224225 h 123"/>
              <a:gd name="T6" fmla="*/ 137363654 w 126"/>
              <a:gd name="T7" fmla="*/ 703723535 h 123"/>
              <a:gd name="T8" fmla="*/ 0 w 126"/>
              <a:gd name="T9" fmla="*/ 1130219579 h 123"/>
              <a:gd name="T10" fmla="*/ 137363654 w 126"/>
              <a:gd name="T11" fmla="*/ 1311481949 h 123"/>
              <a:gd name="T12" fmla="*/ 528319244 w 126"/>
              <a:gd name="T13" fmla="*/ 1215520094 h 123"/>
              <a:gd name="T14" fmla="*/ 1215131011 w 126"/>
              <a:gd name="T15" fmla="*/ 543783845 h 123"/>
              <a:gd name="T16" fmla="*/ 644547527 w 126"/>
              <a:gd name="T17" fmla="*/ 970283154 h 123"/>
              <a:gd name="T18" fmla="*/ 1003806564 w 126"/>
              <a:gd name="T19" fmla="*/ 479809275 h 123"/>
              <a:gd name="T20" fmla="*/ 961539074 w 126"/>
              <a:gd name="T21" fmla="*/ 682397590 h 123"/>
              <a:gd name="T22" fmla="*/ 644547527 w 126"/>
              <a:gd name="T23" fmla="*/ 1002270439 h 123"/>
              <a:gd name="T24" fmla="*/ 591715603 w 126"/>
              <a:gd name="T25" fmla="*/ 831672675 h 123"/>
              <a:gd name="T26" fmla="*/ 454355200 w 126"/>
              <a:gd name="T27" fmla="*/ 703723535 h 123"/>
              <a:gd name="T28" fmla="*/ 929839269 w 126"/>
              <a:gd name="T29" fmla="*/ 362524740 h 123"/>
              <a:gd name="T30" fmla="*/ 591715603 w 126"/>
              <a:gd name="T31" fmla="*/ 831672675 h 123"/>
              <a:gd name="T32" fmla="*/ 306423861 w 126"/>
              <a:gd name="T33" fmla="*/ 650410305 h 123"/>
              <a:gd name="T34" fmla="*/ 803043301 w 126"/>
              <a:gd name="T35" fmla="*/ 298550170 h 123"/>
              <a:gd name="T36" fmla="*/ 169063458 w 126"/>
              <a:gd name="T37" fmla="*/ 1226181434 h 123"/>
              <a:gd name="T38" fmla="*/ 73964044 w 126"/>
              <a:gd name="T39" fmla="*/ 1172871470 h 123"/>
              <a:gd name="T40" fmla="*/ 126795968 w 126"/>
              <a:gd name="T41" fmla="*/ 991609100 h 123"/>
              <a:gd name="T42" fmla="*/ 316991546 w 126"/>
              <a:gd name="T43" fmla="*/ 1183532809 h 123"/>
              <a:gd name="T44" fmla="*/ 359255786 w 126"/>
              <a:gd name="T45" fmla="*/ 1172871470 h 123"/>
              <a:gd name="T46" fmla="*/ 137363654 w 126"/>
              <a:gd name="T47" fmla="*/ 948957209 h 123"/>
              <a:gd name="T48" fmla="*/ 190195578 w 126"/>
              <a:gd name="T49" fmla="*/ 767698105 h 123"/>
              <a:gd name="T50" fmla="*/ 517751559 w 126"/>
              <a:gd name="T51" fmla="*/ 1130219579 h 123"/>
              <a:gd name="T52" fmla="*/ 359255786 w 126"/>
              <a:gd name="T53" fmla="*/ 1172871470 h 123"/>
              <a:gd name="T54" fmla="*/ 1088335042 w 126"/>
              <a:gd name="T55" fmla="*/ 554448450 h 123"/>
              <a:gd name="T56" fmla="*/ 982671193 w 126"/>
              <a:gd name="T57" fmla="*/ 309211510 h 123"/>
              <a:gd name="T58" fmla="*/ 813610986 w 126"/>
              <a:gd name="T59" fmla="*/ 138610480 h 123"/>
              <a:gd name="T60" fmla="*/ 1130602532 w 126"/>
              <a:gd name="T61" fmla="*/ 170597765 h 123"/>
              <a:gd name="T62" fmla="*/ 1162299086 w 126"/>
              <a:gd name="T63" fmla="*/ 479809275 h 123"/>
              <a:gd name="T64" fmla="*/ 1162299086 w 126"/>
              <a:gd name="T65" fmla="*/ 479809275 h 12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26" h="123">
                <a:moveTo>
                  <a:pt x="112" y="10"/>
                </a:moveTo>
                <a:cubicBezTo>
                  <a:pt x="106" y="4"/>
                  <a:pt x="98" y="0"/>
                  <a:pt x="90" y="0"/>
                </a:cubicBezTo>
                <a:cubicBezTo>
                  <a:pt x="83" y="0"/>
                  <a:pt x="76" y="3"/>
                  <a:pt x="72" y="7"/>
                </a:cubicBezTo>
                <a:cubicBezTo>
                  <a:pt x="53" y="26"/>
                  <a:pt x="53" y="26"/>
                  <a:pt x="53" y="26"/>
                </a:cubicBezTo>
                <a:cubicBezTo>
                  <a:pt x="53" y="26"/>
                  <a:pt x="53" y="26"/>
                  <a:pt x="53" y="26"/>
                </a:cubicBezTo>
                <a:cubicBezTo>
                  <a:pt x="53" y="26"/>
                  <a:pt x="53" y="26"/>
                  <a:pt x="53" y="26"/>
                </a:cubicBezTo>
                <a:cubicBezTo>
                  <a:pt x="53" y="26"/>
                  <a:pt x="53" y="26"/>
                  <a:pt x="53" y="26"/>
                </a:cubicBezTo>
                <a:cubicBezTo>
                  <a:pt x="13" y="66"/>
                  <a:pt x="13" y="66"/>
                  <a:pt x="13" y="66"/>
                </a:cubicBezTo>
                <a:cubicBezTo>
                  <a:pt x="11" y="68"/>
                  <a:pt x="10" y="70"/>
                  <a:pt x="9" y="73"/>
                </a:cubicBezTo>
                <a:cubicBezTo>
                  <a:pt x="0" y="106"/>
                  <a:pt x="0" y="106"/>
                  <a:pt x="0" y="106"/>
                </a:cubicBezTo>
                <a:cubicBezTo>
                  <a:pt x="0" y="106"/>
                  <a:pt x="0" y="108"/>
                  <a:pt x="0" y="110"/>
                </a:cubicBezTo>
                <a:cubicBezTo>
                  <a:pt x="0" y="117"/>
                  <a:pt x="6" y="123"/>
                  <a:pt x="13" y="123"/>
                </a:cubicBezTo>
                <a:cubicBezTo>
                  <a:pt x="15" y="123"/>
                  <a:pt x="17" y="122"/>
                  <a:pt x="18" y="122"/>
                </a:cubicBezTo>
                <a:cubicBezTo>
                  <a:pt x="50" y="114"/>
                  <a:pt x="50" y="114"/>
                  <a:pt x="50" y="114"/>
                </a:cubicBezTo>
                <a:cubicBezTo>
                  <a:pt x="52" y="113"/>
                  <a:pt x="55" y="112"/>
                  <a:pt x="57" y="110"/>
                </a:cubicBezTo>
                <a:cubicBezTo>
                  <a:pt x="115" y="51"/>
                  <a:pt x="115" y="51"/>
                  <a:pt x="115" y="51"/>
                </a:cubicBezTo>
                <a:cubicBezTo>
                  <a:pt x="126" y="40"/>
                  <a:pt x="125" y="22"/>
                  <a:pt x="112" y="10"/>
                </a:cubicBezTo>
                <a:close/>
                <a:moveTo>
                  <a:pt x="61" y="91"/>
                </a:moveTo>
                <a:cubicBezTo>
                  <a:pt x="61" y="88"/>
                  <a:pt x="60" y="85"/>
                  <a:pt x="58" y="81"/>
                </a:cubicBezTo>
                <a:cubicBezTo>
                  <a:pt x="95" y="45"/>
                  <a:pt x="95" y="45"/>
                  <a:pt x="95" y="45"/>
                </a:cubicBezTo>
                <a:cubicBezTo>
                  <a:pt x="97" y="52"/>
                  <a:pt x="96" y="59"/>
                  <a:pt x="91" y="64"/>
                </a:cubicBezTo>
                <a:cubicBezTo>
                  <a:pt x="91" y="64"/>
                  <a:pt x="91" y="64"/>
                  <a:pt x="91" y="64"/>
                </a:cubicBezTo>
                <a:cubicBezTo>
                  <a:pt x="91" y="64"/>
                  <a:pt x="91" y="64"/>
                  <a:pt x="91" y="64"/>
                </a:cubicBezTo>
                <a:cubicBezTo>
                  <a:pt x="61" y="94"/>
                  <a:pt x="61" y="94"/>
                  <a:pt x="61" y="94"/>
                </a:cubicBezTo>
                <a:cubicBezTo>
                  <a:pt x="61" y="93"/>
                  <a:pt x="61" y="92"/>
                  <a:pt x="61" y="91"/>
                </a:cubicBezTo>
                <a:close/>
                <a:moveTo>
                  <a:pt x="56" y="78"/>
                </a:moveTo>
                <a:cubicBezTo>
                  <a:pt x="55" y="76"/>
                  <a:pt x="53" y="73"/>
                  <a:pt x="51" y="71"/>
                </a:cubicBezTo>
                <a:cubicBezTo>
                  <a:pt x="49" y="69"/>
                  <a:pt x="46" y="67"/>
                  <a:pt x="43" y="66"/>
                </a:cubicBezTo>
                <a:cubicBezTo>
                  <a:pt x="80" y="29"/>
                  <a:pt x="80" y="29"/>
                  <a:pt x="80" y="29"/>
                </a:cubicBezTo>
                <a:cubicBezTo>
                  <a:pt x="83" y="30"/>
                  <a:pt x="86" y="32"/>
                  <a:pt x="88" y="34"/>
                </a:cubicBezTo>
                <a:cubicBezTo>
                  <a:pt x="90" y="37"/>
                  <a:pt x="92" y="39"/>
                  <a:pt x="93" y="41"/>
                </a:cubicBezTo>
                <a:lnTo>
                  <a:pt x="56" y="78"/>
                </a:lnTo>
                <a:close/>
                <a:moveTo>
                  <a:pt x="40" y="64"/>
                </a:moveTo>
                <a:cubicBezTo>
                  <a:pt x="36" y="62"/>
                  <a:pt x="33" y="61"/>
                  <a:pt x="29" y="61"/>
                </a:cubicBezTo>
                <a:cubicBezTo>
                  <a:pt x="58" y="32"/>
                  <a:pt x="58" y="32"/>
                  <a:pt x="58" y="32"/>
                </a:cubicBezTo>
                <a:cubicBezTo>
                  <a:pt x="63" y="27"/>
                  <a:pt x="69" y="26"/>
                  <a:pt x="76" y="28"/>
                </a:cubicBezTo>
                <a:lnTo>
                  <a:pt x="40" y="64"/>
                </a:lnTo>
                <a:close/>
                <a:moveTo>
                  <a:pt x="16" y="115"/>
                </a:moveTo>
                <a:cubicBezTo>
                  <a:pt x="15" y="115"/>
                  <a:pt x="14" y="115"/>
                  <a:pt x="13" y="115"/>
                </a:cubicBezTo>
                <a:cubicBezTo>
                  <a:pt x="10" y="115"/>
                  <a:pt x="7" y="113"/>
                  <a:pt x="7" y="110"/>
                </a:cubicBezTo>
                <a:cubicBezTo>
                  <a:pt x="7" y="109"/>
                  <a:pt x="8" y="108"/>
                  <a:pt x="8" y="107"/>
                </a:cubicBezTo>
                <a:cubicBezTo>
                  <a:pt x="12" y="93"/>
                  <a:pt x="12" y="93"/>
                  <a:pt x="12" y="93"/>
                </a:cubicBezTo>
                <a:cubicBezTo>
                  <a:pt x="16" y="93"/>
                  <a:pt x="21" y="94"/>
                  <a:pt x="25" y="98"/>
                </a:cubicBezTo>
                <a:cubicBezTo>
                  <a:pt x="28" y="102"/>
                  <a:pt x="30" y="107"/>
                  <a:pt x="30" y="111"/>
                </a:cubicBezTo>
                <a:lnTo>
                  <a:pt x="16" y="115"/>
                </a:lnTo>
                <a:close/>
                <a:moveTo>
                  <a:pt x="34" y="110"/>
                </a:moveTo>
                <a:cubicBezTo>
                  <a:pt x="34" y="105"/>
                  <a:pt x="31" y="100"/>
                  <a:pt x="27" y="95"/>
                </a:cubicBezTo>
                <a:cubicBezTo>
                  <a:pt x="23" y="91"/>
                  <a:pt x="18" y="89"/>
                  <a:pt x="13" y="89"/>
                </a:cubicBezTo>
                <a:cubicBezTo>
                  <a:pt x="17" y="75"/>
                  <a:pt x="17" y="75"/>
                  <a:pt x="17" y="75"/>
                </a:cubicBezTo>
                <a:cubicBezTo>
                  <a:pt x="17" y="74"/>
                  <a:pt x="17" y="73"/>
                  <a:pt x="18" y="72"/>
                </a:cubicBezTo>
                <a:cubicBezTo>
                  <a:pt x="26" y="67"/>
                  <a:pt x="38" y="68"/>
                  <a:pt x="46" y="77"/>
                </a:cubicBezTo>
                <a:cubicBezTo>
                  <a:pt x="55" y="85"/>
                  <a:pt x="56" y="98"/>
                  <a:pt x="49" y="106"/>
                </a:cubicBezTo>
                <a:cubicBezTo>
                  <a:pt x="49" y="106"/>
                  <a:pt x="48" y="106"/>
                  <a:pt x="48" y="106"/>
                </a:cubicBezTo>
                <a:lnTo>
                  <a:pt x="34" y="110"/>
                </a:lnTo>
                <a:close/>
                <a:moveTo>
                  <a:pt x="110" y="45"/>
                </a:moveTo>
                <a:cubicBezTo>
                  <a:pt x="103" y="52"/>
                  <a:pt x="103" y="52"/>
                  <a:pt x="103" y="52"/>
                </a:cubicBezTo>
                <a:cubicBezTo>
                  <a:pt x="103" y="51"/>
                  <a:pt x="103" y="50"/>
                  <a:pt x="103" y="49"/>
                </a:cubicBezTo>
                <a:cubicBezTo>
                  <a:pt x="103" y="42"/>
                  <a:pt x="99" y="35"/>
                  <a:pt x="93" y="29"/>
                </a:cubicBezTo>
                <a:cubicBezTo>
                  <a:pt x="87" y="23"/>
                  <a:pt x="79" y="19"/>
                  <a:pt x="71" y="19"/>
                </a:cubicBezTo>
                <a:cubicBezTo>
                  <a:pt x="77" y="13"/>
                  <a:pt x="77" y="13"/>
                  <a:pt x="77" y="13"/>
                </a:cubicBezTo>
                <a:cubicBezTo>
                  <a:pt x="80" y="10"/>
                  <a:pt x="85" y="8"/>
                  <a:pt x="90" y="8"/>
                </a:cubicBezTo>
                <a:cubicBezTo>
                  <a:pt x="96" y="8"/>
                  <a:pt x="102" y="11"/>
                  <a:pt x="107" y="16"/>
                </a:cubicBezTo>
                <a:cubicBezTo>
                  <a:pt x="112" y="20"/>
                  <a:pt x="114" y="26"/>
                  <a:pt x="115" y="32"/>
                </a:cubicBezTo>
                <a:cubicBezTo>
                  <a:pt x="115" y="37"/>
                  <a:pt x="113" y="42"/>
                  <a:pt x="110" y="45"/>
                </a:cubicBezTo>
                <a:close/>
                <a:moveTo>
                  <a:pt x="110" y="45"/>
                </a:moveTo>
                <a:cubicBezTo>
                  <a:pt x="110" y="45"/>
                  <a:pt x="110" y="45"/>
                  <a:pt x="110" y="45"/>
                </a:cubicBezTo>
              </a:path>
            </a:pathLst>
          </a:custGeom>
          <a:solidFill>
            <a:schemeClr val="accent3"/>
          </a:solidFill>
          <a:ln>
            <a:noFill/>
          </a:ln>
        </p:spPr>
        <p:txBody>
          <a:bodyPr/>
          <a:lstStyle/>
          <a:p>
            <a:endParaRPr lang="id-ID"/>
          </a:p>
        </p:txBody>
      </p:sp>
      <p:sp>
        <p:nvSpPr>
          <p:cNvPr id="28" name="TextBox 27">
            <a:extLst>
              <a:ext uri="{FF2B5EF4-FFF2-40B4-BE49-F238E27FC236}">
                <a16:creationId xmlns:a16="http://schemas.microsoft.com/office/drawing/2014/main" id="{FBF4D438-3808-48DB-B017-773FAC438CA7}"/>
              </a:ext>
            </a:extLst>
          </p:cNvPr>
          <p:cNvSpPr txBox="1"/>
          <p:nvPr/>
        </p:nvSpPr>
        <p:spPr>
          <a:xfrm>
            <a:off x="6248400" y="1215056"/>
            <a:ext cx="5791200" cy="1154162"/>
          </a:xfrm>
          <a:prstGeom prst="rect">
            <a:avLst/>
          </a:prstGeom>
          <a:noFill/>
        </p:spPr>
        <p:txBody>
          <a:bodyPr wrap="square" rtlCol="0">
            <a:spAutoFit/>
          </a:bodyPr>
          <a:lstStyle/>
          <a:p>
            <a:pPr algn="ctr"/>
            <a:r>
              <a:rPr lang="en-US" altLang="zh-CN" sz="2000">
                <a:solidFill>
                  <a:schemeClr val="tx1">
                    <a:lumMod val="85000"/>
                    <a:lumOff val="15000"/>
                  </a:schemeClr>
                </a:solidFill>
                <a:latin typeface="+mj-lt"/>
              </a:rPr>
              <a:t>Business</a:t>
            </a:r>
          </a:p>
          <a:p>
            <a:pPr algn="ctr">
              <a:spcBef>
                <a:spcPts val="600"/>
              </a:spcBef>
            </a:pPr>
            <a:r>
              <a:rPr lang="en-US" altLang="zh-CN" sz="4400">
                <a:solidFill>
                  <a:schemeClr val="tx1">
                    <a:lumMod val="85000"/>
                    <a:lumOff val="15000"/>
                  </a:schemeClr>
                </a:solidFill>
                <a:latin typeface="Montserrat Black" panose="00000A00000000000000" pitchFamily="50" charset="0"/>
              </a:rPr>
              <a:t>Creative Design</a:t>
            </a:r>
            <a:endParaRPr lang="en-US" sz="4400">
              <a:solidFill>
                <a:schemeClr val="tx1">
                  <a:lumMod val="85000"/>
                  <a:lumOff val="15000"/>
                </a:schemeClr>
              </a:solidFill>
              <a:latin typeface="Montserrat Black" panose="00000A00000000000000" pitchFamily="50" charset="0"/>
            </a:endParaRPr>
          </a:p>
        </p:txBody>
      </p:sp>
      <p:sp>
        <p:nvSpPr>
          <p:cNvPr id="29" name="Rectangle 28">
            <a:extLst>
              <a:ext uri="{FF2B5EF4-FFF2-40B4-BE49-F238E27FC236}">
                <a16:creationId xmlns:a16="http://schemas.microsoft.com/office/drawing/2014/main" id="{90729AA4-864F-4C32-AE60-C36B8D076C5D}"/>
              </a:ext>
            </a:extLst>
          </p:cNvPr>
          <p:cNvSpPr/>
          <p:nvPr/>
        </p:nvSpPr>
        <p:spPr>
          <a:xfrm>
            <a:off x="1221505" y="3434706"/>
            <a:ext cx="4901184" cy="1141979"/>
          </a:xfrm>
          <a:prstGeom prst="rect">
            <a:avLst/>
          </a:prstGeom>
        </p:spPr>
        <p:txBody>
          <a:bodyPr wrap="square">
            <a:spAutoFit/>
          </a:bodyPr>
          <a:lstStyle/>
          <a:p>
            <a:pPr algn="r">
              <a:spcBef>
                <a:spcPts val="12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r>
              <a:rPr lang="es-ES" altLang="zh-CN" sz="2000">
                <a:solidFill>
                  <a:schemeClr val="tx1">
                    <a:lumMod val="85000"/>
                    <a:lumOff val="15000"/>
                  </a:schemeClr>
                </a:solidFill>
                <a:ea typeface="Lato Light" panose="020F0502020204030203" pitchFamily="34" charset="0"/>
                <a:cs typeface="Lato Light" panose="020F0502020204030203" pitchFamily="34" charset="0"/>
              </a:rPr>
              <a:t> </a:t>
            </a:r>
          </a:p>
          <a:p>
            <a:pPr algn="r">
              <a:lnSpc>
                <a:spcPct val="150000"/>
              </a:lnSpc>
              <a:spcBef>
                <a:spcPts val="600"/>
              </a:spcBef>
            </a:pPr>
            <a:r>
              <a:rPr lang="es-ES" altLang="zh-CN" sz="1000">
                <a:solidFill>
                  <a:schemeClr val="tx1">
                    <a:lumMod val="50000"/>
                  </a:schemeClr>
                </a:solidFill>
                <a:ea typeface="Lato Light" panose="020F0502020204030203" pitchFamily="34" charset="0"/>
                <a:cs typeface="Lato Light" panose="020F0502020204030203" pitchFamily="34" charset="0"/>
              </a:rPr>
              <a:t>Lorem </a:t>
            </a:r>
            <a:r>
              <a:rPr lang="es-ES" altLang="zh-CN" sz="1000" dirty="0">
                <a:solidFill>
                  <a:schemeClr val="tx1">
                    <a:lumMod val="50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50000"/>
                  </a:schemeClr>
                </a:solidFill>
                <a:ea typeface="Lato Light" panose="020F0502020204030203" pitchFamily="34" charset="0"/>
                <a:cs typeface="Lato Light" panose="020F0502020204030203" pitchFamily="34" charset="0"/>
              </a:rPr>
              <a:t>. </a:t>
            </a:r>
            <a:r>
              <a:rPr lang="es-ES" altLang="zh-CN" sz="1000" dirty="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50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50000"/>
                </a:schemeClr>
              </a:solidFill>
              <a:ea typeface="Lato Light" panose="020F0502020204030203" pitchFamily="34" charset="0"/>
              <a:cs typeface="Lato Light" panose="020F0502020204030203" pitchFamily="34" charset="0"/>
            </a:endParaRPr>
          </a:p>
        </p:txBody>
      </p:sp>
      <p:sp>
        <p:nvSpPr>
          <p:cNvPr id="30" name="Rectangle 29">
            <a:extLst>
              <a:ext uri="{FF2B5EF4-FFF2-40B4-BE49-F238E27FC236}">
                <a16:creationId xmlns:a16="http://schemas.microsoft.com/office/drawing/2014/main" id="{89A00FA4-82EC-4D9F-A2A9-1AD31B253A7E}"/>
              </a:ext>
            </a:extLst>
          </p:cNvPr>
          <p:cNvSpPr/>
          <p:nvPr/>
        </p:nvSpPr>
        <p:spPr>
          <a:xfrm>
            <a:off x="1221505" y="7307133"/>
            <a:ext cx="4901184" cy="1141979"/>
          </a:xfrm>
          <a:prstGeom prst="rect">
            <a:avLst/>
          </a:prstGeom>
        </p:spPr>
        <p:txBody>
          <a:bodyPr wrap="square">
            <a:spAutoFit/>
          </a:bodyPr>
          <a:lstStyle/>
          <a:p>
            <a:pPr algn="r">
              <a:spcBef>
                <a:spcPts val="12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Flexible </a:t>
            </a:r>
          </a:p>
          <a:p>
            <a:pPr algn="r">
              <a:lnSpc>
                <a:spcPct val="150000"/>
              </a:lnSpc>
              <a:spcBef>
                <a:spcPts val="600"/>
              </a:spcBef>
            </a:pPr>
            <a:r>
              <a:rPr lang="es-ES" altLang="zh-CN" sz="1000">
                <a:solidFill>
                  <a:schemeClr val="tx1">
                    <a:lumMod val="50000"/>
                  </a:schemeClr>
                </a:solidFill>
                <a:ea typeface="Lato Light" panose="020F0502020204030203" pitchFamily="34" charset="0"/>
                <a:cs typeface="Lato Light" panose="020F0502020204030203" pitchFamily="34" charset="0"/>
              </a:rPr>
              <a:t>Lorem </a:t>
            </a:r>
            <a:r>
              <a:rPr lang="es-ES" altLang="zh-CN" sz="1000" dirty="0">
                <a:solidFill>
                  <a:schemeClr val="tx1">
                    <a:lumMod val="50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50000"/>
                  </a:schemeClr>
                </a:solidFill>
                <a:ea typeface="Lato Light" panose="020F0502020204030203" pitchFamily="34" charset="0"/>
                <a:cs typeface="Lato Light" panose="020F0502020204030203" pitchFamily="34" charset="0"/>
              </a:rPr>
              <a:t>. </a:t>
            </a:r>
            <a:r>
              <a:rPr lang="es-ES" altLang="zh-CN" sz="1000" dirty="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50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50000"/>
                </a:schemeClr>
              </a:solidFill>
              <a:ea typeface="Lato Light" panose="020F0502020204030203" pitchFamily="34" charset="0"/>
              <a:cs typeface="Lato Light" panose="020F0502020204030203" pitchFamily="34" charset="0"/>
            </a:endParaRPr>
          </a:p>
        </p:txBody>
      </p:sp>
      <p:sp>
        <p:nvSpPr>
          <p:cNvPr id="31" name="Rectangle 30">
            <a:extLst>
              <a:ext uri="{FF2B5EF4-FFF2-40B4-BE49-F238E27FC236}">
                <a16:creationId xmlns:a16="http://schemas.microsoft.com/office/drawing/2014/main" id="{6450B1E3-1E06-4BCA-A131-C96E3EE15F52}"/>
              </a:ext>
            </a:extLst>
          </p:cNvPr>
          <p:cNvSpPr/>
          <p:nvPr/>
        </p:nvSpPr>
        <p:spPr>
          <a:xfrm>
            <a:off x="12166745" y="7307133"/>
            <a:ext cx="4901184" cy="1141979"/>
          </a:xfrm>
          <a:prstGeom prst="rect">
            <a:avLst/>
          </a:prstGeom>
        </p:spPr>
        <p:txBody>
          <a:bodyPr wrap="square">
            <a:spAutoFit/>
          </a:bodyPr>
          <a:lstStyle/>
          <a:p>
            <a:pPr>
              <a:spcBef>
                <a:spcPts val="12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p>
          <a:p>
            <a:pPr>
              <a:lnSpc>
                <a:spcPct val="150000"/>
              </a:lnSpc>
              <a:spcBef>
                <a:spcPts val="600"/>
              </a:spcBef>
            </a:pPr>
            <a:r>
              <a:rPr lang="es-ES" altLang="zh-CN" sz="1000">
                <a:solidFill>
                  <a:schemeClr val="tx1">
                    <a:lumMod val="50000"/>
                  </a:schemeClr>
                </a:solidFill>
                <a:ea typeface="Lato Light" panose="020F0502020204030203" pitchFamily="34" charset="0"/>
                <a:cs typeface="Lato Light" panose="020F0502020204030203" pitchFamily="34" charset="0"/>
              </a:rPr>
              <a:t>Lorem </a:t>
            </a:r>
            <a:r>
              <a:rPr lang="es-ES" altLang="zh-CN" sz="1000" dirty="0">
                <a:solidFill>
                  <a:schemeClr val="tx1">
                    <a:lumMod val="50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50000"/>
                  </a:schemeClr>
                </a:solidFill>
                <a:ea typeface="Lato Light" panose="020F0502020204030203" pitchFamily="34" charset="0"/>
                <a:cs typeface="Lato Light" panose="020F0502020204030203" pitchFamily="34" charset="0"/>
              </a:rPr>
              <a:t>. </a:t>
            </a:r>
            <a:r>
              <a:rPr lang="es-ES" altLang="zh-CN" sz="1000" dirty="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50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50000"/>
                </a:schemeClr>
              </a:solidFill>
              <a:ea typeface="Lato Light" panose="020F0502020204030203" pitchFamily="34" charset="0"/>
              <a:cs typeface="Lato Light" panose="020F0502020204030203" pitchFamily="34" charset="0"/>
            </a:endParaRPr>
          </a:p>
        </p:txBody>
      </p:sp>
      <p:sp>
        <p:nvSpPr>
          <p:cNvPr id="32" name="Rectangle 8">
            <a:extLst>
              <a:ext uri="{FF2B5EF4-FFF2-40B4-BE49-F238E27FC236}">
                <a16:creationId xmlns:a16="http://schemas.microsoft.com/office/drawing/2014/main" id="{A2D72543-1634-42D9-ADD2-8637FA7A8B9C}"/>
              </a:ext>
            </a:extLst>
          </p:cNvPr>
          <p:cNvSpPr/>
          <p:nvPr/>
        </p:nvSpPr>
        <p:spPr>
          <a:xfrm>
            <a:off x="12166745" y="3434706"/>
            <a:ext cx="4901184" cy="1141979"/>
          </a:xfrm>
          <a:prstGeom prst="rect">
            <a:avLst/>
          </a:prstGeom>
        </p:spPr>
        <p:txBody>
          <a:bodyPr wrap="square">
            <a:spAutoFit/>
          </a:bodyPr>
          <a:lstStyle/>
          <a:p>
            <a:pPr>
              <a:spcBef>
                <a:spcPts val="12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p>
          <a:p>
            <a:pPr>
              <a:lnSpc>
                <a:spcPct val="150000"/>
              </a:lnSpc>
              <a:spcBef>
                <a:spcPts val="600"/>
              </a:spcBef>
            </a:pPr>
            <a:r>
              <a:rPr lang="es-ES" altLang="zh-CN" sz="1000">
                <a:solidFill>
                  <a:schemeClr val="tx1">
                    <a:lumMod val="50000"/>
                  </a:schemeClr>
                </a:solidFill>
                <a:ea typeface="Lato Light" panose="020F0502020204030203" pitchFamily="34" charset="0"/>
                <a:cs typeface="Lato Light" panose="020F0502020204030203" pitchFamily="34" charset="0"/>
              </a:rPr>
              <a:t>Lorem </a:t>
            </a:r>
            <a:r>
              <a:rPr lang="es-ES" altLang="zh-CN" sz="1000" dirty="0">
                <a:solidFill>
                  <a:schemeClr val="tx1">
                    <a:lumMod val="50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50000"/>
                  </a:schemeClr>
                </a:solidFill>
                <a:ea typeface="Lato Light" panose="020F0502020204030203" pitchFamily="34" charset="0"/>
                <a:cs typeface="Lato Light" panose="020F0502020204030203" pitchFamily="34" charset="0"/>
              </a:rPr>
              <a:t>. </a:t>
            </a:r>
            <a:r>
              <a:rPr lang="es-ES" altLang="zh-CN" sz="1000" dirty="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50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50000"/>
                </a:schemeClr>
              </a:solidFill>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2370228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28"/>
                                        </p:tgtEl>
                                        <p:attrNameLst>
                                          <p:attrName>style.visibility</p:attrName>
                                        </p:attrNameLst>
                                      </p:cBhvr>
                                      <p:to>
                                        <p:strVal val="visible"/>
                                      </p:to>
                                    </p:set>
                                    <p:anim to="" calcmode="lin" valueType="num">
                                      <p:cBhvr>
                                        <p:cTn id="7" dur="750" fill="hold">
                                          <p:stCondLst>
                                            <p:cond delay="0"/>
                                          </p:stCondLst>
                                        </p:cTn>
                                        <p:tgtEl>
                                          <p:spTgt spid="28"/>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28"/>
                                        </p:tgtEl>
                                      </p:cBhvr>
                                    </p:animEffect>
                                  </p:childTnLst>
                                </p:cTn>
                              </p:par>
                            </p:childTnLst>
                          </p:cTn>
                        </p:par>
                        <p:par>
                          <p:cTn id="9" fill="hold">
                            <p:stCondLst>
                              <p:cond delay="1223"/>
                            </p:stCondLst>
                            <p:childTnLst>
                              <p:par>
                                <p:cTn id="10" presetID="31"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style.rotation</p:attrName>
                                        </p:attrNameLst>
                                      </p:cBhvr>
                                      <p:tavLst>
                                        <p:tav tm="0">
                                          <p:val>
                                            <p:fltVal val="90"/>
                                          </p:val>
                                        </p:tav>
                                        <p:tav tm="100000">
                                          <p:val>
                                            <p:fltVal val="0"/>
                                          </p:val>
                                        </p:tav>
                                      </p:tavLst>
                                    </p:anim>
                                    <p:animEffect transition="in" filter="fade">
                                      <p:cBhvr>
                                        <p:cTn id="15" dur="1000"/>
                                        <p:tgtEl>
                                          <p:spTgt spid="2"/>
                                        </p:tgtEl>
                                      </p:cBhvr>
                                    </p:animEffect>
                                  </p:childTnLst>
                                </p:cTn>
                              </p:par>
                            </p:childTnLst>
                          </p:cTn>
                        </p:par>
                        <p:par>
                          <p:cTn id="16" fill="hold">
                            <p:stCondLst>
                              <p:cond delay="2223"/>
                            </p:stCondLst>
                            <p:childTnLst>
                              <p:par>
                                <p:cTn id="17" presetID="0" presetClass="entr" presetSubtype="0" fill="hold" nodeType="afterEffect">
                                  <p:stCondLst>
                                    <p:cond delay="0"/>
                                  </p:stCondLst>
                                  <p:childTnLst>
                                    <p:set>
                                      <p:cBhvr>
                                        <p:cTn id="18" dur="700" fill="hold">
                                          <p:stCondLst>
                                            <p:cond delay="0"/>
                                          </p:stCondLst>
                                        </p:cTn>
                                        <p:tgtEl>
                                          <p:spTgt spid="11"/>
                                        </p:tgtEl>
                                        <p:attrNameLst>
                                          <p:attrName>style.visibility</p:attrName>
                                        </p:attrNameLst>
                                      </p:cBhvr>
                                      <p:to>
                                        <p:strVal val="visible"/>
                                      </p:to>
                                    </p:set>
                                    <p:anim to="" calcmode="lin" valueType="num">
                                      <p:cBhvr>
                                        <p:cTn id="19" dur="700" fill="hold">
                                          <p:stCondLst>
                                            <p:cond delay="0"/>
                                          </p:stCondLst>
                                        </p:cTn>
                                        <p:tgtEl>
                                          <p:spTgt spid="11"/>
                                        </p:tgtEl>
                                        <p:attrNameLst>
                                          <p:attrName>ppt_h</p:attrName>
                                        </p:attrNameLst>
                                      </p:cBhvr>
                                      <p:tavLst>
                                        <p:tav tm="0" fmla="#ppt_h-#ppt_h*((1.5-1.5*$)^3-(1.5-1.5*$)^2)">
                                          <p:val>
                                            <p:strVal val="0"/>
                                          </p:val>
                                        </p:tav>
                                        <p:tav tm="100000">
                                          <p:val>
                                            <p:strVal val="1"/>
                                          </p:val>
                                        </p:tav>
                                      </p:tavLst>
                                    </p:anim>
                                    <p:anim to="" calcmode="lin" valueType="num">
                                      <p:cBhvr>
                                        <p:cTn id="20" dur="700" fill="hold">
                                          <p:stCondLst>
                                            <p:cond delay="0"/>
                                          </p:stCondLst>
                                        </p:cTn>
                                        <p:tgtEl>
                                          <p:spTgt spid="11"/>
                                        </p:tgtEl>
                                        <p:attrNameLst>
                                          <p:attrName>ppt_w</p:attrName>
                                        </p:attrNameLst>
                                      </p:cBhvr>
                                      <p:tavLst>
                                        <p:tav tm="0" fmla="#ppt_w-#ppt_w*((1.5-1.5*$)^3-(1.5-1.5*$)^2)">
                                          <p:val>
                                            <p:strVal val="0"/>
                                          </p:val>
                                        </p:tav>
                                        <p:tav tm="100000">
                                          <p:val>
                                            <p:strVal val="1"/>
                                          </p:val>
                                        </p:tav>
                                      </p:tavLst>
                                    </p:anim>
                                  </p:childTnLst>
                                </p:cTn>
                              </p:par>
                              <p:par>
                                <p:cTn id="21" presetID="2" presetClass="entr" presetSubtype="8" decel="10000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anim calcmode="lin" valueType="num">
                                      <p:cBhvr additive="base">
                                        <p:cTn id="23" dur="700" fill="hold"/>
                                        <p:tgtEl>
                                          <p:spTgt spid="29"/>
                                        </p:tgtEl>
                                        <p:attrNameLst>
                                          <p:attrName>ppt_x</p:attrName>
                                        </p:attrNameLst>
                                      </p:cBhvr>
                                      <p:tavLst>
                                        <p:tav tm="0">
                                          <p:val>
                                            <p:strVal val="0-#ppt_w/2"/>
                                          </p:val>
                                        </p:tav>
                                        <p:tav tm="100000">
                                          <p:val>
                                            <p:strVal val="#ppt_x"/>
                                          </p:val>
                                        </p:tav>
                                      </p:tavLst>
                                    </p:anim>
                                    <p:anim calcmode="lin" valueType="num">
                                      <p:cBhvr additive="base">
                                        <p:cTn id="24" dur="700" fill="hold"/>
                                        <p:tgtEl>
                                          <p:spTgt spid="29"/>
                                        </p:tgtEl>
                                        <p:attrNameLst>
                                          <p:attrName>ppt_y</p:attrName>
                                        </p:attrNameLst>
                                      </p:cBhvr>
                                      <p:tavLst>
                                        <p:tav tm="0">
                                          <p:val>
                                            <p:strVal val="#ppt_y"/>
                                          </p:val>
                                        </p:tav>
                                        <p:tav tm="100000">
                                          <p:val>
                                            <p:strVal val="#ppt_y"/>
                                          </p:val>
                                        </p:tav>
                                      </p:tavLst>
                                    </p:anim>
                                  </p:childTnLst>
                                </p:cTn>
                              </p:par>
                            </p:childTnLst>
                          </p:cTn>
                        </p:par>
                        <p:par>
                          <p:cTn id="25" fill="hold">
                            <p:stCondLst>
                              <p:cond delay="2923"/>
                            </p:stCondLst>
                            <p:childTnLst>
                              <p:par>
                                <p:cTn id="26" presetID="0" presetClass="entr" presetSubtype="0" fill="hold" grpId="0" nodeType="afterEffect">
                                  <p:stCondLst>
                                    <p:cond delay="0"/>
                                  </p:stCondLst>
                                  <p:childTnLst>
                                    <p:set>
                                      <p:cBhvr>
                                        <p:cTn id="27" dur="700" fill="hold">
                                          <p:stCondLst>
                                            <p:cond delay="0"/>
                                          </p:stCondLst>
                                        </p:cTn>
                                        <p:tgtEl>
                                          <p:spTgt spid="7"/>
                                        </p:tgtEl>
                                        <p:attrNameLst>
                                          <p:attrName>style.visibility</p:attrName>
                                        </p:attrNameLst>
                                      </p:cBhvr>
                                      <p:to>
                                        <p:strVal val="visible"/>
                                      </p:to>
                                    </p:set>
                                    <p:anim to="" calcmode="lin" valueType="num">
                                      <p:cBhvr>
                                        <p:cTn id="28" dur="700" fill="hold">
                                          <p:stCondLst>
                                            <p:cond delay="0"/>
                                          </p:stCondLst>
                                        </p:cTn>
                                        <p:tgtEl>
                                          <p:spTgt spid="7"/>
                                        </p:tgtEl>
                                        <p:attrNameLst>
                                          <p:attrName>ppt_h</p:attrName>
                                        </p:attrNameLst>
                                      </p:cBhvr>
                                      <p:tavLst>
                                        <p:tav tm="0" fmla="#ppt_h-#ppt_h*((1.5-1.5*$)^3-(1.5-1.5*$)^2)">
                                          <p:val>
                                            <p:strVal val="0"/>
                                          </p:val>
                                        </p:tav>
                                        <p:tav tm="100000">
                                          <p:val>
                                            <p:strVal val="1"/>
                                          </p:val>
                                        </p:tav>
                                      </p:tavLst>
                                    </p:anim>
                                    <p:anim to="" calcmode="lin" valueType="num">
                                      <p:cBhvr>
                                        <p:cTn id="29" dur="700" fill="hold">
                                          <p:stCondLst>
                                            <p:cond delay="0"/>
                                          </p:stCondLst>
                                        </p:cTn>
                                        <p:tgtEl>
                                          <p:spTgt spid="7"/>
                                        </p:tgtEl>
                                        <p:attrNameLst>
                                          <p:attrName>ppt_w</p:attrName>
                                        </p:attrNameLst>
                                      </p:cBhvr>
                                      <p:tavLst>
                                        <p:tav tm="0" fmla="#ppt_w-#ppt_w*((1.5-1.5*$)^3-(1.5-1.5*$)^2)">
                                          <p:val>
                                            <p:strVal val="0"/>
                                          </p:val>
                                        </p:tav>
                                        <p:tav tm="100000">
                                          <p:val>
                                            <p:strVal val="1"/>
                                          </p:val>
                                        </p:tav>
                                      </p:tavLst>
                                    </p:anim>
                                  </p:childTnLst>
                                </p:cTn>
                              </p:par>
                              <p:par>
                                <p:cTn id="30" presetID="2" presetClass="entr" presetSubtype="2" decel="10000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 calcmode="lin" valueType="num">
                                      <p:cBhvr additive="base">
                                        <p:cTn id="32" dur="700" fill="hold"/>
                                        <p:tgtEl>
                                          <p:spTgt spid="32"/>
                                        </p:tgtEl>
                                        <p:attrNameLst>
                                          <p:attrName>ppt_x</p:attrName>
                                        </p:attrNameLst>
                                      </p:cBhvr>
                                      <p:tavLst>
                                        <p:tav tm="0">
                                          <p:val>
                                            <p:strVal val="1+#ppt_w/2"/>
                                          </p:val>
                                        </p:tav>
                                        <p:tav tm="100000">
                                          <p:val>
                                            <p:strVal val="#ppt_x"/>
                                          </p:val>
                                        </p:tav>
                                      </p:tavLst>
                                    </p:anim>
                                    <p:anim calcmode="lin" valueType="num">
                                      <p:cBhvr additive="base">
                                        <p:cTn id="33" dur="700" fill="hold"/>
                                        <p:tgtEl>
                                          <p:spTgt spid="32"/>
                                        </p:tgtEl>
                                        <p:attrNameLst>
                                          <p:attrName>ppt_y</p:attrName>
                                        </p:attrNameLst>
                                      </p:cBhvr>
                                      <p:tavLst>
                                        <p:tav tm="0">
                                          <p:val>
                                            <p:strVal val="#ppt_y"/>
                                          </p:val>
                                        </p:tav>
                                        <p:tav tm="100000">
                                          <p:val>
                                            <p:strVal val="#ppt_y"/>
                                          </p:val>
                                        </p:tav>
                                      </p:tavLst>
                                    </p:anim>
                                  </p:childTnLst>
                                </p:cTn>
                              </p:par>
                            </p:childTnLst>
                          </p:cTn>
                        </p:par>
                        <p:par>
                          <p:cTn id="34" fill="hold">
                            <p:stCondLst>
                              <p:cond delay="3623"/>
                            </p:stCondLst>
                            <p:childTnLst>
                              <p:par>
                                <p:cTn id="35" presetID="0" presetClass="entr" presetSubtype="0" fill="hold" grpId="0" nodeType="afterEffect">
                                  <p:stCondLst>
                                    <p:cond delay="0"/>
                                  </p:stCondLst>
                                  <p:childTnLst>
                                    <p:set>
                                      <p:cBhvr>
                                        <p:cTn id="36" dur="700" fill="hold">
                                          <p:stCondLst>
                                            <p:cond delay="0"/>
                                          </p:stCondLst>
                                        </p:cTn>
                                        <p:tgtEl>
                                          <p:spTgt spid="18"/>
                                        </p:tgtEl>
                                        <p:attrNameLst>
                                          <p:attrName>style.visibility</p:attrName>
                                        </p:attrNameLst>
                                      </p:cBhvr>
                                      <p:to>
                                        <p:strVal val="visible"/>
                                      </p:to>
                                    </p:set>
                                    <p:anim to="" calcmode="lin" valueType="num">
                                      <p:cBhvr>
                                        <p:cTn id="37" dur="700" fill="hold">
                                          <p:stCondLst>
                                            <p:cond delay="0"/>
                                          </p:stCondLst>
                                        </p:cTn>
                                        <p:tgtEl>
                                          <p:spTgt spid="18"/>
                                        </p:tgtEl>
                                        <p:attrNameLst>
                                          <p:attrName>ppt_h</p:attrName>
                                        </p:attrNameLst>
                                      </p:cBhvr>
                                      <p:tavLst>
                                        <p:tav tm="0" fmla="#ppt_h-#ppt_h*((1.5-1.5*$)^3-(1.5-1.5*$)^2)">
                                          <p:val>
                                            <p:strVal val="0"/>
                                          </p:val>
                                        </p:tav>
                                        <p:tav tm="100000">
                                          <p:val>
                                            <p:strVal val="1"/>
                                          </p:val>
                                        </p:tav>
                                      </p:tavLst>
                                    </p:anim>
                                    <p:anim to="" calcmode="lin" valueType="num">
                                      <p:cBhvr>
                                        <p:cTn id="38" dur="700" fill="hold">
                                          <p:stCondLst>
                                            <p:cond delay="0"/>
                                          </p:stCondLst>
                                        </p:cTn>
                                        <p:tgtEl>
                                          <p:spTgt spid="18"/>
                                        </p:tgtEl>
                                        <p:attrNameLst>
                                          <p:attrName>ppt_w</p:attrName>
                                        </p:attrNameLst>
                                      </p:cBhvr>
                                      <p:tavLst>
                                        <p:tav tm="0" fmla="#ppt_w-#ppt_w*((1.5-1.5*$)^3-(1.5-1.5*$)^2)">
                                          <p:val>
                                            <p:strVal val="0"/>
                                          </p:val>
                                        </p:tav>
                                        <p:tav tm="100000">
                                          <p:val>
                                            <p:strVal val="1"/>
                                          </p:val>
                                        </p:tav>
                                      </p:tavLst>
                                    </p:anim>
                                  </p:childTnLst>
                                </p:cTn>
                              </p:par>
                              <p:par>
                                <p:cTn id="39" presetID="2" presetClass="entr" presetSubtype="2" decel="100000"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additive="base">
                                        <p:cTn id="41" dur="700" fill="hold"/>
                                        <p:tgtEl>
                                          <p:spTgt spid="31"/>
                                        </p:tgtEl>
                                        <p:attrNameLst>
                                          <p:attrName>ppt_x</p:attrName>
                                        </p:attrNameLst>
                                      </p:cBhvr>
                                      <p:tavLst>
                                        <p:tav tm="0">
                                          <p:val>
                                            <p:strVal val="1+#ppt_w/2"/>
                                          </p:val>
                                        </p:tav>
                                        <p:tav tm="100000">
                                          <p:val>
                                            <p:strVal val="#ppt_x"/>
                                          </p:val>
                                        </p:tav>
                                      </p:tavLst>
                                    </p:anim>
                                    <p:anim calcmode="lin" valueType="num">
                                      <p:cBhvr additive="base">
                                        <p:cTn id="42" dur="700" fill="hold"/>
                                        <p:tgtEl>
                                          <p:spTgt spid="31"/>
                                        </p:tgtEl>
                                        <p:attrNameLst>
                                          <p:attrName>ppt_y</p:attrName>
                                        </p:attrNameLst>
                                      </p:cBhvr>
                                      <p:tavLst>
                                        <p:tav tm="0">
                                          <p:val>
                                            <p:strVal val="#ppt_y"/>
                                          </p:val>
                                        </p:tav>
                                        <p:tav tm="100000">
                                          <p:val>
                                            <p:strVal val="#ppt_y"/>
                                          </p:val>
                                        </p:tav>
                                      </p:tavLst>
                                    </p:anim>
                                  </p:childTnLst>
                                </p:cTn>
                              </p:par>
                            </p:childTnLst>
                          </p:cTn>
                        </p:par>
                        <p:par>
                          <p:cTn id="43" fill="hold">
                            <p:stCondLst>
                              <p:cond delay="4323"/>
                            </p:stCondLst>
                            <p:childTnLst>
                              <p:par>
                                <p:cTn id="44" presetID="0" presetClass="entr" presetSubtype="0" fill="hold" nodeType="afterEffect">
                                  <p:stCondLst>
                                    <p:cond delay="0"/>
                                  </p:stCondLst>
                                  <p:childTnLst>
                                    <p:set>
                                      <p:cBhvr>
                                        <p:cTn id="45" dur="700" fill="hold">
                                          <p:stCondLst>
                                            <p:cond delay="0"/>
                                          </p:stCondLst>
                                        </p:cTn>
                                        <p:tgtEl>
                                          <p:spTgt spid="8"/>
                                        </p:tgtEl>
                                        <p:attrNameLst>
                                          <p:attrName>style.visibility</p:attrName>
                                        </p:attrNameLst>
                                      </p:cBhvr>
                                      <p:to>
                                        <p:strVal val="visible"/>
                                      </p:to>
                                    </p:set>
                                    <p:anim to="" calcmode="lin" valueType="num">
                                      <p:cBhvr>
                                        <p:cTn id="46" dur="700" fill="hold">
                                          <p:stCondLst>
                                            <p:cond delay="0"/>
                                          </p:stCondLst>
                                        </p:cTn>
                                        <p:tgtEl>
                                          <p:spTgt spid="8"/>
                                        </p:tgtEl>
                                        <p:attrNameLst>
                                          <p:attrName>ppt_h</p:attrName>
                                        </p:attrNameLst>
                                      </p:cBhvr>
                                      <p:tavLst>
                                        <p:tav tm="0" fmla="#ppt_h-#ppt_h*((1.5-1.5*$)^3-(1.5-1.5*$)^2)">
                                          <p:val>
                                            <p:strVal val="0"/>
                                          </p:val>
                                        </p:tav>
                                        <p:tav tm="100000">
                                          <p:val>
                                            <p:strVal val="1"/>
                                          </p:val>
                                        </p:tav>
                                      </p:tavLst>
                                    </p:anim>
                                    <p:anim to="" calcmode="lin" valueType="num">
                                      <p:cBhvr>
                                        <p:cTn id="47" dur="700" fill="hold">
                                          <p:stCondLst>
                                            <p:cond delay="0"/>
                                          </p:stCondLst>
                                        </p:cTn>
                                        <p:tgtEl>
                                          <p:spTgt spid="8"/>
                                        </p:tgtEl>
                                        <p:attrNameLst>
                                          <p:attrName>ppt_w</p:attrName>
                                        </p:attrNameLst>
                                      </p:cBhvr>
                                      <p:tavLst>
                                        <p:tav tm="0" fmla="#ppt_w-#ppt_w*((1.5-1.5*$)^3-(1.5-1.5*$)^2)">
                                          <p:val>
                                            <p:strVal val="0"/>
                                          </p:val>
                                        </p:tav>
                                        <p:tav tm="100000">
                                          <p:val>
                                            <p:strVal val="1"/>
                                          </p:val>
                                        </p:tav>
                                      </p:tavLst>
                                    </p:anim>
                                  </p:childTnLst>
                                </p:cTn>
                              </p:par>
                              <p:par>
                                <p:cTn id="48" presetID="2" presetClass="entr" presetSubtype="8" decel="100000"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additive="base">
                                        <p:cTn id="50" dur="700" fill="hold"/>
                                        <p:tgtEl>
                                          <p:spTgt spid="30"/>
                                        </p:tgtEl>
                                        <p:attrNameLst>
                                          <p:attrName>ppt_x</p:attrName>
                                        </p:attrNameLst>
                                      </p:cBhvr>
                                      <p:tavLst>
                                        <p:tav tm="0">
                                          <p:val>
                                            <p:strVal val="0-#ppt_w/2"/>
                                          </p:val>
                                        </p:tav>
                                        <p:tav tm="100000">
                                          <p:val>
                                            <p:strVal val="#ppt_x"/>
                                          </p:val>
                                        </p:tav>
                                      </p:tavLst>
                                    </p:anim>
                                    <p:anim calcmode="lin" valueType="num">
                                      <p:cBhvr additive="base">
                                        <p:cTn id="51" dur="7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8" grpId="0" animBg="1"/>
      <p:bldP spid="28" grpId="0"/>
      <p:bldP spid="29" grpId="0"/>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C2D12599-7E85-4400-B8BB-60373403EF31}"/>
              </a:ext>
            </a:extLst>
          </p:cNvPr>
          <p:cNvSpPr>
            <a:spLocks noGrp="1"/>
          </p:cNvSpPr>
          <p:nvPr>
            <p:ph type="pic" sz="quarter" idx="10"/>
          </p:nvPr>
        </p:nvSpPr>
        <p:spPr/>
      </p:sp>
      <p:sp>
        <p:nvSpPr>
          <p:cNvPr id="2" name="Rectangle 1">
            <a:extLst>
              <a:ext uri="{FF2B5EF4-FFF2-40B4-BE49-F238E27FC236}">
                <a16:creationId xmlns:a16="http://schemas.microsoft.com/office/drawing/2014/main" id="{3323850B-4A29-44D5-A6AD-23A2A7BBAADD}"/>
              </a:ext>
            </a:extLst>
          </p:cNvPr>
          <p:cNvSpPr/>
          <p:nvPr/>
        </p:nvSpPr>
        <p:spPr>
          <a:xfrm>
            <a:off x="827088" y="823913"/>
            <a:ext cx="16635412" cy="8639175"/>
          </a:xfrm>
          <a:prstGeom prst="rect">
            <a:avLst/>
          </a:prstGeom>
          <a:gradFill flip="none" rotWithShape="1">
            <a:gsLst>
              <a:gs pos="0">
                <a:schemeClr val="accent1">
                  <a:alpha val="85000"/>
                </a:schemeClr>
              </a:gs>
              <a:gs pos="100000">
                <a:schemeClr val="accent6">
                  <a:alpha val="8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C868A5D-D045-4353-9E99-344BC9FACD5C}"/>
              </a:ext>
            </a:extLst>
          </p:cNvPr>
          <p:cNvPicPr>
            <a:picLocks noChangeAspect="1"/>
          </p:cNvPicPr>
          <p:nvPr/>
        </p:nvPicPr>
        <p:blipFill>
          <a:blip r:embed="rId2"/>
          <a:stretch>
            <a:fillRect/>
          </a:stretch>
        </p:blipFill>
        <p:spPr>
          <a:xfrm>
            <a:off x="2388108" y="7303008"/>
            <a:ext cx="2103302" cy="554784"/>
          </a:xfrm>
          <a:prstGeom prst="rect">
            <a:avLst/>
          </a:prstGeom>
        </p:spPr>
      </p:pic>
      <p:sp>
        <p:nvSpPr>
          <p:cNvPr id="21" name="Rectangle 8"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6F2C439F-F474-426E-B049-84EE4CA15C6E}"/>
              </a:ext>
            </a:extLst>
          </p:cNvPr>
          <p:cNvSpPr/>
          <p:nvPr/>
        </p:nvSpPr>
        <p:spPr>
          <a:xfrm flipH="1">
            <a:off x="8007762" y="7184218"/>
            <a:ext cx="6317837" cy="988091"/>
          </a:xfrm>
          <a:prstGeom prst="rect">
            <a:avLst/>
          </a:prstGeom>
        </p:spPr>
        <p:txBody>
          <a:bodyPr wrap="square">
            <a:spAutoFit/>
          </a:bodyPr>
          <a:lstStyle/>
          <a:p>
            <a:pPr>
              <a:lnSpc>
                <a:spcPct val="150000"/>
              </a:lnSpc>
              <a:spcBef>
                <a:spcPts val="1200"/>
              </a:spcBef>
            </a:pPr>
            <a:r>
              <a:rPr lang="es-ES" altLang="zh-CN" sz="1000">
                <a:solidFill>
                  <a:schemeClr val="tx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alpha val="70000"/>
                  </a:schemeClr>
                </a:solidFill>
                <a:ea typeface="Lato Light" panose="020F0502020204030203" pitchFamily="34" charset="0"/>
                <a:cs typeface="Lato Light" panose="020F0502020204030203" pitchFamily="34" charset="0"/>
              </a:rPr>
              <a:t>. </a:t>
            </a:r>
            <a:r>
              <a:rPr lang="es-ES" altLang="zh-CN" sz="100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alpha val="70000"/>
                  </a:schemeClr>
                </a:solidFill>
                <a:ea typeface="Lato Light" panose="020F0502020204030203" pitchFamily="34" charset="0"/>
                <a:cs typeface="Lato Light" panose="020F0502020204030203" pitchFamily="34" charset="0"/>
              </a:rPr>
              <a:t>. </a:t>
            </a:r>
            <a:r>
              <a:rPr lang="es-ES" altLang="zh-CN" sz="1000">
                <a:solidFill>
                  <a:schemeClr val="tx1">
                    <a:alpha val="70000"/>
                  </a:schemeClr>
                </a:solidFill>
                <a:ea typeface="Lato Light" panose="020F0502020204030203" pitchFamily="34" charset="0"/>
                <a:cs typeface="Lato Light" panose="020F0502020204030203" pitchFamily="34" charset="0"/>
              </a:rPr>
              <a:t>No quo maiorum intelleget. </a:t>
            </a:r>
          </a:p>
        </p:txBody>
      </p:sp>
      <p:sp>
        <p:nvSpPr>
          <p:cNvPr id="22" name="Rounded Rectangle 12">
            <a:extLst>
              <a:ext uri="{FF2B5EF4-FFF2-40B4-BE49-F238E27FC236}">
                <a16:creationId xmlns:a16="http://schemas.microsoft.com/office/drawing/2014/main" id="{A9D159C4-FEA7-4C7E-9198-850B79080220}"/>
              </a:ext>
            </a:extLst>
          </p:cNvPr>
          <p:cNvSpPr/>
          <p:nvPr/>
        </p:nvSpPr>
        <p:spPr>
          <a:xfrm>
            <a:off x="8007764" y="8331489"/>
            <a:ext cx="2994660" cy="33337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spc="300">
                <a:solidFill>
                  <a:schemeClr val="tx1"/>
                </a:solidFill>
                <a:latin typeface="+mj-lt"/>
              </a:rPr>
              <a:t>mslides.com</a:t>
            </a:r>
            <a:endParaRPr lang="zh-CN" altLang="en-US" sz="1600" spc="300">
              <a:solidFill>
                <a:schemeClr val="tx1"/>
              </a:solidFill>
              <a:latin typeface="+mj-lt"/>
            </a:endParaRPr>
          </a:p>
        </p:txBody>
      </p:sp>
      <p:sp>
        <p:nvSpPr>
          <p:cNvPr id="26" name="TextBox 25"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0E8F951D-188E-48EE-9A48-470716C7C97C}"/>
              </a:ext>
            </a:extLst>
          </p:cNvPr>
          <p:cNvSpPr txBox="1"/>
          <p:nvPr/>
        </p:nvSpPr>
        <p:spPr>
          <a:xfrm flipH="1">
            <a:off x="2270760" y="1754987"/>
            <a:ext cx="7901940" cy="3508653"/>
          </a:xfrm>
          <a:prstGeom prst="rect">
            <a:avLst/>
          </a:prstGeom>
          <a:noFill/>
        </p:spPr>
        <p:txBody>
          <a:bodyPr wrap="square" rtlCol="0">
            <a:spAutoFit/>
          </a:bodyPr>
          <a:lstStyle/>
          <a:p>
            <a:pPr>
              <a:spcBef>
                <a:spcPts val="1200"/>
              </a:spcBef>
            </a:pPr>
            <a:r>
              <a:rPr lang="en-US" altLang="zh-CN" sz="3600">
                <a:latin typeface="+mj-lt"/>
                <a:ea typeface="Permanent Marker" panose="02000000000000000000" pitchFamily="2" charset="0"/>
                <a:cs typeface="Poppins SemiBold" panose="00000700000000000000" pitchFamily="50" charset="0"/>
              </a:rPr>
              <a:t>Business</a:t>
            </a:r>
          </a:p>
          <a:p>
            <a:pPr>
              <a:spcBef>
                <a:spcPts val="1200"/>
              </a:spcBef>
            </a:pPr>
            <a:r>
              <a:rPr lang="en-US" altLang="zh-CN" sz="8800">
                <a:latin typeface="Montserrat Black" panose="00000A00000000000000" pitchFamily="50" charset="0"/>
                <a:ea typeface="Permanent Marker" panose="02000000000000000000" pitchFamily="2" charset="0"/>
                <a:cs typeface="Poppins SemiBold" panose="00000700000000000000" pitchFamily="50" charset="0"/>
              </a:rPr>
              <a:t>Marketing Plan</a:t>
            </a:r>
            <a:endParaRPr lang="en-US" altLang="zh-CN" sz="41300" dirty="0">
              <a:latin typeface="Montserrat Black" panose="00000A00000000000000" pitchFamily="50" charset="0"/>
              <a:ea typeface="Permanent Marker" panose="02000000000000000000" pitchFamily="2" charset="0"/>
              <a:cs typeface="Poppins SemiBold" panose="00000700000000000000" pitchFamily="50" charset="0"/>
            </a:endParaRPr>
          </a:p>
        </p:txBody>
      </p:sp>
    </p:spTree>
    <p:extLst>
      <p:ext uri="{BB962C8B-B14F-4D97-AF65-F5344CB8AC3E}">
        <p14:creationId xmlns:p14="http://schemas.microsoft.com/office/powerpoint/2010/main" val="21419470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0" presetClass="entr" presetSubtype="0" fill="hold" grpId="0" nodeType="afterEffect">
                                  <p:stCondLst>
                                    <p:cond delay="0"/>
                                  </p:stCondLst>
                                  <p:iterate type="lt">
                                    <p:tmPct val="3000"/>
                                  </p:iterate>
                                  <p:childTnLst>
                                    <p:set>
                                      <p:cBhvr>
                                        <p:cTn id="10" dur="750" fill="hold">
                                          <p:stCondLst>
                                            <p:cond delay="0"/>
                                          </p:stCondLst>
                                        </p:cTn>
                                        <p:tgtEl>
                                          <p:spTgt spid="26"/>
                                        </p:tgtEl>
                                        <p:attrNameLst>
                                          <p:attrName>style.visibility</p:attrName>
                                        </p:attrNameLst>
                                      </p:cBhvr>
                                      <p:to>
                                        <p:strVal val="visible"/>
                                      </p:to>
                                    </p:set>
                                    <p:anim to="" calcmode="lin" valueType="num">
                                      <p:cBhvr>
                                        <p:cTn id="11" dur="750" fill="hold">
                                          <p:stCondLst>
                                            <p:cond delay="0"/>
                                          </p:stCondLst>
                                        </p:cTn>
                                        <p:tgtEl>
                                          <p:spTgt spid="26"/>
                                        </p:tgtEl>
                                        <p:attrNameLst>
                                          <p:attrName>ppt_x</p:attrName>
                                        </p:attrNameLst>
                                      </p:cBhvr>
                                      <p:tavLst>
                                        <p:tav tm="0" fmla="#ppt_x+#ppt_w*((1.5-1.5*$)^3-(1.5-1.5*$)^2)">
                                          <p:val>
                                            <p:strVal val="0"/>
                                          </p:val>
                                        </p:tav>
                                        <p:tav tm="100000">
                                          <p:val>
                                            <p:strVal val="1"/>
                                          </p:val>
                                        </p:tav>
                                      </p:tavLst>
                                    </p:anim>
                                    <p:animEffect filter="fade">
                                      <p:cBhvr>
                                        <p:cTn id="12" dur="750">
                                          <p:stCondLst>
                                            <p:cond delay="0"/>
                                          </p:stCondLst>
                                        </p:cTn>
                                        <p:tgtEl>
                                          <p:spTgt spid="26"/>
                                        </p:tgtEl>
                                      </p:cBhvr>
                                    </p:animEffect>
                                  </p:childTnLst>
                                </p:cTn>
                              </p:par>
                              <p:par>
                                <p:cTn id="13" presetID="2" presetClass="entr" presetSubtype="4" decel="10000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1000" fill="hold"/>
                                        <p:tgtEl>
                                          <p:spTgt spid="3"/>
                                        </p:tgtEl>
                                        <p:attrNameLst>
                                          <p:attrName>ppt_x</p:attrName>
                                        </p:attrNameLst>
                                      </p:cBhvr>
                                      <p:tavLst>
                                        <p:tav tm="0">
                                          <p:val>
                                            <p:strVal val="#ppt_x"/>
                                          </p:val>
                                        </p:tav>
                                        <p:tav tm="100000">
                                          <p:val>
                                            <p:strVal val="#ppt_x"/>
                                          </p:val>
                                        </p:tav>
                                      </p:tavLst>
                                    </p:anim>
                                    <p:anim calcmode="lin" valueType="num">
                                      <p:cBhvr additive="base">
                                        <p:cTn id="16" dur="1000" fill="hold"/>
                                        <p:tgtEl>
                                          <p:spTgt spid="3"/>
                                        </p:tgtEl>
                                        <p:attrNameLst>
                                          <p:attrName>ppt_y</p:attrName>
                                        </p:attrNameLst>
                                      </p:cBhvr>
                                      <p:tavLst>
                                        <p:tav tm="0">
                                          <p:val>
                                            <p:strVal val="1+#ppt_h/2"/>
                                          </p:val>
                                        </p:tav>
                                        <p:tav tm="100000">
                                          <p:val>
                                            <p:strVal val="#ppt_y"/>
                                          </p:val>
                                        </p:tav>
                                      </p:tavLst>
                                    </p:anim>
                                  </p:childTnLst>
                                </p:cTn>
                              </p:par>
                            </p:childTnLst>
                          </p:cTn>
                        </p:par>
                        <p:par>
                          <p:cTn id="17" fill="hold">
                            <p:stCondLst>
                              <p:cond delay="1700"/>
                            </p:stCondLst>
                            <p:childTnLst>
                              <p:par>
                                <p:cTn id="18" presetID="10" presetClass="entr" presetSubtype="0" fill="hold" grpId="0"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500"/>
                                        <p:tgtEl>
                                          <p:spTgt spid="2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1" grpId="0"/>
      <p:bldP spid="22" grpId="0"/>
      <p:bldP spid="2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descr="e7d195523061f1c0cef09ac28eaae964ec9988a5cce77c8b8C1E4685C6E6B40CD7615480512384A61EE159C6FE0045D14B61E85D0A95589D558B81FFC809322ACC20DC2254D928200A3EA0841B8B1814EAF05B67DAEFC1C97B13CD3FCCC72EB318B746DE60D72DBC150202E6D7DD0D99AD3EF14B99A51AE095EFBD570FFBE3DB05D71DF7D2F91E68">
            <a:extLst>
              <a:ext uri="{FF2B5EF4-FFF2-40B4-BE49-F238E27FC236}">
                <a16:creationId xmlns:a16="http://schemas.microsoft.com/office/drawing/2014/main" id="{A01E8872-3BEE-4966-B58A-E1F6699F665C}"/>
              </a:ext>
            </a:extLst>
          </p:cNvPr>
          <p:cNvGraphicFramePr/>
          <p:nvPr>
            <p:extLst>
              <p:ext uri="{D42A27DB-BD31-4B8C-83A1-F6EECF244321}">
                <p14:modId xmlns:p14="http://schemas.microsoft.com/office/powerpoint/2010/main" val="1222046856"/>
              </p:ext>
            </p:extLst>
          </p:nvPr>
        </p:nvGraphicFramePr>
        <p:xfrm>
          <a:off x="1866900" y="1371600"/>
          <a:ext cx="7277100" cy="75438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06F88133-8626-4CA4-BE0A-0C9B2A7C0CF1}"/>
              </a:ext>
            </a:extLst>
          </p:cNvPr>
          <p:cNvSpPr/>
          <p:nvPr/>
        </p:nvSpPr>
        <p:spPr>
          <a:xfrm>
            <a:off x="10604569" y="5573845"/>
            <a:ext cx="6091442" cy="2296141"/>
          </a:xfrm>
          <a:prstGeom prst="rect">
            <a:avLst/>
          </a:prstGeom>
          <a:noFill/>
        </p:spPr>
        <p:txBody>
          <a:bodyPr wrap="square">
            <a:spAutoFit/>
          </a:bodyPr>
          <a:lstStyle/>
          <a:p>
            <a:pPr>
              <a:lnSpc>
                <a:spcPct val="150000"/>
              </a:lnSpc>
              <a:spcBef>
                <a:spcPts val="12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a:t>
            </a:r>
          </a:p>
          <a:p>
            <a:pPr>
              <a:lnSpc>
                <a:spcPct val="150000"/>
              </a:lnSpc>
              <a:spcBef>
                <a:spcPts val="1200"/>
              </a:spcBef>
            </a:pPr>
            <a:r>
              <a:rPr lang="es-ES" altLang="zh-CN" sz="1000">
                <a:solidFill>
                  <a:schemeClr val="tx1">
                    <a:lumMod val="50000"/>
                  </a:schemeClr>
                </a:solidFill>
                <a:ea typeface="Lato Light" panose="020F0502020204030203" pitchFamily="34" charset="0"/>
                <a:cs typeface="Lato Light" panose="020F0502020204030203" pitchFamily="34" charset="0"/>
              </a:rPr>
              <a:t>Per amet nonumy periculis ei. 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a:t>
            </a:r>
            <a:r>
              <a:rPr lang="en-US" altLang="zh-CN" sz="1000">
                <a:solidFill>
                  <a:schemeClr val="tx1">
                    <a:lumMod val="50000"/>
                  </a:schemeClr>
                </a:solidFill>
                <a:ea typeface="Lato Light" panose="020F0502020204030203" pitchFamily="34" charset="0"/>
                <a:cs typeface="Lato Light" panose="020F0502020204030203" pitchFamily="34" charset="0"/>
              </a:rPr>
              <a:t>.</a:t>
            </a:r>
            <a:r>
              <a:rPr lang="es-ES" altLang="zh-CN" sz="1000">
                <a:solidFill>
                  <a:schemeClr val="tx1">
                    <a:lumMod val="50000"/>
                  </a:schemeClr>
                </a:solidFill>
                <a:ea typeface="Lato Light" panose="020F0502020204030203" pitchFamily="34" charset="0"/>
                <a:cs typeface="Lato Light" panose="020F0502020204030203" pitchFamily="34" charset="0"/>
              </a:rPr>
              <a:t> , vide viderer eleifend ex mea. His at soluta regione diceret, cum et atqui placerat petentium. </a:t>
            </a:r>
          </a:p>
        </p:txBody>
      </p:sp>
      <p:sp>
        <p:nvSpPr>
          <p:cNvPr id="8" name="TextBox 7">
            <a:extLst>
              <a:ext uri="{FF2B5EF4-FFF2-40B4-BE49-F238E27FC236}">
                <a16:creationId xmlns:a16="http://schemas.microsoft.com/office/drawing/2014/main" id="{8D3DAEAF-0B5C-4432-9D8B-8754B0C3AC22}"/>
              </a:ext>
            </a:extLst>
          </p:cNvPr>
          <p:cNvSpPr txBox="1"/>
          <p:nvPr/>
        </p:nvSpPr>
        <p:spPr>
          <a:xfrm>
            <a:off x="10600010" y="2330633"/>
            <a:ext cx="3877990" cy="1908215"/>
          </a:xfrm>
          <a:prstGeom prst="rect">
            <a:avLst/>
          </a:prstGeom>
          <a:noFill/>
        </p:spPr>
        <p:txBody>
          <a:bodyPr wrap="square" rtlCol="0">
            <a:spAutoFit/>
          </a:bodyPr>
          <a:lstStyle/>
          <a:p>
            <a:r>
              <a:rPr lang="en-US" altLang="zh-CN" sz="2000">
                <a:solidFill>
                  <a:schemeClr val="tx1">
                    <a:lumMod val="85000"/>
                    <a:lumOff val="15000"/>
                  </a:schemeClr>
                </a:solidFill>
                <a:latin typeface="+mj-lt"/>
              </a:rPr>
              <a:t>Charts</a:t>
            </a:r>
          </a:p>
          <a:p>
            <a:pPr>
              <a:spcBef>
                <a:spcPts val="1200"/>
              </a:spcBef>
            </a:pPr>
            <a:r>
              <a:rPr lang="en-US" altLang="zh-CN" sz="4400">
                <a:solidFill>
                  <a:schemeClr val="tx1">
                    <a:lumMod val="85000"/>
                    <a:lumOff val="15000"/>
                  </a:schemeClr>
                </a:solidFill>
                <a:latin typeface="Montserrat Black" panose="00000A00000000000000" pitchFamily="50" charset="0"/>
              </a:rPr>
              <a:t>Creative Chart</a:t>
            </a:r>
            <a:endParaRPr lang="en-US" sz="4400">
              <a:solidFill>
                <a:schemeClr val="tx1">
                  <a:lumMod val="85000"/>
                  <a:lumOff val="15000"/>
                </a:schemeClr>
              </a:solidFill>
              <a:latin typeface="Montserrat Black" panose="00000A00000000000000" pitchFamily="50" charset="0"/>
            </a:endParaRPr>
          </a:p>
        </p:txBody>
      </p:sp>
    </p:spTree>
    <p:extLst>
      <p:ext uri="{BB962C8B-B14F-4D97-AF65-F5344CB8AC3E}">
        <p14:creationId xmlns:p14="http://schemas.microsoft.com/office/powerpoint/2010/main" val="2473527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graphicEl>
                                              <a:chart seriesIdx="-3" categoryIdx="-3" bldStep="gridLegend"/>
                                            </p:graphicEl>
                                          </p:spTgt>
                                        </p:tgtEl>
                                        <p:attrNameLst>
                                          <p:attrName>style.visibility</p:attrName>
                                        </p:attrNameLst>
                                      </p:cBhvr>
                                      <p:to>
                                        <p:strVal val="visible"/>
                                      </p:to>
                                    </p:set>
                                    <p:animEffect transition="in" filter="wipe(down)">
                                      <p:cBhvr>
                                        <p:cTn id="7" dur="500"/>
                                        <p:tgtEl>
                                          <p:spTgt spid="2">
                                            <p:graphicEl>
                                              <a:chart seriesIdx="-3" categoryIdx="-3" bldStep="gridLegend"/>
                                            </p:graphic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
                                            <p:graphicEl>
                                              <a:chart seriesIdx="0" categoryIdx="-4" bldStep="series"/>
                                            </p:graphicEl>
                                          </p:spTgt>
                                        </p:tgtEl>
                                        <p:attrNameLst>
                                          <p:attrName>style.visibility</p:attrName>
                                        </p:attrNameLst>
                                      </p:cBhvr>
                                      <p:to>
                                        <p:strVal val="visible"/>
                                      </p:to>
                                    </p:set>
                                    <p:animEffect transition="in" filter="wipe(down)">
                                      <p:cBhvr>
                                        <p:cTn id="11" dur="500"/>
                                        <p:tgtEl>
                                          <p:spTgt spid="2">
                                            <p:graphicEl>
                                              <a:chart seriesIdx="0" categoryIdx="-4" bldStep="series"/>
                                            </p:graphic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
                                            <p:graphicEl>
                                              <a:chart seriesIdx="1" categoryIdx="-4" bldStep="series"/>
                                            </p:graphicEl>
                                          </p:spTgt>
                                        </p:tgtEl>
                                        <p:attrNameLst>
                                          <p:attrName>style.visibility</p:attrName>
                                        </p:attrNameLst>
                                      </p:cBhvr>
                                      <p:to>
                                        <p:strVal val="visible"/>
                                      </p:to>
                                    </p:set>
                                    <p:animEffect transition="in" filter="wipe(down)">
                                      <p:cBhvr>
                                        <p:cTn id="15" dur="500"/>
                                        <p:tgtEl>
                                          <p:spTgt spid="2">
                                            <p:graphicEl>
                                              <a:chart seriesIdx="1" categoryIdx="-4" bldStep="series"/>
                                            </p:graphicEl>
                                          </p:spTgt>
                                        </p:tgtEl>
                                      </p:cBhvr>
                                    </p:animEffect>
                                  </p:childTnLst>
                                </p:cTn>
                              </p:par>
                            </p:childTnLst>
                          </p:cTn>
                        </p:par>
                        <p:par>
                          <p:cTn id="16" fill="hold">
                            <p:stCondLst>
                              <p:cond delay="1500"/>
                            </p:stCondLst>
                            <p:childTnLst>
                              <p:par>
                                <p:cTn id="17" presetID="0" presetClass="entr" presetSubtype="0" fill="hold" grpId="0" nodeType="afterEffect">
                                  <p:stCondLst>
                                    <p:cond delay="0"/>
                                  </p:stCondLst>
                                  <p:iterate type="lt">
                                    <p:tmPct val="3000"/>
                                  </p:iterate>
                                  <p:childTnLst>
                                    <p:set>
                                      <p:cBhvr>
                                        <p:cTn id="18" dur="750" fill="hold">
                                          <p:stCondLst>
                                            <p:cond delay="0"/>
                                          </p:stCondLst>
                                        </p:cTn>
                                        <p:tgtEl>
                                          <p:spTgt spid="8"/>
                                        </p:tgtEl>
                                        <p:attrNameLst>
                                          <p:attrName>style.visibility</p:attrName>
                                        </p:attrNameLst>
                                      </p:cBhvr>
                                      <p:to>
                                        <p:strVal val="visible"/>
                                      </p:to>
                                    </p:set>
                                    <p:anim to="" calcmode="lin" valueType="num">
                                      <p:cBhvr>
                                        <p:cTn id="19" dur="750" fill="hold">
                                          <p:stCondLst>
                                            <p:cond delay="0"/>
                                          </p:stCondLst>
                                        </p:cTn>
                                        <p:tgtEl>
                                          <p:spTgt spid="8"/>
                                        </p:tgtEl>
                                        <p:attrNameLst>
                                          <p:attrName>ppt_x</p:attrName>
                                        </p:attrNameLst>
                                      </p:cBhvr>
                                      <p:tavLst>
                                        <p:tav tm="0" fmla="#ppt_x+#ppt_w*((1.5-1.5*$)^3-(1.5-1.5*$)^2)">
                                          <p:val>
                                            <p:strVal val="0"/>
                                          </p:val>
                                        </p:tav>
                                        <p:tav tm="100000">
                                          <p:val>
                                            <p:strVal val="1"/>
                                          </p:val>
                                        </p:tav>
                                      </p:tavLst>
                                    </p:anim>
                                    <p:animEffect filter="fade">
                                      <p:cBhvr>
                                        <p:cTn id="20" dur="750">
                                          <p:stCondLst>
                                            <p:cond delay="0"/>
                                          </p:stCondLst>
                                        </p:cTn>
                                        <p:tgtEl>
                                          <p:spTgt spid="8"/>
                                        </p:tgtEl>
                                      </p:cBhvr>
                                    </p:animEffect>
                                  </p:childTnLst>
                                </p:cTn>
                              </p:par>
                            </p:childTnLst>
                          </p:cTn>
                        </p:par>
                        <p:par>
                          <p:cTn id="21" fill="hold">
                            <p:stCondLst>
                              <p:cond delay="2655"/>
                            </p:stCondLst>
                            <p:childTnLst>
                              <p:par>
                                <p:cTn id="22" presetID="10" presetClass="entr" presetSubtype="0"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Chart bld="series"/>
        </p:bldSub>
      </p:bldGraphic>
      <p:bldP spid="5"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FFC66667-BD9D-4E33-B93E-6C528281E2F2}"/>
              </a:ext>
            </a:extLst>
          </p:cNvPr>
          <p:cNvSpPr>
            <a:spLocks noGrp="1"/>
          </p:cNvSpPr>
          <p:nvPr>
            <p:ph type="pic" sz="quarter" idx="10"/>
          </p:nvPr>
        </p:nvSpPr>
        <p:spPr/>
      </p:sp>
      <p:sp>
        <p:nvSpPr>
          <p:cNvPr id="17" name="Rectangle 16">
            <a:extLst>
              <a:ext uri="{FF2B5EF4-FFF2-40B4-BE49-F238E27FC236}">
                <a16:creationId xmlns:a16="http://schemas.microsoft.com/office/drawing/2014/main" id="{9E7E8678-9D1C-4891-907E-A8F3071CC3FC}"/>
              </a:ext>
            </a:extLst>
          </p:cNvPr>
          <p:cNvSpPr/>
          <p:nvPr/>
        </p:nvSpPr>
        <p:spPr>
          <a:xfrm>
            <a:off x="827088" y="823913"/>
            <a:ext cx="16635412" cy="8639175"/>
          </a:xfrm>
          <a:prstGeom prst="rect">
            <a:avLst/>
          </a:prstGeom>
          <a:gradFill flip="none" rotWithShape="1">
            <a:gsLst>
              <a:gs pos="0">
                <a:schemeClr val="accent1">
                  <a:alpha val="85000"/>
                </a:schemeClr>
              </a:gs>
              <a:gs pos="100000">
                <a:schemeClr val="accent6">
                  <a:alpha val="8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23057A2-B492-4D00-B6CA-21F1770AAD31}"/>
              </a:ext>
            </a:extLst>
          </p:cNvPr>
          <p:cNvPicPr>
            <a:picLocks noChangeAspect="1"/>
          </p:cNvPicPr>
          <p:nvPr/>
        </p:nvPicPr>
        <p:blipFill>
          <a:blip r:embed="rId2"/>
          <a:stretch>
            <a:fillRect/>
          </a:stretch>
        </p:blipFill>
        <p:spPr>
          <a:xfrm>
            <a:off x="8843909" y="1339764"/>
            <a:ext cx="597460" cy="597460"/>
          </a:xfrm>
          <a:prstGeom prst="rect">
            <a:avLst/>
          </a:prstGeom>
        </p:spPr>
      </p:pic>
      <p:sp>
        <p:nvSpPr>
          <p:cNvPr id="4" name="Rounded Rectangle 12">
            <a:extLst>
              <a:ext uri="{FF2B5EF4-FFF2-40B4-BE49-F238E27FC236}">
                <a16:creationId xmlns:a16="http://schemas.microsoft.com/office/drawing/2014/main" id="{826F5C4E-2D77-4939-A1B1-7F8D1F0BCE55}"/>
              </a:ext>
            </a:extLst>
          </p:cNvPr>
          <p:cNvSpPr/>
          <p:nvPr/>
        </p:nvSpPr>
        <p:spPr>
          <a:xfrm>
            <a:off x="7716520" y="8483897"/>
            <a:ext cx="2854960" cy="33337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spc="600">
                <a:solidFill>
                  <a:schemeClr val="tx1">
                    <a:alpha val="70000"/>
                  </a:schemeClr>
                </a:solidFill>
              </a:rPr>
              <a:t>MSLIDES.COM</a:t>
            </a:r>
            <a:endParaRPr lang="zh-CN" altLang="en-US" sz="1600" spc="600">
              <a:solidFill>
                <a:schemeClr val="tx1">
                  <a:alpha val="70000"/>
                </a:schemeClr>
              </a:solidFill>
            </a:endParaRPr>
          </a:p>
        </p:txBody>
      </p:sp>
      <p:sp>
        <p:nvSpPr>
          <p:cNvPr id="18" name="TextBox 17">
            <a:extLst>
              <a:ext uri="{FF2B5EF4-FFF2-40B4-BE49-F238E27FC236}">
                <a16:creationId xmlns:a16="http://schemas.microsoft.com/office/drawing/2014/main" id="{3F012402-848F-48B8-A0ED-D99CAE12D2B8}"/>
              </a:ext>
            </a:extLst>
          </p:cNvPr>
          <p:cNvSpPr txBox="1"/>
          <p:nvPr/>
        </p:nvSpPr>
        <p:spPr>
          <a:xfrm>
            <a:off x="2861804" y="4589502"/>
            <a:ext cx="12564393" cy="1107996"/>
          </a:xfrm>
          <a:prstGeom prst="rect">
            <a:avLst/>
          </a:prstGeom>
          <a:noFill/>
        </p:spPr>
        <p:txBody>
          <a:bodyPr wrap="square" rtlCol="0">
            <a:spAutoFit/>
          </a:bodyPr>
          <a:lstStyle/>
          <a:p>
            <a:pPr algn="ctr">
              <a:spcBef>
                <a:spcPts val="1200"/>
              </a:spcBef>
            </a:pPr>
            <a:r>
              <a:rPr lang="en-US" sz="6600">
                <a:latin typeface="Montserrat Black" panose="00000A00000000000000" pitchFamily="50" charset="0"/>
              </a:rPr>
              <a:t>Thanks For Watching!</a:t>
            </a:r>
          </a:p>
        </p:txBody>
      </p:sp>
    </p:spTree>
    <p:extLst>
      <p:ext uri="{BB962C8B-B14F-4D97-AF65-F5344CB8AC3E}">
        <p14:creationId xmlns:p14="http://schemas.microsoft.com/office/powerpoint/2010/main" val="413780938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par>
                          <p:cTn id="8" fill="hold">
                            <p:stCondLst>
                              <p:cond delay="500"/>
                            </p:stCondLst>
                            <p:childTnLst>
                              <p:par>
                                <p:cTn id="9" presetID="0" presetClass="entr" presetSubtype="0" fill="hold" grpId="0" nodeType="afterEffect">
                                  <p:stCondLst>
                                    <p:cond delay="0"/>
                                  </p:stCondLst>
                                  <p:iterate type="lt">
                                    <p:tmPct val="3000"/>
                                  </p:iterate>
                                  <p:childTnLst>
                                    <p:set>
                                      <p:cBhvr>
                                        <p:cTn id="10" dur="750" fill="hold">
                                          <p:stCondLst>
                                            <p:cond delay="0"/>
                                          </p:stCondLst>
                                        </p:cTn>
                                        <p:tgtEl>
                                          <p:spTgt spid="18"/>
                                        </p:tgtEl>
                                        <p:attrNameLst>
                                          <p:attrName>style.visibility</p:attrName>
                                        </p:attrNameLst>
                                      </p:cBhvr>
                                      <p:to>
                                        <p:strVal val="visible"/>
                                      </p:to>
                                    </p:set>
                                    <p:anim to="" calcmode="lin" valueType="num">
                                      <p:cBhvr>
                                        <p:cTn id="11" dur="750" fill="hold">
                                          <p:stCondLst>
                                            <p:cond delay="0"/>
                                          </p:stCondLst>
                                        </p:cTn>
                                        <p:tgtEl>
                                          <p:spTgt spid="18"/>
                                        </p:tgtEl>
                                        <p:attrNameLst>
                                          <p:attrName>ppt_x</p:attrName>
                                        </p:attrNameLst>
                                      </p:cBhvr>
                                      <p:tavLst>
                                        <p:tav tm="0" fmla="#ppt_x+#ppt_w*((1.5-1.5*$)^3-(1.5-1.5*$)^2)">
                                          <p:val>
                                            <p:strVal val="0"/>
                                          </p:val>
                                        </p:tav>
                                        <p:tav tm="100000">
                                          <p:val>
                                            <p:strVal val="1"/>
                                          </p:val>
                                        </p:tav>
                                      </p:tavLst>
                                    </p:anim>
                                    <p:animEffect filter="fade">
                                      <p:cBhvr>
                                        <p:cTn id="12" dur="750">
                                          <p:stCondLst>
                                            <p:cond delay="0"/>
                                          </p:stCondLst>
                                        </p:cTn>
                                        <p:tgtEl>
                                          <p:spTgt spid="18"/>
                                        </p:tgtEl>
                                      </p:cBhvr>
                                    </p:animEffect>
                                  </p:childTnLst>
                                </p:cTn>
                              </p:par>
                            </p:childTnLst>
                          </p:cTn>
                        </p:par>
                        <p:par>
                          <p:cTn id="13" fill="hold">
                            <p:stCondLst>
                              <p:cond delay="1633"/>
                            </p:stCondLst>
                            <p:childTnLst>
                              <p:par>
                                <p:cTn id="14" presetID="10"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par>
                                <p:cTn id="17" presetID="10"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4" grpId="0"/>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2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6921" y="1736720"/>
            <a:ext cx="400338" cy="400338"/>
          </a:xfrm>
          <a:custGeom>
            <a:avLst/>
            <a:gdLst>
              <a:gd name="T0" fmla="*/ 4225 w 5164"/>
              <a:gd name="T1" fmla="*/ 4929 h 5164"/>
              <a:gd name="T2" fmla="*/ 939 w 5164"/>
              <a:gd name="T3" fmla="*/ 4694 h 5164"/>
              <a:gd name="T4" fmla="*/ 1878 w 5164"/>
              <a:gd name="T5" fmla="*/ 4694 h 5164"/>
              <a:gd name="T6" fmla="*/ 2730 w 5164"/>
              <a:gd name="T7" fmla="*/ 3995 h 5164"/>
              <a:gd name="T8" fmla="*/ 2801 w 5164"/>
              <a:gd name="T9" fmla="*/ 4048 h 5164"/>
              <a:gd name="T10" fmla="*/ 2813 w 5164"/>
              <a:gd name="T11" fmla="*/ 4139 h 5164"/>
              <a:gd name="T12" fmla="*/ 2758 w 5164"/>
              <a:gd name="T13" fmla="*/ 4210 h 5164"/>
              <a:gd name="T14" fmla="*/ 2669 w 5164"/>
              <a:gd name="T15" fmla="*/ 4221 h 5164"/>
              <a:gd name="T16" fmla="*/ 2599 w 5164"/>
              <a:gd name="T17" fmla="*/ 4167 h 5164"/>
              <a:gd name="T18" fmla="*/ 2586 w 5164"/>
              <a:gd name="T19" fmla="*/ 4076 h 5164"/>
              <a:gd name="T20" fmla="*/ 2641 w 5164"/>
              <a:gd name="T21" fmla="*/ 4006 h 5164"/>
              <a:gd name="T22" fmla="*/ 2113 w 5164"/>
              <a:gd name="T23" fmla="*/ 3051 h 5164"/>
              <a:gd name="T24" fmla="*/ 3051 w 5164"/>
              <a:gd name="T25" fmla="*/ 3051 h 5164"/>
              <a:gd name="T26" fmla="*/ 3522 w 5164"/>
              <a:gd name="T27" fmla="*/ 890 h 5164"/>
              <a:gd name="T28" fmla="*/ 3522 w 5164"/>
              <a:gd name="T29" fmla="*/ 468 h 5164"/>
              <a:gd name="T30" fmla="*/ 939 w 5164"/>
              <a:gd name="T31" fmla="*/ 4460 h 5164"/>
              <a:gd name="T32" fmla="*/ 1882 w 5164"/>
              <a:gd name="T33" fmla="*/ 2902 h 5164"/>
              <a:gd name="T34" fmla="*/ 1936 w 5164"/>
              <a:gd name="T35" fmla="*/ 2832 h 5164"/>
              <a:gd name="T36" fmla="*/ 3169 w 5164"/>
              <a:gd name="T37" fmla="*/ 2816 h 5164"/>
              <a:gd name="T38" fmla="*/ 3252 w 5164"/>
              <a:gd name="T39" fmla="*/ 2851 h 5164"/>
              <a:gd name="T40" fmla="*/ 3287 w 5164"/>
              <a:gd name="T41" fmla="*/ 2934 h 5164"/>
              <a:gd name="T42" fmla="*/ 4225 w 5164"/>
              <a:gd name="T43" fmla="*/ 1926 h 5164"/>
              <a:gd name="T44" fmla="*/ 2614 w 5164"/>
              <a:gd name="T45" fmla="*/ 3 h 5164"/>
              <a:gd name="T46" fmla="*/ 3287 w 5164"/>
              <a:gd name="T47" fmla="*/ 655 h 5164"/>
              <a:gd name="T48" fmla="*/ 3302 w 5164"/>
              <a:gd name="T49" fmla="*/ 293 h 5164"/>
              <a:gd name="T50" fmla="*/ 3373 w 5164"/>
              <a:gd name="T51" fmla="*/ 238 h 5164"/>
              <a:gd name="T52" fmla="*/ 4139 w 5164"/>
              <a:gd name="T53" fmla="*/ 238 h 5164"/>
              <a:gd name="T54" fmla="*/ 4210 w 5164"/>
              <a:gd name="T55" fmla="*/ 293 h 5164"/>
              <a:gd name="T56" fmla="*/ 4225 w 5164"/>
              <a:gd name="T57" fmla="*/ 1594 h 5164"/>
              <a:gd name="T58" fmla="*/ 5161 w 5164"/>
              <a:gd name="T59" fmla="*/ 2550 h 5164"/>
              <a:gd name="T60" fmla="*/ 5148 w 5164"/>
              <a:gd name="T61" fmla="*/ 2641 h 5164"/>
              <a:gd name="T62" fmla="*/ 5078 w 5164"/>
              <a:gd name="T63" fmla="*/ 2696 h 5164"/>
              <a:gd name="T64" fmla="*/ 4989 w 5164"/>
              <a:gd name="T65" fmla="*/ 2683 h 5164"/>
              <a:gd name="T66" fmla="*/ 4460 w 5164"/>
              <a:gd name="T67" fmla="*/ 5046 h 5164"/>
              <a:gd name="T68" fmla="*/ 4426 w 5164"/>
              <a:gd name="T69" fmla="*/ 5130 h 5164"/>
              <a:gd name="T70" fmla="*/ 4343 w 5164"/>
              <a:gd name="T71" fmla="*/ 5164 h 5164"/>
              <a:gd name="T72" fmla="*/ 762 w 5164"/>
              <a:gd name="T73" fmla="*/ 5148 h 5164"/>
              <a:gd name="T74" fmla="*/ 708 w 5164"/>
              <a:gd name="T75" fmla="*/ 5078 h 5164"/>
              <a:gd name="T76" fmla="*/ 201 w 5164"/>
              <a:gd name="T77" fmla="*/ 2664 h 5164"/>
              <a:gd name="T78" fmla="*/ 118 w 5164"/>
              <a:gd name="T79" fmla="*/ 2699 h 5164"/>
              <a:gd name="T80" fmla="*/ 34 w 5164"/>
              <a:gd name="T81" fmla="*/ 2664 h 5164"/>
              <a:gd name="T82" fmla="*/ 0 w 5164"/>
              <a:gd name="T83" fmla="*/ 2581 h 5164"/>
              <a:gd name="T84" fmla="*/ 34 w 5164"/>
              <a:gd name="T85" fmla="*/ 2498 h 5164"/>
              <a:gd name="T86" fmla="*/ 2552 w 5164"/>
              <a:gd name="T87" fmla="*/ 3 h 5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64" h="5164">
                <a:moveTo>
                  <a:pt x="3287" y="4694"/>
                </a:moveTo>
                <a:lnTo>
                  <a:pt x="3287" y="4929"/>
                </a:lnTo>
                <a:lnTo>
                  <a:pt x="4225" y="4929"/>
                </a:lnTo>
                <a:lnTo>
                  <a:pt x="4225" y="4694"/>
                </a:lnTo>
                <a:lnTo>
                  <a:pt x="3287" y="4694"/>
                </a:lnTo>
                <a:close/>
                <a:moveTo>
                  <a:pt x="939" y="4694"/>
                </a:moveTo>
                <a:lnTo>
                  <a:pt x="939" y="4929"/>
                </a:lnTo>
                <a:lnTo>
                  <a:pt x="1878" y="4929"/>
                </a:lnTo>
                <a:lnTo>
                  <a:pt x="1878" y="4694"/>
                </a:lnTo>
                <a:lnTo>
                  <a:pt x="939" y="4694"/>
                </a:lnTo>
                <a:close/>
                <a:moveTo>
                  <a:pt x="2700" y="3990"/>
                </a:moveTo>
                <a:lnTo>
                  <a:pt x="2730" y="3995"/>
                </a:lnTo>
                <a:lnTo>
                  <a:pt x="2758" y="4006"/>
                </a:lnTo>
                <a:lnTo>
                  <a:pt x="2782" y="4025"/>
                </a:lnTo>
                <a:lnTo>
                  <a:pt x="2801" y="4048"/>
                </a:lnTo>
                <a:lnTo>
                  <a:pt x="2813" y="4076"/>
                </a:lnTo>
                <a:lnTo>
                  <a:pt x="2816" y="4108"/>
                </a:lnTo>
                <a:lnTo>
                  <a:pt x="2813" y="4139"/>
                </a:lnTo>
                <a:lnTo>
                  <a:pt x="2801" y="4167"/>
                </a:lnTo>
                <a:lnTo>
                  <a:pt x="2782" y="4191"/>
                </a:lnTo>
                <a:lnTo>
                  <a:pt x="2758" y="4210"/>
                </a:lnTo>
                <a:lnTo>
                  <a:pt x="2730" y="4221"/>
                </a:lnTo>
                <a:lnTo>
                  <a:pt x="2700" y="4225"/>
                </a:lnTo>
                <a:lnTo>
                  <a:pt x="2669" y="4221"/>
                </a:lnTo>
                <a:lnTo>
                  <a:pt x="2641" y="4210"/>
                </a:lnTo>
                <a:lnTo>
                  <a:pt x="2617" y="4191"/>
                </a:lnTo>
                <a:lnTo>
                  <a:pt x="2599" y="4167"/>
                </a:lnTo>
                <a:lnTo>
                  <a:pt x="2586" y="4139"/>
                </a:lnTo>
                <a:lnTo>
                  <a:pt x="2583" y="4108"/>
                </a:lnTo>
                <a:lnTo>
                  <a:pt x="2586" y="4076"/>
                </a:lnTo>
                <a:lnTo>
                  <a:pt x="2599" y="4048"/>
                </a:lnTo>
                <a:lnTo>
                  <a:pt x="2617" y="4025"/>
                </a:lnTo>
                <a:lnTo>
                  <a:pt x="2641" y="4006"/>
                </a:lnTo>
                <a:lnTo>
                  <a:pt x="2669" y="3995"/>
                </a:lnTo>
                <a:lnTo>
                  <a:pt x="2700" y="3990"/>
                </a:lnTo>
                <a:close/>
                <a:moveTo>
                  <a:pt x="2113" y="3051"/>
                </a:moveTo>
                <a:lnTo>
                  <a:pt x="2113" y="4929"/>
                </a:lnTo>
                <a:lnTo>
                  <a:pt x="3051" y="4929"/>
                </a:lnTo>
                <a:lnTo>
                  <a:pt x="3051" y="3051"/>
                </a:lnTo>
                <a:lnTo>
                  <a:pt x="2113" y="3051"/>
                </a:lnTo>
                <a:close/>
                <a:moveTo>
                  <a:pt x="3522" y="468"/>
                </a:moveTo>
                <a:lnTo>
                  <a:pt x="3522" y="890"/>
                </a:lnTo>
                <a:lnTo>
                  <a:pt x="3990" y="1359"/>
                </a:lnTo>
                <a:lnTo>
                  <a:pt x="3990" y="468"/>
                </a:lnTo>
                <a:lnTo>
                  <a:pt x="3522" y="468"/>
                </a:lnTo>
                <a:close/>
                <a:moveTo>
                  <a:pt x="2583" y="284"/>
                </a:moveTo>
                <a:lnTo>
                  <a:pt x="939" y="1926"/>
                </a:lnTo>
                <a:lnTo>
                  <a:pt x="939" y="4460"/>
                </a:lnTo>
                <a:lnTo>
                  <a:pt x="1878" y="4460"/>
                </a:lnTo>
                <a:lnTo>
                  <a:pt x="1878" y="2934"/>
                </a:lnTo>
                <a:lnTo>
                  <a:pt x="1882" y="2902"/>
                </a:lnTo>
                <a:lnTo>
                  <a:pt x="1895" y="2874"/>
                </a:lnTo>
                <a:lnTo>
                  <a:pt x="1912" y="2851"/>
                </a:lnTo>
                <a:lnTo>
                  <a:pt x="1936" y="2832"/>
                </a:lnTo>
                <a:lnTo>
                  <a:pt x="1964" y="2821"/>
                </a:lnTo>
                <a:lnTo>
                  <a:pt x="1995" y="2816"/>
                </a:lnTo>
                <a:lnTo>
                  <a:pt x="3169" y="2816"/>
                </a:lnTo>
                <a:lnTo>
                  <a:pt x="3200" y="2821"/>
                </a:lnTo>
                <a:lnTo>
                  <a:pt x="3229" y="2832"/>
                </a:lnTo>
                <a:lnTo>
                  <a:pt x="3252" y="2851"/>
                </a:lnTo>
                <a:lnTo>
                  <a:pt x="3271" y="2874"/>
                </a:lnTo>
                <a:lnTo>
                  <a:pt x="3282" y="2902"/>
                </a:lnTo>
                <a:lnTo>
                  <a:pt x="3287" y="2934"/>
                </a:lnTo>
                <a:lnTo>
                  <a:pt x="3287" y="4460"/>
                </a:lnTo>
                <a:lnTo>
                  <a:pt x="4225" y="4460"/>
                </a:lnTo>
                <a:lnTo>
                  <a:pt x="4225" y="1926"/>
                </a:lnTo>
                <a:lnTo>
                  <a:pt x="2583" y="284"/>
                </a:lnTo>
                <a:close/>
                <a:moveTo>
                  <a:pt x="2583" y="0"/>
                </a:moveTo>
                <a:lnTo>
                  <a:pt x="2614" y="3"/>
                </a:lnTo>
                <a:lnTo>
                  <a:pt x="2641" y="16"/>
                </a:lnTo>
                <a:lnTo>
                  <a:pt x="2666" y="34"/>
                </a:lnTo>
                <a:lnTo>
                  <a:pt x="3287" y="655"/>
                </a:lnTo>
                <a:lnTo>
                  <a:pt x="3287" y="351"/>
                </a:lnTo>
                <a:lnTo>
                  <a:pt x="3291" y="321"/>
                </a:lnTo>
                <a:lnTo>
                  <a:pt x="3302" y="293"/>
                </a:lnTo>
                <a:lnTo>
                  <a:pt x="3321" y="268"/>
                </a:lnTo>
                <a:lnTo>
                  <a:pt x="3345" y="251"/>
                </a:lnTo>
                <a:lnTo>
                  <a:pt x="3373" y="238"/>
                </a:lnTo>
                <a:lnTo>
                  <a:pt x="3404" y="235"/>
                </a:lnTo>
                <a:lnTo>
                  <a:pt x="4108" y="235"/>
                </a:lnTo>
                <a:lnTo>
                  <a:pt x="4139" y="238"/>
                </a:lnTo>
                <a:lnTo>
                  <a:pt x="4167" y="251"/>
                </a:lnTo>
                <a:lnTo>
                  <a:pt x="4191" y="268"/>
                </a:lnTo>
                <a:lnTo>
                  <a:pt x="4210" y="293"/>
                </a:lnTo>
                <a:lnTo>
                  <a:pt x="4221" y="321"/>
                </a:lnTo>
                <a:lnTo>
                  <a:pt x="4225" y="351"/>
                </a:lnTo>
                <a:lnTo>
                  <a:pt x="4225" y="1594"/>
                </a:lnTo>
                <a:lnTo>
                  <a:pt x="5130" y="2498"/>
                </a:lnTo>
                <a:lnTo>
                  <a:pt x="5148" y="2523"/>
                </a:lnTo>
                <a:lnTo>
                  <a:pt x="5161" y="2550"/>
                </a:lnTo>
                <a:lnTo>
                  <a:pt x="5164" y="2581"/>
                </a:lnTo>
                <a:lnTo>
                  <a:pt x="5161" y="2612"/>
                </a:lnTo>
                <a:lnTo>
                  <a:pt x="5148" y="2641"/>
                </a:lnTo>
                <a:lnTo>
                  <a:pt x="5130" y="2664"/>
                </a:lnTo>
                <a:lnTo>
                  <a:pt x="5106" y="2683"/>
                </a:lnTo>
                <a:lnTo>
                  <a:pt x="5078" y="2696"/>
                </a:lnTo>
                <a:lnTo>
                  <a:pt x="5047" y="2699"/>
                </a:lnTo>
                <a:lnTo>
                  <a:pt x="5015" y="2696"/>
                </a:lnTo>
                <a:lnTo>
                  <a:pt x="4989" y="2683"/>
                </a:lnTo>
                <a:lnTo>
                  <a:pt x="4964" y="2664"/>
                </a:lnTo>
                <a:lnTo>
                  <a:pt x="4460" y="2161"/>
                </a:lnTo>
                <a:lnTo>
                  <a:pt x="4460" y="5046"/>
                </a:lnTo>
                <a:lnTo>
                  <a:pt x="4456" y="5078"/>
                </a:lnTo>
                <a:lnTo>
                  <a:pt x="4445" y="5106"/>
                </a:lnTo>
                <a:lnTo>
                  <a:pt x="4426" y="5130"/>
                </a:lnTo>
                <a:lnTo>
                  <a:pt x="4402" y="5148"/>
                </a:lnTo>
                <a:lnTo>
                  <a:pt x="4374" y="5159"/>
                </a:lnTo>
                <a:lnTo>
                  <a:pt x="4343" y="5164"/>
                </a:lnTo>
                <a:lnTo>
                  <a:pt x="821" y="5164"/>
                </a:lnTo>
                <a:lnTo>
                  <a:pt x="790" y="5159"/>
                </a:lnTo>
                <a:lnTo>
                  <a:pt x="762" y="5148"/>
                </a:lnTo>
                <a:lnTo>
                  <a:pt x="738" y="5130"/>
                </a:lnTo>
                <a:lnTo>
                  <a:pt x="721" y="5106"/>
                </a:lnTo>
                <a:lnTo>
                  <a:pt x="708" y="5078"/>
                </a:lnTo>
                <a:lnTo>
                  <a:pt x="704" y="5046"/>
                </a:lnTo>
                <a:lnTo>
                  <a:pt x="704" y="2161"/>
                </a:lnTo>
                <a:lnTo>
                  <a:pt x="201" y="2664"/>
                </a:lnTo>
                <a:lnTo>
                  <a:pt x="177" y="2683"/>
                </a:lnTo>
                <a:lnTo>
                  <a:pt x="149" y="2696"/>
                </a:lnTo>
                <a:lnTo>
                  <a:pt x="118" y="2699"/>
                </a:lnTo>
                <a:lnTo>
                  <a:pt x="86" y="2696"/>
                </a:lnTo>
                <a:lnTo>
                  <a:pt x="58" y="2683"/>
                </a:lnTo>
                <a:lnTo>
                  <a:pt x="34" y="2664"/>
                </a:lnTo>
                <a:lnTo>
                  <a:pt x="16" y="2641"/>
                </a:lnTo>
                <a:lnTo>
                  <a:pt x="5" y="2612"/>
                </a:lnTo>
                <a:lnTo>
                  <a:pt x="0" y="2581"/>
                </a:lnTo>
                <a:lnTo>
                  <a:pt x="5" y="2550"/>
                </a:lnTo>
                <a:lnTo>
                  <a:pt x="16" y="2523"/>
                </a:lnTo>
                <a:lnTo>
                  <a:pt x="34" y="2498"/>
                </a:lnTo>
                <a:lnTo>
                  <a:pt x="2500" y="34"/>
                </a:lnTo>
                <a:lnTo>
                  <a:pt x="2523" y="16"/>
                </a:lnTo>
                <a:lnTo>
                  <a:pt x="2552" y="3"/>
                </a:lnTo>
                <a:lnTo>
                  <a:pt x="258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 name="Freeform 53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683976" y="1714409"/>
            <a:ext cx="445380" cy="444960"/>
          </a:xfrm>
          <a:custGeom>
            <a:avLst/>
            <a:gdLst>
              <a:gd name="T0" fmla="*/ 551 w 1060"/>
              <a:gd name="T1" fmla="*/ 903 h 1059"/>
              <a:gd name="T2" fmla="*/ 505 w 1060"/>
              <a:gd name="T3" fmla="*/ 892 h 1059"/>
              <a:gd name="T4" fmla="*/ 722 w 1060"/>
              <a:gd name="T5" fmla="*/ 822 h 1059"/>
              <a:gd name="T6" fmla="*/ 710 w 1060"/>
              <a:gd name="T7" fmla="*/ 867 h 1059"/>
              <a:gd name="T8" fmla="*/ 699 w 1060"/>
              <a:gd name="T9" fmla="*/ 822 h 1059"/>
              <a:gd name="T10" fmla="*/ 373 w 1060"/>
              <a:gd name="T11" fmla="*/ 843 h 1059"/>
              <a:gd name="T12" fmla="*/ 328 w 1060"/>
              <a:gd name="T13" fmla="*/ 855 h 1059"/>
              <a:gd name="T14" fmla="*/ 217 w 1060"/>
              <a:gd name="T15" fmla="*/ 686 h 1059"/>
              <a:gd name="T16" fmla="*/ 229 w 1060"/>
              <a:gd name="T17" fmla="*/ 732 h 1059"/>
              <a:gd name="T18" fmla="*/ 196 w 1060"/>
              <a:gd name="T19" fmla="*/ 698 h 1059"/>
              <a:gd name="T20" fmla="*/ 864 w 1060"/>
              <a:gd name="T21" fmla="*/ 698 h 1059"/>
              <a:gd name="T22" fmla="*/ 831 w 1060"/>
              <a:gd name="T23" fmla="*/ 732 h 1059"/>
              <a:gd name="T24" fmla="*/ 843 w 1060"/>
              <a:gd name="T25" fmla="*/ 686 h 1059"/>
              <a:gd name="T26" fmla="*/ 912 w 1060"/>
              <a:gd name="T27" fmla="*/ 542 h 1059"/>
              <a:gd name="T28" fmla="*/ 866 w 1060"/>
              <a:gd name="T29" fmla="*/ 530 h 1059"/>
              <a:gd name="T30" fmla="*/ 180 w 1060"/>
              <a:gd name="T31" fmla="*/ 509 h 1059"/>
              <a:gd name="T32" fmla="*/ 169 w 1060"/>
              <a:gd name="T33" fmla="*/ 554 h 1059"/>
              <a:gd name="T34" fmla="*/ 155 w 1060"/>
              <a:gd name="T35" fmla="*/ 509 h 1059"/>
              <a:gd name="T36" fmla="*/ 485 w 1060"/>
              <a:gd name="T37" fmla="*/ 511 h 1059"/>
              <a:gd name="T38" fmla="*/ 530 w 1060"/>
              <a:gd name="T39" fmla="*/ 577 h 1059"/>
              <a:gd name="T40" fmla="*/ 574 w 1060"/>
              <a:gd name="T41" fmla="*/ 511 h 1059"/>
              <a:gd name="T42" fmla="*/ 854 w 1060"/>
              <a:gd name="T43" fmla="*/ 329 h 1059"/>
              <a:gd name="T44" fmla="*/ 843 w 1060"/>
              <a:gd name="T45" fmla="*/ 373 h 1059"/>
              <a:gd name="T46" fmla="*/ 831 w 1060"/>
              <a:gd name="T47" fmla="*/ 329 h 1059"/>
              <a:gd name="T48" fmla="*/ 241 w 1060"/>
              <a:gd name="T49" fmla="*/ 350 h 1059"/>
              <a:gd name="T50" fmla="*/ 196 w 1060"/>
              <a:gd name="T51" fmla="*/ 361 h 1059"/>
              <a:gd name="T52" fmla="*/ 349 w 1060"/>
              <a:gd name="T53" fmla="*/ 193 h 1059"/>
              <a:gd name="T54" fmla="*/ 361 w 1060"/>
              <a:gd name="T55" fmla="*/ 238 h 1059"/>
              <a:gd name="T56" fmla="*/ 328 w 1060"/>
              <a:gd name="T57" fmla="*/ 204 h 1059"/>
              <a:gd name="T58" fmla="*/ 731 w 1060"/>
              <a:gd name="T59" fmla="*/ 204 h 1059"/>
              <a:gd name="T60" fmla="*/ 699 w 1060"/>
              <a:gd name="T61" fmla="*/ 238 h 1059"/>
              <a:gd name="T62" fmla="*/ 710 w 1060"/>
              <a:gd name="T63" fmla="*/ 193 h 1059"/>
              <a:gd name="T64" fmla="*/ 553 w 1060"/>
              <a:gd name="T65" fmla="*/ 437 h 1059"/>
              <a:gd name="T66" fmla="*/ 746 w 1060"/>
              <a:gd name="T67" fmla="*/ 505 h 1059"/>
              <a:gd name="T68" fmla="*/ 759 w 1060"/>
              <a:gd name="T69" fmla="*/ 550 h 1059"/>
              <a:gd name="T70" fmla="*/ 578 w 1060"/>
              <a:gd name="T71" fmla="*/ 613 h 1059"/>
              <a:gd name="T72" fmla="*/ 462 w 1060"/>
              <a:gd name="T73" fmla="*/ 598 h 1059"/>
              <a:gd name="T74" fmla="*/ 446 w 1060"/>
              <a:gd name="T75" fmla="*/ 481 h 1059"/>
              <a:gd name="T76" fmla="*/ 509 w 1060"/>
              <a:gd name="T77" fmla="*/ 156 h 1059"/>
              <a:gd name="T78" fmla="*/ 411 w 1060"/>
              <a:gd name="T79" fmla="*/ 63 h 1059"/>
              <a:gd name="T80" fmla="*/ 170 w 1060"/>
              <a:gd name="T81" fmla="*/ 210 h 1059"/>
              <a:gd name="T82" fmla="*/ 52 w 1060"/>
              <a:gd name="T83" fmla="*/ 469 h 1059"/>
              <a:gd name="T84" fmla="*/ 104 w 1060"/>
              <a:gd name="T85" fmla="*/ 757 h 1059"/>
              <a:gd name="T86" fmla="*/ 303 w 1060"/>
              <a:gd name="T87" fmla="*/ 954 h 1059"/>
              <a:gd name="T88" fmla="*/ 590 w 1060"/>
              <a:gd name="T89" fmla="*/ 1008 h 1059"/>
              <a:gd name="T90" fmla="*/ 849 w 1060"/>
              <a:gd name="T91" fmla="*/ 890 h 1059"/>
              <a:gd name="T92" fmla="*/ 997 w 1060"/>
              <a:gd name="T93" fmla="*/ 648 h 1059"/>
              <a:gd name="T94" fmla="*/ 979 w 1060"/>
              <a:gd name="T95" fmla="*/ 356 h 1059"/>
              <a:gd name="T96" fmla="*/ 805 w 1060"/>
              <a:gd name="T97" fmla="*/ 135 h 1059"/>
              <a:gd name="T98" fmla="*/ 530 w 1060"/>
              <a:gd name="T99" fmla="*/ 49 h 1059"/>
              <a:gd name="T100" fmla="*/ 779 w 1060"/>
              <a:gd name="T101" fmla="*/ 62 h 1059"/>
              <a:gd name="T102" fmla="*/ 997 w 1060"/>
              <a:gd name="T103" fmla="*/ 280 h 1059"/>
              <a:gd name="T104" fmla="*/ 1055 w 1060"/>
              <a:gd name="T105" fmla="*/ 596 h 1059"/>
              <a:gd name="T106" fmla="*/ 925 w 1060"/>
              <a:gd name="T107" fmla="*/ 881 h 1059"/>
              <a:gd name="T108" fmla="*/ 659 w 1060"/>
              <a:gd name="T109" fmla="*/ 1043 h 1059"/>
              <a:gd name="T110" fmla="*/ 337 w 1060"/>
              <a:gd name="T111" fmla="*/ 1024 h 1059"/>
              <a:gd name="T112" fmla="*/ 94 w 1060"/>
              <a:gd name="T113" fmla="*/ 833 h 1059"/>
              <a:gd name="T114" fmla="*/ 0 w 1060"/>
              <a:gd name="T115" fmla="*/ 530 h 1059"/>
              <a:gd name="T116" fmla="*/ 94 w 1060"/>
              <a:gd name="T117" fmla="*/ 227 h 1059"/>
              <a:gd name="T118" fmla="*/ 337 w 1060"/>
              <a:gd name="T119" fmla="*/ 35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60" h="1059">
                <a:moveTo>
                  <a:pt x="530" y="867"/>
                </a:moveTo>
                <a:lnTo>
                  <a:pt x="542" y="871"/>
                </a:lnTo>
                <a:lnTo>
                  <a:pt x="551" y="878"/>
                </a:lnTo>
                <a:lnTo>
                  <a:pt x="553" y="892"/>
                </a:lnTo>
                <a:lnTo>
                  <a:pt x="551" y="903"/>
                </a:lnTo>
                <a:lnTo>
                  <a:pt x="542" y="911"/>
                </a:lnTo>
                <a:lnTo>
                  <a:pt x="530" y="915"/>
                </a:lnTo>
                <a:lnTo>
                  <a:pt x="517" y="911"/>
                </a:lnTo>
                <a:lnTo>
                  <a:pt x="509" y="903"/>
                </a:lnTo>
                <a:lnTo>
                  <a:pt x="505" y="892"/>
                </a:lnTo>
                <a:lnTo>
                  <a:pt x="509" y="878"/>
                </a:lnTo>
                <a:lnTo>
                  <a:pt x="517" y="871"/>
                </a:lnTo>
                <a:lnTo>
                  <a:pt x="530" y="867"/>
                </a:lnTo>
                <a:close/>
                <a:moveTo>
                  <a:pt x="710" y="818"/>
                </a:moveTo>
                <a:lnTo>
                  <a:pt x="722" y="822"/>
                </a:lnTo>
                <a:lnTo>
                  <a:pt x="731" y="830"/>
                </a:lnTo>
                <a:lnTo>
                  <a:pt x="734" y="843"/>
                </a:lnTo>
                <a:lnTo>
                  <a:pt x="731" y="855"/>
                </a:lnTo>
                <a:lnTo>
                  <a:pt x="722" y="864"/>
                </a:lnTo>
                <a:lnTo>
                  <a:pt x="710" y="867"/>
                </a:lnTo>
                <a:lnTo>
                  <a:pt x="699" y="864"/>
                </a:lnTo>
                <a:lnTo>
                  <a:pt x="690" y="855"/>
                </a:lnTo>
                <a:lnTo>
                  <a:pt x="686" y="843"/>
                </a:lnTo>
                <a:lnTo>
                  <a:pt x="690" y="831"/>
                </a:lnTo>
                <a:lnTo>
                  <a:pt x="699" y="822"/>
                </a:lnTo>
                <a:lnTo>
                  <a:pt x="710" y="818"/>
                </a:lnTo>
                <a:close/>
                <a:moveTo>
                  <a:pt x="349" y="818"/>
                </a:moveTo>
                <a:lnTo>
                  <a:pt x="361" y="822"/>
                </a:lnTo>
                <a:lnTo>
                  <a:pt x="370" y="831"/>
                </a:lnTo>
                <a:lnTo>
                  <a:pt x="373" y="843"/>
                </a:lnTo>
                <a:lnTo>
                  <a:pt x="370" y="855"/>
                </a:lnTo>
                <a:lnTo>
                  <a:pt x="361" y="864"/>
                </a:lnTo>
                <a:lnTo>
                  <a:pt x="349" y="867"/>
                </a:lnTo>
                <a:lnTo>
                  <a:pt x="337" y="864"/>
                </a:lnTo>
                <a:lnTo>
                  <a:pt x="328" y="855"/>
                </a:lnTo>
                <a:lnTo>
                  <a:pt x="324" y="843"/>
                </a:lnTo>
                <a:lnTo>
                  <a:pt x="328" y="830"/>
                </a:lnTo>
                <a:lnTo>
                  <a:pt x="337" y="822"/>
                </a:lnTo>
                <a:lnTo>
                  <a:pt x="349" y="818"/>
                </a:lnTo>
                <a:close/>
                <a:moveTo>
                  <a:pt x="217" y="686"/>
                </a:moveTo>
                <a:lnTo>
                  <a:pt x="229" y="690"/>
                </a:lnTo>
                <a:lnTo>
                  <a:pt x="238" y="698"/>
                </a:lnTo>
                <a:lnTo>
                  <a:pt x="241" y="711"/>
                </a:lnTo>
                <a:lnTo>
                  <a:pt x="238" y="723"/>
                </a:lnTo>
                <a:lnTo>
                  <a:pt x="229" y="732"/>
                </a:lnTo>
                <a:lnTo>
                  <a:pt x="217" y="734"/>
                </a:lnTo>
                <a:lnTo>
                  <a:pt x="205" y="732"/>
                </a:lnTo>
                <a:lnTo>
                  <a:pt x="196" y="723"/>
                </a:lnTo>
                <a:lnTo>
                  <a:pt x="192" y="711"/>
                </a:lnTo>
                <a:lnTo>
                  <a:pt x="196" y="698"/>
                </a:lnTo>
                <a:lnTo>
                  <a:pt x="205" y="690"/>
                </a:lnTo>
                <a:lnTo>
                  <a:pt x="217" y="686"/>
                </a:lnTo>
                <a:close/>
                <a:moveTo>
                  <a:pt x="843" y="686"/>
                </a:moveTo>
                <a:lnTo>
                  <a:pt x="854" y="690"/>
                </a:lnTo>
                <a:lnTo>
                  <a:pt x="864" y="698"/>
                </a:lnTo>
                <a:lnTo>
                  <a:pt x="866" y="711"/>
                </a:lnTo>
                <a:lnTo>
                  <a:pt x="864" y="723"/>
                </a:lnTo>
                <a:lnTo>
                  <a:pt x="854" y="732"/>
                </a:lnTo>
                <a:lnTo>
                  <a:pt x="843" y="734"/>
                </a:lnTo>
                <a:lnTo>
                  <a:pt x="831" y="732"/>
                </a:lnTo>
                <a:lnTo>
                  <a:pt x="822" y="723"/>
                </a:lnTo>
                <a:lnTo>
                  <a:pt x="818" y="711"/>
                </a:lnTo>
                <a:lnTo>
                  <a:pt x="822" y="698"/>
                </a:lnTo>
                <a:lnTo>
                  <a:pt x="831" y="690"/>
                </a:lnTo>
                <a:lnTo>
                  <a:pt x="843" y="686"/>
                </a:lnTo>
                <a:close/>
                <a:moveTo>
                  <a:pt x="891" y="505"/>
                </a:moveTo>
                <a:lnTo>
                  <a:pt x="903" y="509"/>
                </a:lnTo>
                <a:lnTo>
                  <a:pt x="912" y="517"/>
                </a:lnTo>
                <a:lnTo>
                  <a:pt x="915" y="530"/>
                </a:lnTo>
                <a:lnTo>
                  <a:pt x="912" y="542"/>
                </a:lnTo>
                <a:lnTo>
                  <a:pt x="903" y="550"/>
                </a:lnTo>
                <a:lnTo>
                  <a:pt x="891" y="554"/>
                </a:lnTo>
                <a:lnTo>
                  <a:pt x="878" y="550"/>
                </a:lnTo>
                <a:lnTo>
                  <a:pt x="870" y="542"/>
                </a:lnTo>
                <a:lnTo>
                  <a:pt x="866" y="530"/>
                </a:lnTo>
                <a:lnTo>
                  <a:pt x="870" y="517"/>
                </a:lnTo>
                <a:lnTo>
                  <a:pt x="878" y="509"/>
                </a:lnTo>
                <a:lnTo>
                  <a:pt x="891" y="505"/>
                </a:lnTo>
                <a:close/>
                <a:moveTo>
                  <a:pt x="169" y="505"/>
                </a:moveTo>
                <a:lnTo>
                  <a:pt x="180" y="509"/>
                </a:lnTo>
                <a:lnTo>
                  <a:pt x="190" y="517"/>
                </a:lnTo>
                <a:lnTo>
                  <a:pt x="192" y="530"/>
                </a:lnTo>
                <a:lnTo>
                  <a:pt x="190" y="542"/>
                </a:lnTo>
                <a:lnTo>
                  <a:pt x="180" y="550"/>
                </a:lnTo>
                <a:lnTo>
                  <a:pt x="169" y="554"/>
                </a:lnTo>
                <a:lnTo>
                  <a:pt x="155" y="550"/>
                </a:lnTo>
                <a:lnTo>
                  <a:pt x="148" y="542"/>
                </a:lnTo>
                <a:lnTo>
                  <a:pt x="144" y="530"/>
                </a:lnTo>
                <a:lnTo>
                  <a:pt x="148" y="517"/>
                </a:lnTo>
                <a:lnTo>
                  <a:pt x="155" y="509"/>
                </a:lnTo>
                <a:lnTo>
                  <a:pt x="169" y="505"/>
                </a:lnTo>
                <a:close/>
                <a:moveTo>
                  <a:pt x="530" y="482"/>
                </a:moveTo>
                <a:lnTo>
                  <a:pt x="510" y="486"/>
                </a:lnTo>
                <a:lnTo>
                  <a:pt x="496" y="496"/>
                </a:lnTo>
                <a:lnTo>
                  <a:pt x="485" y="511"/>
                </a:lnTo>
                <a:lnTo>
                  <a:pt x="481" y="530"/>
                </a:lnTo>
                <a:lnTo>
                  <a:pt x="485" y="549"/>
                </a:lnTo>
                <a:lnTo>
                  <a:pt x="496" y="564"/>
                </a:lnTo>
                <a:lnTo>
                  <a:pt x="510" y="575"/>
                </a:lnTo>
                <a:lnTo>
                  <a:pt x="530" y="577"/>
                </a:lnTo>
                <a:lnTo>
                  <a:pt x="548" y="575"/>
                </a:lnTo>
                <a:lnTo>
                  <a:pt x="564" y="564"/>
                </a:lnTo>
                <a:lnTo>
                  <a:pt x="574" y="549"/>
                </a:lnTo>
                <a:lnTo>
                  <a:pt x="578" y="530"/>
                </a:lnTo>
                <a:lnTo>
                  <a:pt x="574" y="511"/>
                </a:lnTo>
                <a:lnTo>
                  <a:pt x="564" y="496"/>
                </a:lnTo>
                <a:lnTo>
                  <a:pt x="548" y="486"/>
                </a:lnTo>
                <a:lnTo>
                  <a:pt x="530" y="482"/>
                </a:lnTo>
                <a:close/>
                <a:moveTo>
                  <a:pt x="843" y="325"/>
                </a:moveTo>
                <a:lnTo>
                  <a:pt x="854" y="329"/>
                </a:lnTo>
                <a:lnTo>
                  <a:pt x="864" y="337"/>
                </a:lnTo>
                <a:lnTo>
                  <a:pt x="866" y="350"/>
                </a:lnTo>
                <a:lnTo>
                  <a:pt x="864" y="361"/>
                </a:lnTo>
                <a:lnTo>
                  <a:pt x="854" y="371"/>
                </a:lnTo>
                <a:lnTo>
                  <a:pt x="843" y="373"/>
                </a:lnTo>
                <a:lnTo>
                  <a:pt x="831" y="371"/>
                </a:lnTo>
                <a:lnTo>
                  <a:pt x="822" y="361"/>
                </a:lnTo>
                <a:lnTo>
                  <a:pt x="818" y="350"/>
                </a:lnTo>
                <a:lnTo>
                  <a:pt x="822" y="338"/>
                </a:lnTo>
                <a:lnTo>
                  <a:pt x="831" y="329"/>
                </a:lnTo>
                <a:lnTo>
                  <a:pt x="843" y="325"/>
                </a:lnTo>
                <a:close/>
                <a:moveTo>
                  <a:pt x="217" y="325"/>
                </a:moveTo>
                <a:lnTo>
                  <a:pt x="229" y="329"/>
                </a:lnTo>
                <a:lnTo>
                  <a:pt x="238" y="338"/>
                </a:lnTo>
                <a:lnTo>
                  <a:pt x="241" y="350"/>
                </a:lnTo>
                <a:lnTo>
                  <a:pt x="238" y="361"/>
                </a:lnTo>
                <a:lnTo>
                  <a:pt x="229" y="371"/>
                </a:lnTo>
                <a:lnTo>
                  <a:pt x="217" y="373"/>
                </a:lnTo>
                <a:lnTo>
                  <a:pt x="205" y="371"/>
                </a:lnTo>
                <a:lnTo>
                  <a:pt x="196" y="361"/>
                </a:lnTo>
                <a:lnTo>
                  <a:pt x="192" y="350"/>
                </a:lnTo>
                <a:lnTo>
                  <a:pt x="196" y="337"/>
                </a:lnTo>
                <a:lnTo>
                  <a:pt x="205" y="329"/>
                </a:lnTo>
                <a:lnTo>
                  <a:pt x="217" y="325"/>
                </a:lnTo>
                <a:close/>
                <a:moveTo>
                  <a:pt x="349" y="193"/>
                </a:moveTo>
                <a:lnTo>
                  <a:pt x="361" y="196"/>
                </a:lnTo>
                <a:lnTo>
                  <a:pt x="370" y="204"/>
                </a:lnTo>
                <a:lnTo>
                  <a:pt x="373" y="217"/>
                </a:lnTo>
                <a:lnTo>
                  <a:pt x="370" y="229"/>
                </a:lnTo>
                <a:lnTo>
                  <a:pt x="361" y="238"/>
                </a:lnTo>
                <a:lnTo>
                  <a:pt x="349" y="241"/>
                </a:lnTo>
                <a:lnTo>
                  <a:pt x="337" y="238"/>
                </a:lnTo>
                <a:lnTo>
                  <a:pt x="328" y="229"/>
                </a:lnTo>
                <a:lnTo>
                  <a:pt x="324" y="217"/>
                </a:lnTo>
                <a:lnTo>
                  <a:pt x="328" y="204"/>
                </a:lnTo>
                <a:lnTo>
                  <a:pt x="337" y="196"/>
                </a:lnTo>
                <a:lnTo>
                  <a:pt x="349" y="193"/>
                </a:lnTo>
                <a:close/>
                <a:moveTo>
                  <a:pt x="710" y="193"/>
                </a:moveTo>
                <a:lnTo>
                  <a:pt x="722" y="196"/>
                </a:lnTo>
                <a:lnTo>
                  <a:pt x="731" y="204"/>
                </a:lnTo>
                <a:lnTo>
                  <a:pt x="734" y="217"/>
                </a:lnTo>
                <a:lnTo>
                  <a:pt x="731" y="229"/>
                </a:lnTo>
                <a:lnTo>
                  <a:pt x="722" y="238"/>
                </a:lnTo>
                <a:lnTo>
                  <a:pt x="710" y="241"/>
                </a:lnTo>
                <a:lnTo>
                  <a:pt x="699" y="238"/>
                </a:lnTo>
                <a:lnTo>
                  <a:pt x="690" y="229"/>
                </a:lnTo>
                <a:lnTo>
                  <a:pt x="686" y="217"/>
                </a:lnTo>
                <a:lnTo>
                  <a:pt x="690" y="204"/>
                </a:lnTo>
                <a:lnTo>
                  <a:pt x="699" y="196"/>
                </a:lnTo>
                <a:lnTo>
                  <a:pt x="710" y="193"/>
                </a:lnTo>
                <a:close/>
                <a:moveTo>
                  <a:pt x="530" y="144"/>
                </a:moveTo>
                <a:lnTo>
                  <a:pt x="542" y="148"/>
                </a:lnTo>
                <a:lnTo>
                  <a:pt x="551" y="156"/>
                </a:lnTo>
                <a:lnTo>
                  <a:pt x="553" y="169"/>
                </a:lnTo>
                <a:lnTo>
                  <a:pt x="553" y="437"/>
                </a:lnTo>
                <a:lnTo>
                  <a:pt x="577" y="446"/>
                </a:lnTo>
                <a:lnTo>
                  <a:pt x="598" y="462"/>
                </a:lnTo>
                <a:lnTo>
                  <a:pt x="612" y="482"/>
                </a:lnTo>
                <a:lnTo>
                  <a:pt x="623" y="505"/>
                </a:lnTo>
                <a:lnTo>
                  <a:pt x="746" y="505"/>
                </a:lnTo>
                <a:lnTo>
                  <a:pt x="759" y="509"/>
                </a:lnTo>
                <a:lnTo>
                  <a:pt x="767" y="517"/>
                </a:lnTo>
                <a:lnTo>
                  <a:pt x="771" y="530"/>
                </a:lnTo>
                <a:lnTo>
                  <a:pt x="767" y="542"/>
                </a:lnTo>
                <a:lnTo>
                  <a:pt x="759" y="550"/>
                </a:lnTo>
                <a:lnTo>
                  <a:pt x="746" y="554"/>
                </a:lnTo>
                <a:lnTo>
                  <a:pt x="623" y="554"/>
                </a:lnTo>
                <a:lnTo>
                  <a:pt x="614" y="577"/>
                </a:lnTo>
                <a:lnTo>
                  <a:pt x="598" y="597"/>
                </a:lnTo>
                <a:lnTo>
                  <a:pt x="578" y="613"/>
                </a:lnTo>
                <a:lnTo>
                  <a:pt x="556" y="623"/>
                </a:lnTo>
                <a:lnTo>
                  <a:pt x="530" y="626"/>
                </a:lnTo>
                <a:lnTo>
                  <a:pt x="504" y="623"/>
                </a:lnTo>
                <a:lnTo>
                  <a:pt x="481" y="613"/>
                </a:lnTo>
                <a:lnTo>
                  <a:pt x="462" y="598"/>
                </a:lnTo>
                <a:lnTo>
                  <a:pt x="446" y="579"/>
                </a:lnTo>
                <a:lnTo>
                  <a:pt x="437" y="555"/>
                </a:lnTo>
                <a:lnTo>
                  <a:pt x="433" y="530"/>
                </a:lnTo>
                <a:lnTo>
                  <a:pt x="437" y="504"/>
                </a:lnTo>
                <a:lnTo>
                  <a:pt x="446" y="481"/>
                </a:lnTo>
                <a:lnTo>
                  <a:pt x="462" y="461"/>
                </a:lnTo>
                <a:lnTo>
                  <a:pt x="481" y="446"/>
                </a:lnTo>
                <a:lnTo>
                  <a:pt x="505" y="437"/>
                </a:lnTo>
                <a:lnTo>
                  <a:pt x="505" y="169"/>
                </a:lnTo>
                <a:lnTo>
                  <a:pt x="509" y="156"/>
                </a:lnTo>
                <a:lnTo>
                  <a:pt x="517" y="148"/>
                </a:lnTo>
                <a:lnTo>
                  <a:pt x="530" y="144"/>
                </a:lnTo>
                <a:close/>
                <a:moveTo>
                  <a:pt x="530" y="49"/>
                </a:moveTo>
                <a:lnTo>
                  <a:pt x="470" y="51"/>
                </a:lnTo>
                <a:lnTo>
                  <a:pt x="411" y="63"/>
                </a:lnTo>
                <a:lnTo>
                  <a:pt x="356" y="80"/>
                </a:lnTo>
                <a:lnTo>
                  <a:pt x="303" y="105"/>
                </a:lnTo>
                <a:lnTo>
                  <a:pt x="255" y="135"/>
                </a:lnTo>
                <a:lnTo>
                  <a:pt x="209" y="169"/>
                </a:lnTo>
                <a:lnTo>
                  <a:pt x="170" y="210"/>
                </a:lnTo>
                <a:lnTo>
                  <a:pt x="135" y="254"/>
                </a:lnTo>
                <a:lnTo>
                  <a:pt x="104" y="304"/>
                </a:lnTo>
                <a:lnTo>
                  <a:pt x="81" y="356"/>
                </a:lnTo>
                <a:lnTo>
                  <a:pt x="63" y="411"/>
                </a:lnTo>
                <a:lnTo>
                  <a:pt x="52" y="469"/>
                </a:lnTo>
                <a:lnTo>
                  <a:pt x="48" y="530"/>
                </a:lnTo>
                <a:lnTo>
                  <a:pt x="52" y="590"/>
                </a:lnTo>
                <a:lnTo>
                  <a:pt x="63" y="648"/>
                </a:lnTo>
                <a:lnTo>
                  <a:pt x="81" y="704"/>
                </a:lnTo>
                <a:lnTo>
                  <a:pt x="104" y="757"/>
                </a:lnTo>
                <a:lnTo>
                  <a:pt x="135" y="805"/>
                </a:lnTo>
                <a:lnTo>
                  <a:pt x="170" y="850"/>
                </a:lnTo>
                <a:lnTo>
                  <a:pt x="209" y="890"/>
                </a:lnTo>
                <a:lnTo>
                  <a:pt x="255" y="926"/>
                </a:lnTo>
                <a:lnTo>
                  <a:pt x="303" y="954"/>
                </a:lnTo>
                <a:lnTo>
                  <a:pt x="356" y="979"/>
                </a:lnTo>
                <a:lnTo>
                  <a:pt x="411" y="996"/>
                </a:lnTo>
                <a:lnTo>
                  <a:pt x="470" y="1008"/>
                </a:lnTo>
                <a:lnTo>
                  <a:pt x="530" y="1012"/>
                </a:lnTo>
                <a:lnTo>
                  <a:pt x="590" y="1008"/>
                </a:lnTo>
                <a:lnTo>
                  <a:pt x="648" y="996"/>
                </a:lnTo>
                <a:lnTo>
                  <a:pt x="704" y="979"/>
                </a:lnTo>
                <a:lnTo>
                  <a:pt x="756" y="954"/>
                </a:lnTo>
                <a:lnTo>
                  <a:pt x="805" y="926"/>
                </a:lnTo>
                <a:lnTo>
                  <a:pt x="849" y="890"/>
                </a:lnTo>
                <a:lnTo>
                  <a:pt x="890" y="850"/>
                </a:lnTo>
                <a:lnTo>
                  <a:pt x="925" y="805"/>
                </a:lnTo>
                <a:lnTo>
                  <a:pt x="955" y="757"/>
                </a:lnTo>
                <a:lnTo>
                  <a:pt x="979" y="704"/>
                </a:lnTo>
                <a:lnTo>
                  <a:pt x="997" y="648"/>
                </a:lnTo>
                <a:lnTo>
                  <a:pt x="1008" y="590"/>
                </a:lnTo>
                <a:lnTo>
                  <a:pt x="1012" y="530"/>
                </a:lnTo>
                <a:lnTo>
                  <a:pt x="1008" y="469"/>
                </a:lnTo>
                <a:lnTo>
                  <a:pt x="997" y="411"/>
                </a:lnTo>
                <a:lnTo>
                  <a:pt x="979" y="356"/>
                </a:lnTo>
                <a:lnTo>
                  <a:pt x="955" y="304"/>
                </a:lnTo>
                <a:lnTo>
                  <a:pt x="925" y="254"/>
                </a:lnTo>
                <a:lnTo>
                  <a:pt x="890" y="210"/>
                </a:lnTo>
                <a:lnTo>
                  <a:pt x="849" y="169"/>
                </a:lnTo>
                <a:lnTo>
                  <a:pt x="805" y="135"/>
                </a:lnTo>
                <a:lnTo>
                  <a:pt x="756" y="105"/>
                </a:lnTo>
                <a:lnTo>
                  <a:pt x="704" y="80"/>
                </a:lnTo>
                <a:lnTo>
                  <a:pt x="648" y="63"/>
                </a:lnTo>
                <a:lnTo>
                  <a:pt x="590" y="51"/>
                </a:lnTo>
                <a:lnTo>
                  <a:pt x="530" y="49"/>
                </a:lnTo>
                <a:close/>
                <a:moveTo>
                  <a:pt x="530" y="0"/>
                </a:moveTo>
                <a:lnTo>
                  <a:pt x="597" y="4"/>
                </a:lnTo>
                <a:lnTo>
                  <a:pt x="659" y="16"/>
                </a:lnTo>
                <a:lnTo>
                  <a:pt x="721" y="35"/>
                </a:lnTo>
                <a:lnTo>
                  <a:pt x="779" y="62"/>
                </a:lnTo>
                <a:lnTo>
                  <a:pt x="832" y="94"/>
                </a:lnTo>
                <a:lnTo>
                  <a:pt x="882" y="134"/>
                </a:lnTo>
                <a:lnTo>
                  <a:pt x="925" y="178"/>
                </a:lnTo>
                <a:lnTo>
                  <a:pt x="964" y="227"/>
                </a:lnTo>
                <a:lnTo>
                  <a:pt x="997" y="280"/>
                </a:lnTo>
                <a:lnTo>
                  <a:pt x="1023" y="338"/>
                </a:lnTo>
                <a:lnTo>
                  <a:pt x="1043" y="399"/>
                </a:lnTo>
                <a:lnTo>
                  <a:pt x="1055" y="463"/>
                </a:lnTo>
                <a:lnTo>
                  <a:pt x="1060" y="530"/>
                </a:lnTo>
                <a:lnTo>
                  <a:pt x="1055" y="596"/>
                </a:lnTo>
                <a:lnTo>
                  <a:pt x="1043" y="660"/>
                </a:lnTo>
                <a:lnTo>
                  <a:pt x="1023" y="721"/>
                </a:lnTo>
                <a:lnTo>
                  <a:pt x="997" y="779"/>
                </a:lnTo>
                <a:lnTo>
                  <a:pt x="964" y="833"/>
                </a:lnTo>
                <a:lnTo>
                  <a:pt x="925" y="881"/>
                </a:lnTo>
                <a:lnTo>
                  <a:pt x="882" y="926"/>
                </a:lnTo>
                <a:lnTo>
                  <a:pt x="832" y="965"/>
                </a:lnTo>
                <a:lnTo>
                  <a:pt x="779" y="998"/>
                </a:lnTo>
                <a:lnTo>
                  <a:pt x="721" y="1024"/>
                </a:lnTo>
                <a:lnTo>
                  <a:pt x="659" y="1043"/>
                </a:lnTo>
                <a:lnTo>
                  <a:pt x="597" y="1055"/>
                </a:lnTo>
                <a:lnTo>
                  <a:pt x="530" y="1059"/>
                </a:lnTo>
                <a:lnTo>
                  <a:pt x="463" y="1055"/>
                </a:lnTo>
                <a:lnTo>
                  <a:pt x="399" y="1043"/>
                </a:lnTo>
                <a:lnTo>
                  <a:pt x="337" y="1024"/>
                </a:lnTo>
                <a:lnTo>
                  <a:pt x="280" y="998"/>
                </a:lnTo>
                <a:lnTo>
                  <a:pt x="226" y="965"/>
                </a:lnTo>
                <a:lnTo>
                  <a:pt x="178" y="926"/>
                </a:lnTo>
                <a:lnTo>
                  <a:pt x="133" y="881"/>
                </a:lnTo>
                <a:lnTo>
                  <a:pt x="94" y="833"/>
                </a:lnTo>
                <a:lnTo>
                  <a:pt x="61" y="779"/>
                </a:lnTo>
                <a:lnTo>
                  <a:pt x="35" y="721"/>
                </a:lnTo>
                <a:lnTo>
                  <a:pt x="15" y="660"/>
                </a:lnTo>
                <a:lnTo>
                  <a:pt x="4" y="596"/>
                </a:lnTo>
                <a:lnTo>
                  <a:pt x="0" y="530"/>
                </a:lnTo>
                <a:lnTo>
                  <a:pt x="4" y="463"/>
                </a:lnTo>
                <a:lnTo>
                  <a:pt x="15" y="399"/>
                </a:lnTo>
                <a:lnTo>
                  <a:pt x="35" y="338"/>
                </a:lnTo>
                <a:lnTo>
                  <a:pt x="61" y="280"/>
                </a:lnTo>
                <a:lnTo>
                  <a:pt x="94" y="227"/>
                </a:lnTo>
                <a:lnTo>
                  <a:pt x="133" y="178"/>
                </a:lnTo>
                <a:lnTo>
                  <a:pt x="178" y="134"/>
                </a:lnTo>
                <a:lnTo>
                  <a:pt x="226" y="94"/>
                </a:lnTo>
                <a:lnTo>
                  <a:pt x="280" y="62"/>
                </a:lnTo>
                <a:lnTo>
                  <a:pt x="337" y="35"/>
                </a:lnTo>
                <a:lnTo>
                  <a:pt x="399" y="16"/>
                </a:lnTo>
                <a:lnTo>
                  <a:pt x="463" y="4"/>
                </a:lnTo>
                <a:lnTo>
                  <a:pt x="53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 name="Freeform 5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88650" y="1714409"/>
            <a:ext cx="445380" cy="444960"/>
          </a:xfrm>
          <a:custGeom>
            <a:avLst/>
            <a:gdLst>
              <a:gd name="T0" fmla="*/ 481 w 1060"/>
              <a:gd name="T1" fmla="*/ 530 h 1059"/>
              <a:gd name="T2" fmla="*/ 549 w 1060"/>
              <a:gd name="T3" fmla="*/ 575 h 1059"/>
              <a:gd name="T4" fmla="*/ 564 w 1060"/>
              <a:gd name="T5" fmla="*/ 496 h 1059"/>
              <a:gd name="T6" fmla="*/ 551 w 1060"/>
              <a:gd name="T7" fmla="*/ 253 h 1059"/>
              <a:gd name="T8" fmla="*/ 614 w 1060"/>
              <a:gd name="T9" fmla="*/ 482 h 1059"/>
              <a:gd name="T10" fmla="*/ 722 w 1060"/>
              <a:gd name="T11" fmla="*/ 530 h 1059"/>
              <a:gd name="T12" fmla="*/ 614 w 1060"/>
              <a:gd name="T13" fmla="*/ 578 h 1059"/>
              <a:gd name="T14" fmla="*/ 505 w 1060"/>
              <a:gd name="T15" fmla="*/ 623 h 1059"/>
              <a:gd name="T16" fmla="*/ 434 w 1060"/>
              <a:gd name="T17" fmla="*/ 530 h 1059"/>
              <a:gd name="T18" fmla="*/ 506 w 1060"/>
              <a:gd name="T19" fmla="*/ 437 h 1059"/>
              <a:gd name="T20" fmla="*/ 530 w 1060"/>
              <a:gd name="T21" fmla="*/ 144 h 1059"/>
              <a:gd name="T22" fmla="*/ 294 w 1060"/>
              <a:gd name="T23" fmla="*/ 225 h 1059"/>
              <a:gd name="T24" fmla="*/ 158 w 1060"/>
              <a:gd name="T25" fmla="*/ 427 h 1059"/>
              <a:gd name="T26" fmla="*/ 175 w 1060"/>
              <a:gd name="T27" fmla="*/ 680 h 1059"/>
              <a:gd name="T28" fmla="*/ 336 w 1060"/>
              <a:gd name="T29" fmla="*/ 863 h 1059"/>
              <a:gd name="T30" fmla="*/ 582 w 1060"/>
              <a:gd name="T31" fmla="*/ 911 h 1059"/>
              <a:gd name="T32" fmla="*/ 802 w 1060"/>
              <a:gd name="T33" fmla="*/ 803 h 1059"/>
              <a:gd name="T34" fmla="*/ 912 w 1060"/>
              <a:gd name="T35" fmla="*/ 583 h 1059"/>
              <a:gd name="T36" fmla="*/ 862 w 1060"/>
              <a:gd name="T37" fmla="*/ 335 h 1059"/>
              <a:gd name="T38" fmla="*/ 680 w 1060"/>
              <a:gd name="T39" fmla="*/ 174 h 1059"/>
              <a:gd name="T40" fmla="*/ 589 w 1060"/>
              <a:gd name="T41" fmla="*/ 100 h 1059"/>
              <a:gd name="T42" fmla="*/ 836 w 1060"/>
              <a:gd name="T43" fmla="*/ 223 h 1059"/>
              <a:gd name="T44" fmla="*/ 959 w 1060"/>
              <a:gd name="T45" fmla="*/ 472 h 1059"/>
              <a:gd name="T46" fmla="*/ 904 w 1060"/>
              <a:gd name="T47" fmla="*/ 749 h 1059"/>
              <a:gd name="T48" fmla="*/ 699 w 1060"/>
              <a:gd name="T49" fmla="*/ 930 h 1059"/>
              <a:gd name="T50" fmla="*/ 415 w 1060"/>
              <a:gd name="T51" fmla="*/ 948 h 1059"/>
              <a:gd name="T52" fmla="*/ 187 w 1060"/>
              <a:gd name="T53" fmla="*/ 795 h 1059"/>
              <a:gd name="T54" fmla="*/ 97 w 1060"/>
              <a:gd name="T55" fmla="*/ 530 h 1059"/>
              <a:gd name="T56" fmla="*/ 187 w 1060"/>
              <a:gd name="T57" fmla="*/ 265 h 1059"/>
              <a:gd name="T58" fmla="*/ 415 w 1060"/>
              <a:gd name="T59" fmla="*/ 112 h 1059"/>
              <a:gd name="T60" fmla="*/ 412 w 1060"/>
              <a:gd name="T61" fmla="*/ 63 h 1059"/>
              <a:gd name="T62" fmla="*/ 170 w 1060"/>
              <a:gd name="T63" fmla="*/ 210 h 1059"/>
              <a:gd name="T64" fmla="*/ 52 w 1060"/>
              <a:gd name="T65" fmla="*/ 469 h 1059"/>
              <a:gd name="T66" fmla="*/ 104 w 1060"/>
              <a:gd name="T67" fmla="*/ 757 h 1059"/>
              <a:gd name="T68" fmla="*/ 303 w 1060"/>
              <a:gd name="T69" fmla="*/ 956 h 1059"/>
              <a:gd name="T70" fmla="*/ 590 w 1060"/>
              <a:gd name="T71" fmla="*/ 1008 h 1059"/>
              <a:gd name="T72" fmla="*/ 851 w 1060"/>
              <a:gd name="T73" fmla="*/ 890 h 1059"/>
              <a:gd name="T74" fmla="*/ 997 w 1060"/>
              <a:gd name="T75" fmla="*/ 648 h 1059"/>
              <a:gd name="T76" fmla="*/ 979 w 1060"/>
              <a:gd name="T77" fmla="*/ 356 h 1059"/>
              <a:gd name="T78" fmla="*/ 805 w 1060"/>
              <a:gd name="T79" fmla="*/ 135 h 1059"/>
              <a:gd name="T80" fmla="*/ 530 w 1060"/>
              <a:gd name="T81" fmla="*/ 49 h 1059"/>
              <a:gd name="T82" fmla="*/ 780 w 1060"/>
              <a:gd name="T83" fmla="*/ 62 h 1059"/>
              <a:gd name="T84" fmla="*/ 998 w 1060"/>
              <a:gd name="T85" fmla="*/ 280 h 1059"/>
              <a:gd name="T86" fmla="*/ 1056 w 1060"/>
              <a:gd name="T87" fmla="*/ 596 h 1059"/>
              <a:gd name="T88" fmla="*/ 926 w 1060"/>
              <a:gd name="T89" fmla="*/ 881 h 1059"/>
              <a:gd name="T90" fmla="*/ 661 w 1060"/>
              <a:gd name="T91" fmla="*/ 1044 h 1059"/>
              <a:gd name="T92" fmla="*/ 339 w 1060"/>
              <a:gd name="T93" fmla="*/ 1024 h 1059"/>
              <a:gd name="T94" fmla="*/ 95 w 1060"/>
              <a:gd name="T95" fmla="*/ 833 h 1059"/>
              <a:gd name="T96" fmla="*/ 0 w 1060"/>
              <a:gd name="T97" fmla="*/ 530 h 1059"/>
              <a:gd name="T98" fmla="*/ 95 w 1060"/>
              <a:gd name="T99" fmla="*/ 227 h 1059"/>
              <a:gd name="T100" fmla="*/ 339 w 1060"/>
              <a:gd name="T101" fmla="*/ 36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60" h="1059">
                <a:moveTo>
                  <a:pt x="530" y="482"/>
                </a:moveTo>
                <a:lnTo>
                  <a:pt x="512" y="486"/>
                </a:lnTo>
                <a:lnTo>
                  <a:pt x="496" y="496"/>
                </a:lnTo>
                <a:lnTo>
                  <a:pt x="485" y="511"/>
                </a:lnTo>
                <a:lnTo>
                  <a:pt x="481" y="530"/>
                </a:lnTo>
                <a:lnTo>
                  <a:pt x="485" y="549"/>
                </a:lnTo>
                <a:lnTo>
                  <a:pt x="496" y="564"/>
                </a:lnTo>
                <a:lnTo>
                  <a:pt x="512" y="575"/>
                </a:lnTo>
                <a:lnTo>
                  <a:pt x="530" y="578"/>
                </a:lnTo>
                <a:lnTo>
                  <a:pt x="549" y="575"/>
                </a:lnTo>
                <a:lnTo>
                  <a:pt x="564" y="564"/>
                </a:lnTo>
                <a:lnTo>
                  <a:pt x="574" y="549"/>
                </a:lnTo>
                <a:lnTo>
                  <a:pt x="578" y="530"/>
                </a:lnTo>
                <a:lnTo>
                  <a:pt x="574" y="511"/>
                </a:lnTo>
                <a:lnTo>
                  <a:pt x="564" y="496"/>
                </a:lnTo>
                <a:lnTo>
                  <a:pt x="549" y="486"/>
                </a:lnTo>
                <a:lnTo>
                  <a:pt x="530" y="482"/>
                </a:lnTo>
                <a:close/>
                <a:moveTo>
                  <a:pt x="530" y="241"/>
                </a:moveTo>
                <a:lnTo>
                  <a:pt x="543" y="244"/>
                </a:lnTo>
                <a:lnTo>
                  <a:pt x="551" y="253"/>
                </a:lnTo>
                <a:lnTo>
                  <a:pt x="555" y="265"/>
                </a:lnTo>
                <a:lnTo>
                  <a:pt x="555" y="437"/>
                </a:lnTo>
                <a:lnTo>
                  <a:pt x="578" y="447"/>
                </a:lnTo>
                <a:lnTo>
                  <a:pt x="598" y="462"/>
                </a:lnTo>
                <a:lnTo>
                  <a:pt x="614" y="482"/>
                </a:lnTo>
                <a:lnTo>
                  <a:pt x="623" y="506"/>
                </a:lnTo>
                <a:lnTo>
                  <a:pt x="699" y="506"/>
                </a:lnTo>
                <a:lnTo>
                  <a:pt x="710" y="509"/>
                </a:lnTo>
                <a:lnTo>
                  <a:pt x="720" y="517"/>
                </a:lnTo>
                <a:lnTo>
                  <a:pt x="722" y="530"/>
                </a:lnTo>
                <a:lnTo>
                  <a:pt x="720" y="542"/>
                </a:lnTo>
                <a:lnTo>
                  <a:pt x="710" y="551"/>
                </a:lnTo>
                <a:lnTo>
                  <a:pt x="699" y="554"/>
                </a:lnTo>
                <a:lnTo>
                  <a:pt x="623" y="554"/>
                </a:lnTo>
                <a:lnTo>
                  <a:pt x="614" y="578"/>
                </a:lnTo>
                <a:lnTo>
                  <a:pt x="599" y="597"/>
                </a:lnTo>
                <a:lnTo>
                  <a:pt x="580" y="613"/>
                </a:lnTo>
                <a:lnTo>
                  <a:pt x="556" y="623"/>
                </a:lnTo>
                <a:lnTo>
                  <a:pt x="530" y="626"/>
                </a:lnTo>
                <a:lnTo>
                  <a:pt x="505" y="623"/>
                </a:lnTo>
                <a:lnTo>
                  <a:pt x="481" y="613"/>
                </a:lnTo>
                <a:lnTo>
                  <a:pt x="462" y="598"/>
                </a:lnTo>
                <a:lnTo>
                  <a:pt x="447" y="579"/>
                </a:lnTo>
                <a:lnTo>
                  <a:pt x="437" y="555"/>
                </a:lnTo>
                <a:lnTo>
                  <a:pt x="434" y="530"/>
                </a:lnTo>
                <a:lnTo>
                  <a:pt x="437" y="504"/>
                </a:lnTo>
                <a:lnTo>
                  <a:pt x="447" y="481"/>
                </a:lnTo>
                <a:lnTo>
                  <a:pt x="463" y="461"/>
                </a:lnTo>
                <a:lnTo>
                  <a:pt x="483" y="447"/>
                </a:lnTo>
                <a:lnTo>
                  <a:pt x="506" y="437"/>
                </a:lnTo>
                <a:lnTo>
                  <a:pt x="506" y="265"/>
                </a:lnTo>
                <a:lnTo>
                  <a:pt x="509" y="253"/>
                </a:lnTo>
                <a:lnTo>
                  <a:pt x="518" y="244"/>
                </a:lnTo>
                <a:lnTo>
                  <a:pt x="530" y="241"/>
                </a:lnTo>
                <a:close/>
                <a:moveTo>
                  <a:pt x="530" y="144"/>
                </a:moveTo>
                <a:lnTo>
                  <a:pt x="477" y="148"/>
                </a:lnTo>
                <a:lnTo>
                  <a:pt x="428" y="159"/>
                </a:lnTo>
                <a:lnTo>
                  <a:pt x="381" y="174"/>
                </a:lnTo>
                <a:lnTo>
                  <a:pt x="336" y="197"/>
                </a:lnTo>
                <a:lnTo>
                  <a:pt x="294" y="225"/>
                </a:lnTo>
                <a:lnTo>
                  <a:pt x="258" y="257"/>
                </a:lnTo>
                <a:lnTo>
                  <a:pt x="225" y="295"/>
                </a:lnTo>
                <a:lnTo>
                  <a:pt x="197" y="335"/>
                </a:lnTo>
                <a:lnTo>
                  <a:pt x="175" y="380"/>
                </a:lnTo>
                <a:lnTo>
                  <a:pt x="158" y="427"/>
                </a:lnTo>
                <a:lnTo>
                  <a:pt x="149" y="478"/>
                </a:lnTo>
                <a:lnTo>
                  <a:pt x="145" y="530"/>
                </a:lnTo>
                <a:lnTo>
                  <a:pt x="149" y="583"/>
                </a:lnTo>
                <a:lnTo>
                  <a:pt x="158" y="633"/>
                </a:lnTo>
                <a:lnTo>
                  <a:pt x="175" y="680"/>
                </a:lnTo>
                <a:lnTo>
                  <a:pt x="197" y="724"/>
                </a:lnTo>
                <a:lnTo>
                  <a:pt x="225" y="766"/>
                </a:lnTo>
                <a:lnTo>
                  <a:pt x="258" y="803"/>
                </a:lnTo>
                <a:lnTo>
                  <a:pt x="294" y="835"/>
                </a:lnTo>
                <a:lnTo>
                  <a:pt x="336" y="863"/>
                </a:lnTo>
                <a:lnTo>
                  <a:pt x="381" y="885"/>
                </a:lnTo>
                <a:lnTo>
                  <a:pt x="428" y="902"/>
                </a:lnTo>
                <a:lnTo>
                  <a:pt x="477" y="911"/>
                </a:lnTo>
                <a:lnTo>
                  <a:pt x="530" y="915"/>
                </a:lnTo>
                <a:lnTo>
                  <a:pt x="582" y="911"/>
                </a:lnTo>
                <a:lnTo>
                  <a:pt x="633" y="902"/>
                </a:lnTo>
                <a:lnTo>
                  <a:pt x="680" y="885"/>
                </a:lnTo>
                <a:lnTo>
                  <a:pt x="725" y="863"/>
                </a:lnTo>
                <a:lnTo>
                  <a:pt x="765" y="835"/>
                </a:lnTo>
                <a:lnTo>
                  <a:pt x="802" y="803"/>
                </a:lnTo>
                <a:lnTo>
                  <a:pt x="835" y="766"/>
                </a:lnTo>
                <a:lnTo>
                  <a:pt x="862" y="724"/>
                </a:lnTo>
                <a:lnTo>
                  <a:pt x="885" y="680"/>
                </a:lnTo>
                <a:lnTo>
                  <a:pt x="902" y="633"/>
                </a:lnTo>
                <a:lnTo>
                  <a:pt x="912" y="583"/>
                </a:lnTo>
                <a:lnTo>
                  <a:pt x="916" y="530"/>
                </a:lnTo>
                <a:lnTo>
                  <a:pt x="912" y="478"/>
                </a:lnTo>
                <a:lnTo>
                  <a:pt x="902" y="427"/>
                </a:lnTo>
                <a:lnTo>
                  <a:pt x="885" y="380"/>
                </a:lnTo>
                <a:lnTo>
                  <a:pt x="862" y="335"/>
                </a:lnTo>
                <a:lnTo>
                  <a:pt x="835" y="295"/>
                </a:lnTo>
                <a:lnTo>
                  <a:pt x="802" y="257"/>
                </a:lnTo>
                <a:lnTo>
                  <a:pt x="765" y="225"/>
                </a:lnTo>
                <a:lnTo>
                  <a:pt x="725" y="197"/>
                </a:lnTo>
                <a:lnTo>
                  <a:pt x="680" y="174"/>
                </a:lnTo>
                <a:lnTo>
                  <a:pt x="633" y="159"/>
                </a:lnTo>
                <a:lnTo>
                  <a:pt x="582" y="148"/>
                </a:lnTo>
                <a:lnTo>
                  <a:pt x="530" y="144"/>
                </a:lnTo>
                <a:close/>
                <a:moveTo>
                  <a:pt x="530" y="96"/>
                </a:moveTo>
                <a:lnTo>
                  <a:pt x="589" y="100"/>
                </a:lnTo>
                <a:lnTo>
                  <a:pt x="645" y="112"/>
                </a:lnTo>
                <a:lnTo>
                  <a:pt x="699" y="130"/>
                </a:lnTo>
                <a:lnTo>
                  <a:pt x="748" y="156"/>
                </a:lnTo>
                <a:lnTo>
                  <a:pt x="796" y="186"/>
                </a:lnTo>
                <a:lnTo>
                  <a:pt x="836" y="223"/>
                </a:lnTo>
                <a:lnTo>
                  <a:pt x="873" y="265"/>
                </a:lnTo>
                <a:lnTo>
                  <a:pt x="904" y="310"/>
                </a:lnTo>
                <a:lnTo>
                  <a:pt x="929" y="362"/>
                </a:lnTo>
                <a:lnTo>
                  <a:pt x="949" y="415"/>
                </a:lnTo>
                <a:lnTo>
                  <a:pt x="959" y="472"/>
                </a:lnTo>
                <a:lnTo>
                  <a:pt x="963" y="530"/>
                </a:lnTo>
                <a:lnTo>
                  <a:pt x="959" y="589"/>
                </a:lnTo>
                <a:lnTo>
                  <a:pt x="949" y="646"/>
                </a:lnTo>
                <a:lnTo>
                  <a:pt x="929" y="699"/>
                </a:lnTo>
                <a:lnTo>
                  <a:pt x="904" y="749"/>
                </a:lnTo>
                <a:lnTo>
                  <a:pt x="873" y="795"/>
                </a:lnTo>
                <a:lnTo>
                  <a:pt x="836" y="837"/>
                </a:lnTo>
                <a:lnTo>
                  <a:pt x="796" y="873"/>
                </a:lnTo>
                <a:lnTo>
                  <a:pt x="748" y="905"/>
                </a:lnTo>
                <a:lnTo>
                  <a:pt x="699" y="930"/>
                </a:lnTo>
                <a:lnTo>
                  <a:pt x="645" y="948"/>
                </a:lnTo>
                <a:lnTo>
                  <a:pt x="589" y="960"/>
                </a:lnTo>
                <a:lnTo>
                  <a:pt x="530" y="964"/>
                </a:lnTo>
                <a:lnTo>
                  <a:pt x="471" y="960"/>
                </a:lnTo>
                <a:lnTo>
                  <a:pt x="415" y="948"/>
                </a:lnTo>
                <a:lnTo>
                  <a:pt x="361" y="930"/>
                </a:lnTo>
                <a:lnTo>
                  <a:pt x="311" y="905"/>
                </a:lnTo>
                <a:lnTo>
                  <a:pt x="265" y="873"/>
                </a:lnTo>
                <a:lnTo>
                  <a:pt x="224" y="837"/>
                </a:lnTo>
                <a:lnTo>
                  <a:pt x="187" y="795"/>
                </a:lnTo>
                <a:lnTo>
                  <a:pt x="155" y="749"/>
                </a:lnTo>
                <a:lnTo>
                  <a:pt x="131" y="699"/>
                </a:lnTo>
                <a:lnTo>
                  <a:pt x="112" y="646"/>
                </a:lnTo>
                <a:lnTo>
                  <a:pt x="100" y="589"/>
                </a:lnTo>
                <a:lnTo>
                  <a:pt x="97" y="530"/>
                </a:lnTo>
                <a:lnTo>
                  <a:pt x="100" y="472"/>
                </a:lnTo>
                <a:lnTo>
                  <a:pt x="112" y="415"/>
                </a:lnTo>
                <a:lnTo>
                  <a:pt x="131" y="362"/>
                </a:lnTo>
                <a:lnTo>
                  <a:pt x="155" y="310"/>
                </a:lnTo>
                <a:lnTo>
                  <a:pt x="187" y="265"/>
                </a:lnTo>
                <a:lnTo>
                  <a:pt x="224" y="223"/>
                </a:lnTo>
                <a:lnTo>
                  <a:pt x="265" y="186"/>
                </a:lnTo>
                <a:lnTo>
                  <a:pt x="311" y="156"/>
                </a:lnTo>
                <a:lnTo>
                  <a:pt x="361" y="130"/>
                </a:lnTo>
                <a:lnTo>
                  <a:pt x="415" y="112"/>
                </a:lnTo>
                <a:lnTo>
                  <a:pt x="471" y="100"/>
                </a:lnTo>
                <a:lnTo>
                  <a:pt x="530" y="96"/>
                </a:lnTo>
                <a:close/>
                <a:moveTo>
                  <a:pt x="530" y="49"/>
                </a:moveTo>
                <a:lnTo>
                  <a:pt x="470" y="53"/>
                </a:lnTo>
                <a:lnTo>
                  <a:pt x="412" y="63"/>
                </a:lnTo>
                <a:lnTo>
                  <a:pt x="356" y="80"/>
                </a:lnTo>
                <a:lnTo>
                  <a:pt x="303" y="105"/>
                </a:lnTo>
                <a:lnTo>
                  <a:pt x="255" y="135"/>
                </a:lnTo>
                <a:lnTo>
                  <a:pt x="210" y="170"/>
                </a:lnTo>
                <a:lnTo>
                  <a:pt x="170" y="210"/>
                </a:lnTo>
                <a:lnTo>
                  <a:pt x="135" y="254"/>
                </a:lnTo>
                <a:lnTo>
                  <a:pt x="104" y="304"/>
                </a:lnTo>
                <a:lnTo>
                  <a:pt x="81" y="356"/>
                </a:lnTo>
                <a:lnTo>
                  <a:pt x="63" y="411"/>
                </a:lnTo>
                <a:lnTo>
                  <a:pt x="52" y="469"/>
                </a:lnTo>
                <a:lnTo>
                  <a:pt x="48" y="530"/>
                </a:lnTo>
                <a:lnTo>
                  <a:pt x="52" y="591"/>
                </a:lnTo>
                <a:lnTo>
                  <a:pt x="63" y="648"/>
                </a:lnTo>
                <a:lnTo>
                  <a:pt x="81" y="705"/>
                </a:lnTo>
                <a:lnTo>
                  <a:pt x="104" y="757"/>
                </a:lnTo>
                <a:lnTo>
                  <a:pt x="135" y="805"/>
                </a:lnTo>
                <a:lnTo>
                  <a:pt x="170" y="850"/>
                </a:lnTo>
                <a:lnTo>
                  <a:pt x="210" y="890"/>
                </a:lnTo>
                <a:lnTo>
                  <a:pt x="255" y="926"/>
                </a:lnTo>
                <a:lnTo>
                  <a:pt x="303" y="956"/>
                </a:lnTo>
                <a:lnTo>
                  <a:pt x="356" y="979"/>
                </a:lnTo>
                <a:lnTo>
                  <a:pt x="412" y="996"/>
                </a:lnTo>
                <a:lnTo>
                  <a:pt x="470" y="1008"/>
                </a:lnTo>
                <a:lnTo>
                  <a:pt x="530" y="1012"/>
                </a:lnTo>
                <a:lnTo>
                  <a:pt x="590" y="1008"/>
                </a:lnTo>
                <a:lnTo>
                  <a:pt x="649" y="996"/>
                </a:lnTo>
                <a:lnTo>
                  <a:pt x="704" y="979"/>
                </a:lnTo>
                <a:lnTo>
                  <a:pt x="756" y="956"/>
                </a:lnTo>
                <a:lnTo>
                  <a:pt x="805" y="926"/>
                </a:lnTo>
                <a:lnTo>
                  <a:pt x="851" y="890"/>
                </a:lnTo>
                <a:lnTo>
                  <a:pt x="890" y="850"/>
                </a:lnTo>
                <a:lnTo>
                  <a:pt x="925" y="805"/>
                </a:lnTo>
                <a:lnTo>
                  <a:pt x="955" y="757"/>
                </a:lnTo>
                <a:lnTo>
                  <a:pt x="979" y="705"/>
                </a:lnTo>
                <a:lnTo>
                  <a:pt x="997" y="648"/>
                </a:lnTo>
                <a:lnTo>
                  <a:pt x="1008" y="591"/>
                </a:lnTo>
                <a:lnTo>
                  <a:pt x="1012" y="530"/>
                </a:lnTo>
                <a:lnTo>
                  <a:pt x="1008" y="469"/>
                </a:lnTo>
                <a:lnTo>
                  <a:pt x="997" y="411"/>
                </a:lnTo>
                <a:lnTo>
                  <a:pt x="979" y="356"/>
                </a:lnTo>
                <a:lnTo>
                  <a:pt x="955" y="304"/>
                </a:lnTo>
                <a:lnTo>
                  <a:pt x="925" y="254"/>
                </a:lnTo>
                <a:lnTo>
                  <a:pt x="890" y="210"/>
                </a:lnTo>
                <a:lnTo>
                  <a:pt x="851" y="170"/>
                </a:lnTo>
                <a:lnTo>
                  <a:pt x="805" y="135"/>
                </a:lnTo>
                <a:lnTo>
                  <a:pt x="756" y="105"/>
                </a:lnTo>
                <a:lnTo>
                  <a:pt x="704" y="80"/>
                </a:lnTo>
                <a:lnTo>
                  <a:pt x="649" y="63"/>
                </a:lnTo>
                <a:lnTo>
                  <a:pt x="590" y="53"/>
                </a:lnTo>
                <a:lnTo>
                  <a:pt x="530" y="49"/>
                </a:lnTo>
                <a:close/>
                <a:moveTo>
                  <a:pt x="530" y="0"/>
                </a:moveTo>
                <a:lnTo>
                  <a:pt x="597" y="4"/>
                </a:lnTo>
                <a:lnTo>
                  <a:pt x="661" y="16"/>
                </a:lnTo>
                <a:lnTo>
                  <a:pt x="722" y="36"/>
                </a:lnTo>
                <a:lnTo>
                  <a:pt x="780" y="62"/>
                </a:lnTo>
                <a:lnTo>
                  <a:pt x="834" y="94"/>
                </a:lnTo>
                <a:lnTo>
                  <a:pt x="882" y="134"/>
                </a:lnTo>
                <a:lnTo>
                  <a:pt x="926" y="178"/>
                </a:lnTo>
                <a:lnTo>
                  <a:pt x="966" y="227"/>
                </a:lnTo>
                <a:lnTo>
                  <a:pt x="998" y="280"/>
                </a:lnTo>
                <a:lnTo>
                  <a:pt x="1025" y="338"/>
                </a:lnTo>
                <a:lnTo>
                  <a:pt x="1044" y="400"/>
                </a:lnTo>
                <a:lnTo>
                  <a:pt x="1056" y="464"/>
                </a:lnTo>
                <a:lnTo>
                  <a:pt x="1060" y="530"/>
                </a:lnTo>
                <a:lnTo>
                  <a:pt x="1056" y="596"/>
                </a:lnTo>
                <a:lnTo>
                  <a:pt x="1044" y="660"/>
                </a:lnTo>
                <a:lnTo>
                  <a:pt x="1025" y="722"/>
                </a:lnTo>
                <a:lnTo>
                  <a:pt x="998" y="779"/>
                </a:lnTo>
                <a:lnTo>
                  <a:pt x="966" y="833"/>
                </a:lnTo>
                <a:lnTo>
                  <a:pt x="926" y="881"/>
                </a:lnTo>
                <a:lnTo>
                  <a:pt x="882" y="926"/>
                </a:lnTo>
                <a:lnTo>
                  <a:pt x="834" y="965"/>
                </a:lnTo>
                <a:lnTo>
                  <a:pt x="780" y="998"/>
                </a:lnTo>
                <a:lnTo>
                  <a:pt x="722" y="1024"/>
                </a:lnTo>
                <a:lnTo>
                  <a:pt x="661" y="1044"/>
                </a:lnTo>
                <a:lnTo>
                  <a:pt x="597" y="1055"/>
                </a:lnTo>
                <a:lnTo>
                  <a:pt x="530" y="1059"/>
                </a:lnTo>
                <a:lnTo>
                  <a:pt x="463" y="1055"/>
                </a:lnTo>
                <a:lnTo>
                  <a:pt x="400" y="1044"/>
                </a:lnTo>
                <a:lnTo>
                  <a:pt x="339" y="1024"/>
                </a:lnTo>
                <a:lnTo>
                  <a:pt x="281" y="998"/>
                </a:lnTo>
                <a:lnTo>
                  <a:pt x="227" y="965"/>
                </a:lnTo>
                <a:lnTo>
                  <a:pt x="178" y="926"/>
                </a:lnTo>
                <a:lnTo>
                  <a:pt x="135" y="881"/>
                </a:lnTo>
                <a:lnTo>
                  <a:pt x="95" y="833"/>
                </a:lnTo>
                <a:lnTo>
                  <a:pt x="63" y="779"/>
                </a:lnTo>
                <a:lnTo>
                  <a:pt x="36" y="722"/>
                </a:lnTo>
                <a:lnTo>
                  <a:pt x="17" y="660"/>
                </a:lnTo>
                <a:lnTo>
                  <a:pt x="5" y="596"/>
                </a:lnTo>
                <a:lnTo>
                  <a:pt x="0" y="530"/>
                </a:lnTo>
                <a:lnTo>
                  <a:pt x="5" y="464"/>
                </a:lnTo>
                <a:lnTo>
                  <a:pt x="17" y="400"/>
                </a:lnTo>
                <a:lnTo>
                  <a:pt x="36" y="338"/>
                </a:lnTo>
                <a:lnTo>
                  <a:pt x="63" y="280"/>
                </a:lnTo>
                <a:lnTo>
                  <a:pt x="95" y="227"/>
                </a:lnTo>
                <a:lnTo>
                  <a:pt x="135" y="178"/>
                </a:lnTo>
                <a:lnTo>
                  <a:pt x="178" y="134"/>
                </a:lnTo>
                <a:lnTo>
                  <a:pt x="227" y="94"/>
                </a:lnTo>
                <a:lnTo>
                  <a:pt x="281" y="62"/>
                </a:lnTo>
                <a:lnTo>
                  <a:pt x="339" y="36"/>
                </a:lnTo>
                <a:lnTo>
                  <a:pt x="400" y="16"/>
                </a:lnTo>
                <a:lnTo>
                  <a:pt x="463" y="4"/>
                </a:lnTo>
                <a:lnTo>
                  <a:pt x="53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 name="Freeform 5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85420" y="1714409"/>
            <a:ext cx="323952" cy="444960"/>
          </a:xfrm>
          <a:custGeom>
            <a:avLst/>
            <a:gdLst>
              <a:gd name="T0" fmla="*/ 353 w 771"/>
              <a:gd name="T1" fmla="*/ 689 h 1059"/>
              <a:gd name="T2" fmla="*/ 341 w 771"/>
              <a:gd name="T3" fmla="*/ 739 h 1059"/>
              <a:gd name="T4" fmla="*/ 362 w 771"/>
              <a:gd name="T5" fmla="*/ 795 h 1059"/>
              <a:gd name="T6" fmla="*/ 387 w 771"/>
              <a:gd name="T7" fmla="*/ 818 h 1059"/>
              <a:gd name="T8" fmla="*/ 410 w 771"/>
              <a:gd name="T9" fmla="*/ 795 h 1059"/>
              <a:gd name="T10" fmla="*/ 431 w 771"/>
              <a:gd name="T11" fmla="*/ 739 h 1059"/>
              <a:gd name="T12" fmla="*/ 421 w 771"/>
              <a:gd name="T13" fmla="*/ 689 h 1059"/>
              <a:gd name="T14" fmla="*/ 387 w 771"/>
              <a:gd name="T15" fmla="*/ 626 h 1059"/>
              <a:gd name="T16" fmla="*/ 455 w 771"/>
              <a:gd name="T17" fmla="*/ 655 h 1059"/>
              <a:gd name="T18" fmla="*/ 482 w 771"/>
              <a:gd name="T19" fmla="*/ 723 h 1059"/>
              <a:gd name="T20" fmla="*/ 457 w 771"/>
              <a:gd name="T21" fmla="*/ 787 h 1059"/>
              <a:gd name="T22" fmla="*/ 455 w 771"/>
              <a:gd name="T23" fmla="*/ 817 h 1059"/>
              <a:gd name="T24" fmla="*/ 409 w 771"/>
              <a:gd name="T25" fmla="*/ 863 h 1059"/>
              <a:gd name="T26" fmla="*/ 343 w 771"/>
              <a:gd name="T27" fmla="*/ 852 h 1059"/>
              <a:gd name="T28" fmla="*/ 313 w 771"/>
              <a:gd name="T29" fmla="*/ 795 h 1059"/>
              <a:gd name="T30" fmla="*/ 301 w 771"/>
              <a:gd name="T31" fmla="*/ 767 h 1059"/>
              <a:gd name="T32" fmla="*/ 294 w 771"/>
              <a:gd name="T33" fmla="*/ 697 h 1059"/>
              <a:gd name="T34" fmla="*/ 337 w 771"/>
              <a:gd name="T35" fmla="*/ 639 h 1059"/>
              <a:gd name="T36" fmla="*/ 97 w 771"/>
              <a:gd name="T37" fmla="*/ 482 h 1059"/>
              <a:gd name="T38" fmla="*/ 53 w 771"/>
              <a:gd name="T39" fmla="*/ 511 h 1059"/>
              <a:gd name="T40" fmla="*/ 53 w 771"/>
              <a:gd name="T41" fmla="*/ 982 h 1059"/>
              <a:gd name="T42" fmla="*/ 97 w 771"/>
              <a:gd name="T43" fmla="*/ 1011 h 1059"/>
              <a:gd name="T44" fmla="*/ 709 w 771"/>
              <a:gd name="T45" fmla="*/ 998 h 1059"/>
              <a:gd name="T46" fmla="*/ 723 w 771"/>
              <a:gd name="T47" fmla="*/ 529 h 1059"/>
              <a:gd name="T48" fmla="*/ 694 w 771"/>
              <a:gd name="T49" fmla="*/ 486 h 1059"/>
              <a:gd name="T50" fmla="*/ 387 w 771"/>
              <a:gd name="T51" fmla="*/ 47 h 1059"/>
              <a:gd name="T52" fmla="*/ 265 w 771"/>
              <a:gd name="T53" fmla="*/ 81 h 1059"/>
              <a:gd name="T54" fmla="*/ 178 w 771"/>
              <a:gd name="T55" fmla="*/ 168 h 1059"/>
              <a:gd name="T56" fmla="*/ 146 w 771"/>
              <a:gd name="T57" fmla="*/ 288 h 1059"/>
              <a:gd name="T58" fmla="*/ 627 w 771"/>
              <a:gd name="T59" fmla="*/ 288 h 1059"/>
              <a:gd name="T60" fmla="*/ 593 w 771"/>
              <a:gd name="T61" fmla="*/ 168 h 1059"/>
              <a:gd name="T62" fmla="*/ 507 w 771"/>
              <a:gd name="T63" fmla="*/ 81 h 1059"/>
              <a:gd name="T64" fmla="*/ 387 w 771"/>
              <a:gd name="T65" fmla="*/ 47 h 1059"/>
              <a:gd name="T66" fmla="*/ 477 w 771"/>
              <a:gd name="T67" fmla="*/ 15 h 1059"/>
              <a:gd name="T68" fmla="*/ 591 w 771"/>
              <a:gd name="T69" fmla="*/ 84 h 1059"/>
              <a:gd name="T70" fmla="*/ 660 w 771"/>
              <a:gd name="T71" fmla="*/ 198 h 1059"/>
              <a:gd name="T72" fmla="*/ 675 w 771"/>
              <a:gd name="T73" fmla="*/ 434 h 1059"/>
              <a:gd name="T74" fmla="*/ 743 w 771"/>
              <a:gd name="T75" fmla="*/ 461 h 1059"/>
              <a:gd name="T76" fmla="*/ 771 w 771"/>
              <a:gd name="T77" fmla="*/ 529 h 1059"/>
              <a:gd name="T78" fmla="*/ 758 w 771"/>
              <a:gd name="T79" fmla="*/ 1012 h 1059"/>
              <a:gd name="T80" fmla="*/ 701 w 771"/>
              <a:gd name="T81" fmla="*/ 1057 h 1059"/>
              <a:gd name="T82" fmla="*/ 71 w 771"/>
              <a:gd name="T83" fmla="*/ 1057 h 1059"/>
              <a:gd name="T84" fmla="*/ 14 w 771"/>
              <a:gd name="T85" fmla="*/ 1012 h 1059"/>
              <a:gd name="T86" fmla="*/ 0 w 771"/>
              <a:gd name="T87" fmla="*/ 529 h 1059"/>
              <a:gd name="T88" fmla="*/ 29 w 771"/>
              <a:gd name="T89" fmla="*/ 461 h 1059"/>
              <a:gd name="T90" fmla="*/ 97 w 771"/>
              <a:gd name="T91" fmla="*/ 434 h 1059"/>
              <a:gd name="T92" fmla="*/ 112 w 771"/>
              <a:gd name="T93" fmla="*/ 198 h 1059"/>
              <a:gd name="T94" fmla="*/ 181 w 771"/>
              <a:gd name="T95" fmla="*/ 84 h 1059"/>
              <a:gd name="T96" fmla="*/ 295 w 771"/>
              <a:gd name="T97" fmla="*/ 15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1" h="1059">
                <a:moveTo>
                  <a:pt x="387" y="674"/>
                </a:moveTo>
                <a:lnTo>
                  <a:pt x="367" y="678"/>
                </a:lnTo>
                <a:lnTo>
                  <a:pt x="353" y="689"/>
                </a:lnTo>
                <a:lnTo>
                  <a:pt x="342" y="703"/>
                </a:lnTo>
                <a:lnTo>
                  <a:pt x="338" y="723"/>
                </a:lnTo>
                <a:lnTo>
                  <a:pt x="341" y="739"/>
                </a:lnTo>
                <a:lnTo>
                  <a:pt x="350" y="753"/>
                </a:lnTo>
                <a:lnTo>
                  <a:pt x="362" y="763"/>
                </a:lnTo>
                <a:lnTo>
                  <a:pt x="362" y="795"/>
                </a:lnTo>
                <a:lnTo>
                  <a:pt x="366" y="807"/>
                </a:lnTo>
                <a:lnTo>
                  <a:pt x="373" y="816"/>
                </a:lnTo>
                <a:lnTo>
                  <a:pt x="387" y="818"/>
                </a:lnTo>
                <a:lnTo>
                  <a:pt x="398" y="816"/>
                </a:lnTo>
                <a:lnTo>
                  <a:pt x="406" y="807"/>
                </a:lnTo>
                <a:lnTo>
                  <a:pt x="410" y="795"/>
                </a:lnTo>
                <a:lnTo>
                  <a:pt x="410" y="763"/>
                </a:lnTo>
                <a:lnTo>
                  <a:pt x="423" y="753"/>
                </a:lnTo>
                <a:lnTo>
                  <a:pt x="431" y="739"/>
                </a:lnTo>
                <a:lnTo>
                  <a:pt x="434" y="723"/>
                </a:lnTo>
                <a:lnTo>
                  <a:pt x="431" y="703"/>
                </a:lnTo>
                <a:lnTo>
                  <a:pt x="421" y="689"/>
                </a:lnTo>
                <a:lnTo>
                  <a:pt x="405" y="678"/>
                </a:lnTo>
                <a:lnTo>
                  <a:pt x="387" y="674"/>
                </a:lnTo>
                <a:close/>
                <a:moveTo>
                  <a:pt x="387" y="626"/>
                </a:moveTo>
                <a:lnTo>
                  <a:pt x="411" y="630"/>
                </a:lnTo>
                <a:lnTo>
                  <a:pt x="435" y="639"/>
                </a:lnTo>
                <a:lnTo>
                  <a:pt x="455" y="655"/>
                </a:lnTo>
                <a:lnTo>
                  <a:pt x="469" y="673"/>
                </a:lnTo>
                <a:lnTo>
                  <a:pt x="480" y="697"/>
                </a:lnTo>
                <a:lnTo>
                  <a:pt x="482" y="723"/>
                </a:lnTo>
                <a:lnTo>
                  <a:pt x="480" y="746"/>
                </a:lnTo>
                <a:lnTo>
                  <a:pt x="470" y="767"/>
                </a:lnTo>
                <a:lnTo>
                  <a:pt x="457" y="787"/>
                </a:lnTo>
                <a:lnTo>
                  <a:pt x="459" y="791"/>
                </a:lnTo>
                <a:lnTo>
                  <a:pt x="459" y="795"/>
                </a:lnTo>
                <a:lnTo>
                  <a:pt x="455" y="817"/>
                </a:lnTo>
                <a:lnTo>
                  <a:pt x="444" y="837"/>
                </a:lnTo>
                <a:lnTo>
                  <a:pt x="428" y="852"/>
                </a:lnTo>
                <a:lnTo>
                  <a:pt x="409" y="863"/>
                </a:lnTo>
                <a:lnTo>
                  <a:pt x="387" y="867"/>
                </a:lnTo>
                <a:lnTo>
                  <a:pt x="363" y="863"/>
                </a:lnTo>
                <a:lnTo>
                  <a:pt x="343" y="852"/>
                </a:lnTo>
                <a:lnTo>
                  <a:pt x="328" y="837"/>
                </a:lnTo>
                <a:lnTo>
                  <a:pt x="317" y="817"/>
                </a:lnTo>
                <a:lnTo>
                  <a:pt x="313" y="795"/>
                </a:lnTo>
                <a:lnTo>
                  <a:pt x="315" y="791"/>
                </a:lnTo>
                <a:lnTo>
                  <a:pt x="315" y="787"/>
                </a:lnTo>
                <a:lnTo>
                  <a:pt x="301" y="767"/>
                </a:lnTo>
                <a:lnTo>
                  <a:pt x="292" y="746"/>
                </a:lnTo>
                <a:lnTo>
                  <a:pt x="290" y="723"/>
                </a:lnTo>
                <a:lnTo>
                  <a:pt x="294" y="697"/>
                </a:lnTo>
                <a:lnTo>
                  <a:pt x="303" y="673"/>
                </a:lnTo>
                <a:lnTo>
                  <a:pt x="319" y="655"/>
                </a:lnTo>
                <a:lnTo>
                  <a:pt x="337" y="639"/>
                </a:lnTo>
                <a:lnTo>
                  <a:pt x="360" y="630"/>
                </a:lnTo>
                <a:lnTo>
                  <a:pt x="387" y="626"/>
                </a:lnTo>
                <a:close/>
                <a:moveTo>
                  <a:pt x="97" y="482"/>
                </a:moveTo>
                <a:lnTo>
                  <a:pt x="78" y="486"/>
                </a:lnTo>
                <a:lnTo>
                  <a:pt x="63" y="495"/>
                </a:lnTo>
                <a:lnTo>
                  <a:pt x="53" y="511"/>
                </a:lnTo>
                <a:lnTo>
                  <a:pt x="49" y="529"/>
                </a:lnTo>
                <a:lnTo>
                  <a:pt x="49" y="964"/>
                </a:lnTo>
                <a:lnTo>
                  <a:pt x="53" y="982"/>
                </a:lnTo>
                <a:lnTo>
                  <a:pt x="63" y="998"/>
                </a:lnTo>
                <a:lnTo>
                  <a:pt x="78" y="1008"/>
                </a:lnTo>
                <a:lnTo>
                  <a:pt x="97" y="1011"/>
                </a:lnTo>
                <a:lnTo>
                  <a:pt x="675" y="1011"/>
                </a:lnTo>
                <a:lnTo>
                  <a:pt x="694" y="1008"/>
                </a:lnTo>
                <a:lnTo>
                  <a:pt x="709" y="998"/>
                </a:lnTo>
                <a:lnTo>
                  <a:pt x="719" y="982"/>
                </a:lnTo>
                <a:lnTo>
                  <a:pt x="723" y="964"/>
                </a:lnTo>
                <a:lnTo>
                  <a:pt x="723" y="529"/>
                </a:lnTo>
                <a:lnTo>
                  <a:pt x="719" y="511"/>
                </a:lnTo>
                <a:lnTo>
                  <a:pt x="709" y="495"/>
                </a:lnTo>
                <a:lnTo>
                  <a:pt x="694" y="486"/>
                </a:lnTo>
                <a:lnTo>
                  <a:pt x="675" y="482"/>
                </a:lnTo>
                <a:lnTo>
                  <a:pt x="97" y="482"/>
                </a:lnTo>
                <a:close/>
                <a:moveTo>
                  <a:pt x="387" y="47"/>
                </a:moveTo>
                <a:lnTo>
                  <a:pt x="343" y="51"/>
                </a:lnTo>
                <a:lnTo>
                  <a:pt x="301" y="63"/>
                </a:lnTo>
                <a:lnTo>
                  <a:pt x="265" y="81"/>
                </a:lnTo>
                <a:lnTo>
                  <a:pt x="231" y="105"/>
                </a:lnTo>
                <a:lnTo>
                  <a:pt x="202" y="134"/>
                </a:lnTo>
                <a:lnTo>
                  <a:pt x="178" y="168"/>
                </a:lnTo>
                <a:lnTo>
                  <a:pt x="160" y="204"/>
                </a:lnTo>
                <a:lnTo>
                  <a:pt x="150" y="245"/>
                </a:lnTo>
                <a:lnTo>
                  <a:pt x="146" y="288"/>
                </a:lnTo>
                <a:lnTo>
                  <a:pt x="146" y="434"/>
                </a:lnTo>
                <a:lnTo>
                  <a:pt x="627" y="434"/>
                </a:lnTo>
                <a:lnTo>
                  <a:pt x="627" y="288"/>
                </a:lnTo>
                <a:lnTo>
                  <a:pt x="623" y="245"/>
                </a:lnTo>
                <a:lnTo>
                  <a:pt x="612" y="204"/>
                </a:lnTo>
                <a:lnTo>
                  <a:pt x="593" y="168"/>
                </a:lnTo>
                <a:lnTo>
                  <a:pt x="570" y="134"/>
                </a:lnTo>
                <a:lnTo>
                  <a:pt x="541" y="105"/>
                </a:lnTo>
                <a:lnTo>
                  <a:pt x="507" y="81"/>
                </a:lnTo>
                <a:lnTo>
                  <a:pt x="469" y="63"/>
                </a:lnTo>
                <a:lnTo>
                  <a:pt x="430" y="51"/>
                </a:lnTo>
                <a:lnTo>
                  <a:pt x="387" y="47"/>
                </a:lnTo>
                <a:close/>
                <a:moveTo>
                  <a:pt x="387" y="0"/>
                </a:moveTo>
                <a:lnTo>
                  <a:pt x="432" y="4"/>
                </a:lnTo>
                <a:lnTo>
                  <a:pt x="477" y="15"/>
                </a:lnTo>
                <a:lnTo>
                  <a:pt x="519" y="32"/>
                </a:lnTo>
                <a:lnTo>
                  <a:pt x="557" y="55"/>
                </a:lnTo>
                <a:lnTo>
                  <a:pt x="591" y="84"/>
                </a:lnTo>
                <a:lnTo>
                  <a:pt x="620" y="118"/>
                </a:lnTo>
                <a:lnTo>
                  <a:pt x="643" y="156"/>
                </a:lnTo>
                <a:lnTo>
                  <a:pt x="660" y="198"/>
                </a:lnTo>
                <a:lnTo>
                  <a:pt x="672" y="242"/>
                </a:lnTo>
                <a:lnTo>
                  <a:pt x="675" y="288"/>
                </a:lnTo>
                <a:lnTo>
                  <a:pt x="675" y="434"/>
                </a:lnTo>
                <a:lnTo>
                  <a:pt x="701" y="436"/>
                </a:lnTo>
                <a:lnTo>
                  <a:pt x="724" y="447"/>
                </a:lnTo>
                <a:lnTo>
                  <a:pt x="743" y="461"/>
                </a:lnTo>
                <a:lnTo>
                  <a:pt x="758" y="481"/>
                </a:lnTo>
                <a:lnTo>
                  <a:pt x="767" y="504"/>
                </a:lnTo>
                <a:lnTo>
                  <a:pt x="771" y="529"/>
                </a:lnTo>
                <a:lnTo>
                  <a:pt x="771" y="964"/>
                </a:lnTo>
                <a:lnTo>
                  <a:pt x="767" y="989"/>
                </a:lnTo>
                <a:lnTo>
                  <a:pt x="758" y="1012"/>
                </a:lnTo>
                <a:lnTo>
                  <a:pt x="743" y="1032"/>
                </a:lnTo>
                <a:lnTo>
                  <a:pt x="724" y="1046"/>
                </a:lnTo>
                <a:lnTo>
                  <a:pt x="701" y="1057"/>
                </a:lnTo>
                <a:lnTo>
                  <a:pt x="675" y="1059"/>
                </a:lnTo>
                <a:lnTo>
                  <a:pt x="97" y="1059"/>
                </a:lnTo>
                <a:lnTo>
                  <a:pt x="71" y="1057"/>
                </a:lnTo>
                <a:lnTo>
                  <a:pt x="49" y="1046"/>
                </a:lnTo>
                <a:lnTo>
                  <a:pt x="29" y="1032"/>
                </a:lnTo>
                <a:lnTo>
                  <a:pt x="14" y="1012"/>
                </a:lnTo>
                <a:lnTo>
                  <a:pt x="4" y="989"/>
                </a:lnTo>
                <a:lnTo>
                  <a:pt x="0" y="964"/>
                </a:lnTo>
                <a:lnTo>
                  <a:pt x="0" y="529"/>
                </a:lnTo>
                <a:lnTo>
                  <a:pt x="4" y="504"/>
                </a:lnTo>
                <a:lnTo>
                  <a:pt x="14" y="481"/>
                </a:lnTo>
                <a:lnTo>
                  <a:pt x="29" y="461"/>
                </a:lnTo>
                <a:lnTo>
                  <a:pt x="49" y="447"/>
                </a:lnTo>
                <a:lnTo>
                  <a:pt x="71" y="436"/>
                </a:lnTo>
                <a:lnTo>
                  <a:pt x="97" y="434"/>
                </a:lnTo>
                <a:lnTo>
                  <a:pt x="97" y="288"/>
                </a:lnTo>
                <a:lnTo>
                  <a:pt x="101" y="242"/>
                </a:lnTo>
                <a:lnTo>
                  <a:pt x="112" y="198"/>
                </a:lnTo>
                <a:lnTo>
                  <a:pt x="129" y="156"/>
                </a:lnTo>
                <a:lnTo>
                  <a:pt x="152" y="118"/>
                </a:lnTo>
                <a:lnTo>
                  <a:pt x="181" y="84"/>
                </a:lnTo>
                <a:lnTo>
                  <a:pt x="215" y="55"/>
                </a:lnTo>
                <a:lnTo>
                  <a:pt x="253" y="32"/>
                </a:lnTo>
                <a:lnTo>
                  <a:pt x="295" y="15"/>
                </a:lnTo>
                <a:lnTo>
                  <a:pt x="339" y="4"/>
                </a:lnTo>
                <a:lnTo>
                  <a:pt x="38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 name="Freeform 5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60763" y="1714199"/>
            <a:ext cx="323951" cy="445380"/>
          </a:xfrm>
          <a:custGeom>
            <a:avLst/>
            <a:gdLst>
              <a:gd name="T0" fmla="*/ 352 w 771"/>
              <a:gd name="T1" fmla="*/ 688 h 1060"/>
              <a:gd name="T2" fmla="*/ 340 w 771"/>
              <a:gd name="T3" fmla="*/ 739 h 1060"/>
              <a:gd name="T4" fmla="*/ 361 w 771"/>
              <a:gd name="T5" fmla="*/ 794 h 1060"/>
              <a:gd name="T6" fmla="*/ 386 w 771"/>
              <a:gd name="T7" fmla="*/ 819 h 1060"/>
              <a:gd name="T8" fmla="*/ 410 w 771"/>
              <a:gd name="T9" fmla="*/ 794 h 1060"/>
              <a:gd name="T10" fmla="*/ 431 w 771"/>
              <a:gd name="T11" fmla="*/ 739 h 1060"/>
              <a:gd name="T12" fmla="*/ 420 w 771"/>
              <a:gd name="T13" fmla="*/ 688 h 1060"/>
              <a:gd name="T14" fmla="*/ 386 w 771"/>
              <a:gd name="T15" fmla="*/ 626 h 1060"/>
              <a:gd name="T16" fmla="*/ 454 w 771"/>
              <a:gd name="T17" fmla="*/ 654 h 1060"/>
              <a:gd name="T18" fmla="*/ 482 w 771"/>
              <a:gd name="T19" fmla="*/ 722 h 1060"/>
              <a:gd name="T20" fmla="*/ 457 w 771"/>
              <a:gd name="T21" fmla="*/ 787 h 1060"/>
              <a:gd name="T22" fmla="*/ 454 w 771"/>
              <a:gd name="T23" fmla="*/ 818 h 1060"/>
              <a:gd name="T24" fmla="*/ 408 w 771"/>
              <a:gd name="T25" fmla="*/ 864 h 1060"/>
              <a:gd name="T26" fmla="*/ 343 w 771"/>
              <a:gd name="T27" fmla="*/ 853 h 1060"/>
              <a:gd name="T28" fmla="*/ 314 w 771"/>
              <a:gd name="T29" fmla="*/ 794 h 1060"/>
              <a:gd name="T30" fmla="*/ 301 w 771"/>
              <a:gd name="T31" fmla="*/ 768 h 1060"/>
              <a:gd name="T32" fmla="*/ 293 w 771"/>
              <a:gd name="T33" fmla="*/ 696 h 1060"/>
              <a:gd name="T34" fmla="*/ 338 w 771"/>
              <a:gd name="T35" fmla="*/ 639 h 1060"/>
              <a:gd name="T36" fmla="*/ 97 w 771"/>
              <a:gd name="T37" fmla="*/ 482 h 1060"/>
              <a:gd name="T38" fmla="*/ 52 w 771"/>
              <a:gd name="T39" fmla="*/ 512 h 1060"/>
              <a:gd name="T40" fmla="*/ 52 w 771"/>
              <a:gd name="T41" fmla="*/ 982 h 1060"/>
              <a:gd name="T42" fmla="*/ 97 w 771"/>
              <a:gd name="T43" fmla="*/ 1012 h 1060"/>
              <a:gd name="T44" fmla="*/ 709 w 771"/>
              <a:gd name="T45" fmla="*/ 997 h 1060"/>
              <a:gd name="T46" fmla="*/ 722 w 771"/>
              <a:gd name="T47" fmla="*/ 530 h 1060"/>
              <a:gd name="T48" fmla="*/ 694 w 771"/>
              <a:gd name="T49" fmla="*/ 485 h 1060"/>
              <a:gd name="T50" fmla="*/ 386 w 771"/>
              <a:gd name="T51" fmla="*/ 0 h 1060"/>
              <a:gd name="T52" fmla="*/ 518 w 771"/>
              <a:gd name="T53" fmla="*/ 33 h 1060"/>
              <a:gd name="T54" fmla="*/ 619 w 771"/>
              <a:gd name="T55" fmla="*/ 118 h 1060"/>
              <a:gd name="T56" fmla="*/ 671 w 771"/>
              <a:gd name="T57" fmla="*/ 242 h 1060"/>
              <a:gd name="T58" fmla="*/ 700 w 771"/>
              <a:gd name="T59" fmla="*/ 437 h 1060"/>
              <a:gd name="T60" fmla="*/ 758 w 771"/>
              <a:gd name="T61" fmla="*/ 482 h 1060"/>
              <a:gd name="T62" fmla="*/ 771 w 771"/>
              <a:gd name="T63" fmla="*/ 963 h 1060"/>
              <a:gd name="T64" fmla="*/ 743 w 771"/>
              <a:gd name="T65" fmla="*/ 1031 h 1060"/>
              <a:gd name="T66" fmla="*/ 675 w 771"/>
              <a:gd name="T67" fmla="*/ 1060 h 1060"/>
              <a:gd name="T68" fmla="*/ 48 w 771"/>
              <a:gd name="T69" fmla="*/ 1047 h 1060"/>
              <a:gd name="T70" fmla="*/ 4 w 771"/>
              <a:gd name="T71" fmla="*/ 989 h 1060"/>
              <a:gd name="T72" fmla="*/ 4 w 771"/>
              <a:gd name="T73" fmla="*/ 504 h 1060"/>
              <a:gd name="T74" fmla="*/ 48 w 771"/>
              <a:gd name="T75" fmla="*/ 446 h 1060"/>
              <a:gd name="T76" fmla="*/ 627 w 771"/>
              <a:gd name="T77" fmla="*/ 433 h 1060"/>
              <a:gd name="T78" fmla="*/ 611 w 771"/>
              <a:gd name="T79" fmla="*/ 205 h 1060"/>
              <a:gd name="T80" fmla="*/ 540 w 771"/>
              <a:gd name="T81" fmla="*/ 105 h 1060"/>
              <a:gd name="T82" fmla="*/ 429 w 771"/>
              <a:gd name="T83" fmla="*/ 52 h 1060"/>
              <a:gd name="T84" fmla="*/ 302 w 771"/>
              <a:gd name="T85" fmla="*/ 63 h 1060"/>
              <a:gd name="T86" fmla="*/ 201 w 771"/>
              <a:gd name="T87" fmla="*/ 133 h 1060"/>
              <a:gd name="T88" fmla="*/ 149 w 771"/>
              <a:gd name="T89" fmla="*/ 246 h 1060"/>
              <a:gd name="T90" fmla="*/ 133 w 771"/>
              <a:gd name="T91" fmla="*/ 310 h 1060"/>
              <a:gd name="T92" fmla="*/ 99 w 771"/>
              <a:gd name="T93" fmla="*/ 301 h 1060"/>
              <a:gd name="T94" fmla="*/ 111 w 771"/>
              <a:gd name="T95" fmla="*/ 197 h 1060"/>
              <a:gd name="T96" fmla="*/ 182 w 771"/>
              <a:gd name="T97" fmla="*/ 85 h 1060"/>
              <a:gd name="T98" fmla="*/ 294 w 771"/>
              <a:gd name="T99" fmla="*/ 14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71" h="1060">
                <a:moveTo>
                  <a:pt x="386" y="674"/>
                </a:moveTo>
                <a:lnTo>
                  <a:pt x="366" y="678"/>
                </a:lnTo>
                <a:lnTo>
                  <a:pt x="352" y="688"/>
                </a:lnTo>
                <a:lnTo>
                  <a:pt x="341" y="704"/>
                </a:lnTo>
                <a:lnTo>
                  <a:pt x="338" y="722"/>
                </a:lnTo>
                <a:lnTo>
                  <a:pt x="340" y="739"/>
                </a:lnTo>
                <a:lnTo>
                  <a:pt x="349" y="754"/>
                </a:lnTo>
                <a:lnTo>
                  <a:pt x="361" y="764"/>
                </a:lnTo>
                <a:lnTo>
                  <a:pt x="361" y="794"/>
                </a:lnTo>
                <a:lnTo>
                  <a:pt x="365" y="808"/>
                </a:lnTo>
                <a:lnTo>
                  <a:pt x="373" y="815"/>
                </a:lnTo>
                <a:lnTo>
                  <a:pt x="386" y="819"/>
                </a:lnTo>
                <a:lnTo>
                  <a:pt x="398" y="815"/>
                </a:lnTo>
                <a:lnTo>
                  <a:pt x="407" y="808"/>
                </a:lnTo>
                <a:lnTo>
                  <a:pt x="410" y="794"/>
                </a:lnTo>
                <a:lnTo>
                  <a:pt x="410" y="764"/>
                </a:lnTo>
                <a:lnTo>
                  <a:pt x="423" y="754"/>
                </a:lnTo>
                <a:lnTo>
                  <a:pt x="431" y="739"/>
                </a:lnTo>
                <a:lnTo>
                  <a:pt x="434" y="722"/>
                </a:lnTo>
                <a:lnTo>
                  <a:pt x="431" y="704"/>
                </a:lnTo>
                <a:lnTo>
                  <a:pt x="420" y="688"/>
                </a:lnTo>
                <a:lnTo>
                  <a:pt x="404" y="678"/>
                </a:lnTo>
                <a:lnTo>
                  <a:pt x="386" y="674"/>
                </a:lnTo>
                <a:close/>
                <a:moveTo>
                  <a:pt x="386" y="626"/>
                </a:moveTo>
                <a:lnTo>
                  <a:pt x="411" y="629"/>
                </a:lnTo>
                <a:lnTo>
                  <a:pt x="434" y="639"/>
                </a:lnTo>
                <a:lnTo>
                  <a:pt x="454" y="654"/>
                </a:lnTo>
                <a:lnTo>
                  <a:pt x="468" y="674"/>
                </a:lnTo>
                <a:lnTo>
                  <a:pt x="479" y="696"/>
                </a:lnTo>
                <a:lnTo>
                  <a:pt x="482" y="722"/>
                </a:lnTo>
                <a:lnTo>
                  <a:pt x="479" y="746"/>
                </a:lnTo>
                <a:lnTo>
                  <a:pt x="470" y="768"/>
                </a:lnTo>
                <a:lnTo>
                  <a:pt x="457" y="787"/>
                </a:lnTo>
                <a:lnTo>
                  <a:pt x="458" y="790"/>
                </a:lnTo>
                <a:lnTo>
                  <a:pt x="458" y="794"/>
                </a:lnTo>
                <a:lnTo>
                  <a:pt x="454" y="818"/>
                </a:lnTo>
                <a:lnTo>
                  <a:pt x="444" y="838"/>
                </a:lnTo>
                <a:lnTo>
                  <a:pt x="428" y="853"/>
                </a:lnTo>
                <a:lnTo>
                  <a:pt x="408" y="864"/>
                </a:lnTo>
                <a:lnTo>
                  <a:pt x="386" y="866"/>
                </a:lnTo>
                <a:lnTo>
                  <a:pt x="362" y="864"/>
                </a:lnTo>
                <a:lnTo>
                  <a:pt x="343" y="853"/>
                </a:lnTo>
                <a:lnTo>
                  <a:pt x="327" y="838"/>
                </a:lnTo>
                <a:lnTo>
                  <a:pt x="317" y="818"/>
                </a:lnTo>
                <a:lnTo>
                  <a:pt x="314" y="794"/>
                </a:lnTo>
                <a:lnTo>
                  <a:pt x="314" y="790"/>
                </a:lnTo>
                <a:lnTo>
                  <a:pt x="314" y="787"/>
                </a:lnTo>
                <a:lnTo>
                  <a:pt x="301" y="768"/>
                </a:lnTo>
                <a:lnTo>
                  <a:pt x="293" y="746"/>
                </a:lnTo>
                <a:lnTo>
                  <a:pt x="289" y="722"/>
                </a:lnTo>
                <a:lnTo>
                  <a:pt x="293" y="696"/>
                </a:lnTo>
                <a:lnTo>
                  <a:pt x="302" y="674"/>
                </a:lnTo>
                <a:lnTo>
                  <a:pt x="318" y="654"/>
                </a:lnTo>
                <a:lnTo>
                  <a:pt x="338" y="639"/>
                </a:lnTo>
                <a:lnTo>
                  <a:pt x="360" y="629"/>
                </a:lnTo>
                <a:lnTo>
                  <a:pt x="386" y="626"/>
                </a:lnTo>
                <a:close/>
                <a:moveTo>
                  <a:pt x="97" y="482"/>
                </a:moveTo>
                <a:lnTo>
                  <a:pt x="78" y="485"/>
                </a:lnTo>
                <a:lnTo>
                  <a:pt x="63" y="496"/>
                </a:lnTo>
                <a:lnTo>
                  <a:pt x="52" y="512"/>
                </a:lnTo>
                <a:lnTo>
                  <a:pt x="48" y="530"/>
                </a:lnTo>
                <a:lnTo>
                  <a:pt x="48" y="963"/>
                </a:lnTo>
                <a:lnTo>
                  <a:pt x="52" y="982"/>
                </a:lnTo>
                <a:lnTo>
                  <a:pt x="63" y="997"/>
                </a:lnTo>
                <a:lnTo>
                  <a:pt x="78" y="1008"/>
                </a:lnTo>
                <a:lnTo>
                  <a:pt x="97" y="1012"/>
                </a:lnTo>
                <a:lnTo>
                  <a:pt x="675" y="1012"/>
                </a:lnTo>
                <a:lnTo>
                  <a:pt x="694" y="1008"/>
                </a:lnTo>
                <a:lnTo>
                  <a:pt x="709" y="997"/>
                </a:lnTo>
                <a:lnTo>
                  <a:pt x="718" y="982"/>
                </a:lnTo>
                <a:lnTo>
                  <a:pt x="722" y="963"/>
                </a:lnTo>
                <a:lnTo>
                  <a:pt x="722" y="530"/>
                </a:lnTo>
                <a:lnTo>
                  <a:pt x="718" y="512"/>
                </a:lnTo>
                <a:lnTo>
                  <a:pt x="709" y="496"/>
                </a:lnTo>
                <a:lnTo>
                  <a:pt x="694" y="485"/>
                </a:lnTo>
                <a:lnTo>
                  <a:pt x="675" y="482"/>
                </a:lnTo>
                <a:lnTo>
                  <a:pt x="97" y="482"/>
                </a:lnTo>
                <a:close/>
                <a:moveTo>
                  <a:pt x="386" y="0"/>
                </a:moveTo>
                <a:lnTo>
                  <a:pt x="433" y="4"/>
                </a:lnTo>
                <a:lnTo>
                  <a:pt x="478" y="14"/>
                </a:lnTo>
                <a:lnTo>
                  <a:pt x="518" y="33"/>
                </a:lnTo>
                <a:lnTo>
                  <a:pt x="556" y="56"/>
                </a:lnTo>
                <a:lnTo>
                  <a:pt x="590" y="85"/>
                </a:lnTo>
                <a:lnTo>
                  <a:pt x="619" y="118"/>
                </a:lnTo>
                <a:lnTo>
                  <a:pt x="643" y="156"/>
                </a:lnTo>
                <a:lnTo>
                  <a:pt x="660" y="197"/>
                </a:lnTo>
                <a:lnTo>
                  <a:pt x="671" y="242"/>
                </a:lnTo>
                <a:lnTo>
                  <a:pt x="675" y="289"/>
                </a:lnTo>
                <a:lnTo>
                  <a:pt x="675" y="433"/>
                </a:lnTo>
                <a:lnTo>
                  <a:pt x="700" y="437"/>
                </a:lnTo>
                <a:lnTo>
                  <a:pt x="724" y="446"/>
                </a:lnTo>
                <a:lnTo>
                  <a:pt x="743" y="462"/>
                </a:lnTo>
                <a:lnTo>
                  <a:pt x="758" y="482"/>
                </a:lnTo>
                <a:lnTo>
                  <a:pt x="768" y="504"/>
                </a:lnTo>
                <a:lnTo>
                  <a:pt x="771" y="530"/>
                </a:lnTo>
                <a:lnTo>
                  <a:pt x="771" y="963"/>
                </a:lnTo>
                <a:lnTo>
                  <a:pt x="768" y="989"/>
                </a:lnTo>
                <a:lnTo>
                  <a:pt x="758" y="1012"/>
                </a:lnTo>
                <a:lnTo>
                  <a:pt x="743" y="1031"/>
                </a:lnTo>
                <a:lnTo>
                  <a:pt x="724" y="1047"/>
                </a:lnTo>
                <a:lnTo>
                  <a:pt x="700" y="1056"/>
                </a:lnTo>
                <a:lnTo>
                  <a:pt x="675" y="1060"/>
                </a:lnTo>
                <a:lnTo>
                  <a:pt x="97" y="1060"/>
                </a:lnTo>
                <a:lnTo>
                  <a:pt x="71" y="1056"/>
                </a:lnTo>
                <a:lnTo>
                  <a:pt x="48" y="1047"/>
                </a:lnTo>
                <a:lnTo>
                  <a:pt x="29" y="1031"/>
                </a:lnTo>
                <a:lnTo>
                  <a:pt x="13" y="1012"/>
                </a:lnTo>
                <a:lnTo>
                  <a:pt x="4" y="989"/>
                </a:lnTo>
                <a:lnTo>
                  <a:pt x="0" y="963"/>
                </a:lnTo>
                <a:lnTo>
                  <a:pt x="0" y="530"/>
                </a:lnTo>
                <a:lnTo>
                  <a:pt x="4" y="504"/>
                </a:lnTo>
                <a:lnTo>
                  <a:pt x="13" y="482"/>
                </a:lnTo>
                <a:lnTo>
                  <a:pt x="29" y="462"/>
                </a:lnTo>
                <a:lnTo>
                  <a:pt x="48" y="446"/>
                </a:lnTo>
                <a:lnTo>
                  <a:pt x="71" y="437"/>
                </a:lnTo>
                <a:lnTo>
                  <a:pt x="97" y="433"/>
                </a:lnTo>
                <a:lnTo>
                  <a:pt x="627" y="433"/>
                </a:lnTo>
                <a:lnTo>
                  <a:pt x="627" y="289"/>
                </a:lnTo>
                <a:lnTo>
                  <a:pt x="623" y="246"/>
                </a:lnTo>
                <a:lnTo>
                  <a:pt x="611" y="205"/>
                </a:lnTo>
                <a:lnTo>
                  <a:pt x="594" y="167"/>
                </a:lnTo>
                <a:lnTo>
                  <a:pt x="569" y="133"/>
                </a:lnTo>
                <a:lnTo>
                  <a:pt x="540" y="105"/>
                </a:lnTo>
                <a:lnTo>
                  <a:pt x="508" y="81"/>
                </a:lnTo>
                <a:lnTo>
                  <a:pt x="470" y="63"/>
                </a:lnTo>
                <a:lnTo>
                  <a:pt x="429" y="52"/>
                </a:lnTo>
                <a:lnTo>
                  <a:pt x="386" y="48"/>
                </a:lnTo>
                <a:lnTo>
                  <a:pt x="343" y="52"/>
                </a:lnTo>
                <a:lnTo>
                  <a:pt x="302" y="63"/>
                </a:lnTo>
                <a:lnTo>
                  <a:pt x="264" y="81"/>
                </a:lnTo>
                <a:lnTo>
                  <a:pt x="230" y="105"/>
                </a:lnTo>
                <a:lnTo>
                  <a:pt x="201" y="133"/>
                </a:lnTo>
                <a:lnTo>
                  <a:pt x="178" y="167"/>
                </a:lnTo>
                <a:lnTo>
                  <a:pt x="160" y="205"/>
                </a:lnTo>
                <a:lnTo>
                  <a:pt x="149" y="246"/>
                </a:lnTo>
                <a:lnTo>
                  <a:pt x="145" y="289"/>
                </a:lnTo>
                <a:lnTo>
                  <a:pt x="141" y="301"/>
                </a:lnTo>
                <a:lnTo>
                  <a:pt x="133" y="310"/>
                </a:lnTo>
                <a:lnTo>
                  <a:pt x="120" y="313"/>
                </a:lnTo>
                <a:lnTo>
                  <a:pt x="108" y="310"/>
                </a:lnTo>
                <a:lnTo>
                  <a:pt x="99" y="301"/>
                </a:lnTo>
                <a:lnTo>
                  <a:pt x="97" y="289"/>
                </a:lnTo>
                <a:lnTo>
                  <a:pt x="101" y="242"/>
                </a:lnTo>
                <a:lnTo>
                  <a:pt x="111" y="197"/>
                </a:lnTo>
                <a:lnTo>
                  <a:pt x="129" y="156"/>
                </a:lnTo>
                <a:lnTo>
                  <a:pt x="153" y="118"/>
                </a:lnTo>
                <a:lnTo>
                  <a:pt x="182" y="85"/>
                </a:lnTo>
                <a:lnTo>
                  <a:pt x="215" y="56"/>
                </a:lnTo>
                <a:lnTo>
                  <a:pt x="252" y="33"/>
                </a:lnTo>
                <a:lnTo>
                  <a:pt x="294" y="14"/>
                </a:lnTo>
                <a:lnTo>
                  <a:pt x="339" y="4"/>
                </a:lnTo>
                <a:lnTo>
                  <a:pt x="38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 name="Freeform 5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236104" y="1714199"/>
            <a:ext cx="364287" cy="445380"/>
          </a:xfrm>
          <a:custGeom>
            <a:avLst/>
            <a:gdLst>
              <a:gd name="T0" fmla="*/ 577 w 867"/>
              <a:gd name="T1" fmla="*/ 217 h 1060"/>
              <a:gd name="T2" fmla="*/ 674 w 867"/>
              <a:gd name="T3" fmla="*/ 217 h 1060"/>
              <a:gd name="T4" fmla="*/ 577 w 867"/>
              <a:gd name="T5" fmla="*/ 48 h 1060"/>
              <a:gd name="T6" fmla="*/ 241 w 867"/>
              <a:gd name="T7" fmla="*/ 1012 h 1060"/>
              <a:gd name="T8" fmla="*/ 789 w 867"/>
              <a:gd name="T9" fmla="*/ 1008 h 1060"/>
              <a:gd name="T10" fmla="*/ 816 w 867"/>
              <a:gd name="T11" fmla="*/ 983 h 1060"/>
              <a:gd name="T12" fmla="*/ 818 w 867"/>
              <a:gd name="T13" fmla="*/ 97 h 1060"/>
              <a:gd name="T14" fmla="*/ 805 w 867"/>
              <a:gd name="T15" fmla="*/ 63 h 1060"/>
              <a:gd name="T16" fmla="*/ 771 w 867"/>
              <a:gd name="T17" fmla="*/ 48 h 1060"/>
              <a:gd name="T18" fmla="*/ 723 w 867"/>
              <a:gd name="T19" fmla="*/ 338 h 1060"/>
              <a:gd name="T20" fmla="*/ 530 w 867"/>
              <a:gd name="T21" fmla="*/ 338 h 1060"/>
              <a:gd name="T22" fmla="*/ 241 w 867"/>
              <a:gd name="T23" fmla="*/ 48 h 1060"/>
              <a:gd name="T24" fmla="*/ 77 w 867"/>
              <a:gd name="T25" fmla="*/ 52 h 1060"/>
              <a:gd name="T26" fmla="*/ 52 w 867"/>
              <a:gd name="T27" fmla="*/ 78 h 1060"/>
              <a:gd name="T28" fmla="*/ 48 w 867"/>
              <a:gd name="T29" fmla="*/ 963 h 1060"/>
              <a:gd name="T30" fmla="*/ 62 w 867"/>
              <a:gd name="T31" fmla="*/ 997 h 1060"/>
              <a:gd name="T32" fmla="*/ 96 w 867"/>
              <a:gd name="T33" fmla="*/ 1012 h 1060"/>
              <a:gd name="T34" fmla="*/ 192 w 867"/>
              <a:gd name="T35" fmla="*/ 48 h 1060"/>
              <a:gd name="T36" fmla="*/ 96 w 867"/>
              <a:gd name="T37" fmla="*/ 0 h 1060"/>
              <a:gd name="T38" fmla="*/ 796 w 867"/>
              <a:gd name="T39" fmla="*/ 4 h 1060"/>
              <a:gd name="T40" fmla="*/ 839 w 867"/>
              <a:gd name="T41" fmla="*/ 29 h 1060"/>
              <a:gd name="T42" fmla="*/ 864 w 867"/>
              <a:gd name="T43" fmla="*/ 71 h 1060"/>
              <a:gd name="T44" fmla="*/ 867 w 867"/>
              <a:gd name="T45" fmla="*/ 963 h 1060"/>
              <a:gd name="T46" fmla="*/ 853 w 867"/>
              <a:gd name="T47" fmla="*/ 1013 h 1060"/>
              <a:gd name="T48" fmla="*/ 819 w 867"/>
              <a:gd name="T49" fmla="*/ 1047 h 1060"/>
              <a:gd name="T50" fmla="*/ 771 w 867"/>
              <a:gd name="T51" fmla="*/ 1060 h 1060"/>
              <a:gd name="T52" fmla="*/ 71 w 867"/>
              <a:gd name="T53" fmla="*/ 1056 h 1060"/>
              <a:gd name="T54" fmla="*/ 27 w 867"/>
              <a:gd name="T55" fmla="*/ 1031 h 1060"/>
              <a:gd name="T56" fmla="*/ 3 w 867"/>
              <a:gd name="T57" fmla="*/ 990 h 1060"/>
              <a:gd name="T58" fmla="*/ 0 w 867"/>
              <a:gd name="T59" fmla="*/ 97 h 1060"/>
              <a:gd name="T60" fmla="*/ 13 w 867"/>
              <a:gd name="T61" fmla="*/ 48 h 1060"/>
              <a:gd name="T62" fmla="*/ 47 w 867"/>
              <a:gd name="T63" fmla="*/ 14 h 1060"/>
              <a:gd name="T64" fmla="*/ 96 w 867"/>
              <a:gd name="T65" fmla="*/ 0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67" h="1060">
                <a:moveTo>
                  <a:pt x="577" y="48"/>
                </a:moveTo>
                <a:lnTo>
                  <a:pt x="577" y="217"/>
                </a:lnTo>
                <a:lnTo>
                  <a:pt x="626" y="169"/>
                </a:lnTo>
                <a:lnTo>
                  <a:pt x="674" y="217"/>
                </a:lnTo>
                <a:lnTo>
                  <a:pt x="674" y="48"/>
                </a:lnTo>
                <a:lnTo>
                  <a:pt x="577" y="48"/>
                </a:lnTo>
                <a:close/>
                <a:moveTo>
                  <a:pt x="241" y="48"/>
                </a:moveTo>
                <a:lnTo>
                  <a:pt x="241" y="1012"/>
                </a:lnTo>
                <a:lnTo>
                  <a:pt x="771" y="1012"/>
                </a:lnTo>
                <a:lnTo>
                  <a:pt x="789" y="1008"/>
                </a:lnTo>
                <a:lnTo>
                  <a:pt x="805" y="997"/>
                </a:lnTo>
                <a:lnTo>
                  <a:pt x="816" y="983"/>
                </a:lnTo>
                <a:lnTo>
                  <a:pt x="818" y="963"/>
                </a:lnTo>
                <a:lnTo>
                  <a:pt x="818" y="97"/>
                </a:lnTo>
                <a:lnTo>
                  <a:pt x="816" y="78"/>
                </a:lnTo>
                <a:lnTo>
                  <a:pt x="805" y="63"/>
                </a:lnTo>
                <a:lnTo>
                  <a:pt x="789" y="52"/>
                </a:lnTo>
                <a:lnTo>
                  <a:pt x="771" y="48"/>
                </a:lnTo>
                <a:lnTo>
                  <a:pt x="723" y="48"/>
                </a:lnTo>
                <a:lnTo>
                  <a:pt x="723" y="338"/>
                </a:lnTo>
                <a:lnTo>
                  <a:pt x="626" y="241"/>
                </a:lnTo>
                <a:lnTo>
                  <a:pt x="530" y="338"/>
                </a:lnTo>
                <a:lnTo>
                  <a:pt x="530" y="48"/>
                </a:lnTo>
                <a:lnTo>
                  <a:pt x="241" y="48"/>
                </a:lnTo>
                <a:close/>
                <a:moveTo>
                  <a:pt x="96" y="48"/>
                </a:moveTo>
                <a:lnTo>
                  <a:pt x="77" y="52"/>
                </a:lnTo>
                <a:lnTo>
                  <a:pt x="62" y="63"/>
                </a:lnTo>
                <a:lnTo>
                  <a:pt x="52" y="78"/>
                </a:lnTo>
                <a:lnTo>
                  <a:pt x="48" y="97"/>
                </a:lnTo>
                <a:lnTo>
                  <a:pt x="48" y="963"/>
                </a:lnTo>
                <a:lnTo>
                  <a:pt x="52" y="983"/>
                </a:lnTo>
                <a:lnTo>
                  <a:pt x="62" y="997"/>
                </a:lnTo>
                <a:lnTo>
                  <a:pt x="77" y="1008"/>
                </a:lnTo>
                <a:lnTo>
                  <a:pt x="96" y="1012"/>
                </a:lnTo>
                <a:lnTo>
                  <a:pt x="192" y="1012"/>
                </a:lnTo>
                <a:lnTo>
                  <a:pt x="192" y="48"/>
                </a:lnTo>
                <a:lnTo>
                  <a:pt x="96" y="48"/>
                </a:lnTo>
                <a:close/>
                <a:moveTo>
                  <a:pt x="96" y="0"/>
                </a:moveTo>
                <a:lnTo>
                  <a:pt x="771" y="0"/>
                </a:lnTo>
                <a:lnTo>
                  <a:pt x="796" y="4"/>
                </a:lnTo>
                <a:lnTo>
                  <a:pt x="819" y="14"/>
                </a:lnTo>
                <a:lnTo>
                  <a:pt x="839" y="29"/>
                </a:lnTo>
                <a:lnTo>
                  <a:pt x="853" y="48"/>
                </a:lnTo>
                <a:lnTo>
                  <a:pt x="864" y="71"/>
                </a:lnTo>
                <a:lnTo>
                  <a:pt x="867" y="97"/>
                </a:lnTo>
                <a:lnTo>
                  <a:pt x="867" y="963"/>
                </a:lnTo>
                <a:lnTo>
                  <a:pt x="864" y="990"/>
                </a:lnTo>
                <a:lnTo>
                  <a:pt x="853" y="1013"/>
                </a:lnTo>
                <a:lnTo>
                  <a:pt x="839" y="1031"/>
                </a:lnTo>
                <a:lnTo>
                  <a:pt x="819" y="1047"/>
                </a:lnTo>
                <a:lnTo>
                  <a:pt x="796" y="1056"/>
                </a:lnTo>
                <a:lnTo>
                  <a:pt x="771" y="1060"/>
                </a:lnTo>
                <a:lnTo>
                  <a:pt x="96" y="1060"/>
                </a:lnTo>
                <a:lnTo>
                  <a:pt x="71" y="1056"/>
                </a:lnTo>
                <a:lnTo>
                  <a:pt x="47" y="1047"/>
                </a:lnTo>
                <a:lnTo>
                  <a:pt x="27" y="1031"/>
                </a:lnTo>
                <a:lnTo>
                  <a:pt x="13" y="1013"/>
                </a:lnTo>
                <a:lnTo>
                  <a:pt x="3" y="990"/>
                </a:lnTo>
                <a:lnTo>
                  <a:pt x="0" y="963"/>
                </a:lnTo>
                <a:lnTo>
                  <a:pt x="0" y="97"/>
                </a:lnTo>
                <a:lnTo>
                  <a:pt x="3" y="71"/>
                </a:lnTo>
                <a:lnTo>
                  <a:pt x="13" y="48"/>
                </a:lnTo>
                <a:lnTo>
                  <a:pt x="27" y="29"/>
                </a:lnTo>
                <a:lnTo>
                  <a:pt x="47" y="14"/>
                </a:lnTo>
                <a:lnTo>
                  <a:pt x="71" y="4"/>
                </a:lnTo>
                <a:lnTo>
                  <a:pt x="9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2" name="Freeform 5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051781" y="1714199"/>
            <a:ext cx="364707" cy="445380"/>
          </a:xfrm>
          <a:custGeom>
            <a:avLst/>
            <a:gdLst>
              <a:gd name="T0" fmla="*/ 771 w 868"/>
              <a:gd name="T1" fmla="*/ 1012 h 1060"/>
              <a:gd name="T2" fmla="*/ 816 w 868"/>
              <a:gd name="T3" fmla="*/ 983 h 1060"/>
              <a:gd name="T4" fmla="*/ 816 w 868"/>
              <a:gd name="T5" fmla="*/ 78 h 1060"/>
              <a:gd name="T6" fmla="*/ 771 w 868"/>
              <a:gd name="T7" fmla="*/ 48 h 1060"/>
              <a:gd name="T8" fmla="*/ 126 w 868"/>
              <a:gd name="T9" fmla="*/ 52 h 1060"/>
              <a:gd name="T10" fmla="*/ 97 w 868"/>
              <a:gd name="T11" fmla="*/ 97 h 1060"/>
              <a:gd name="T12" fmla="*/ 134 w 868"/>
              <a:gd name="T13" fmla="*/ 148 h 1060"/>
              <a:gd name="T14" fmla="*/ 142 w 868"/>
              <a:gd name="T15" fmla="*/ 182 h 1060"/>
              <a:gd name="T16" fmla="*/ 97 w 868"/>
              <a:gd name="T17" fmla="*/ 194 h 1060"/>
              <a:gd name="T18" fmla="*/ 134 w 868"/>
              <a:gd name="T19" fmla="*/ 293 h 1060"/>
              <a:gd name="T20" fmla="*/ 142 w 868"/>
              <a:gd name="T21" fmla="*/ 326 h 1060"/>
              <a:gd name="T22" fmla="*/ 97 w 868"/>
              <a:gd name="T23" fmla="*/ 338 h 1060"/>
              <a:gd name="T24" fmla="*/ 134 w 868"/>
              <a:gd name="T25" fmla="*/ 437 h 1060"/>
              <a:gd name="T26" fmla="*/ 142 w 868"/>
              <a:gd name="T27" fmla="*/ 470 h 1060"/>
              <a:gd name="T28" fmla="*/ 97 w 868"/>
              <a:gd name="T29" fmla="*/ 482 h 1060"/>
              <a:gd name="T30" fmla="*/ 134 w 868"/>
              <a:gd name="T31" fmla="*/ 582 h 1060"/>
              <a:gd name="T32" fmla="*/ 142 w 868"/>
              <a:gd name="T33" fmla="*/ 615 h 1060"/>
              <a:gd name="T34" fmla="*/ 97 w 868"/>
              <a:gd name="T35" fmla="*/ 627 h 1060"/>
              <a:gd name="T36" fmla="*/ 134 w 868"/>
              <a:gd name="T37" fmla="*/ 726 h 1060"/>
              <a:gd name="T38" fmla="*/ 142 w 868"/>
              <a:gd name="T39" fmla="*/ 759 h 1060"/>
              <a:gd name="T40" fmla="*/ 97 w 868"/>
              <a:gd name="T41" fmla="*/ 771 h 1060"/>
              <a:gd name="T42" fmla="*/ 134 w 868"/>
              <a:gd name="T43" fmla="*/ 870 h 1060"/>
              <a:gd name="T44" fmla="*/ 142 w 868"/>
              <a:gd name="T45" fmla="*/ 904 h 1060"/>
              <a:gd name="T46" fmla="*/ 97 w 868"/>
              <a:gd name="T47" fmla="*/ 916 h 1060"/>
              <a:gd name="T48" fmla="*/ 112 w 868"/>
              <a:gd name="T49" fmla="*/ 997 h 1060"/>
              <a:gd name="T50" fmla="*/ 241 w 868"/>
              <a:gd name="T51" fmla="*/ 1012 h 1060"/>
              <a:gd name="T52" fmla="*/ 146 w 868"/>
              <a:gd name="T53" fmla="*/ 0 h 1060"/>
              <a:gd name="T54" fmla="*/ 820 w 868"/>
              <a:gd name="T55" fmla="*/ 14 h 1060"/>
              <a:gd name="T56" fmla="*/ 864 w 868"/>
              <a:gd name="T57" fmla="*/ 71 h 1060"/>
              <a:gd name="T58" fmla="*/ 864 w 868"/>
              <a:gd name="T59" fmla="*/ 990 h 1060"/>
              <a:gd name="T60" fmla="*/ 820 w 868"/>
              <a:gd name="T61" fmla="*/ 1047 h 1060"/>
              <a:gd name="T62" fmla="*/ 146 w 868"/>
              <a:gd name="T63" fmla="*/ 1060 h 1060"/>
              <a:gd name="T64" fmla="*/ 78 w 868"/>
              <a:gd name="T65" fmla="*/ 1031 h 1060"/>
              <a:gd name="T66" fmla="*/ 49 w 868"/>
              <a:gd name="T67" fmla="*/ 963 h 1060"/>
              <a:gd name="T68" fmla="*/ 12 w 868"/>
              <a:gd name="T69" fmla="*/ 912 h 1060"/>
              <a:gd name="T70" fmla="*/ 4 w 868"/>
              <a:gd name="T71" fmla="*/ 880 h 1060"/>
              <a:gd name="T72" fmla="*/ 49 w 868"/>
              <a:gd name="T73" fmla="*/ 868 h 1060"/>
              <a:gd name="T74" fmla="*/ 12 w 868"/>
              <a:gd name="T75" fmla="*/ 768 h 1060"/>
              <a:gd name="T76" fmla="*/ 4 w 868"/>
              <a:gd name="T77" fmla="*/ 736 h 1060"/>
              <a:gd name="T78" fmla="*/ 49 w 868"/>
              <a:gd name="T79" fmla="*/ 723 h 1060"/>
              <a:gd name="T80" fmla="*/ 12 w 868"/>
              <a:gd name="T81" fmla="*/ 623 h 1060"/>
              <a:gd name="T82" fmla="*/ 4 w 868"/>
              <a:gd name="T83" fmla="*/ 590 h 1060"/>
              <a:gd name="T84" fmla="*/ 49 w 868"/>
              <a:gd name="T85" fmla="*/ 579 h 1060"/>
              <a:gd name="T86" fmla="*/ 12 w 868"/>
              <a:gd name="T87" fmla="*/ 479 h 1060"/>
              <a:gd name="T88" fmla="*/ 4 w 868"/>
              <a:gd name="T89" fmla="*/ 446 h 1060"/>
              <a:gd name="T90" fmla="*/ 49 w 868"/>
              <a:gd name="T91" fmla="*/ 435 h 1060"/>
              <a:gd name="T92" fmla="*/ 12 w 868"/>
              <a:gd name="T93" fmla="*/ 335 h 1060"/>
              <a:gd name="T94" fmla="*/ 4 w 868"/>
              <a:gd name="T95" fmla="*/ 301 h 1060"/>
              <a:gd name="T96" fmla="*/ 49 w 868"/>
              <a:gd name="T97" fmla="*/ 289 h 1060"/>
              <a:gd name="T98" fmla="*/ 12 w 868"/>
              <a:gd name="T99" fmla="*/ 190 h 1060"/>
              <a:gd name="T100" fmla="*/ 4 w 868"/>
              <a:gd name="T101" fmla="*/ 157 h 1060"/>
              <a:gd name="T102" fmla="*/ 49 w 868"/>
              <a:gd name="T103" fmla="*/ 145 h 1060"/>
              <a:gd name="T104" fmla="*/ 62 w 868"/>
              <a:gd name="T105" fmla="*/ 48 h 1060"/>
              <a:gd name="T106" fmla="*/ 120 w 868"/>
              <a:gd name="T107" fmla="*/ 4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8" h="1060">
                <a:moveTo>
                  <a:pt x="290" y="48"/>
                </a:moveTo>
                <a:lnTo>
                  <a:pt x="290" y="1012"/>
                </a:lnTo>
                <a:lnTo>
                  <a:pt x="771" y="1012"/>
                </a:lnTo>
                <a:lnTo>
                  <a:pt x="790" y="1008"/>
                </a:lnTo>
                <a:lnTo>
                  <a:pt x="805" y="997"/>
                </a:lnTo>
                <a:lnTo>
                  <a:pt x="816" y="983"/>
                </a:lnTo>
                <a:lnTo>
                  <a:pt x="820" y="963"/>
                </a:lnTo>
                <a:lnTo>
                  <a:pt x="820" y="97"/>
                </a:lnTo>
                <a:lnTo>
                  <a:pt x="816" y="78"/>
                </a:lnTo>
                <a:lnTo>
                  <a:pt x="805" y="63"/>
                </a:lnTo>
                <a:lnTo>
                  <a:pt x="790" y="52"/>
                </a:lnTo>
                <a:lnTo>
                  <a:pt x="771" y="48"/>
                </a:lnTo>
                <a:lnTo>
                  <a:pt x="290" y="48"/>
                </a:lnTo>
                <a:close/>
                <a:moveTo>
                  <a:pt x="146" y="48"/>
                </a:moveTo>
                <a:lnTo>
                  <a:pt x="126" y="52"/>
                </a:lnTo>
                <a:lnTo>
                  <a:pt x="112" y="63"/>
                </a:lnTo>
                <a:lnTo>
                  <a:pt x="101" y="78"/>
                </a:lnTo>
                <a:lnTo>
                  <a:pt x="97" y="97"/>
                </a:lnTo>
                <a:lnTo>
                  <a:pt x="97" y="145"/>
                </a:lnTo>
                <a:lnTo>
                  <a:pt x="121" y="145"/>
                </a:lnTo>
                <a:lnTo>
                  <a:pt x="134" y="148"/>
                </a:lnTo>
                <a:lnTo>
                  <a:pt x="142" y="157"/>
                </a:lnTo>
                <a:lnTo>
                  <a:pt x="146" y="169"/>
                </a:lnTo>
                <a:lnTo>
                  <a:pt x="142" y="182"/>
                </a:lnTo>
                <a:lnTo>
                  <a:pt x="134" y="190"/>
                </a:lnTo>
                <a:lnTo>
                  <a:pt x="121" y="194"/>
                </a:lnTo>
                <a:lnTo>
                  <a:pt x="97" y="194"/>
                </a:lnTo>
                <a:lnTo>
                  <a:pt x="97" y="289"/>
                </a:lnTo>
                <a:lnTo>
                  <a:pt x="121" y="289"/>
                </a:lnTo>
                <a:lnTo>
                  <a:pt x="134" y="293"/>
                </a:lnTo>
                <a:lnTo>
                  <a:pt x="142" y="301"/>
                </a:lnTo>
                <a:lnTo>
                  <a:pt x="146" y="314"/>
                </a:lnTo>
                <a:lnTo>
                  <a:pt x="142" y="326"/>
                </a:lnTo>
                <a:lnTo>
                  <a:pt x="134" y="335"/>
                </a:lnTo>
                <a:lnTo>
                  <a:pt x="121" y="338"/>
                </a:lnTo>
                <a:lnTo>
                  <a:pt x="97" y="338"/>
                </a:lnTo>
                <a:lnTo>
                  <a:pt x="97" y="435"/>
                </a:lnTo>
                <a:lnTo>
                  <a:pt x="121" y="435"/>
                </a:lnTo>
                <a:lnTo>
                  <a:pt x="134" y="437"/>
                </a:lnTo>
                <a:lnTo>
                  <a:pt x="142" y="446"/>
                </a:lnTo>
                <a:lnTo>
                  <a:pt x="146" y="458"/>
                </a:lnTo>
                <a:lnTo>
                  <a:pt x="142" y="470"/>
                </a:lnTo>
                <a:lnTo>
                  <a:pt x="134" y="479"/>
                </a:lnTo>
                <a:lnTo>
                  <a:pt x="121" y="482"/>
                </a:lnTo>
                <a:lnTo>
                  <a:pt x="97" y="482"/>
                </a:lnTo>
                <a:lnTo>
                  <a:pt x="97" y="579"/>
                </a:lnTo>
                <a:lnTo>
                  <a:pt x="121" y="579"/>
                </a:lnTo>
                <a:lnTo>
                  <a:pt x="134" y="582"/>
                </a:lnTo>
                <a:lnTo>
                  <a:pt x="142" y="590"/>
                </a:lnTo>
                <a:lnTo>
                  <a:pt x="146" y="602"/>
                </a:lnTo>
                <a:lnTo>
                  <a:pt x="142" y="615"/>
                </a:lnTo>
                <a:lnTo>
                  <a:pt x="134" y="623"/>
                </a:lnTo>
                <a:lnTo>
                  <a:pt x="121" y="627"/>
                </a:lnTo>
                <a:lnTo>
                  <a:pt x="97" y="627"/>
                </a:lnTo>
                <a:lnTo>
                  <a:pt x="97" y="723"/>
                </a:lnTo>
                <a:lnTo>
                  <a:pt x="121" y="723"/>
                </a:lnTo>
                <a:lnTo>
                  <a:pt x="134" y="726"/>
                </a:lnTo>
                <a:lnTo>
                  <a:pt x="142" y="736"/>
                </a:lnTo>
                <a:lnTo>
                  <a:pt x="146" y="747"/>
                </a:lnTo>
                <a:lnTo>
                  <a:pt x="142" y="759"/>
                </a:lnTo>
                <a:lnTo>
                  <a:pt x="134" y="768"/>
                </a:lnTo>
                <a:lnTo>
                  <a:pt x="121" y="771"/>
                </a:lnTo>
                <a:lnTo>
                  <a:pt x="97" y="771"/>
                </a:lnTo>
                <a:lnTo>
                  <a:pt x="97" y="868"/>
                </a:lnTo>
                <a:lnTo>
                  <a:pt x="121" y="868"/>
                </a:lnTo>
                <a:lnTo>
                  <a:pt x="134" y="870"/>
                </a:lnTo>
                <a:lnTo>
                  <a:pt x="142" y="880"/>
                </a:lnTo>
                <a:lnTo>
                  <a:pt x="146" y="891"/>
                </a:lnTo>
                <a:lnTo>
                  <a:pt x="142" y="904"/>
                </a:lnTo>
                <a:lnTo>
                  <a:pt x="134" y="912"/>
                </a:lnTo>
                <a:lnTo>
                  <a:pt x="121" y="916"/>
                </a:lnTo>
                <a:lnTo>
                  <a:pt x="97" y="916"/>
                </a:lnTo>
                <a:lnTo>
                  <a:pt x="97" y="963"/>
                </a:lnTo>
                <a:lnTo>
                  <a:pt x="101" y="983"/>
                </a:lnTo>
                <a:lnTo>
                  <a:pt x="112" y="997"/>
                </a:lnTo>
                <a:lnTo>
                  <a:pt x="126" y="1008"/>
                </a:lnTo>
                <a:lnTo>
                  <a:pt x="146" y="1012"/>
                </a:lnTo>
                <a:lnTo>
                  <a:pt x="241" y="1012"/>
                </a:lnTo>
                <a:lnTo>
                  <a:pt x="241" y="48"/>
                </a:lnTo>
                <a:lnTo>
                  <a:pt x="146" y="48"/>
                </a:lnTo>
                <a:close/>
                <a:moveTo>
                  <a:pt x="146" y="0"/>
                </a:moveTo>
                <a:lnTo>
                  <a:pt x="771" y="0"/>
                </a:lnTo>
                <a:lnTo>
                  <a:pt x="798" y="4"/>
                </a:lnTo>
                <a:lnTo>
                  <a:pt x="820" y="14"/>
                </a:lnTo>
                <a:lnTo>
                  <a:pt x="839" y="29"/>
                </a:lnTo>
                <a:lnTo>
                  <a:pt x="855" y="48"/>
                </a:lnTo>
                <a:lnTo>
                  <a:pt x="864" y="71"/>
                </a:lnTo>
                <a:lnTo>
                  <a:pt x="868" y="97"/>
                </a:lnTo>
                <a:lnTo>
                  <a:pt x="868" y="963"/>
                </a:lnTo>
                <a:lnTo>
                  <a:pt x="864" y="990"/>
                </a:lnTo>
                <a:lnTo>
                  <a:pt x="855" y="1013"/>
                </a:lnTo>
                <a:lnTo>
                  <a:pt x="839" y="1031"/>
                </a:lnTo>
                <a:lnTo>
                  <a:pt x="820" y="1047"/>
                </a:lnTo>
                <a:lnTo>
                  <a:pt x="798" y="1056"/>
                </a:lnTo>
                <a:lnTo>
                  <a:pt x="771" y="1060"/>
                </a:lnTo>
                <a:lnTo>
                  <a:pt x="146" y="1060"/>
                </a:lnTo>
                <a:lnTo>
                  <a:pt x="120" y="1056"/>
                </a:lnTo>
                <a:lnTo>
                  <a:pt x="96" y="1047"/>
                </a:lnTo>
                <a:lnTo>
                  <a:pt x="78" y="1031"/>
                </a:lnTo>
                <a:lnTo>
                  <a:pt x="62" y="1013"/>
                </a:lnTo>
                <a:lnTo>
                  <a:pt x="53" y="990"/>
                </a:lnTo>
                <a:lnTo>
                  <a:pt x="49" y="963"/>
                </a:lnTo>
                <a:lnTo>
                  <a:pt x="49" y="916"/>
                </a:lnTo>
                <a:lnTo>
                  <a:pt x="25" y="916"/>
                </a:lnTo>
                <a:lnTo>
                  <a:pt x="12" y="912"/>
                </a:lnTo>
                <a:lnTo>
                  <a:pt x="4" y="904"/>
                </a:lnTo>
                <a:lnTo>
                  <a:pt x="0" y="891"/>
                </a:lnTo>
                <a:lnTo>
                  <a:pt x="4" y="880"/>
                </a:lnTo>
                <a:lnTo>
                  <a:pt x="12" y="870"/>
                </a:lnTo>
                <a:lnTo>
                  <a:pt x="25" y="868"/>
                </a:lnTo>
                <a:lnTo>
                  <a:pt x="49" y="868"/>
                </a:lnTo>
                <a:lnTo>
                  <a:pt x="49" y="771"/>
                </a:lnTo>
                <a:lnTo>
                  <a:pt x="25" y="771"/>
                </a:lnTo>
                <a:lnTo>
                  <a:pt x="12" y="768"/>
                </a:lnTo>
                <a:lnTo>
                  <a:pt x="4" y="759"/>
                </a:lnTo>
                <a:lnTo>
                  <a:pt x="0" y="747"/>
                </a:lnTo>
                <a:lnTo>
                  <a:pt x="4" y="736"/>
                </a:lnTo>
                <a:lnTo>
                  <a:pt x="12" y="726"/>
                </a:lnTo>
                <a:lnTo>
                  <a:pt x="25" y="723"/>
                </a:lnTo>
                <a:lnTo>
                  <a:pt x="49" y="723"/>
                </a:lnTo>
                <a:lnTo>
                  <a:pt x="49" y="627"/>
                </a:lnTo>
                <a:lnTo>
                  <a:pt x="25" y="627"/>
                </a:lnTo>
                <a:lnTo>
                  <a:pt x="12" y="623"/>
                </a:lnTo>
                <a:lnTo>
                  <a:pt x="4" y="615"/>
                </a:lnTo>
                <a:lnTo>
                  <a:pt x="0" y="602"/>
                </a:lnTo>
                <a:lnTo>
                  <a:pt x="4" y="590"/>
                </a:lnTo>
                <a:lnTo>
                  <a:pt x="12" y="582"/>
                </a:lnTo>
                <a:lnTo>
                  <a:pt x="25" y="579"/>
                </a:lnTo>
                <a:lnTo>
                  <a:pt x="49" y="579"/>
                </a:lnTo>
                <a:lnTo>
                  <a:pt x="49" y="482"/>
                </a:lnTo>
                <a:lnTo>
                  <a:pt x="25" y="482"/>
                </a:lnTo>
                <a:lnTo>
                  <a:pt x="12" y="479"/>
                </a:lnTo>
                <a:lnTo>
                  <a:pt x="4" y="470"/>
                </a:lnTo>
                <a:lnTo>
                  <a:pt x="0" y="458"/>
                </a:lnTo>
                <a:lnTo>
                  <a:pt x="4" y="446"/>
                </a:lnTo>
                <a:lnTo>
                  <a:pt x="12" y="437"/>
                </a:lnTo>
                <a:lnTo>
                  <a:pt x="25" y="435"/>
                </a:lnTo>
                <a:lnTo>
                  <a:pt x="49" y="435"/>
                </a:lnTo>
                <a:lnTo>
                  <a:pt x="49" y="338"/>
                </a:lnTo>
                <a:lnTo>
                  <a:pt x="25" y="338"/>
                </a:lnTo>
                <a:lnTo>
                  <a:pt x="12" y="335"/>
                </a:lnTo>
                <a:lnTo>
                  <a:pt x="4" y="326"/>
                </a:lnTo>
                <a:lnTo>
                  <a:pt x="0" y="314"/>
                </a:lnTo>
                <a:lnTo>
                  <a:pt x="4" y="301"/>
                </a:lnTo>
                <a:lnTo>
                  <a:pt x="12" y="293"/>
                </a:lnTo>
                <a:lnTo>
                  <a:pt x="25" y="289"/>
                </a:lnTo>
                <a:lnTo>
                  <a:pt x="49" y="289"/>
                </a:lnTo>
                <a:lnTo>
                  <a:pt x="49" y="194"/>
                </a:lnTo>
                <a:lnTo>
                  <a:pt x="25" y="194"/>
                </a:lnTo>
                <a:lnTo>
                  <a:pt x="12" y="190"/>
                </a:lnTo>
                <a:lnTo>
                  <a:pt x="4" y="182"/>
                </a:lnTo>
                <a:lnTo>
                  <a:pt x="0" y="169"/>
                </a:lnTo>
                <a:lnTo>
                  <a:pt x="4" y="157"/>
                </a:lnTo>
                <a:lnTo>
                  <a:pt x="12" y="148"/>
                </a:lnTo>
                <a:lnTo>
                  <a:pt x="25" y="145"/>
                </a:lnTo>
                <a:lnTo>
                  <a:pt x="49" y="145"/>
                </a:lnTo>
                <a:lnTo>
                  <a:pt x="49" y="97"/>
                </a:lnTo>
                <a:lnTo>
                  <a:pt x="53" y="71"/>
                </a:lnTo>
                <a:lnTo>
                  <a:pt x="62" y="48"/>
                </a:lnTo>
                <a:lnTo>
                  <a:pt x="78" y="29"/>
                </a:lnTo>
                <a:lnTo>
                  <a:pt x="96" y="14"/>
                </a:lnTo>
                <a:lnTo>
                  <a:pt x="120" y="4"/>
                </a:lnTo>
                <a:lnTo>
                  <a:pt x="14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 name="Freeform 5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867879" y="1714199"/>
            <a:ext cx="364707" cy="445380"/>
          </a:xfrm>
          <a:custGeom>
            <a:avLst/>
            <a:gdLst>
              <a:gd name="T0" fmla="*/ 507 w 868"/>
              <a:gd name="T1" fmla="*/ 796 h 1060"/>
              <a:gd name="T2" fmla="*/ 526 w 868"/>
              <a:gd name="T3" fmla="*/ 808 h 1060"/>
              <a:gd name="T4" fmla="*/ 526 w 868"/>
              <a:gd name="T5" fmla="*/ 831 h 1060"/>
              <a:gd name="T6" fmla="*/ 507 w 868"/>
              <a:gd name="T7" fmla="*/ 843 h 1060"/>
              <a:gd name="T8" fmla="*/ 204 w 868"/>
              <a:gd name="T9" fmla="*/ 840 h 1060"/>
              <a:gd name="T10" fmla="*/ 193 w 868"/>
              <a:gd name="T11" fmla="*/ 819 h 1060"/>
              <a:gd name="T12" fmla="*/ 204 w 868"/>
              <a:gd name="T13" fmla="*/ 798 h 1060"/>
              <a:gd name="T14" fmla="*/ 218 w 868"/>
              <a:gd name="T15" fmla="*/ 602 h 1060"/>
              <a:gd name="T16" fmla="*/ 663 w 868"/>
              <a:gd name="T17" fmla="*/ 606 h 1060"/>
              <a:gd name="T18" fmla="*/ 674 w 868"/>
              <a:gd name="T19" fmla="*/ 627 h 1060"/>
              <a:gd name="T20" fmla="*/ 663 w 868"/>
              <a:gd name="T21" fmla="*/ 648 h 1060"/>
              <a:gd name="T22" fmla="*/ 218 w 868"/>
              <a:gd name="T23" fmla="*/ 651 h 1060"/>
              <a:gd name="T24" fmla="*/ 197 w 868"/>
              <a:gd name="T25" fmla="*/ 639 h 1060"/>
              <a:gd name="T26" fmla="*/ 197 w 868"/>
              <a:gd name="T27" fmla="*/ 615 h 1060"/>
              <a:gd name="T28" fmla="*/ 218 w 868"/>
              <a:gd name="T29" fmla="*/ 602 h 1060"/>
              <a:gd name="T30" fmla="*/ 651 w 868"/>
              <a:gd name="T31" fmla="*/ 410 h 1060"/>
              <a:gd name="T32" fmla="*/ 672 w 868"/>
              <a:gd name="T33" fmla="*/ 421 h 1060"/>
              <a:gd name="T34" fmla="*/ 672 w 868"/>
              <a:gd name="T35" fmla="*/ 446 h 1060"/>
              <a:gd name="T36" fmla="*/ 651 w 868"/>
              <a:gd name="T37" fmla="*/ 458 h 1060"/>
              <a:gd name="T38" fmla="*/ 204 w 868"/>
              <a:gd name="T39" fmla="*/ 455 h 1060"/>
              <a:gd name="T40" fmla="*/ 193 w 868"/>
              <a:gd name="T41" fmla="*/ 435 h 1060"/>
              <a:gd name="T42" fmla="*/ 204 w 868"/>
              <a:gd name="T43" fmla="*/ 414 h 1060"/>
              <a:gd name="T44" fmla="*/ 218 w 868"/>
              <a:gd name="T45" fmla="*/ 217 h 1060"/>
              <a:gd name="T46" fmla="*/ 350 w 868"/>
              <a:gd name="T47" fmla="*/ 221 h 1060"/>
              <a:gd name="T48" fmla="*/ 362 w 868"/>
              <a:gd name="T49" fmla="*/ 241 h 1060"/>
              <a:gd name="T50" fmla="*/ 350 w 868"/>
              <a:gd name="T51" fmla="*/ 262 h 1060"/>
              <a:gd name="T52" fmla="*/ 218 w 868"/>
              <a:gd name="T53" fmla="*/ 266 h 1060"/>
              <a:gd name="T54" fmla="*/ 197 w 868"/>
              <a:gd name="T55" fmla="*/ 254 h 1060"/>
              <a:gd name="T56" fmla="*/ 197 w 868"/>
              <a:gd name="T57" fmla="*/ 229 h 1060"/>
              <a:gd name="T58" fmla="*/ 218 w 868"/>
              <a:gd name="T59" fmla="*/ 217 h 1060"/>
              <a:gd name="T60" fmla="*/ 579 w 868"/>
              <a:gd name="T61" fmla="*/ 289 h 1060"/>
              <a:gd name="T62" fmla="*/ 602 w 868"/>
              <a:gd name="T63" fmla="*/ 48 h 1060"/>
              <a:gd name="T64" fmla="*/ 97 w 868"/>
              <a:gd name="T65" fmla="*/ 48 h 1060"/>
              <a:gd name="T66" fmla="*/ 63 w 868"/>
              <a:gd name="T67" fmla="*/ 63 h 1060"/>
              <a:gd name="T68" fmla="*/ 49 w 868"/>
              <a:gd name="T69" fmla="*/ 97 h 1060"/>
              <a:gd name="T70" fmla="*/ 53 w 868"/>
              <a:gd name="T71" fmla="*/ 983 h 1060"/>
              <a:gd name="T72" fmla="*/ 78 w 868"/>
              <a:gd name="T73" fmla="*/ 1008 h 1060"/>
              <a:gd name="T74" fmla="*/ 771 w 868"/>
              <a:gd name="T75" fmla="*/ 1012 h 1060"/>
              <a:gd name="T76" fmla="*/ 805 w 868"/>
              <a:gd name="T77" fmla="*/ 997 h 1060"/>
              <a:gd name="T78" fmla="*/ 820 w 868"/>
              <a:gd name="T79" fmla="*/ 963 h 1060"/>
              <a:gd name="T80" fmla="*/ 579 w 868"/>
              <a:gd name="T81" fmla="*/ 338 h 1060"/>
              <a:gd name="T82" fmla="*/ 545 w 868"/>
              <a:gd name="T83" fmla="*/ 323 h 1060"/>
              <a:gd name="T84" fmla="*/ 530 w 868"/>
              <a:gd name="T85" fmla="*/ 289 h 1060"/>
              <a:gd name="T86" fmla="*/ 97 w 868"/>
              <a:gd name="T87" fmla="*/ 48 h 1060"/>
              <a:gd name="T88" fmla="*/ 627 w 868"/>
              <a:gd name="T89" fmla="*/ 0 h 1060"/>
              <a:gd name="T90" fmla="*/ 868 w 868"/>
              <a:gd name="T91" fmla="*/ 963 h 1060"/>
              <a:gd name="T92" fmla="*/ 854 w 868"/>
              <a:gd name="T93" fmla="*/ 1013 h 1060"/>
              <a:gd name="T94" fmla="*/ 820 w 868"/>
              <a:gd name="T95" fmla="*/ 1047 h 1060"/>
              <a:gd name="T96" fmla="*/ 771 w 868"/>
              <a:gd name="T97" fmla="*/ 1060 h 1060"/>
              <a:gd name="T98" fmla="*/ 71 w 868"/>
              <a:gd name="T99" fmla="*/ 1056 h 1060"/>
              <a:gd name="T100" fmla="*/ 29 w 868"/>
              <a:gd name="T101" fmla="*/ 1031 h 1060"/>
              <a:gd name="T102" fmla="*/ 4 w 868"/>
              <a:gd name="T103" fmla="*/ 990 h 1060"/>
              <a:gd name="T104" fmla="*/ 0 w 868"/>
              <a:gd name="T105" fmla="*/ 97 h 1060"/>
              <a:gd name="T106" fmla="*/ 13 w 868"/>
              <a:gd name="T107" fmla="*/ 48 h 1060"/>
              <a:gd name="T108" fmla="*/ 49 w 868"/>
              <a:gd name="T109" fmla="*/ 14 h 1060"/>
              <a:gd name="T110" fmla="*/ 97 w 868"/>
              <a:gd name="T111" fmla="*/ 0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68" h="1060">
                <a:moveTo>
                  <a:pt x="218" y="796"/>
                </a:moveTo>
                <a:lnTo>
                  <a:pt x="507" y="796"/>
                </a:lnTo>
                <a:lnTo>
                  <a:pt x="519" y="798"/>
                </a:lnTo>
                <a:lnTo>
                  <a:pt x="526" y="808"/>
                </a:lnTo>
                <a:lnTo>
                  <a:pt x="530" y="819"/>
                </a:lnTo>
                <a:lnTo>
                  <a:pt x="526" y="831"/>
                </a:lnTo>
                <a:lnTo>
                  <a:pt x="519" y="840"/>
                </a:lnTo>
                <a:lnTo>
                  <a:pt x="507" y="843"/>
                </a:lnTo>
                <a:lnTo>
                  <a:pt x="218" y="843"/>
                </a:lnTo>
                <a:lnTo>
                  <a:pt x="204" y="840"/>
                </a:lnTo>
                <a:lnTo>
                  <a:pt x="197" y="831"/>
                </a:lnTo>
                <a:lnTo>
                  <a:pt x="193" y="819"/>
                </a:lnTo>
                <a:lnTo>
                  <a:pt x="197" y="808"/>
                </a:lnTo>
                <a:lnTo>
                  <a:pt x="204" y="798"/>
                </a:lnTo>
                <a:lnTo>
                  <a:pt x="218" y="796"/>
                </a:lnTo>
                <a:close/>
                <a:moveTo>
                  <a:pt x="218" y="602"/>
                </a:moveTo>
                <a:lnTo>
                  <a:pt x="651" y="602"/>
                </a:lnTo>
                <a:lnTo>
                  <a:pt x="663" y="606"/>
                </a:lnTo>
                <a:lnTo>
                  <a:pt x="672" y="615"/>
                </a:lnTo>
                <a:lnTo>
                  <a:pt x="674" y="627"/>
                </a:lnTo>
                <a:lnTo>
                  <a:pt x="672" y="639"/>
                </a:lnTo>
                <a:lnTo>
                  <a:pt x="663" y="648"/>
                </a:lnTo>
                <a:lnTo>
                  <a:pt x="651" y="651"/>
                </a:lnTo>
                <a:lnTo>
                  <a:pt x="218" y="651"/>
                </a:lnTo>
                <a:lnTo>
                  <a:pt x="204" y="648"/>
                </a:lnTo>
                <a:lnTo>
                  <a:pt x="197" y="639"/>
                </a:lnTo>
                <a:lnTo>
                  <a:pt x="193" y="627"/>
                </a:lnTo>
                <a:lnTo>
                  <a:pt x="197" y="615"/>
                </a:lnTo>
                <a:lnTo>
                  <a:pt x="204" y="606"/>
                </a:lnTo>
                <a:lnTo>
                  <a:pt x="218" y="602"/>
                </a:lnTo>
                <a:close/>
                <a:moveTo>
                  <a:pt x="218" y="410"/>
                </a:moveTo>
                <a:lnTo>
                  <a:pt x="651" y="410"/>
                </a:lnTo>
                <a:lnTo>
                  <a:pt x="663" y="414"/>
                </a:lnTo>
                <a:lnTo>
                  <a:pt x="672" y="421"/>
                </a:lnTo>
                <a:lnTo>
                  <a:pt x="674" y="435"/>
                </a:lnTo>
                <a:lnTo>
                  <a:pt x="672" y="446"/>
                </a:lnTo>
                <a:lnTo>
                  <a:pt x="663" y="455"/>
                </a:lnTo>
                <a:lnTo>
                  <a:pt x="651" y="458"/>
                </a:lnTo>
                <a:lnTo>
                  <a:pt x="218" y="458"/>
                </a:lnTo>
                <a:lnTo>
                  <a:pt x="204" y="455"/>
                </a:lnTo>
                <a:lnTo>
                  <a:pt x="197" y="446"/>
                </a:lnTo>
                <a:lnTo>
                  <a:pt x="193" y="435"/>
                </a:lnTo>
                <a:lnTo>
                  <a:pt x="197" y="421"/>
                </a:lnTo>
                <a:lnTo>
                  <a:pt x="204" y="414"/>
                </a:lnTo>
                <a:lnTo>
                  <a:pt x="218" y="410"/>
                </a:lnTo>
                <a:close/>
                <a:moveTo>
                  <a:pt x="218" y="217"/>
                </a:moveTo>
                <a:lnTo>
                  <a:pt x="338" y="217"/>
                </a:lnTo>
                <a:lnTo>
                  <a:pt x="350" y="221"/>
                </a:lnTo>
                <a:lnTo>
                  <a:pt x="359" y="229"/>
                </a:lnTo>
                <a:lnTo>
                  <a:pt x="362" y="241"/>
                </a:lnTo>
                <a:lnTo>
                  <a:pt x="359" y="254"/>
                </a:lnTo>
                <a:lnTo>
                  <a:pt x="350" y="262"/>
                </a:lnTo>
                <a:lnTo>
                  <a:pt x="338" y="266"/>
                </a:lnTo>
                <a:lnTo>
                  <a:pt x="218" y="266"/>
                </a:lnTo>
                <a:lnTo>
                  <a:pt x="204" y="262"/>
                </a:lnTo>
                <a:lnTo>
                  <a:pt x="197" y="254"/>
                </a:lnTo>
                <a:lnTo>
                  <a:pt x="193" y="241"/>
                </a:lnTo>
                <a:lnTo>
                  <a:pt x="197" y="229"/>
                </a:lnTo>
                <a:lnTo>
                  <a:pt x="204" y="221"/>
                </a:lnTo>
                <a:lnTo>
                  <a:pt x="218" y="217"/>
                </a:lnTo>
                <a:close/>
                <a:moveTo>
                  <a:pt x="579" y="48"/>
                </a:moveTo>
                <a:lnTo>
                  <a:pt x="579" y="289"/>
                </a:lnTo>
                <a:lnTo>
                  <a:pt x="820" y="289"/>
                </a:lnTo>
                <a:lnTo>
                  <a:pt x="602" y="48"/>
                </a:lnTo>
                <a:lnTo>
                  <a:pt x="579" y="48"/>
                </a:lnTo>
                <a:close/>
                <a:moveTo>
                  <a:pt x="97" y="48"/>
                </a:moveTo>
                <a:lnTo>
                  <a:pt x="78" y="52"/>
                </a:lnTo>
                <a:lnTo>
                  <a:pt x="63" y="63"/>
                </a:lnTo>
                <a:lnTo>
                  <a:pt x="53" y="78"/>
                </a:lnTo>
                <a:lnTo>
                  <a:pt x="49" y="97"/>
                </a:lnTo>
                <a:lnTo>
                  <a:pt x="49" y="963"/>
                </a:lnTo>
                <a:lnTo>
                  <a:pt x="53" y="983"/>
                </a:lnTo>
                <a:lnTo>
                  <a:pt x="63" y="997"/>
                </a:lnTo>
                <a:lnTo>
                  <a:pt x="78" y="1008"/>
                </a:lnTo>
                <a:lnTo>
                  <a:pt x="97" y="1012"/>
                </a:lnTo>
                <a:lnTo>
                  <a:pt x="771" y="1012"/>
                </a:lnTo>
                <a:lnTo>
                  <a:pt x="790" y="1008"/>
                </a:lnTo>
                <a:lnTo>
                  <a:pt x="805" y="997"/>
                </a:lnTo>
                <a:lnTo>
                  <a:pt x="816" y="983"/>
                </a:lnTo>
                <a:lnTo>
                  <a:pt x="820" y="963"/>
                </a:lnTo>
                <a:lnTo>
                  <a:pt x="820" y="338"/>
                </a:lnTo>
                <a:lnTo>
                  <a:pt x="579" y="338"/>
                </a:lnTo>
                <a:lnTo>
                  <a:pt x="559" y="334"/>
                </a:lnTo>
                <a:lnTo>
                  <a:pt x="545" y="323"/>
                </a:lnTo>
                <a:lnTo>
                  <a:pt x="534" y="309"/>
                </a:lnTo>
                <a:lnTo>
                  <a:pt x="530" y="289"/>
                </a:lnTo>
                <a:lnTo>
                  <a:pt x="530" y="48"/>
                </a:lnTo>
                <a:lnTo>
                  <a:pt x="97" y="48"/>
                </a:lnTo>
                <a:close/>
                <a:moveTo>
                  <a:pt x="97" y="0"/>
                </a:moveTo>
                <a:lnTo>
                  <a:pt x="627" y="0"/>
                </a:lnTo>
                <a:lnTo>
                  <a:pt x="868" y="266"/>
                </a:lnTo>
                <a:lnTo>
                  <a:pt x="868" y="963"/>
                </a:lnTo>
                <a:lnTo>
                  <a:pt x="864" y="990"/>
                </a:lnTo>
                <a:lnTo>
                  <a:pt x="854" y="1013"/>
                </a:lnTo>
                <a:lnTo>
                  <a:pt x="839" y="1031"/>
                </a:lnTo>
                <a:lnTo>
                  <a:pt x="820" y="1047"/>
                </a:lnTo>
                <a:lnTo>
                  <a:pt x="797" y="1056"/>
                </a:lnTo>
                <a:lnTo>
                  <a:pt x="771" y="1060"/>
                </a:lnTo>
                <a:lnTo>
                  <a:pt x="97" y="1060"/>
                </a:lnTo>
                <a:lnTo>
                  <a:pt x="71" y="1056"/>
                </a:lnTo>
                <a:lnTo>
                  <a:pt x="49" y="1047"/>
                </a:lnTo>
                <a:lnTo>
                  <a:pt x="29" y="1031"/>
                </a:lnTo>
                <a:lnTo>
                  <a:pt x="13" y="1013"/>
                </a:lnTo>
                <a:lnTo>
                  <a:pt x="4" y="990"/>
                </a:lnTo>
                <a:lnTo>
                  <a:pt x="0" y="963"/>
                </a:lnTo>
                <a:lnTo>
                  <a:pt x="0" y="97"/>
                </a:lnTo>
                <a:lnTo>
                  <a:pt x="4" y="71"/>
                </a:lnTo>
                <a:lnTo>
                  <a:pt x="13" y="48"/>
                </a:lnTo>
                <a:lnTo>
                  <a:pt x="29" y="29"/>
                </a:lnTo>
                <a:lnTo>
                  <a:pt x="49" y="14"/>
                </a:lnTo>
                <a:lnTo>
                  <a:pt x="71" y="4"/>
                </a:lnTo>
                <a:lnTo>
                  <a:pt x="9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 name="Freeform 5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396844" y="1714409"/>
            <a:ext cx="364707" cy="444960"/>
          </a:xfrm>
          <a:custGeom>
            <a:avLst/>
            <a:gdLst>
              <a:gd name="T0" fmla="*/ 374 w 868"/>
              <a:gd name="T1" fmla="*/ 870 h 1059"/>
              <a:gd name="T2" fmla="*/ 382 w 868"/>
              <a:gd name="T3" fmla="*/ 903 h 1059"/>
              <a:gd name="T4" fmla="*/ 169 w 868"/>
              <a:gd name="T5" fmla="*/ 915 h 1059"/>
              <a:gd name="T6" fmla="*/ 145 w 868"/>
              <a:gd name="T7" fmla="*/ 890 h 1059"/>
              <a:gd name="T8" fmla="*/ 169 w 868"/>
              <a:gd name="T9" fmla="*/ 866 h 1059"/>
              <a:gd name="T10" fmla="*/ 470 w 868"/>
              <a:gd name="T11" fmla="*/ 725 h 1059"/>
              <a:gd name="T12" fmla="*/ 479 w 868"/>
              <a:gd name="T13" fmla="*/ 757 h 1059"/>
              <a:gd name="T14" fmla="*/ 169 w 868"/>
              <a:gd name="T15" fmla="*/ 769 h 1059"/>
              <a:gd name="T16" fmla="*/ 145 w 868"/>
              <a:gd name="T17" fmla="*/ 746 h 1059"/>
              <a:gd name="T18" fmla="*/ 169 w 868"/>
              <a:gd name="T19" fmla="*/ 722 h 1059"/>
              <a:gd name="T20" fmla="*/ 470 w 868"/>
              <a:gd name="T21" fmla="*/ 581 h 1059"/>
              <a:gd name="T22" fmla="*/ 479 w 868"/>
              <a:gd name="T23" fmla="*/ 613 h 1059"/>
              <a:gd name="T24" fmla="*/ 169 w 868"/>
              <a:gd name="T25" fmla="*/ 625 h 1059"/>
              <a:gd name="T26" fmla="*/ 145 w 868"/>
              <a:gd name="T27" fmla="*/ 602 h 1059"/>
              <a:gd name="T28" fmla="*/ 169 w 868"/>
              <a:gd name="T29" fmla="*/ 577 h 1059"/>
              <a:gd name="T30" fmla="*/ 277 w 868"/>
              <a:gd name="T31" fmla="*/ 435 h 1059"/>
              <a:gd name="T32" fmla="*/ 286 w 868"/>
              <a:gd name="T33" fmla="*/ 469 h 1059"/>
              <a:gd name="T34" fmla="*/ 169 w 868"/>
              <a:gd name="T35" fmla="*/ 481 h 1059"/>
              <a:gd name="T36" fmla="*/ 145 w 868"/>
              <a:gd name="T37" fmla="*/ 456 h 1059"/>
              <a:gd name="T38" fmla="*/ 169 w 868"/>
              <a:gd name="T39" fmla="*/ 433 h 1059"/>
              <a:gd name="T40" fmla="*/ 560 w 868"/>
              <a:gd name="T41" fmla="*/ 433 h 1059"/>
              <a:gd name="T42" fmla="*/ 78 w 868"/>
              <a:gd name="T43" fmla="*/ 291 h 1059"/>
              <a:gd name="T44" fmla="*/ 48 w 868"/>
              <a:gd name="T45" fmla="*/ 336 h 1059"/>
              <a:gd name="T46" fmla="*/ 63 w 868"/>
              <a:gd name="T47" fmla="*/ 997 h 1059"/>
              <a:gd name="T48" fmla="*/ 530 w 868"/>
              <a:gd name="T49" fmla="*/ 1010 h 1059"/>
              <a:gd name="T50" fmla="*/ 574 w 868"/>
              <a:gd name="T51" fmla="*/ 981 h 1059"/>
              <a:gd name="T52" fmla="*/ 434 w 868"/>
              <a:gd name="T53" fmla="*/ 481 h 1059"/>
              <a:gd name="T54" fmla="*/ 390 w 868"/>
              <a:gd name="T55" fmla="*/ 451 h 1059"/>
              <a:gd name="T56" fmla="*/ 97 w 868"/>
              <a:gd name="T57" fmla="*/ 288 h 1059"/>
              <a:gd name="T58" fmla="*/ 627 w 868"/>
              <a:gd name="T59" fmla="*/ 433 h 1059"/>
              <a:gd name="T60" fmla="*/ 614 w 868"/>
              <a:gd name="T61" fmla="*/ 1011 h 1059"/>
              <a:gd name="T62" fmla="*/ 556 w 868"/>
              <a:gd name="T63" fmla="*/ 1056 h 1059"/>
              <a:gd name="T64" fmla="*/ 70 w 868"/>
              <a:gd name="T65" fmla="*/ 1056 h 1059"/>
              <a:gd name="T66" fmla="*/ 14 w 868"/>
              <a:gd name="T67" fmla="*/ 1011 h 1059"/>
              <a:gd name="T68" fmla="*/ 0 w 868"/>
              <a:gd name="T69" fmla="*/ 336 h 1059"/>
              <a:gd name="T70" fmla="*/ 28 w 868"/>
              <a:gd name="T71" fmla="*/ 268 h 1059"/>
              <a:gd name="T72" fmla="*/ 97 w 868"/>
              <a:gd name="T73" fmla="*/ 240 h 1059"/>
              <a:gd name="T74" fmla="*/ 801 w 868"/>
              <a:gd name="T75" fmla="*/ 192 h 1059"/>
              <a:gd name="T76" fmla="*/ 699 w 868"/>
              <a:gd name="T77" fmla="*/ 0 h 1059"/>
              <a:gd name="T78" fmla="*/ 864 w 868"/>
              <a:gd name="T79" fmla="*/ 747 h 1059"/>
              <a:gd name="T80" fmla="*/ 819 w 868"/>
              <a:gd name="T81" fmla="*/ 805 h 1059"/>
              <a:gd name="T82" fmla="*/ 699 w 868"/>
              <a:gd name="T83" fmla="*/ 818 h 1059"/>
              <a:gd name="T84" fmla="*/ 675 w 868"/>
              <a:gd name="T85" fmla="*/ 794 h 1059"/>
              <a:gd name="T86" fmla="*/ 699 w 868"/>
              <a:gd name="T87" fmla="*/ 769 h 1059"/>
              <a:gd name="T88" fmla="*/ 805 w 868"/>
              <a:gd name="T89" fmla="*/ 756 h 1059"/>
              <a:gd name="T90" fmla="*/ 819 w 868"/>
              <a:gd name="T91" fmla="*/ 240 h 1059"/>
              <a:gd name="T92" fmla="*/ 641 w 868"/>
              <a:gd name="T93" fmla="*/ 226 h 1059"/>
              <a:gd name="T94" fmla="*/ 627 w 868"/>
              <a:gd name="T95" fmla="*/ 47 h 1059"/>
              <a:gd name="T96" fmla="*/ 303 w 868"/>
              <a:gd name="T97" fmla="*/ 61 h 1059"/>
              <a:gd name="T98" fmla="*/ 289 w 868"/>
              <a:gd name="T99" fmla="*/ 167 h 1059"/>
              <a:gd name="T100" fmla="*/ 265 w 868"/>
              <a:gd name="T101" fmla="*/ 192 h 1059"/>
              <a:gd name="T102" fmla="*/ 241 w 868"/>
              <a:gd name="T103" fmla="*/ 167 h 1059"/>
              <a:gd name="T104" fmla="*/ 254 w 868"/>
              <a:gd name="T105" fmla="*/ 47 h 1059"/>
              <a:gd name="T106" fmla="*/ 311 w 868"/>
              <a:gd name="T107" fmla="*/ 2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8" h="1059">
                <a:moveTo>
                  <a:pt x="169" y="866"/>
                </a:moveTo>
                <a:lnTo>
                  <a:pt x="361" y="866"/>
                </a:lnTo>
                <a:lnTo>
                  <a:pt x="374" y="870"/>
                </a:lnTo>
                <a:lnTo>
                  <a:pt x="382" y="878"/>
                </a:lnTo>
                <a:lnTo>
                  <a:pt x="386" y="890"/>
                </a:lnTo>
                <a:lnTo>
                  <a:pt x="382" y="903"/>
                </a:lnTo>
                <a:lnTo>
                  <a:pt x="374" y="911"/>
                </a:lnTo>
                <a:lnTo>
                  <a:pt x="361" y="915"/>
                </a:lnTo>
                <a:lnTo>
                  <a:pt x="169" y="915"/>
                </a:lnTo>
                <a:lnTo>
                  <a:pt x="157" y="911"/>
                </a:lnTo>
                <a:lnTo>
                  <a:pt x="148" y="903"/>
                </a:lnTo>
                <a:lnTo>
                  <a:pt x="145" y="890"/>
                </a:lnTo>
                <a:lnTo>
                  <a:pt x="148" y="878"/>
                </a:lnTo>
                <a:lnTo>
                  <a:pt x="157" y="870"/>
                </a:lnTo>
                <a:lnTo>
                  <a:pt x="169" y="866"/>
                </a:lnTo>
                <a:close/>
                <a:moveTo>
                  <a:pt x="169" y="722"/>
                </a:moveTo>
                <a:lnTo>
                  <a:pt x="458" y="722"/>
                </a:lnTo>
                <a:lnTo>
                  <a:pt x="470" y="725"/>
                </a:lnTo>
                <a:lnTo>
                  <a:pt x="479" y="734"/>
                </a:lnTo>
                <a:lnTo>
                  <a:pt x="481" y="746"/>
                </a:lnTo>
                <a:lnTo>
                  <a:pt x="479" y="757"/>
                </a:lnTo>
                <a:lnTo>
                  <a:pt x="470" y="767"/>
                </a:lnTo>
                <a:lnTo>
                  <a:pt x="458" y="769"/>
                </a:lnTo>
                <a:lnTo>
                  <a:pt x="169" y="769"/>
                </a:lnTo>
                <a:lnTo>
                  <a:pt x="157" y="767"/>
                </a:lnTo>
                <a:lnTo>
                  <a:pt x="148" y="757"/>
                </a:lnTo>
                <a:lnTo>
                  <a:pt x="145" y="746"/>
                </a:lnTo>
                <a:lnTo>
                  <a:pt x="148" y="734"/>
                </a:lnTo>
                <a:lnTo>
                  <a:pt x="157" y="725"/>
                </a:lnTo>
                <a:lnTo>
                  <a:pt x="169" y="722"/>
                </a:lnTo>
                <a:close/>
                <a:moveTo>
                  <a:pt x="169" y="577"/>
                </a:moveTo>
                <a:lnTo>
                  <a:pt x="458" y="577"/>
                </a:lnTo>
                <a:lnTo>
                  <a:pt x="470" y="581"/>
                </a:lnTo>
                <a:lnTo>
                  <a:pt x="479" y="589"/>
                </a:lnTo>
                <a:lnTo>
                  <a:pt x="481" y="602"/>
                </a:lnTo>
                <a:lnTo>
                  <a:pt x="479" y="613"/>
                </a:lnTo>
                <a:lnTo>
                  <a:pt x="470" y="621"/>
                </a:lnTo>
                <a:lnTo>
                  <a:pt x="458" y="625"/>
                </a:lnTo>
                <a:lnTo>
                  <a:pt x="169" y="625"/>
                </a:lnTo>
                <a:lnTo>
                  <a:pt x="157" y="621"/>
                </a:lnTo>
                <a:lnTo>
                  <a:pt x="148" y="613"/>
                </a:lnTo>
                <a:lnTo>
                  <a:pt x="145" y="602"/>
                </a:lnTo>
                <a:lnTo>
                  <a:pt x="148" y="589"/>
                </a:lnTo>
                <a:lnTo>
                  <a:pt x="157" y="581"/>
                </a:lnTo>
                <a:lnTo>
                  <a:pt x="169" y="577"/>
                </a:lnTo>
                <a:close/>
                <a:moveTo>
                  <a:pt x="169" y="433"/>
                </a:moveTo>
                <a:lnTo>
                  <a:pt x="265" y="433"/>
                </a:lnTo>
                <a:lnTo>
                  <a:pt x="277" y="435"/>
                </a:lnTo>
                <a:lnTo>
                  <a:pt x="286" y="445"/>
                </a:lnTo>
                <a:lnTo>
                  <a:pt x="289" y="456"/>
                </a:lnTo>
                <a:lnTo>
                  <a:pt x="286" y="469"/>
                </a:lnTo>
                <a:lnTo>
                  <a:pt x="277" y="477"/>
                </a:lnTo>
                <a:lnTo>
                  <a:pt x="265" y="481"/>
                </a:lnTo>
                <a:lnTo>
                  <a:pt x="169" y="481"/>
                </a:lnTo>
                <a:lnTo>
                  <a:pt x="157" y="477"/>
                </a:lnTo>
                <a:lnTo>
                  <a:pt x="148" y="469"/>
                </a:lnTo>
                <a:lnTo>
                  <a:pt x="145" y="456"/>
                </a:lnTo>
                <a:lnTo>
                  <a:pt x="148" y="445"/>
                </a:lnTo>
                <a:lnTo>
                  <a:pt x="157" y="435"/>
                </a:lnTo>
                <a:lnTo>
                  <a:pt x="169" y="433"/>
                </a:lnTo>
                <a:close/>
                <a:moveTo>
                  <a:pt x="434" y="291"/>
                </a:moveTo>
                <a:lnTo>
                  <a:pt x="434" y="433"/>
                </a:lnTo>
                <a:lnTo>
                  <a:pt x="560" y="433"/>
                </a:lnTo>
                <a:lnTo>
                  <a:pt x="434" y="291"/>
                </a:lnTo>
                <a:close/>
                <a:moveTo>
                  <a:pt x="97" y="288"/>
                </a:moveTo>
                <a:lnTo>
                  <a:pt x="78" y="291"/>
                </a:lnTo>
                <a:lnTo>
                  <a:pt x="63" y="302"/>
                </a:lnTo>
                <a:lnTo>
                  <a:pt x="52" y="318"/>
                </a:lnTo>
                <a:lnTo>
                  <a:pt x="48" y="336"/>
                </a:lnTo>
                <a:lnTo>
                  <a:pt x="48" y="963"/>
                </a:lnTo>
                <a:lnTo>
                  <a:pt x="52" y="981"/>
                </a:lnTo>
                <a:lnTo>
                  <a:pt x="63" y="997"/>
                </a:lnTo>
                <a:lnTo>
                  <a:pt x="78" y="1008"/>
                </a:lnTo>
                <a:lnTo>
                  <a:pt x="97" y="1010"/>
                </a:lnTo>
                <a:lnTo>
                  <a:pt x="530" y="1010"/>
                </a:lnTo>
                <a:lnTo>
                  <a:pt x="549" y="1008"/>
                </a:lnTo>
                <a:lnTo>
                  <a:pt x="564" y="997"/>
                </a:lnTo>
                <a:lnTo>
                  <a:pt x="574" y="981"/>
                </a:lnTo>
                <a:lnTo>
                  <a:pt x="578" y="963"/>
                </a:lnTo>
                <a:lnTo>
                  <a:pt x="578" y="481"/>
                </a:lnTo>
                <a:lnTo>
                  <a:pt x="434" y="481"/>
                </a:lnTo>
                <a:lnTo>
                  <a:pt x="415" y="477"/>
                </a:lnTo>
                <a:lnTo>
                  <a:pt x="400" y="467"/>
                </a:lnTo>
                <a:lnTo>
                  <a:pt x="390" y="451"/>
                </a:lnTo>
                <a:lnTo>
                  <a:pt x="386" y="433"/>
                </a:lnTo>
                <a:lnTo>
                  <a:pt x="386" y="288"/>
                </a:lnTo>
                <a:lnTo>
                  <a:pt x="97" y="288"/>
                </a:lnTo>
                <a:close/>
                <a:moveTo>
                  <a:pt x="97" y="240"/>
                </a:moveTo>
                <a:lnTo>
                  <a:pt x="458" y="240"/>
                </a:lnTo>
                <a:lnTo>
                  <a:pt x="627" y="433"/>
                </a:lnTo>
                <a:lnTo>
                  <a:pt x="627" y="963"/>
                </a:lnTo>
                <a:lnTo>
                  <a:pt x="623" y="988"/>
                </a:lnTo>
                <a:lnTo>
                  <a:pt x="614" y="1011"/>
                </a:lnTo>
                <a:lnTo>
                  <a:pt x="598" y="1031"/>
                </a:lnTo>
                <a:lnTo>
                  <a:pt x="578" y="1045"/>
                </a:lnTo>
                <a:lnTo>
                  <a:pt x="556" y="1056"/>
                </a:lnTo>
                <a:lnTo>
                  <a:pt x="530" y="1059"/>
                </a:lnTo>
                <a:lnTo>
                  <a:pt x="97" y="1059"/>
                </a:lnTo>
                <a:lnTo>
                  <a:pt x="70" y="1056"/>
                </a:lnTo>
                <a:lnTo>
                  <a:pt x="48" y="1045"/>
                </a:lnTo>
                <a:lnTo>
                  <a:pt x="28" y="1031"/>
                </a:lnTo>
                <a:lnTo>
                  <a:pt x="14" y="1011"/>
                </a:lnTo>
                <a:lnTo>
                  <a:pt x="4" y="988"/>
                </a:lnTo>
                <a:lnTo>
                  <a:pt x="0" y="963"/>
                </a:lnTo>
                <a:lnTo>
                  <a:pt x="0" y="336"/>
                </a:lnTo>
                <a:lnTo>
                  <a:pt x="4" y="311"/>
                </a:lnTo>
                <a:lnTo>
                  <a:pt x="14" y="288"/>
                </a:lnTo>
                <a:lnTo>
                  <a:pt x="28" y="268"/>
                </a:lnTo>
                <a:lnTo>
                  <a:pt x="48" y="253"/>
                </a:lnTo>
                <a:lnTo>
                  <a:pt x="70" y="243"/>
                </a:lnTo>
                <a:lnTo>
                  <a:pt x="97" y="240"/>
                </a:lnTo>
                <a:close/>
                <a:moveTo>
                  <a:pt x="675" y="51"/>
                </a:moveTo>
                <a:lnTo>
                  <a:pt x="675" y="192"/>
                </a:lnTo>
                <a:lnTo>
                  <a:pt x="801" y="192"/>
                </a:lnTo>
                <a:lnTo>
                  <a:pt x="675" y="51"/>
                </a:lnTo>
                <a:close/>
                <a:moveTo>
                  <a:pt x="337" y="0"/>
                </a:moveTo>
                <a:lnTo>
                  <a:pt x="699" y="0"/>
                </a:lnTo>
                <a:lnTo>
                  <a:pt x="868" y="192"/>
                </a:lnTo>
                <a:lnTo>
                  <a:pt x="868" y="722"/>
                </a:lnTo>
                <a:lnTo>
                  <a:pt x="864" y="747"/>
                </a:lnTo>
                <a:lnTo>
                  <a:pt x="854" y="771"/>
                </a:lnTo>
                <a:lnTo>
                  <a:pt x="839" y="790"/>
                </a:lnTo>
                <a:lnTo>
                  <a:pt x="819" y="805"/>
                </a:lnTo>
                <a:lnTo>
                  <a:pt x="797" y="815"/>
                </a:lnTo>
                <a:lnTo>
                  <a:pt x="771" y="818"/>
                </a:lnTo>
                <a:lnTo>
                  <a:pt x="699" y="818"/>
                </a:lnTo>
                <a:lnTo>
                  <a:pt x="687" y="815"/>
                </a:lnTo>
                <a:lnTo>
                  <a:pt x="678" y="806"/>
                </a:lnTo>
                <a:lnTo>
                  <a:pt x="675" y="794"/>
                </a:lnTo>
                <a:lnTo>
                  <a:pt x="678" y="782"/>
                </a:lnTo>
                <a:lnTo>
                  <a:pt x="687" y="773"/>
                </a:lnTo>
                <a:lnTo>
                  <a:pt x="699" y="769"/>
                </a:lnTo>
                <a:lnTo>
                  <a:pt x="771" y="769"/>
                </a:lnTo>
                <a:lnTo>
                  <a:pt x="790" y="767"/>
                </a:lnTo>
                <a:lnTo>
                  <a:pt x="805" y="756"/>
                </a:lnTo>
                <a:lnTo>
                  <a:pt x="815" y="740"/>
                </a:lnTo>
                <a:lnTo>
                  <a:pt x="819" y="722"/>
                </a:lnTo>
                <a:lnTo>
                  <a:pt x="819" y="240"/>
                </a:lnTo>
                <a:lnTo>
                  <a:pt x="675" y="240"/>
                </a:lnTo>
                <a:lnTo>
                  <a:pt x="656" y="236"/>
                </a:lnTo>
                <a:lnTo>
                  <a:pt x="641" y="226"/>
                </a:lnTo>
                <a:lnTo>
                  <a:pt x="631" y="210"/>
                </a:lnTo>
                <a:lnTo>
                  <a:pt x="627" y="192"/>
                </a:lnTo>
                <a:lnTo>
                  <a:pt x="627" y="47"/>
                </a:lnTo>
                <a:lnTo>
                  <a:pt x="337" y="47"/>
                </a:lnTo>
                <a:lnTo>
                  <a:pt x="319" y="51"/>
                </a:lnTo>
                <a:lnTo>
                  <a:pt x="303" y="61"/>
                </a:lnTo>
                <a:lnTo>
                  <a:pt x="293" y="77"/>
                </a:lnTo>
                <a:lnTo>
                  <a:pt x="289" y="95"/>
                </a:lnTo>
                <a:lnTo>
                  <a:pt x="289" y="167"/>
                </a:lnTo>
                <a:lnTo>
                  <a:pt x="286" y="180"/>
                </a:lnTo>
                <a:lnTo>
                  <a:pt x="277" y="188"/>
                </a:lnTo>
                <a:lnTo>
                  <a:pt x="265" y="192"/>
                </a:lnTo>
                <a:lnTo>
                  <a:pt x="254" y="188"/>
                </a:lnTo>
                <a:lnTo>
                  <a:pt x="244" y="180"/>
                </a:lnTo>
                <a:lnTo>
                  <a:pt x="241" y="167"/>
                </a:lnTo>
                <a:lnTo>
                  <a:pt x="241" y="95"/>
                </a:lnTo>
                <a:lnTo>
                  <a:pt x="244" y="70"/>
                </a:lnTo>
                <a:lnTo>
                  <a:pt x="254" y="47"/>
                </a:lnTo>
                <a:lnTo>
                  <a:pt x="269" y="27"/>
                </a:lnTo>
                <a:lnTo>
                  <a:pt x="289" y="13"/>
                </a:lnTo>
                <a:lnTo>
                  <a:pt x="311" y="2"/>
                </a:lnTo>
                <a:lnTo>
                  <a:pt x="33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 name="Freeform 5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580747" y="1714199"/>
            <a:ext cx="364707" cy="445380"/>
          </a:xfrm>
          <a:custGeom>
            <a:avLst/>
            <a:gdLst>
              <a:gd name="T0" fmla="*/ 579 w 868"/>
              <a:gd name="T1" fmla="*/ 48 h 1060"/>
              <a:gd name="T2" fmla="*/ 579 w 868"/>
              <a:gd name="T3" fmla="*/ 289 h 1060"/>
              <a:gd name="T4" fmla="*/ 819 w 868"/>
              <a:gd name="T5" fmla="*/ 289 h 1060"/>
              <a:gd name="T6" fmla="*/ 602 w 868"/>
              <a:gd name="T7" fmla="*/ 48 h 1060"/>
              <a:gd name="T8" fmla="*/ 579 w 868"/>
              <a:gd name="T9" fmla="*/ 48 h 1060"/>
              <a:gd name="T10" fmla="*/ 97 w 868"/>
              <a:gd name="T11" fmla="*/ 48 h 1060"/>
              <a:gd name="T12" fmla="*/ 79 w 868"/>
              <a:gd name="T13" fmla="*/ 52 h 1060"/>
              <a:gd name="T14" fmla="*/ 63 w 868"/>
              <a:gd name="T15" fmla="*/ 62 h 1060"/>
              <a:gd name="T16" fmla="*/ 52 w 868"/>
              <a:gd name="T17" fmla="*/ 78 h 1060"/>
              <a:gd name="T18" fmla="*/ 48 w 868"/>
              <a:gd name="T19" fmla="*/ 97 h 1060"/>
              <a:gd name="T20" fmla="*/ 48 w 868"/>
              <a:gd name="T21" fmla="*/ 963 h 1060"/>
              <a:gd name="T22" fmla="*/ 52 w 868"/>
              <a:gd name="T23" fmla="*/ 983 h 1060"/>
              <a:gd name="T24" fmla="*/ 63 w 868"/>
              <a:gd name="T25" fmla="*/ 997 h 1060"/>
              <a:gd name="T26" fmla="*/ 79 w 868"/>
              <a:gd name="T27" fmla="*/ 1008 h 1060"/>
              <a:gd name="T28" fmla="*/ 97 w 868"/>
              <a:gd name="T29" fmla="*/ 1012 h 1060"/>
              <a:gd name="T30" fmla="*/ 771 w 868"/>
              <a:gd name="T31" fmla="*/ 1012 h 1060"/>
              <a:gd name="T32" fmla="*/ 791 w 868"/>
              <a:gd name="T33" fmla="*/ 1008 h 1060"/>
              <a:gd name="T34" fmla="*/ 805 w 868"/>
              <a:gd name="T35" fmla="*/ 997 h 1060"/>
              <a:gd name="T36" fmla="*/ 815 w 868"/>
              <a:gd name="T37" fmla="*/ 983 h 1060"/>
              <a:gd name="T38" fmla="*/ 819 w 868"/>
              <a:gd name="T39" fmla="*/ 963 h 1060"/>
              <a:gd name="T40" fmla="*/ 819 w 868"/>
              <a:gd name="T41" fmla="*/ 337 h 1060"/>
              <a:gd name="T42" fmla="*/ 579 w 868"/>
              <a:gd name="T43" fmla="*/ 337 h 1060"/>
              <a:gd name="T44" fmla="*/ 560 w 868"/>
              <a:gd name="T45" fmla="*/ 333 h 1060"/>
              <a:gd name="T46" fmla="*/ 545 w 868"/>
              <a:gd name="T47" fmla="*/ 323 h 1060"/>
              <a:gd name="T48" fmla="*/ 534 w 868"/>
              <a:gd name="T49" fmla="*/ 309 h 1060"/>
              <a:gd name="T50" fmla="*/ 530 w 868"/>
              <a:gd name="T51" fmla="*/ 289 h 1060"/>
              <a:gd name="T52" fmla="*/ 530 w 868"/>
              <a:gd name="T53" fmla="*/ 48 h 1060"/>
              <a:gd name="T54" fmla="*/ 97 w 868"/>
              <a:gd name="T55" fmla="*/ 48 h 1060"/>
              <a:gd name="T56" fmla="*/ 97 w 868"/>
              <a:gd name="T57" fmla="*/ 0 h 1060"/>
              <a:gd name="T58" fmla="*/ 627 w 868"/>
              <a:gd name="T59" fmla="*/ 0 h 1060"/>
              <a:gd name="T60" fmla="*/ 868 w 868"/>
              <a:gd name="T61" fmla="*/ 265 h 1060"/>
              <a:gd name="T62" fmla="*/ 868 w 868"/>
              <a:gd name="T63" fmla="*/ 963 h 1060"/>
              <a:gd name="T64" fmla="*/ 864 w 868"/>
              <a:gd name="T65" fmla="*/ 989 h 1060"/>
              <a:gd name="T66" fmla="*/ 855 w 868"/>
              <a:gd name="T67" fmla="*/ 1013 h 1060"/>
              <a:gd name="T68" fmla="*/ 839 w 868"/>
              <a:gd name="T69" fmla="*/ 1031 h 1060"/>
              <a:gd name="T70" fmla="*/ 819 w 868"/>
              <a:gd name="T71" fmla="*/ 1047 h 1060"/>
              <a:gd name="T72" fmla="*/ 797 w 868"/>
              <a:gd name="T73" fmla="*/ 1056 h 1060"/>
              <a:gd name="T74" fmla="*/ 771 w 868"/>
              <a:gd name="T75" fmla="*/ 1060 h 1060"/>
              <a:gd name="T76" fmla="*/ 97 w 868"/>
              <a:gd name="T77" fmla="*/ 1060 h 1060"/>
              <a:gd name="T78" fmla="*/ 71 w 868"/>
              <a:gd name="T79" fmla="*/ 1056 h 1060"/>
              <a:gd name="T80" fmla="*/ 48 w 868"/>
              <a:gd name="T81" fmla="*/ 1047 h 1060"/>
              <a:gd name="T82" fmla="*/ 29 w 868"/>
              <a:gd name="T83" fmla="*/ 1031 h 1060"/>
              <a:gd name="T84" fmla="*/ 13 w 868"/>
              <a:gd name="T85" fmla="*/ 1013 h 1060"/>
              <a:gd name="T86" fmla="*/ 4 w 868"/>
              <a:gd name="T87" fmla="*/ 989 h 1060"/>
              <a:gd name="T88" fmla="*/ 0 w 868"/>
              <a:gd name="T89" fmla="*/ 963 h 1060"/>
              <a:gd name="T90" fmla="*/ 0 w 868"/>
              <a:gd name="T91" fmla="*/ 97 h 1060"/>
              <a:gd name="T92" fmla="*/ 4 w 868"/>
              <a:gd name="T93" fmla="*/ 70 h 1060"/>
              <a:gd name="T94" fmla="*/ 13 w 868"/>
              <a:gd name="T95" fmla="*/ 48 h 1060"/>
              <a:gd name="T96" fmla="*/ 29 w 868"/>
              <a:gd name="T97" fmla="*/ 28 h 1060"/>
              <a:gd name="T98" fmla="*/ 48 w 868"/>
              <a:gd name="T99" fmla="*/ 13 h 1060"/>
              <a:gd name="T100" fmla="*/ 71 w 868"/>
              <a:gd name="T101" fmla="*/ 4 h 1060"/>
              <a:gd name="T102" fmla="*/ 97 w 868"/>
              <a:gd name="T103" fmla="*/ 0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68" h="1060">
                <a:moveTo>
                  <a:pt x="579" y="48"/>
                </a:moveTo>
                <a:lnTo>
                  <a:pt x="579" y="289"/>
                </a:lnTo>
                <a:lnTo>
                  <a:pt x="819" y="289"/>
                </a:lnTo>
                <a:lnTo>
                  <a:pt x="602" y="48"/>
                </a:lnTo>
                <a:lnTo>
                  <a:pt x="579" y="48"/>
                </a:lnTo>
                <a:close/>
                <a:moveTo>
                  <a:pt x="97" y="48"/>
                </a:moveTo>
                <a:lnTo>
                  <a:pt x="79" y="52"/>
                </a:lnTo>
                <a:lnTo>
                  <a:pt x="63" y="62"/>
                </a:lnTo>
                <a:lnTo>
                  <a:pt x="52" y="78"/>
                </a:lnTo>
                <a:lnTo>
                  <a:pt x="48" y="97"/>
                </a:lnTo>
                <a:lnTo>
                  <a:pt x="48" y="963"/>
                </a:lnTo>
                <a:lnTo>
                  <a:pt x="52" y="983"/>
                </a:lnTo>
                <a:lnTo>
                  <a:pt x="63" y="997"/>
                </a:lnTo>
                <a:lnTo>
                  <a:pt x="79" y="1008"/>
                </a:lnTo>
                <a:lnTo>
                  <a:pt x="97" y="1012"/>
                </a:lnTo>
                <a:lnTo>
                  <a:pt x="771" y="1012"/>
                </a:lnTo>
                <a:lnTo>
                  <a:pt x="791" y="1008"/>
                </a:lnTo>
                <a:lnTo>
                  <a:pt x="805" y="997"/>
                </a:lnTo>
                <a:lnTo>
                  <a:pt x="815" y="983"/>
                </a:lnTo>
                <a:lnTo>
                  <a:pt x="819" y="963"/>
                </a:lnTo>
                <a:lnTo>
                  <a:pt x="819" y="337"/>
                </a:lnTo>
                <a:lnTo>
                  <a:pt x="579" y="337"/>
                </a:lnTo>
                <a:lnTo>
                  <a:pt x="560" y="333"/>
                </a:lnTo>
                <a:lnTo>
                  <a:pt x="545" y="323"/>
                </a:lnTo>
                <a:lnTo>
                  <a:pt x="534" y="309"/>
                </a:lnTo>
                <a:lnTo>
                  <a:pt x="530" y="289"/>
                </a:lnTo>
                <a:lnTo>
                  <a:pt x="530" y="48"/>
                </a:lnTo>
                <a:lnTo>
                  <a:pt x="97" y="48"/>
                </a:lnTo>
                <a:close/>
                <a:moveTo>
                  <a:pt x="97" y="0"/>
                </a:moveTo>
                <a:lnTo>
                  <a:pt x="627" y="0"/>
                </a:lnTo>
                <a:lnTo>
                  <a:pt x="868" y="265"/>
                </a:lnTo>
                <a:lnTo>
                  <a:pt x="868" y="963"/>
                </a:lnTo>
                <a:lnTo>
                  <a:pt x="864" y="989"/>
                </a:lnTo>
                <a:lnTo>
                  <a:pt x="855" y="1013"/>
                </a:lnTo>
                <a:lnTo>
                  <a:pt x="839" y="1031"/>
                </a:lnTo>
                <a:lnTo>
                  <a:pt x="819" y="1047"/>
                </a:lnTo>
                <a:lnTo>
                  <a:pt x="797" y="1056"/>
                </a:lnTo>
                <a:lnTo>
                  <a:pt x="771" y="1060"/>
                </a:lnTo>
                <a:lnTo>
                  <a:pt x="97" y="1060"/>
                </a:lnTo>
                <a:lnTo>
                  <a:pt x="71" y="1056"/>
                </a:lnTo>
                <a:lnTo>
                  <a:pt x="48" y="1047"/>
                </a:lnTo>
                <a:lnTo>
                  <a:pt x="29" y="1031"/>
                </a:lnTo>
                <a:lnTo>
                  <a:pt x="13" y="1013"/>
                </a:lnTo>
                <a:lnTo>
                  <a:pt x="4" y="989"/>
                </a:lnTo>
                <a:lnTo>
                  <a:pt x="0" y="963"/>
                </a:lnTo>
                <a:lnTo>
                  <a:pt x="0" y="97"/>
                </a:lnTo>
                <a:lnTo>
                  <a:pt x="4" y="70"/>
                </a:lnTo>
                <a:lnTo>
                  <a:pt x="13" y="48"/>
                </a:lnTo>
                <a:lnTo>
                  <a:pt x="29" y="28"/>
                </a:lnTo>
                <a:lnTo>
                  <a:pt x="48" y="13"/>
                </a:lnTo>
                <a:lnTo>
                  <a:pt x="71" y="4"/>
                </a:lnTo>
                <a:lnTo>
                  <a:pt x="9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 name="Freeform 54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12942" y="1714802"/>
            <a:ext cx="364128" cy="444176"/>
          </a:xfrm>
          <a:custGeom>
            <a:avLst/>
            <a:gdLst>
              <a:gd name="T0" fmla="*/ 302 w 605"/>
              <a:gd name="T1" fmla="*/ 302 h 738"/>
              <a:gd name="T2" fmla="*/ 302 w 605"/>
              <a:gd name="T3" fmla="*/ 204 h 738"/>
              <a:gd name="T4" fmla="*/ 54 w 605"/>
              <a:gd name="T5" fmla="*/ 204 h 738"/>
              <a:gd name="T6" fmla="*/ 35 w 605"/>
              <a:gd name="T7" fmla="*/ 222 h 738"/>
              <a:gd name="T8" fmla="*/ 33 w 605"/>
              <a:gd name="T9" fmla="*/ 671 h 738"/>
              <a:gd name="T10" fmla="*/ 43 w 605"/>
              <a:gd name="T11" fmla="*/ 695 h 738"/>
              <a:gd name="T12" fmla="*/ 67 w 605"/>
              <a:gd name="T13" fmla="*/ 706 h 738"/>
              <a:gd name="T14" fmla="*/ 382 w 605"/>
              <a:gd name="T15" fmla="*/ 703 h 738"/>
              <a:gd name="T16" fmla="*/ 401 w 605"/>
              <a:gd name="T17" fmla="*/ 685 h 738"/>
              <a:gd name="T18" fmla="*/ 403 w 605"/>
              <a:gd name="T19" fmla="*/ 336 h 738"/>
              <a:gd name="T20" fmla="*/ 289 w 605"/>
              <a:gd name="T21" fmla="*/ 334 h 738"/>
              <a:gd name="T22" fmla="*/ 271 w 605"/>
              <a:gd name="T23" fmla="*/ 315 h 738"/>
              <a:gd name="T24" fmla="*/ 268 w 605"/>
              <a:gd name="T25" fmla="*/ 202 h 738"/>
              <a:gd name="T26" fmla="*/ 67 w 605"/>
              <a:gd name="T27" fmla="*/ 167 h 738"/>
              <a:gd name="T28" fmla="*/ 436 w 605"/>
              <a:gd name="T29" fmla="*/ 302 h 738"/>
              <a:gd name="T30" fmla="*/ 433 w 605"/>
              <a:gd name="T31" fmla="*/ 692 h 738"/>
              <a:gd name="T32" fmla="*/ 408 w 605"/>
              <a:gd name="T33" fmla="*/ 726 h 738"/>
              <a:gd name="T34" fmla="*/ 369 w 605"/>
              <a:gd name="T35" fmla="*/ 738 h 738"/>
              <a:gd name="T36" fmla="*/ 46 w 605"/>
              <a:gd name="T37" fmla="*/ 736 h 738"/>
              <a:gd name="T38" fmla="*/ 13 w 605"/>
              <a:gd name="T39" fmla="*/ 711 h 738"/>
              <a:gd name="T40" fmla="*/ 0 w 605"/>
              <a:gd name="T41" fmla="*/ 671 h 738"/>
              <a:gd name="T42" fmla="*/ 2 w 605"/>
              <a:gd name="T43" fmla="*/ 213 h 738"/>
              <a:gd name="T44" fmla="*/ 27 w 605"/>
              <a:gd name="T45" fmla="*/ 181 h 738"/>
              <a:gd name="T46" fmla="*/ 67 w 605"/>
              <a:gd name="T47" fmla="*/ 167 h 738"/>
              <a:gd name="T48" fmla="*/ 470 w 605"/>
              <a:gd name="T49" fmla="*/ 135 h 738"/>
              <a:gd name="T50" fmla="*/ 470 w 605"/>
              <a:gd name="T51" fmla="*/ 37 h 738"/>
              <a:gd name="T52" fmla="*/ 487 w 605"/>
              <a:gd name="T53" fmla="*/ 0 h 738"/>
              <a:gd name="T54" fmla="*/ 605 w 605"/>
              <a:gd name="T55" fmla="*/ 504 h 738"/>
              <a:gd name="T56" fmla="*/ 592 w 605"/>
              <a:gd name="T57" fmla="*/ 543 h 738"/>
              <a:gd name="T58" fmla="*/ 559 w 605"/>
              <a:gd name="T59" fmla="*/ 568 h 738"/>
              <a:gd name="T60" fmla="*/ 487 w 605"/>
              <a:gd name="T61" fmla="*/ 571 h 738"/>
              <a:gd name="T62" fmla="*/ 476 w 605"/>
              <a:gd name="T63" fmla="*/ 568 h 738"/>
              <a:gd name="T64" fmla="*/ 471 w 605"/>
              <a:gd name="T65" fmla="*/ 559 h 738"/>
              <a:gd name="T66" fmla="*/ 471 w 605"/>
              <a:gd name="T67" fmla="*/ 548 h 738"/>
              <a:gd name="T68" fmla="*/ 476 w 605"/>
              <a:gd name="T69" fmla="*/ 541 h 738"/>
              <a:gd name="T70" fmla="*/ 487 w 605"/>
              <a:gd name="T71" fmla="*/ 537 h 738"/>
              <a:gd name="T72" fmla="*/ 550 w 605"/>
              <a:gd name="T73" fmla="*/ 534 h 738"/>
              <a:gd name="T74" fmla="*/ 568 w 605"/>
              <a:gd name="T75" fmla="*/ 517 h 738"/>
              <a:gd name="T76" fmla="*/ 571 w 605"/>
              <a:gd name="T77" fmla="*/ 167 h 738"/>
              <a:gd name="T78" fmla="*/ 457 w 605"/>
              <a:gd name="T79" fmla="*/ 165 h 738"/>
              <a:gd name="T80" fmla="*/ 439 w 605"/>
              <a:gd name="T81" fmla="*/ 148 h 738"/>
              <a:gd name="T82" fmla="*/ 436 w 605"/>
              <a:gd name="T83" fmla="*/ 34 h 738"/>
              <a:gd name="T84" fmla="*/ 221 w 605"/>
              <a:gd name="T85" fmla="*/ 37 h 738"/>
              <a:gd name="T86" fmla="*/ 204 w 605"/>
              <a:gd name="T87" fmla="*/ 54 h 738"/>
              <a:gd name="T88" fmla="*/ 202 w 605"/>
              <a:gd name="T89" fmla="*/ 118 h 738"/>
              <a:gd name="T90" fmla="*/ 198 w 605"/>
              <a:gd name="T91" fmla="*/ 127 h 738"/>
              <a:gd name="T92" fmla="*/ 190 w 605"/>
              <a:gd name="T93" fmla="*/ 133 h 738"/>
              <a:gd name="T94" fmla="*/ 179 w 605"/>
              <a:gd name="T95" fmla="*/ 133 h 738"/>
              <a:gd name="T96" fmla="*/ 171 w 605"/>
              <a:gd name="T97" fmla="*/ 127 h 738"/>
              <a:gd name="T98" fmla="*/ 167 w 605"/>
              <a:gd name="T99" fmla="*/ 118 h 738"/>
              <a:gd name="T100" fmla="*/ 171 w 605"/>
              <a:gd name="T101" fmla="*/ 46 h 738"/>
              <a:gd name="T102" fmla="*/ 195 w 605"/>
              <a:gd name="T103" fmla="*/ 13 h 738"/>
              <a:gd name="T104" fmla="*/ 234 w 605"/>
              <a:gd name="T105" fmla="*/ 0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05" h="738">
                <a:moveTo>
                  <a:pt x="302" y="204"/>
                </a:moveTo>
                <a:lnTo>
                  <a:pt x="302" y="302"/>
                </a:lnTo>
                <a:lnTo>
                  <a:pt x="390" y="302"/>
                </a:lnTo>
                <a:lnTo>
                  <a:pt x="302" y="204"/>
                </a:lnTo>
                <a:close/>
                <a:moveTo>
                  <a:pt x="67" y="202"/>
                </a:moveTo>
                <a:lnTo>
                  <a:pt x="54" y="204"/>
                </a:lnTo>
                <a:lnTo>
                  <a:pt x="43" y="211"/>
                </a:lnTo>
                <a:lnTo>
                  <a:pt x="35" y="222"/>
                </a:lnTo>
                <a:lnTo>
                  <a:pt x="33" y="236"/>
                </a:lnTo>
                <a:lnTo>
                  <a:pt x="33" y="671"/>
                </a:lnTo>
                <a:lnTo>
                  <a:pt x="35" y="685"/>
                </a:lnTo>
                <a:lnTo>
                  <a:pt x="43" y="695"/>
                </a:lnTo>
                <a:lnTo>
                  <a:pt x="54" y="703"/>
                </a:lnTo>
                <a:lnTo>
                  <a:pt x="67" y="706"/>
                </a:lnTo>
                <a:lnTo>
                  <a:pt x="369" y="706"/>
                </a:lnTo>
                <a:lnTo>
                  <a:pt x="382" y="703"/>
                </a:lnTo>
                <a:lnTo>
                  <a:pt x="393" y="695"/>
                </a:lnTo>
                <a:lnTo>
                  <a:pt x="401" y="685"/>
                </a:lnTo>
                <a:lnTo>
                  <a:pt x="403" y="671"/>
                </a:lnTo>
                <a:lnTo>
                  <a:pt x="403" y="336"/>
                </a:lnTo>
                <a:lnTo>
                  <a:pt x="302" y="336"/>
                </a:lnTo>
                <a:lnTo>
                  <a:pt x="289" y="334"/>
                </a:lnTo>
                <a:lnTo>
                  <a:pt x="279" y="326"/>
                </a:lnTo>
                <a:lnTo>
                  <a:pt x="271" y="315"/>
                </a:lnTo>
                <a:lnTo>
                  <a:pt x="268" y="302"/>
                </a:lnTo>
                <a:lnTo>
                  <a:pt x="268" y="202"/>
                </a:lnTo>
                <a:lnTo>
                  <a:pt x="67" y="202"/>
                </a:lnTo>
                <a:close/>
                <a:moveTo>
                  <a:pt x="67" y="167"/>
                </a:moveTo>
                <a:lnTo>
                  <a:pt x="319" y="167"/>
                </a:lnTo>
                <a:lnTo>
                  <a:pt x="436" y="302"/>
                </a:lnTo>
                <a:lnTo>
                  <a:pt x="436" y="671"/>
                </a:lnTo>
                <a:lnTo>
                  <a:pt x="433" y="692"/>
                </a:lnTo>
                <a:lnTo>
                  <a:pt x="423" y="711"/>
                </a:lnTo>
                <a:lnTo>
                  <a:pt x="408" y="726"/>
                </a:lnTo>
                <a:lnTo>
                  <a:pt x="390" y="736"/>
                </a:lnTo>
                <a:lnTo>
                  <a:pt x="369" y="738"/>
                </a:lnTo>
                <a:lnTo>
                  <a:pt x="67" y="738"/>
                </a:lnTo>
                <a:lnTo>
                  <a:pt x="46" y="736"/>
                </a:lnTo>
                <a:lnTo>
                  <a:pt x="27" y="726"/>
                </a:lnTo>
                <a:lnTo>
                  <a:pt x="13" y="711"/>
                </a:lnTo>
                <a:lnTo>
                  <a:pt x="2" y="692"/>
                </a:lnTo>
                <a:lnTo>
                  <a:pt x="0" y="671"/>
                </a:lnTo>
                <a:lnTo>
                  <a:pt x="0" y="236"/>
                </a:lnTo>
                <a:lnTo>
                  <a:pt x="2" y="213"/>
                </a:lnTo>
                <a:lnTo>
                  <a:pt x="13" y="195"/>
                </a:lnTo>
                <a:lnTo>
                  <a:pt x="27" y="181"/>
                </a:lnTo>
                <a:lnTo>
                  <a:pt x="46" y="171"/>
                </a:lnTo>
                <a:lnTo>
                  <a:pt x="67" y="167"/>
                </a:lnTo>
                <a:close/>
                <a:moveTo>
                  <a:pt x="470" y="37"/>
                </a:moveTo>
                <a:lnTo>
                  <a:pt x="470" y="135"/>
                </a:lnTo>
                <a:lnTo>
                  <a:pt x="558" y="135"/>
                </a:lnTo>
                <a:lnTo>
                  <a:pt x="470" y="37"/>
                </a:lnTo>
                <a:close/>
                <a:moveTo>
                  <a:pt x="234" y="0"/>
                </a:moveTo>
                <a:lnTo>
                  <a:pt x="487" y="0"/>
                </a:lnTo>
                <a:lnTo>
                  <a:pt x="605" y="135"/>
                </a:lnTo>
                <a:lnTo>
                  <a:pt x="605" y="504"/>
                </a:lnTo>
                <a:lnTo>
                  <a:pt x="601" y="525"/>
                </a:lnTo>
                <a:lnTo>
                  <a:pt x="592" y="543"/>
                </a:lnTo>
                <a:lnTo>
                  <a:pt x="577" y="558"/>
                </a:lnTo>
                <a:lnTo>
                  <a:pt x="559" y="568"/>
                </a:lnTo>
                <a:lnTo>
                  <a:pt x="537" y="571"/>
                </a:lnTo>
                <a:lnTo>
                  <a:pt x="487" y="571"/>
                </a:lnTo>
                <a:lnTo>
                  <a:pt x="482" y="569"/>
                </a:lnTo>
                <a:lnTo>
                  <a:pt x="476" y="568"/>
                </a:lnTo>
                <a:lnTo>
                  <a:pt x="474" y="564"/>
                </a:lnTo>
                <a:lnTo>
                  <a:pt x="471" y="559"/>
                </a:lnTo>
                <a:lnTo>
                  <a:pt x="470" y="554"/>
                </a:lnTo>
                <a:lnTo>
                  <a:pt x="471" y="548"/>
                </a:lnTo>
                <a:lnTo>
                  <a:pt x="474" y="545"/>
                </a:lnTo>
                <a:lnTo>
                  <a:pt x="476" y="541"/>
                </a:lnTo>
                <a:lnTo>
                  <a:pt x="482" y="538"/>
                </a:lnTo>
                <a:lnTo>
                  <a:pt x="487" y="537"/>
                </a:lnTo>
                <a:lnTo>
                  <a:pt x="537" y="537"/>
                </a:lnTo>
                <a:lnTo>
                  <a:pt x="550" y="534"/>
                </a:lnTo>
                <a:lnTo>
                  <a:pt x="560" y="527"/>
                </a:lnTo>
                <a:lnTo>
                  <a:pt x="568" y="517"/>
                </a:lnTo>
                <a:lnTo>
                  <a:pt x="571" y="504"/>
                </a:lnTo>
                <a:lnTo>
                  <a:pt x="571" y="167"/>
                </a:lnTo>
                <a:lnTo>
                  <a:pt x="470" y="167"/>
                </a:lnTo>
                <a:lnTo>
                  <a:pt x="457" y="165"/>
                </a:lnTo>
                <a:lnTo>
                  <a:pt x="446" y="158"/>
                </a:lnTo>
                <a:lnTo>
                  <a:pt x="439" y="148"/>
                </a:lnTo>
                <a:lnTo>
                  <a:pt x="436" y="135"/>
                </a:lnTo>
                <a:lnTo>
                  <a:pt x="436" y="34"/>
                </a:lnTo>
                <a:lnTo>
                  <a:pt x="234" y="34"/>
                </a:lnTo>
                <a:lnTo>
                  <a:pt x="221" y="37"/>
                </a:lnTo>
                <a:lnTo>
                  <a:pt x="211" y="43"/>
                </a:lnTo>
                <a:lnTo>
                  <a:pt x="204" y="54"/>
                </a:lnTo>
                <a:lnTo>
                  <a:pt x="202" y="67"/>
                </a:lnTo>
                <a:lnTo>
                  <a:pt x="202" y="118"/>
                </a:lnTo>
                <a:lnTo>
                  <a:pt x="200" y="123"/>
                </a:lnTo>
                <a:lnTo>
                  <a:pt x="198" y="127"/>
                </a:lnTo>
                <a:lnTo>
                  <a:pt x="195" y="131"/>
                </a:lnTo>
                <a:lnTo>
                  <a:pt x="190" y="133"/>
                </a:lnTo>
                <a:lnTo>
                  <a:pt x="184" y="135"/>
                </a:lnTo>
                <a:lnTo>
                  <a:pt x="179" y="133"/>
                </a:lnTo>
                <a:lnTo>
                  <a:pt x="174" y="131"/>
                </a:lnTo>
                <a:lnTo>
                  <a:pt x="171" y="127"/>
                </a:lnTo>
                <a:lnTo>
                  <a:pt x="169" y="123"/>
                </a:lnTo>
                <a:lnTo>
                  <a:pt x="167" y="118"/>
                </a:lnTo>
                <a:lnTo>
                  <a:pt x="167" y="67"/>
                </a:lnTo>
                <a:lnTo>
                  <a:pt x="171" y="46"/>
                </a:lnTo>
                <a:lnTo>
                  <a:pt x="181" y="27"/>
                </a:lnTo>
                <a:lnTo>
                  <a:pt x="195" y="13"/>
                </a:lnTo>
                <a:lnTo>
                  <a:pt x="213" y="4"/>
                </a:lnTo>
                <a:lnTo>
                  <a:pt x="23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 name="Freeform 54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028460" y="1714802"/>
            <a:ext cx="445380" cy="444176"/>
          </a:xfrm>
          <a:custGeom>
            <a:avLst/>
            <a:gdLst>
              <a:gd name="T0" fmla="*/ 168 w 740"/>
              <a:gd name="T1" fmla="*/ 689 h 738"/>
              <a:gd name="T2" fmla="*/ 51 w 740"/>
              <a:gd name="T3" fmla="*/ 571 h 738"/>
              <a:gd name="T4" fmla="*/ 487 w 740"/>
              <a:gd name="T5" fmla="*/ 369 h 738"/>
              <a:gd name="T6" fmla="*/ 498 w 740"/>
              <a:gd name="T7" fmla="*/ 373 h 738"/>
              <a:gd name="T8" fmla="*/ 503 w 740"/>
              <a:gd name="T9" fmla="*/ 381 h 738"/>
              <a:gd name="T10" fmla="*/ 503 w 740"/>
              <a:gd name="T11" fmla="*/ 391 h 738"/>
              <a:gd name="T12" fmla="*/ 498 w 740"/>
              <a:gd name="T13" fmla="*/ 399 h 738"/>
              <a:gd name="T14" fmla="*/ 487 w 740"/>
              <a:gd name="T15" fmla="*/ 403 h 738"/>
              <a:gd name="T16" fmla="*/ 147 w 740"/>
              <a:gd name="T17" fmla="*/ 402 h 738"/>
              <a:gd name="T18" fmla="*/ 138 w 740"/>
              <a:gd name="T19" fmla="*/ 397 h 738"/>
              <a:gd name="T20" fmla="*/ 135 w 740"/>
              <a:gd name="T21" fmla="*/ 386 h 738"/>
              <a:gd name="T22" fmla="*/ 138 w 740"/>
              <a:gd name="T23" fmla="*/ 376 h 738"/>
              <a:gd name="T24" fmla="*/ 147 w 740"/>
              <a:gd name="T25" fmla="*/ 370 h 738"/>
              <a:gd name="T26" fmla="*/ 152 w 740"/>
              <a:gd name="T27" fmla="*/ 268 h 738"/>
              <a:gd name="T28" fmla="*/ 594 w 740"/>
              <a:gd name="T29" fmla="*/ 270 h 738"/>
              <a:gd name="T30" fmla="*/ 603 w 740"/>
              <a:gd name="T31" fmla="*/ 275 h 738"/>
              <a:gd name="T32" fmla="*/ 605 w 740"/>
              <a:gd name="T33" fmla="*/ 285 h 738"/>
              <a:gd name="T34" fmla="*/ 603 w 740"/>
              <a:gd name="T35" fmla="*/ 296 h 738"/>
              <a:gd name="T36" fmla="*/ 594 w 740"/>
              <a:gd name="T37" fmla="*/ 301 h 738"/>
              <a:gd name="T38" fmla="*/ 152 w 740"/>
              <a:gd name="T39" fmla="*/ 302 h 738"/>
              <a:gd name="T40" fmla="*/ 142 w 740"/>
              <a:gd name="T41" fmla="*/ 298 h 738"/>
              <a:gd name="T42" fmla="*/ 135 w 740"/>
              <a:gd name="T43" fmla="*/ 291 h 738"/>
              <a:gd name="T44" fmla="*/ 135 w 740"/>
              <a:gd name="T45" fmla="*/ 280 h 738"/>
              <a:gd name="T46" fmla="*/ 142 w 740"/>
              <a:gd name="T47" fmla="*/ 272 h 738"/>
              <a:gd name="T48" fmla="*/ 152 w 740"/>
              <a:gd name="T49" fmla="*/ 268 h 738"/>
              <a:gd name="T50" fmla="*/ 354 w 740"/>
              <a:gd name="T51" fmla="*/ 167 h 738"/>
              <a:gd name="T52" fmla="*/ 363 w 740"/>
              <a:gd name="T53" fmla="*/ 171 h 738"/>
              <a:gd name="T54" fmla="*/ 370 w 740"/>
              <a:gd name="T55" fmla="*/ 179 h 738"/>
              <a:gd name="T56" fmla="*/ 370 w 740"/>
              <a:gd name="T57" fmla="*/ 190 h 738"/>
              <a:gd name="T58" fmla="*/ 363 w 740"/>
              <a:gd name="T59" fmla="*/ 198 h 738"/>
              <a:gd name="T60" fmla="*/ 354 w 740"/>
              <a:gd name="T61" fmla="*/ 202 h 738"/>
              <a:gd name="T62" fmla="*/ 147 w 740"/>
              <a:gd name="T63" fmla="*/ 200 h 738"/>
              <a:gd name="T64" fmla="*/ 138 w 740"/>
              <a:gd name="T65" fmla="*/ 195 h 738"/>
              <a:gd name="T66" fmla="*/ 135 w 740"/>
              <a:gd name="T67" fmla="*/ 185 h 738"/>
              <a:gd name="T68" fmla="*/ 138 w 740"/>
              <a:gd name="T69" fmla="*/ 174 h 738"/>
              <a:gd name="T70" fmla="*/ 147 w 740"/>
              <a:gd name="T71" fmla="*/ 169 h 738"/>
              <a:gd name="T72" fmla="*/ 34 w 740"/>
              <a:gd name="T73" fmla="*/ 34 h 738"/>
              <a:gd name="T74" fmla="*/ 185 w 740"/>
              <a:gd name="T75" fmla="*/ 537 h 738"/>
              <a:gd name="T76" fmla="*/ 195 w 740"/>
              <a:gd name="T77" fmla="*/ 541 h 738"/>
              <a:gd name="T78" fmla="*/ 201 w 740"/>
              <a:gd name="T79" fmla="*/ 548 h 738"/>
              <a:gd name="T80" fmla="*/ 202 w 740"/>
              <a:gd name="T81" fmla="*/ 706 h 738"/>
              <a:gd name="T82" fmla="*/ 706 w 740"/>
              <a:gd name="T83" fmla="*/ 34 h 738"/>
              <a:gd name="T84" fmla="*/ 34 w 740"/>
              <a:gd name="T85" fmla="*/ 0 h 738"/>
              <a:gd name="T86" fmla="*/ 719 w 740"/>
              <a:gd name="T87" fmla="*/ 3 h 738"/>
              <a:gd name="T88" fmla="*/ 738 w 740"/>
              <a:gd name="T89" fmla="*/ 21 h 738"/>
              <a:gd name="T90" fmla="*/ 740 w 740"/>
              <a:gd name="T91" fmla="*/ 706 h 738"/>
              <a:gd name="T92" fmla="*/ 730 w 740"/>
              <a:gd name="T93" fmla="*/ 729 h 738"/>
              <a:gd name="T94" fmla="*/ 706 w 740"/>
              <a:gd name="T95" fmla="*/ 738 h 738"/>
              <a:gd name="T96" fmla="*/ 0 w 740"/>
              <a:gd name="T97" fmla="*/ 571 h 738"/>
              <a:gd name="T98" fmla="*/ 3 w 740"/>
              <a:gd name="T99" fmla="*/ 21 h 738"/>
              <a:gd name="T100" fmla="*/ 21 w 740"/>
              <a:gd name="T101" fmla="*/ 3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40" h="738">
                <a:moveTo>
                  <a:pt x="51" y="571"/>
                </a:moveTo>
                <a:lnTo>
                  <a:pt x="168" y="689"/>
                </a:lnTo>
                <a:lnTo>
                  <a:pt x="168" y="571"/>
                </a:lnTo>
                <a:lnTo>
                  <a:pt x="51" y="571"/>
                </a:lnTo>
                <a:close/>
                <a:moveTo>
                  <a:pt x="152" y="369"/>
                </a:moveTo>
                <a:lnTo>
                  <a:pt x="487" y="369"/>
                </a:lnTo>
                <a:lnTo>
                  <a:pt x="493" y="370"/>
                </a:lnTo>
                <a:lnTo>
                  <a:pt x="498" y="373"/>
                </a:lnTo>
                <a:lnTo>
                  <a:pt x="502" y="376"/>
                </a:lnTo>
                <a:lnTo>
                  <a:pt x="503" y="381"/>
                </a:lnTo>
                <a:lnTo>
                  <a:pt x="504" y="386"/>
                </a:lnTo>
                <a:lnTo>
                  <a:pt x="503" y="391"/>
                </a:lnTo>
                <a:lnTo>
                  <a:pt x="502" y="397"/>
                </a:lnTo>
                <a:lnTo>
                  <a:pt x="498" y="399"/>
                </a:lnTo>
                <a:lnTo>
                  <a:pt x="493" y="402"/>
                </a:lnTo>
                <a:lnTo>
                  <a:pt x="487" y="403"/>
                </a:lnTo>
                <a:lnTo>
                  <a:pt x="152" y="403"/>
                </a:lnTo>
                <a:lnTo>
                  <a:pt x="147" y="402"/>
                </a:lnTo>
                <a:lnTo>
                  <a:pt x="142" y="399"/>
                </a:lnTo>
                <a:lnTo>
                  <a:pt x="138" y="397"/>
                </a:lnTo>
                <a:lnTo>
                  <a:pt x="135" y="391"/>
                </a:lnTo>
                <a:lnTo>
                  <a:pt x="135" y="386"/>
                </a:lnTo>
                <a:lnTo>
                  <a:pt x="135" y="381"/>
                </a:lnTo>
                <a:lnTo>
                  <a:pt x="138" y="376"/>
                </a:lnTo>
                <a:lnTo>
                  <a:pt x="142" y="373"/>
                </a:lnTo>
                <a:lnTo>
                  <a:pt x="147" y="370"/>
                </a:lnTo>
                <a:lnTo>
                  <a:pt x="152" y="369"/>
                </a:lnTo>
                <a:close/>
                <a:moveTo>
                  <a:pt x="152" y="268"/>
                </a:moveTo>
                <a:lnTo>
                  <a:pt x="588" y="268"/>
                </a:lnTo>
                <a:lnTo>
                  <a:pt x="594" y="270"/>
                </a:lnTo>
                <a:lnTo>
                  <a:pt x="599" y="272"/>
                </a:lnTo>
                <a:lnTo>
                  <a:pt x="603" y="275"/>
                </a:lnTo>
                <a:lnTo>
                  <a:pt x="604" y="280"/>
                </a:lnTo>
                <a:lnTo>
                  <a:pt x="605" y="285"/>
                </a:lnTo>
                <a:lnTo>
                  <a:pt x="604" y="291"/>
                </a:lnTo>
                <a:lnTo>
                  <a:pt x="603" y="296"/>
                </a:lnTo>
                <a:lnTo>
                  <a:pt x="599" y="298"/>
                </a:lnTo>
                <a:lnTo>
                  <a:pt x="594" y="301"/>
                </a:lnTo>
                <a:lnTo>
                  <a:pt x="588" y="302"/>
                </a:lnTo>
                <a:lnTo>
                  <a:pt x="152" y="302"/>
                </a:lnTo>
                <a:lnTo>
                  <a:pt x="147" y="301"/>
                </a:lnTo>
                <a:lnTo>
                  <a:pt x="142" y="298"/>
                </a:lnTo>
                <a:lnTo>
                  <a:pt x="138" y="296"/>
                </a:lnTo>
                <a:lnTo>
                  <a:pt x="135" y="291"/>
                </a:lnTo>
                <a:lnTo>
                  <a:pt x="135" y="285"/>
                </a:lnTo>
                <a:lnTo>
                  <a:pt x="135" y="280"/>
                </a:lnTo>
                <a:lnTo>
                  <a:pt x="138" y="275"/>
                </a:lnTo>
                <a:lnTo>
                  <a:pt x="142" y="272"/>
                </a:lnTo>
                <a:lnTo>
                  <a:pt x="147" y="270"/>
                </a:lnTo>
                <a:lnTo>
                  <a:pt x="152" y="268"/>
                </a:lnTo>
                <a:close/>
                <a:moveTo>
                  <a:pt x="152" y="167"/>
                </a:moveTo>
                <a:lnTo>
                  <a:pt x="354" y="167"/>
                </a:lnTo>
                <a:lnTo>
                  <a:pt x="359" y="169"/>
                </a:lnTo>
                <a:lnTo>
                  <a:pt x="363" y="171"/>
                </a:lnTo>
                <a:lnTo>
                  <a:pt x="367" y="174"/>
                </a:lnTo>
                <a:lnTo>
                  <a:pt x="370" y="179"/>
                </a:lnTo>
                <a:lnTo>
                  <a:pt x="370" y="185"/>
                </a:lnTo>
                <a:lnTo>
                  <a:pt x="370" y="190"/>
                </a:lnTo>
                <a:lnTo>
                  <a:pt x="367" y="195"/>
                </a:lnTo>
                <a:lnTo>
                  <a:pt x="363" y="198"/>
                </a:lnTo>
                <a:lnTo>
                  <a:pt x="359" y="200"/>
                </a:lnTo>
                <a:lnTo>
                  <a:pt x="354" y="202"/>
                </a:lnTo>
                <a:lnTo>
                  <a:pt x="152" y="202"/>
                </a:lnTo>
                <a:lnTo>
                  <a:pt x="147" y="200"/>
                </a:lnTo>
                <a:lnTo>
                  <a:pt x="142" y="198"/>
                </a:lnTo>
                <a:lnTo>
                  <a:pt x="138" y="195"/>
                </a:lnTo>
                <a:lnTo>
                  <a:pt x="135" y="190"/>
                </a:lnTo>
                <a:lnTo>
                  <a:pt x="135" y="185"/>
                </a:lnTo>
                <a:lnTo>
                  <a:pt x="135" y="179"/>
                </a:lnTo>
                <a:lnTo>
                  <a:pt x="138" y="174"/>
                </a:lnTo>
                <a:lnTo>
                  <a:pt x="142" y="171"/>
                </a:lnTo>
                <a:lnTo>
                  <a:pt x="147" y="169"/>
                </a:lnTo>
                <a:lnTo>
                  <a:pt x="152" y="167"/>
                </a:lnTo>
                <a:close/>
                <a:moveTo>
                  <a:pt x="34" y="34"/>
                </a:moveTo>
                <a:lnTo>
                  <a:pt x="34" y="537"/>
                </a:lnTo>
                <a:lnTo>
                  <a:pt x="185" y="537"/>
                </a:lnTo>
                <a:lnTo>
                  <a:pt x="190" y="538"/>
                </a:lnTo>
                <a:lnTo>
                  <a:pt x="195" y="541"/>
                </a:lnTo>
                <a:lnTo>
                  <a:pt x="199" y="545"/>
                </a:lnTo>
                <a:lnTo>
                  <a:pt x="201" y="548"/>
                </a:lnTo>
                <a:lnTo>
                  <a:pt x="202" y="554"/>
                </a:lnTo>
                <a:lnTo>
                  <a:pt x="202" y="706"/>
                </a:lnTo>
                <a:lnTo>
                  <a:pt x="706" y="706"/>
                </a:lnTo>
                <a:lnTo>
                  <a:pt x="706" y="34"/>
                </a:lnTo>
                <a:lnTo>
                  <a:pt x="34" y="34"/>
                </a:lnTo>
                <a:close/>
                <a:moveTo>
                  <a:pt x="34" y="0"/>
                </a:moveTo>
                <a:lnTo>
                  <a:pt x="706" y="0"/>
                </a:lnTo>
                <a:lnTo>
                  <a:pt x="719" y="3"/>
                </a:lnTo>
                <a:lnTo>
                  <a:pt x="730" y="9"/>
                </a:lnTo>
                <a:lnTo>
                  <a:pt x="738" y="21"/>
                </a:lnTo>
                <a:lnTo>
                  <a:pt x="740" y="34"/>
                </a:lnTo>
                <a:lnTo>
                  <a:pt x="740" y="706"/>
                </a:lnTo>
                <a:lnTo>
                  <a:pt x="738" y="719"/>
                </a:lnTo>
                <a:lnTo>
                  <a:pt x="730" y="729"/>
                </a:lnTo>
                <a:lnTo>
                  <a:pt x="719" y="736"/>
                </a:lnTo>
                <a:lnTo>
                  <a:pt x="706" y="738"/>
                </a:lnTo>
                <a:lnTo>
                  <a:pt x="168" y="738"/>
                </a:lnTo>
                <a:lnTo>
                  <a:pt x="0" y="571"/>
                </a:lnTo>
                <a:lnTo>
                  <a:pt x="0" y="34"/>
                </a:lnTo>
                <a:lnTo>
                  <a:pt x="3" y="21"/>
                </a:lnTo>
                <a:lnTo>
                  <a:pt x="11" y="9"/>
                </a:lnTo>
                <a:lnTo>
                  <a:pt x="21" y="3"/>
                </a:lnTo>
                <a:lnTo>
                  <a:pt x="3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 name="Freeform 5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25231" y="1714802"/>
            <a:ext cx="364128" cy="444176"/>
          </a:xfrm>
          <a:custGeom>
            <a:avLst/>
            <a:gdLst>
              <a:gd name="T0" fmla="*/ 101 w 605"/>
              <a:gd name="T1" fmla="*/ 470 h 738"/>
              <a:gd name="T2" fmla="*/ 419 w 605"/>
              <a:gd name="T3" fmla="*/ 482 h 738"/>
              <a:gd name="T4" fmla="*/ 408 w 605"/>
              <a:gd name="T5" fmla="*/ 503 h 738"/>
              <a:gd name="T6" fmla="*/ 87 w 605"/>
              <a:gd name="T7" fmla="*/ 497 h 738"/>
              <a:gd name="T8" fmla="*/ 91 w 605"/>
              <a:gd name="T9" fmla="*/ 474 h 738"/>
              <a:gd name="T10" fmla="*/ 509 w 605"/>
              <a:gd name="T11" fmla="*/ 370 h 738"/>
              <a:gd name="T12" fmla="*/ 520 w 605"/>
              <a:gd name="T13" fmla="*/ 391 h 738"/>
              <a:gd name="T14" fmla="*/ 101 w 605"/>
              <a:gd name="T15" fmla="*/ 403 h 738"/>
              <a:gd name="T16" fmla="*/ 83 w 605"/>
              <a:gd name="T17" fmla="*/ 386 h 738"/>
              <a:gd name="T18" fmla="*/ 101 w 605"/>
              <a:gd name="T19" fmla="*/ 369 h 738"/>
              <a:gd name="T20" fmla="*/ 315 w 605"/>
              <a:gd name="T21" fmla="*/ 275 h 738"/>
              <a:gd name="T22" fmla="*/ 313 w 605"/>
              <a:gd name="T23" fmla="*/ 298 h 738"/>
              <a:gd name="T24" fmla="*/ 91 w 605"/>
              <a:gd name="T25" fmla="*/ 298 h 738"/>
              <a:gd name="T26" fmla="*/ 87 w 605"/>
              <a:gd name="T27" fmla="*/ 275 h 738"/>
              <a:gd name="T28" fmla="*/ 34 w 605"/>
              <a:gd name="T29" fmla="*/ 554 h 738"/>
              <a:gd name="T30" fmla="*/ 487 w 605"/>
              <a:gd name="T31" fmla="*/ 150 h 738"/>
              <a:gd name="T32" fmla="*/ 470 w 605"/>
              <a:gd name="T33" fmla="*/ 167 h 738"/>
              <a:gd name="T34" fmla="*/ 454 w 605"/>
              <a:gd name="T35" fmla="*/ 150 h 738"/>
              <a:gd name="T36" fmla="*/ 416 w 605"/>
              <a:gd name="T37" fmla="*/ 161 h 738"/>
              <a:gd name="T38" fmla="*/ 394 w 605"/>
              <a:gd name="T39" fmla="*/ 165 h 738"/>
              <a:gd name="T40" fmla="*/ 353 w 605"/>
              <a:gd name="T41" fmla="*/ 101 h 738"/>
              <a:gd name="T42" fmla="*/ 341 w 605"/>
              <a:gd name="T43" fmla="*/ 167 h 738"/>
              <a:gd name="T44" fmla="*/ 320 w 605"/>
              <a:gd name="T45" fmla="*/ 156 h 738"/>
              <a:gd name="T46" fmla="*/ 285 w 605"/>
              <a:gd name="T47" fmla="*/ 156 h 738"/>
              <a:gd name="T48" fmla="*/ 263 w 605"/>
              <a:gd name="T49" fmla="*/ 167 h 738"/>
              <a:gd name="T50" fmla="*/ 252 w 605"/>
              <a:gd name="T51" fmla="*/ 101 h 738"/>
              <a:gd name="T52" fmla="*/ 212 w 605"/>
              <a:gd name="T53" fmla="*/ 165 h 738"/>
              <a:gd name="T54" fmla="*/ 188 w 605"/>
              <a:gd name="T55" fmla="*/ 161 h 738"/>
              <a:gd name="T56" fmla="*/ 152 w 605"/>
              <a:gd name="T57" fmla="*/ 150 h 738"/>
              <a:gd name="T58" fmla="*/ 135 w 605"/>
              <a:gd name="T59" fmla="*/ 167 h 738"/>
              <a:gd name="T60" fmla="*/ 118 w 605"/>
              <a:gd name="T61" fmla="*/ 150 h 738"/>
              <a:gd name="T62" fmla="*/ 144 w 605"/>
              <a:gd name="T63" fmla="*/ 3 h 738"/>
              <a:gd name="T64" fmla="*/ 184 w 605"/>
              <a:gd name="T65" fmla="*/ 67 h 738"/>
              <a:gd name="T66" fmla="*/ 196 w 605"/>
              <a:gd name="T67" fmla="*/ 1 h 738"/>
              <a:gd name="T68" fmla="*/ 217 w 605"/>
              <a:gd name="T69" fmla="*/ 12 h 738"/>
              <a:gd name="T70" fmla="*/ 252 w 605"/>
              <a:gd name="T71" fmla="*/ 12 h 738"/>
              <a:gd name="T72" fmla="*/ 275 w 605"/>
              <a:gd name="T73" fmla="*/ 1 h 738"/>
              <a:gd name="T74" fmla="*/ 285 w 605"/>
              <a:gd name="T75" fmla="*/ 67 h 738"/>
              <a:gd name="T76" fmla="*/ 326 w 605"/>
              <a:gd name="T77" fmla="*/ 3 h 738"/>
              <a:gd name="T78" fmla="*/ 349 w 605"/>
              <a:gd name="T79" fmla="*/ 6 h 738"/>
              <a:gd name="T80" fmla="*/ 386 w 605"/>
              <a:gd name="T81" fmla="*/ 17 h 738"/>
              <a:gd name="T82" fmla="*/ 403 w 605"/>
              <a:gd name="T83" fmla="*/ 0 h 738"/>
              <a:gd name="T84" fmla="*/ 420 w 605"/>
              <a:gd name="T85" fmla="*/ 17 h 738"/>
              <a:gd name="T86" fmla="*/ 457 w 605"/>
              <a:gd name="T87" fmla="*/ 6 h 738"/>
              <a:gd name="T88" fmla="*/ 480 w 605"/>
              <a:gd name="T89" fmla="*/ 3 h 738"/>
              <a:gd name="T90" fmla="*/ 571 w 605"/>
              <a:gd name="T91" fmla="*/ 67 h 738"/>
              <a:gd name="T92" fmla="*/ 605 w 605"/>
              <a:gd name="T93" fmla="*/ 706 h 738"/>
              <a:gd name="T94" fmla="*/ 34 w 605"/>
              <a:gd name="T95" fmla="*/ 738 h 738"/>
              <a:gd name="T96" fmla="*/ 0 w 605"/>
              <a:gd name="T97" fmla="*/ 101 h 738"/>
              <a:gd name="T98" fmla="*/ 118 w 605"/>
              <a:gd name="T99" fmla="*/ 67 h 738"/>
              <a:gd name="T100" fmla="*/ 129 w 605"/>
              <a:gd name="T101" fmla="*/ 1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05" h="738">
                <a:moveTo>
                  <a:pt x="34" y="605"/>
                </a:moveTo>
                <a:lnTo>
                  <a:pt x="34" y="706"/>
                </a:lnTo>
                <a:lnTo>
                  <a:pt x="135" y="706"/>
                </a:lnTo>
                <a:lnTo>
                  <a:pt x="34" y="605"/>
                </a:lnTo>
                <a:close/>
                <a:moveTo>
                  <a:pt x="101" y="470"/>
                </a:moveTo>
                <a:lnTo>
                  <a:pt x="403" y="470"/>
                </a:lnTo>
                <a:lnTo>
                  <a:pt x="408" y="471"/>
                </a:lnTo>
                <a:lnTo>
                  <a:pt x="413" y="474"/>
                </a:lnTo>
                <a:lnTo>
                  <a:pt x="416" y="476"/>
                </a:lnTo>
                <a:lnTo>
                  <a:pt x="419" y="482"/>
                </a:lnTo>
                <a:lnTo>
                  <a:pt x="420" y="487"/>
                </a:lnTo>
                <a:lnTo>
                  <a:pt x="419" y="492"/>
                </a:lnTo>
                <a:lnTo>
                  <a:pt x="416" y="497"/>
                </a:lnTo>
                <a:lnTo>
                  <a:pt x="413" y="500"/>
                </a:lnTo>
                <a:lnTo>
                  <a:pt x="408" y="503"/>
                </a:lnTo>
                <a:lnTo>
                  <a:pt x="403" y="504"/>
                </a:lnTo>
                <a:lnTo>
                  <a:pt x="101" y="504"/>
                </a:lnTo>
                <a:lnTo>
                  <a:pt x="95" y="503"/>
                </a:lnTo>
                <a:lnTo>
                  <a:pt x="91" y="500"/>
                </a:lnTo>
                <a:lnTo>
                  <a:pt x="87" y="497"/>
                </a:lnTo>
                <a:lnTo>
                  <a:pt x="85" y="492"/>
                </a:lnTo>
                <a:lnTo>
                  <a:pt x="83" y="487"/>
                </a:lnTo>
                <a:lnTo>
                  <a:pt x="85" y="482"/>
                </a:lnTo>
                <a:lnTo>
                  <a:pt x="87" y="476"/>
                </a:lnTo>
                <a:lnTo>
                  <a:pt x="91" y="474"/>
                </a:lnTo>
                <a:lnTo>
                  <a:pt x="95" y="471"/>
                </a:lnTo>
                <a:lnTo>
                  <a:pt x="101" y="470"/>
                </a:lnTo>
                <a:close/>
                <a:moveTo>
                  <a:pt x="101" y="369"/>
                </a:moveTo>
                <a:lnTo>
                  <a:pt x="504" y="369"/>
                </a:lnTo>
                <a:lnTo>
                  <a:pt x="509" y="370"/>
                </a:lnTo>
                <a:lnTo>
                  <a:pt x="514" y="373"/>
                </a:lnTo>
                <a:lnTo>
                  <a:pt x="517" y="376"/>
                </a:lnTo>
                <a:lnTo>
                  <a:pt x="520" y="381"/>
                </a:lnTo>
                <a:lnTo>
                  <a:pt x="521" y="386"/>
                </a:lnTo>
                <a:lnTo>
                  <a:pt x="520" y="391"/>
                </a:lnTo>
                <a:lnTo>
                  <a:pt x="517" y="397"/>
                </a:lnTo>
                <a:lnTo>
                  <a:pt x="514" y="399"/>
                </a:lnTo>
                <a:lnTo>
                  <a:pt x="509" y="402"/>
                </a:lnTo>
                <a:lnTo>
                  <a:pt x="504" y="403"/>
                </a:lnTo>
                <a:lnTo>
                  <a:pt x="101" y="403"/>
                </a:lnTo>
                <a:lnTo>
                  <a:pt x="95" y="402"/>
                </a:lnTo>
                <a:lnTo>
                  <a:pt x="91" y="399"/>
                </a:lnTo>
                <a:lnTo>
                  <a:pt x="87" y="397"/>
                </a:lnTo>
                <a:lnTo>
                  <a:pt x="85" y="391"/>
                </a:lnTo>
                <a:lnTo>
                  <a:pt x="83" y="386"/>
                </a:lnTo>
                <a:lnTo>
                  <a:pt x="85" y="381"/>
                </a:lnTo>
                <a:lnTo>
                  <a:pt x="87" y="376"/>
                </a:lnTo>
                <a:lnTo>
                  <a:pt x="91" y="373"/>
                </a:lnTo>
                <a:lnTo>
                  <a:pt x="95" y="370"/>
                </a:lnTo>
                <a:lnTo>
                  <a:pt x="101" y="369"/>
                </a:lnTo>
                <a:close/>
                <a:moveTo>
                  <a:pt x="101" y="268"/>
                </a:moveTo>
                <a:lnTo>
                  <a:pt x="302" y="268"/>
                </a:lnTo>
                <a:lnTo>
                  <a:pt x="307" y="270"/>
                </a:lnTo>
                <a:lnTo>
                  <a:pt x="313" y="272"/>
                </a:lnTo>
                <a:lnTo>
                  <a:pt x="315" y="275"/>
                </a:lnTo>
                <a:lnTo>
                  <a:pt x="318" y="280"/>
                </a:lnTo>
                <a:lnTo>
                  <a:pt x="319" y="285"/>
                </a:lnTo>
                <a:lnTo>
                  <a:pt x="318" y="291"/>
                </a:lnTo>
                <a:lnTo>
                  <a:pt x="315" y="296"/>
                </a:lnTo>
                <a:lnTo>
                  <a:pt x="313" y="298"/>
                </a:lnTo>
                <a:lnTo>
                  <a:pt x="307" y="301"/>
                </a:lnTo>
                <a:lnTo>
                  <a:pt x="302" y="302"/>
                </a:lnTo>
                <a:lnTo>
                  <a:pt x="101" y="302"/>
                </a:lnTo>
                <a:lnTo>
                  <a:pt x="95" y="301"/>
                </a:lnTo>
                <a:lnTo>
                  <a:pt x="91" y="298"/>
                </a:lnTo>
                <a:lnTo>
                  <a:pt x="87" y="296"/>
                </a:lnTo>
                <a:lnTo>
                  <a:pt x="85" y="291"/>
                </a:lnTo>
                <a:lnTo>
                  <a:pt x="83" y="285"/>
                </a:lnTo>
                <a:lnTo>
                  <a:pt x="85" y="280"/>
                </a:lnTo>
                <a:lnTo>
                  <a:pt x="87" y="275"/>
                </a:lnTo>
                <a:lnTo>
                  <a:pt x="91" y="272"/>
                </a:lnTo>
                <a:lnTo>
                  <a:pt x="95" y="270"/>
                </a:lnTo>
                <a:lnTo>
                  <a:pt x="101" y="268"/>
                </a:lnTo>
                <a:close/>
                <a:moveTo>
                  <a:pt x="34" y="101"/>
                </a:moveTo>
                <a:lnTo>
                  <a:pt x="34" y="554"/>
                </a:lnTo>
                <a:lnTo>
                  <a:pt x="184" y="706"/>
                </a:lnTo>
                <a:lnTo>
                  <a:pt x="571" y="706"/>
                </a:lnTo>
                <a:lnTo>
                  <a:pt x="571" y="101"/>
                </a:lnTo>
                <a:lnTo>
                  <a:pt x="487" y="101"/>
                </a:lnTo>
                <a:lnTo>
                  <a:pt x="487" y="150"/>
                </a:lnTo>
                <a:lnTo>
                  <a:pt x="487" y="156"/>
                </a:lnTo>
                <a:lnTo>
                  <a:pt x="484" y="161"/>
                </a:lnTo>
                <a:lnTo>
                  <a:pt x="480" y="165"/>
                </a:lnTo>
                <a:lnTo>
                  <a:pt x="475" y="167"/>
                </a:lnTo>
                <a:lnTo>
                  <a:pt x="470" y="167"/>
                </a:lnTo>
                <a:lnTo>
                  <a:pt x="465" y="167"/>
                </a:lnTo>
                <a:lnTo>
                  <a:pt x="461" y="165"/>
                </a:lnTo>
                <a:lnTo>
                  <a:pt x="457" y="161"/>
                </a:lnTo>
                <a:lnTo>
                  <a:pt x="454" y="156"/>
                </a:lnTo>
                <a:lnTo>
                  <a:pt x="454" y="150"/>
                </a:lnTo>
                <a:lnTo>
                  <a:pt x="454" y="101"/>
                </a:lnTo>
                <a:lnTo>
                  <a:pt x="420" y="101"/>
                </a:lnTo>
                <a:lnTo>
                  <a:pt x="420" y="150"/>
                </a:lnTo>
                <a:lnTo>
                  <a:pt x="419" y="156"/>
                </a:lnTo>
                <a:lnTo>
                  <a:pt x="416" y="161"/>
                </a:lnTo>
                <a:lnTo>
                  <a:pt x="413" y="165"/>
                </a:lnTo>
                <a:lnTo>
                  <a:pt x="408" y="167"/>
                </a:lnTo>
                <a:lnTo>
                  <a:pt x="403" y="167"/>
                </a:lnTo>
                <a:lnTo>
                  <a:pt x="398" y="167"/>
                </a:lnTo>
                <a:lnTo>
                  <a:pt x="394" y="165"/>
                </a:lnTo>
                <a:lnTo>
                  <a:pt x="390" y="161"/>
                </a:lnTo>
                <a:lnTo>
                  <a:pt x="387" y="156"/>
                </a:lnTo>
                <a:lnTo>
                  <a:pt x="386" y="150"/>
                </a:lnTo>
                <a:lnTo>
                  <a:pt x="386" y="101"/>
                </a:lnTo>
                <a:lnTo>
                  <a:pt x="353" y="101"/>
                </a:lnTo>
                <a:lnTo>
                  <a:pt x="353" y="150"/>
                </a:lnTo>
                <a:lnTo>
                  <a:pt x="352" y="156"/>
                </a:lnTo>
                <a:lnTo>
                  <a:pt x="349" y="161"/>
                </a:lnTo>
                <a:lnTo>
                  <a:pt x="345" y="165"/>
                </a:lnTo>
                <a:lnTo>
                  <a:pt x="341" y="167"/>
                </a:lnTo>
                <a:lnTo>
                  <a:pt x="336" y="167"/>
                </a:lnTo>
                <a:lnTo>
                  <a:pt x="331" y="167"/>
                </a:lnTo>
                <a:lnTo>
                  <a:pt x="326" y="165"/>
                </a:lnTo>
                <a:lnTo>
                  <a:pt x="322" y="161"/>
                </a:lnTo>
                <a:lnTo>
                  <a:pt x="320" y="156"/>
                </a:lnTo>
                <a:lnTo>
                  <a:pt x="319" y="150"/>
                </a:lnTo>
                <a:lnTo>
                  <a:pt x="319" y="101"/>
                </a:lnTo>
                <a:lnTo>
                  <a:pt x="285" y="101"/>
                </a:lnTo>
                <a:lnTo>
                  <a:pt x="285" y="150"/>
                </a:lnTo>
                <a:lnTo>
                  <a:pt x="285" y="156"/>
                </a:lnTo>
                <a:lnTo>
                  <a:pt x="283" y="161"/>
                </a:lnTo>
                <a:lnTo>
                  <a:pt x="279" y="165"/>
                </a:lnTo>
                <a:lnTo>
                  <a:pt x="275" y="167"/>
                </a:lnTo>
                <a:lnTo>
                  <a:pt x="268" y="167"/>
                </a:lnTo>
                <a:lnTo>
                  <a:pt x="263" y="167"/>
                </a:lnTo>
                <a:lnTo>
                  <a:pt x="259" y="165"/>
                </a:lnTo>
                <a:lnTo>
                  <a:pt x="255" y="161"/>
                </a:lnTo>
                <a:lnTo>
                  <a:pt x="252" y="156"/>
                </a:lnTo>
                <a:lnTo>
                  <a:pt x="252" y="150"/>
                </a:lnTo>
                <a:lnTo>
                  <a:pt x="252" y="101"/>
                </a:lnTo>
                <a:lnTo>
                  <a:pt x="218" y="101"/>
                </a:lnTo>
                <a:lnTo>
                  <a:pt x="218" y="150"/>
                </a:lnTo>
                <a:lnTo>
                  <a:pt x="217" y="156"/>
                </a:lnTo>
                <a:lnTo>
                  <a:pt x="214" y="161"/>
                </a:lnTo>
                <a:lnTo>
                  <a:pt x="212" y="165"/>
                </a:lnTo>
                <a:lnTo>
                  <a:pt x="207" y="167"/>
                </a:lnTo>
                <a:lnTo>
                  <a:pt x="201" y="167"/>
                </a:lnTo>
                <a:lnTo>
                  <a:pt x="196" y="167"/>
                </a:lnTo>
                <a:lnTo>
                  <a:pt x="192" y="165"/>
                </a:lnTo>
                <a:lnTo>
                  <a:pt x="188" y="161"/>
                </a:lnTo>
                <a:lnTo>
                  <a:pt x="186" y="156"/>
                </a:lnTo>
                <a:lnTo>
                  <a:pt x="184" y="150"/>
                </a:lnTo>
                <a:lnTo>
                  <a:pt x="184" y="101"/>
                </a:lnTo>
                <a:lnTo>
                  <a:pt x="152" y="101"/>
                </a:lnTo>
                <a:lnTo>
                  <a:pt x="152" y="150"/>
                </a:lnTo>
                <a:lnTo>
                  <a:pt x="150" y="156"/>
                </a:lnTo>
                <a:lnTo>
                  <a:pt x="148" y="161"/>
                </a:lnTo>
                <a:lnTo>
                  <a:pt x="144" y="165"/>
                </a:lnTo>
                <a:lnTo>
                  <a:pt x="140" y="167"/>
                </a:lnTo>
                <a:lnTo>
                  <a:pt x="135" y="167"/>
                </a:lnTo>
                <a:lnTo>
                  <a:pt x="129" y="167"/>
                </a:lnTo>
                <a:lnTo>
                  <a:pt x="124" y="165"/>
                </a:lnTo>
                <a:lnTo>
                  <a:pt x="120" y="161"/>
                </a:lnTo>
                <a:lnTo>
                  <a:pt x="119" y="156"/>
                </a:lnTo>
                <a:lnTo>
                  <a:pt x="118" y="150"/>
                </a:lnTo>
                <a:lnTo>
                  <a:pt x="118" y="101"/>
                </a:lnTo>
                <a:lnTo>
                  <a:pt x="34" y="101"/>
                </a:lnTo>
                <a:close/>
                <a:moveTo>
                  <a:pt x="135" y="0"/>
                </a:moveTo>
                <a:lnTo>
                  <a:pt x="140" y="1"/>
                </a:lnTo>
                <a:lnTo>
                  <a:pt x="144" y="3"/>
                </a:lnTo>
                <a:lnTo>
                  <a:pt x="148" y="6"/>
                </a:lnTo>
                <a:lnTo>
                  <a:pt x="150" y="12"/>
                </a:lnTo>
                <a:lnTo>
                  <a:pt x="152" y="17"/>
                </a:lnTo>
                <a:lnTo>
                  <a:pt x="152" y="67"/>
                </a:lnTo>
                <a:lnTo>
                  <a:pt x="184" y="67"/>
                </a:lnTo>
                <a:lnTo>
                  <a:pt x="184" y="17"/>
                </a:lnTo>
                <a:lnTo>
                  <a:pt x="186" y="12"/>
                </a:lnTo>
                <a:lnTo>
                  <a:pt x="188" y="6"/>
                </a:lnTo>
                <a:lnTo>
                  <a:pt x="192" y="3"/>
                </a:lnTo>
                <a:lnTo>
                  <a:pt x="196" y="1"/>
                </a:lnTo>
                <a:lnTo>
                  <a:pt x="201" y="0"/>
                </a:lnTo>
                <a:lnTo>
                  <a:pt x="207" y="1"/>
                </a:lnTo>
                <a:lnTo>
                  <a:pt x="212" y="3"/>
                </a:lnTo>
                <a:lnTo>
                  <a:pt x="214" y="6"/>
                </a:lnTo>
                <a:lnTo>
                  <a:pt x="217" y="12"/>
                </a:lnTo>
                <a:lnTo>
                  <a:pt x="218" y="17"/>
                </a:lnTo>
                <a:lnTo>
                  <a:pt x="218" y="67"/>
                </a:lnTo>
                <a:lnTo>
                  <a:pt x="252" y="67"/>
                </a:lnTo>
                <a:lnTo>
                  <a:pt x="252" y="17"/>
                </a:lnTo>
                <a:lnTo>
                  <a:pt x="252" y="12"/>
                </a:lnTo>
                <a:lnTo>
                  <a:pt x="255" y="6"/>
                </a:lnTo>
                <a:lnTo>
                  <a:pt x="259" y="3"/>
                </a:lnTo>
                <a:lnTo>
                  <a:pt x="263" y="1"/>
                </a:lnTo>
                <a:lnTo>
                  <a:pt x="268" y="0"/>
                </a:lnTo>
                <a:lnTo>
                  <a:pt x="275" y="1"/>
                </a:lnTo>
                <a:lnTo>
                  <a:pt x="279" y="3"/>
                </a:lnTo>
                <a:lnTo>
                  <a:pt x="283" y="6"/>
                </a:lnTo>
                <a:lnTo>
                  <a:pt x="285" y="12"/>
                </a:lnTo>
                <a:lnTo>
                  <a:pt x="285" y="17"/>
                </a:lnTo>
                <a:lnTo>
                  <a:pt x="285" y="67"/>
                </a:lnTo>
                <a:lnTo>
                  <a:pt x="319" y="67"/>
                </a:lnTo>
                <a:lnTo>
                  <a:pt x="319" y="17"/>
                </a:lnTo>
                <a:lnTo>
                  <a:pt x="320" y="12"/>
                </a:lnTo>
                <a:lnTo>
                  <a:pt x="322" y="6"/>
                </a:lnTo>
                <a:lnTo>
                  <a:pt x="326" y="3"/>
                </a:lnTo>
                <a:lnTo>
                  <a:pt x="331" y="1"/>
                </a:lnTo>
                <a:lnTo>
                  <a:pt x="336" y="0"/>
                </a:lnTo>
                <a:lnTo>
                  <a:pt x="341" y="1"/>
                </a:lnTo>
                <a:lnTo>
                  <a:pt x="345" y="3"/>
                </a:lnTo>
                <a:lnTo>
                  <a:pt x="349" y="6"/>
                </a:lnTo>
                <a:lnTo>
                  <a:pt x="352" y="12"/>
                </a:lnTo>
                <a:lnTo>
                  <a:pt x="353" y="17"/>
                </a:lnTo>
                <a:lnTo>
                  <a:pt x="353" y="67"/>
                </a:lnTo>
                <a:lnTo>
                  <a:pt x="386" y="67"/>
                </a:lnTo>
                <a:lnTo>
                  <a:pt x="386" y="17"/>
                </a:lnTo>
                <a:lnTo>
                  <a:pt x="387" y="12"/>
                </a:lnTo>
                <a:lnTo>
                  <a:pt x="390" y="6"/>
                </a:lnTo>
                <a:lnTo>
                  <a:pt x="394" y="3"/>
                </a:lnTo>
                <a:lnTo>
                  <a:pt x="398" y="1"/>
                </a:lnTo>
                <a:lnTo>
                  <a:pt x="403" y="0"/>
                </a:lnTo>
                <a:lnTo>
                  <a:pt x="408" y="1"/>
                </a:lnTo>
                <a:lnTo>
                  <a:pt x="413" y="3"/>
                </a:lnTo>
                <a:lnTo>
                  <a:pt x="416" y="6"/>
                </a:lnTo>
                <a:lnTo>
                  <a:pt x="419" y="12"/>
                </a:lnTo>
                <a:lnTo>
                  <a:pt x="420" y="17"/>
                </a:lnTo>
                <a:lnTo>
                  <a:pt x="420" y="67"/>
                </a:lnTo>
                <a:lnTo>
                  <a:pt x="454" y="67"/>
                </a:lnTo>
                <a:lnTo>
                  <a:pt x="454" y="17"/>
                </a:lnTo>
                <a:lnTo>
                  <a:pt x="454" y="12"/>
                </a:lnTo>
                <a:lnTo>
                  <a:pt x="457" y="6"/>
                </a:lnTo>
                <a:lnTo>
                  <a:pt x="461" y="3"/>
                </a:lnTo>
                <a:lnTo>
                  <a:pt x="465" y="1"/>
                </a:lnTo>
                <a:lnTo>
                  <a:pt x="470" y="0"/>
                </a:lnTo>
                <a:lnTo>
                  <a:pt x="475" y="1"/>
                </a:lnTo>
                <a:lnTo>
                  <a:pt x="480" y="3"/>
                </a:lnTo>
                <a:lnTo>
                  <a:pt x="484" y="6"/>
                </a:lnTo>
                <a:lnTo>
                  <a:pt x="487" y="12"/>
                </a:lnTo>
                <a:lnTo>
                  <a:pt x="487" y="17"/>
                </a:lnTo>
                <a:lnTo>
                  <a:pt x="487" y="67"/>
                </a:lnTo>
                <a:lnTo>
                  <a:pt x="571" y="67"/>
                </a:lnTo>
                <a:lnTo>
                  <a:pt x="584" y="69"/>
                </a:lnTo>
                <a:lnTo>
                  <a:pt x="595" y="77"/>
                </a:lnTo>
                <a:lnTo>
                  <a:pt x="602" y="88"/>
                </a:lnTo>
                <a:lnTo>
                  <a:pt x="605" y="101"/>
                </a:lnTo>
                <a:lnTo>
                  <a:pt x="605" y="706"/>
                </a:lnTo>
                <a:lnTo>
                  <a:pt x="602" y="719"/>
                </a:lnTo>
                <a:lnTo>
                  <a:pt x="595" y="729"/>
                </a:lnTo>
                <a:lnTo>
                  <a:pt x="584" y="736"/>
                </a:lnTo>
                <a:lnTo>
                  <a:pt x="571" y="738"/>
                </a:lnTo>
                <a:lnTo>
                  <a:pt x="34" y="738"/>
                </a:lnTo>
                <a:lnTo>
                  <a:pt x="21" y="736"/>
                </a:lnTo>
                <a:lnTo>
                  <a:pt x="10" y="729"/>
                </a:lnTo>
                <a:lnTo>
                  <a:pt x="2" y="719"/>
                </a:lnTo>
                <a:lnTo>
                  <a:pt x="0" y="706"/>
                </a:lnTo>
                <a:lnTo>
                  <a:pt x="0" y="101"/>
                </a:lnTo>
                <a:lnTo>
                  <a:pt x="2" y="88"/>
                </a:lnTo>
                <a:lnTo>
                  <a:pt x="10" y="77"/>
                </a:lnTo>
                <a:lnTo>
                  <a:pt x="21" y="69"/>
                </a:lnTo>
                <a:lnTo>
                  <a:pt x="34" y="67"/>
                </a:lnTo>
                <a:lnTo>
                  <a:pt x="118" y="67"/>
                </a:lnTo>
                <a:lnTo>
                  <a:pt x="118" y="17"/>
                </a:lnTo>
                <a:lnTo>
                  <a:pt x="119" y="12"/>
                </a:lnTo>
                <a:lnTo>
                  <a:pt x="120" y="6"/>
                </a:lnTo>
                <a:lnTo>
                  <a:pt x="124" y="3"/>
                </a:lnTo>
                <a:lnTo>
                  <a:pt x="129" y="1"/>
                </a:lnTo>
                <a:lnTo>
                  <a:pt x="13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 name="Freeform 5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740749" y="1714802"/>
            <a:ext cx="364128" cy="444176"/>
          </a:xfrm>
          <a:custGeom>
            <a:avLst/>
            <a:gdLst>
              <a:gd name="T0" fmla="*/ 424 w 605"/>
              <a:gd name="T1" fmla="*/ 538 h 738"/>
              <a:gd name="T2" fmla="*/ 436 w 605"/>
              <a:gd name="T3" fmla="*/ 549 h 738"/>
              <a:gd name="T4" fmla="*/ 433 w 605"/>
              <a:gd name="T5" fmla="*/ 564 h 738"/>
              <a:gd name="T6" fmla="*/ 419 w 605"/>
              <a:gd name="T7" fmla="*/ 571 h 738"/>
              <a:gd name="T8" fmla="*/ 107 w 605"/>
              <a:gd name="T9" fmla="*/ 567 h 738"/>
              <a:gd name="T10" fmla="*/ 101 w 605"/>
              <a:gd name="T11" fmla="*/ 554 h 738"/>
              <a:gd name="T12" fmla="*/ 107 w 605"/>
              <a:gd name="T13" fmla="*/ 541 h 738"/>
              <a:gd name="T14" fmla="*/ 117 w 605"/>
              <a:gd name="T15" fmla="*/ 436 h 738"/>
              <a:gd name="T16" fmla="*/ 496 w 605"/>
              <a:gd name="T17" fmla="*/ 440 h 738"/>
              <a:gd name="T18" fmla="*/ 504 w 605"/>
              <a:gd name="T19" fmla="*/ 453 h 738"/>
              <a:gd name="T20" fmla="*/ 496 w 605"/>
              <a:gd name="T21" fmla="*/ 466 h 738"/>
              <a:gd name="T22" fmla="*/ 117 w 605"/>
              <a:gd name="T23" fmla="*/ 470 h 738"/>
              <a:gd name="T24" fmla="*/ 103 w 605"/>
              <a:gd name="T25" fmla="*/ 464 h 738"/>
              <a:gd name="T26" fmla="*/ 101 w 605"/>
              <a:gd name="T27" fmla="*/ 448 h 738"/>
              <a:gd name="T28" fmla="*/ 111 w 605"/>
              <a:gd name="T29" fmla="*/ 437 h 738"/>
              <a:gd name="T30" fmla="*/ 318 w 605"/>
              <a:gd name="T31" fmla="*/ 335 h 738"/>
              <a:gd name="T32" fmla="*/ 333 w 605"/>
              <a:gd name="T33" fmla="*/ 342 h 738"/>
              <a:gd name="T34" fmla="*/ 335 w 605"/>
              <a:gd name="T35" fmla="*/ 358 h 738"/>
              <a:gd name="T36" fmla="*/ 323 w 605"/>
              <a:gd name="T37" fmla="*/ 368 h 738"/>
              <a:gd name="T38" fmla="*/ 111 w 605"/>
              <a:gd name="T39" fmla="*/ 368 h 738"/>
              <a:gd name="T40" fmla="*/ 101 w 605"/>
              <a:gd name="T41" fmla="*/ 358 h 738"/>
              <a:gd name="T42" fmla="*/ 103 w 605"/>
              <a:gd name="T43" fmla="*/ 342 h 738"/>
              <a:gd name="T44" fmla="*/ 117 w 605"/>
              <a:gd name="T45" fmla="*/ 335 h 738"/>
              <a:gd name="T46" fmla="*/ 571 w 605"/>
              <a:gd name="T47" fmla="*/ 704 h 738"/>
              <a:gd name="T48" fmla="*/ 33 w 605"/>
              <a:gd name="T49" fmla="*/ 134 h 738"/>
              <a:gd name="T50" fmla="*/ 571 w 605"/>
              <a:gd name="T51" fmla="*/ 134 h 738"/>
              <a:gd name="T52" fmla="*/ 427 w 605"/>
              <a:gd name="T53" fmla="*/ 157 h 738"/>
              <a:gd name="T54" fmla="*/ 202 w 605"/>
              <a:gd name="T55" fmla="*/ 168 h 738"/>
              <a:gd name="T56" fmla="*/ 170 w 605"/>
              <a:gd name="T57" fmla="*/ 147 h 738"/>
              <a:gd name="T58" fmla="*/ 202 w 605"/>
              <a:gd name="T59" fmla="*/ 67 h 738"/>
              <a:gd name="T60" fmla="*/ 403 w 605"/>
              <a:gd name="T61" fmla="*/ 67 h 738"/>
              <a:gd name="T62" fmla="*/ 316 w 605"/>
              <a:gd name="T63" fmla="*/ 3 h 738"/>
              <a:gd name="T64" fmla="*/ 335 w 605"/>
              <a:gd name="T65" fmla="*/ 33 h 738"/>
              <a:gd name="T66" fmla="*/ 427 w 605"/>
              <a:gd name="T67" fmla="*/ 43 h 738"/>
              <a:gd name="T68" fmla="*/ 436 w 605"/>
              <a:gd name="T69" fmla="*/ 101 h 738"/>
              <a:gd name="T70" fmla="*/ 595 w 605"/>
              <a:gd name="T71" fmla="*/ 110 h 738"/>
              <a:gd name="T72" fmla="*/ 605 w 605"/>
              <a:gd name="T73" fmla="*/ 704 h 738"/>
              <a:gd name="T74" fmla="*/ 584 w 605"/>
              <a:gd name="T75" fmla="*/ 736 h 738"/>
              <a:gd name="T76" fmla="*/ 20 w 605"/>
              <a:gd name="T77" fmla="*/ 736 h 738"/>
              <a:gd name="T78" fmla="*/ 0 w 605"/>
              <a:gd name="T79" fmla="*/ 704 h 738"/>
              <a:gd name="T80" fmla="*/ 9 w 605"/>
              <a:gd name="T81" fmla="*/ 110 h 738"/>
              <a:gd name="T82" fmla="*/ 168 w 605"/>
              <a:gd name="T83" fmla="*/ 101 h 738"/>
              <a:gd name="T84" fmla="*/ 177 w 605"/>
              <a:gd name="T85" fmla="*/ 43 h 738"/>
              <a:gd name="T86" fmla="*/ 268 w 605"/>
              <a:gd name="T87" fmla="*/ 33 h 738"/>
              <a:gd name="T88" fmla="*/ 289 w 605"/>
              <a:gd name="T89" fmla="*/ 3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05" h="738">
                <a:moveTo>
                  <a:pt x="117" y="537"/>
                </a:moveTo>
                <a:lnTo>
                  <a:pt x="419" y="537"/>
                </a:lnTo>
                <a:lnTo>
                  <a:pt x="424" y="538"/>
                </a:lnTo>
                <a:lnTo>
                  <a:pt x="430" y="541"/>
                </a:lnTo>
                <a:lnTo>
                  <a:pt x="433" y="543"/>
                </a:lnTo>
                <a:lnTo>
                  <a:pt x="436" y="549"/>
                </a:lnTo>
                <a:lnTo>
                  <a:pt x="436" y="554"/>
                </a:lnTo>
                <a:lnTo>
                  <a:pt x="436" y="559"/>
                </a:lnTo>
                <a:lnTo>
                  <a:pt x="433" y="564"/>
                </a:lnTo>
                <a:lnTo>
                  <a:pt x="430" y="567"/>
                </a:lnTo>
                <a:lnTo>
                  <a:pt x="424" y="570"/>
                </a:lnTo>
                <a:lnTo>
                  <a:pt x="419" y="571"/>
                </a:lnTo>
                <a:lnTo>
                  <a:pt x="117" y="571"/>
                </a:lnTo>
                <a:lnTo>
                  <a:pt x="111" y="570"/>
                </a:lnTo>
                <a:lnTo>
                  <a:pt x="107" y="567"/>
                </a:lnTo>
                <a:lnTo>
                  <a:pt x="103" y="564"/>
                </a:lnTo>
                <a:lnTo>
                  <a:pt x="101" y="559"/>
                </a:lnTo>
                <a:lnTo>
                  <a:pt x="101" y="554"/>
                </a:lnTo>
                <a:lnTo>
                  <a:pt x="101" y="549"/>
                </a:lnTo>
                <a:lnTo>
                  <a:pt x="103" y="543"/>
                </a:lnTo>
                <a:lnTo>
                  <a:pt x="107" y="541"/>
                </a:lnTo>
                <a:lnTo>
                  <a:pt x="111" y="538"/>
                </a:lnTo>
                <a:lnTo>
                  <a:pt x="117" y="537"/>
                </a:lnTo>
                <a:close/>
                <a:moveTo>
                  <a:pt x="117" y="436"/>
                </a:moveTo>
                <a:lnTo>
                  <a:pt x="487" y="436"/>
                </a:lnTo>
                <a:lnTo>
                  <a:pt x="492" y="437"/>
                </a:lnTo>
                <a:lnTo>
                  <a:pt x="496" y="440"/>
                </a:lnTo>
                <a:lnTo>
                  <a:pt x="500" y="443"/>
                </a:lnTo>
                <a:lnTo>
                  <a:pt x="503" y="448"/>
                </a:lnTo>
                <a:lnTo>
                  <a:pt x="504" y="453"/>
                </a:lnTo>
                <a:lnTo>
                  <a:pt x="503" y="458"/>
                </a:lnTo>
                <a:lnTo>
                  <a:pt x="500" y="464"/>
                </a:lnTo>
                <a:lnTo>
                  <a:pt x="496" y="466"/>
                </a:lnTo>
                <a:lnTo>
                  <a:pt x="492" y="469"/>
                </a:lnTo>
                <a:lnTo>
                  <a:pt x="487" y="470"/>
                </a:lnTo>
                <a:lnTo>
                  <a:pt x="117" y="470"/>
                </a:lnTo>
                <a:lnTo>
                  <a:pt x="111" y="469"/>
                </a:lnTo>
                <a:lnTo>
                  <a:pt x="107" y="466"/>
                </a:lnTo>
                <a:lnTo>
                  <a:pt x="103" y="464"/>
                </a:lnTo>
                <a:lnTo>
                  <a:pt x="101" y="458"/>
                </a:lnTo>
                <a:lnTo>
                  <a:pt x="101" y="453"/>
                </a:lnTo>
                <a:lnTo>
                  <a:pt x="101" y="448"/>
                </a:lnTo>
                <a:lnTo>
                  <a:pt x="103" y="443"/>
                </a:lnTo>
                <a:lnTo>
                  <a:pt x="107" y="440"/>
                </a:lnTo>
                <a:lnTo>
                  <a:pt x="111" y="437"/>
                </a:lnTo>
                <a:lnTo>
                  <a:pt x="117" y="436"/>
                </a:lnTo>
                <a:close/>
                <a:moveTo>
                  <a:pt x="117" y="335"/>
                </a:moveTo>
                <a:lnTo>
                  <a:pt x="318" y="335"/>
                </a:lnTo>
                <a:lnTo>
                  <a:pt x="323" y="337"/>
                </a:lnTo>
                <a:lnTo>
                  <a:pt x="329" y="339"/>
                </a:lnTo>
                <a:lnTo>
                  <a:pt x="333" y="342"/>
                </a:lnTo>
                <a:lnTo>
                  <a:pt x="335" y="347"/>
                </a:lnTo>
                <a:lnTo>
                  <a:pt x="335" y="352"/>
                </a:lnTo>
                <a:lnTo>
                  <a:pt x="335" y="358"/>
                </a:lnTo>
                <a:lnTo>
                  <a:pt x="333" y="363"/>
                </a:lnTo>
                <a:lnTo>
                  <a:pt x="329" y="365"/>
                </a:lnTo>
                <a:lnTo>
                  <a:pt x="323" y="368"/>
                </a:lnTo>
                <a:lnTo>
                  <a:pt x="318" y="369"/>
                </a:lnTo>
                <a:lnTo>
                  <a:pt x="117" y="369"/>
                </a:lnTo>
                <a:lnTo>
                  <a:pt x="111" y="368"/>
                </a:lnTo>
                <a:lnTo>
                  <a:pt x="107" y="365"/>
                </a:lnTo>
                <a:lnTo>
                  <a:pt x="103" y="363"/>
                </a:lnTo>
                <a:lnTo>
                  <a:pt x="101" y="358"/>
                </a:lnTo>
                <a:lnTo>
                  <a:pt x="101" y="352"/>
                </a:lnTo>
                <a:lnTo>
                  <a:pt x="101" y="347"/>
                </a:lnTo>
                <a:lnTo>
                  <a:pt x="103" y="342"/>
                </a:lnTo>
                <a:lnTo>
                  <a:pt x="107" y="339"/>
                </a:lnTo>
                <a:lnTo>
                  <a:pt x="111" y="337"/>
                </a:lnTo>
                <a:lnTo>
                  <a:pt x="117" y="335"/>
                </a:lnTo>
                <a:close/>
                <a:moveTo>
                  <a:pt x="33" y="234"/>
                </a:moveTo>
                <a:lnTo>
                  <a:pt x="33" y="704"/>
                </a:lnTo>
                <a:lnTo>
                  <a:pt x="571" y="704"/>
                </a:lnTo>
                <a:lnTo>
                  <a:pt x="571" y="234"/>
                </a:lnTo>
                <a:lnTo>
                  <a:pt x="33" y="234"/>
                </a:lnTo>
                <a:close/>
                <a:moveTo>
                  <a:pt x="33" y="134"/>
                </a:moveTo>
                <a:lnTo>
                  <a:pt x="33" y="202"/>
                </a:lnTo>
                <a:lnTo>
                  <a:pt x="571" y="202"/>
                </a:lnTo>
                <a:lnTo>
                  <a:pt x="571" y="134"/>
                </a:lnTo>
                <a:lnTo>
                  <a:pt x="436" y="134"/>
                </a:lnTo>
                <a:lnTo>
                  <a:pt x="433" y="147"/>
                </a:lnTo>
                <a:lnTo>
                  <a:pt x="427" y="157"/>
                </a:lnTo>
                <a:lnTo>
                  <a:pt x="416" y="165"/>
                </a:lnTo>
                <a:lnTo>
                  <a:pt x="403" y="168"/>
                </a:lnTo>
                <a:lnTo>
                  <a:pt x="202" y="168"/>
                </a:lnTo>
                <a:lnTo>
                  <a:pt x="189" y="165"/>
                </a:lnTo>
                <a:lnTo>
                  <a:pt x="177" y="157"/>
                </a:lnTo>
                <a:lnTo>
                  <a:pt x="170" y="147"/>
                </a:lnTo>
                <a:lnTo>
                  <a:pt x="168" y="134"/>
                </a:lnTo>
                <a:lnTo>
                  <a:pt x="33" y="134"/>
                </a:lnTo>
                <a:close/>
                <a:moveTo>
                  <a:pt x="202" y="67"/>
                </a:moveTo>
                <a:lnTo>
                  <a:pt x="202" y="134"/>
                </a:lnTo>
                <a:lnTo>
                  <a:pt x="403" y="134"/>
                </a:lnTo>
                <a:lnTo>
                  <a:pt x="403" y="67"/>
                </a:lnTo>
                <a:lnTo>
                  <a:pt x="202" y="67"/>
                </a:lnTo>
                <a:close/>
                <a:moveTo>
                  <a:pt x="303" y="0"/>
                </a:moveTo>
                <a:lnTo>
                  <a:pt x="316" y="3"/>
                </a:lnTo>
                <a:lnTo>
                  <a:pt x="326" y="9"/>
                </a:lnTo>
                <a:lnTo>
                  <a:pt x="333" y="20"/>
                </a:lnTo>
                <a:lnTo>
                  <a:pt x="335" y="33"/>
                </a:lnTo>
                <a:lnTo>
                  <a:pt x="403" y="33"/>
                </a:lnTo>
                <a:lnTo>
                  <a:pt x="416" y="36"/>
                </a:lnTo>
                <a:lnTo>
                  <a:pt x="427" y="43"/>
                </a:lnTo>
                <a:lnTo>
                  <a:pt x="433" y="54"/>
                </a:lnTo>
                <a:lnTo>
                  <a:pt x="436" y="67"/>
                </a:lnTo>
                <a:lnTo>
                  <a:pt x="436" y="101"/>
                </a:lnTo>
                <a:lnTo>
                  <a:pt x="571" y="101"/>
                </a:lnTo>
                <a:lnTo>
                  <a:pt x="584" y="104"/>
                </a:lnTo>
                <a:lnTo>
                  <a:pt x="595" y="110"/>
                </a:lnTo>
                <a:lnTo>
                  <a:pt x="602" y="121"/>
                </a:lnTo>
                <a:lnTo>
                  <a:pt x="605" y="134"/>
                </a:lnTo>
                <a:lnTo>
                  <a:pt x="605" y="704"/>
                </a:lnTo>
                <a:lnTo>
                  <a:pt x="602" y="718"/>
                </a:lnTo>
                <a:lnTo>
                  <a:pt x="595" y="729"/>
                </a:lnTo>
                <a:lnTo>
                  <a:pt x="584" y="736"/>
                </a:lnTo>
                <a:lnTo>
                  <a:pt x="571" y="738"/>
                </a:lnTo>
                <a:lnTo>
                  <a:pt x="33" y="738"/>
                </a:lnTo>
                <a:lnTo>
                  <a:pt x="20" y="736"/>
                </a:lnTo>
                <a:lnTo>
                  <a:pt x="9" y="729"/>
                </a:lnTo>
                <a:lnTo>
                  <a:pt x="3" y="718"/>
                </a:lnTo>
                <a:lnTo>
                  <a:pt x="0" y="704"/>
                </a:lnTo>
                <a:lnTo>
                  <a:pt x="0" y="134"/>
                </a:lnTo>
                <a:lnTo>
                  <a:pt x="3" y="121"/>
                </a:lnTo>
                <a:lnTo>
                  <a:pt x="9" y="110"/>
                </a:lnTo>
                <a:lnTo>
                  <a:pt x="20" y="104"/>
                </a:lnTo>
                <a:lnTo>
                  <a:pt x="33" y="101"/>
                </a:lnTo>
                <a:lnTo>
                  <a:pt x="168" y="101"/>
                </a:lnTo>
                <a:lnTo>
                  <a:pt x="168" y="67"/>
                </a:lnTo>
                <a:lnTo>
                  <a:pt x="170" y="54"/>
                </a:lnTo>
                <a:lnTo>
                  <a:pt x="177" y="43"/>
                </a:lnTo>
                <a:lnTo>
                  <a:pt x="189" y="36"/>
                </a:lnTo>
                <a:lnTo>
                  <a:pt x="202" y="33"/>
                </a:lnTo>
                <a:lnTo>
                  <a:pt x="268" y="33"/>
                </a:lnTo>
                <a:lnTo>
                  <a:pt x="271" y="20"/>
                </a:lnTo>
                <a:lnTo>
                  <a:pt x="278" y="9"/>
                </a:lnTo>
                <a:lnTo>
                  <a:pt x="289" y="3"/>
                </a:lnTo>
                <a:lnTo>
                  <a:pt x="30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 name="Freeform 5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12556268" y="1785219"/>
            <a:ext cx="444777" cy="303339"/>
          </a:xfrm>
          <a:custGeom>
            <a:avLst/>
            <a:gdLst>
              <a:gd name="T0" fmla="*/ 722 w 739"/>
              <a:gd name="T1" fmla="*/ 0 h 504"/>
              <a:gd name="T2" fmla="*/ 728 w 739"/>
              <a:gd name="T3" fmla="*/ 1 h 504"/>
              <a:gd name="T4" fmla="*/ 732 w 739"/>
              <a:gd name="T5" fmla="*/ 4 h 504"/>
              <a:gd name="T6" fmla="*/ 735 w 739"/>
              <a:gd name="T7" fmla="*/ 8 h 504"/>
              <a:gd name="T8" fmla="*/ 738 w 739"/>
              <a:gd name="T9" fmla="*/ 11 h 504"/>
              <a:gd name="T10" fmla="*/ 739 w 739"/>
              <a:gd name="T11" fmla="*/ 17 h 504"/>
              <a:gd name="T12" fmla="*/ 738 w 739"/>
              <a:gd name="T13" fmla="*/ 22 h 504"/>
              <a:gd name="T14" fmla="*/ 737 w 739"/>
              <a:gd name="T15" fmla="*/ 25 h 504"/>
              <a:gd name="T16" fmla="*/ 734 w 739"/>
              <a:gd name="T17" fmla="*/ 28 h 504"/>
              <a:gd name="T18" fmla="*/ 734 w 739"/>
              <a:gd name="T19" fmla="*/ 28 h 504"/>
              <a:gd name="T20" fmla="*/ 281 w 739"/>
              <a:gd name="T21" fmla="*/ 498 h 504"/>
              <a:gd name="T22" fmla="*/ 281 w 739"/>
              <a:gd name="T23" fmla="*/ 498 h 504"/>
              <a:gd name="T24" fmla="*/ 277 w 739"/>
              <a:gd name="T25" fmla="*/ 501 h 504"/>
              <a:gd name="T26" fmla="*/ 273 w 739"/>
              <a:gd name="T27" fmla="*/ 504 h 504"/>
              <a:gd name="T28" fmla="*/ 268 w 739"/>
              <a:gd name="T29" fmla="*/ 504 h 504"/>
              <a:gd name="T30" fmla="*/ 264 w 739"/>
              <a:gd name="T31" fmla="*/ 504 h 504"/>
              <a:gd name="T32" fmla="*/ 260 w 739"/>
              <a:gd name="T33" fmla="*/ 502 h 504"/>
              <a:gd name="T34" fmla="*/ 256 w 739"/>
              <a:gd name="T35" fmla="*/ 500 h 504"/>
              <a:gd name="T36" fmla="*/ 5 w 739"/>
              <a:gd name="T37" fmla="*/ 247 h 504"/>
              <a:gd name="T38" fmla="*/ 2 w 739"/>
              <a:gd name="T39" fmla="*/ 243 h 504"/>
              <a:gd name="T40" fmla="*/ 0 w 739"/>
              <a:gd name="T41" fmla="*/ 239 h 504"/>
              <a:gd name="T42" fmla="*/ 0 w 739"/>
              <a:gd name="T43" fmla="*/ 235 h 504"/>
              <a:gd name="T44" fmla="*/ 1 w 739"/>
              <a:gd name="T45" fmla="*/ 230 h 504"/>
              <a:gd name="T46" fmla="*/ 3 w 739"/>
              <a:gd name="T47" fmla="*/ 225 h 504"/>
              <a:gd name="T48" fmla="*/ 6 w 739"/>
              <a:gd name="T49" fmla="*/ 222 h 504"/>
              <a:gd name="T50" fmla="*/ 11 w 739"/>
              <a:gd name="T51" fmla="*/ 220 h 504"/>
              <a:gd name="T52" fmla="*/ 17 w 739"/>
              <a:gd name="T53" fmla="*/ 218 h 504"/>
              <a:gd name="T54" fmla="*/ 20 w 739"/>
              <a:gd name="T55" fmla="*/ 220 h 504"/>
              <a:gd name="T56" fmla="*/ 24 w 739"/>
              <a:gd name="T57" fmla="*/ 221 h 504"/>
              <a:gd name="T58" fmla="*/ 28 w 739"/>
              <a:gd name="T59" fmla="*/ 224 h 504"/>
              <a:gd name="T60" fmla="*/ 268 w 739"/>
              <a:gd name="T61" fmla="*/ 463 h 504"/>
              <a:gd name="T62" fmla="*/ 709 w 739"/>
              <a:gd name="T63" fmla="*/ 5 h 504"/>
              <a:gd name="T64" fmla="*/ 709 w 739"/>
              <a:gd name="T65" fmla="*/ 5 h 504"/>
              <a:gd name="T66" fmla="*/ 713 w 739"/>
              <a:gd name="T67" fmla="*/ 2 h 504"/>
              <a:gd name="T68" fmla="*/ 717 w 739"/>
              <a:gd name="T69" fmla="*/ 1 h 504"/>
              <a:gd name="T70" fmla="*/ 722 w 739"/>
              <a:gd name="T71"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9" h="504">
                <a:moveTo>
                  <a:pt x="722" y="0"/>
                </a:moveTo>
                <a:lnTo>
                  <a:pt x="728" y="1"/>
                </a:lnTo>
                <a:lnTo>
                  <a:pt x="732" y="4"/>
                </a:lnTo>
                <a:lnTo>
                  <a:pt x="735" y="8"/>
                </a:lnTo>
                <a:lnTo>
                  <a:pt x="738" y="11"/>
                </a:lnTo>
                <a:lnTo>
                  <a:pt x="739" y="17"/>
                </a:lnTo>
                <a:lnTo>
                  <a:pt x="738" y="22"/>
                </a:lnTo>
                <a:lnTo>
                  <a:pt x="737" y="25"/>
                </a:lnTo>
                <a:lnTo>
                  <a:pt x="734" y="28"/>
                </a:lnTo>
                <a:lnTo>
                  <a:pt x="734" y="28"/>
                </a:lnTo>
                <a:lnTo>
                  <a:pt x="281" y="498"/>
                </a:lnTo>
                <a:lnTo>
                  <a:pt x="281" y="498"/>
                </a:lnTo>
                <a:lnTo>
                  <a:pt x="277" y="501"/>
                </a:lnTo>
                <a:lnTo>
                  <a:pt x="273" y="504"/>
                </a:lnTo>
                <a:lnTo>
                  <a:pt x="268" y="504"/>
                </a:lnTo>
                <a:lnTo>
                  <a:pt x="264" y="504"/>
                </a:lnTo>
                <a:lnTo>
                  <a:pt x="260" y="502"/>
                </a:lnTo>
                <a:lnTo>
                  <a:pt x="256" y="500"/>
                </a:lnTo>
                <a:lnTo>
                  <a:pt x="5" y="247"/>
                </a:lnTo>
                <a:lnTo>
                  <a:pt x="2" y="243"/>
                </a:lnTo>
                <a:lnTo>
                  <a:pt x="0" y="239"/>
                </a:lnTo>
                <a:lnTo>
                  <a:pt x="0" y="235"/>
                </a:lnTo>
                <a:lnTo>
                  <a:pt x="1" y="230"/>
                </a:lnTo>
                <a:lnTo>
                  <a:pt x="3" y="225"/>
                </a:lnTo>
                <a:lnTo>
                  <a:pt x="6" y="222"/>
                </a:lnTo>
                <a:lnTo>
                  <a:pt x="11" y="220"/>
                </a:lnTo>
                <a:lnTo>
                  <a:pt x="17" y="218"/>
                </a:lnTo>
                <a:lnTo>
                  <a:pt x="20" y="220"/>
                </a:lnTo>
                <a:lnTo>
                  <a:pt x="24" y="221"/>
                </a:lnTo>
                <a:lnTo>
                  <a:pt x="28" y="224"/>
                </a:lnTo>
                <a:lnTo>
                  <a:pt x="268" y="463"/>
                </a:lnTo>
                <a:lnTo>
                  <a:pt x="709" y="5"/>
                </a:lnTo>
                <a:lnTo>
                  <a:pt x="709" y="5"/>
                </a:lnTo>
                <a:lnTo>
                  <a:pt x="713" y="2"/>
                </a:lnTo>
                <a:lnTo>
                  <a:pt x="717" y="1"/>
                </a:lnTo>
                <a:lnTo>
                  <a:pt x="72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 name="Freeform 5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452435" y="1714802"/>
            <a:ext cx="444777" cy="444176"/>
          </a:xfrm>
          <a:custGeom>
            <a:avLst/>
            <a:gdLst>
              <a:gd name="T0" fmla="*/ 732 w 739"/>
              <a:gd name="T1" fmla="*/ 104 h 738"/>
              <a:gd name="T2" fmla="*/ 739 w 739"/>
              <a:gd name="T3" fmla="*/ 117 h 738"/>
              <a:gd name="T4" fmla="*/ 735 w 739"/>
              <a:gd name="T5" fmla="*/ 128 h 738"/>
              <a:gd name="T6" fmla="*/ 686 w 739"/>
              <a:gd name="T7" fmla="*/ 180 h 738"/>
              <a:gd name="T8" fmla="*/ 381 w 739"/>
              <a:gd name="T9" fmla="*/ 499 h 738"/>
              <a:gd name="T10" fmla="*/ 373 w 739"/>
              <a:gd name="T11" fmla="*/ 503 h 738"/>
              <a:gd name="T12" fmla="*/ 360 w 739"/>
              <a:gd name="T13" fmla="*/ 502 h 738"/>
              <a:gd name="T14" fmla="*/ 187 w 739"/>
              <a:gd name="T15" fmla="*/ 327 h 738"/>
              <a:gd name="T16" fmla="*/ 185 w 739"/>
              <a:gd name="T17" fmla="*/ 313 h 738"/>
              <a:gd name="T18" fmla="*/ 197 w 739"/>
              <a:gd name="T19" fmla="*/ 303 h 738"/>
              <a:gd name="T20" fmla="*/ 210 w 739"/>
              <a:gd name="T21" fmla="*/ 304 h 738"/>
              <a:gd name="T22" fmla="*/ 643 w 739"/>
              <a:gd name="T23" fmla="*/ 176 h 738"/>
              <a:gd name="T24" fmla="*/ 667 w 739"/>
              <a:gd name="T25" fmla="*/ 151 h 738"/>
              <a:gd name="T26" fmla="*/ 714 w 739"/>
              <a:gd name="T27" fmla="*/ 102 h 738"/>
              <a:gd name="T28" fmla="*/ 369 w 739"/>
              <a:gd name="T29" fmla="*/ 0 h 738"/>
              <a:gd name="T30" fmla="*/ 515 w 739"/>
              <a:gd name="T31" fmla="*/ 29 h 738"/>
              <a:gd name="T32" fmla="*/ 633 w 739"/>
              <a:gd name="T33" fmla="*/ 110 h 738"/>
              <a:gd name="T34" fmla="*/ 639 w 739"/>
              <a:gd name="T35" fmla="*/ 119 h 738"/>
              <a:gd name="T36" fmla="*/ 627 w 739"/>
              <a:gd name="T37" fmla="*/ 140 h 738"/>
              <a:gd name="T38" fmla="*/ 612 w 739"/>
              <a:gd name="T39" fmla="*/ 136 h 738"/>
              <a:gd name="T40" fmla="*/ 503 w 739"/>
              <a:gd name="T41" fmla="*/ 60 h 738"/>
              <a:gd name="T42" fmla="*/ 369 w 739"/>
              <a:gd name="T43" fmla="*/ 33 h 738"/>
              <a:gd name="T44" fmla="*/ 228 w 739"/>
              <a:gd name="T45" fmla="*/ 64 h 738"/>
              <a:gd name="T46" fmla="*/ 115 w 739"/>
              <a:gd name="T47" fmla="*/ 148 h 738"/>
              <a:gd name="T48" fmla="*/ 47 w 739"/>
              <a:gd name="T49" fmla="*/ 272 h 738"/>
              <a:gd name="T50" fmla="*/ 37 w 739"/>
              <a:gd name="T51" fmla="*/ 419 h 738"/>
              <a:gd name="T52" fmla="*/ 88 w 739"/>
              <a:gd name="T53" fmla="*/ 553 h 738"/>
              <a:gd name="T54" fmla="*/ 186 w 739"/>
              <a:gd name="T55" fmla="*/ 651 h 738"/>
              <a:gd name="T56" fmla="*/ 320 w 739"/>
              <a:gd name="T57" fmla="*/ 702 h 738"/>
              <a:gd name="T58" fmla="*/ 466 w 739"/>
              <a:gd name="T59" fmla="*/ 691 h 738"/>
              <a:gd name="T60" fmla="*/ 589 w 739"/>
              <a:gd name="T61" fmla="*/ 622 h 738"/>
              <a:gd name="T62" fmla="*/ 674 w 739"/>
              <a:gd name="T63" fmla="*/ 511 h 738"/>
              <a:gd name="T64" fmla="*/ 706 w 739"/>
              <a:gd name="T65" fmla="*/ 369 h 738"/>
              <a:gd name="T66" fmla="*/ 681 w 739"/>
              <a:gd name="T67" fmla="*/ 245 h 738"/>
              <a:gd name="T68" fmla="*/ 681 w 739"/>
              <a:gd name="T69" fmla="*/ 236 h 738"/>
              <a:gd name="T70" fmla="*/ 693 w 739"/>
              <a:gd name="T71" fmla="*/ 223 h 738"/>
              <a:gd name="T72" fmla="*/ 711 w 739"/>
              <a:gd name="T73" fmla="*/ 231 h 738"/>
              <a:gd name="T74" fmla="*/ 736 w 739"/>
              <a:gd name="T75" fmla="*/ 322 h 738"/>
              <a:gd name="T76" fmla="*/ 723 w 739"/>
              <a:gd name="T77" fmla="*/ 475 h 738"/>
              <a:gd name="T78" fmla="*/ 648 w 739"/>
              <a:gd name="T79" fmla="*/ 612 h 738"/>
              <a:gd name="T80" fmla="*/ 525 w 739"/>
              <a:gd name="T81" fmla="*/ 704 h 738"/>
              <a:gd name="T82" fmla="*/ 369 w 739"/>
              <a:gd name="T83" fmla="*/ 738 h 738"/>
              <a:gd name="T84" fmla="*/ 214 w 739"/>
              <a:gd name="T85" fmla="*/ 704 h 738"/>
              <a:gd name="T86" fmla="*/ 90 w 739"/>
              <a:gd name="T87" fmla="*/ 612 h 738"/>
              <a:gd name="T88" fmla="*/ 16 w 739"/>
              <a:gd name="T89" fmla="*/ 475 h 738"/>
              <a:gd name="T90" fmla="*/ 4 w 739"/>
              <a:gd name="T91" fmla="*/ 314 h 738"/>
              <a:gd name="T92" fmla="*/ 59 w 739"/>
              <a:gd name="T93" fmla="*/ 168 h 738"/>
              <a:gd name="T94" fmla="*/ 168 w 739"/>
              <a:gd name="T95" fmla="*/ 59 h 738"/>
              <a:gd name="T96" fmla="*/ 314 w 739"/>
              <a:gd name="T97" fmla="*/ 4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39" h="738">
                <a:moveTo>
                  <a:pt x="722" y="101"/>
                </a:moveTo>
                <a:lnTo>
                  <a:pt x="727" y="101"/>
                </a:lnTo>
                <a:lnTo>
                  <a:pt x="732" y="104"/>
                </a:lnTo>
                <a:lnTo>
                  <a:pt x="736" y="108"/>
                </a:lnTo>
                <a:lnTo>
                  <a:pt x="739" y="111"/>
                </a:lnTo>
                <a:lnTo>
                  <a:pt x="739" y="117"/>
                </a:lnTo>
                <a:lnTo>
                  <a:pt x="739" y="122"/>
                </a:lnTo>
                <a:lnTo>
                  <a:pt x="737" y="126"/>
                </a:lnTo>
                <a:lnTo>
                  <a:pt x="735" y="128"/>
                </a:lnTo>
                <a:lnTo>
                  <a:pt x="735" y="128"/>
                </a:lnTo>
                <a:lnTo>
                  <a:pt x="686" y="180"/>
                </a:lnTo>
                <a:lnTo>
                  <a:pt x="686" y="180"/>
                </a:lnTo>
                <a:lnTo>
                  <a:pt x="663" y="204"/>
                </a:lnTo>
                <a:lnTo>
                  <a:pt x="661" y="204"/>
                </a:lnTo>
                <a:lnTo>
                  <a:pt x="381" y="499"/>
                </a:lnTo>
                <a:lnTo>
                  <a:pt x="381" y="498"/>
                </a:lnTo>
                <a:lnTo>
                  <a:pt x="379" y="502"/>
                </a:lnTo>
                <a:lnTo>
                  <a:pt x="373" y="503"/>
                </a:lnTo>
                <a:lnTo>
                  <a:pt x="369" y="503"/>
                </a:lnTo>
                <a:lnTo>
                  <a:pt x="365" y="503"/>
                </a:lnTo>
                <a:lnTo>
                  <a:pt x="360" y="502"/>
                </a:lnTo>
                <a:lnTo>
                  <a:pt x="358" y="499"/>
                </a:lnTo>
                <a:lnTo>
                  <a:pt x="190" y="330"/>
                </a:lnTo>
                <a:lnTo>
                  <a:pt x="187" y="327"/>
                </a:lnTo>
                <a:lnTo>
                  <a:pt x="185" y="324"/>
                </a:lnTo>
                <a:lnTo>
                  <a:pt x="185" y="318"/>
                </a:lnTo>
                <a:lnTo>
                  <a:pt x="185" y="313"/>
                </a:lnTo>
                <a:lnTo>
                  <a:pt x="187" y="309"/>
                </a:lnTo>
                <a:lnTo>
                  <a:pt x="191" y="305"/>
                </a:lnTo>
                <a:lnTo>
                  <a:pt x="197" y="303"/>
                </a:lnTo>
                <a:lnTo>
                  <a:pt x="202" y="303"/>
                </a:lnTo>
                <a:lnTo>
                  <a:pt x="206" y="303"/>
                </a:lnTo>
                <a:lnTo>
                  <a:pt x="210" y="304"/>
                </a:lnTo>
                <a:lnTo>
                  <a:pt x="214" y="306"/>
                </a:lnTo>
                <a:lnTo>
                  <a:pt x="369" y="462"/>
                </a:lnTo>
                <a:lnTo>
                  <a:pt x="643" y="176"/>
                </a:lnTo>
                <a:lnTo>
                  <a:pt x="643" y="176"/>
                </a:lnTo>
                <a:lnTo>
                  <a:pt x="667" y="151"/>
                </a:lnTo>
                <a:lnTo>
                  <a:pt x="667" y="151"/>
                </a:lnTo>
                <a:lnTo>
                  <a:pt x="710" y="106"/>
                </a:lnTo>
                <a:lnTo>
                  <a:pt x="710" y="106"/>
                </a:lnTo>
                <a:lnTo>
                  <a:pt x="714" y="102"/>
                </a:lnTo>
                <a:lnTo>
                  <a:pt x="718" y="101"/>
                </a:lnTo>
                <a:lnTo>
                  <a:pt x="722" y="101"/>
                </a:lnTo>
                <a:close/>
                <a:moveTo>
                  <a:pt x="369" y="0"/>
                </a:moveTo>
                <a:lnTo>
                  <a:pt x="420" y="3"/>
                </a:lnTo>
                <a:lnTo>
                  <a:pt x="469" y="13"/>
                </a:lnTo>
                <a:lnTo>
                  <a:pt x="515" y="29"/>
                </a:lnTo>
                <a:lnTo>
                  <a:pt x="557" y="51"/>
                </a:lnTo>
                <a:lnTo>
                  <a:pt x="596" y="79"/>
                </a:lnTo>
                <a:lnTo>
                  <a:pt x="633" y="110"/>
                </a:lnTo>
                <a:lnTo>
                  <a:pt x="633" y="110"/>
                </a:lnTo>
                <a:lnTo>
                  <a:pt x="634" y="111"/>
                </a:lnTo>
                <a:lnTo>
                  <a:pt x="639" y="119"/>
                </a:lnTo>
                <a:lnTo>
                  <a:pt x="639" y="127"/>
                </a:lnTo>
                <a:lnTo>
                  <a:pt x="634" y="135"/>
                </a:lnTo>
                <a:lnTo>
                  <a:pt x="627" y="140"/>
                </a:lnTo>
                <a:lnTo>
                  <a:pt x="618" y="140"/>
                </a:lnTo>
                <a:lnTo>
                  <a:pt x="612" y="136"/>
                </a:lnTo>
                <a:lnTo>
                  <a:pt x="612" y="136"/>
                </a:lnTo>
                <a:lnTo>
                  <a:pt x="579" y="106"/>
                </a:lnTo>
                <a:lnTo>
                  <a:pt x="542" y="81"/>
                </a:lnTo>
                <a:lnTo>
                  <a:pt x="503" y="60"/>
                </a:lnTo>
                <a:lnTo>
                  <a:pt x="461" y="46"/>
                </a:lnTo>
                <a:lnTo>
                  <a:pt x="417" y="37"/>
                </a:lnTo>
                <a:lnTo>
                  <a:pt x="369" y="33"/>
                </a:lnTo>
                <a:lnTo>
                  <a:pt x="320" y="37"/>
                </a:lnTo>
                <a:lnTo>
                  <a:pt x="272" y="47"/>
                </a:lnTo>
                <a:lnTo>
                  <a:pt x="228" y="64"/>
                </a:lnTo>
                <a:lnTo>
                  <a:pt x="186" y="88"/>
                </a:lnTo>
                <a:lnTo>
                  <a:pt x="149" y="115"/>
                </a:lnTo>
                <a:lnTo>
                  <a:pt x="115" y="148"/>
                </a:lnTo>
                <a:lnTo>
                  <a:pt x="88" y="186"/>
                </a:lnTo>
                <a:lnTo>
                  <a:pt x="64" y="228"/>
                </a:lnTo>
                <a:lnTo>
                  <a:pt x="47" y="272"/>
                </a:lnTo>
                <a:lnTo>
                  <a:pt x="37" y="320"/>
                </a:lnTo>
                <a:lnTo>
                  <a:pt x="33" y="369"/>
                </a:lnTo>
                <a:lnTo>
                  <a:pt x="37" y="419"/>
                </a:lnTo>
                <a:lnTo>
                  <a:pt x="47" y="466"/>
                </a:lnTo>
                <a:lnTo>
                  <a:pt x="64" y="511"/>
                </a:lnTo>
                <a:lnTo>
                  <a:pt x="88" y="553"/>
                </a:lnTo>
                <a:lnTo>
                  <a:pt x="115" y="589"/>
                </a:lnTo>
                <a:lnTo>
                  <a:pt x="149" y="622"/>
                </a:lnTo>
                <a:lnTo>
                  <a:pt x="186" y="651"/>
                </a:lnTo>
                <a:lnTo>
                  <a:pt x="228" y="674"/>
                </a:lnTo>
                <a:lnTo>
                  <a:pt x="272" y="691"/>
                </a:lnTo>
                <a:lnTo>
                  <a:pt x="320" y="702"/>
                </a:lnTo>
                <a:lnTo>
                  <a:pt x="369" y="704"/>
                </a:lnTo>
                <a:lnTo>
                  <a:pt x="419" y="702"/>
                </a:lnTo>
                <a:lnTo>
                  <a:pt x="466" y="691"/>
                </a:lnTo>
                <a:lnTo>
                  <a:pt x="511" y="674"/>
                </a:lnTo>
                <a:lnTo>
                  <a:pt x="553" y="651"/>
                </a:lnTo>
                <a:lnTo>
                  <a:pt x="589" y="622"/>
                </a:lnTo>
                <a:lnTo>
                  <a:pt x="623" y="589"/>
                </a:lnTo>
                <a:lnTo>
                  <a:pt x="651" y="553"/>
                </a:lnTo>
                <a:lnTo>
                  <a:pt x="674" y="511"/>
                </a:lnTo>
                <a:lnTo>
                  <a:pt x="691" y="466"/>
                </a:lnTo>
                <a:lnTo>
                  <a:pt x="702" y="419"/>
                </a:lnTo>
                <a:lnTo>
                  <a:pt x="706" y="369"/>
                </a:lnTo>
                <a:lnTo>
                  <a:pt x="702" y="326"/>
                </a:lnTo>
                <a:lnTo>
                  <a:pt x="694" y="284"/>
                </a:lnTo>
                <a:lnTo>
                  <a:pt x="681" y="245"/>
                </a:lnTo>
                <a:lnTo>
                  <a:pt x="682" y="245"/>
                </a:lnTo>
                <a:lnTo>
                  <a:pt x="681" y="241"/>
                </a:lnTo>
                <a:lnTo>
                  <a:pt x="681" y="236"/>
                </a:lnTo>
                <a:lnTo>
                  <a:pt x="682" y="232"/>
                </a:lnTo>
                <a:lnTo>
                  <a:pt x="685" y="228"/>
                </a:lnTo>
                <a:lnTo>
                  <a:pt x="693" y="223"/>
                </a:lnTo>
                <a:lnTo>
                  <a:pt x="702" y="223"/>
                </a:lnTo>
                <a:lnTo>
                  <a:pt x="710" y="228"/>
                </a:lnTo>
                <a:lnTo>
                  <a:pt x="711" y="231"/>
                </a:lnTo>
                <a:lnTo>
                  <a:pt x="714" y="234"/>
                </a:lnTo>
                <a:lnTo>
                  <a:pt x="727" y="278"/>
                </a:lnTo>
                <a:lnTo>
                  <a:pt x="736" y="322"/>
                </a:lnTo>
                <a:lnTo>
                  <a:pt x="739" y="369"/>
                </a:lnTo>
                <a:lnTo>
                  <a:pt x="735" y="424"/>
                </a:lnTo>
                <a:lnTo>
                  <a:pt x="723" y="475"/>
                </a:lnTo>
                <a:lnTo>
                  <a:pt x="705" y="525"/>
                </a:lnTo>
                <a:lnTo>
                  <a:pt x="680" y="571"/>
                </a:lnTo>
                <a:lnTo>
                  <a:pt x="648" y="612"/>
                </a:lnTo>
                <a:lnTo>
                  <a:pt x="612" y="648"/>
                </a:lnTo>
                <a:lnTo>
                  <a:pt x="571" y="680"/>
                </a:lnTo>
                <a:lnTo>
                  <a:pt x="525" y="704"/>
                </a:lnTo>
                <a:lnTo>
                  <a:pt x="475" y="723"/>
                </a:lnTo>
                <a:lnTo>
                  <a:pt x="424" y="735"/>
                </a:lnTo>
                <a:lnTo>
                  <a:pt x="369" y="738"/>
                </a:lnTo>
                <a:lnTo>
                  <a:pt x="314" y="735"/>
                </a:lnTo>
                <a:lnTo>
                  <a:pt x="262" y="723"/>
                </a:lnTo>
                <a:lnTo>
                  <a:pt x="214" y="704"/>
                </a:lnTo>
                <a:lnTo>
                  <a:pt x="168" y="680"/>
                </a:lnTo>
                <a:lnTo>
                  <a:pt x="127" y="648"/>
                </a:lnTo>
                <a:lnTo>
                  <a:pt x="90" y="612"/>
                </a:lnTo>
                <a:lnTo>
                  <a:pt x="59" y="571"/>
                </a:lnTo>
                <a:lnTo>
                  <a:pt x="34" y="525"/>
                </a:lnTo>
                <a:lnTo>
                  <a:pt x="16" y="475"/>
                </a:lnTo>
                <a:lnTo>
                  <a:pt x="4" y="424"/>
                </a:lnTo>
                <a:lnTo>
                  <a:pt x="0" y="369"/>
                </a:lnTo>
                <a:lnTo>
                  <a:pt x="4" y="314"/>
                </a:lnTo>
                <a:lnTo>
                  <a:pt x="16" y="262"/>
                </a:lnTo>
                <a:lnTo>
                  <a:pt x="34" y="214"/>
                </a:lnTo>
                <a:lnTo>
                  <a:pt x="59" y="168"/>
                </a:lnTo>
                <a:lnTo>
                  <a:pt x="90" y="127"/>
                </a:lnTo>
                <a:lnTo>
                  <a:pt x="127" y="90"/>
                </a:lnTo>
                <a:lnTo>
                  <a:pt x="168" y="59"/>
                </a:lnTo>
                <a:lnTo>
                  <a:pt x="214" y="34"/>
                </a:lnTo>
                <a:lnTo>
                  <a:pt x="262" y="16"/>
                </a:lnTo>
                <a:lnTo>
                  <a:pt x="314" y="4"/>
                </a:lnTo>
                <a:lnTo>
                  <a:pt x="36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 name="Freeform 5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14348603" y="1754825"/>
            <a:ext cx="364128" cy="364128"/>
          </a:xfrm>
          <a:custGeom>
            <a:avLst/>
            <a:gdLst>
              <a:gd name="T0" fmla="*/ 17 w 605"/>
              <a:gd name="T1" fmla="*/ 0 h 605"/>
              <a:gd name="T2" fmla="*/ 21 w 605"/>
              <a:gd name="T3" fmla="*/ 1 h 605"/>
              <a:gd name="T4" fmla="*/ 25 w 605"/>
              <a:gd name="T5" fmla="*/ 3 h 605"/>
              <a:gd name="T6" fmla="*/ 29 w 605"/>
              <a:gd name="T7" fmla="*/ 5 h 605"/>
              <a:gd name="T8" fmla="*/ 302 w 605"/>
              <a:gd name="T9" fmla="*/ 279 h 605"/>
              <a:gd name="T10" fmla="*/ 576 w 605"/>
              <a:gd name="T11" fmla="*/ 5 h 605"/>
              <a:gd name="T12" fmla="*/ 580 w 605"/>
              <a:gd name="T13" fmla="*/ 3 h 605"/>
              <a:gd name="T14" fmla="*/ 584 w 605"/>
              <a:gd name="T15" fmla="*/ 1 h 605"/>
              <a:gd name="T16" fmla="*/ 588 w 605"/>
              <a:gd name="T17" fmla="*/ 0 h 605"/>
              <a:gd name="T18" fmla="*/ 593 w 605"/>
              <a:gd name="T19" fmla="*/ 1 h 605"/>
              <a:gd name="T20" fmla="*/ 598 w 605"/>
              <a:gd name="T21" fmla="*/ 4 h 605"/>
              <a:gd name="T22" fmla="*/ 602 w 605"/>
              <a:gd name="T23" fmla="*/ 7 h 605"/>
              <a:gd name="T24" fmla="*/ 603 w 605"/>
              <a:gd name="T25" fmla="*/ 12 h 605"/>
              <a:gd name="T26" fmla="*/ 605 w 605"/>
              <a:gd name="T27" fmla="*/ 17 h 605"/>
              <a:gd name="T28" fmla="*/ 605 w 605"/>
              <a:gd name="T29" fmla="*/ 21 h 605"/>
              <a:gd name="T30" fmla="*/ 602 w 605"/>
              <a:gd name="T31" fmla="*/ 25 h 605"/>
              <a:gd name="T32" fmla="*/ 600 w 605"/>
              <a:gd name="T33" fmla="*/ 29 h 605"/>
              <a:gd name="T34" fmla="*/ 326 w 605"/>
              <a:gd name="T35" fmla="*/ 302 h 605"/>
              <a:gd name="T36" fmla="*/ 600 w 605"/>
              <a:gd name="T37" fmla="*/ 576 h 605"/>
              <a:gd name="T38" fmla="*/ 602 w 605"/>
              <a:gd name="T39" fmla="*/ 580 h 605"/>
              <a:gd name="T40" fmla="*/ 605 w 605"/>
              <a:gd name="T41" fmla="*/ 584 h 605"/>
              <a:gd name="T42" fmla="*/ 605 w 605"/>
              <a:gd name="T43" fmla="*/ 588 h 605"/>
              <a:gd name="T44" fmla="*/ 603 w 605"/>
              <a:gd name="T45" fmla="*/ 593 h 605"/>
              <a:gd name="T46" fmla="*/ 602 w 605"/>
              <a:gd name="T47" fmla="*/ 598 h 605"/>
              <a:gd name="T48" fmla="*/ 598 w 605"/>
              <a:gd name="T49" fmla="*/ 601 h 605"/>
              <a:gd name="T50" fmla="*/ 593 w 605"/>
              <a:gd name="T51" fmla="*/ 604 h 605"/>
              <a:gd name="T52" fmla="*/ 588 w 605"/>
              <a:gd name="T53" fmla="*/ 605 h 605"/>
              <a:gd name="T54" fmla="*/ 584 w 605"/>
              <a:gd name="T55" fmla="*/ 604 h 605"/>
              <a:gd name="T56" fmla="*/ 580 w 605"/>
              <a:gd name="T57" fmla="*/ 602 h 605"/>
              <a:gd name="T58" fmla="*/ 576 w 605"/>
              <a:gd name="T59" fmla="*/ 600 h 605"/>
              <a:gd name="T60" fmla="*/ 302 w 605"/>
              <a:gd name="T61" fmla="*/ 326 h 605"/>
              <a:gd name="T62" fmla="*/ 29 w 605"/>
              <a:gd name="T63" fmla="*/ 600 h 605"/>
              <a:gd name="T64" fmla="*/ 25 w 605"/>
              <a:gd name="T65" fmla="*/ 602 h 605"/>
              <a:gd name="T66" fmla="*/ 21 w 605"/>
              <a:gd name="T67" fmla="*/ 604 h 605"/>
              <a:gd name="T68" fmla="*/ 17 w 605"/>
              <a:gd name="T69" fmla="*/ 605 h 605"/>
              <a:gd name="T70" fmla="*/ 12 w 605"/>
              <a:gd name="T71" fmla="*/ 604 h 605"/>
              <a:gd name="T72" fmla="*/ 6 w 605"/>
              <a:gd name="T73" fmla="*/ 601 h 605"/>
              <a:gd name="T74" fmla="*/ 4 w 605"/>
              <a:gd name="T75" fmla="*/ 598 h 605"/>
              <a:gd name="T76" fmla="*/ 1 w 605"/>
              <a:gd name="T77" fmla="*/ 593 h 605"/>
              <a:gd name="T78" fmla="*/ 0 w 605"/>
              <a:gd name="T79" fmla="*/ 588 h 605"/>
              <a:gd name="T80" fmla="*/ 1 w 605"/>
              <a:gd name="T81" fmla="*/ 584 h 605"/>
              <a:gd name="T82" fmla="*/ 2 w 605"/>
              <a:gd name="T83" fmla="*/ 580 h 605"/>
              <a:gd name="T84" fmla="*/ 5 w 605"/>
              <a:gd name="T85" fmla="*/ 576 h 605"/>
              <a:gd name="T86" fmla="*/ 279 w 605"/>
              <a:gd name="T87" fmla="*/ 302 h 605"/>
              <a:gd name="T88" fmla="*/ 5 w 605"/>
              <a:gd name="T89" fmla="*/ 29 h 605"/>
              <a:gd name="T90" fmla="*/ 2 w 605"/>
              <a:gd name="T91" fmla="*/ 25 h 605"/>
              <a:gd name="T92" fmla="*/ 1 w 605"/>
              <a:gd name="T93" fmla="*/ 21 h 605"/>
              <a:gd name="T94" fmla="*/ 0 w 605"/>
              <a:gd name="T95" fmla="*/ 17 h 605"/>
              <a:gd name="T96" fmla="*/ 1 w 605"/>
              <a:gd name="T97" fmla="*/ 12 h 605"/>
              <a:gd name="T98" fmla="*/ 4 w 605"/>
              <a:gd name="T99" fmla="*/ 7 h 605"/>
              <a:gd name="T100" fmla="*/ 6 w 605"/>
              <a:gd name="T101" fmla="*/ 4 h 605"/>
              <a:gd name="T102" fmla="*/ 12 w 605"/>
              <a:gd name="T103" fmla="*/ 1 h 605"/>
              <a:gd name="T104" fmla="*/ 17 w 605"/>
              <a:gd name="T105" fmla="*/ 0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05" h="605">
                <a:moveTo>
                  <a:pt x="17" y="0"/>
                </a:moveTo>
                <a:lnTo>
                  <a:pt x="21" y="1"/>
                </a:lnTo>
                <a:lnTo>
                  <a:pt x="25" y="3"/>
                </a:lnTo>
                <a:lnTo>
                  <a:pt x="29" y="5"/>
                </a:lnTo>
                <a:lnTo>
                  <a:pt x="302" y="279"/>
                </a:lnTo>
                <a:lnTo>
                  <a:pt x="576" y="5"/>
                </a:lnTo>
                <a:lnTo>
                  <a:pt x="580" y="3"/>
                </a:lnTo>
                <a:lnTo>
                  <a:pt x="584" y="1"/>
                </a:lnTo>
                <a:lnTo>
                  <a:pt x="588" y="0"/>
                </a:lnTo>
                <a:lnTo>
                  <a:pt x="593" y="1"/>
                </a:lnTo>
                <a:lnTo>
                  <a:pt x="598" y="4"/>
                </a:lnTo>
                <a:lnTo>
                  <a:pt x="602" y="7"/>
                </a:lnTo>
                <a:lnTo>
                  <a:pt x="603" y="12"/>
                </a:lnTo>
                <a:lnTo>
                  <a:pt x="605" y="17"/>
                </a:lnTo>
                <a:lnTo>
                  <a:pt x="605" y="21"/>
                </a:lnTo>
                <a:lnTo>
                  <a:pt x="602" y="25"/>
                </a:lnTo>
                <a:lnTo>
                  <a:pt x="600" y="29"/>
                </a:lnTo>
                <a:lnTo>
                  <a:pt x="326" y="302"/>
                </a:lnTo>
                <a:lnTo>
                  <a:pt x="600" y="576"/>
                </a:lnTo>
                <a:lnTo>
                  <a:pt x="602" y="580"/>
                </a:lnTo>
                <a:lnTo>
                  <a:pt x="605" y="584"/>
                </a:lnTo>
                <a:lnTo>
                  <a:pt x="605" y="588"/>
                </a:lnTo>
                <a:lnTo>
                  <a:pt x="603" y="593"/>
                </a:lnTo>
                <a:lnTo>
                  <a:pt x="602" y="598"/>
                </a:lnTo>
                <a:lnTo>
                  <a:pt x="598" y="601"/>
                </a:lnTo>
                <a:lnTo>
                  <a:pt x="593" y="604"/>
                </a:lnTo>
                <a:lnTo>
                  <a:pt x="588" y="605"/>
                </a:lnTo>
                <a:lnTo>
                  <a:pt x="584" y="604"/>
                </a:lnTo>
                <a:lnTo>
                  <a:pt x="580" y="602"/>
                </a:lnTo>
                <a:lnTo>
                  <a:pt x="576" y="600"/>
                </a:lnTo>
                <a:lnTo>
                  <a:pt x="302" y="326"/>
                </a:lnTo>
                <a:lnTo>
                  <a:pt x="29" y="600"/>
                </a:lnTo>
                <a:lnTo>
                  <a:pt x="25" y="602"/>
                </a:lnTo>
                <a:lnTo>
                  <a:pt x="21" y="604"/>
                </a:lnTo>
                <a:lnTo>
                  <a:pt x="17" y="605"/>
                </a:lnTo>
                <a:lnTo>
                  <a:pt x="12" y="604"/>
                </a:lnTo>
                <a:lnTo>
                  <a:pt x="6" y="601"/>
                </a:lnTo>
                <a:lnTo>
                  <a:pt x="4" y="598"/>
                </a:lnTo>
                <a:lnTo>
                  <a:pt x="1" y="593"/>
                </a:lnTo>
                <a:lnTo>
                  <a:pt x="0" y="588"/>
                </a:lnTo>
                <a:lnTo>
                  <a:pt x="1" y="584"/>
                </a:lnTo>
                <a:lnTo>
                  <a:pt x="2" y="580"/>
                </a:lnTo>
                <a:lnTo>
                  <a:pt x="5" y="576"/>
                </a:lnTo>
                <a:lnTo>
                  <a:pt x="279" y="302"/>
                </a:lnTo>
                <a:lnTo>
                  <a:pt x="5" y="29"/>
                </a:lnTo>
                <a:lnTo>
                  <a:pt x="2" y="25"/>
                </a:lnTo>
                <a:lnTo>
                  <a:pt x="1" y="21"/>
                </a:lnTo>
                <a:lnTo>
                  <a:pt x="0" y="17"/>
                </a:lnTo>
                <a:lnTo>
                  <a:pt x="1" y="12"/>
                </a:lnTo>
                <a:lnTo>
                  <a:pt x="4" y="7"/>
                </a:lnTo>
                <a:lnTo>
                  <a:pt x="6" y="4"/>
                </a:lnTo>
                <a:lnTo>
                  <a:pt x="12" y="1"/>
                </a:lnTo>
                <a:lnTo>
                  <a:pt x="1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 name="Freeform 5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164122" y="1714500"/>
            <a:ext cx="444176" cy="444777"/>
          </a:xfrm>
          <a:custGeom>
            <a:avLst/>
            <a:gdLst>
              <a:gd name="T0" fmla="*/ 671 w 738"/>
              <a:gd name="T1" fmla="*/ 672 h 739"/>
              <a:gd name="T2" fmla="*/ 66 w 738"/>
              <a:gd name="T3" fmla="*/ 638 h 739"/>
              <a:gd name="T4" fmla="*/ 66 w 738"/>
              <a:gd name="T5" fmla="*/ 672 h 739"/>
              <a:gd name="T6" fmla="*/ 671 w 738"/>
              <a:gd name="T7" fmla="*/ 571 h 739"/>
              <a:gd name="T8" fmla="*/ 637 w 738"/>
              <a:gd name="T9" fmla="*/ 571 h 739"/>
              <a:gd name="T10" fmla="*/ 99 w 738"/>
              <a:gd name="T11" fmla="*/ 605 h 739"/>
              <a:gd name="T12" fmla="*/ 637 w 738"/>
              <a:gd name="T13" fmla="*/ 504 h 739"/>
              <a:gd name="T14" fmla="*/ 637 w 738"/>
              <a:gd name="T15" fmla="*/ 537 h 739"/>
              <a:gd name="T16" fmla="*/ 99 w 738"/>
              <a:gd name="T17" fmla="*/ 504 h 739"/>
              <a:gd name="T18" fmla="*/ 66 w 738"/>
              <a:gd name="T19" fmla="*/ 504 h 739"/>
              <a:gd name="T20" fmla="*/ 671 w 738"/>
              <a:gd name="T21" fmla="*/ 470 h 739"/>
              <a:gd name="T22" fmla="*/ 66 w 738"/>
              <a:gd name="T23" fmla="*/ 436 h 739"/>
              <a:gd name="T24" fmla="*/ 66 w 738"/>
              <a:gd name="T25" fmla="*/ 470 h 739"/>
              <a:gd name="T26" fmla="*/ 603 w 738"/>
              <a:gd name="T27" fmla="*/ 706 h 739"/>
              <a:gd name="T28" fmla="*/ 695 w 738"/>
              <a:gd name="T29" fmla="*/ 695 h 739"/>
              <a:gd name="T30" fmla="*/ 704 w 738"/>
              <a:gd name="T31" fmla="*/ 386 h 739"/>
              <a:gd name="T32" fmla="*/ 167 w 738"/>
              <a:gd name="T33" fmla="*/ 706 h 739"/>
              <a:gd name="T34" fmla="*/ 167 w 738"/>
              <a:gd name="T35" fmla="*/ 386 h 739"/>
              <a:gd name="T36" fmla="*/ 35 w 738"/>
              <a:gd name="T37" fmla="*/ 685 h 739"/>
              <a:gd name="T38" fmla="*/ 66 w 738"/>
              <a:gd name="T39" fmla="*/ 706 h 739"/>
              <a:gd name="T40" fmla="*/ 32 w 738"/>
              <a:gd name="T41" fmla="*/ 386 h 739"/>
              <a:gd name="T42" fmla="*/ 671 w 738"/>
              <a:gd name="T43" fmla="*/ 303 h 739"/>
              <a:gd name="T44" fmla="*/ 66 w 738"/>
              <a:gd name="T45" fmla="*/ 269 h 739"/>
              <a:gd name="T46" fmla="*/ 66 w 738"/>
              <a:gd name="T47" fmla="*/ 303 h 739"/>
              <a:gd name="T48" fmla="*/ 671 w 738"/>
              <a:gd name="T49" fmla="*/ 202 h 739"/>
              <a:gd name="T50" fmla="*/ 637 w 738"/>
              <a:gd name="T51" fmla="*/ 202 h 739"/>
              <a:gd name="T52" fmla="*/ 99 w 738"/>
              <a:gd name="T53" fmla="*/ 235 h 739"/>
              <a:gd name="T54" fmla="*/ 637 w 738"/>
              <a:gd name="T55" fmla="*/ 134 h 739"/>
              <a:gd name="T56" fmla="*/ 637 w 738"/>
              <a:gd name="T57" fmla="*/ 168 h 739"/>
              <a:gd name="T58" fmla="*/ 99 w 738"/>
              <a:gd name="T59" fmla="*/ 134 h 739"/>
              <a:gd name="T60" fmla="*/ 66 w 738"/>
              <a:gd name="T61" fmla="*/ 134 h 739"/>
              <a:gd name="T62" fmla="*/ 671 w 738"/>
              <a:gd name="T63" fmla="*/ 101 h 739"/>
              <a:gd name="T64" fmla="*/ 66 w 738"/>
              <a:gd name="T65" fmla="*/ 67 h 739"/>
              <a:gd name="T66" fmla="*/ 66 w 738"/>
              <a:gd name="T67" fmla="*/ 101 h 739"/>
              <a:gd name="T68" fmla="*/ 603 w 738"/>
              <a:gd name="T69" fmla="*/ 352 h 739"/>
              <a:gd name="T70" fmla="*/ 701 w 738"/>
              <a:gd name="T71" fmla="*/ 54 h 739"/>
              <a:gd name="T72" fmla="*/ 671 w 738"/>
              <a:gd name="T73" fmla="*/ 33 h 739"/>
              <a:gd name="T74" fmla="*/ 167 w 738"/>
              <a:gd name="T75" fmla="*/ 352 h 739"/>
              <a:gd name="T76" fmla="*/ 167 w 738"/>
              <a:gd name="T77" fmla="*/ 33 h 739"/>
              <a:gd name="T78" fmla="*/ 43 w 738"/>
              <a:gd name="T79" fmla="*/ 43 h 739"/>
              <a:gd name="T80" fmla="*/ 32 w 738"/>
              <a:gd name="T81" fmla="*/ 352 h 739"/>
              <a:gd name="T82" fmla="*/ 66 w 738"/>
              <a:gd name="T83" fmla="*/ 33 h 739"/>
              <a:gd name="T84" fmla="*/ 692 w 738"/>
              <a:gd name="T85" fmla="*/ 3 h 739"/>
              <a:gd name="T86" fmla="*/ 734 w 738"/>
              <a:gd name="T87" fmla="*/ 46 h 739"/>
              <a:gd name="T88" fmla="*/ 734 w 738"/>
              <a:gd name="T89" fmla="*/ 693 h 739"/>
              <a:gd name="T90" fmla="*/ 692 w 738"/>
              <a:gd name="T91" fmla="*/ 736 h 739"/>
              <a:gd name="T92" fmla="*/ 45 w 738"/>
              <a:gd name="T93" fmla="*/ 736 h 739"/>
              <a:gd name="T94" fmla="*/ 2 w 738"/>
              <a:gd name="T95" fmla="*/ 693 h 739"/>
              <a:gd name="T96" fmla="*/ 2 w 738"/>
              <a:gd name="T97" fmla="*/ 46 h 739"/>
              <a:gd name="T98" fmla="*/ 45 w 738"/>
              <a:gd name="T99" fmla="*/ 3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38" h="739">
                <a:moveTo>
                  <a:pt x="637" y="638"/>
                </a:moveTo>
                <a:lnTo>
                  <a:pt x="671" y="638"/>
                </a:lnTo>
                <a:lnTo>
                  <a:pt x="671" y="672"/>
                </a:lnTo>
                <a:lnTo>
                  <a:pt x="637" y="672"/>
                </a:lnTo>
                <a:lnTo>
                  <a:pt x="637" y="638"/>
                </a:lnTo>
                <a:close/>
                <a:moveTo>
                  <a:pt x="66" y="638"/>
                </a:moveTo>
                <a:lnTo>
                  <a:pt x="99" y="638"/>
                </a:lnTo>
                <a:lnTo>
                  <a:pt x="99" y="672"/>
                </a:lnTo>
                <a:lnTo>
                  <a:pt x="66" y="672"/>
                </a:lnTo>
                <a:lnTo>
                  <a:pt x="66" y="638"/>
                </a:lnTo>
                <a:close/>
                <a:moveTo>
                  <a:pt x="637" y="571"/>
                </a:moveTo>
                <a:lnTo>
                  <a:pt x="671" y="571"/>
                </a:lnTo>
                <a:lnTo>
                  <a:pt x="671" y="605"/>
                </a:lnTo>
                <a:lnTo>
                  <a:pt x="637" y="605"/>
                </a:lnTo>
                <a:lnTo>
                  <a:pt x="637" y="571"/>
                </a:lnTo>
                <a:close/>
                <a:moveTo>
                  <a:pt x="66" y="571"/>
                </a:moveTo>
                <a:lnTo>
                  <a:pt x="99" y="571"/>
                </a:lnTo>
                <a:lnTo>
                  <a:pt x="99" y="605"/>
                </a:lnTo>
                <a:lnTo>
                  <a:pt x="66" y="605"/>
                </a:lnTo>
                <a:lnTo>
                  <a:pt x="66" y="571"/>
                </a:lnTo>
                <a:close/>
                <a:moveTo>
                  <a:pt x="637" y="504"/>
                </a:moveTo>
                <a:lnTo>
                  <a:pt x="671" y="504"/>
                </a:lnTo>
                <a:lnTo>
                  <a:pt x="671" y="537"/>
                </a:lnTo>
                <a:lnTo>
                  <a:pt x="637" y="537"/>
                </a:lnTo>
                <a:lnTo>
                  <a:pt x="637" y="504"/>
                </a:lnTo>
                <a:close/>
                <a:moveTo>
                  <a:pt x="66" y="504"/>
                </a:moveTo>
                <a:lnTo>
                  <a:pt x="99" y="504"/>
                </a:lnTo>
                <a:lnTo>
                  <a:pt x="99" y="537"/>
                </a:lnTo>
                <a:lnTo>
                  <a:pt x="66" y="537"/>
                </a:lnTo>
                <a:lnTo>
                  <a:pt x="66" y="504"/>
                </a:lnTo>
                <a:close/>
                <a:moveTo>
                  <a:pt x="637" y="436"/>
                </a:moveTo>
                <a:lnTo>
                  <a:pt x="671" y="436"/>
                </a:lnTo>
                <a:lnTo>
                  <a:pt x="671" y="470"/>
                </a:lnTo>
                <a:lnTo>
                  <a:pt x="637" y="470"/>
                </a:lnTo>
                <a:lnTo>
                  <a:pt x="637" y="436"/>
                </a:lnTo>
                <a:close/>
                <a:moveTo>
                  <a:pt x="66" y="436"/>
                </a:moveTo>
                <a:lnTo>
                  <a:pt x="99" y="436"/>
                </a:lnTo>
                <a:lnTo>
                  <a:pt x="99" y="470"/>
                </a:lnTo>
                <a:lnTo>
                  <a:pt x="66" y="470"/>
                </a:lnTo>
                <a:lnTo>
                  <a:pt x="66" y="436"/>
                </a:lnTo>
                <a:close/>
                <a:moveTo>
                  <a:pt x="603" y="386"/>
                </a:moveTo>
                <a:lnTo>
                  <a:pt x="603" y="706"/>
                </a:lnTo>
                <a:lnTo>
                  <a:pt x="671" y="706"/>
                </a:lnTo>
                <a:lnTo>
                  <a:pt x="684" y="703"/>
                </a:lnTo>
                <a:lnTo>
                  <a:pt x="695" y="695"/>
                </a:lnTo>
                <a:lnTo>
                  <a:pt x="701" y="685"/>
                </a:lnTo>
                <a:lnTo>
                  <a:pt x="704" y="672"/>
                </a:lnTo>
                <a:lnTo>
                  <a:pt x="704" y="386"/>
                </a:lnTo>
                <a:lnTo>
                  <a:pt x="603" y="386"/>
                </a:lnTo>
                <a:close/>
                <a:moveTo>
                  <a:pt x="167" y="386"/>
                </a:moveTo>
                <a:lnTo>
                  <a:pt x="167" y="706"/>
                </a:lnTo>
                <a:lnTo>
                  <a:pt x="571" y="706"/>
                </a:lnTo>
                <a:lnTo>
                  <a:pt x="571" y="386"/>
                </a:lnTo>
                <a:lnTo>
                  <a:pt x="167" y="386"/>
                </a:lnTo>
                <a:close/>
                <a:moveTo>
                  <a:pt x="32" y="386"/>
                </a:moveTo>
                <a:lnTo>
                  <a:pt x="32" y="672"/>
                </a:lnTo>
                <a:lnTo>
                  <a:pt x="35" y="685"/>
                </a:lnTo>
                <a:lnTo>
                  <a:pt x="43" y="695"/>
                </a:lnTo>
                <a:lnTo>
                  <a:pt x="53" y="703"/>
                </a:lnTo>
                <a:lnTo>
                  <a:pt x="66" y="706"/>
                </a:lnTo>
                <a:lnTo>
                  <a:pt x="133" y="706"/>
                </a:lnTo>
                <a:lnTo>
                  <a:pt x="133" y="386"/>
                </a:lnTo>
                <a:lnTo>
                  <a:pt x="32" y="386"/>
                </a:lnTo>
                <a:close/>
                <a:moveTo>
                  <a:pt x="637" y="269"/>
                </a:moveTo>
                <a:lnTo>
                  <a:pt x="671" y="269"/>
                </a:lnTo>
                <a:lnTo>
                  <a:pt x="671" y="303"/>
                </a:lnTo>
                <a:lnTo>
                  <a:pt x="637" y="303"/>
                </a:lnTo>
                <a:lnTo>
                  <a:pt x="637" y="269"/>
                </a:lnTo>
                <a:close/>
                <a:moveTo>
                  <a:pt x="66" y="269"/>
                </a:moveTo>
                <a:lnTo>
                  <a:pt x="99" y="269"/>
                </a:lnTo>
                <a:lnTo>
                  <a:pt x="99" y="303"/>
                </a:lnTo>
                <a:lnTo>
                  <a:pt x="66" y="303"/>
                </a:lnTo>
                <a:lnTo>
                  <a:pt x="66" y="269"/>
                </a:lnTo>
                <a:close/>
                <a:moveTo>
                  <a:pt x="637" y="202"/>
                </a:moveTo>
                <a:lnTo>
                  <a:pt x="671" y="202"/>
                </a:lnTo>
                <a:lnTo>
                  <a:pt x="671" y="235"/>
                </a:lnTo>
                <a:lnTo>
                  <a:pt x="637" y="235"/>
                </a:lnTo>
                <a:lnTo>
                  <a:pt x="637" y="202"/>
                </a:lnTo>
                <a:close/>
                <a:moveTo>
                  <a:pt x="66" y="202"/>
                </a:moveTo>
                <a:lnTo>
                  <a:pt x="99" y="202"/>
                </a:lnTo>
                <a:lnTo>
                  <a:pt x="99" y="235"/>
                </a:lnTo>
                <a:lnTo>
                  <a:pt x="66" y="235"/>
                </a:lnTo>
                <a:lnTo>
                  <a:pt x="66" y="202"/>
                </a:lnTo>
                <a:close/>
                <a:moveTo>
                  <a:pt x="637" y="134"/>
                </a:moveTo>
                <a:lnTo>
                  <a:pt x="671" y="134"/>
                </a:lnTo>
                <a:lnTo>
                  <a:pt x="671" y="168"/>
                </a:lnTo>
                <a:lnTo>
                  <a:pt x="637" y="168"/>
                </a:lnTo>
                <a:lnTo>
                  <a:pt x="637" y="134"/>
                </a:lnTo>
                <a:close/>
                <a:moveTo>
                  <a:pt x="66" y="134"/>
                </a:moveTo>
                <a:lnTo>
                  <a:pt x="99" y="134"/>
                </a:lnTo>
                <a:lnTo>
                  <a:pt x="99" y="168"/>
                </a:lnTo>
                <a:lnTo>
                  <a:pt x="66" y="168"/>
                </a:lnTo>
                <a:lnTo>
                  <a:pt x="66" y="134"/>
                </a:lnTo>
                <a:close/>
                <a:moveTo>
                  <a:pt x="637" y="67"/>
                </a:moveTo>
                <a:lnTo>
                  <a:pt x="671" y="67"/>
                </a:lnTo>
                <a:lnTo>
                  <a:pt x="671" y="101"/>
                </a:lnTo>
                <a:lnTo>
                  <a:pt x="637" y="101"/>
                </a:lnTo>
                <a:lnTo>
                  <a:pt x="637" y="67"/>
                </a:lnTo>
                <a:close/>
                <a:moveTo>
                  <a:pt x="66" y="67"/>
                </a:moveTo>
                <a:lnTo>
                  <a:pt x="99" y="67"/>
                </a:lnTo>
                <a:lnTo>
                  <a:pt x="99" y="101"/>
                </a:lnTo>
                <a:lnTo>
                  <a:pt x="66" y="101"/>
                </a:lnTo>
                <a:lnTo>
                  <a:pt x="66" y="67"/>
                </a:lnTo>
                <a:close/>
                <a:moveTo>
                  <a:pt x="603" y="33"/>
                </a:moveTo>
                <a:lnTo>
                  <a:pt x="603" y="352"/>
                </a:lnTo>
                <a:lnTo>
                  <a:pt x="704" y="352"/>
                </a:lnTo>
                <a:lnTo>
                  <a:pt x="704" y="67"/>
                </a:lnTo>
                <a:lnTo>
                  <a:pt x="701" y="54"/>
                </a:lnTo>
                <a:lnTo>
                  <a:pt x="695" y="43"/>
                </a:lnTo>
                <a:lnTo>
                  <a:pt x="684" y="36"/>
                </a:lnTo>
                <a:lnTo>
                  <a:pt x="671" y="33"/>
                </a:lnTo>
                <a:lnTo>
                  <a:pt x="603" y="33"/>
                </a:lnTo>
                <a:close/>
                <a:moveTo>
                  <a:pt x="167" y="33"/>
                </a:moveTo>
                <a:lnTo>
                  <a:pt x="167" y="352"/>
                </a:lnTo>
                <a:lnTo>
                  <a:pt x="571" y="352"/>
                </a:lnTo>
                <a:lnTo>
                  <a:pt x="571" y="33"/>
                </a:lnTo>
                <a:lnTo>
                  <a:pt x="167" y="33"/>
                </a:lnTo>
                <a:close/>
                <a:moveTo>
                  <a:pt x="66" y="33"/>
                </a:moveTo>
                <a:lnTo>
                  <a:pt x="53" y="36"/>
                </a:lnTo>
                <a:lnTo>
                  <a:pt x="43" y="43"/>
                </a:lnTo>
                <a:lnTo>
                  <a:pt x="35" y="54"/>
                </a:lnTo>
                <a:lnTo>
                  <a:pt x="32" y="67"/>
                </a:lnTo>
                <a:lnTo>
                  <a:pt x="32" y="352"/>
                </a:lnTo>
                <a:lnTo>
                  <a:pt x="133" y="352"/>
                </a:lnTo>
                <a:lnTo>
                  <a:pt x="133" y="33"/>
                </a:lnTo>
                <a:lnTo>
                  <a:pt x="66" y="33"/>
                </a:lnTo>
                <a:close/>
                <a:moveTo>
                  <a:pt x="66" y="0"/>
                </a:moveTo>
                <a:lnTo>
                  <a:pt x="671" y="0"/>
                </a:lnTo>
                <a:lnTo>
                  <a:pt x="692" y="3"/>
                </a:lnTo>
                <a:lnTo>
                  <a:pt x="711" y="13"/>
                </a:lnTo>
                <a:lnTo>
                  <a:pt x="725" y="28"/>
                </a:lnTo>
                <a:lnTo>
                  <a:pt x="734" y="46"/>
                </a:lnTo>
                <a:lnTo>
                  <a:pt x="738" y="67"/>
                </a:lnTo>
                <a:lnTo>
                  <a:pt x="738" y="672"/>
                </a:lnTo>
                <a:lnTo>
                  <a:pt x="734" y="693"/>
                </a:lnTo>
                <a:lnTo>
                  <a:pt x="725" y="711"/>
                </a:lnTo>
                <a:lnTo>
                  <a:pt x="711" y="726"/>
                </a:lnTo>
                <a:lnTo>
                  <a:pt x="692" y="736"/>
                </a:lnTo>
                <a:lnTo>
                  <a:pt x="671" y="739"/>
                </a:lnTo>
                <a:lnTo>
                  <a:pt x="66" y="739"/>
                </a:lnTo>
                <a:lnTo>
                  <a:pt x="45" y="736"/>
                </a:lnTo>
                <a:lnTo>
                  <a:pt x="27" y="726"/>
                </a:lnTo>
                <a:lnTo>
                  <a:pt x="11" y="711"/>
                </a:lnTo>
                <a:lnTo>
                  <a:pt x="2" y="693"/>
                </a:lnTo>
                <a:lnTo>
                  <a:pt x="0" y="672"/>
                </a:lnTo>
                <a:lnTo>
                  <a:pt x="0" y="67"/>
                </a:lnTo>
                <a:lnTo>
                  <a:pt x="2" y="46"/>
                </a:lnTo>
                <a:lnTo>
                  <a:pt x="11" y="28"/>
                </a:lnTo>
                <a:lnTo>
                  <a:pt x="27" y="13"/>
                </a:lnTo>
                <a:lnTo>
                  <a:pt x="45" y="3"/>
                </a:lnTo>
                <a:lnTo>
                  <a:pt x="6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 name="Freeform 5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59687" y="1714500"/>
            <a:ext cx="445380" cy="444777"/>
          </a:xfrm>
          <a:custGeom>
            <a:avLst/>
            <a:gdLst>
              <a:gd name="T0" fmla="*/ 538 w 740"/>
              <a:gd name="T1" fmla="*/ 672 h 739"/>
              <a:gd name="T2" fmla="*/ 68 w 740"/>
              <a:gd name="T3" fmla="*/ 638 h 739"/>
              <a:gd name="T4" fmla="*/ 68 w 740"/>
              <a:gd name="T5" fmla="*/ 672 h 739"/>
              <a:gd name="T6" fmla="*/ 538 w 740"/>
              <a:gd name="T7" fmla="*/ 571 h 739"/>
              <a:gd name="T8" fmla="*/ 504 w 740"/>
              <a:gd name="T9" fmla="*/ 571 h 739"/>
              <a:gd name="T10" fmla="*/ 101 w 740"/>
              <a:gd name="T11" fmla="*/ 605 h 739"/>
              <a:gd name="T12" fmla="*/ 504 w 740"/>
              <a:gd name="T13" fmla="*/ 504 h 739"/>
              <a:gd name="T14" fmla="*/ 504 w 740"/>
              <a:gd name="T15" fmla="*/ 537 h 739"/>
              <a:gd name="T16" fmla="*/ 101 w 740"/>
              <a:gd name="T17" fmla="*/ 504 h 739"/>
              <a:gd name="T18" fmla="*/ 68 w 740"/>
              <a:gd name="T19" fmla="*/ 504 h 739"/>
              <a:gd name="T20" fmla="*/ 538 w 740"/>
              <a:gd name="T21" fmla="*/ 706 h 739"/>
              <a:gd name="T22" fmla="*/ 568 w 740"/>
              <a:gd name="T23" fmla="*/ 685 h 739"/>
              <a:gd name="T24" fmla="*/ 470 w 740"/>
              <a:gd name="T25" fmla="*/ 453 h 739"/>
              <a:gd name="T26" fmla="*/ 437 w 740"/>
              <a:gd name="T27" fmla="*/ 706 h 739"/>
              <a:gd name="T28" fmla="*/ 34 w 740"/>
              <a:gd name="T29" fmla="*/ 453 h 739"/>
              <a:gd name="T30" fmla="*/ 43 w 740"/>
              <a:gd name="T31" fmla="*/ 695 h 739"/>
              <a:gd name="T32" fmla="*/ 135 w 740"/>
              <a:gd name="T33" fmla="*/ 706 h 739"/>
              <a:gd name="T34" fmla="*/ 504 w 740"/>
              <a:gd name="T35" fmla="*/ 335 h 739"/>
              <a:gd name="T36" fmla="*/ 504 w 740"/>
              <a:gd name="T37" fmla="*/ 369 h 739"/>
              <a:gd name="T38" fmla="*/ 101 w 740"/>
              <a:gd name="T39" fmla="*/ 335 h 739"/>
              <a:gd name="T40" fmla="*/ 68 w 740"/>
              <a:gd name="T41" fmla="*/ 335 h 739"/>
              <a:gd name="T42" fmla="*/ 538 w 740"/>
              <a:gd name="T43" fmla="*/ 303 h 739"/>
              <a:gd name="T44" fmla="*/ 68 w 740"/>
              <a:gd name="T45" fmla="*/ 269 h 739"/>
              <a:gd name="T46" fmla="*/ 68 w 740"/>
              <a:gd name="T47" fmla="*/ 303 h 739"/>
              <a:gd name="T48" fmla="*/ 538 w 740"/>
              <a:gd name="T49" fmla="*/ 202 h 739"/>
              <a:gd name="T50" fmla="*/ 504 w 740"/>
              <a:gd name="T51" fmla="*/ 202 h 739"/>
              <a:gd name="T52" fmla="*/ 101 w 740"/>
              <a:gd name="T53" fmla="*/ 235 h 739"/>
              <a:gd name="T54" fmla="*/ 470 w 740"/>
              <a:gd name="T55" fmla="*/ 168 h 739"/>
              <a:gd name="T56" fmla="*/ 571 w 740"/>
              <a:gd name="T57" fmla="*/ 202 h 739"/>
              <a:gd name="T58" fmla="*/ 551 w 740"/>
              <a:gd name="T59" fmla="*/ 170 h 739"/>
              <a:gd name="T60" fmla="*/ 169 w 740"/>
              <a:gd name="T61" fmla="*/ 168 h 739"/>
              <a:gd name="T62" fmla="*/ 437 w 740"/>
              <a:gd name="T63" fmla="*/ 168 h 739"/>
              <a:gd name="T64" fmla="*/ 55 w 740"/>
              <a:gd name="T65" fmla="*/ 170 h 739"/>
              <a:gd name="T66" fmla="*/ 34 w 740"/>
              <a:gd name="T67" fmla="*/ 202 h 739"/>
              <a:gd name="T68" fmla="*/ 135 w 740"/>
              <a:gd name="T69" fmla="*/ 168 h 739"/>
              <a:gd name="T70" fmla="*/ 538 w 740"/>
              <a:gd name="T71" fmla="*/ 134 h 739"/>
              <a:gd name="T72" fmla="*/ 592 w 740"/>
              <a:gd name="T73" fmla="*/ 161 h 739"/>
              <a:gd name="T74" fmla="*/ 605 w 740"/>
              <a:gd name="T75" fmla="*/ 672 h 739"/>
              <a:gd name="T76" fmla="*/ 577 w 740"/>
              <a:gd name="T77" fmla="*/ 726 h 739"/>
              <a:gd name="T78" fmla="*/ 68 w 740"/>
              <a:gd name="T79" fmla="*/ 739 h 739"/>
              <a:gd name="T80" fmla="*/ 13 w 740"/>
              <a:gd name="T81" fmla="*/ 711 h 739"/>
              <a:gd name="T82" fmla="*/ 0 w 740"/>
              <a:gd name="T83" fmla="*/ 202 h 739"/>
              <a:gd name="T84" fmla="*/ 27 w 740"/>
              <a:gd name="T85" fmla="*/ 147 h 739"/>
              <a:gd name="T86" fmla="*/ 202 w 740"/>
              <a:gd name="T87" fmla="*/ 0 h 739"/>
              <a:gd name="T88" fmla="*/ 712 w 740"/>
              <a:gd name="T89" fmla="*/ 13 h 739"/>
              <a:gd name="T90" fmla="*/ 740 w 740"/>
              <a:gd name="T91" fmla="*/ 67 h 739"/>
              <a:gd name="T92" fmla="*/ 727 w 740"/>
              <a:gd name="T93" fmla="*/ 578 h 739"/>
              <a:gd name="T94" fmla="*/ 672 w 740"/>
              <a:gd name="T95" fmla="*/ 605 h 739"/>
              <a:gd name="T96" fmla="*/ 645 w 740"/>
              <a:gd name="T97" fmla="*/ 601 h 739"/>
              <a:gd name="T98" fmla="*/ 639 w 740"/>
              <a:gd name="T99" fmla="*/ 588 h 739"/>
              <a:gd name="T100" fmla="*/ 645 w 740"/>
              <a:gd name="T101" fmla="*/ 574 h 739"/>
              <a:gd name="T102" fmla="*/ 672 w 740"/>
              <a:gd name="T103" fmla="*/ 571 h 739"/>
              <a:gd name="T104" fmla="*/ 703 w 740"/>
              <a:gd name="T105" fmla="*/ 550 h 739"/>
              <a:gd name="T106" fmla="*/ 703 w 740"/>
              <a:gd name="T107" fmla="*/ 54 h 739"/>
              <a:gd name="T108" fmla="*/ 672 w 740"/>
              <a:gd name="T109" fmla="*/ 33 h 739"/>
              <a:gd name="T110" fmla="*/ 178 w 740"/>
              <a:gd name="T111" fmla="*/ 43 h 739"/>
              <a:gd name="T112" fmla="*/ 169 w 740"/>
              <a:gd name="T113" fmla="*/ 84 h 739"/>
              <a:gd name="T114" fmla="*/ 161 w 740"/>
              <a:gd name="T115" fmla="*/ 97 h 739"/>
              <a:gd name="T116" fmla="*/ 147 w 740"/>
              <a:gd name="T117" fmla="*/ 100 h 739"/>
              <a:gd name="T118" fmla="*/ 135 w 740"/>
              <a:gd name="T119" fmla="*/ 89 h 739"/>
              <a:gd name="T120" fmla="*/ 137 w 740"/>
              <a:gd name="T121" fmla="*/ 46 h 739"/>
              <a:gd name="T122" fmla="*/ 181 w 740"/>
              <a:gd name="T123" fmla="*/ 3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0" h="739">
                <a:moveTo>
                  <a:pt x="504" y="638"/>
                </a:moveTo>
                <a:lnTo>
                  <a:pt x="538" y="638"/>
                </a:lnTo>
                <a:lnTo>
                  <a:pt x="538" y="672"/>
                </a:lnTo>
                <a:lnTo>
                  <a:pt x="504" y="672"/>
                </a:lnTo>
                <a:lnTo>
                  <a:pt x="504" y="638"/>
                </a:lnTo>
                <a:close/>
                <a:moveTo>
                  <a:pt x="68" y="638"/>
                </a:moveTo>
                <a:lnTo>
                  <a:pt x="101" y="638"/>
                </a:lnTo>
                <a:lnTo>
                  <a:pt x="101" y="672"/>
                </a:lnTo>
                <a:lnTo>
                  <a:pt x="68" y="672"/>
                </a:lnTo>
                <a:lnTo>
                  <a:pt x="68" y="638"/>
                </a:lnTo>
                <a:close/>
                <a:moveTo>
                  <a:pt x="504" y="571"/>
                </a:moveTo>
                <a:lnTo>
                  <a:pt x="538" y="571"/>
                </a:lnTo>
                <a:lnTo>
                  <a:pt x="538" y="605"/>
                </a:lnTo>
                <a:lnTo>
                  <a:pt x="504" y="605"/>
                </a:lnTo>
                <a:lnTo>
                  <a:pt x="504" y="571"/>
                </a:lnTo>
                <a:close/>
                <a:moveTo>
                  <a:pt x="68" y="571"/>
                </a:moveTo>
                <a:lnTo>
                  <a:pt x="101" y="571"/>
                </a:lnTo>
                <a:lnTo>
                  <a:pt x="101" y="605"/>
                </a:lnTo>
                <a:lnTo>
                  <a:pt x="68" y="605"/>
                </a:lnTo>
                <a:lnTo>
                  <a:pt x="68" y="571"/>
                </a:lnTo>
                <a:close/>
                <a:moveTo>
                  <a:pt x="504" y="504"/>
                </a:moveTo>
                <a:lnTo>
                  <a:pt x="538" y="504"/>
                </a:lnTo>
                <a:lnTo>
                  <a:pt x="538" y="537"/>
                </a:lnTo>
                <a:lnTo>
                  <a:pt x="504" y="537"/>
                </a:lnTo>
                <a:lnTo>
                  <a:pt x="504" y="504"/>
                </a:lnTo>
                <a:close/>
                <a:moveTo>
                  <a:pt x="68" y="504"/>
                </a:moveTo>
                <a:lnTo>
                  <a:pt x="101" y="504"/>
                </a:lnTo>
                <a:lnTo>
                  <a:pt x="101" y="537"/>
                </a:lnTo>
                <a:lnTo>
                  <a:pt x="68" y="537"/>
                </a:lnTo>
                <a:lnTo>
                  <a:pt x="68" y="504"/>
                </a:lnTo>
                <a:close/>
                <a:moveTo>
                  <a:pt x="470" y="453"/>
                </a:moveTo>
                <a:lnTo>
                  <a:pt x="470" y="706"/>
                </a:lnTo>
                <a:lnTo>
                  <a:pt x="538" y="706"/>
                </a:lnTo>
                <a:lnTo>
                  <a:pt x="551" y="703"/>
                </a:lnTo>
                <a:lnTo>
                  <a:pt x="562" y="695"/>
                </a:lnTo>
                <a:lnTo>
                  <a:pt x="568" y="685"/>
                </a:lnTo>
                <a:lnTo>
                  <a:pt x="571" y="672"/>
                </a:lnTo>
                <a:lnTo>
                  <a:pt x="571" y="453"/>
                </a:lnTo>
                <a:lnTo>
                  <a:pt x="470" y="453"/>
                </a:lnTo>
                <a:close/>
                <a:moveTo>
                  <a:pt x="169" y="453"/>
                </a:moveTo>
                <a:lnTo>
                  <a:pt x="169" y="706"/>
                </a:lnTo>
                <a:lnTo>
                  <a:pt x="437" y="706"/>
                </a:lnTo>
                <a:lnTo>
                  <a:pt x="437" y="453"/>
                </a:lnTo>
                <a:lnTo>
                  <a:pt x="169" y="453"/>
                </a:lnTo>
                <a:close/>
                <a:moveTo>
                  <a:pt x="34" y="453"/>
                </a:moveTo>
                <a:lnTo>
                  <a:pt x="34" y="672"/>
                </a:lnTo>
                <a:lnTo>
                  <a:pt x="37" y="685"/>
                </a:lnTo>
                <a:lnTo>
                  <a:pt x="43" y="695"/>
                </a:lnTo>
                <a:lnTo>
                  <a:pt x="55" y="703"/>
                </a:lnTo>
                <a:lnTo>
                  <a:pt x="68" y="706"/>
                </a:lnTo>
                <a:lnTo>
                  <a:pt x="135" y="706"/>
                </a:lnTo>
                <a:lnTo>
                  <a:pt x="135" y="453"/>
                </a:lnTo>
                <a:lnTo>
                  <a:pt x="34" y="453"/>
                </a:lnTo>
                <a:close/>
                <a:moveTo>
                  <a:pt x="504" y="335"/>
                </a:moveTo>
                <a:lnTo>
                  <a:pt x="538" y="335"/>
                </a:lnTo>
                <a:lnTo>
                  <a:pt x="538" y="369"/>
                </a:lnTo>
                <a:lnTo>
                  <a:pt x="504" y="369"/>
                </a:lnTo>
                <a:lnTo>
                  <a:pt x="504" y="335"/>
                </a:lnTo>
                <a:close/>
                <a:moveTo>
                  <a:pt x="68" y="335"/>
                </a:moveTo>
                <a:lnTo>
                  <a:pt x="101" y="335"/>
                </a:lnTo>
                <a:lnTo>
                  <a:pt x="101" y="369"/>
                </a:lnTo>
                <a:lnTo>
                  <a:pt x="68" y="369"/>
                </a:lnTo>
                <a:lnTo>
                  <a:pt x="68" y="335"/>
                </a:lnTo>
                <a:close/>
                <a:moveTo>
                  <a:pt x="504" y="269"/>
                </a:moveTo>
                <a:lnTo>
                  <a:pt x="538" y="269"/>
                </a:lnTo>
                <a:lnTo>
                  <a:pt x="538" y="303"/>
                </a:lnTo>
                <a:lnTo>
                  <a:pt x="504" y="303"/>
                </a:lnTo>
                <a:lnTo>
                  <a:pt x="504" y="269"/>
                </a:lnTo>
                <a:close/>
                <a:moveTo>
                  <a:pt x="68" y="269"/>
                </a:moveTo>
                <a:lnTo>
                  <a:pt x="101" y="269"/>
                </a:lnTo>
                <a:lnTo>
                  <a:pt x="101" y="303"/>
                </a:lnTo>
                <a:lnTo>
                  <a:pt x="68" y="303"/>
                </a:lnTo>
                <a:lnTo>
                  <a:pt x="68" y="269"/>
                </a:lnTo>
                <a:close/>
                <a:moveTo>
                  <a:pt x="504" y="202"/>
                </a:moveTo>
                <a:lnTo>
                  <a:pt x="538" y="202"/>
                </a:lnTo>
                <a:lnTo>
                  <a:pt x="538" y="235"/>
                </a:lnTo>
                <a:lnTo>
                  <a:pt x="504" y="235"/>
                </a:lnTo>
                <a:lnTo>
                  <a:pt x="504" y="202"/>
                </a:lnTo>
                <a:close/>
                <a:moveTo>
                  <a:pt x="68" y="202"/>
                </a:moveTo>
                <a:lnTo>
                  <a:pt x="101" y="202"/>
                </a:lnTo>
                <a:lnTo>
                  <a:pt x="101" y="235"/>
                </a:lnTo>
                <a:lnTo>
                  <a:pt x="68" y="235"/>
                </a:lnTo>
                <a:lnTo>
                  <a:pt x="68" y="202"/>
                </a:lnTo>
                <a:close/>
                <a:moveTo>
                  <a:pt x="470" y="168"/>
                </a:moveTo>
                <a:lnTo>
                  <a:pt x="470" y="421"/>
                </a:lnTo>
                <a:lnTo>
                  <a:pt x="571" y="421"/>
                </a:lnTo>
                <a:lnTo>
                  <a:pt x="571" y="202"/>
                </a:lnTo>
                <a:lnTo>
                  <a:pt x="568" y="189"/>
                </a:lnTo>
                <a:lnTo>
                  <a:pt x="562" y="178"/>
                </a:lnTo>
                <a:lnTo>
                  <a:pt x="551" y="170"/>
                </a:lnTo>
                <a:lnTo>
                  <a:pt x="538" y="168"/>
                </a:lnTo>
                <a:lnTo>
                  <a:pt x="470" y="168"/>
                </a:lnTo>
                <a:close/>
                <a:moveTo>
                  <a:pt x="169" y="168"/>
                </a:moveTo>
                <a:lnTo>
                  <a:pt x="169" y="421"/>
                </a:lnTo>
                <a:lnTo>
                  <a:pt x="437" y="421"/>
                </a:lnTo>
                <a:lnTo>
                  <a:pt x="437" y="168"/>
                </a:lnTo>
                <a:lnTo>
                  <a:pt x="169" y="168"/>
                </a:lnTo>
                <a:close/>
                <a:moveTo>
                  <a:pt x="68" y="168"/>
                </a:moveTo>
                <a:lnTo>
                  <a:pt x="55" y="170"/>
                </a:lnTo>
                <a:lnTo>
                  <a:pt x="43" y="178"/>
                </a:lnTo>
                <a:lnTo>
                  <a:pt x="37" y="189"/>
                </a:lnTo>
                <a:lnTo>
                  <a:pt x="34" y="202"/>
                </a:lnTo>
                <a:lnTo>
                  <a:pt x="34" y="421"/>
                </a:lnTo>
                <a:lnTo>
                  <a:pt x="135" y="421"/>
                </a:lnTo>
                <a:lnTo>
                  <a:pt x="135" y="168"/>
                </a:lnTo>
                <a:lnTo>
                  <a:pt x="68" y="168"/>
                </a:lnTo>
                <a:close/>
                <a:moveTo>
                  <a:pt x="68" y="134"/>
                </a:moveTo>
                <a:lnTo>
                  <a:pt x="538" y="134"/>
                </a:lnTo>
                <a:lnTo>
                  <a:pt x="559" y="138"/>
                </a:lnTo>
                <a:lnTo>
                  <a:pt x="577" y="147"/>
                </a:lnTo>
                <a:lnTo>
                  <a:pt x="592" y="161"/>
                </a:lnTo>
                <a:lnTo>
                  <a:pt x="601" y="180"/>
                </a:lnTo>
                <a:lnTo>
                  <a:pt x="605" y="202"/>
                </a:lnTo>
                <a:lnTo>
                  <a:pt x="605" y="672"/>
                </a:lnTo>
                <a:lnTo>
                  <a:pt x="601" y="693"/>
                </a:lnTo>
                <a:lnTo>
                  <a:pt x="592" y="711"/>
                </a:lnTo>
                <a:lnTo>
                  <a:pt x="577" y="726"/>
                </a:lnTo>
                <a:lnTo>
                  <a:pt x="559" y="736"/>
                </a:lnTo>
                <a:lnTo>
                  <a:pt x="538" y="739"/>
                </a:lnTo>
                <a:lnTo>
                  <a:pt x="68" y="739"/>
                </a:lnTo>
                <a:lnTo>
                  <a:pt x="46" y="736"/>
                </a:lnTo>
                <a:lnTo>
                  <a:pt x="27" y="726"/>
                </a:lnTo>
                <a:lnTo>
                  <a:pt x="13" y="711"/>
                </a:lnTo>
                <a:lnTo>
                  <a:pt x="4" y="693"/>
                </a:lnTo>
                <a:lnTo>
                  <a:pt x="0" y="672"/>
                </a:lnTo>
                <a:lnTo>
                  <a:pt x="0" y="202"/>
                </a:lnTo>
                <a:lnTo>
                  <a:pt x="4" y="180"/>
                </a:lnTo>
                <a:lnTo>
                  <a:pt x="13" y="161"/>
                </a:lnTo>
                <a:lnTo>
                  <a:pt x="27" y="147"/>
                </a:lnTo>
                <a:lnTo>
                  <a:pt x="46" y="138"/>
                </a:lnTo>
                <a:lnTo>
                  <a:pt x="68" y="134"/>
                </a:lnTo>
                <a:close/>
                <a:moveTo>
                  <a:pt x="202" y="0"/>
                </a:moveTo>
                <a:lnTo>
                  <a:pt x="672" y="0"/>
                </a:lnTo>
                <a:lnTo>
                  <a:pt x="694" y="3"/>
                </a:lnTo>
                <a:lnTo>
                  <a:pt x="712" y="13"/>
                </a:lnTo>
                <a:lnTo>
                  <a:pt x="727" y="28"/>
                </a:lnTo>
                <a:lnTo>
                  <a:pt x="736" y="46"/>
                </a:lnTo>
                <a:lnTo>
                  <a:pt x="740" y="67"/>
                </a:lnTo>
                <a:lnTo>
                  <a:pt x="740" y="537"/>
                </a:lnTo>
                <a:lnTo>
                  <a:pt x="736" y="559"/>
                </a:lnTo>
                <a:lnTo>
                  <a:pt x="727" y="578"/>
                </a:lnTo>
                <a:lnTo>
                  <a:pt x="712" y="592"/>
                </a:lnTo>
                <a:lnTo>
                  <a:pt x="694" y="601"/>
                </a:lnTo>
                <a:lnTo>
                  <a:pt x="672" y="605"/>
                </a:lnTo>
                <a:lnTo>
                  <a:pt x="656" y="605"/>
                </a:lnTo>
                <a:lnTo>
                  <a:pt x="651" y="604"/>
                </a:lnTo>
                <a:lnTo>
                  <a:pt x="645" y="601"/>
                </a:lnTo>
                <a:lnTo>
                  <a:pt x="641" y="597"/>
                </a:lnTo>
                <a:lnTo>
                  <a:pt x="639" y="593"/>
                </a:lnTo>
                <a:lnTo>
                  <a:pt x="639" y="588"/>
                </a:lnTo>
                <a:lnTo>
                  <a:pt x="639" y="583"/>
                </a:lnTo>
                <a:lnTo>
                  <a:pt x="641" y="578"/>
                </a:lnTo>
                <a:lnTo>
                  <a:pt x="645" y="574"/>
                </a:lnTo>
                <a:lnTo>
                  <a:pt x="651" y="572"/>
                </a:lnTo>
                <a:lnTo>
                  <a:pt x="656" y="571"/>
                </a:lnTo>
                <a:lnTo>
                  <a:pt x="672" y="571"/>
                </a:lnTo>
                <a:lnTo>
                  <a:pt x="685" y="568"/>
                </a:lnTo>
                <a:lnTo>
                  <a:pt x="696" y="561"/>
                </a:lnTo>
                <a:lnTo>
                  <a:pt x="703" y="550"/>
                </a:lnTo>
                <a:lnTo>
                  <a:pt x="706" y="537"/>
                </a:lnTo>
                <a:lnTo>
                  <a:pt x="706" y="67"/>
                </a:lnTo>
                <a:lnTo>
                  <a:pt x="703" y="54"/>
                </a:lnTo>
                <a:lnTo>
                  <a:pt x="696" y="43"/>
                </a:lnTo>
                <a:lnTo>
                  <a:pt x="685" y="36"/>
                </a:lnTo>
                <a:lnTo>
                  <a:pt x="672" y="33"/>
                </a:lnTo>
                <a:lnTo>
                  <a:pt x="202" y="33"/>
                </a:lnTo>
                <a:lnTo>
                  <a:pt x="188" y="36"/>
                </a:lnTo>
                <a:lnTo>
                  <a:pt x="178" y="43"/>
                </a:lnTo>
                <a:lnTo>
                  <a:pt x="171" y="54"/>
                </a:lnTo>
                <a:lnTo>
                  <a:pt x="169" y="67"/>
                </a:lnTo>
                <a:lnTo>
                  <a:pt x="169" y="84"/>
                </a:lnTo>
                <a:lnTo>
                  <a:pt x="167" y="89"/>
                </a:lnTo>
                <a:lnTo>
                  <a:pt x="165" y="93"/>
                </a:lnTo>
                <a:lnTo>
                  <a:pt x="161" y="97"/>
                </a:lnTo>
                <a:lnTo>
                  <a:pt x="157" y="100"/>
                </a:lnTo>
                <a:lnTo>
                  <a:pt x="152" y="101"/>
                </a:lnTo>
                <a:lnTo>
                  <a:pt x="147" y="100"/>
                </a:lnTo>
                <a:lnTo>
                  <a:pt x="141" y="97"/>
                </a:lnTo>
                <a:lnTo>
                  <a:pt x="137" y="93"/>
                </a:lnTo>
                <a:lnTo>
                  <a:pt x="135" y="89"/>
                </a:lnTo>
                <a:lnTo>
                  <a:pt x="135" y="84"/>
                </a:lnTo>
                <a:lnTo>
                  <a:pt x="135" y="67"/>
                </a:lnTo>
                <a:lnTo>
                  <a:pt x="137" y="46"/>
                </a:lnTo>
                <a:lnTo>
                  <a:pt x="148" y="28"/>
                </a:lnTo>
                <a:lnTo>
                  <a:pt x="162" y="13"/>
                </a:lnTo>
                <a:lnTo>
                  <a:pt x="181" y="3"/>
                </a:lnTo>
                <a:lnTo>
                  <a:pt x="20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 name="Freeform 5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56464" y="1714199"/>
            <a:ext cx="445380" cy="445380"/>
          </a:xfrm>
          <a:custGeom>
            <a:avLst/>
            <a:gdLst>
              <a:gd name="T0" fmla="*/ 672 w 740"/>
              <a:gd name="T1" fmla="*/ 673 h 740"/>
              <a:gd name="T2" fmla="*/ 67 w 740"/>
              <a:gd name="T3" fmla="*/ 639 h 740"/>
              <a:gd name="T4" fmla="*/ 67 w 740"/>
              <a:gd name="T5" fmla="*/ 673 h 740"/>
              <a:gd name="T6" fmla="*/ 672 w 740"/>
              <a:gd name="T7" fmla="*/ 572 h 740"/>
              <a:gd name="T8" fmla="*/ 639 w 740"/>
              <a:gd name="T9" fmla="*/ 572 h 740"/>
              <a:gd name="T10" fmla="*/ 101 w 740"/>
              <a:gd name="T11" fmla="*/ 605 h 740"/>
              <a:gd name="T12" fmla="*/ 639 w 740"/>
              <a:gd name="T13" fmla="*/ 504 h 740"/>
              <a:gd name="T14" fmla="*/ 639 w 740"/>
              <a:gd name="T15" fmla="*/ 538 h 740"/>
              <a:gd name="T16" fmla="*/ 101 w 740"/>
              <a:gd name="T17" fmla="*/ 504 h 740"/>
              <a:gd name="T18" fmla="*/ 67 w 740"/>
              <a:gd name="T19" fmla="*/ 504 h 740"/>
              <a:gd name="T20" fmla="*/ 672 w 740"/>
              <a:gd name="T21" fmla="*/ 472 h 740"/>
              <a:gd name="T22" fmla="*/ 67 w 740"/>
              <a:gd name="T23" fmla="*/ 438 h 740"/>
              <a:gd name="T24" fmla="*/ 67 w 740"/>
              <a:gd name="T25" fmla="*/ 472 h 740"/>
              <a:gd name="T26" fmla="*/ 605 w 740"/>
              <a:gd name="T27" fmla="*/ 706 h 740"/>
              <a:gd name="T28" fmla="*/ 695 w 740"/>
              <a:gd name="T29" fmla="*/ 697 h 740"/>
              <a:gd name="T30" fmla="*/ 706 w 740"/>
              <a:gd name="T31" fmla="*/ 388 h 740"/>
              <a:gd name="T32" fmla="*/ 34 w 740"/>
              <a:gd name="T33" fmla="*/ 673 h 740"/>
              <a:gd name="T34" fmla="*/ 54 w 740"/>
              <a:gd name="T35" fmla="*/ 703 h 740"/>
              <a:gd name="T36" fmla="*/ 135 w 740"/>
              <a:gd name="T37" fmla="*/ 388 h 740"/>
              <a:gd name="T38" fmla="*/ 302 w 740"/>
              <a:gd name="T39" fmla="*/ 457 h 740"/>
              <a:gd name="T40" fmla="*/ 639 w 740"/>
              <a:gd name="T41" fmla="*/ 270 h 740"/>
              <a:gd name="T42" fmla="*/ 639 w 740"/>
              <a:gd name="T43" fmla="*/ 303 h 740"/>
              <a:gd name="T44" fmla="*/ 101 w 740"/>
              <a:gd name="T45" fmla="*/ 270 h 740"/>
              <a:gd name="T46" fmla="*/ 67 w 740"/>
              <a:gd name="T47" fmla="*/ 270 h 740"/>
              <a:gd name="T48" fmla="*/ 293 w 740"/>
              <a:gd name="T49" fmla="*/ 239 h 740"/>
              <a:gd name="T50" fmla="*/ 481 w 740"/>
              <a:gd name="T51" fmla="*/ 358 h 740"/>
              <a:gd name="T52" fmla="*/ 486 w 740"/>
              <a:gd name="T53" fmla="*/ 366 h 740"/>
              <a:gd name="T54" fmla="*/ 484 w 740"/>
              <a:gd name="T55" fmla="*/ 380 h 740"/>
              <a:gd name="T56" fmla="*/ 296 w 740"/>
              <a:gd name="T57" fmla="*/ 502 h 740"/>
              <a:gd name="T58" fmla="*/ 289 w 740"/>
              <a:gd name="T59" fmla="*/ 504 h 740"/>
              <a:gd name="T60" fmla="*/ 276 w 740"/>
              <a:gd name="T61" fmla="*/ 502 h 740"/>
              <a:gd name="T62" fmla="*/ 268 w 740"/>
              <a:gd name="T63" fmla="*/ 489 h 740"/>
              <a:gd name="T64" fmla="*/ 272 w 740"/>
              <a:gd name="T65" fmla="*/ 243 h 740"/>
              <a:gd name="T66" fmla="*/ 285 w 740"/>
              <a:gd name="T67" fmla="*/ 236 h 740"/>
              <a:gd name="T68" fmla="*/ 672 w 740"/>
              <a:gd name="T69" fmla="*/ 236 h 740"/>
              <a:gd name="T70" fmla="*/ 67 w 740"/>
              <a:gd name="T71" fmla="*/ 202 h 740"/>
              <a:gd name="T72" fmla="*/ 67 w 740"/>
              <a:gd name="T73" fmla="*/ 236 h 740"/>
              <a:gd name="T74" fmla="*/ 672 w 740"/>
              <a:gd name="T75" fmla="*/ 135 h 740"/>
              <a:gd name="T76" fmla="*/ 639 w 740"/>
              <a:gd name="T77" fmla="*/ 135 h 740"/>
              <a:gd name="T78" fmla="*/ 101 w 740"/>
              <a:gd name="T79" fmla="*/ 169 h 740"/>
              <a:gd name="T80" fmla="*/ 639 w 740"/>
              <a:gd name="T81" fmla="*/ 68 h 740"/>
              <a:gd name="T82" fmla="*/ 639 w 740"/>
              <a:gd name="T83" fmla="*/ 101 h 740"/>
              <a:gd name="T84" fmla="*/ 101 w 740"/>
              <a:gd name="T85" fmla="*/ 68 h 740"/>
              <a:gd name="T86" fmla="*/ 67 w 740"/>
              <a:gd name="T87" fmla="*/ 68 h 740"/>
              <a:gd name="T88" fmla="*/ 706 w 740"/>
              <a:gd name="T89" fmla="*/ 354 h 740"/>
              <a:gd name="T90" fmla="*/ 695 w 740"/>
              <a:gd name="T91" fmla="*/ 45 h 740"/>
              <a:gd name="T92" fmla="*/ 605 w 740"/>
              <a:gd name="T93" fmla="*/ 34 h 740"/>
              <a:gd name="T94" fmla="*/ 571 w 740"/>
              <a:gd name="T95" fmla="*/ 706 h 740"/>
              <a:gd name="T96" fmla="*/ 67 w 740"/>
              <a:gd name="T97" fmla="*/ 34 h 740"/>
              <a:gd name="T98" fmla="*/ 37 w 740"/>
              <a:gd name="T99" fmla="*/ 55 h 740"/>
              <a:gd name="T100" fmla="*/ 135 w 740"/>
              <a:gd name="T101" fmla="*/ 354 h 740"/>
              <a:gd name="T102" fmla="*/ 67 w 740"/>
              <a:gd name="T103" fmla="*/ 0 h 740"/>
              <a:gd name="T104" fmla="*/ 711 w 740"/>
              <a:gd name="T105" fmla="*/ 13 h 740"/>
              <a:gd name="T106" fmla="*/ 740 w 740"/>
              <a:gd name="T107" fmla="*/ 68 h 740"/>
              <a:gd name="T108" fmla="*/ 727 w 740"/>
              <a:gd name="T109" fmla="*/ 713 h 740"/>
              <a:gd name="T110" fmla="*/ 672 w 740"/>
              <a:gd name="T111" fmla="*/ 740 h 740"/>
              <a:gd name="T112" fmla="*/ 27 w 740"/>
              <a:gd name="T113" fmla="*/ 727 h 740"/>
              <a:gd name="T114" fmla="*/ 0 w 740"/>
              <a:gd name="T115" fmla="*/ 673 h 740"/>
              <a:gd name="T116" fmla="*/ 13 w 740"/>
              <a:gd name="T117" fmla="*/ 29 h 740"/>
              <a:gd name="T118" fmla="*/ 67 w 740"/>
              <a:gd name="T119" fmla="*/ 0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40" h="740">
                <a:moveTo>
                  <a:pt x="639" y="639"/>
                </a:moveTo>
                <a:lnTo>
                  <a:pt x="672" y="639"/>
                </a:lnTo>
                <a:lnTo>
                  <a:pt x="672" y="673"/>
                </a:lnTo>
                <a:lnTo>
                  <a:pt x="639" y="673"/>
                </a:lnTo>
                <a:lnTo>
                  <a:pt x="639" y="639"/>
                </a:lnTo>
                <a:close/>
                <a:moveTo>
                  <a:pt x="67" y="639"/>
                </a:moveTo>
                <a:lnTo>
                  <a:pt x="101" y="639"/>
                </a:lnTo>
                <a:lnTo>
                  <a:pt x="101" y="673"/>
                </a:lnTo>
                <a:lnTo>
                  <a:pt x="67" y="673"/>
                </a:lnTo>
                <a:lnTo>
                  <a:pt x="67" y="639"/>
                </a:lnTo>
                <a:close/>
                <a:moveTo>
                  <a:pt x="639" y="572"/>
                </a:moveTo>
                <a:lnTo>
                  <a:pt x="672" y="572"/>
                </a:lnTo>
                <a:lnTo>
                  <a:pt x="672" y="605"/>
                </a:lnTo>
                <a:lnTo>
                  <a:pt x="639" y="605"/>
                </a:lnTo>
                <a:lnTo>
                  <a:pt x="639" y="572"/>
                </a:lnTo>
                <a:close/>
                <a:moveTo>
                  <a:pt x="67" y="572"/>
                </a:moveTo>
                <a:lnTo>
                  <a:pt x="101" y="572"/>
                </a:lnTo>
                <a:lnTo>
                  <a:pt x="101" y="605"/>
                </a:lnTo>
                <a:lnTo>
                  <a:pt x="67" y="605"/>
                </a:lnTo>
                <a:lnTo>
                  <a:pt x="67" y="572"/>
                </a:lnTo>
                <a:close/>
                <a:moveTo>
                  <a:pt x="639" y="504"/>
                </a:moveTo>
                <a:lnTo>
                  <a:pt x="672" y="504"/>
                </a:lnTo>
                <a:lnTo>
                  <a:pt x="672" y="538"/>
                </a:lnTo>
                <a:lnTo>
                  <a:pt x="639" y="538"/>
                </a:lnTo>
                <a:lnTo>
                  <a:pt x="639" y="504"/>
                </a:lnTo>
                <a:close/>
                <a:moveTo>
                  <a:pt x="67" y="504"/>
                </a:moveTo>
                <a:lnTo>
                  <a:pt x="101" y="504"/>
                </a:lnTo>
                <a:lnTo>
                  <a:pt x="101" y="538"/>
                </a:lnTo>
                <a:lnTo>
                  <a:pt x="67" y="538"/>
                </a:lnTo>
                <a:lnTo>
                  <a:pt x="67" y="504"/>
                </a:lnTo>
                <a:close/>
                <a:moveTo>
                  <a:pt x="639" y="438"/>
                </a:moveTo>
                <a:lnTo>
                  <a:pt x="672" y="438"/>
                </a:lnTo>
                <a:lnTo>
                  <a:pt x="672" y="472"/>
                </a:lnTo>
                <a:lnTo>
                  <a:pt x="639" y="472"/>
                </a:lnTo>
                <a:lnTo>
                  <a:pt x="639" y="438"/>
                </a:lnTo>
                <a:close/>
                <a:moveTo>
                  <a:pt x="67" y="438"/>
                </a:moveTo>
                <a:lnTo>
                  <a:pt x="101" y="438"/>
                </a:lnTo>
                <a:lnTo>
                  <a:pt x="101" y="472"/>
                </a:lnTo>
                <a:lnTo>
                  <a:pt x="67" y="472"/>
                </a:lnTo>
                <a:lnTo>
                  <a:pt x="67" y="438"/>
                </a:lnTo>
                <a:close/>
                <a:moveTo>
                  <a:pt x="605" y="388"/>
                </a:moveTo>
                <a:lnTo>
                  <a:pt x="605" y="706"/>
                </a:lnTo>
                <a:lnTo>
                  <a:pt x="672" y="706"/>
                </a:lnTo>
                <a:lnTo>
                  <a:pt x="685" y="703"/>
                </a:lnTo>
                <a:lnTo>
                  <a:pt x="695" y="697"/>
                </a:lnTo>
                <a:lnTo>
                  <a:pt x="703" y="686"/>
                </a:lnTo>
                <a:lnTo>
                  <a:pt x="706" y="673"/>
                </a:lnTo>
                <a:lnTo>
                  <a:pt x="706" y="388"/>
                </a:lnTo>
                <a:lnTo>
                  <a:pt x="605" y="388"/>
                </a:lnTo>
                <a:close/>
                <a:moveTo>
                  <a:pt x="34" y="388"/>
                </a:moveTo>
                <a:lnTo>
                  <a:pt x="34" y="673"/>
                </a:lnTo>
                <a:lnTo>
                  <a:pt x="37" y="686"/>
                </a:lnTo>
                <a:lnTo>
                  <a:pt x="43" y="697"/>
                </a:lnTo>
                <a:lnTo>
                  <a:pt x="54" y="703"/>
                </a:lnTo>
                <a:lnTo>
                  <a:pt x="67" y="706"/>
                </a:lnTo>
                <a:lnTo>
                  <a:pt x="135" y="706"/>
                </a:lnTo>
                <a:lnTo>
                  <a:pt x="135" y="388"/>
                </a:lnTo>
                <a:lnTo>
                  <a:pt x="34" y="388"/>
                </a:lnTo>
                <a:close/>
                <a:moveTo>
                  <a:pt x="302" y="283"/>
                </a:moveTo>
                <a:lnTo>
                  <a:pt x="302" y="457"/>
                </a:lnTo>
                <a:lnTo>
                  <a:pt x="439" y="371"/>
                </a:lnTo>
                <a:lnTo>
                  <a:pt x="302" y="283"/>
                </a:lnTo>
                <a:close/>
                <a:moveTo>
                  <a:pt x="639" y="270"/>
                </a:moveTo>
                <a:lnTo>
                  <a:pt x="672" y="270"/>
                </a:lnTo>
                <a:lnTo>
                  <a:pt x="672" y="303"/>
                </a:lnTo>
                <a:lnTo>
                  <a:pt x="639" y="303"/>
                </a:lnTo>
                <a:lnTo>
                  <a:pt x="639" y="270"/>
                </a:lnTo>
                <a:close/>
                <a:moveTo>
                  <a:pt x="67" y="270"/>
                </a:moveTo>
                <a:lnTo>
                  <a:pt x="101" y="270"/>
                </a:lnTo>
                <a:lnTo>
                  <a:pt x="101" y="303"/>
                </a:lnTo>
                <a:lnTo>
                  <a:pt x="67" y="303"/>
                </a:lnTo>
                <a:lnTo>
                  <a:pt x="67" y="270"/>
                </a:lnTo>
                <a:close/>
                <a:moveTo>
                  <a:pt x="285" y="236"/>
                </a:moveTo>
                <a:lnTo>
                  <a:pt x="289" y="236"/>
                </a:lnTo>
                <a:lnTo>
                  <a:pt x="293" y="239"/>
                </a:lnTo>
                <a:lnTo>
                  <a:pt x="296" y="240"/>
                </a:lnTo>
                <a:lnTo>
                  <a:pt x="296" y="240"/>
                </a:lnTo>
                <a:lnTo>
                  <a:pt x="481" y="358"/>
                </a:lnTo>
                <a:lnTo>
                  <a:pt x="481" y="358"/>
                </a:lnTo>
                <a:lnTo>
                  <a:pt x="484" y="362"/>
                </a:lnTo>
                <a:lnTo>
                  <a:pt x="486" y="366"/>
                </a:lnTo>
                <a:lnTo>
                  <a:pt x="487" y="371"/>
                </a:lnTo>
                <a:lnTo>
                  <a:pt x="486" y="376"/>
                </a:lnTo>
                <a:lnTo>
                  <a:pt x="484" y="380"/>
                </a:lnTo>
                <a:lnTo>
                  <a:pt x="481" y="384"/>
                </a:lnTo>
                <a:lnTo>
                  <a:pt x="481" y="384"/>
                </a:lnTo>
                <a:lnTo>
                  <a:pt x="296" y="502"/>
                </a:lnTo>
                <a:lnTo>
                  <a:pt x="296" y="500"/>
                </a:lnTo>
                <a:lnTo>
                  <a:pt x="293" y="503"/>
                </a:lnTo>
                <a:lnTo>
                  <a:pt x="289" y="504"/>
                </a:lnTo>
                <a:lnTo>
                  <a:pt x="285" y="504"/>
                </a:lnTo>
                <a:lnTo>
                  <a:pt x="280" y="504"/>
                </a:lnTo>
                <a:lnTo>
                  <a:pt x="276" y="502"/>
                </a:lnTo>
                <a:lnTo>
                  <a:pt x="272" y="498"/>
                </a:lnTo>
                <a:lnTo>
                  <a:pt x="270" y="494"/>
                </a:lnTo>
                <a:lnTo>
                  <a:pt x="268" y="489"/>
                </a:lnTo>
                <a:lnTo>
                  <a:pt x="268" y="253"/>
                </a:lnTo>
                <a:lnTo>
                  <a:pt x="270" y="248"/>
                </a:lnTo>
                <a:lnTo>
                  <a:pt x="272" y="243"/>
                </a:lnTo>
                <a:lnTo>
                  <a:pt x="276" y="240"/>
                </a:lnTo>
                <a:lnTo>
                  <a:pt x="280" y="237"/>
                </a:lnTo>
                <a:lnTo>
                  <a:pt x="285" y="236"/>
                </a:lnTo>
                <a:close/>
                <a:moveTo>
                  <a:pt x="639" y="202"/>
                </a:moveTo>
                <a:lnTo>
                  <a:pt x="672" y="202"/>
                </a:lnTo>
                <a:lnTo>
                  <a:pt x="672" y="236"/>
                </a:lnTo>
                <a:lnTo>
                  <a:pt x="639" y="236"/>
                </a:lnTo>
                <a:lnTo>
                  <a:pt x="639" y="202"/>
                </a:lnTo>
                <a:close/>
                <a:moveTo>
                  <a:pt x="67" y="202"/>
                </a:moveTo>
                <a:lnTo>
                  <a:pt x="101" y="202"/>
                </a:lnTo>
                <a:lnTo>
                  <a:pt x="101" y="236"/>
                </a:lnTo>
                <a:lnTo>
                  <a:pt x="67" y="236"/>
                </a:lnTo>
                <a:lnTo>
                  <a:pt x="67" y="202"/>
                </a:lnTo>
                <a:close/>
                <a:moveTo>
                  <a:pt x="639" y="135"/>
                </a:moveTo>
                <a:lnTo>
                  <a:pt x="672" y="135"/>
                </a:lnTo>
                <a:lnTo>
                  <a:pt x="672" y="169"/>
                </a:lnTo>
                <a:lnTo>
                  <a:pt x="639" y="169"/>
                </a:lnTo>
                <a:lnTo>
                  <a:pt x="639" y="135"/>
                </a:lnTo>
                <a:close/>
                <a:moveTo>
                  <a:pt x="67" y="135"/>
                </a:moveTo>
                <a:lnTo>
                  <a:pt x="101" y="135"/>
                </a:lnTo>
                <a:lnTo>
                  <a:pt x="101" y="169"/>
                </a:lnTo>
                <a:lnTo>
                  <a:pt x="67" y="169"/>
                </a:lnTo>
                <a:lnTo>
                  <a:pt x="67" y="135"/>
                </a:lnTo>
                <a:close/>
                <a:moveTo>
                  <a:pt x="639" y="68"/>
                </a:moveTo>
                <a:lnTo>
                  <a:pt x="672" y="68"/>
                </a:lnTo>
                <a:lnTo>
                  <a:pt x="672" y="101"/>
                </a:lnTo>
                <a:lnTo>
                  <a:pt x="639" y="101"/>
                </a:lnTo>
                <a:lnTo>
                  <a:pt x="639" y="68"/>
                </a:lnTo>
                <a:close/>
                <a:moveTo>
                  <a:pt x="67" y="68"/>
                </a:moveTo>
                <a:lnTo>
                  <a:pt x="101" y="68"/>
                </a:lnTo>
                <a:lnTo>
                  <a:pt x="101" y="101"/>
                </a:lnTo>
                <a:lnTo>
                  <a:pt x="67" y="101"/>
                </a:lnTo>
                <a:lnTo>
                  <a:pt x="67" y="68"/>
                </a:lnTo>
                <a:close/>
                <a:moveTo>
                  <a:pt x="605" y="34"/>
                </a:moveTo>
                <a:lnTo>
                  <a:pt x="605" y="354"/>
                </a:lnTo>
                <a:lnTo>
                  <a:pt x="706" y="354"/>
                </a:lnTo>
                <a:lnTo>
                  <a:pt x="706" y="68"/>
                </a:lnTo>
                <a:lnTo>
                  <a:pt x="703" y="55"/>
                </a:lnTo>
                <a:lnTo>
                  <a:pt x="695" y="45"/>
                </a:lnTo>
                <a:lnTo>
                  <a:pt x="685" y="37"/>
                </a:lnTo>
                <a:lnTo>
                  <a:pt x="672" y="34"/>
                </a:lnTo>
                <a:lnTo>
                  <a:pt x="605" y="34"/>
                </a:lnTo>
                <a:close/>
                <a:moveTo>
                  <a:pt x="168" y="34"/>
                </a:moveTo>
                <a:lnTo>
                  <a:pt x="168" y="706"/>
                </a:lnTo>
                <a:lnTo>
                  <a:pt x="571" y="706"/>
                </a:lnTo>
                <a:lnTo>
                  <a:pt x="571" y="34"/>
                </a:lnTo>
                <a:lnTo>
                  <a:pt x="168" y="34"/>
                </a:lnTo>
                <a:close/>
                <a:moveTo>
                  <a:pt x="67" y="34"/>
                </a:moveTo>
                <a:lnTo>
                  <a:pt x="54" y="37"/>
                </a:lnTo>
                <a:lnTo>
                  <a:pt x="43" y="45"/>
                </a:lnTo>
                <a:lnTo>
                  <a:pt x="37" y="55"/>
                </a:lnTo>
                <a:lnTo>
                  <a:pt x="34" y="68"/>
                </a:lnTo>
                <a:lnTo>
                  <a:pt x="34" y="354"/>
                </a:lnTo>
                <a:lnTo>
                  <a:pt x="135" y="354"/>
                </a:lnTo>
                <a:lnTo>
                  <a:pt x="135" y="34"/>
                </a:lnTo>
                <a:lnTo>
                  <a:pt x="67" y="34"/>
                </a:lnTo>
                <a:close/>
                <a:moveTo>
                  <a:pt x="67" y="0"/>
                </a:moveTo>
                <a:lnTo>
                  <a:pt x="672" y="0"/>
                </a:lnTo>
                <a:lnTo>
                  <a:pt x="693" y="4"/>
                </a:lnTo>
                <a:lnTo>
                  <a:pt x="711" y="13"/>
                </a:lnTo>
                <a:lnTo>
                  <a:pt x="727" y="29"/>
                </a:lnTo>
                <a:lnTo>
                  <a:pt x="736" y="47"/>
                </a:lnTo>
                <a:lnTo>
                  <a:pt x="740" y="68"/>
                </a:lnTo>
                <a:lnTo>
                  <a:pt x="740" y="673"/>
                </a:lnTo>
                <a:lnTo>
                  <a:pt x="736" y="694"/>
                </a:lnTo>
                <a:lnTo>
                  <a:pt x="727" y="713"/>
                </a:lnTo>
                <a:lnTo>
                  <a:pt x="711" y="727"/>
                </a:lnTo>
                <a:lnTo>
                  <a:pt x="693" y="736"/>
                </a:lnTo>
                <a:lnTo>
                  <a:pt x="672" y="740"/>
                </a:lnTo>
                <a:lnTo>
                  <a:pt x="67" y="740"/>
                </a:lnTo>
                <a:lnTo>
                  <a:pt x="46" y="736"/>
                </a:lnTo>
                <a:lnTo>
                  <a:pt x="27" y="727"/>
                </a:lnTo>
                <a:lnTo>
                  <a:pt x="13" y="713"/>
                </a:lnTo>
                <a:lnTo>
                  <a:pt x="4" y="694"/>
                </a:lnTo>
                <a:lnTo>
                  <a:pt x="0" y="673"/>
                </a:lnTo>
                <a:lnTo>
                  <a:pt x="0" y="68"/>
                </a:lnTo>
                <a:lnTo>
                  <a:pt x="4" y="47"/>
                </a:lnTo>
                <a:lnTo>
                  <a:pt x="13" y="29"/>
                </a:lnTo>
                <a:lnTo>
                  <a:pt x="27" y="13"/>
                </a:lnTo>
                <a:lnTo>
                  <a:pt x="46" y="4"/>
                </a:lnTo>
                <a:lnTo>
                  <a:pt x="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 name="Freeform 56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704" y="2514533"/>
            <a:ext cx="444773" cy="445380"/>
          </a:xfrm>
          <a:custGeom>
            <a:avLst/>
            <a:gdLst>
              <a:gd name="T0" fmla="*/ 407 w 734"/>
              <a:gd name="T1" fmla="*/ 351 h 735"/>
              <a:gd name="T2" fmla="*/ 694 w 734"/>
              <a:gd name="T3" fmla="*/ 304 h 735"/>
              <a:gd name="T4" fmla="*/ 664 w 734"/>
              <a:gd name="T5" fmla="*/ 218 h 735"/>
              <a:gd name="T6" fmla="*/ 614 w 734"/>
              <a:gd name="T7" fmla="*/ 144 h 735"/>
              <a:gd name="T8" fmla="*/ 317 w 734"/>
              <a:gd name="T9" fmla="*/ 38 h 735"/>
              <a:gd name="T10" fmla="*/ 227 w 734"/>
              <a:gd name="T11" fmla="*/ 66 h 735"/>
              <a:gd name="T12" fmla="*/ 148 w 734"/>
              <a:gd name="T13" fmla="*/ 115 h 735"/>
              <a:gd name="T14" fmla="*/ 86 w 734"/>
              <a:gd name="T15" fmla="*/ 186 h 735"/>
              <a:gd name="T16" fmla="*/ 47 w 734"/>
              <a:gd name="T17" fmla="*/ 271 h 735"/>
              <a:gd name="T18" fmla="*/ 33 w 734"/>
              <a:gd name="T19" fmla="*/ 368 h 735"/>
              <a:gd name="T20" fmla="*/ 47 w 734"/>
              <a:gd name="T21" fmla="*/ 464 h 735"/>
              <a:gd name="T22" fmla="*/ 86 w 734"/>
              <a:gd name="T23" fmla="*/ 550 h 735"/>
              <a:gd name="T24" fmla="*/ 148 w 734"/>
              <a:gd name="T25" fmla="*/ 619 h 735"/>
              <a:gd name="T26" fmla="*/ 227 w 734"/>
              <a:gd name="T27" fmla="*/ 670 h 735"/>
              <a:gd name="T28" fmla="*/ 317 w 734"/>
              <a:gd name="T29" fmla="*/ 698 h 735"/>
              <a:gd name="T30" fmla="*/ 419 w 734"/>
              <a:gd name="T31" fmla="*/ 698 h 735"/>
              <a:gd name="T32" fmla="*/ 516 w 734"/>
              <a:gd name="T33" fmla="*/ 667 h 735"/>
              <a:gd name="T34" fmla="*/ 597 w 734"/>
              <a:gd name="T35" fmla="*/ 609 h 735"/>
              <a:gd name="T36" fmla="*/ 658 w 734"/>
              <a:gd name="T37" fmla="*/ 530 h 735"/>
              <a:gd name="T38" fmla="*/ 693 w 734"/>
              <a:gd name="T39" fmla="*/ 436 h 735"/>
              <a:gd name="T40" fmla="*/ 367 w 734"/>
              <a:gd name="T41" fmla="*/ 385 h 735"/>
              <a:gd name="T42" fmla="*/ 356 w 734"/>
              <a:gd name="T43" fmla="*/ 381 h 735"/>
              <a:gd name="T44" fmla="*/ 351 w 734"/>
              <a:gd name="T45" fmla="*/ 373 h 735"/>
              <a:gd name="T46" fmla="*/ 351 w 734"/>
              <a:gd name="T47" fmla="*/ 363 h 735"/>
              <a:gd name="T48" fmla="*/ 355 w 734"/>
              <a:gd name="T49" fmla="*/ 356 h 735"/>
              <a:gd name="T50" fmla="*/ 553 w 734"/>
              <a:gd name="T51" fmla="*/ 91 h 735"/>
              <a:gd name="T52" fmla="*/ 466 w 734"/>
              <a:gd name="T53" fmla="*/ 49 h 735"/>
              <a:gd name="T54" fmla="*/ 367 w 734"/>
              <a:gd name="T55" fmla="*/ 34 h 735"/>
              <a:gd name="T56" fmla="*/ 421 w 734"/>
              <a:gd name="T57" fmla="*/ 4 h 735"/>
              <a:gd name="T58" fmla="*/ 521 w 734"/>
              <a:gd name="T59" fmla="*/ 36 h 735"/>
              <a:gd name="T60" fmla="*/ 608 w 734"/>
              <a:gd name="T61" fmla="*/ 91 h 735"/>
              <a:gd name="T62" fmla="*/ 675 w 734"/>
              <a:gd name="T63" fmla="*/ 168 h 735"/>
              <a:gd name="T64" fmla="*/ 719 w 734"/>
              <a:gd name="T65" fmla="*/ 262 h 735"/>
              <a:gd name="T66" fmla="*/ 734 w 734"/>
              <a:gd name="T67" fmla="*/ 368 h 735"/>
              <a:gd name="T68" fmla="*/ 719 w 734"/>
              <a:gd name="T69" fmla="*/ 474 h 735"/>
              <a:gd name="T70" fmla="*/ 675 w 734"/>
              <a:gd name="T71" fmla="*/ 568 h 735"/>
              <a:gd name="T72" fmla="*/ 608 w 734"/>
              <a:gd name="T73" fmla="*/ 644 h 735"/>
              <a:gd name="T74" fmla="*/ 521 w 734"/>
              <a:gd name="T75" fmla="*/ 701 h 735"/>
              <a:gd name="T76" fmla="*/ 421 w 734"/>
              <a:gd name="T77" fmla="*/ 731 h 735"/>
              <a:gd name="T78" fmla="*/ 313 w 734"/>
              <a:gd name="T79" fmla="*/ 731 h 735"/>
              <a:gd name="T80" fmla="*/ 212 w 734"/>
              <a:gd name="T81" fmla="*/ 701 h 735"/>
              <a:gd name="T82" fmla="*/ 126 w 734"/>
              <a:gd name="T83" fmla="*/ 644 h 735"/>
              <a:gd name="T84" fmla="*/ 59 w 734"/>
              <a:gd name="T85" fmla="*/ 568 h 735"/>
              <a:gd name="T86" fmla="*/ 16 w 734"/>
              <a:gd name="T87" fmla="*/ 474 h 735"/>
              <a:gd name="T88" fmla="*/ 0 w 734"/>
              <a:gd name="T89" fmla="*/ 368 h 735"/>
              <a:gd name="T90" fmla="*/ 16 w 734"/>
              <a:gd name="T91" fmla="*/ 262 h 735"/>
              <a:gd name="T92" fmla="*/ 59 w 734"/>
              <a:gd name="T93" fmla="*/ 168 h 735"/>
              <a:gd name="T94" fmla="*/ 126 w 734"/>
              <a:gd name="T95" fmla="*/ 91 h 735"/>
              <a:gd name="T96" fmla="*/ 212 w 734"/>
              <a:gd name="T97" fmla="*/ 36 h 735"/>
              <a:gd name="T98" fmla="*/ 313 w 734"/>
              <a:gd name="T99" fmla="*/ 4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34" h="735">
                <a:moveTo>
                  <a:pt x="614" y="144"/>
                </a:moveTo>
                <a:lnTo>
                  <a:pt x="407" y="351"/>
                </a:lnTo>
                <a:lnTo>
                  <a:pt x="700" y="351"/>
                </a:lnTo>
                <a:lnTo>
                  <a:pt x="694" y="304"/>
                </a:lnTo>
                <a:lnTo>
                  <a:pt x="683" y="259"/>
                </a:lnTo>
                <a:lnTo>
                  <a:pt x="664" y="218"/>
                </a:lnTo>
                <a:lnTo>
                  <a:pt x="642" y="180"/>
                </a:lnTo>
                <a:lnTo>
                  <a:pt x="614" y="144"/>
                </a:lnTo>
                <a:close/>
                <a:moveTo>
                  <a:pt x="367" y="34"/>
                </a:moveTo>
                <a:lnTo>
                  <a:pt x="317" y="38"/>
                </a:lnTo>
                <a:lnTo>
                  <a:pt x="270" y="49"/>
                </a:lnTo>
                <a:lnTo>
                  <a:pt x="227" y="66"/>
                </a:lnTo>
                <a:lnTo>
                  <a:pt x="185" y="88"/>
                </a:lnTo>
                <a:lnTo>
                  <a:pt x="148" y="115"/>
                </a:lnTo>
                <a:lnTo>
                  <a:pt x="115" y="149"/>
                </a:lnTo>
                <a:lnTo>
                  <a:pt x="86" y="186"/>
                </a:lnTo>
                <a:lnTo>
                  <a:pt x="64" y="227"/>
                </a:lnTo>
                <a:lnTo>
                  <a:pt x="47" y="271"/>
                </a:lnTo>
                <a:lnTo>
                  <a:pt x="37" y="318"/>
                </a:lnTo>
                <a:lnTo>
                  <a:pt x="33" y="368"/>
                </a:lnTo>
                <a:lnTo>
                  <a:pt x="37" y="418"/>
                </a:lnTo>
                <a:lnTo>
                  <a:pt x="47" y="464"/>
                </a:lnTo>
                <a:lnTo>
                  <a:pt x="64" y="508"/>
                </a:lnTo>
                <a:lnTo>
                  <a:pt x="86" y="550"/>
                </a:lnTo>
                <a:lnTo>
                  <a:pt x="115" y="587"/>
                </a:lnTo>
                <a:lnTo>
                  <a:pt x="148" y="619"/>
                </a:lnTo>
                <a:lnTo>
                  <a:pt x="185" y="648"/>
                </a:lnTo>
                <a:lnTo>
                  <a:pt x="227" y="670"/>
                </a:lnTo>
                <a:lnTo>
                  <a:pt x="270" y="688"/>
                </a:lnTo>
                <a:lnTo>
                  <a:pt x="317" y="698"/>
                </a:lnTo>
                <a:lnTo>
                  <a:pt x="367" y="702"/>
                </a:lnTo>
                <a:lnTo>
                  <a:pt x="419" y="698"/>
                </a:lnTo>
                <a:lnTo>
                  <a:pt x="469" y="686"/>
                </a:lnTo>
                <a:lnTo>
                  <a:pt x="516" y="667"/>
                </a:lnTo>
                <a:lnTo>
                  <a:pt x="559" y="640"/>
                </a:lnTo>
                <a:lnTo>
                  <a:pt x="597" y="609"/>
                </a:lnTo>
                <a:lnTo>
                  <a:pt x="630" y="572"/>
                </a:lnTo>
                <a:lnTo>
                  <a:pt x="658" y="530"/>
                </a:lnTo>
                <a:lnTo>
                  <a:pt x="679" y="486"/>
                </a:lnTo>
                <a:lnTo>
                  <a:pt x="693" y="436"/>
                </a:lnTo>
                <a:lnTo>
                  <a:pt x="700" y="385"/>
                </a:lnTo>
                <a:lnTo>
                  <a:pt x="367" y="385"/>
                </a:lnTo>
                <a:lnTo>
                  <a:pt x="362" y="384"/>
                </a:lnTo>
                <a:lnTo>
                  <a:pt x="356" y="381"/>
                </a:lnTo>
                <a:lnTo>
                  <a:pt x="354" y="377"/>
                </a:lnTo>
                <a:lnTo>
                  <a:pt x="351" y="373"/>
                </a:lnTo>
                <a:lnTo>
                  <a:pt x="350" y="368"/>
                </a:lnTo>
                <a:lnTo>
                  <a:pt x="351" y="363"/>
                </a:lnTo>
                <a:lnTo>
                  <a:pt x="352" y="359"/>
                </a:lnTo>
                <a:lnTo>
                  <a:pt x="355" y="356"/>
                </a:lnTo>
                <a:lnTo>
                  <a:pt x="591" y="121"/>
                </a:lnTo>
                <a:lnTo>
                  <a:pt x="553" y="91"/>
                </a:lnTo>
                <a:lnTo>
                  <a:pt x="511" y="67"/>
                </a:lnTo>
                <a:lnTo>
                  <a:pt x="466" y="49"/>
                </a:lnTo>
                <a:lnTo>
                  <a:pt x="418" y="38"/>
                </a:lnTo>
                <a:lnTo>
                  <a:pt x="367" y="34"/>
                </a:lnTo>
                <a:close/>
                <a:moveTo>
                  <a:pt x="367" y="0"/>
                </a:moveTo>
                <a:lnTo>
                  <a:pt x="421" y="4"/>
                </a:lnTo>
                <a:lnTo>
                  <a:pt x="473" y="16"/>
                </a:lnTo>
                <a:lnTo>
                  <a:pt x="521" y="36"/>
                </a:lnTo>
                <a:lnTo>
                  <a:pt x="567" y="60"/>
                </a:lnTo>
                <a:lnTo>
                  <a:pt x="608" y="91"/>
                </a:lnTo>
                <a:lnTo>
                  <a:pt x="645" y="127"/>
                </a:lnTo>
                <a:lnTo>
                  <a:pt x="675" y="168"/>
                </a:lnTo>
                <a:lnTo>
                  <a:pt x="700" y="214"/>
                </a:lnTo>
                <a:lnTo>
                  <a:pt x="719" y="262"/>
                </a:lnTo>
                <a:lnTo>
                  <a:pt x="730" y="313"/>
                </a:lnTo>
                <a:lnTo>
                  <a:pt x="734" y="368"/>
                </a:lnTo>
                <a:lnTo>
                  <a:pt x="730" y="422"/>
                </a:lnTo>
                <a:lnTo>
                  <a:pt x="719" y="474"/>
                </a:lnTo>
                <a:lnTo>
                  <a:pt x="700" y="523"/>
                </a:lnTo>
                <a:lnTo>
                  <a:pt x="675" y="568"/>
                </a:lnTo>
                <a:lnTo>
                  <a:pt x="645" y="609"/>
                </a:lnTo>
                <a:lnTo>
                  <a:pt x="608" y="644"/>
                </a:lnTo>
                <a:lnTo>
                  <a:pt x="567" y="676"/>
                </a:lnTo>
                <a:lnTo>
                  <a:pt x="521" y="701"/>
                </a:lnTo>
                <a:lnTo>
                  <a:pt x="473" y="719"/>
                </a:lnTo>
                <a:lnTo>
                  <a:pt x="421" y="731"/>
                </a:lnTo>
                <a:lnTo>
                  <a:pt x="367" y="735"/>
                </a:lnTo>
                <a:lnTo>
                  <a:pt x="313" y="731"/>
                </a:lnTo>
                <a:lnTo>
                  <a:pt x="261" y="719"/>
                </a:lnTo>
                <a:lnTo>
                  <a:pt x="212" y="701"/>
                </a:lnTo>
                <a:lnTo>
                  <a:pt x="166" y="676"/>
                </a:lnTo>
                <a:lnTo>
                  <a:pt x="126" y="644"/>
                </a:lnTo>
                <a:lnTo>
                  <a:pt x="89" y="609"/>
                </a:lnTo>
                <a:lnTo>
                  <a:pt x="59" y="568"/>
                </a:lnTo>
                <a:lnTo>
                  <a:pt x="34" y="523"/>
                </a:lnTo>
                <a:lnTo>
                  <a:pt x="16" y="474"/>
                </a:lnTo>
                <a:lnTo>
                  <a:pt x="4" y="422"/>
                </a:lnTo>
                <a:lnTo>
                  <a:pt x="0" y="368"/>
                </a:lnTo>
                <a:lnTo>
                  <a:pt x="4" y="313"/>
                </a:lnTo>
                <a:lnTo>
                  <a:pt x="16" y="262"/>
                </a:lnTo>
                <a:lnTo>
                  <a:pt x="34" y="214"/>
                </a:lnTo>
                <a:lnTo>
                  <a:pt x="59" y="168"/>
                </a:lnTo>
                <a:lnTo>
                  <a:pt x="89" y="127"/>
                </a:lnTo>
                <a:lnTo>
                  <a:pt x="126" y="91"/>
                </a:lnTo>
                <a:lnTo>
                  <a:pt x="166" y="60"/>
                </a:lnTo>
                <a:lnTo>
                  <a:pt x="212" y="36"/>
                </a:lnTo>
                <a:lnTo>
                  <a:pt x="261" y="16"/>
                </a:lnTo>
                <a:lnTo>
                  <a:pt x="313" y="4"/>
                </a:lnTo>
                <a:lnTo>
                  <a:pt x="3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 name="Freeform 56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59151" y="2555134"/>
            <a:ext cx="445380" cy="364181"/>
          </a:xfrm>
          <a:custGeom>
            <a:avLst/>
            <a:gdLst>
              <a:gd name="T0" fmla="*/ 34 w 735"/>
              <a:gd name="T1" fmla="*/ 568 h 601"/>
              <a:gd name="T2" fmla="*/ 101 w 735"/>
              <a:gd name="T3" fmla="*/ 401 h 601"/>
              <a:gd name="T4" fmla="*/ 17 w 735"/>
              <a:gd name="T5" fmla="*/ 368 h 601"/>
              <a:gd name="T6" fmla="*/ 122 w 735"/>
              <a:gd name="T7" fmla="*/ 368 h 601"/>
              <a:gd name="T8" fmla="*/ 131 w 735"/>
              <a:gd name="T9" fmla="*/ 374 h 601"/>
              <a:gd name="T10" fmla="*/ 133 w 735"/>
              <a:gd name="T11" fmla="*/ 385 h 601"/>
              <a:gd name="T12" fmla="*/ 132 w 735"/>
              <a:gd name="T13" fmla="*/ 590 h 601"/>
              <a:gd name="T14" fmla="*/ 127 w 735"/>
              <a:gd name="T15" fmla="*/ 598 h 601"/>
              <a:gd name="T16" fmla="*/ 116 w 735"/>
              <a:gd name="T17" fmla="*/ 601 h 601"/>
              <a:gd name="T18" fmla="*/ 11 w 735"/>
              <a:gd name="T19" fmla="*/ 601 h 601"/>
              <a:gd name="T20" fmla="*/ 4 w 735"/>
              <a:gd name="T21" fmla="*/ 594 h 601"/>
              <a:gd name="T22" fmla="*/ 0 w 735"/>
              <a:gd name="T23" fmla="*/ 584 h 601"/>
              <a:gd name="T24" fmla="*/ 1 w 735"/>
              <a:gd name="T25" fmla="*/ 380 h 601"/>
              <a:gd name="T26" fmla="*/ 6 w 735"/>
              <a:gd name="T27" fmla="*/ 370 h 601"/>
              <a:gd name="T28" fmla="*/ 17 w 735"/>
              <a:gd name="T29" fmla="*/ 368 h 601"/>
              <a:gd name="T30" fmla="*/ 435 w 735"/>
              <a:gd name="T31" fmla="*/ 568 h 601"/>
              <a:gd name="T32" fmla="*/ 501 w 735"/>
              <a:gd name="T33" fmla="*/ 301 h 601"/>
              <a:gd name="T34" fmla="*/ 418 w 735"/>
              <a:gd name="T35" fmla="*/ 267 h 601"/>
              <a:gd name="T36" fmla="*/ 522 w 735"/>
              <a:gd name="T37" fmla="*/ 268 h 601"/>
              <a:gd name="T38" fmla="*/ 532 w 735"/>
              <a:gd name="T39" fmla="*/ 275 h 601"/>
              <a:gd name="T40" fmla="*/ 534 w 735"/>
              <a:gd name="T41" fmla="*/ 284 h 601"/>
              <a:gd name="T42" fmla="*/ 533 w 735"/>
              <a:gd name="T43" fmla="*/ 590 h 601"/>
              <a:gd name="T44" fmla="*/ 528 w 735"/>
              <a:gd name="T45" fmla="*/ 598 h 601"/>
              <a:gd name="T46" fmla="*/ 517 w 735"/>
              <a:gd name="T47" fmla="*/ 601 h 601"/>
              <a:gd name="T48" fmla="*/ 412 w 735"/>
              <a:gd name="T49" fmla="*/ 601 h 601"/>
              <a:gd name="T50" fmla="*/ 404 w 735"/>
              <a:gd name="T51" fmla="*/ 594 h 601"/>
              <a:gd name="T52" fmla="*/ 401 w 735"/>
              <a:gd name="T53" fmla="*/ 584 h 601"/>
              <a:gd name="T54" fmla="*/ 402 w 735"/>
              <a:gd name="T55" fmla="*/ 279 h 601"/>
              <a:gd name="T56" fmla="*/ 407 w 735"/>
              <a:gd name="T57" fmla="*/ 271 h 601"/>
              <a:gd name="T58" fmla="*/ 418 w 735"/>
              <a:gd name="T59" fmla="*/ 267 h 601"/>
              <a:gd name="T60" fmla="*/ 234 w 735"/>
              <a:gd name="T61" fmla="*/ 568 h 601"/>
              <a:gd name="T62" fmla="*/ 301 w 735"/>
              <a:gd name="T63" fmla="*/ 101 h 601"/>
              <a:gd name="T64" fmla="*/ 217 w 735"/>
              <a:gd name="T65" fmla="*/ 67 h 601"/>
              <a:gd name="T66" fmla="*/ 322 w 735"/>
              <a:gd name="T67" fmla="*/ 68 h 601"/>
              <a:gd name="T68" fmla="*/ 331 w 735"/>
              <a:gd name="T69" fmla="*/ 75 h 601"/>
              <a:gd name="T70" fmla="*/ 334 w 735"/>
              <a:gd name="T71" fmla="*/ 84 h 601"/>
              <a:gd name="T72" fmla="*/ 332 w 735"/>
              <a:gd name="T73" fmla="*/ 590 h 601"/>
              <a:gd name="T74" fmla="*/ 327 w 735"/>
              <a:gd name="T75" fmla="*/ 598 h 601"/>
              <a:gd name="T76" fmla="*/ 317 w 735"/>
              <a:gd name="T77" fmla="*/ 601 h 601"/>
              <a:gd name="T78" fmla="*/ 212 w 735"/>
              <a:gd name="T79" fmla="*/ 601 h 601"/>
              <a:gd name="T80" fmla="*/ 204 w 735"/>
              <a:gd name="T81" fmla="*/ 594 h 601"/>
              <a:gd name="T82" fmla="*/ 200 w 735"/>
              <a:gd name="T83" fmla="*/ 584 h 601"/>
              <a:gd name="T84" fmla="*/ 201 w 735"/>
              <a:gd name="T85" fmla="*/ 79 h 601"/>
              <a:gd name="T86" fmla="*/ 207 w 735"/>
              <a:gd name="T87" fmla="*/ 71 h 601"/>
              <a:gd name="T88" fmla="*/ 217 w 735"/>
              <a:gd name="T89" fmla="*/ 67 h 601"/>
              <a:gd name="T90" fmla="*/ 634 w 735"/>
              <a:gd name="T91" fmla="*/ 568 h 601"/>
              <a:gd name="T92" fmla="*/ 701 w 735"/>
              <a:gd name="T93" fmla="*/ 34 h 601"/>
              <a:gd name="T94" fmla="*/ 618 w 735"/>
              <a:gd name="T95" fmla="*/ 0 h 601"/>
              <a:gd name="T96" fmla="*/ 723 w 735"/>
              <a:gd name="T97" fmla="*/ 1 h 601"/>
              <a:gd name="T98" fmla="*/ 731 w 735"/>
              <a:gd name="T99" fmla="*/ 8 h 601"/>
              <a:gd name="T100" fmla="*/ 735 w 735"/>
              <a:gd name="T101" fmla="*/ 17 h 601"/>
              <a:gd name="T102" fmla="*/ 733 w 735"/>
              <a:gd name="T103" fmla="*/ 590 h 601"/>
              <a:gd name="T104" fmla="*/ 728 w 735"/>
              <a:gd name="T105" fmla="*/ 598 h 601"/>
              <a:gd name="T106" fmla="*/ 718 w 735"/>
              <a:gd name="T107" fmla="*/ 601 h 601"/>
              <a:gd name="T108" fmla="*/ 613 w 735"/>
              <a:gd name="T109" fmla="*/ 601 h 601"/>
              <a:gd name="T110" fmla="*/ 604 w 735"/>
              <a:gd name="T111" fmla="*/ 594 h 601"/>
              <a:gd name="T112" fmla="*/ 601 w 735"/>
              <a:gd name="T113" fmla="*/ 584 h 601"/>
              <a:gd name="T114" fmla="*/ 602 w 735"/>
              <a:gd name="T115" fmla="*/ 12 h 601"/>
              <a:gd name="T116" fmla="*/ 608 w 735"/>
              <a:gd name="T117" fmla="*/ 4 h 601"/>
              <a:gd name="T118" fmla="*/ 618 w 735"/>
              <a:gd name="T119" fmla="*/ 0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35" h="601">
                <a:moveTo>
                  <a:pt x="34" y="401"/>
                </a:moveTo>
                <a:lnTo>
                  <a:pt x="34" y="568"/>
                </a:lnTo>
                <a:lnTo>
                  <a:pt x="101" y="568"/>
                </a:lnTo>
                <a:lnTo>
                  <a:pt x="101" y="401"/>
                </a:lnTo>
                <a:lnTo>
                  <a:pt x="34" y="401"/>
                </a:lnTo>
                <a:close/>
                <a:moveTo>
                  <a:pt x="17" y="368"/>
                </a:moveTo>
                <a:lnTo>
                  <a:pt x="116" y="368"/>
                </a:lnTo>
                <a:lnTo>
                  <a:pt x="122" y="368"/>
                </a:lnTo>
                <a:lnTo>
                  <a:pt x="127" y="370"/>
                </a:lnTo>
                <a:lnTo>
                  <a:pt x="131" y="374"/>
                </a:lnTo>
                <a:lnTo>
                  <a:pt x="132" y="380"/>
                </a:lnTo>
                <a:lnTo>
                  <a:pt x="133" y="385"/>
                </a:lnTo>
                <a:lnTo>
                  <a:pt x="133" y="584"/>
                </a:lnTo>
                <a:lnTo>
                  <a:pt x="132" y="590"/>
                </a:lnTo>
                <a:lnTo>
                  <a:pt x="131" y="594"/>
                </a:lnTo>
                <a:lnTo>
                  <a:pt x="127" y="598"/>
                </a:lnTo>
                <a:lnTo>
                  <a:pt x="122" y="601"/>
                </a:lnTo>
                <a:lnTo>
                  <a:pt x="116" y="601"/>
                </a:lnTo>
                <a:lnTo>
                  <a:pt x="17" y="601"/>
                </a:lnTo>
                <a:lnTo>
                  <a:pt x="11" y="601"/>
                </a:lnTo>
                <a:lnTo>
                  <a:pt x="6" y="598"/>
                </a:lnTo>
                <a:lnTo>
                  <a:pt x="4" y="594"/>
                </a:lnTo>
                <a:lnTo>
                  <a:pt x="1" y="590"/>
                </a:lnTo>
                <a:lnTo>
                  <a:pt x="0" y="584"/>
                </a:lnTo>
                <a:lnTo>
                  <a:pt x="0" y="385"/>
                </a:lnTo>
                <a:lnTo>
                  <a:pt x="1" y="380"/>
                </a:lnTo>
                <a:lnTo>
                  <a:pt x="4" y="374"/>
                </a:lnTo>
                <a:lnTo>
                  <a:pt x="6" y="370"/>
                </a:lnTo>
                <a:lnTo>
                  <a:pt x="11" y="368"/>
                </a:lnTo>
                <a:lnTo>
                  <a:pt x="17" y="368"/>
                </a:lnTo>
                <a:close/>
                <a:moveTo>
                  <a:pt x="435" y="301"/>
                </a:moveTo>
                <a:lnTo>
                  <a:pt x="435" y="568"/>
                </a:lnTo>
                <a:lnTo>
                  <a:pt x="501" y="568"/>
                </a:lnTo>
                <a:lnTo>
                  <a:pt x="501" y="301"/>
                </a:lnTo>
                <a:lnTo>
                  <a:pt x="435" y="301"/>
                </a:lnTo>
                <a:close/>
                <a:moveTo>
                  <a:pt x="418" y="267"/>
                </a:moveTo>
                <a:lnTo>
                  <a:pt x="517" y="267"/>
                </a:lnTo>
                <a:lnTo>
                  <a:pt x="522" y="268"/>
                </a:lnTo>
                <a:lnTo>
                  <a:pt x="528" y="271"/>
                </a:lnTo>
                <a:lnTo>
                  <a:pt x="532" y="275"/>
                </a:lnTo>
                <a:lnTo>
                  <a:pt x="533" y="279"/>
                </a:lnTo>
                <a:lnTo>
                  <a:pt x="534" y="284"/>
                </a:lnTo>
                <a:lnTo>
                  <a:pt x="534" y="584"/>
                </a:lnTo>
                <a:lnTo>
                  <a:pt x="533" y="590"/>
                </a:lnTo>
                <a:lnTo>
                  <a:pt x="532" y="594"/>
                </a:lnTo>
                <a:lnTo>
                  <a:pt x="528" y="598"/>
                </a:lnTo>
                <a:lnTo>
                  <a:pt x="522" y="601"/>
                </a:lnTo>
                <a:lnTo>
                  <a:pt x="517" y="601"/>
                </a:lnTo>
                <a:lnTo>
                  <a:pt x="418" y="601"/>
                </a:lnTo>
                <a:lnTo>
                  <a:pt x="412" y="601"/>
                </a:lnTo>
                <a:lnTo>
                  <a:pt x="407" y="598"/>
                </a:lnTo>
                <a:lnTo>
                  <a:pt x="404" y="594"/>
                </a:lnTo>
                <a:lnTo>
                  <a:pt x="402" y="590"/>
                </a:lnTo>
                <a:lnTo>
                  <a:pt x="401" y="584"/>
                </a:lnTo>
                <a:lnTo>
                  <a:pt x="401" y="284"/>
                </a:lnTo>
                <a:lnTo>
                  <a:pt x="402" y="279"/>
                </a:lnTo>
                <a:lnTo>
                  <a:pt x="404" y="275"/>
                </a:lnTo>
                <a:lnTo>
                  <a:pt x="407" y="271"/>
                </a:lnTo>
                <a:lnTo>
                  <a:pt x="412" y="268"/>
                </a:lnTo>
                <a:lnTo>
                  <a:pt x="418" y="267"/>
                </a:lnTo>
                <a:close/>
                <a:moveTo>
                  <a:pt x="234" y="101"/>
                </a:moveTo>
                <a:lnTo>
                  <a:pt x="234" y="568"/>
                </a:lnTo>
                <a:lnTo>
                  <a:pt x="301" y="568"/>
                </a:lnTo>
                <a:lnTo>
                  <a:pt x="301" y="101"/>
                </a:lnTo>
                <a:lnTo>
                  <a:pt x="234" y="101"/>
                </a:lnTo>
                <a:close/>
                <a:moveTo>
                  <a:pt x="217" y="67"/>
                </a:moveTo>
                <a:lnTo>
                  <a:pt x="317" y="67"/>
                </a:lnTo>
                <a:lnTo>
                  <a:pt x="322" y="68"/>
                </a:lnTo>
                <a:lnTo>
                  <a:pt x="327" y="71"/>
                </a:lnTo>
                <a:lnTo>
                  <a:pt x="331" y="75"/>
                </a:lnTo>
                <a:lnTo>
                  <a:pt x="332" y="79"/>
                </a:lnTo>
                <a:lnTo>
                  <a:pt x="334" y="84"/>
                </a:lnTo>
                <a:lnTo>
                  <a:pt x="334" y="584"/>
                </a:lnTo>
                <a:lnTo>
                  <a:pt x="332" y="590"/>
                </a:lnTo>
                <a:lnTo>
                  <a:pt x="331" y="594"/>
                </a:lnTo>
                <a:lnTo>
                  <a:pt x="327" y="598"/>
                </a:lnTo>
                <a:lnTo>
                  <a:pt x="322" y="601"/>
                </a:lnTo>
                <a:lnTo>
                  <a:pt x="317" y="601"/>
                </a:lnTo>
                <a:lnTo>
                  <a:pt x="217" y="601"/>
                </a:lnTo>
                <a:lnTo>
                  <a:pt x="212" y="601"/>
                </a:lnTo>
                <a:lnTo>
                  <a:pt x="207" y="598"/>
                </a:lnTo>
                <a:lnTo>
                  <a:pt x="204" y="594"/>
                </a:lnTo>
                <a:lnTo>
                  <a:pt x="201" y="590"/>
                </a:lnTo>
                <a:lnTo>
                  <a:pt x="200" y="584"/>
                </a:lnTo>
                <a:lnTo>
                  <a:pt x="200" y="84"/>
                </a:lnTo>
                <a:lnTo>
                  <a:pt x="201" y="79"/>
                </a:lnTo>
                <a:lnTo>
                  <a:pt x="204" y="75"/>
                </a:lnTo>
                <a:lnTo>
                  <a:pt x="207" y="71"/>
                </a:lnTo>
                <a:lnTo>
                  <a:pt x="212" y="68"/>
                </a:lnTo>
                <a:lnTo>
                  <a:pt x="217" y="67"/>
                </a:lnTo>
                <a:close/>
                <a:moveTo>
                  <a:pt x="634" y="34"/>
                </a:moveTo>
                <a:lnTo>
                  <a:pt x="634" y="568"/>
                </a:lnTo>
                <a:lnTo>
                  <a:pt x="701" y="568"/>
                </a:lnTo>
                <a:lnTo>
                  <a:pt x="701" y="34"/>
                </a:lnTo>
                <a:lnTo>
                  <a:pt x="634" y="34"/>
                </a:lnTo>
                <a:close/>
                <a:moveTo>
                  <a:pt x="618" y="0"/>
                </a:moveTo>
                <a:lnTo>
                  <a:pt x="718" y="0"/>
                </a:lnTo>
                <a:lnTo>
                  <a:pt x="723" y="1"/>
                </a:lnTo>
                <a:lnTo>
                  <a:pt x="728" y="4"/>
                </a:lnTo>
                <a:lnTo>
                  <a:pt x="731" y="8"/>
                </a:lnTo>
                <a:lnTo>
                  <a:pt x="733" y="12"/>
                </a:lnTo>
                <a:lnTo>
                  <a:pt x="735" y="17"/>
                </a:lnTo>
                <a:lnTo>
                  <a:pt x="735" y="584"/>
                </a:lnTo>
                <a:lnTo>
                  <a:pt x="733" y="590"/>
                </a:lnTo>
                <a:lnTo>
                  <a:pt x="731" y="594"/>
                </a:lnTo>
                <a:lnTo>
                  <a:pt x="728" y="598"/>
                </a:lnTo>
                <a:lnTo>
                  <a:pt x="723" y="601"/>
                </a:lnTo>
                <a:lnTo>
                  <a:pt x="718" y="601"/>
                </a:lnTo>
                <a:lnTo>
                  <a:pt x="618" y="601"/>
                </a:lnTo>
                <a:lnTo>
                  <a:pt x="613" y="601"/>
                </a:lnTo>
                <a:lnTo>
                  <a:pt x="608" y="598"/>
                </a:lnTo>
                <a:lnTo>
                  <a:pt x="604" y="594"/>
                </a:lnTo>
                <a:lnTo>
                  <a:pt x="602" y="590"/>
                </a:lnTo>
                <a:lnTo>
                  <a:pt x="601" y="584"/>
                </a:lnTo>
                <a:lnTo>
                  <a:pt x="601" y="17"/>
                </a:lnTo>
                <a:lnTo>
                  <a:pt x="602" y="12"/>
                </a:lnTo>
                <a:lnTo>
                  <a:pt x="604" y="8"/>
                </a:lnTo>
                <a:lnTo>
                  <a:pt x="608" y="4"/>
                </a:lnTo>
                <a:lnTo>
                  <a:pt x="613" y="1"/>
                </a:lnTo>
                <a:lnTo>
                  <a:pt x="61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 name="Freeform 56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04206" y="2514533"/>
            <a:ext cx="445380" cy="445380"/>
          </a:xfrm>
          <a:custGeom>
            <a:avLst/>
            <a:gdLst>
              <a:gd name="T0" fmla="*/ 180 w 735"/>
              <a:gd name="T1" fmla="*/ 644 h 735"/>
              <a:gd name="T2" fmla="*/ 315 w 735"/>
              <a:gd name="T3" fmla="*/ 698 h 735"/>
              <a:gd name="T4" fmla="*/ 466 w 735"/>
              <a:gd name="T5" fmla="*/ 686 h 735"/>
              <a:gd name="T6" fmla="*/ 590 w 735"/>
              <a:gd name="T7" fmla="*/ 616 h 735"/>
              <a:gd name="T8" fmla="*/ 444 w 735"/>
              <a:gd name="T9" fmla="*/ 571 h 735"/>
              <a:gd name="T10" fmla="*/ 327 w 735"/>
              <a:gd name="T11" fmla="*/ 581 h 735"/>
              <a:gd name="T12" fmla="*/ 225 w 735"/>
              <a:gd name="T13" fmla="*/ 533 h 735"/>
              <a:gd name="T14" fmla="*/ 296 w 735"/>
              <a:gd name="T15" fmla="*/ 199 h 735"/>
              <a:gd name="T16" fmla="*/ 215 w 735"/>
              <a:gd name="T17" fmla="*/ 265 h 735"/>
              <a:gd name="T18" fmla="*/ 183 w 735"/>
              <a:gd name="T19" fmla="*/ 368 h 735"/>
              <a:gd name="T20" fmla="*/ 215 w 735"/>
              <a:gd name="T21" fmla="*/ 470 h 735"/>
              <a:gd name="T22" fmla="*/ 296 w 735"/>
              <a:gd name="T23" fmla="*/ 537 h 735"/>
              <a:gd name="T24" fmla="*/ 403 w 735"/>
              <a:gd name="T25" fmla="*/ 547 h 735"/>
              <a:gd name="T26" fmla="*/ 496 w 735"/>
              <a:gd name="T27" fmla="*/ 498 h 735"/>
              <a:gd name="T28" fmla="*/ 546 w 735"/>
              <a:gd name="T29" fmla="*/ 405 h 735"/>
              <a:gd name="T30" fmla="*/ 535 w 735"/>
              <a:gd name="T31" fmla="*/ 296 h 735"/>
              <a:gd name="T32" fmla="*/ 470 w 735"/>
              <a:gd name="T33" fmla="*/ 216 h 735"/>
              <a:gd name="T34" fmla="*/ 366 w 735"/>
              <a:gd name="T35" fmla="*/ 185 h 735"/>
              <a:gd name="T36" fmla="*/ 554 w 735"/>
              <a:gd name="T37" fmla="*/ 257 h 735"/>
              <a:gd name="T38" fmla="*/ 584 w 735"/>
              <a:gd name="T39" fmla="*/ 368 h 735"/>
              <a:gd name="T40" fmla="*/ 554 w 735"/>
              <a:gd name="T41" fmla="*/ 478 h 735"/>
              <a:gd name="T42" fmla="*/ 644 w 735"/>
              <a:gd name="T43" fmla="*/ 554 h 735"/>
              <a:gd name="T44" fmla="*/ 697 w 735"/>
              <a:gd name="T45" fmla="*/ 419 h 735"/>
              <a:gd name="T46" fmla="*/ 686 w 735"/>
              <a:gd name="T47" fmla="*/ 269 h 735"/>
              <a:gd name="T48" fmla="*/ 614 w 735"/>
              <a:gd name="T49" fmla="*/ 144 h 735"/>
              <a:gd name="T50" fmla="*/ 65 w 735"/>
              <a:gd name="T51" fmla="*/ 224 h 735"/>
              <a:gd name="T52" fmla="*/ 32 w 735"/>
              <a:gd name="T53" fmla="*/ 368 h 735"/>
              <a:gd name="T54" fmla="*/ 65 w 735"/>
              <a:gd name="T55" fmla="*/ 512 h 735"/>
              <a:gd name="T56" fmla="*/ 201 w 735"/>
              <a:gd name="T57" fmla="*/ 509 h 735"/>
              <a:gd name="T58" fmla="*/ 153 w 735"/>
              <a:gd name="T59" fmla="*/ 407 h 735"/>
              <a:gd name="T60" fmla="*/ 163 w 735"/>
              <a:gd name="T61" fmla="*/ 291 h 735"/>
              <a:gd name="T62" fmla="*/ 119 w 735"/>
              <a:gd name="T63" fmla="*/ 144 h 735"/>
              <a:gd name="T64" fmla="*/ 268 w 735"/>
              <a:gd name="T65" fmla="*/ 49 h 735"/>
              <a:gd name="T66" fmla="*/ 142 w 735"/>
              <a:gd name="T67" fmla="*/ 121 h 735"/>
              <a:gd name="T68" fmla="*/ 290 w 735"/>
              <a:gd name="T69" fmla="*/ 165 h 735"/>
              <a:gd name="T70" fmla="*/ 406 w 735"/>
              <a:gd name="T71" fmla="*/ 155 h 735"/>
              <a:gd name="T72" fmla="*/ 508 w 735"/>
              <a:gd name="T73" fmla="*/ 203 h 735"/>
              <a:gd name="T74" fmla="*/ 511 w 735"/>
              <a:gd name="T75" fmla="*/ 67 h 735"/>
              <a:gd name="T76" fmla="*/ 366 w 735"/>
              <a:gd name="T77" fmla="*/ 34 h 735"/>
              <a:gd name="T78" fmla="*/ 473 w 735"/>
              <a:gd name="T79" fmla="*/ 16 h 735"/>
              <a:gd name="T80" fmla="*/ 608 w 735"/>
              <a:gd name="T81" fmla="*/ 91 h 735"/>
              <a:gd name="T82" fmla="*/ 699 w 735"/>
              <a:gd name="T83" fmla="*/ 214 h 735"/>
              <a:gd name="T84" fmla="*/ 735 w 735"/>
              <a:gd name="T85" fmla="*/ 368 h 735"/>
              <a:gd name="T86" fmla="*/ 699 w 735"/>
              <a:gd name="T87" fmla="*/ 523 h 735"/>
              <a:gd name="T88" fmla="*/ 608 w 735"/>
              <a:gd name="T89" fmla="*/ 644 h 735"/>
              <a:gd name="T90" fmla="*/ 473 w 735"/>
              <a:gd name="T91" fmla="*/ 719 h 735"/>
              <a:gd name="T92" fmla="*/ 313 w 735"/>
              <a:gd name="T93" fmla="*/ 731 h 735"/>
              <a:gd name="T94" fmla="*/ 166 w 735"/>
              <a:gd name="T95" fmla="*/ 676 h 735"/>
              <a:gd name="T96" fmla="*/ 59 w 735"/>
              <a:gd name="T97" fmla="*/ 568 h 735"/>
              <a:gd name="T98" fmla="*/ 4 w 735"/>
              <a:gd name="T99" fmla="*/ 422 h 735"/>
              <a:gd name="T100" fmla="*/ 15 w 735"/>
              <a:gd name="T101" fmla="*/ 262 h 735"/>
              <a:gd name="T102" fmla="*/ 90 w 735"/>
              <a:gd name="T103" fmla="*/ 127 h 735"/>
              <a:gd name="T104" fmla="*/ 212 w 735"/>
              <a:gd name="T105" fmla="*/ 36 h 735"/>
              <a:gd name="T106" fmla="*/ 366 w 735"/>
              <a:gd name="T107"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35" h="735">
                <a:moveTo>
                  <a:pt x="225" y="533"/>
                </a:moveTo>
                <a:lnTo>
                  <a:pt x="142" y="616"/>
                </a:lnTo>
                <a:lnTo>
                  <a:pt x="180" y="644"/>
                </a:lnTo>
                <a:lnTo>
                  <a:pt x="222" y="669"/>
                </a:lnTo>
                <a:lnTo>
                  <a:pt x="268" y="686"/>
                </a:lnTo>
                <a:lnTo>
                  <a:pt x="315" y="698"/>
                </a:lnTo>
                <a:lnTo>
                  <a:pt x="366" y="702"/>
                </a:lnTo>
                <a:lnTo>
                  <a:pt x="418" y="698"/>
                </a:lnTo>
                <a:lnTo>
                  <a:pt x="466" y="686"/>
                </a:lnTo>
                <a:lnTo>
                  <a:pt x="511" y="669"/>
                </a:lnTo>
                <a:lnTo>
                  <a:pt x="552" y="644"/>
                </a:lnTo>
                <a:lnTo>
                  <a:pt x="590" y="616"/>
                </a:lnTo>
                <a:lnTo>
                  <a:pt x="508" y="533"/>
                </a:lnTo>
                <a:lnTo>
                  <a:pt x="478" y="554"/>
                </a:lnTo>
                <a:lnTo>
                  <a:pt x="444" y="571"/>
                </a:lnTo>
                <a:lnTo>
                  <a:pt x="406" y="581"/>
                </a:lnTo>
                <a:lnTo>
                  <a:pt x="366" y="585"/>
                </a:lnTo>
                <a:lnTo>
                  <a:pt x="327" y="581"/>
                </a:lnTo>
                <a:lnTo>
                  <a:pt x="290" y="571"/>
                </a:lnTo>
                <a:lnTo>
                  <a:pt x="256" y="554"/>
                </a:lnTo>
                <a:lnTo>
                  <a:pt x="225" y="533"/>
                </a:lnTo>
                <a:close/>
                <a:moveTo>
                  <a:pt x="366" y="185"/>
                </a:moveTo>
                <a:lnTo>
                  <a:pt x="330" y="187"/>
                </a:lnTo>
                <a:lnTo>
                  <a:pt x="296" y="199"/>
                </a:lnTo>
                <a:lnTo>
                  <a:pt x="264" y="216"/>
                </a:lnTo>
                <a:lnTo>
                  <a:pt x="237" y="238"/>
                </a:lnTo>
                <a:lnTo>
                  <a:pt x="215" y="265"/>
                </a:lnTo>
                <a:lnTo>
                  <a:pt x="197" y="296"/>
                </a:lnTo>
                <a:lnTo>
                  <a:pt x="187" y="331"/>
                </a:lnTo>
                <a:lnTo>
                  <a:pt x="183" y="368"/>
                </a:lnTo>
                <a:lnTo>
                  <a:pt x="187" y="405"/>
                </a:lnTo>
                <a:lnTo>
                  <a:pt x="197" y="439"/>
                </a:lnTo>
                <a:lnTo>
                  <a:pt x="215" y="470"/>
                </a:lnTo>
                <a:lnTo>
                  <a:pt x="237" y="498"/>
                </a:lnTo>
                <a:lnTo>
                  <a:pt x="264" y="520"/>
                </a:lnTo>
                <a:lnTo>
                  <a:pt x="296" y="537"/>
                </a:lnTo>
                <a:lnTo>
                  <a:pt x="330" y="547"/>
                </a:lnTo>
                <a:lnTo>
                  <a:pt x="366" y="551"/>
                </a:lnTo>
                <a:lnTo>
                  <a:pt x="403" y="547"/>
                </a:lnTo>
                <a:lnTo>
                  <a:pt x="439" y="537"/>
                </a:lnTo>
                <a:lnTo>
                  <a:pt x="470" y="520"/>
                </a:lnTo>
                <a:lnTo>
                  <a:pt x="496" y="498"/>
                </a:lnTo>
                <a:lnTo>
                  <a:pt x="518" y="470"/>
                </a:lnTo>
                <a:lnTo>
                  <a:pt x="535" y="439"/>
                </a:lnTo>
                <a:lnTo>
                  <a:pt x="546" y="405"/>
                </a:lnTo>
                <a:lnTo>
                  <a:pt x="550" y="368"/>
                </a:lnTo>
                <a:lnTo>
                  <a:pt x="546" y="331"/>
                </a:lnTo>
                <a:lnTo>
                  <a:pt x="535" y="296"/>
                </a:lnTo>
                <a:lnTo>
                  <a:pt x="518" y="265"/>
                </a:lnTo>
                <a:lnTo>
                  <a:pt x="496" y="238"/>
                </a:lnTo>
                <a:lnTo>
                  <a:pt x="470" y="216"/>
                </a:lnTo>
                <a:lnTo>
                  <a:pt x="439" y="199"/>
                </a:lnTo>
                <a:lnTo>
                  <a:pt x="403" y="187"/>
                </a:lnTo>
                <a:lnTo>
                  <a:pt x="366" y="185"/>
                </a:lnTo>
                <a:close/>
                <a:moveTo>
                  <a:pt x="614" y="144"/>
                </a:moveTo>
                <a:lnTo>
                  <a:pt x="532" y="227"/>
                </a:lnTo>
                <a:lnTo>
                  <a:pt x="554" y="257"/>
                </a:lnTo>
                <a:lnTo>
                  <a:pt x="570" y="291"/>
                </a:lnTo>
                <a:lnTo>
                  <a:pt x="580" y="329"/>
                </a:lnTo>
                <a:lnTo>
                  <a:pt x="584" y="368"/>
                </a:lnTo>
                <a:lnTo>
                  <a:pt x="580" y="407"/>
                </a:lnTo>
                <a:lnTo>
                  <a:pt x="570" y="444"/>
                </a:lnTo>
                <a:lnTo>
                  <a:pt x="554" y="478"/>
                </a:lnTo>
                <a:lnTo>
                  <a:pt x="532" y="509"/>
                </a:lnTo>
                <a:lnTo>
                  <a:pt x="614" y="592"/>
                </a:lnTo>
                <a:lnTo>
                  <a:pt x="644" y="554"/>
                </a:lnTo>
                <a:lnTo>
                  <a:pt x="668" y="512"/>
                </a:lnTo>
                <a:lnTo>
                  <a:pt x="686" y="466"/>
                </a:lnTo>
                <a:lnTo>
                  <a:pt x="697" y="419"/>
                </a:lnTo>
                <a:lnTo>
                  <a:pt x="701" y="368"/>
                </a:lnTo>
                <a:lnTo>
                  <a:pt x="697" y="317"/>
                </a:lnTo>
                <a:lnTo>
                  <a:pt x="686" y="269"/>
                </a:lnTo>
                <a:lnTo>
                  <a:pt x="668" y="224"/>
                </a:lnTo>
                <a:lnTo>
                  <a:pt x="644" y="182"/>
                </a:lnTo>
                <a:lnTo>
                  <a:pt x="614" y="144"/>
                </a:lnTo>
                <a:close/>
                <a:moveTo>
                  <a:pt x="119" y="144"/>
                </a:moveTo>
                <a:lnTo>
                  <a:pt x="90" y="182"/>
                </a:lnTo>
                <a:lnTo>
                  <a:pt x="65" y="224"/>
                </a:lnTo>
                <a:lnTo>
                  <a:pt x="48" y="269"/>
                </a:lnTo>
                <a:lnTo>
                  <a:pt x="36" y="317"/>
                </a:lnTo>
                <a:lnTo>
                  <a:pt x="32" y="368"/>
                </a:lnTo>
                <a:lnTo>
                  <a:pt x="36" y="419"/>
                </a:lnTo>
                <a:lnTo>
                  <a:pt x="48" y="466"/>
                </a:lnTo>
                <a:lnTo>
                  <a:pt x="65" y="512"/>
                </a:lnTo>
                <a:lnTo>
                  <a:pt x="90" y="554"/>
                </a:lnTo>
                <a:lnTo>
                  <a:pt x="119" y="592"/>
                </a:lnTo>
                <a:lnTo>
                  <a:pt x="201" y="509"/>
                </a:lnTo>
                <a:lnTo>
                  <a:pt x="180" y="478"/>
                </a:lnTo>
                <a:lnTo>
                  <a:pt x="163" y="444"/>
                </a:lnTo>
                <a:lnTo>
                  <a:pt x="153" y="407"/>
                </a:lnTo>
                <a:lnTo>
                  <a:pt x="149" y="368"/>
                </a:lnTo>
                <a:lnTo>
                  <a:pt x="153" y="329"/>
                </a:lnTo>
                <a:lnTo>
                  <a:pt x="163" y="291"/>
                </a:lnTo>
                <a:lnTo>
                  <a:pt x="180" y="257"/>
                </a:lnTo>
                <a:lnTo>
                  <a:pt x="201" y="227"/>
                </a:lnTo>
                <a:lnTo>
                  <a:pt x="119" y="144"/>
                </a:lnTo>
                <a:close/>
                <a:moveTo>
                  <a:pt x="366" y="34"/>
                </a:moveTo>
                <a:lnTo>
                  <a:pt x="315" y="38"/>
                </a:lnTo>
                <a:lnTo>
                  <a:pt x="268" y="49"/>
                </a:lnTo>
                <a:lnTo>
                  <a:pt x="222" y="67"/>
                </a:lnTo>
                <a:lnTo>
                  <a:pt x="180" y="91"/>
                </a:lnTo>
                <a:lnTo>
                  <a:pt x="142" y="121"/>
                </a:lnTo>
                <a:lnTo>
                  <a:pt x="225" y="203"/>
                </a:lnTo>
                <a:lnTo>
                  <a:pt x="256" y="181"/>
                </a:lnTo>
                <a:lnTo>
                  <a:pt x="290" y="165"/>
                </a:lnTo>
                <a:lnTo>
                  <a:pt x="327" y="155"/>
                </a:lnTo>
                <a:lnTo>
                  <a:pt x="366" y="151"/>
                </a:lnTo>
                <a:lnTo>
                  <a:pt x="406" y="155"/>
                </a:lnTo>
                <a:lnTo>
                  <a:pt x="444" y="165"/>
                </a:lnTo>
                <a:lnTo>
                  <a:pt x="478" y="181"/>
                </a:lnTo>
                <a:lnTo>
                  <a:pt x="508" y="203"/>
                </a:lnTo>
                <a:lnTo>
                  <a:pt x="590" y="121"/>
                </a:lnTo>
                <a:lnTo>
                  <a:pt x="552" y="91"/>
                </a:lnTo>
                <a:lnTo>
                  <a:pt x="511" y="67"/>
                </a:lnTo>
                <a:lnTo>
                  <a:pt x="466" y="49"/>
                </a:lnTo>
                <a:lnTo>
                  <a:pt x="418" y="38"/>
                </a:lnTo>
                <a:lnTo>
                  <a:pt x="366" y="34"/>
                </a:lnTo>
                <a:close/>
                <a:moveTo>
                  <a:pt x="366" y="0"/>
                </a:moveTo>
                <a:lnTo>
                  <a:pt x="421" y="4"/>
                </a:lnTo>
                <a:lnTo>
                  <a:pt x="473" y="16"/>
                </a:lnTo>
                <a:lnTo>
                  <a:pt x="521" y="36"/>
                </a:lnTo>
                <a:lnTo>
                  <a:pt x="567" y="60"/>
                </a:lnTo>
                <a:lnTo>
                  <a:pt x="608" y="91"/>
                </a:lnTo>
                <a:lnTo>
                  <a:pt x="644" y="127"/>
                </a:lnTo>
                <a:lnTo>
                  <a:pt x="674" y="168"/>
                </a:lnTo>
                <a:lnTo>
                  <a:pt x="699" y="214"/>
                </a:lnTo>
                <a:lnTo>
                  <a:pt x="719" y="262"/>
                </a:lnTo>
                <a:lnTo>
                  <a:pt x="729" y="313"/>
                </a:lnTo>
                <a:lnTo>
                  <a:pt x="735" y="368"/>
                </a:lnTo>
                <a:lnTo>
                  <a:pt x="729" y="422"/>
                </a:lnTo>
                <a:lnTo>
                  <a:pt x="719" y="474"/>
                </a:lnTo>
                <a:lnTo>
                  <a:pt x="699" y="523"/>
                </a:lnTo>
                <a:lnTo>
                  <a:pt x="674" y="568"/>
                </a:lnTo>
                <a:lnTo>
                  <a:pt x="644" y="609"/>
                </a:lnTo>
                <a:lnTo>
                  <a:pt x="608" y="644"/>
                </a:lnTo>
                <a:lnTo>
                  <a:pt x="567" y="676"/>
                </a:lnTo>
                <a:lnTo>
                  <a:pt x="521" y="701"/>
                </a:lnTo>
                <a:lnTo>
                  <a:pt x="473" y="719"/>
                </a:lnTo>
                <a:lnTo>
                  <a:pt x="421" y="731"/>
                </a:lnTo>
                <a:lnTo>
                  <a:pt x="366" y="735"/>
                </a:lnTo>
                <a:lnTo>
                  <a:pt x="313" y="731"/>
                </a:lnTo>
                <a:lnTo>
                  <a:pt x="260" y="719"/>
                </a:lnTo>
                <a:lnTo>
                  <a:pt x="212" y="701"/>
                </a:lnTo>
                <a:lnTo>
                  <a:pt x="166" y="676"/>
                </a:lnTo>
                <a:lnTo>
                  <a:pt x="125" y="644"/>
                </a:lnTo>
                <a:lnTo>
                  <a:pt x="90" y="609"/>
                </a:lnTo>
                <a:lnTo>
                  <a:pt x="59" y="568"/>
                </a:lnTo>
                <a:lnTo>
                  <a:pt x="34" y="523"/>
                </a:lnTo>
                <a:lnTo>
                  <a:pt x="15" y="474"/>
                </a:lnTo>
                <a:lnTo>
                  <a:pt x="4" y="422"/>
                </a:lnTo>
                <a:lnTo>
                  <a:pt x="0" y="368"/>
                </a:lnTo>
                <a:lnTo>
                  <a:pt x="4" y="313"/>
                </a:lnTo>
                <a:lnTo>
                  <a:pt x="15" y="262"/>
                </a:lnTo>
                <a:lnTo>
                  <a:pt x="34" y="214"/>
                </a:lnTo>
                <a:lnTo>
                  <a:pt x="59" y="168"/>
                </a:lnTo>
                <a:lnTo>
                  <a:pt x="90" y="127"/>
                </a:lnTo>
                <a:lnTo>
                  <a:pt x="125" y="91"/>
                </a:lnTo>
                <a:lnTo>
                  <a:pt x="166" y="60"/>
                </a:lnTo>
                <a:lnTo>
                  <a:pt x="212" y="36"/>
                </a:lnTo>
                <a:lnTo>
                  <a:pt x="260" y="16"/>
                </a:lnTo>
                <a:lnTo>
                  <a:pt x="313" y="4"/>
                </a:lnTo>
                <a:lnTo>
                  <a:pt x="36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 name="Freeform 56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49261" y="2686627"/>
            <a:ext cx="444167" cy="101195"/>
          </a:xfrm>
          <a:custGeom>
            <a:avLst/>
            <a:gdLst>
              <a:gd name="T0" fmla="*/ 631 w 733"/>
              <a:gd name="T1" fmla="*/ 38 h 167"/>
              <a:gd name="T2" fmla="*/ 604 w 733"/>
              <a:gd name="T3" fmla="*/ 65 h 167"/>
              <a:gd name="T4" fmla="*/ 604 w 733"/>
              <a:gd name="T5" fmla="*/ 104 h 167"/>
              <a:gd name="T6" fmla="*/ 631 w 733"/>
              <a:gd name="T7" fmla="*/ 130 h 167"/>
              <a:gd name="T8" fmla="*/ 671 w 733"/>
              <a:gd name="T9" fmla="*/ 130 h 167"/>
              <a:gd name="T10" fmla="*/ 697 w 733"/>
              <a:gd name="T11" fmla="*/ 104 h 167"/>
              <a:gd name="T12" fmla="*/ 697 w 733"/>
              <a:gd name="T13" fmla="*/ 65 h 167"/>
              <a:gd name="T14" fmla="*/ 671 w 733"/>
              <a:gd name="T15" fmla="*/ 38 h 167"/>
              <a:gd name="T16" fmla="*/ 367 w 733"/>
              <a:gd name="T17" fmla="*/ 35 h 167"/>
              <a:gd name="T18" fmla="*/ 331 w 733"/>
              <a:gd name="T19" fmla="*/ 49 h 167"/>
              <a:gd name="T20" fmla="*/ 317 w 733"/>
              <a:gd name="T21" fmla="*/ 84 h 167"/>
              <a:gd name="T22" fmla="*/ 331 w 733"/>
              <a:gd name="T23" fmla="*/ 120 h 167"/>
              <a:gd name="T24" fmla="*/ 367 w 733"/>
              <a:gd name="T25" fmla="*/ 134 h 167"/>
              <a:gd name="T26" fmla="*/ 402 w 733"/>
              <a:gd name="T27" fmla="*/ 120 h 167"/>
              <a:gd name="T28" fmla="*/ 416 w 733"/>
              <a:gd name="T29" fmla="*/ 84 h 167"/>
              <a:gd name="T30" fmla="*/ 402 w 733"/>
              <a:gd name="T31" fmla="*/ 49 h 167"/>
              <a:gd name="T32" fmla="*/ 367 w 733"/>
              <a:gd name="T33" fmla="*/ 35 h 167"/>
              <a:gd name="T34" fmla="*/ 63 w 733"/>
              <a:gd name="T35" fmla="*/ 38 h 167"/>
              <a:gd name="T36" fmla="*/ 37 w 733"/>
              <a:gd name="T37" fmla="*/ 65 h 167"/>
              <a:gd name="T38" fmla="*/ 37 w 733"/>
              <a:gd name="T39" fmla="*/ 104 h 167"/>
              <a:gd name="T40" fmla="*/ 63 w 733"/>
              <a:gd name="T41" fmla="*/ 130 h 167"/>
              <a:gd name="T42" fmla="*/ 102 w 733"/>
              <a:gd name="T43" fmla="*/ 130 h 167"/>
              <a:gd name="T44" fmla="*/ 130 w 733"/>
              <a:gd name="T45" fmla="*/ 104 h 167"/>
              <a:gd name="T46" fmla="*/ 130 w 733"/>
              <a:gd name="T47" fmla="*/ 65 h 167"/>
              <a:gd name="T48" fmla="*/ 102 w 733"/>
              <a:gd name="T49" fmla="*/ 38 h 167"/>
              <a:gd name="T50" fmla="*/ 651 w 733"/>
              <a:gd name="T51" fmla="*/ 0 h 167"/>
              <a:gd name="T52" fmla="*/ 693 w 733"/>
              <a:gd name="T53" fmla="*/ 12 h 167"/>
              <a:gd name="T54" fmla="*/ 723 w 733"/>
              <a:gd name="T55" fmla="*/ 42 h 167"/>
              <a:gd name="T56" fmla="*/ 733 w 733"/>
              <a:gd name="T57" fmla="*/ 84 h 167"/>
              <a:gd name="T58" fmla="*/ 723 w 733"/>
              <a:gd name="T59" fmla="*/ 126 h 167"/>
              <a:gd name="T60" fmla="*/ 693 w 733"/>
              <a:gd name="T61" fmla="*/ 156 h 167"/>
              <a:gd name="T62" fmla="*/ 651 w 733"/>
              <a:gd name="T63" fmla="*/ 167 h 167"/>
              <a:gd name="T64" fmla="*/ 608 w 733"/>
              <a:gd name="T65" fmla="*/ 156 h 167"/>
              <a:gd name="T66" fmla="*/ 579 w 733"/>
              <a:gd name="T67" fmla="*/ 126 h 167"/>
              <a:gd name="T68" fmla="*/ 567 w 733"/>
              <a:gd name="T69" fmla="*/ 84 h 167"/>
              <a:gd name="T70" fmla="*/ 579 w 733"/>
              <a:gd name="T71" fmla="*/ 42 h 167"/>
              <a:gd name="T72" fmla="*/ 608 w 733"/>
              <a:gd name="T73" fmla="*/ 12 h 167"/>
              <a:gd name="T74" fmla="*/ 651 w 733"/>
              <a:gd name="T75" fmla="*/ 0 h 167"/>
              <a:gd name="T76" fmla="*/ 389 w 733"/>
              <a:gd name="T77" fmla="*/ 3 h 167"/>
              <a:gd name="T78" fmla="*/ 426 w 733"/>
              <a:gd name="T79" fmla="*/ 25 h 167"/>
              <a:gd name="T80" fmla="*/ 447 w 733"/>
              <a:gd name="T81" fmla="*/ 62 h 167"/>
              <a:gd name="T82" fmla="*/ 447 w 733"/>
              <a:gd name="T83" fmla="*/ 107 h 167"/>
              <a:gd name="T84" fmla="*/ 426 w 733"/>
              <a:gd name="T85" fmla="*/ 143 h 167"/>
              <a:gd name="T86" fmla="*/ 389 w 733"/>
              <a:gd name="T87" fmla="*/ 164 h 167"/>
              <a:gd name="T88" fmla="*/ 344 w 733"/>
              <a:gd name="T89" fmla="*/ 164 h 167"/>
              <a:gd name="T90" fmla="*/ 308 w 733"/>
              <a:gd name="T91" fmla="*/ 143 h 167"/>
              <a:gd name="T92" fmla="*/ 287 w 733"/>
              <a:gd name="T93" fmla="*/ 107 h 167"/>
              <a:gd name="T94" fmla="*/ 287 w 733"/>
              <a:gd name="T95" fmla="*/ 62 h 167"/>
              <a:gd name="T96" fmla="*/ 308 w 733"/>
              <a:gd name="T97" fmla="*/ 25 h 167"/>
              <a:gd name="T98" fmla="*/ 344 w 733"/>
              <a:gd name="T99" fmla="*/ 3 h 167"/>
              <a:gd name="T100" fmla="*/ 82 w 733"/>
              <a:gd name="T101" fmla="*/ 0 h 167"/>
              <a:gd name="T102" fmla="*/ 124 w 733"/>
              <a:gd name="T103" fmla="*/ 12 h 167"/>
              <a:gd name="T104" fmla="*/ 154 w 733"/>
              <a:gd name="T105" fmla="*/ 42 h 167"/>
              <a:gd name="T106" fmla="*/ 166 w 733"/>
              <a:gd name="T107" fmla="*/ 84 h 167"/>
              <a:gd name="T108" fmla="*/ 154 w 733"/>
              <a:gd name="T109" fmla="*/ 126 h 167"/>
              <a:gd name="T110" fmla="*/ 124 w 733"/>
              <a:gd name="T111" fmla="*/ 156 h 167"/>
              <a:gd name="T112" fmla="*/ 82 w 733"/>
              <a:gd name="T113" fmla="*/ 167 h 167"/>
              <a:gd name="T114" fmla="*/ 40 w 733"/>
              <a:gd name="T115" fmla="*/ 156 h 167"/>
              <a:gd name="T116" fmla="*/ 10 w 733"/>
              <a:gd name="T117" fmla="*/ 126 h 167"/>
              <a:gd name="T118" fmla="*/ 0 w 733"/>
              <a:gd name="T119" fmla="*/ 84 h 167"/>
              <a:gd name="T120" fmla="*/ 10 w 733"/>
              <a:gd name="T121" fmla="*/ 42 h 167"/>
              <a:gd name="T122" fmla="*/ 40 w 733"/>
              <a:gd name="T123" fmla="*/ 12 h 167"/>
              <a:gd name="T124" fmla="*/ 82 w 733"/>
              <a:gd name="T125"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33" h="167">
                <a:moveTo>
                  <a:pt x="651" y="35"/>
                </a:moveTo>
                <a:lnTo>
                  <a:pt x="631" y="38"/>
                </a:lnTo>
                <a:lnTo>
                  <a:pt x="616" y="49"/>
                </a:lnTo>
                <a:lnTo>
                  <a:pt x="604" y="65"/>
                </a:lnTo>
                <a:lnTo>
                  <a:pt x="600" y="84"/>
                </a:lnTo>
                <a:lnTo>
                  <a:pt x="604" y="104"/>
                </a:lnTo>
                <a:lnTo>
                  <a:pt x="616" y="120"/>
                </a:lnTo>
                <a:lnTo>
                  <a:pt x="631" y="130"/>
                </a:lnTo>
                <a:lnTo>
                  <a:pt x="651" y="134"/>
                </a:lnTo>
                <a:lnTo>
                  <a:pt x="671" y="130"/>
                </a:lnTo>
                <a:lnTo>
                  <a:pt x="686" y="120"/>
                </a:lnTo>
                <a:lnTo>
                  <a:pt x="697" y="104"/>
                </a:lnTo>
                <a:lnTo>
                  <a:pt x="701" y="84"/>
                </a:lnTo>
                <a:lnTo>
                  <a:pt x="697" y="65"/>
                </a:lnTo>
                <a:lnTo>
                  <a:pt x="686" y="49"/>
                </a:lnTo>
                <a:lnTo>
                  <a:pt x="671" y="38"/>
                </a:lnTo>
                <a:lnTo>
                  <a:pt x="651" y="35"/>
                </a:lnTo>
                <a:close/>
                <a:moveTo>
                  <a:pt x="367" y="35"/>
                </a:moveTo>
                <a:lnTo>
                  <a:pt x="347" y="38"/>
                </a:lnTo>
                <a:lnTo>
                  <a:pt x="331" y="49"/>
                </a:lnTo>
                <a:lnTo>
                  <a:pt x="321" y="65"/>
                </a:lnTo>
                <a:lnTo>
                  <a:pt x="317" y="84"/>
                </a:lnTo>
                <a:lnTo>
                  <a:pt x="321" y="104"/>
                </a:lnTo>
                <a:lnTo>
                  <a:pt x="331" y="120"/>
                </a:lnTo>
                <a:lnTo>
                  <a:pt x="347" y="130"/>
                </a:lnTo>
                <a:lnTo>
                  <a:pt x="367" y="134"/>
                </a:lnTo>
                <a:lnTo>
                  <a:pt x="386" y="130"/>
                </a:lnTo>
                <a:lnTo>
                  <a:pt x="402" y="120"/>
                </a:lnTo>
                <a:lnTo>
                  <a:pt x="412" y="104"/>
                </a:lnTo>
                <a:lnTo>
                  <a:pt x="416" y="84"/>
                </a:lnTo>
                <a:lnTo>
                  <a:pt x="412" y="65"/>
                </a:lnTo>
                <a:lnTo>
                  <a:pt x="402" y="49"/>
                </a:lnTo>
                <a:lnTo>
                  <a:pt x="386" y="38"/>
                </a:lnTo>
                <a:lnTo>
                  <a:pt x="367" y="35"/>
                </a:lnTo>
                <a:close/>
                <a:moveTo>
                  <a:pt x="82" y="35"/>
                </a:moveTo>
                <a:lnTo>
                  <a:pt x="63" y="38"/>
                </a:lnTo>
                <a:lnTo>
                  <a:pt x="47" y="49"/>
                </a:lnTo>
                <a:lnTo>
                  <a:pt x="37" y="65"/>
                </a:lnTo>
                <a:lnTo>
                  <a:pt x="33" y="84"/>
                </a:lnTo>
                <a:lnTo>
                  <a:pt x="37" y="104"/>
                </a:lnTo>
                <a:lnTo>
                  <a:pt x="47" y="120"/>
                </a:lnTo>
                <a:lnTo>
                  <a:pt x="63" y="130"/>
                </a:lnTo>
                <a:lnTo>
                  <a:pt x="82" y="134"/>
                </a:lnTo>
                <a:lnTo>
                  <a:pt x="102" y="130"/>
                </a:lnTo>
                <a:lnTo>
                  <a:pt x="118" y="120"/>
                </a:lnTo>
                <a:lnTo>
                  <a:pt x="130" y="104"/>
                </a:lnTo>
                <a:lnTo>
                  <a:pt x="133" y="84"/>
                </a:lnTo>
                <a:lnTo>
                  <a:pt x="130" y="65"/>
                </a:lnTo>
                <a:lnTo>
                  <a:pt x="118" y="49"/>
                </a:lnTo>
                <a:lnTo>
                  <a:pt x="102" y="38"/>
                </a:lnTo>
                <a:lnTo>
                  <a:pt x="82" y="35"/>
                </a:lnTo>
                <a:close/>
                <a:moveTo>
                  <a:pt x="651" y="0"/>
                </a:moveTo>
                <a:lnTo>
                  <a:pt x="673" y="3"/>
                </a:lnTo>
                <a:lnTo>
                  <a:pt x="693" y="12"/>
                </a:lnTo>
                <a:lnTo>
                  <a:pt x="710" y="25"/>
                </a:lnTo>
                <a:lnTo>
                  <a:pt x="723" y="42"/>
                </a:lnTo>
                <a:lnTo>
                  <a:pt x="731" y="62"/>
                </a:lnTo>
                <a:lnTo>
                  <a:pt x="733" y="84"/>
                </a:lnTo>
                <a:lnTo>
                  <a:pt x="731" y="107"/>
                </a:lnTo>
                <a:lnTo>
                  <a:pt x="723" y="126"/>
                </a:lnTo>
                <a:lnTo>
                  <a:pt x="710" y="143"/>
                </a:lnTo>
                <a:lnTo>
                  <a:pt x="693" y="156"/>
                </a:lnTo>
                <a:lnTo>
                  <a:pt x="673" y="164"/>
                </a:lnTo>
                <a:lnTo>
                  <a:pt x="651" y="167"/>
                </a:lnTo>
                <a:lnTo>
                  <a:pt x="629" y="164"/>
                </a:lnTo>
                <a:lnTo>
                  <a:pt x="608" y="156"/>
                </a:lnTo>
                <a:lnTo>
                  <a:pt x="592" y="143"/>
                </a:lnTo>
                <a:lnTo>
                  <a:pt x="579" y="126"/>
                </a:lnTo>
                <a:lnTo>
                  <a:pt x="570" y="107"/>
                </a:lnTo>
                <a:lnTo>
                  <a:pt x="567" y="84"/>
                </a:lnTo>
                <a:lnTo>
                  <a:pt x="570" y="62"/>
                </a:lnTo>
                <a:lnTo>
                  <a:pt x="579" y="42"/>
                </a:lnTo>
                <a:lnTo>
                  <a:pt x="592" y="25"/>
                </a:lnTo>
                <a:lnTo>
                  <a:pt x="608" y="12"/>
                </a:lnTo>
                <a:lnTo>
                  <a:pt x="629" y="3"/>
                </a:lnTo>
                <a:lnTo>
                  <a:pt x="651" y="0"/>
                </a:lnTo>
                <a:close/>
                <a:moveTo>
                  <a:pt x="367" y="0"/>
                </a:moveTo>
                <a:lnTo>
                  <a:pt x="389" y="3"/>
                </a:lnTo>
                <a:lnTo>
                  <a:pt x="409" y="12"/>
                </a:lnTo>
                <a:lnTo>
                  <a:pt x="426" y="25"/>
                </a:lnTo>
                <a:lnTo>
                  <a:pt x="439" y="42"/>
                </a:lnTo>
                <a:lnTo>
                  <a:pt x="447" y="62"/>
                </a:lnTo>
                <a:lnTo>
                  <a:pt x="450" y="84"/>
                </a:lnTo>
                <a:lnTo>
                  <a:pt x="447" y="107"/>
                </a:lnTo>
                <a:lnTo>
                  <a:pt x="439" y="126"/>
                </a:lnTo>
                <a:lnTo>
                  <a:pt x="426" y="143"/>
                </a:lnTo>
                <a:lnTo>
                  <a:pt x="409" y="156"/>
                </a:lnTo>
                <a:lnTo>
                  <a:pt x="389" y="164"/>
                </a:lnTo>
                <a:lnTo>
                  <a:pt x="367" y="167"/>
                </a:lnTo>
                <a:lnTo>
                  <a:pt x="344" y="164"/>
                </a:lnTo>
                <a:lnTo>
                  <a:pt x="325" y="156"/>
                </a:lnTo>
                <a:lnTo>
                  <a:pt x="308" y="143"/>
                </a:lnTo>
                <a:lnTo>
                  <a:pt x="295" y="126"/>
                </a:lnTo>
                <a:lnTo>
                  <a:pt x="287" y="107"/>
                </a:lnTo>
                <a:lnTo>
                  <a:pt x="283" y="84"/>
                </a:lnTo>
                <a:lnTo>
                  <a:pt x="287" y="62"/>
                </a:lnTo>
                <a:lnTo>
                  <a:pt x="295" y="42"/>
                </a:lnTo>
                <a:lnTo>
                  <a:pt x="308" y="25"/>
                </a:lnTo>
                <a:lnTo>
                  <a:pt x="325" y="12"/>
                </a:lnTo>
                <a:lnTo>
                  <a:pt x="344" y="3"/>
                </a:lnTo>
                <a:lnTo>
                  <a:pt x="367" y="0"/>
                </a:lnTo>
                <a:close/>
                <a:moveTo>
                  <a:pt x="82" y="0"/>
                </a:moveTo>
                <a:lnTo>
                  <a:pt x="105" y="3"/>
                </a:lnTo>
                <a:lnTo>
                  <a:pt x="124" y="12"/>
                </a:lnTo>
                <a:lnTo>
                  <a:pt x="141" y="25"/>
                </a:lnTo>
                <a:lnTo>
                  <a:pt x="154" y="42"/>
                </a:lnTo>
                <a:lnTo>
                  <a:pt x="164" y="62"/>
                </a:lnTo>
                <a:lnTo>
                  <a:pt x="166" y="84"/>
                </a:lnTo>
                <a:lnTo>
                  <a:pt x="164" y="107"/>
                </a:lnTo>
                <a:lnTo>
                  <a:pt x="154" y="126"/>
                </a:lnTo>
                <a:lnTo>
                  <a:pt x="141" y="143"/>
                </a:lnTo>
                <a:lnTo>
                  <a:pt x="124" y="156"/>
                </a:lnTo>
                <a:lnTo>
                  <a:pt x="105" y="164"/>
                </a:lnTo>
                <a:lnTo>
                  <a:pt x="82" y="167"/>
                </a:lnTo>
                <a:lnTo>
                  <a:pt x="60" y="164"/>
                </a:lnTo>
                <a:lnTo>
                  <a:pt x="40" y="156"/>
                </a:lnTo>
                <a:lnTo>
                  <a:pt x="23" y="143"/>
                </a:lnTo>
                <a:lnTo>
                  <a:pt x="10" y="126"/>
                </a:lnTo>
                <a:lnTo>
                  <a:pt x="2" y="107"/>
                </a:lnTo>
                <a:lnTo>
                  <a:pt x="0" y="84"/>
                </a:lnTo>
                <a:lnTo>
                  <a:pt x="2" y="62"/>
                </a:lnTo>
                <a:lnTo>
                  <a:pt x="10" y="42"/>
                </a:lnTo>
                <a:lnTo>
                  <a:pt x="23" y="25"/>
                </a:lnTo>
                <a:lnTo>
                  <a:pt x="40" y="12"/>
                </a:lnTo>
                <a:lnTo>
                  <a:pt x="60" y="3"/>
                </a:lnTo>
                <a:lnTo>
                  <a:pt x="8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 name="Freeform 56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293103" y="2514533"/>
            <a:ext cx="444773" cy="445380"/>
          </a:xfrm>
          <a:custGeom>
            <a:avLst/>
            <a:gdLst>
              <a:gd name="T0" fmla="*/ 537 w 734"/>
              <a:gd name="T1" fmla="*/ 358 h 735"/>
              <a:gd name="T2" fmla="*/ 537 w 734"/>
              <a:gd name="T3" fmla="*/ 377 h 735"/>
              <a:gd name="T4" fmla="*/ 556 w 734"/>
              <a:gd name="T5" fmla="*/ 384 h 735"/>
              <a:gd name="T6" fmla="*/ 567 w 734"/>
              <a:gd name="T7" fmla="*/ 368 h 735"/>
              <a:gd name="T8" fmla="*/ 556 w 734"/>
              <a:gd name="T9" fmla="*/ 353 h 735"/>
              <a:gd name="T10" fmla="*/ 357 w 734"/>
              <a:gd name="T11" fmla="*/ 354 h 735"/>
              <a:gd name="T12" fmla="*/ 351 w 734"/>
              <a:gd name="T13" fmla="*/ 373 h 735"/>
              <a:gd name="T14" fmla="*/ 368 w 734"/>
              <a:gd name="T15" fmla="*/ 384 h 735"/>
              <a:gd name="T16" fmla="*/ 383 w 734"/>
              <a:gd name="T17" fmla="*/ 373 h 735"/>
              <a:gd name="T18" fmla="*/ 377 w 734"/>
              <a:gd name="T19" fmla="*/ 354 h 735"/>
              <a:gd name="T20" fmla="*/ 178 w 734"/>
              <a:gd name="T21" fmla="*/ 353 h 735"/>
              <a:gd name="T22" fmla="*/ 167 w 734"/>
              <a:gd name="T23" fmla="*/ 368 h 735"/>
              <a:gd name="T24" fmla="*/ 178 w 734"/>
              <a:gd name="T25" fmla="*/ 384 h 735"/>
              <a:gd name="T26" fmla="*/ 197 w 734"/>
              <a:gd name="T27" fmla="*/ 377 h 735"/>
              <a:gd name="T28" fmla="*/ 197 w 734"/>
              <a:gd name="T29" fmla="*/ 358 h 735"/>
              <a:gd name="T30" fmla="*/ 551 w 734"/>
              <a:gd name="T31" fmla="*/ 319 h 735"/>
              <a:gd name="T32" fmla="*/ 601 w 734"/>
              <a:gd name="T33" fmla="*/ 368 h 735"/>
              <a:gd name="T34" fmla="*/ 551 w 734"/>
              <a:gd name="T35" fmla="*/ 418 h 735"/>
              <a:gd name="T36" fmla="*/ 501 w 734"/>
              <a:gd name="T37" fmla="*/ 368 h 735"/>
              <a:gd name="T38" fmla="*/ 551 w 734"/>
              <a:gd name="T39" fmla="*/ 319 h 735"/>
              <a:gd name="T40" fmla="*/ 413 w 734"/>
              <a:gd name="T41" fmla="*/ 349 h 735"/>
              <a:gd name="T42" fmla="*/ 386 w 734"/>
              <a:gd name="T43" fmla="*/ 414 h 735"/>
              <a:gd name="T44" fmla="*/ 320 w 734"/>
              <a:gd name="T45" fmla="*/ 388 h 735"/>
              <a:gd name="T46" fmla="*/ 348 w 734"/>
              <a:gd name="T47" fmla="*/ 322 h 735"/>
              <a:gd name="T48" fmla="*/ 218 w 734"/>
              <a:gd name="T49" fmla="*/ 333 h 735"/>
              <a:gd name="T50" fmla="*/ 218 w 734"/>
              <a:gd name="T51" fmla="*/ 404 h 735"/>
              <a:gd name="T52" fmla="*/ 148 w 734"/>
              <a:gd name="T53" fmla="*/ 404 h 735"/>
              <a:gd name="T54" fmla="*/ 148 w 734"/>
              <a:gd name="T55" fmla="*/ 333 h 735"/>
              <a:gd name="T56" fmla="*/ 318 w 734"/>
              <a:gd name="T57" fmla="*/ 38 h 735"/>
              <a:gd name="T58" fmla="*/ 148 w 734"/>
              <a:gd name="T59" fmla="*/ 116 h 735"/>
              <a:gd name="T60" fmla="*/ 47 w 734"/>
              <a:gd name="T61" fmla="*/ 271 h 735"/>
              <a:gd name="T62" fmla="*/ 47 w 734"/>
              <a:gd name="T63" fmla="*/ 464 h 735"/>
              <a:gd name="T64" fmla="*/ 148 w 734"/>
              <a:gd name="T65" fmla="*/ 620 h 735"/>
              <a:gd name="T66" fmla="*/ 318 w 734"/>
              <a:gd name="T67" fmla="*/ 698 h 735"/>
              <a:gd name="T68" fmla="*/ 508 w 734"/>
              <a:gd name="T69" fmla="*/ 671 h 735"/>
              <a:gd name="T70" fmla="*/ 647 w 734"/>
              <a:gd name="T71" fmla="*/ 550 h 735"/>
              <a:gd name="T72" fmla="*/ 700 w 734"/>
              <a:gd name="T73" fmla="*/ 368 h 735"/>
              <a:gd name="T74" fmla="*/ 647 w 734"/>
              <a:gd name="T75" fmla="*/ 186 h 735"/>
              <a:gd name="T76" fmla="*/ 508 w 734"/>
              <a:gd name="T77" fmla="*/ 66 h 735"/>
              <a:gd name="T78" fmla="*/ 368 w 734"/>
              <a:gd name="T79" fmla="*/ 0 h 735"/>
              <a:gd name="T80" fmla="*/ 567 w 734"/>
              <a:gd name="T81" fmla="*/ 61 h 735"/>
              <a:gd name="T82" fmla="*/ 700 w 734"/>
              <a:gd name="T83" fmla="*/ 214 h 735"/>
              <a:gd name="T84" fmla="*/ 730 w 734"/>
              <a:gd name="T85" fmla="*/ 422 h 735"/>
              <a:gd name="T86" fmla="*/ 644 w 734"/>
              <a:gd name="T87" fmla="*/ 609 h 735"/>
              <a:gd name="T88" fmla="*/ 474 w 734"/>
              <a:gd name="T89" fmla="*/ 719 h 735"/>
              <a:gd name="T90" fmla="*/ 262 w 734"/>
              <a:gd name="T91" fmla="*/ 719 h 735"/>
              <a:gd name="T92" fmla="*/ 90 w 734"/>
              <a:gd name="T93" fmla="*/ 609 h 735"/>
              <a:gd name="T94" fmla="*/ 3 w 734"/>
              <a:gd name="T95" fmla="*/ 422 h 735"/>
              <a:gd name="T96" fmla="*/ 34 w 734"/>
              <a:gd name="T97" fmla="*/ 214 h 735"/>
              <a:gd name="T98" fmla="*/ 167 w 734"/>
              <a:gd name="T99" fmla="*/ 61 h 735"/>
              <a:gd name="T100" fmla="*/ 368 w 734"/>
              <a:gd name="T101"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34" h="735">
                <a:moveTo>
                  <a:pt x="551" y="351"/>
                </a:moveTo>
                <a:lnTo>
                  <a:pt x="546" y="353"/>
                </a:lnTo>
                <a:lnTo>
                  <a:pt x="541" y="354"/>
                </a:lnTo>
                <a:lnTo>
                  <a:pt x="537" y="358"/>
                </a:lnTo>
                <a:lnTo>
                  <a:pt x="535" y="363"/>
                </a:lnTo>
                <a:lnTo>
                  <a:pt x="534" y="368"/>
                </a:lnTo>
                <a:lnTo>
                  <a:pt x="535" y="373"/>
                </a:lnTo>
                <a:lnTo>
                  <a:pt x="537" y="377"/>
                </a:lnTo>
                <a:lnTo>
                  <a:pt x="541" y="381"/>
                </a:lnTo>
                <a:lnTo>
                  <a:pt x="546" y="384"/>
                </a:lnTo>
                <a:lnTo>
                  <a:pt x="551" y="384"/>
                </a:lnTo>
                <a:lnTo>
                  <a:pt x="556" y="384"/>
                </a:lnTo>
                <a:lnTo>
                  <a:pt x="560" y="381"/>
                </a:lnTo>
                <a:lnTo>
                  <a:pt x="564" y="377"/>
                </a:lnTo>
                <a:lnTo>
                  <a:pt x="567" y="373"/>
                </a:lnTo>
                <a:lnTo>
                  <a:pt x="567" y="368"/>
                </a:lnTo>
                <a:lnTo>
                  <a:pt x="567" y="363"/>
                </a:lnTo>
                <a:lnTo>
                  <a:pt x="564" y="358"/>
                </a:lnTo>
                <a:lnTo>
                  <a:pt x="560" y="354"/>
                </a:lnTo>
                <a:lnTo>
                  <a:pt x="556" y="353"/>
                </a:lnTo>
                <a:lnTo>
                  <a:pt x="551" y="351"/>
                </a:lnTo>
                <a:close/>
                <a:moveTo>
                  <a:pt x="368" y="351"/>
                </a:moveTo>
                <a:lnTo>
                  <a:pt x="362" y="353"/>
                </a:lnTo>
                <a:lnTo>
                  <a:pt x="357" y="354"/>
                </a:lnTo>
                <a:lnTo>
                  <a:pt x="353" y="358"/>
                </a:lnTo>
                <a:lnTo>
                  <a:pt x="351" y="363"/>
                </a:lnTo>
                <a:lnTo>
                  <a:pt x="351" y="368"/>
                </a:lnTo>
                <a:lnTo>
                  <a:pt x="351" y="373"/>
                </a:lnTo>
                <a:lnTo>
                  <a:pt x="353" y="377"/>
                </a:lnTo>
                <a:lnTo>
                  <a:pt x="357" y="381"/>
                </a:lnTo>
                <a:lnTo>
                  <a:pt x="362" y="384"/>
                </a:lnTo>
                <a:lnTo>
                  <a:pt x="368" y="384"/>
                </a:lnTo>
                <a:lnTo>
                  <a:pt x="373" y="384"/>
                </a:lnTo>
                <a:lnTo>
                  <a:pt x="377" y="381"/>
                </a:lnTo>
                <a:lnTo>
                  <a:pt x="381" y="377"/>
                </a:lnTo>
                <a:lnTo>
                  <a:pt x="383" y="373"/>
                </a:lnTo>
                <a:lnTo>
                  <a:pt x="383" y="368"/>
                </a:lnTo>
                <a:lnTo>
                  <a:pt x="383" y="363"/>
                </a:lnTo>
                <a:lnTo>
                  <a:pt x="381" y="358"/>
                </a:lnTo>
                <a:lnTo>
                  <a:pt x="377" y="354"/>
                </a:lnTo>
                <a:lnTo>
                  <a:pt x="373" y="353"/>
                </a:lnTo>
                <a:lnTo>
                  <a:pt x="368" y="351"/>
                </a:lnTo>
                <a:close/>
                <a:moveTo>
                  <a:pt x="183" y="351"/>
                </a:moveTo>
                <a:lnTo>
                  <a:pt x="178" y="353"/>
                </a:lnTo>
                <a:lnTo>
                  <a:pt x="174" y="354"/>
                </a:lnTo>
                <a:lnTo>
                  <a:pt x="170" y="358"/>
                </a:lnTo>
                <a:lnTo>
                  <a:pt x="167" y="363"/>
                </a:lnTo>
                <a:lnTo>
                  <a:pt x="167" y="368"/>
                </a:lnTo>
                <a:lnTo>
                  <a:pt x="167" y="373"/>
                </a:lnTo>
                <a:lnTo>
                  <a:pt x="170" y="377"/>
                </a:lnTo>
                <a:lnTo>
                  <a:pt x="174" y="381"/>
                </a:lnTo>
                <a:lnTo>
                  <a:pt x="178" y="384"/>
                </a:lnTo>
                <a:lnTo>
                  <a:pt x="183" y="384"/>
                </a:lnTo>
                <a:lnTo>
                  <a:pt x="188" y="384"/>
                </a:lnTo>
                <a:lnTo>
                  <a:pt x="193" y="381"/>
                </a:lnTo>
                <a:lnTo>
                  <a:pt x="197" y="377"/>
                </a:lnTo>
                <a:lnTo>
                  <a:pt x="199" y="373"/>
                </a:lnTo>
                <a:lnTo>
                  <a:pt x="200" y="368"/>
                </a:lnTo>
                <a:lnTo>
                  <a:pt x="199" y="363"/>
                </a:lnTo>
                <a:lnTo>
                  <a:pt x="197" y="358"/>
                </a:lnTo>
                <a:lnTo>
                  <a:pt x="193" y="354"/>
                </a:lnTo>
                <a:lnTo>
                  <a:pt x="188" y="353"/>
                </a:lnTo>
                <a:lnTo>
                  <a:pt x="183" y="351"/>
                </a:lnTo>
                <a:close/>
                <a:moveTo>
                  <a:pt x="551" y="319"/>
                </a:moveTo>
                <a:lnTo>
                  <a:pt x="571" y="322"/>
                </a:lnTo>
                <a:lnTo>
                  <a:pt x="586" y="333"/>
                </a:lnTo>
                <a:lnTo>
                  <a:pt x="597" y="349"/>
                </a:lnTo>
                <a:lnTo>
                  <a:pt x="601" y="368"/>
                </a:lnTo>
                <a:lnTo>
                  <a:pt x="597" y="388"/>
                </a:lnTo>
                <a:lnTo>
                  <a:pt x="586" y="404"/>
                </a:lnTo>
                <a:lnTo>
                  <a:pt x="571" y="414"/>
                </a:lnTo>
                <a:lnTo>
                  <a:pt x="551" y="418"/>
                </a:lnTo>
                <a:lnTo>
                  <a:pt x="531" y="414"/>
                </a:lnTo>
                <a:lnTo>
                  <a:pt x="516" y="404"/>
                </a:lnTo>
                <a:lnTo>
                  <a:pt x="505" y="388"/>
                </a:lnTo>
                <a:lnTo>
                  <a:pt x="501" y="368"/>
                </a:lnTo>
                <a:lnTo>
                  <a:pt x="505" y="349"/>
                </a:lnTo>
                <a:lnTo>
                  <a:pt x="516" y="333"/>
                </a:lnTo>
                <a:lnTo>
                  <a:pt x="531" y="322"/>
                </a:lnTo>
                <a:lnTo>
                  <a:pt x="551" y="319"/>
                </a:lnTo>
                <a:close/>
                <a:moveTo>
                  <a:pt x="368" y="319"/>
                </a:moveTo>
                <a:lnTo>
                  <a:pt x="386" y="322"/>
                </a:lnTo>
                <a:lnTo>
                  <a:pt x="403" y="333"/>
                </a:lnTo>
                <a:lnTo>
                  <a:pt x="413" y="349"/>
                </a:lnTo>
                <a:lnTo>
                  <a:pt x="417" y="368"/>
                </a:lnTo>
                <a:lnTo>
                  <a:pt x="413" y="388"/>
                </a:lnTo>
                <a:lnTo>
                  <a:pt x="403" y="404"/>
                </a:lnTo>
                <a:lnTo>
                  <a:pt x="386" y="414"/>
                </a:lnTo>
                <a:lnTo>
                  <a:pt x="368" y="418"/>
                </a:lnTo>
                <a:lnTo>
                  <a:pt x="348" y="414"/>
                </a:lnTo>
                <a:lnTo>
                  <a:pt x="332" y="404"/>
                </a:lnTo>
                <a:lnTo>
                  <a:pt x="320" y="388"/>
                </a:lnTo>
                <a:lnTo>
                  <a:pt x="317" y="368"/>
                </a:lnTo>
                <a:lnTo>
                  <a:pt x="320" y="349"/>
                </a:lnTo>
                <a:lnTo>
                  <a:pt x="332" y="333"/>
                </a:lnTo>
                <a:lnTo>
                  <a:pt x="348" y="322"/>
                </a:lnTo>
                <a:lnTo>
                  <a:pt x="368" y="319"/>
                </a:lnTo>
                <a:close/>
                <a:moveTo>
                  <a:pt x="183" y="319"/>
                </a:moveTo>
                <a:lnTo>
                  <a:pt x="203" y="322"/>
                </a:lnTo>
                <a:lnTo>
                  <a:pt x="218" y="333"/>
                </a:lnTo>
                <a:lnTo>
                  <a:pt x="230" y="349"/>
                </a:lnTo>
                <a:lnTo>
                  <a:pt x="234" y="368"/>
                </a:lnTo>
                <a:lnTo>
                  <a:pt x="230" y="388"/>
                </a:lnTo>
                <a:lnTo>
                  <a:pt x="218" y="404"/>
                </a:lnTo>
                <a:lnTo>
                  <a:pt x="203" y="414"/>
                </a:lnTo>
                <a:lnTo>
                  <a:pt x="183" y="418"/>
                </a:lnTo>
                <a:lnTo>
                  <a:pt x="163" y="414"/>
                </a:lnTo>
                <a:lnTo>
                  <a:pt x="148" y="404"/>
                </a:lnTo>
                <a:lnTo>
                  <a:pt x="137" y="388"/>
                </a:lnTo>
                <a:lnTo>
                  <a:pt x="133" y="368"/>
                </a:lnTo>
                <a:lnTo>
                  <a:pt x="137" y="349"/>
                </a:lnTo>
                <a:lnTo>
                  <a:pt x="148" y="333"/>
                </a:lnTo>
                <a:lnTo>
                  <a:pt x="163" y="322"/>
                </a:lnTo>
                <a:lnTo>
                  <a:pt x="183" y="319"/>
                </a:lnTo>
                <a:close/>
                <a:moveTo>
                  <a:pt x="368" y="34"/>
                </a:moveTo>
                <a:lnTo>
                  <a:pt x="318" y="38"/>
                </a:lnTo>
                <a:lnTo>
                  <a:pt x="271" y="49"/>
                </a:lnTo>
                <a:lnTo>
                  <a:pt x="226" y="66"/>
                </a:lnTo>
                <a:lnTo>
                  <a:pt x="186" y="88"/>
                </a:lnTo>
                <a:lnTo>
                  <a:pt x="148" y="116"/>
                </a:lnTo>
                <a:lnTo>
                  <a:pt x="115" y="150"/>
                </a:lnTo>
                <a:lnTo>
                  <a:pt x="87" y="186"/>
                </a:lnTo>
                <a:lnTo>
                  <a:pt x="64" y="227"/>
                </a:lnTo>
                <a:lnTo>
                  <a:pt x="47" y="271"/>
                </a:lnTo>
                <a:lnTo>
                  <a:pt x="36" y="319"/>
                </a:lnTo>
                <a:lnTo>
                  <a:pt x="34" y="368"/>
                </a:lnTo>
                <a:lnTo>
                  <a:pt x="36" y="417"/>
                </a:lnTo>
                <a:lnTo>
                  <a:pt x="47" y="464"/>
                </a:lnTo>
                <a:lnTo>
                  <a:pt x="64" y="508"/>
                </a:lnTo>
                <a:lnTo>
                  <a:pt x="87" y="550"/>
                </a:lnTo>
                <a:lnTo>
                  <a:pt x="115" y="587"/>
                </a:lnTo>
                <a:lnTo>
                  <a:pt x="148" y="620"/>
                </a:lnTo>
                <a:lnTo>
                  <a:pt x="186" y="648"/>
                </a:lnTo>
                <a:lnTo>
                  <a:pt x="226" y="671"/>
                </a:lnTo>
                <a:lnTo>
                  <a:pt x="271" y="688"/>
                </a:lnTo>
                <a:lnTo>
                  <a:pt x="318" y="698"/>
                </a:lnTo>
                <a:lnTo>
                  <a:pt x="368" y="702"/>
                </a:lnTo>
                <a:lnTo>
                  <a:pt x="416" y="698"/>
                </a:lnTo>
                <a:lnTo>
                  <a:pt x="463" y="688"/>
                </a:lnTo>
                <a:lnTo>
                  <a:pt x="508" y="671"/>
                </a:lnTo>
                <a:lnTo>
                  <a:pt x="548" y="648"/>
                </a:lnTo>
                <a:lnTo>
                  <a:pt x="586" y="620"/>
                </a:lnTo>
                <a:lnTo>
                  <a:pt x="619" y="587"/>
                </a:lnTo>
                <a:lnTo>
                  <a:pt x="647" y="550"/>
                </a:lnTo>
                <a:lnTo>
                  <a:pt x="670" y="508"/>
                </a:lnTo>
                <a:lnTo>
                  <a:pt x="687" y="464"/>
                </a:lnTo>
                <a:lnTo>
                  <a:pt x="698" y="417"/>
                </a:lnTo>
                <a:lnTo>
                  <a:pt x="700" y="368"/>
                </a:lnTo>
                <a:lnTo>
                  <a:pt x="698" y="319"/>
                </a:lnTo>
                <a:lnTo>
                  <a:pt x="687" y="271"/>
                </a:lnTo>
                <a:lnTo>
                  <a:pt x="670" y="227"/>
                </a:lnTo>
                <a:lnTo>
                  <a:pt x="647" y="186"/>
                </a:lnTo>
                <a:lnTo>
                  <a:pt x="619" y="150"/>
                </a:lnTo>
                <a:lnTo>
                  <a:pt x="586" y="116"/>
                </a:lnTo>
                <a:lnTo>
                  <a:pt x="548" y="88"/>
                </a:lnTo>
                <a:lnTo>
                  <a:pt x="508" y="66"/>
                </a:lnTo>
                <a:lnTo>
                  <a:pt x="463" y="49"/>
                </a:lnTo>
                <a:lnTo>
                  <a:pt x="416" y="38"/>
                </a:lnTo>
                <a:lnTo>
                  <a:pt x="368" y="34"/>
                </a:lnTo>
                <a:close/>
                <a:moveTo>
                  <a:pt x="368" y="0"/>
                </a:moveTo>
                <a:lnTo>
                  <a:pt x="421" y="4"/>
                </a:lnTo>
                <a:lnTo>
                  <a:pt x="474" y="16"/>
                </a:lnTo>
                <a:lnTo>
                  <a:pt x="522" y="34"/>
                </a:lnTo>
                <a:lnTo>
                  <a:pt x="567" y="61"/>
                </a:lnTo>
                <a:lnTo>
                  <a:pt x="609" y="91"/>
                </a:lnTo>
                <a:lnTo>
                  <a:pt x="644" y="127"/>
                </a:lnTo>
                <a:lnTo>
                  <a:pt x="675" y="168"/>
                </a:lnTo>
                <a:lnTo>
                  <a:pt x="700" y="214"/>
                </a:lnTo>
                <a:lnTo>
                  <a:pt x="719" y="262"/>
                </a:lnTo>
                <a:lnTo>
                  <a:pt x="730" y="313"/>
                </a:lnTo>
                <a:lnTo>
                  <a:pt x="734" y="368"/>
                </a:lnTo>
                <a:lnTo>
                  <a:pt x="730" y="422"/>
                </a:lnTo>
                <a:lnTo>
                  <a:pt x="719" y="474"/>
                </a:lnTo>
                <a:lnTo>
                  <a:pt x="700" y="523"/>
                </a:lnTo>
                <a:lnTo>
                  <a:pt x="675" y="567"/>
                </a:lnTo>
                <a:lnTo>
                  <a:pt x="644" y="609"/>
                </a:lnTo>
                <a:lnTo>
                  <a:pt x="609" y="644"/>
                </a:lnTo>
                <a:lnTo>
                  <a:pt x="567" y="676"/>
                </a:lnTo>
                <a:lnTo>
                  <a:pt x="522" y="701"/>
                </a:lnTo>
                <a:lnTo>
                  <a:pt x="474" y="719"/>
                </a:lnTo>
                <a:lnTo>
                  <a:pt x="421" y="731"/>
                </a:lnTo>
                <a:lnTo>
                  <a:pt x="368" y="735"/>
                </a:lnTo>
                <a:lnTo>
                  <a:pt x="313" y="731"/>
                </a:lnTo>
                <a:lnTo>
                  <a:pt x="262" y="719"/>
                </a:lnTo>
                <a:lnTo>
                  <a:pt x="212" y="701"/>
                </a:lnTo>
                <a:lnTo>
                  <a:pt x="167" y="676"/>
                </a:lnTo>
                <a:lnTo>
                  <a:pt x="127" y="644"/>
                </a:lnTo>
                <a:lnTo>
                  <a:pt x="90" y="609"/>
                </a:lnTo>
                <a:lnTo>
                  <a:pt x="58" y="567"/>
                </a:lnTo>
                <a:lnTo>
                  <a:pt x="34" y="523"/>
                </a:lnTo>
                <a:lnTo>
                  <a:pt x="15" y="474"/>
                </a:lnTo>
                <a:lnTo>
                  <a:pt x="3" y="422"/>
                </a:lnTo>
                <a:lnTo>
                  <a:pt x="0" y="368"/>
                </a:lnTo>
                <a:lnTo>
                  <a:pt x="3" y="313"/>
                </a:lnTo>
                <a:lnTo>
                  <a:pt x="15" y="262"/>
                </a:lnTo>
                <a:lnTo>
                  <a:pt x="34" y="214"/>
                </a:lnTo>
                <a:lnTo>
                  <a:pt x="58" y="168"/>
                </a:lnTo>
                <a:lnTo>
                  <a:pt x="90" y="127"/>
                </a:lnTo>
                <a:lnTo>
                  <a:pt x="127" y="91"/>
                </a:lnTo>
                <a:lnTo>
                  <a:pt x="167" y="61"/>
                </a:lnTo>
                <a:lnTo>
                  <a:pt x="212" y="34"/>
                </a:lnTo>
                <a:lnTo>
                  <a:pt x="262" y="16"/>
                </a:lnTo>
                <a:lnTo>
                  <a:pt x="313" y="4"/>
                </a:lnTo>
                <a:lnTo>
                  <a:pt x="3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 name="Freeform 56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37550" y="2514533"/>
            <a:ext cx="444773" cy="445380"/>
          </a:xfrm>
          <a:custGeom>
            <a:avLst/>
            <a:gdLst>
              <a:gd name="T0" fmla="*/ 226 w 734"/>
              <a:gd name="T1" fmla="*/ 510 h 735"/>
              <a:gd name="T2" fmla="*/ 300 w 734"/>
              <a:gd name="T3" fmla="*/ 435 h 735"/>
              <a:gd name="T4" fmla="*/ 570 w 734"/>
              <a:gd name="T5" fmla="*/ 95 h 735"/>
              <a:gd name="T6" fmla="*/ 335 w 734"/>
              <a:gd name="T7" fmla="*/ 401 h 735"/>
              <a:gd name="T8" fmla="*/ 641 w 734"/>
              <a:gd name="T9" fmla="*/ 165 h 735"/>
              <a:gd name="T10" fmla="*/ 652 w 734"/>
              <a:gd name="T11" fmla="*/ 34 h 735"/>
              <a:gd name="T12" fmla="*/ 616 w 734"/>
              <a:gd name="T13" fmla="*/ 49 h 735"/>
              <a:gd name="T14" fmla="*/ 665 w 734"/>
              <a:gd name="T15" fmla="*/ 142 h 735"/>
              <a:gd name="T16" fmla="*/ 697 w 734"/>
              <a:gd name="T17" fmla="*/ 104 h 735"/>
              <a:gd name="T18" fmla="*/ 697 w 734"/>
              <a:gd name="T19" fmla="*/ 65 h 735"/>
              <a:gd name="T20" fmla="*/ 671 w 734"/>
              <a:gd name="T21" fmla="*/ 38 h 735"/>
              <a:gd name="T22" fmla="*/ 652 w 734"/>
              <a:gd name="T23" fmla="*/ 0 h 735"/>
              <a:gd name="T24" fmla="*/ 693 w 734"/>
              <a:gd name="T25" fmla="*/ 12 h 735"/>
              <a:gd name="T26" fmla="*/ 724 w 734"/>
              <a:gd name="T27" fmla="*/ 42 h 735"/>
              <a:gd name="T28" fmla="*/ 734 w 734"/>
              <a:gd name="T29" fmla="*/ 84 h 735"/>
              <a:gd name="T30" fmla="*/ 724 w 734"/>
              <a:gd name="T31" fmla="*/ 126 h 735"/>
              <a:gd name="T32" fmla="*/ 327 w 734"/>
              <a:gd name="T33" fmla="*/ 527 h 735"/>
              <a:gd name="T34" fmla="*/ 209 w 734"/>
              <a:gd name="T35" fmla="*/ 409 h 735"/>
              <a:gd name="T36" fmla="*/ 610 w 734"/>
              <a:gd name="T37" fmla="*/ 12 h 735"/>
              <a:gd name="T38" fmla="*/ 652 w 734"/>
              <a:gd name="T39" fmla="*/ 0 h 735"/>
              <a:gd name="T40" fmla="*/ 468 w 734"/>
              <a:gd name="T41" fmla="*/ 0 h 735"/>
              <a:gd name="T42" fmla="*/ 477 w 734"/>
              <a:gd name="T43" fmla="*/ 4 h 735"/>
              <a:gd name="T44" fmla="*/ 484 w 734"/>
              <a:gd name="T45" fmla="*/ 12 h 735"/>
              <a:gd name="T46" fmla="*/ 484 w 734"/>
              <a:gd name="T47" fmla="*/ 23 h 735"/>
              <a:gd name="T48" fmla="*/ 477 w 734"/>
              <a:gd name="T49" fmla="*/ 31 h 735"/>
              <a:gd name="T50" fmla="*/ 468 w 734"/>
              <a:gd name="T51" fmla="*/ 34 h 735"/>
              <a:gd name="T52" fmla="*/ 79 w 734"/>
              <a:gd name="T53" fmla="*/ 37 h 735"/>
              <a:gd name="T54" fmla="*/ 46 w 734"/>
              <a:gd name="T55" fmla="*/ 62 h 735"/>
              <a:gd name="T56" fmla="*/ 33 w 734"/>
              <a:gd name="T57" fmla="*/ 101 h 735"/>
              <a:gd name="T58" fmla="*/ 37 w 734"/>
              <a:gd name="T59" fmla="*/ 656 h 735"/>
              <a:gd name="T60" fmla="*/ 61 w 734"/>
              <a:gd name="T61" fmla="*/ 689 h 735"/>
              <a:gd name="T62" fmla="*/ 100 w 734"/>
              <a:gd name="T63" fmla="*/ 702 h 735"/>
              <a:gd name="T64" fmla="*/ 655 w 734"/>
              <a:gd name="T65" fmla="*/ 698 h 735"/>
              <a:gd name="T66" fmla="*/ 688 w 734"/>
              <a:gd name="T67" fmla="*/ 675 h 735"/>
              <a:gd name="T68" fmla="*/ 701 w 734"/>
              <a:gd name="T69" fmla="*/ 635 h 735"/>
              <a:gd name="T70" fmla="*/ 703 w 734"/>
              <a:gd name="T71" fmla="*/ 262 h 735"/>
              <a:gd name="T72" fmla="*/ 708 w 734"/>
              <a:gd name="T73" fmla="*/ 254 h 735"/>
              <a:gd name="T74" fmla="*/ 718 w 734"/>
              <a:gd name="T75" fmla="*/ 252 h 735"/>
              <a:gd name="T76" fmla="*/ 728 w 734"/>
              <a:gd name="T77" fmla="*/ 254 h 735"/>
              <a:gd name="T78" fmla="*/ 734 w 734"/>
              <a:gd name="T79" fmla="*/ 262 h 735"/>
              <a:gd name="T80" fmla="*/ 734 w 734"/>
              <a:gd name="T81" fmla="*/ 635 h 735"/>
              <a:gd name="T82" fmla="*/ 721 w 734"/>
              <a:gd name="T83" fmla="*/ 685 h 735"/>
              <a:gd name="T84" fmla="*/ 686 w 734"/>
              <a:gd name="T85" fmla="*/ 722 h 735"/>
              <a:gd name="T86" fmla="*/ 635 w 734"/>
              <a:gd name="T87" fmla="*/ 735 h 735"/>
              <a:gd name="T88" fmla="*/ 74 w 734"/>
              <a:gd name="T89" fmla="*/ 731 h 735"/>
              <a:gd name="T90" fmla="*/ 29 w 734"/>
              <a:gd name="T91" fmla="*/ 706 h 735"/>
              <a:gd name="T92" fmla="*/ 3 w 734"/>
              <a:gd name="T93" fmla="*/ 661 h 735"/>
              <a:gd name="T94" fmla="*/ 0 w 734"/>
              <a:gd name="T95" fmla="*/ 101 h 735"/>
              <a:gd name="T96" fmla="*/ 14 w 734"/>
              <a:gd name="T97" fmla="*/ 50 h 735"/>
              <a:gd name="T98" fmla="*/ 50 w 734"/>
              <a:gd name="T99" fmla="*/ 15 h 735"/>
              <a:gd name="T100" fmla="*/ 100 w 734"/>
              <a:gd name="T101"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34" h="735">
                <a:moveTo>
                  <a:pt x="239" y="435"/>
                </a:moveTo>
                <a:lnTo>
                  <a:pt x="226" y="510"/>
                </a:lnTo>
                <a:lnTo>
                  <a:pt x="300" y="497"/>
                </a:lnTo>
                <a:lnTo>
                  <a:pt x="300" y="435"/>
                </a:lnTo>
                <a:lnTo>
                  <a:pt x="239" y="435"/>
                </a:lnTo>
                <a:close/>
                <a:moveTo>
                  <a:pt x="570" y="95"/>
                </a:moveTo>
                <a:lnTo>
                  <a:pt x="264" y="401"/>
                </a:lnTo>
                <a:lnTo>
                  <a:pt x="335" y="401"/>
                </a:lnTo>
                <a:lnTo>
                  <a:pt x="335" y="472"/>
                </a:lnTo>
                <a:lnTo>
                  <a:pt x="641" y="165"/>
                </a:lnTo>
                <a:lnTo>
                  <a:pt x="570" y="95"/>
                </a:lnTo>
                <a:close/>
                <a:moveTo>
                  <a:pt x="652" y="34"/>
                </a:moveTo>
                <a:lnTo>
                  <a:pt x="632" y="38"/>
                </a:lnTo>
                <a:lnTo>
                  <a:pt x="616" y="49"/>
                </a:lnTo>
                <a:lnTo>
                  <a:pt x="594" y="71"/>
                </a:lnTo>
                <a:lnTo>
                  <a:pt x="665" y="142"/>
                </a:lnTo>
                <a:lnTo>
                  <a:pt x="687" y="120"/>
                </a:lnTo>
                <a:lnTo>
                  <a:pt x="697" y="104"/>
                </a:lnTo>
                <a:lnTo>
                  <a:pt x="701" y="84"/>
                </a:lnTo>
                <a:lnTo>
                  <a:pt x="697" y="65"/>
                </a:lnTo>
                <a:lnTo>
                  <a:pt x="687" y="49"/>
                </a:lnTo>
                <a:lnTo>
                  <a:pt x="671" y="38"/>
                </a:lnTo>
                <a:lnTo>
                  <a:pt x="652" y="34"/>
                </a:lnTo>
                <a:close/>
                <a:moveTo>
                  <a:pt x="652" y="0"/>
                </a:moveTo>
                <a:lnTo>
                  <a:pt x="674" y="4"/>
                </a:lnTo>
                <a:lnTo>
                  <a:pt x="693" y="12"/>
                </a:lnTo>
                <a:lnTo>
                  <a:pt x="710" y="25"/>
                </a:lnTo>
                <a:lnTo>
                  <a:pt x="724" y="42"/>
                </a:lnTo>
                <a:lnTo>
                  <a:pt x="731" y="62"/>
                </a:lnTo>
                <a:lnTo>
                  <a:pt x="734" y="84"/>
                </a:lnTo>
                <a:lnTo>
                  <a:pt x="731" y="106"/>
                </a:lnTo>
                <a:lnTo>
                  <a:pt x="724" y="126"/>
                </a:lnTo>
                <a:lnTo>
                  <a:pt x="710" y="143"/>
                </a:lnTo>
                <a:lnTo>
                  <a:pt x="327" y="527"/>
                </a:lnTo>
                <a:lnTo>
                  <a:pt x="184" y="552"/>
                </a:lnTo>
                <a:lnTo>
                  <a:pt x="209" y="409"/>
                </a:lnTo>
                <a:lnTo>
                  <a:pt x="593" y="25"/>
                </a:lnTo>
                <a:lnTo>
                  <a:pt x="610" y="12"/>
                </a:lnTo>
                <a:lnTo>
                  <a:pt x="629" y="4"/>
                </a:lnTo>
                <a:lnTo>
                  <a:pt x="652" y="0"/>
                </a:lnTo>
                <a:close/>
                <a:moveTo>
                  <a:pt x="100" y="0"/>
                </a:moveTo>
                <a:lnTo>
                  <a:pt x="468" y="0"/>
                </a:lnTo>
                <a:lnTo>
                  <a:pt x="473" y="2"/>
                </a:lnTo>
                <a:lnTo>
                  <a:pt x="477" y="4"/>
                </a:lnTo>
                <a:lnTo>
                  <a:pt x="481" y="8"/>
                </a:lnTo>
                <a:lnTo>
                  <a:pt x="484" y="12"/>
                </a:lnTo>
                <a:lnTo>
                  <a:pt x="484" y="17"/>
                </a:lnTo>
                <a:lnTo>
                  <a:pt x="484" y="23"/>
                </a:lnTo>
                <a:lnTo>
                  <a:pt x="481" y="28"/>
                </a:lnTo>
                <a:lnTo>
                  <a:pt x="477" y="31"/>
                </a:lnTo>
                <a:lnTo>
                  <a:pt x="473" y="33"/>
                </a:lnTo>
                <a:lnTo>
                  <a:pt x="468" y="34"/>
                </a:lnTo>
                <a:lnTo>
                  <a:pt x="100" y="34"/>
                </a:lnTo>
                <a:lnTo>
                  <a:pt x="79" y="37"/>
                </a:lnTo>
                <a:lnTo>
                  <a:pt x="61" y="48"/>
                </a:lnTo>
                <a:lnTo>
                  <a:pt x="46" y="62"/>
                </a:lnTo>
                <a:lnTo>
                  <a:pt x="37" y="80"/>
                </a:lnTo>
                <a:lnTo>
                  <a:pt x="33" y="101"/>
                </a:lnTo>
                <a:lnTo>
                  <a:pt x="33" y="635"/>
                </a:lnTo>
                <a:lnTo>
                  <a:pt x="37" y="656"/>
                </a:lnTo>
                <a:lnTo>
                  <a:pt x="46" y="675"/>
                </a:lnTo>
                <a:lnTo>
                  <a:pt x="61" y="689"/>
                </a:lnTo>
                <a:lnTo>
                  <a:pt x="79" y="698"/>
                </a:lnTo>
                <a:lnTo>
                  <a:pt x="100" y="702"/>
                </a:lnTo>
                <a:lnTo>
                  <a:pt x="635" y="702"/>
                </a:lnTo>
                <a:lnTo>
                  <a:pt x="655" y="698"/>
                </a:lnTo>
                <a:lnTo>
                  <a:pt x="674" y="689"/>
                </a:lnTo>
                <a:lnTo>
                  <a:pt x="688" y="675"/>
                </a:lnTo>
                <a:lnTo>
                  <a:pt x="697" y="656"/>
                </a:lnTo>
                <a:lnTo>
                  <a:pt x="701" y="635"/>
                </a:lnTo>
                <a:lnTo>
                  <a:pt x="701" y="267"/>
                </a:lnTo>
                <a:lnTo>
                  <a:pt x="703" y="262"/>
                </a:lnTo>
                <a:lnTo>
                  <a:pt x="704" y="258"/>
                </a:lnTo>
                <a:lnTo>
                  <a:pt x="708" y="254"/>
                </a:lnTo>
                <a:lnTo>
                  <a:pt x="713" y="252"/>
                </a:lnTo>
                <a:lnTo>
                  <a:pt x="718" y="252"/>
                </a:lnTo>
                <a:lnTo>
                  <a:pt x="724" y="252"/>
                </a:lnTo>
                <a:lnTo>
                  <a:pt x="728" y="254"/>
                </a:lnTo>
                <a:lnTo>
                  <a:pt x="731" y="258"/>
                </a:lnTo>
                <a:lnTo>
                  <a:pt x="734" y="262"/>
                </a:lnTo>
                <a:lnTo>
                  <a:pt x="734" y="267"/>
                </a:lnTo>
                <a:lnTo>
                  <a:pt x="734" y="635"/>
                </a:lnTo>
                <a:lnTo>
                  <a:pt x="731" y="661"/>
                </a:lnTo>
                <a:lnTo>
                  <a:pt x="721" y="685"/>
                </a:lnTo>
                <a:lnTo>
                  <a:pt x="705" y="706"/>
                </a:lnTo>
                <a:lnTo>
                  <a:pt x="686" y="722"/>
                </a:lnTo>
                <a:lnTo>
                  <a:pt x="661" y="731"/>
                </a:lnTo>
                <a:lnTo>
                  <a:pt x="635" y="735"/>
                </a:lnTo>
                <a:lnTo>
                  <a:pt x="100" y="735"/>
                </a:lnTo>
                <a:lnTo>
                  <a:pt x="74" y="731"/>
                </a:lnTo>
                <a:lnTo>
                  <a:pt x="50" y="722"/>
                </a:lnTo>
                <a:lnTo>
                  <a:pt x="29" y="706"/>
                </a:lnTo>
                <a:lnTo>
                  <a:pt x="14" y="685"/>
                </a:lnTo>
                <a:lnTo>
                  <a:pt x="3" y="661"/>
                </a:lnTo>
                <a:lnTo>
                  <a:pt x="0" y="635"/>
                </a:lnTo>
                <a:lnTo>
                  <a:pt x="0" y="101"/>
                </a:lnTo>
                <a:lnTo>
                  <a:pt x="3" y="74"/>
                </a:lnTo>
                <a:lnTo>
                  <a:pt x="14" y="50"/>
                </a:lnTo>
                <a:lnTo>
                  <a:pt x="29" y="31"/>
                </a:lnTo>
                <a:lnTo>
                  <a:pt x="50" y="15"/>
                </a:lnTo>
                <a:lnTo>
                  <a:pt x="74" y="4"/>
                </a:lnTo>
                <a:lnTo>
                  <a:pt x="10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 name="Freeform 56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81998" y="2514533"/>
            <a:ext cx="444167" cy="445380"/>
          </a:xfrm>
          <a:custGeom>
            <a:avLst/>
            <a:gdLst>
              <a:gd name="T0" fmla="*/ 86 w 733"/>
              <a:gd name="T1" fmla="*/ 517 h 735"/>
              <a:gd name="T2" fmla="*/ 59 w 733"/>
              <a:gd name="T3" fmla="*/ 635 h 735"/>
              <a:gd name="T4" fmla="*/ 99 w 733"/>
              <a:gd name="T5" fmla="*/ 635 h 735"/>
              <a:gd name="T6" fmla="*/ 99 w 733"/>
              <a:gd name="T7" fmla="*/ 675 h 735"/>
              <a:gd name="T8" fmla="*/ 216 w 733"/>
              <a:gd name="T9" fmla="*/ 648 h 735"/>
              <a:gd name="T10" fmla="*/ 216 w 733"/>
              <a:gd name="T11" fmla="*/ 517 h 735"/>
              <a:gd name="T12" fmla="*/ 86 w 733"/>
              <a:gd name="T13" fmla="*/ 517 h 735"/>
              <a:gd name="T14" fmla="*/ 467 w 733"/>
              <a:gd name="T15" fmla="*/ 125 h 735"/>
              <a:gd name="T16" fmla="*/ 109 w 733"/>
              <a:gd name="T17" fmla="*/ 485 h 735"/>
              <a:gd name="T18" fmla="*/ 233 w 733"/>
              <a:gd name="T19" fmla="*/ 485 h 735"/>
              <a:gd name="T20" fmla="*/ 238 w 733"/>
              <a:gd name="T21" fmla="*/ 485 h 735"/>
              <a:gd name="T22" fmla="*/ 243 w 733"/>
              <a:gd name="T23" fmla="*/ 487 h 735"/>
              <a:gd name="T24" fmla="*/ 246 w 733"/>
              <a:gd name="T25" fmla="*/ 491 h 735"/>
              <a:gd name="T26" fmla="*/ 249 w 733"/>
              <a:gd name="T27" fmla="*/ 496 h 735"/>
              <a:gd name="T28" fmla="*/ 250 w 733"/>
              <a:gd name="T29" fmla="*/ 502 h 735"/>
              <a:gd name="T30" fmla="*/ 250 w 733"/>
              <a:gd name="T31" fmla="*/ 626 h 735"/>
              <a:gd name="T32" fmla="*/ 609 w 733"/>
              <a:gd name="T33" fmla="*/ 266 h 735"/>
              <a:gd name="T34" fmla="*/ 467 w 733"/>
              <a:gd name="T35" fmla="*/ 125 h 735"/>
              <a:gd name="T36" fmla="*/ 600 w 733"/>
              <a:gd name="T37" fmla="*/ 34 h 735"/>
              <a:gd name="T38" fmla="*/ 580 w 733"/>
              <a:gd name="T39" fmla="*/ 36 h 735"/>
              <a:gd name="T40" fmla="*/ 563 w 733"/>
              <a:gd name="T41" fmla="*/ 41 h 735"/>
              <a:gd name="T42" fmla="*/ 549 w 733"/>
              <a:gd name="T43" fmla="*/ 49 h 735"/>
              <a:gd name="T44" fmla="*/ 538 w 733"/>
              <a:gd name="T45" fmla="*/ 55 h 735"/>
              <a:gd name="T46" fmla="*/ 532 w 733"/>
              <a:gd name="T47" fmla="*/ 61 h 735"/>
              <a:gd name="T48" fmla="*/ 529 w 733"/>
              <a:gd name="T49" fmla="*/ 63 h 735"/>
              <a:gd name="T50" fmla="*/ 491 w 733"/>
              <a:gd name="T51" fmla="*/ 101 h 735"/>
              <a:gd name="T52" fmla="*/ 633 w 733"/>
              <a:gd name="T53" fmla="*/ 243 h 735"/>
              <a:gd name="T54" fmla="*/ 671 w 733"/>
              <a:gd name="T55" fmla="*/ 205 h 735"/>
              <a:gd name="T56" fmla="*/ 686 w 733"/>
              <a:gd name="T57" fmla="*/ 185 h 735"/>
              <a:gd name="T58" fmla="*/ 697 w 733"/>
              <a:gd name="T59" fmla="*/ 160 h 735"/>
              <a:gd name="T60" fmla="*/ 701 w 733"/>
              <a:gd name="T61" fmla="*/ 134 h 735"/>
              <a:gd name="T62" fmla="*/ 697 w 733"/>
              <a:gd name="T63" fmla="*/ 108 h 735"/>
              <a:gd name="T64" fmla="*/ 686 w 733"/>
              <a:gd name="T65" fmla="*/ 84 h 735"/>
              <a:gd name="T66" fmla="*/ 671 w 733"/>
              <a:gd name="T67" fmla="*/ 63 h 735"/>
              <a:gd name="T68" fmla="*/ 651 w 733"/>
              <a:gd name="T69" fmla="*/ 47 h 735"/>
              <a:gd name="T70" fmla="*/ 627 w 733"/>
              <a:gd name="T71" fmla="*/ 37 h 735"/>
              <a:gd name="T72" fmla="*/ 600 w 733"/>
              <a:gd name="T73" fmla="*/ 34 h 735"/>
              <a:gd name="T74" fmla="*/ 600 w 733"/>
              <a:gd name="T75" fmla="*/ 0 h 735"/>
              <a:gd name="T76" fmla="*/ 631 w 733"/>
              <a:gd name="T77" fmla="*/ 4 h 735"/>
              <a:gd name="T78" fmla="*/ 659 w 733"/>
              <a:gd name="T79" fmla="*/ 15 h 735"/>
              <a:gd name="T80" fmla="*/ 684 w 733"/>
              <a:gd name="T81" fmla="*/ 30 h 735"/>
              <a:gd name="T82" fmla="*/ 705 w 733"/>
              <a:gd name="T83" fmla="*/ 50 h 735"/>
              <a:gd name="T84" fmla="*/ 720 w 733"/>
              <a:gd name="T85" fmla="*/ 75 h 735"/>
              <a:gd name="T86" fmla="*/ 731 w 733"/>
              <a:gd name="T87" fmla="*/ 104 h 735"/>
              <a:gd name="T88" fmla="*/ 733 w 733"/>
              <a:gd name="T89" fmla="*/ 134 h 735"/>
              <a:gd name="T90" fmla="*/ 731 w 733"/>
              <a:gd name="T91" fmla="*/ 161 h 735"/>
              <a:gd name="T92" fmla="*/ 723 w 733"/>
              <a:gd name="T93" fmla="*/ 186 h 735"/>
              <a:gd name="T94" fmla="*/ 711 w 733"/>
              <a:gd name="T95" fmla="*/ 208 h 735"/>
              <a:gd name="T96" fmla="*/ 695 w 733"/>
              <a:gd name="T97" fmla="*/ 228 h 735"/>
              <a:gd name="T98" fmla="*/ 243 w 733"/>
              <a:gd name="T99" fmla="*/ 678 h 735"/>
              <a:gd name="T100" fmla="*/ 0 w 733"/>
              <a:gd name="T101" fmla="*/ 735 h 735"/>
              <a:gd name="T102" fmla="*/ 55 w 733"/>
              <a:gd name="T103" fmla="*/ 490 h 735"/>
              <a:gd name="T104" fmla="*/ 505 w 733"/>
              <a:gd name="T105" fmla="*/ 40 h 735"/>
              <a:gd name="T106" fmla="*/ 525 w 733"/>
              <a:gd name="T107" fmla="*/ 24 h 735"/>
              <a:gd name="T108" fmla="*/ 549 w 733"/>
              <a:gd name="T109" fmla="*/ 11 h 735"/>
              <a:gd name="T110" fmla="*/ 574 w 733"/>
              <a:gd name="T111" fmla="*/ 3 h 735"/>
              <a:gd name="T112" fmla="*/ 600 w 733"/>
              <a:gd name="T113"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33" h="735">
                <a:moveTo>
                  <a:pt x="86" y="517"/>
                </a:moveTo>
                <a:lnTo>
                  <a:pt x="59" y="635"/>
                </a:lnTo>
                <a:lnTo>
                  <a:pt x="99" y="635"/>
                </a:lnTo>
                <a:lnTo>
                  <a:pt x="99" y="675"/>
                </a:lnTo>
                <a:lnTo>
                  <a:pt x="216" y="648"/>
                </a:lnTo>
                <a:lnTo>
                  <a:pt x="216" y="517"/>
                </a:lnTo>
                <a:lnTo>
                  <a:pt x="86" y="517"/>
                </a:lnTo>
                <a:close/>
                <a:moveTo>
                  <a:pt x="467" y="125"/>
                </a:moveTo>
                <a:lnTo>
                  <a:pt x="109" y="485"/>
                </a:lnTo>
                <a:lnTo>
                  <a:pt x="233" y="485"/>
                </a:lnTo>
                <a:lnTo>
                  <a:pt x="238" y="485"/>
                </a:lnTo>
                <a:lnTo>
                  <a:pt x="243" y="487"/>
                </a:lnTo>
                <a:lnTo>
                  <a:pt x="246" y="491"/>
                </a:lnTo>
                <a:lnTo>
                  <a:pt x="249" y="496"/>
                </a:lnTo>
                <a:lnTo>
                  <a:pt x="250" y="502"/>
                </a:lnTo>
                <a:lnTo>
                  <a:pt x="250" y="626"/>
                </a:lnTo>
                <a:lnTo>
                  <a:pt x="609" y="266"/>
                </a:lnTo>
                <a:lnTo>
                  <a:pt x="467" y="125"/>
                </a:lnTo>
                <a:close/>
                <a:moveTo>
                  <a:pt x="600" y="34"/>
                </a:moveTo>
                <a:lnTo>
                  <a:pt x="580" y="36"/>
                </a:lnTo>
                <a:lnTo>
                  <a:pt x="563" y="41"/>
                </a:lnTo>
                <a:lnTo>
                  <a:pt x="549" y="49"/>
                </a:lnTo>
                <a:lnTo>
                  <a:pt x="538" y="55"/>
                </a:lnTo>
                <a:lnTo>
                  <a:pt x="532" y="61"/>
                </a:lnTo>
                <a:lnTo>
                  <a:pt x="529" y="63"/>
                </a:lnTo>
                <a:lnTo>
                  <a:pt x="491" y="101"/>
                </a:lnTo>
                <a:lnTo>
                  <a:pt x="633" y="243"/>
                </a:lnTo>
                <a:lnTo>
                  <a:pt x="671" y="205"/>
                </a:lnTo>
                <a:lnTo>
                  <a:pt x="686" y="185"/>
                </a:lnTo>
                <a:lnTo>
                  <a:pt x="697" y="160"/>
                </a:lnTo>
                <a:lnTo>
                  <a:pt x="701" y="134"/>
                </a:lnTo>
                <a:lnTo>
                  <a:pt x="697" y="108"/>
                </a:lnTo>
                <a:lnTo>
                  <a:pt x="686" y="84"/>
                </a:lnTo>
                <a:lnTo>
                  <a:pt x="671" y="63"/>
                </a:lnTo>
                <a:lnTo>
                  <a:pt x="651" y="47"/>
                </a:lnTo>
                <a:lnTo>
                  <a:pt x="627" y="37"/>
                </a:lnTo>
                <a:lnTo>
                  <a:pt x="600" y="34"/>
                </a:lnTo>
                <a:close/>
                <a:moveTo>
                  <a:pt x="600" y="0"/>
                </a:moveTo>
                <a:lnTo>
                  <a:pt x="631" y="4"/>
                </a:lnTo>
                <a:lnTo>
                  <a:pt x="659" y="15"/>
                </a:lnTo>
                <a:lnTo>
                  <a:pt x="684" y="30"/>
                </a:lnTo>
                <a:lnTo>
                  <a:pt x="705" y="50"/>
                </a:lnTo>
                <a:lnTo>
                  <a:pt x="720" y="75"/>
                </a:lnTo>
                <a:lnTo>
                  <a:pt x="731" y="104"/>
                </a:lnTo>
                <a:lnTo>
                  <a:pt x="733" y="134"/>
                </a:lnTo>
                <a:lnTo>
                  <a:pt x="731" y="161"/>
                </a:lnTo>
                <a:lnTo>
                  <a:pt x="723" y="186"/>
                </a:lnTo>
                <a:lnTo>
                  <a:pt x="711" y="208"/>
                </a:lnTo>
                <a:lnTo>
                  <a:pt x="695" y="228"/>
                </a:lnTo>
                <a:lnTo>
                  <a:pt x="243" y="678"/>
                </a:lnTo>
                <a:lnTo>
                  <a:pt x="0" y="735"/>
                </a:lnTo>
                <a:lnTo>
                  <a:pt x="55" y="490"/>
                </a:lnTo>
                <a:lnTo>
                  <a:pt x="505" y="40"/>
                </a:lnTo>
                <a:lnTo>
                  <a:pt x="525" y="24"/>
                </a:lnTo>
                <a:lnTo>
                  <a:pt x="549" y="11"/>
                </a:lnTo>
                <a:lnTo>
                  <a:pt x="574" y="3"/>
                </a:lnTo>
                <a:lnTo>
                  <a:pt x="60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 name="Freeform 56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825839" y="2535135"/>
            <a:ext cx="444773" cy="404175"/>
          </a:xfrm>
          <a:custGeom>
            <a:avLst/>
            <a:gdLst>
              <a:gd name="T0" fmla="*/ 318 w 734"/>
              <a:gd name="T1" fmla="*/ 36 h 667"/>
              <a:gd name="T2" fmla="*/ 226 w 734"/>
              <a:gd name="T3" fmla="*/ 58 h 667"/>
              <a:gd name="T4" fmla="*/ 148 w 734"/>
              <a:gd name="T5" fmla="*/ 99 h 667"/>
              <a:gd name="T6" fmla="*/ 87 w 734"/>
              <a:gd name="T7" fmla="*/ 155 h 667"/>
              <a:gd name="T8" fmla="*/ 47 w 734"/>
              <a:gd name="T9" fmla="*/ 223 h 667"/>
              <a:gd name="T10" fmla="*/ 34 w 734"/>
              <a:gd name="T11" fmla="*/ 300 h 667"/>
              <a:gd name="T12" fmla="*/ 48 w 734"/>
              <a:gd name="T13" fmla="*/ 380 h 667"/>
              <a:gd name="T14" fmla="*/ 93 w 734"/>
              <a:gd name="T15" fmla="*/ 452 h 667"/>
              <a:gd name="T16" fmla="*/ 133 w 734"/>
              <a:gd name="T17" fmla="*/ 494 h 667"/>
              <a:gd name="T18" fmla="*/ 136 w 734"/>
              <a:gd name="T19" fmla="*/ 517 h 667"/>
              <a:gd name="T20" fmla="*/ 251 w 734"/>
              <a:gd name="T21" fmla="*/ 558 h 667"/>
              <a:gd name="T22" fmla="*/ 264 w 734"/>
              <a:gd name="T23" fmla="*/ 555 h 667"/>
              <a:gd name="T24" fmla="*/ 319 w 734"/>
              <a:gd name="T25" fmla="*/ 565 h 667"/>
              <a:gd name="T26" fmla="*/ 416 w 734"/>
              <a:gd name="T27" fmla="*/ 565 h 667"/>
              <a:gd name="T28" fmla="*/ 508 w 734"/>
              <a:gd name="T29" fmla="*/ 542 h 667"/>
              <a:gd name="T30" fmla="*/ 586 w 734"/>
              <a:gd name="T31" fmla="*/ 502 h 667"/>
              <a:gd name="T32" fmla="*/ 647 w 734"/>
              <a:gd name="T33" fmla="*/ 445 h 667"/>
              <a:gd name="T34" fmla="*/ 687 w 734"/>
              <a:gd name="T35" fmla="*/ 377 h 667"/>
              <a:gd name="T36" fmla="*/ 700 w 734"/>
              <a:gd name="T37" fmla="*/ 300 h 667"/>
              <a:gd name="T38" fmla="*/ 687 w 734"/>
              <a:gd name="T39" fmla="*/ 223 h 667"/>
              <a:gd name="T40" fmla="*/ 647 w 734"/>
              <a:gd name="T41" fmla="*/ 155 h 667"/>
              <a:gd name="T42" fmla="*/ 586 w 734"/>
              <a:gd name="T43" fmla="*/ 99 h 667"/>
              <a:gd name="T44" fmla="*/ 508 w 734"/>
              <a:gd name="T45" fmla="*/ 58 h 667"/>
              <a:gd name="T46" fmla="*/ 416 w 734"/>
              <a:gd name="T47" fmla="*/ 36 h 667"/>
              <a:gd name="T48" fmla="*/ 368 w 734"/>
              <a:gd name="T49" fmla="*/ 0 h 667"/>
              <a:gd name="T50" fmla="*/ 474 w 734"/>
              <a:gd name="T51" fmla="*/ 12 h 667"/>
              <a:gd name="T52" fmla="*/ 567 w 734"/>
              <a:gd name="T53" fmla="*/ 49 h 667"/>
              <a:gd name="T54" fmla="*/ 644 w 734"/>
              <a:gd name="T55" fmla="*/ 104 h 667"/>
              <a:gd name="T56" fmla="*/ 700 w 734"/>
              <a:gd name="T57" fmla="*/ 173 h 667"/>
              <a:gd name="T58" fmla="*/ 730 w 734"/>
              <a:gd name="T59" fmla="*/ 256 h 667"/>
              <a:gd name="T60" fmla="*/ 730 w 734"/>
              <a:gd name="T61" fmla="*/ 345 h 667"/>
              <a:gd name="T62" fmla="*/ 700 w 734"/>
              <a:gd name="T63" fmla="*/ 427 h 667"/>
              <a:gd name="T64" fmla="*/ 644 w 734"/>
              <a:gd name="T65" fmla="*/ 498 h 667"/>
              <a:gd name="T66" fmla="*/ 567 w 734"/>
              <a:gd name="T67" fmla="*/ 553 h 667"/>
              <a:gd name="T68" fmla="*/ 474 w 734"/>
              <a:gd name="T69" fmla="*/ 588 h 667"/>
              <a:gd name="T70" fmla="*/ 368 w 734"/>
              <a:gd name="T71" fmla="*/ 601 h 667"/>
              <a:gd name="T72" fmla="*/ 264 w 734"/>
              <a:gd name="T73" fmla="*/ 588 h 667"/>
              <a:gd name="T74" fmla="*/ 104 w 734"/>
              <a:gd name="T75" fmla="*/ 510 h 667"/>
              <a:gd name="T76" fmla="*/ 48 w 734"/>
              <a:gd name="T77" fmla="*/ 449 h 667"/>
              <a:gd name="T78" fmla="*/ 13 w 734"/>
              <a:gd name="T79" fmla="*/ 379 h 667"/>
              <a:gd name="T80" fmla="*/ 0 w 734"/>
              <a:gd name="T81" fmla="*/ 300 h 667"/>
              <a:gd name="T82" fmla="*/ 15 w 734"/>
              <a:gd name="T83" fmla="*/ 214 h 667"/>
              <a:gd name="T84" fmla="*/ 58 w 734"/>
              <a:gd name="T85" fmla="*/ 137 h 667"/>
              <a:gd name="T86" fmla="*/ 127 w 734"/>
              <a:gd name="T87" fmla="*/ 74 h 667"/>
              <a:gd name="T88" fmla="*/ 212 w 734"/>
              <a:gd name="T89" fmla="*/ 28 h 667"/>
              <a:gd name="T90" fmla="*/ 313 w 734"/>
              <a:gd name="T91" fmla="*/ 3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34" h="667">
                <a:moveTo>
                  <a:pt x="368" y="33"/>
                </a:moveTo>
                <a:lnTo>
                  <a:pt x="318" y="36"/>
                </a:lnTo>
                <a:lnTo>
                  <a:pt x="271" y="45"/>
                </a:lnTo>
                <a:lnTo>
                  <a:pt x="226" y="58"/>
                </a:lnTo>
                <a:lnTo>
                  <a:pt x="186" y="76"/>
                </a:lnTo>
                <a:lnTo>
                  <a:pt x="148" y="99"/>
                </a:lnTo>
                <a:lnTo>
                  <a:pt x="115" y="125"/>
                </a:lnTo>
                <a:lnTo>
                  <a:pt x="87" y="155"/>
                </a:lnTo>
                <a:lnTo>
                  <a:pt x="64" y="188"/>
                </a:lnTo>
                <a:lnTo>
                  <a:pt x="47" y="223"/>
                </a:lnTo>
                <a:lnTo>
                  <a:pt x="36" y="261"/>
                </a:lnTo>
                <a:lnTo>
                  <a:pt x="34" y="300"/>
                </a:lnTo>
                <a:lnTo>
                  <a:pt x="37" y="341"/>
                </a:lnTo>
                <a:lnTo>
                  <a:pt x="48" y="380"/>
                </a:lnTo>
                <a:lnTo>
                  <a:pt x="68" y="418"/>
                </a:lnTo>
                <a:lnTo>
                  <a:pt x="93" y="452"/>
                </a:lnTo>
                <a:lnTo>
                  <a:pt x="125" y="483"/>
                </a:lnTo>
                <a:lnTo>
                  <a:pt x="133" y="494"/>
                </a:lnTo>
                <a:lnTo>
                  <a:pt x="137" y="504"/>
                </a:lnTo>
                <a:lnTo>
                  <a:pt x="136" y="517"/>
                </a:lnTo>
                <a:lnTo>
                  <a:pt x="113" y="613"/>
                </a:lnTo>
                <a:lnTo>
                  <a:pt x="251" y="558"/>
                </a:lnTo>
                <a:lnTo>
                  <a:pt x="258" y="555"/>
                </a:lnTo>
                <a:lnTo>
                  <a:pt x="264" y="555"/>
                </a:lnTo>
                <a:lnTo>
                  <a:pt x="272" y="555"/>
                </a:lnTo>
                <a:lnTo>
                  <a:pt x="319" y="565"/>
                </a:lnTo>
                <a:lnTo>
                  <a:pt x="368" y="567"/>
                </a:lnTo>
                <a:lnTo>
                  <a:pt x="416" y="565"/>
                </a:lnTo>
                <a:lnTo>
                  <a:pt x="463" y="555"/>
                </a:lnTo>
                <a:lnTo>
                  <a:pt x="508" y="542"/>
                </a:lnTo>
                <a:lnTo>
                  <a:pt x="548" y="524"/>
                </a:lnTo>
                <a:lnTo>
                  <a:pt x="586" y="502"/>
                </a:lnTo>
                <a:lnTo>
                  <a:pt x="619" y="476"/>
                </a:lnTo>
                <a:lnTo>
                  <a:pt x="647" y="445"/>
                </a:lnTo>
                <a:lnTo>
                  <a:pt x="670" y="413"/>
                </a:lnTo>
                <a:lnTo>
                  <a:pt x="687" y="377"/>
                </a:lnTo>
                <a:lnTo>
                  <a:pt x="698" y="339"/>
                </a:lnTo>
                <a:lnTo>
                  <a:pt x="700" y="300"/>
                </a:lnTo>
                <a:lnTo>
                  <a:pt x="698" y="261"/>
                </a:lnTo>
                <a:lnTo>
                  <a:pt x="687" y="223"/>
                </a:lnTo>
                <a:lnTo>
                  <a:pt x="670" y="188"/>
                </a:lnTo>
                <a:lnTo>
                  <a:pt x="647" y="155"/>
                </a:lnTo>
                <a:lnTo>
                  <a:pt x="619" y="125"/>
                </a:lnTo>
                <a:lnTo>
                  <a:pt x="586" y="99"/>
                </a:lnTo>
                <a:lnTo>
                  <a:pt x="548" y="76"/>
                </a:lnTo>
                <a:lnTo>
                  <a:pt x="508" y="58"/>
                </a:lnTo>
                <a:lnTo>
                  <a:pt x="463" y="45"/>
                </a:lnTo>
                <a:lnTo>
                  <a:pt x="416" y="36"/>
                </a:lnTo>
                <a:lnTo>
                  <a:pt x="368" y="33"/>
                </a:lnTo>
                <a:close/>
                <a:moveTo>
                  <a:pt x="368" y="0"/>
                </a:moveTo>
                <a:lnTo>
                  <a:pt x="421" y="3"/>
                </a:lnTo>
                <a:lnTo>
                  <a:pt x="474" y="12"/>
                </a:lnTo>
                <a:lnTo>
                  <a:pt x="522" y="28"/>
                </a:lnTo>
                <a:lnTo>
                  <a:pt x="567" y="49"/>
                </a:lnTo>
                <a:lnTo>
                  <a:pt x="609" y="74"/>
                </a:lnTo>
                <a:lnTo>
                  <a:pt x="644" y="104"/>
                </a:lnTo>
                <a:lnTo>
                  <a:pt x="675" y="137"/>
                </a:lnTo>
                <a:lnTo>
                  <a:pt x="700" y="173"/>
                </a:lnTo>
                <a:lnTo>
                  <a:pt x="719" y="214"/>
                </a:lnTo>
                <a:lnTo>
                  <a:pt x="730" y="256"/>
                </a:lnTo>
                <a:lnTo>
                  <a:pt x="734" y="300"/>
                </a:lnTo>
                <a:lnTo>
                  <a:pt x="730" y="345"/>
                </a:lnTo>
                <a:lnTo>
                  <a:pt x="719" y="387"/>
                </a:lnTo>
                <a:lnTo>
                  <a:pt x="700" y="427"/>
                </a:lnTo>
                <a:lnTo>
                  <a:pt x="675" y="464"/>
                </a:lnTo>
                <a:lnTo>
                  <a:pt x="644" y="498"/>
                </a:lnTo>
                <a:lnTo>
                  <a:pt x="609" y="527"/>
                </a:lnTo>
                <a:lnTo>
                  <a:pt x="567" y="553"/>
                </a:lnTo>
                <a:lnTo>
                  <a:pt x="522" y="572"/>
                </a:lnTo>
                <a:lnTo>
                  <a:pt x="474" y="588"/>
                </a:lnTo>
                <a:lnTo>
                  <a:pt x="421" y="597"/>
                </a:lnTo>
                <a:lnTo>
                  <a:pt x="368" y="601"/>
                </a:lnTo>
                <a:lnTo>
                  <a:pt x="314" y="597"/>
                </a:lnTo>
                <a:lnTo>
                  <a:pt x="264" y="588"/>
                </a:lnTo>
                <a:lnTo>
                  <a:pt x="66" y="667"/>
                </a:lnTo>
                <a:lnTo>
                  <a:pt x="104" y="510"/>
                </a:lnTo>
                <a:lnTo>
                  <a:pt x="74" y="481"/>
                </a:lnTo>
                <a:lnTo>
                  <a:pt x="48" y="449"/>
                </a:lnTo>
                <a:lnTo>
                  <a:pt x="27" y="415"/>
                </a:lnTo>
                <a:lnTo>
                  <a:pt x="13" y="379"/>
                </a:lnTo>
                <a:lnTo>
                  <a:pt x="3" y="341"/>
                </a:lnTo>
                <a:lnTo>
                  <a:pt x="0" y="300"/>
                </a:lnTo>
                <a:lnTo>
                  <a:pt x="3" y="256"/>
                </a:lnTo>
                <a:lnTo>
                  <a:pt x="15" y="214"/>
                </a:lnTo>
                <a:lnTo>
                  <a:pt x="34" y="173"/>
                </a:lnTo>
                <a:lnTo>
                  <a:pt x="58" y="137"/>
                </a:lnTo>
                <a:lnTo>
                  <a:pt x="90" y="104"/>
                </a:lnTo>
                <a:lnTo>
                  <a:pt x="127" y="74"/>
                </a:lnTo>
                <a:lnTo>
                  <a:pt x="167" y="49"/>
                </a:lnTo>
                <a:lnTo>
                  <a:pt x="212" y="28"/>
                </a:lnTo>
                <a:lnTo>
                  <a:pt x="262" y="12"/>
                </a:lnTo>
                <a:lnTo>
                  <a:pt x="313" y="3"/>
                </a:lnTo>
                <a:lnTo>
                  <a:pt x="3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 name="Freeform 56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70287" y="2535135"/>
            <a:ext cx="444773" cy="404175"/>
          </a:xfrm>
          <a:custGeom>
            <a:avLst/>
            <a:gdLst>
              <a:gd name="T0" fmla="*/ 570 w 734"/>
              <a:gd name="T1" fmla="*/ 265 h 667"/>
              <a:gd name="T2" fmla="*/ 581 w 734"/>
              <a:gd name="T3" fmla="*/ 320 h 667"/>
              <a:gd name="T4" fmla="*/ 535 w 734"/>
              <a:gd name="T5" fmla="*/ 350 h 667"/>
              <a:gd name="T6" fmla="*/ 488 w 734"/>
              <a:gd name="T7" fmla="*/ 320 h 667"/>
              <a:gd name="T8" fmla="*/ 500 w 734"/>
              <a:gd name="T9" fmla="*/ 265 h 667"/>
              <a:gd name="T10" fmla="*/ 367 w 734"/>
              <a:gd name="T11" fmla="*/ 250 h 667"/>
              <a:gd name="T12" fmla="*/ 413 w 734"/>
              <a:gd name="T13" fmla="*/ 281 h 667"/>
              <a:gd name="T14" fmla="*/ 403 w 734"/>
              <a:gd name="T15" fmla="*/ 335 h 667"/>
              <a:gd name="T16" fmla="*/ 348 w 734"/>
              <a:gd name="T17" fmla="*/ 346 h 667"/>
              <a:gd name="T18" fmla="*/ 317 w 734"/>
              <a:gd name="T19" fmla="*/ 300 h 667"/>
              <a:gd name="T20" fmla="*/ 348 w 734"/>
              <a:gd name="T21" fmla="*/ 254 h 667"/>
              <a:gd name="T22" fmla="*/ 221 w 734"/>
              <a:gd name="T23" fmla="*/ 254 h 667"/>
              <a:gd name="T24" fmla="*/ 251 w 734"/>
              <a:gd name="T25" fmla="*/ 300 h 667"/>
              <a:gd name="T26" fmla="*/ 221 w 734"/>
              <a:gd name="T27" fmla="*/ 346 h 667"/>
              <a:gd name="T28" fmla="*/ 166 w 734"/>
              <a:gd name="T29" fmla="*/ 335 h 667"/>
              <a:gd name="T30" fmla="*/ 154 w 734"/>
              <a:gd name="T31" fmla="*/ 281 h 667"/>
              <a:gd name="T32" fmla="*/ 201 w 734"/>
              <a:gd name="T33" fmla="*/ 250 h 667"/>
              <a:gd name="T34" fmla="*/ 272 w 734"/>
              <a:gd name="T35" fmla="*/ 45 h 667"/>
              <a:gd name="T36" fmla="*/ 149 w 734"/>
              <a:gd name="T37" fmla="*/ 99 h 667"/>
              <a:gd name="T38" fmla="*/ 65 w 734"/>
              <a:gd name="T39" fmla="*/ 188 h 667"/>
              <a:gd name="T40" fmla="*/ 33 w 734"/>
              <a:gd name="T41" fmla="*/ 300 h 667"/>
              <a:gd name="T42" fmla="*/ 67 w 734"/>
              <a:gd name="T43" fmla="*/ 418 h 667"/>
              <a:gd name="T44" fmla="*/ 133 w 734"/>
              <a:gd name="T45" fmla="*/ 494 h 667"/>
              <a:gd name="T46" fmla="*/ 114 w 734"/>
              <a:gd name="T47" fmla="*/ 613 h 667"/>
              <a:gd name="T48" fmla="*/ 264 w 734"/>
              <a:gd name="T49" fmla="*/ 555 h 667"/>
              <a:gd name="T50" fmla="*/ 367 w 734"/>
              <a:gd name="T51" fmla="*/ 567 h 667"/>
              <a:gd name="T52" fmla="*/ 507 w 734"/>
              <a:gd name="T53" fmla="*/ 542 h 667"/>
              <a:gd name="T54" fmla="*/ 619 w 734"/>
              <a:gd name="T55" fmla="*/ 476 h 667"/>
              <a:gd name="T56" fmla="*/ 687 w 734"/>
              <a:gd name="T57" fmla="*/ 377 h 667"/>
              <a:gd name="T58" fmla="*/ 697 w 734"/>
              <a:gd name="T59" fmla="*/ 261 h 667"/>
              <a:gd name="T60" fmla="*/ 648 w 734"/>
              <a:gd name="T61" fmla="*/ 155 h 667"/>
              <a:gd name="T62" fmla="*/ 549 w 734"/>
              <a:gd name="T63" fmla="*/ 76 h 667"/>
              <a:gd name="T64" fmla="*/ 417 w 734"/>
              <a:gd name="T65" fmla="*/ 36 h 667"/>
              <a:gd name="T66" fmla="*/ 422 w 734"/>
              <a:gd name="T67" fmla="*/ 3 h 667"/>
              <a:gd name="T68" fmla="*/ 568 w 734"/>
              <a:gd name="T69" fmla="*/ 49 h 667"/>
              <a:gd name="T70" fmla="*/ 675 w 734"/>
              <a:gd name="T71" fmla="*/ 137 h 667"/>
              <a:gd name="T72" fmla="*/ 730 w 734"/>
              <a:gd name="T73" fmla="*/ 256 h 667"/>
              <a:gd name="T74" fmla="*/ 720 w 734"/>
              <a:gd name="T75" fmla="*/ 387 h 667"/>
              <a:gd name="T76" fmla="*/ 645 w 734"/>
              <a:gd name="T77" fmla="*/ 498 h 667"/>
              <a:gd name="T78" fmla="*/ 522 w 734"/>
              <a:gd name="T79" fmla="*/ 572 h 667"/>
              <a:gd name="T80" fmla="*/ 367 w 734"/>
              <a:gd name="T81" fmla="*/ 601 h 667"/>
              <a:gd name="T82" fmla="*/ 67 w 734"/>
              <a:gd name="T83" fmla="*/ 667 h 667"/>
              <a:gd name="T84" fmla="*/ 49 w 734"/>
              <a:gd name="T85" fmla="*/ 449 h 667"/>
              <a:gd name="T86" fmla="*/ 3 w 734"/>
              <a:gd name="T87" fmla="*/ 341 h 667"/>
              <a:gd name="T88" fmla="*/ 16 w 734"/>
              <a:gd name="T89" fmla="*/ 214 h 667"/>
              <a:gd name="T90" fmla="*/ 90 w 734"/>
              <a:gd name="T91" fmla="*/ 104 h 667"/>
              <a:gd name="T92" fmla="*/ 213 w 734"/>
              <a:gd name="T93" fmla="*/ 28 h 667"/>
              <a:gd name="T94" fmla="*/ 367 w 734"/>
              <a:gd name="T95" fmla="*/ 0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34" h="667">
                <a:moveTo>
                  <a:pt x="535" y="250"/>
                </a:moveTo>
                <a:lnTo>
                  <a:pt x="553" y="254"/>
                </a:lnTo>
                <a:lnTo>
                  <a:pt x="570" y="265"/>
                </a:lnTo>
                <a:lnTo>
                  <a:pt x="581" y="281"/>
                </a:lnTo>
                <a:lnTo>
                  <a:pt x="585" y="300"/>
                </a:lnTo>
                <a:lnTo>
                  <a:pt x="581" y="320"/>
                </a:lnTo>
                <a:lnTo>
                  <a:pt x="570" y="335"/>
                </a:lnTo>
                <a:lnTo>
                  <a:pt x="553" y="346"/>
                </a:lnTo>
                <a:lnTo>
                  <a:pt x="535" y="350"/>
                </a:lnTo>
                <a:lnTo>
                  <a:pt x="515" y="346"/>
                </a:lnTo>
                <a:lnTo>
                  <a:pt x="500" y="335"/>
                </a:lnTo>
                <a:lnTo>
                  <a:pt x="488" y="320"/>
                </a:lnTo>
                <a:lnTo>
                  <a:pt x="484" y="300"/>
                </a:lnTo>
                <a:lnTo>
                  <a:pt x="488" y="281"/>
                </a:lnTo>
                <a:lnTo>
                  <a:pt x="500" y="265"/>
                </a:lnTo>
                <a:lnTo>
                  <a:pt x="515" y="254"/>
                </a:lnTo>
                <a:lnTo>
                  <a:pt x="535" y="250"/>
                </a:lnTo>
                <a:close/>
                <a:moveTo>
                  <a:pt x="367" y="250"/>
                </a:moveTo>
                <a:lnTo>
                  <a:pt x="387" y="254"/>
                </a:lnTo>
                <a:lnTo>
                  <a:pt x="403" y="265"/>
                </a:lnTo>
                <a:lnTo>
                  <a:pt x="413" y="281"/>
                </a:lnTo>
                <a:lnTo>
                  <a:pt x="417" y="300"/>
                </a:lnTo>
                <a:lnTo>
                  <a:pt x="413" y="320"/>
                </a:lnTo>
                <a:lnTo>
                  <a:pt x="403" y="335"/>
                </a:lnTo>
                <a:lnTo>
                  <a:pt x="387" y="346"/>
                </a:lnTo>
                <a:lnTo>
                  <a:pt x="367" y="350"/>
                </a:lnTo>
                <a:lnTo>
                  <a:pt x="348" y="346"/>
                </a:lnTo>
                <a:lnTo>
                  <a:pt x="332" y="335"/>
                </a:lnTo>
                <a:lnTo>
                  <a:pt x="321" y="320"/>
                </a:lnTo>
                <a:lnTo>
                  <a:pt x="317" y="300"/>
                </a:lnTo>
                <a:lnTo>
                  <a:pt x="321" y="281"/>
                </a:lnTo>
                <a:lnTo>
                  <a:pt x="332" y="265"/>
                </a:lnTo>
                <a:lnTo>
                  <a:pt x="348" y="254"/>
                </a:lnTo>
                <a:lnTo>
                  <a:pt x="367" y="250"/>
                </a:lnTo>
                <a:close/>
                <a:moveTo>
                  <a:pt x="201" y="250"/>
                </a:moveTo>
                <a:lnTo>
                  <a:pt x="221" y="254"/>
                </a:lnTo>
                <a:lnTo>
                  <a:pt x="236" y="265"/>
                </a:lnTo>
                <a:lnTo>
                  <a:pt x="247" y="281"/>
                </a:lnTo>
                <a:lnTo>
                  <a:pt x="251" y="300"/>
                </a:lnTo>
                <a:lnTo>
                  <a:pt x="247" y="320"/>
                </a:lnTo>
                <a:lnTo>
                  <a:pt x="236" y="335"/>
                </a:lnTo>
                <a:lnTo>
                  <a:pt x="221" y="346"/>
                </a:lnTo>
                <a:lnTo>
                  <a:pt x="201" y="350"/>
                </a:lnTo>
                <a:lnTo>
                  <a:pt x="181" y="346"/>
                </a:lnTo>
                <a:lnTo>
                  <a:pt x="166" y="335"/>
                </a:lnTo>
                <a:lnTo>
                  <a:pt x="154" y="320"/>
                </a:lnTo>
                <a:lnTo>
                  <a:pt x="150" y="300"/>
                </a:lnTo>
                <a:lnTo>
                  <a:pt x="154" y="281"/>
                </a:lnTo>
                <a:lnTo>
                  <a:pt x="166" y="265"/>
                </a:lnTo>
                <a:lnTo>
                  <a:pt x="181" y="254"/>
                </a:lnTo>
                <a:lnTo>
                  <a:pt x="201" y="250"/>
                </a:lnTo>
                <a:close/>
                <a:moveTo>
                  <a:pt x="367" y="33"/>
                </a:moveTo>
                <a:lnTo>
                  <a:pt x="317" y="36"/>
                </a:lnTo>
                <a:lnTo>
                  <a:pt x="272" y="45"/>
                </a:lnTo>
                <a:lnTo>
                  <a:pt x="227" y="58"/>
                </a:lnTo>
                <a:lnTo>
                  <a:pt x="185" y="76"/>
                </a:lnTo>
                <a:lnTo>
                  <a:pt x="149" y="99"/>
                </a:lnTo>
                <a:lnTo>
                  <a:pt x="116" y="125"/>
                </a:lnTo>
                <a:lnTo>
                  <a:pt x="87" y="155"/>
                </a:lnTo>
                <a:lnTo>
                  <a:pt x="65" y="188"/>
                </a:lnTo>
                <a:lnTo>
                  <a:pt x="48" y="223"/>
                </a:lnTo>
                <a:lnTo>
                  <a:pt x="37" y="261"/>
                </a:lnTo>
                <a:lnTo>
                  <a:pt x="33" y="300"/>
                </a:lnTo>
                <a:lnTo>
                  <a:pt x="37" y="341"/>
                </a:lnTo>
                <a:lnTo>
                  <a:pt x="49" y="380"/>
                </a:lnTo>
                <a:lnTo>
                  <a:pt x="67" y="418"/>
                </a:lnTo>
                <a:lnTo>
                  <a:pt x="93" y="452"/>
                </a:lnTo>
                <a:lnTo>
                  <a:pt x="126" y="483"/>
                </a:lnTo>
                <a:lnTo>
                  <a:pt x="133" y="494"/>
                </a:lnTo>
                <a:lnTo>
                  <a:pt x="137" y="504"/>
                </a:lnTo>
                <a:lnTo>
                  <a:pt x="137" y="517"/>
                </a:lnTo>
                <a:lnTo>
                  <a:pt x="114" y="613"/>
                </a:lnTo>
                <a:lnTo>
                  <a:pt x="252" y="558"/>
                </a:lnTo>
                <a:lnTo>
                  <a:pt x="259" y="555"/>
                </a:lnTo>
                <a:lnTo>
                  <a:pt x="264" y="555"/>
                </a:lnTo>
                <a:lnTo>
                  <a:pt x="272" y="555"/>
                </a:lnTo>
                <a:lnTo>
                  <a:pt x="320" y="565"/>
                </a:lnTo>
                <a:lnTo>
                  <a:pt x="367" y="567"/>
                </a:lnTo>
                <a:lnTo>
                  <a:pt x="417" y="565"/>
                </a:lnTo>
                <a:lnTo>
                  <a:pt x="464" y="555"/>
                </a:lnTo>
                <a:lnTo>
                  <a:pt x="507" y="542"/>
                </a:lnTo>
                <a:lnTo>
                  <a:pt x="549" y="524"/>
                </a:lnTo>
                <a:lnTo>
                  <a:pt x="586" y="502"/>
                </a:lnTo>
                <a:lnTo>
                  <a:pt x="619" y="476"/>
                </a:lnTo>
                <a:lnTo>
                  <a:pt x="648" y="445"/>
                </a:lnTo>
                <a:lnTo>
                  <a:pt x="670" y="413"/>
                </a:lnTo>
                <a:lnTo>
                  <a:pt x="687" y="377"/>
                </a:lnTo>
                <a:lnTo>
                  <a:pt x="697" y="339"/>
                </a:lnTo>
                <a:lnTo>
                  <a:pt x="701" y="300"/>
                </a:lnTo>
                <a:lnTo>
                  <a:pt x="697" y="261"/>
                </a:lnTo>
                <a:lnTo>
                  <a:pt x="687" y="223"/>
                </a:lnTo>
                <a:lnTo>
                  <a:pt x="670" y="188"/>
                </a:lnTo>
                <a:lnTo>
                  <a:pt x="648" y="155"/>
                </a:lnTo>
                <a:lnTo>
                  <a:pt x="619" y="125"/>
                </a:lnTo>
                <a:lnTo>
                  <a:pt x="586" y="99"/>
                </a:lnTo>
                <a:lnTo>
                  <a:pt x="549" y="76"/>
                </a:lnTo>
                <a:lnTo>
                  <a:pt x="507" y="58"/>
                </a:lnTo>
                <a:lnTo>
                  <a:pt x="464" y="45"/>
                </a:lnTo>
                <a:lnTo>
                  <a:pt x="417" y="36"/>
                </a:lnTo>
                <a:lnTo>
                  <a:pt x="367" y="33"/>
                </a:lnTo>
                <a:close/>
                <a:moveTo>
                  <a:pt x="367" y="0"/>
                </a:moveTo>
                <a:lnTo>
                  <a:pt x="422" y="3"/>
                </a:lnTo>
                <a:lnTo>
                  <a:pt x="473" y="12"/>
                </a:lnTo>
                <a:lnTo>
                  <a:pt x="522" y="28"/>
                </a:lnTo>
                <a:lnTo>
                  <a:pt x="568" y="49"/>
                </a:lnTo>
                <a:lnTo>
                  <a:pt x="608" y="74"/>
                </a:lnTo>
                <a:lnTo>
                  <a:pt x="645" y="104"/>
                </a:lnTo>
                <a:lnTo>
                  <a:pt x="675" y="137"/>
                </a:lnTo>
                <a:lnTo>
                  <a:pt x="700" y="173"/>
                </a:lnTo>
                <a:lnTo>
                  <a:pt x="720" y="214"/>
                </a:lnTo>
                <a:lnTo>
                  <a:pt x="730" y="256"/>
                </a:lnTo>
                <a:lnTo>
                  <a:pt x="734" y="300"/>
                </a:lnTo>
                <a:lnTo>
                  <a:pt x="730" y="345"/>
                </a:lnTo>
                <a:lnTo>
                  <a:pt x="720" y="387"/>
                </a:lnTo>
                <a:lnTo>
                  <a:pt x="700" y="427"/>
                </a:lnTo>
                <a:lnTo>
                  <a:pt x="675" y="464"/>
                </a:lnTo>
                <a:lnTo>
                  <a:pt x="645" y="498"/>
                </a:lnTo>
                <a:lnTo>
                  <a:pt x="608" y="527"/>
                </a:lnTo>
                <a:lnTo>
                  <a:pt x="568" y="553"/>
                </a:lnTo>
                <a:lnTo>
                  <a:pt x="522" y="572"/>
                </a:lnTo>
                <a:lnTo>
                  <a:pt x="473" y="588"/>
                </a:lnTo>
                <a:lnTo>
                  <a:pt x="422" y="597"/>
                </a:lnTo>
                <a:lnTo>
                  <a:pt x="367" y="601"/>
                </a:lnTo>
                <a:lnTo>
                  <a:pt x="315" y="597"/>
                </a:lnTo>
                <a:lnTo>
                  <a:pt x="264" y="588"/>
                </a:lnTo>
                <a:lnTo>
                  <a:pt x="67" y="667"/>
                </a:lnTo>
                <a:lnTo>
                  <a:pt x="104" y="510"/>
                </a:lnTo>
                <a:lnTo>
                  <a:pt x="74" y="481"/>
                </a:lnTo>
                <a:lnTo>
                  <a:pt x="49" y="449"/>
                </a:lnTo>
                <a:lnTo>
                  <a:pt x="28" y="415"/>
                </a:lnTo>
                <a:lnTo>
                  <a:pt x="12" y="379"/>
                </a:lnTo>
                <a:lnTo>
                  <a:pt x="3" y="341"/>
                </a:lnTo>
                <a:lnTo>
                  <a:pt x="0" y="300"/>
                </a:lnTo>
                <a:lnTo>
                  <a:pt x="4" y="256"/>
                </a:lnTo>
                <a:lnTo>
                  <a:pt x="16" y="214"/>
                </a:lnTo>
                <a:lnTo>
                  <a:pt x="35" y="173"/>
                </a:lnTo>
                <a:lnTo>
                  <a:pt x="59" y="137"/>
                </a:lnTo>
                <a:lnTo>
                  <a:pt x="90" y="104"/>
                </a:lnTo>
                <a:lnTo>
                  <a:pt x="126" y="74"/>
                </a:lnTo>
                <a:lnTo>
                  <a:pt x="167" y="49"/>
                </a:lnTo>
                <a:lnTo>
                  <a:pt x="213" y="28"/>
                </a:lnTo>
                <a:lnTo>
                  <a:pt x="261" y="12"/>
                </a:lnTo>
                <a:lnTo>
                  <a:pt x="314" y="3"/>
                </a:lnTo>
                <a:lnTo>
                  <a:pt x="3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 name="Freeform 56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514734" y="2534834"/>
            <a:ext cx="445380" cy="404780"/>
          </a:xfrm>
          <a:custGeom>
            <a:avLst/>
            <a:gdLst>
              <a:gd name="T0" fmla="*/ 186 w 735"/>
              <a:gd name="T1" fmla="*/ 212 h 668"/>
              <a:gd name="T2" fmla="*/ 88 w 735"/>
              <a:gd name="T3" fmla="*/ 269 h 668"/>
              <a:gd name="T4" fmla="*/ 37 w 735"/>
              <a:gd name="T5" fmla="*/ 358 h 668"/>
              <a:gd name="T6" fmla="*/ 45 w 735"/>
              <a:gd name="T7" fmla="*/ 452 h 668"/>
              <a:gd name="T8" fmla="*/ 103 w 735"/>
              <a:gd name="T9" fmla="*/ 529 h 668"/>
              <a:gd name="T10" fmla="*/ 114 w 735"/>
              <a:gd name="T11" fmla="*/ 565 h 668"/>
              <a:gd name="T12" fmla="*/ 194 w 735"/>
              <a:gd name="T13" fmla="*/ 578 h 668"/>
              <a:gd name="T14" fmla="*/ 237 w 735"/>
              <a:gd name="T15" fmla="*/ 583 h 668"/>
              <a:gd name="T16" fmla="*/ 348 w 735"/>
              <a:gd name="T17" fmla="*/ 572 h 668"/>
              <a:gd name="T18" fmla="*/ 445 w 735"/>
              <a:gd name="T19" fmla="*/ 516 h 668"/>
              <a:gd name="T20" fmla="*/ 496 w 735"/>
              <a:gd name="T21" fmla="*/ 427 h 668"/>
              <a:gd name="T22" fmla="*/ 486 w 735"/>
              <a:gd name="T23" fmla="*/ 326 h 668"/>
              <a:gd name="T24" fmla="*/ 418 w 735"/>
              <a:gd name="T25" fmla="*/ 246 h 668"/>
              <a:gd name="T26" fmla="*/ 309 w 735"/>
              <a:gd name="T27" fmla="*/ 205 h 668"/>
              <a:gd name="T28" fmla="*/ 310 w 735"/>
              <a:gd name="T29" fmla="*/ 171 h 668"/>
              <a:gd name="T30" fmla="*/ 424 w 735"/>
              <a:gd name="T31" fmla="*/ 211 h 668"/>
              <a:gd name="T32" fmla="*/ 504 w 735"/>
              <a:gd name="T33" fmla="*/ 290 h 668"/>
              <a:gd name="T34" fmla="*/ 534 w 735"/>
              <a:gd name="T35" fmla="*/ 393 h 668"/>
              <a:gd name="T36" fmla="*/ 504 w 735"/>
              <a:gd name="T37" fmla="*/ 497 h 668"/>
              <a:gd name="T38" fmla="*/ 424 w 735"/>
              <a:gd name="T39" fmla="*/ 575 h 668"/>
              <a:gd name="T40" fmla="*/ 310 w 735"/>
              <a:gd name="T41" fmla="*/ 616 h 668"/>
              <a:gd name="T42" fmla="*/ 199 w 735"/>
              <a:gd name="T43" fmla="*/ 610 h 668"/>
              <a:gd name="T44" fmla="*/ 54 w 735"/>
              <a:gd name="T45" fmla="*/ 529 h 668"/>
              <a:gd name="T46" fmla="*/ 4 w 735"/>
              <a:gd name="T47" fmla="*/ 430 h 668"/>
              <a:gd name="T48" fmla="*/ 13 w 735"/>
              <a:gd name="T49" fmla="*/ 321 h 668"/>
              <a:gd name="T50" fmla="*/ 79 w 735"/>
              <a:gd name="T51" fmla="*/ 233 h 668"/>
              <a:gd name="T52" fmla="*/ 182 w 735"/>
              <a:gd name="T53" fmla="*/ 178 h 668"/>
              <a:gd name="T54" fmla="*/ 468 w 735"/>
              <a:gd name="T55" fmla="*/ 0 h 668"/>
              <a:gd name="T56" fmla="*/ 589 w 735"/>
              <a:gd name="T57" fmla="*/ 25 h 668"/>
              <a:gd name="T58" fmla="*/ 682 w 735"/>
              <a:gd name="T59" fmla="*/ 93 h 668"/>
              <a:gd name="T60" fmla="*/ 731 w 735"/>
              <a:gd name="T61" fmla="*/ 189 h 668"/>
              <a:gd name="T62" fmla="*/ 720 w 735"/>
              <a:gd name="T63" fmla="*/ 299 h 668"/>
              <a:gd name="T64" fmla="*/ 652 w 735"/>
              <a:gd name="T65" fmla="*/ 388 h 668"/>
              <a:gd name="T66" fmla="*/ 565 w 735"/>
              <a:gd name="T67" fmla="*/ 419 h 668"/>
              <a:gd name="T68" fmla="*/ 618 w 735"/>
              <a:gd name="T69" fmla="*/ 384 h 668"/>
              <a:gd name="T70" fmla="*/ 656 w 735"/>
              <a:gd name="T71" fmla="*/ 339 h 668"/>
              <a:gd name="T72" fmla="*/ 698 w 735"/>
              <a:gd name="T73" fmla="*/ 257 h 668"/>
              <a:gd name="T74" fmla="*/ 686 w 735"/>
              <a:gd name="T75" fmla="*/ 159 h 668"/>
              <a:gd name="T76" fmla="*/ 618 w 735"/>
              <a:gd name="T77" fmla="*/ 79 h 668"/>
              <a:gd name="T78" fmla="*/ 510 w 735"/>
              <a:gd name="T79" fmla="*/ 37 h 668"/>
              <a:gd name="T80" fmla="*/ 384 w 735"/>
              <a:gd name="T81" fmla="*/ 46 h 668"/>
              <a:gd name="T82" fmla="*/ 284 w 735"/>
              <a:gd name="T83" fmla="*/ 106 h 668"/>
              <a:gd name="T84" fmla="*/ 242 w 735"/>
              <a:gd name="T85" fmla="*/ 104 h 668"/>
              <a:gd name="T86" fmla="*/ 337 w 735"/>
              <a:gd name="T87" fmla="*/ 29 h 668"/>
              <a:gd name="T88" fmla="*/ 468 w 735"/>
              <a:gd name="T89"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35" h="668">
                <a:moveTo>
                  <a:pt x="267" y="201"/>
                </a:moveTo>
                <a:lnTo>
                  <a:pt x="225" y="205"/>
                </a:lnTo>
                <a:lnTo>
                  <a:pt x="186" y="212"/>
                </a:lnTo>
                <a:lnTo>
                  <a:pt x="149" y="227"/>
                </a:lnTo>
                <a:lnTo>
                  <a:pt x="117" y="246"/>
                </a:lnTo>
                <a:lnTo>
                  <a:pt x="88" y="269"/>
                </a:lnTo>
                <a:lnTo>
                  <a:pt x="65" y="296"/>
                </a:lnTo>
                <a:lnTo>
                  <a:pt x="48" y="326"/>
                </a:lnTo>
                <a:lnTo>
                  <a:pt x="37" y="358"/>
                </a:lnTo>
                <a:lnTo>
                  <a:pt x="33" y="393"/>
                </a:lnTo>
                <a:lnTo>
                  <a:pt x="37" y="423"/>
                </a:lnTo>
                <a:lnTo>
                  <a:pt x="45" y="452"/>
                </a:lnTo>
                <a:lnTo>
                  <a:pt x="59" y="481"/>
                </a:lnTo>
                <a:lnTo>
                  <a:pt x="79" y="506"/>
                </a:lnTo>
                <a:lnTo>
                  <a:pt x="103" y="529"/>
                </a:lnTo>
                <a:lnTo>
                  <a:pt x="111" y="540"/>
                </a:lnTo>
                <a:lnTo>
                  <a:pt x="115" y="551"/>
                </a:lnTo>
                <a:lnTo>
                  <a:pt x="114" y="565"/>
                </a:lnTo>
                <a:lnTo>
                  <a:pt x="101" y="613"/>
                </a:lnTo>
                <a:lnTo>
                  <a:pt x="187" y="579"/>
                </a:lnTo>
                <a:lnTo>
                  <a:pt x="194" y="578"/>
                </a:lnTo>
                <a:lnTo>
                  <a:pt x="199" y="578"/>
                </a:lnTo>
                <a:lnTo>
                  <a:pt x="207" y="578"/>
                </a:lnTo>
                <a:lnTo>
                  <a:pt x="237" y="583"/>
                </a:lnTo>
                <a:lnTo>
                  <a:pt x="267" y="584"/>
                </a:lnTo>
                <a:lnTo>
                  <a:pt x="309" y="582"/>
                </a:lnTo>
                <a:lnTo>
                  <a:pt x="348" y="572"/>
                </a:lnTo>
                <a:lnTo>
                  <a:pt x="385" y="558"/>
                </a:lnTo>
                <a:lnTo>
                  <a:pt x="418" y="540"/>
                </a:lnTo>
                <a:lnTo>
                  <a:pt x="445" y="516"/>
                </a:lnTo>
                <a:lnTo>
                  <a:pt x="469" y="490"/>
                </a:lnTo>
                <a:lnTo>
                  <a:pt x="486" y="460"/>
                </a:lnTo>
                <a:lnTo>
                  <a:pt x="496" y="427"/>
                </a:lnTo>
                <a:lnTo>
                  <a:pt x="500" y="393"/>
                </a:lnTo>
                <a:lnTo>
                  <a:pt x="496" y="358"/>
                </a:lnTo>
                <a:lnTo>
                  <a:pt x="486" y="326"/>
                </a:lnTo>
                <a:lnTo>
                  <a:pt x="469" y="296"/>
                </a:lnTo>
                <a:lnTo>
                  <a:pt x="445" y="269"/>
                </a:lnTo>
                <a:lnTo>
                  <a:pt x="418" y="246"/>
                </a:lnTo>
                <a:lnTo>
                  <a:pt x="385" y="227"/>
                </a:lnTo>
                <a:lnTo>
                  <a:pt x="348" y="212"/>
                </a:lnTo>
                <a:lnTo>
                  <a:pt x="309" y="205"/>
                </a:lnTo>
                <a:lnTo>
                  <a:pt x="267" y="201"/>
                </a:lnTo>
                <a:close/>
                <a:moveTo>
                  <a:pt x="267" y="168"/>
                </a:moveTo>
                <a:lnTo>
                  <a:pt x="310" y="171"/>
                </a:lnTo>
                <a:lnTo>
                  <a:pt x="351" y="178"/>
                </a:lnTo>
                <a:lnTo>
                  <a:pt x="390" y="193"/>
                </a:lnTo>
                <a:lnTo>
                  <a:pt x="424" y="211"/>
                </a:lnTo>
                <a:lnTo>
                  <a:pt x="456" y="233"/>
                </a:lnTo>
                <a:lnTo>
                  <a:pt x="482" y="260"/>
                </a:lnTo>
                <a:lnTo>
                  <a:pt x="504" y="290"/>
                </a:lnTo>
                <a:lnTo>
                  <a:pt x="520" y="321"/>
                </a:lnTo>
                <a:lnTo>
                  <a:pt x="531" y="356"/>
                </a:lnTo>
                <a:lnTo>
                  <a:pt x="534" y="393"/>
                </a:lnTo>
                <a:lnTo>
                  <a:pt x="531" y="430"/>
                </a:lnTo>
                <a:lnTo>
                  <a:pt x="520" y="464"/>
                </a:lnTo>
                <a:lnTo>
                  <a:pt x="504" y="497"/>
                </a:lnTo>
                <a:lnTo>
                  <a:pt x="482" y="525"/>
                </a:lnTo>
                <a:lnTo>
                  <a:pt x="456" y="551"/>
                </a:lnTo>
                <a:lnTo>
                  <a:pt x="424" y="575"/>
                </a:lnTo>
                <a:lnTo>
                  <a:pt x="390" y="593"/>
                </a:lnTo>
                <a:lnTo>
                  <a:pt x="351" y="606"/>
                </a:lnTo>
                <a:lnTo>
                  <a:pt x="310" y="616"/>
                </a:lnTo>
                <a:lnTo>
                  <a:pt x="267" y="618"/>
                </a:lnTo>
                <a:lnTo>
                  <a:pt x="233" y="616"/>
                </a:lnTo>
                <a:lnTo>
                  <a:pt x="199" y="610"/>
                </a:lnTo>
                <a:lnTo>
                  <a:pt x="50" y="668"/>
                </a:lnTo>
                <a:lnTo>
                  <a:pt x="83" y="555"/>
                </a:lnTo>
                <a:lnTo>
                  <a:pt x="54" y="529"/>
                </a:lnTo>
                <a:lnTo>
                  <a:pt x="31" y="499"/>
                </a:lnTo>
                <a:lnTo>
                  <a:pt x="14" y="465"/>
                </a:lnTo>
                <a:lnTo>
                  <a:pt x="4" y="430"/>
                </a:lnTo>
                <a:lnTo>
                  <a:pt x="0" y="393"/>
                </a:lnTo>
                <a:lnTo>
                  <a:pt x="4" y="356"/>
                </a:lnTo>
                <a:lnTo>
                  <a:pt x="13" y="321"/>
                </a:lnTo>
                <a:lnTo>
                  <a:pt x="30" y="290"/>
                </a:lnTo>
                <a:lnTo>
                  <a:pt x="51" y="260"/>
                </a:lnTo>
                <a:lnTo>
                  <a:pt x="79" y="233"/>
                </a:lnTo>
                <a:lnTo>
                  <a:pt x="109" y="211"/>
                </a:lnTo>
                <a:lnTo>
                  <a:pt x="144" y="193"/>
                </a:lnTo>
                <a:lnTo>
                  <a:pt x="182" y="178"/>
                </a:lnTo>
                <a:lnTo>
                  <a:pt x="224" y="171"/>
                </a:lnTo>
                <a:lnTo>
                  <a:pt x="267" y="168"/>
                </a:lnTo>
                <a:close/>
                <a:moveTo>
                  <a:pt x="468" y="0"/>
                </a:moveTo>
                <a:lnTo>
                  <a:pt x="511" y="3"/>
                </a:lnTo>
                <a:lnTo>
                  <a:pt x="551" y="12"/>
                </a:lnTo>
                <a:lnTo>
                  <a:pt x="589" y="25"/>
                </a:lnTo>
                <a:lnTo>
                  <a:pt x="625" y="44"/>
                </a:lnTo>
                <a:lnTo>
                  <a:pt x="656" y="67"/>
                </a:lnTo>
                <a:lnTo>
                  <a:pt x="682" y="93"/>
                </a:lnTo>
                <a:lnTo>
                  <a:pt x="705" y="122"/>
                </a:lnTo>
                <a:lnTo>
                  <a:pt x="720" y="155"/>
                </a:lnTo>
                <a:lnTo>
                  <a:pt x="731" y="189"/>
                </a:lnTo>
                <a:lnTo>
                  <a:pt x="735" y="226"/>
                </a:lnTo>
                <a:lnTo>
                  <a:pt x="731" y="263"/>
                </a:lnTo>
                <a:lnTo>
                  <a:pt x="720" y="299"/>
                </a:lnTo>
                <a:lnTo>
                  <a:pt x="703" y="332"/>
                </a:lnTo>
                <a:lnTo>
                  <a:pt x="680" y="362"/>
                </a:lnTo>
                <a:lnTo>
                  <a:pt x="652" y="388"/>
                </a:lnTo>
                <a:lnTo>
                  <a:pt x="684" y="502"/>
                </a:lnTo>
                <a:lnTo>
                  <a:pt x="558" y="452"/>
                </a:lnTo>
                <a:lnTo>
                  <a:pt x="565" y="419"/>
                </a:lnTo>
                <a:lnTo>
                  <a:pt x="634" y="445"/>
                </a:lnTo>
                <a:lnTo>
                  <a:pt x="620" y="397"/>
                </a:lnTo>
                <a:lnTo>
                  <a:pt x="618" y="384"/>
                </a:lnTo>
                <a:lnTo>
                  <a:pt x="622" y="372"/>
                </a:lnTo>
                <a:lnTo>
                  <a:pt x="631" y="363"/>
                </a:lnTo>
                <a:lnTo>
                  <a:pt x="656" y="339"/>
                </a:lnTo>
                <a:lnTo>
                  <a:pt x="675" y="313"/>
                </a:lnTo>
                <a:lnTo>
                  <a:pt x="689" y="286"/>
                </a:lnTo>
                <a:lnTo>
                  <a:pt x="698" y="257"/>
                </a:lnTo>
                <a:lnTo>
                  <a:pt x="701" y="226"/>
                </a:lnTo>
                <a:lnTo>
                  <a:pt x="697" y="191"/>
                </a:lnTo>
                <a:lnTo>
                  <a:pt x="686" y="159"/>
                </a:lnTo>
                <a:lnTo>
                  <a:pt x="669" y="129"/>
                </a:lnTo>
                <a:lnTo>
                  <a:pt x="646" y="102"/>
                </a:lnTo>
                <a:lnTo>
                  <a:pt x="618" y="79"/>
                </a:lnTo>
                <a:lnTo>
                  <a:pt x="586" y="61"/>
                </a:lnTo>
                <a:lnTo>
                  <a:pt x="549" y="46"/>
                </a:lnTo>
                <a:lnTo>
                  <a:pt x="510" y="37"/>
                </a:lnTo>
                <a:lnTo>
                  <a:pt x="468" y="34"/>
                </a:lnTo>
                <a:lnTo>
                  <a:pt x="424" y="37"/>
                </a:lnTo>
                <a:lnTo>
                  <a:pt x="384" y="46"/>
                </a:lnTo>
                <a:lnTo>
                  <a:pt x="346" y="62"/>
                </a:lnTo>
                <a:lnTo>
                  <a:pt x="313" y="82"/>
                </a:lnTo>
                <a:lnTo>
                  <a:pt x="284" y="106"/>
                </a:lnTo>
                <a:lnTo>
                  <a:pt x="262" y="134"/>
                </a:lnTo>
                <a:lnTo>
                  <a:pt x="221" y="138"/>
                </a:lnTo>
                <a:lnTo>
                  <a:pt x="242" y="104"/>
                </a:lnTo>
                <a:lnTo>
                  <a:pt x="269" y="75"/>
                </a:lnTo>
                <a:lnTo>
                  <a:pt x="301" y="50"/>
                </a:lnTo>
                <a:lnTo>
                  <a:pt x="337" y="29"/>
                </a:lnTo>
                <a:lnTo>
                  <a:pt x="377" y="13"/>
                </a:lnTo>
                <a:lnTo>
                  <a:pt x="422" y="4"/>
                </a:lnTo>
                <a:lnTo>
                  <a:pt x="4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 name="Freeform 57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59789" y="2514533"/>
            <a:ext cx="444119" cy="445380"/>
          </a:xfrm>
          <a:custGeom>
            <a:avLst/>
            <a:gdLst>
              <a:gd name="T0" fmla="*/ 86 w 705"/>
              <a:gd name="T1" fmla="*/ 175 h 707"/>
              <a:gd name="T2" fmla="*/ 45 w 705"/>
              <a:gd name="T3" fmla="*/ 259 h 707"/>
              <a:gd name="T4" fmla="*/ 31 w 705"/>
              <a:gd name="T5" fmla="*/ 353 h 707"/>
              <a:gd name="T6" fmla="*/ 45 w 705"/>
              <a:gd name="T7" fmla="*/ 446 h 707"/>
              <a:gd name="T8" fmla="*/ 83 w 705"/>
              <a:gd name="T9" fmla="*/ 529 h 707"/>
              <a:gd name="T10" fmla="*/ 142 w 705"/>
              <a:gd name="T11" fmla="*/ 596 h 707"/>
              <a:gd name="T12" fmla="*/ 217 w 705"/>
              <a:gd name="T13" fmla="*/ 645 h 707"/>
              <a:gd name="T14" fmla="*/ 305 w 705"/>
              <a:gd name="T15" fmla="*/ 672 h 707"/>
              <a:gd name="T16" fmla="*/ 401 w 705"/>
              <a:gd name="T17" fmla="*/ 672 h 707"/>
              <a:gd name="T18" fmla="*/ 490 w 705"/>
              <a:gd name="T19" fmla="*/ 643 h 707"/>
              <a:gd name="T20" fmla="*/ 568 w 705"/>
              <a:gd name="T21" fmla="*/ 592 h 707"/>
              <a:gd name="T22" fmla="*/ 353 w 705"/>
              <a:gd name="T23" fmla="*/ 33 h 707"/>
              <a:gd name="T24" fmla="*/ 257 w 705"/>
              <a:gd name="T25" fmla="*/ 47 h 707"/>
              <a:gd name="T26" fmla="*/ 174 w 705"/>
              <a:gd name="T27" fmla="*/ 88 h 707"/>
              <a:gd name="T28" fmla="*/ 590 w 705"/>
              <a:gd name="T29" fmla="*/ 569 h 707"/>
              <a:gd name="T30" fmla="*/ 642 w 705"/>
              <a:gd name="T31" fmla="*/ 492 h 707"/>
              <a:gd name="T32" fmla="*/ 670 w 705"/>
              <a:gd name="T33" fmla="*/ 402 h 707"/>
              <a:gd name="T34" fmla="*/ 670 w 705"/>
              <a:gd name="T35" fmla="*/ 306 h 707"/>
              <a:gd name="T36" fmla="*/ 644 w 705"/>
              <a:gd name="T37" fmla="*/ 219 h 707"/>
              <a:gd name="T38" fmla="*/ 595 w 705"/>
              <a:gd name="T39" fmla="*/ 143 h 707"/>
              <a:gd name="T40" fmla="*/ 527 w 705"/>
              <a:gd name="T41" fmla="*/ 84 h 707"/>
              <a:gd name="T42" fmla="*/ 445 w 705"/>
              <a:gd name="T43" fmla="*/ 46 h 707"/>
              <a:gd name="T44" fmla="*/ 353 w 705"/>
              <a:gd name="T45" fmla="*/ 33 h 707"/>
              <a:gd name="T46" fmla="*/ 404 w 705"/>
              <a:gd name="T47" fmla="*/ 4 h 707"/>
              <a:gd name="T48" fmla="*/ 501 w 705"/>
              <a:gd name="T49" fmla="*/ 34 h 707"/>
              <a:gd name="T50" fmla="*/ 585 w 705"/>
              <a:gd name="T51" fmla="*/ 88 h 707"/>
              <a:gd name="T52" fmla="*/ 649 w 705"/>
              <a:gd name="T53" fmla="*/ 161 h 707"/>
              <a:gd name="T54" fmla="*/ 691 w 705"/>
              <a:gd name="T55" fmla="*/ 251 h 707"/>
              <a:gd name="T56" fmla="*/ 705 w 705"/>
              <a:gd name="T57" fmla="*/ 353 h 707"/>
              <a:gd name="T58" fmla="*/ 691 w 705"/>
              <a:gd name="T59" fmla="*/ 456 h 707"/>
              <a:gd name="T60" fmla="*/ 649 w 705"/>
              <a:gd name="T61" fmla="*/ 546 h 707"/>
              <a:gd name="T62" fmla="*/ 585 w 705"/>
              <a:gd name="T63" fmla="*/ 621 h 707"/>
              <a:gd name="T64" fmla="*/ 501 w 705"/>
              <a:gd name="T65" fmla="*/ 674 h 707"/>
              <a:gd name="T66" fmla="*/ 404 w 705"/>
              <a:gd name="T67" fmla="*/ 703 h 707"/>
              <a:gd name="T68" fmla="*/ 301 w 705"/>
              <a:gd name="T69" fmla="*/ 703 h 707"/>
              <a:gd name="T70" fmla="*/ 204 w 705"/>
              <a:gd name="T71" fmla="*/ 674 h 707"/>
              <a:gd name="T72" fmla="*/ 121 w 705"/>
              <a:gd name="T73" fmla="*/ 621 h 707"/>
              <a:gd name="T74" fmla="*/ 56 w 705"/>
              <a:gd name="T75" fmla="*/ 546 h 707"/>
              <a:gd name="T76" fmla="*/ 14 w 705"/>
              <a:gd name="T77" fmla="*/ 456 h 707"/>
              <a:gd name="T78" fmla="*/ 0 w 705"/>
              <a:gd name="T79" fmla="*/ 353 h 707"/>
              <a:gd name="T80" fmla="*/ 14 w 705"/>
              <a:gd name="T81" fmla="*/ 251 h 707"/>
              <a:gd name="T82" fmla="*/ 56 w 705"/>
              <a:gd name="T83" fmla="*/ 161 h 707"/>
              <a:gd name="T84" fmla="*/ 121 w 705"/>
              <a:gd name="T85" fmla="*/ 88 h 707"/>
              <a:gd name="T86" fmla="*/ 204 w 705"/>
              <a:gd name="T87" fmla="*/ 34 h 707"/>
              <a:gd name="T88" fmla="*/ 301 w 705"/>
              <a:gd name="T89" fmla="*/ 4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05" h="707">
                <a:moveTo>
                  <a:pt x="115" y="139"/>
                </a:moveTo>
                <a:lnTo>
                  <a:pt x="86" y="175"/>
                </a:lnTo>
                <a:lnTo>
                  <a:pt x="62" y="215"/>
                </a:lnTo>
                <a:lnTo>
                  <a:pt x="45" y="259"/>
                </a:lnTo>
                <a:lnTo>
                  <a:pt x="35" y="305"/>
                </a:lnTo>
                <a:lnTo>
                  <a:pt x="31" y="353"/>
                </a:lnTo>
                <a:lnTo>
                  <a:pt x="35" y="401"/>
                </a:lnTo>
                <a:lnTo>
                  <a:pt x="45" y="446"/>
                </a:lnTo>
                <a:lnTo>
                  <a:pt x="61" y="490"/>
                </a:lnTo>
                <a:lnTo>
                  <a:pt x="83" y="529"/>
                </a:lnTo>
                <a:lnTo>
                  <a:pt x="110" y="564"/>
                </a:lnTo>
                <a:lnTo>
                  <a:pt x="142" y="596"/>
                </a:lnTo>
                <a:lnTo>
                  <a:pt x="178" y="623"/>
                </a:lnTo>
                <a:lnTo>
                  <a:pt x="217" y="645"/>
                </a:lnTo>
                <a:lnTo>
                  <a:pt x="260" y="661"/>
                </a:lnTo>
                <a:lnTo>
                  <a:pt x="305" y="672"/>
                </a:lnTo>
                <a:lnTo>
                  <a:pt x="353" y="674"/>
                </a:lnTo>
                <a:lnTo>
                  <a:pt x="401" y="672"/>
                </a:lnTo>
                <a:lnTo>
                  <a:pt x="447" y="660"/>
                </a:lnTo>
                <a:lnTo>
                  <a:pt x="490" y="643"/>
                </a:lnTo>
                <a:lnTo>
                  <a:pt x="531" y="621"/>
                </a:lnTo>
                <a:lnTo>
                  <a:pt x="568" y="592"/>
                </a:lnTo>
                <a:lnTo>
                  <a:pt x="115" y="139"/>
                </a:lnTo>
                <a:close/>
                <a:moveTo>
                  <a:pt x="353" y="33"/>
                </a:moveTo>
                <a:lnTo>
                  <a:pt x="303" y="37"/>
                </a:lnTo>
                <a:lnTo>
                  <a:pt x="257" y="47"/>
                </a:lnTo>
                <a:lnTo>
                  <a:pt x="214" y="64"/>
                </a:lnTo>
                <a:lnTo>
                  <a:pt x="174" y="88"/>
                </a:lnTo>
                <a:lnTo>
                  <a:pt x="137" y="117"/>
                </a:lnTo>
                <a:lnTo>
                  <a:pt x="590" y="569"/>
                </a:lnTo>
                <a:lnTo>
                  <a:pt x="619" y="533"/>
                </a:lnTo>
                <a:lnTo>
                  <a:pt x="642" y="492"/>
                </a:lnTo>
                <a:lnTo>
                  <a:pt x="659" y="449"/>
                </a:lnTo>
                <a:lnTo>
                  <a:pt x="670" y="402"/>
                </a:lnTo>
                <a:lnTo>
                  <a:pt x="674" y="353"/>
                </a:lnTo>
                <a:lnTo>
                  <a:pt x="670" y="306"/>
                </a:lnTo>
                <a:lnTo>
                  <a:pt x="659" y="261"/>
                </a:lnTo>
                <a:lnTo>
                  <a:pt x="644" y="219"/>
                </a:lnTo>
                <a:lnTo>
                  <a:pt x="621" y="179"/>
                </a:lnTo>
                <a:lnTo>
                  <a:pt x="595" y="143"/>
                </a:lnTo>
                <a:lnTo>
                  <a:pt x="562" y="111"/>
                </a:lnTo>
                <a:lnTo>
                  <a:pt x="527" y="84"/>
                </a:lnTo>
                <a:lnTo>
                  <a:pt x="488" y="63"/>
                </a:lnTo>
                <a:lnTo>
                  <a:pt x="445" y="46"/>
                </a:lnTo>
                <a:lnTo>
                  <a:pt x="400" y="37"/>
                </a:lnTo>
                <a:lnTo>
                  <a:pt x="353" y="33"/>
                </a:lnTo>
                <a:close/>
                <a:moveTo>
                  <a:pt x="353" y="0"/>
                </a:moveTo>
                <a:lnTo>
                  <a:pt x="404" y="4"/>
                </a:lnTo>
                <a:lnTo>
                  <a:pt x="454" y="16"/>
                </a:lnTo>
                <a:lnTo>
                  <a:pt x="501" y="34"/>
                </a:lnTo>
                <a:lnTo>
                  <a:pt x="544" y="58"/>
                </a:lnTo>
                <a:lnTo>
                  <a:pt x="585" y="88"/>
                </a:lnTo>
                <a:lnTo>
                  <a:pt x="619" y="122"/>
                </a:lnTo>
                <a:lnTo>
                  <a:pt x="649" y="161"/>
                </a:lnTo>
                <a:lnTo>
                  <a:pt x="672" y="204"/>
                </a:lnTo>
                <a:lnTo>
                  <a:pt x="691" y="251"/>
                </a:lnTo>
                <a:lnTo>
                  <a:pt x="701" y="301"/>
                </a:lnTo>
                <a:lnTo>
                  <a:pt x="705" y="353"/>
                </a:lnTo>
                <a:lnTo>
                  <a:pt x="701" y="406"/>
                </a:lnTo>
                <a:lnTo>
                  <a:pt x="691" y="456"/>
                </a:lnTo>
                <a:lnTo>
                  <a:pt x="672" y="503"/>
                </a:lnTo>
                <a:lnTo>
                  <a:pt x="649" y="546"/>
                </a:lnTo>
                <a:lnTo>
                  <a:pt x="619" y="585"/>
                </a:lnTo>
                <a:lnTo>
                  <a:pt x="585" y="621"/>
                </a:lnTo>
                <a:lnTo>
                  <a:pt x="544" y="651"/>
                </a:lnTo>
                <a:lnTo>
                  <a:pt x="501" y="674"/>
                </a:lnTo>
                <a:lnTo>
                  <a:pt x="454" y="693"/>
                </a:lnTo>
                <a:lnTo>
                  <a:pt x="404" y="703"/>
                </a:lnTo>
                <a:lnTo>
                  <a:pt x="353" y="707"/>
                </a:lnTo>
                <a:lnTo>
                  <a:pt x="301" y="703"/>
                </a:lnTo>
                <a:lnTo>
                  <a:pt x="251" y="693"/>
                </a:lnTo>
                <a:lnTo>
                  <a:pt x="204" y="674"/>
                </a:lnTo>
                <a:lnTo>
                  <a:pt x="161" y="651"/>
                </a:lnTo>
                <a:lnTo>
                  <a:pt x="121" y="621"/>
                </a:lnTo>
                <a:lnTo>
                  <a:pt x="86" y="585"/>
                </a:lnTo>
                <a:lnTo>
                  <a:pt x="56" y="546"/>
                </a:lnTo>
                <a:lnTo>
                  <a:pt x="32" y="503"/>
                </a:lnTo>
                <a:lnTo>
                  <a:pt x="14" y="456"/>
                </a:lnTo>
                <a:lnTo>
                  <a:pt x="4" y="406"/>
                </a:lnTo>
                <a:lnTo>
                  <a:pt x="0" y="353"/>
                </a:lnTo>
                <a:lnTo>
                  <a:pt x="4" y="301"/>
                </a:lnTo>
                <a:lnTo>
                  <a:pt x="14" y="251"/>
                </a:lnTo>
                <a:lnTo>
                  <a:pt x="32" y="204"/>
                </a:lnTo>
                <a:lnTo>
                  <a:pt x="56" y="161"/>
                </a:lnTo>
                <a:lnTo>
                  <a:pt x="86" y="122"/>
                </a:lnTo>
                <a:lnTo>
                  <a:pt x="121" y="88"/>
                </a:lnTo>
                <a:lnTo>
                  <a:pt x="161" y="58"/>
                </a:lnTo>
                <a:lnTo>
                  <a:pt x="204" y="34"/>
                </a:lnTo>
                <a:lnTo>
                  <a:pt x="251" y="16"/>
                </a:lnTo>
                <a:lnTo>
                  <a:pt x="301" y="4"/>
                </a:lnTo>
                <a:lnTo>
                  <a:pt x="35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7" name="Freeform 57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03583" y="2514533"/>
            <a:ext cx="444119" cy="445380"/>
          </a:xfrm>
          <a:custGeom>
            <a:avLst/>
            <a:gdLst>
              <a:gd name="T0" fmla="*/ 377 w 705"/>
              <a:gd name="T1" fmla="*/ 302 h 707"/>
              <a:gd name="T2" fmla="*/ 402 w 705"/>
              <a:gd name="T3" fmla="*/ 330 h 707"/>
              <a:gd name="T4" fmla="*/ 403 w 705"/>
              <a:gd name="T5" fmla="*/ 352 h 707"/>
              <a:gd name="T6" fmla="*/ 398 w 705"/>
              <a:gd name="T7" fmla="*/ 378 h 707"/>
              <a:gd name="T8" fmla="*/ 376 w 705"/>
              <a:gd name="T9" fmla="*/ 461 h 707"/>
              <a:gd name="T10" fmla="*/ 373 w 705"/>
              <a:gd name="T11" fmla="*/ 477 h 707"/>
              <a:gd name="T12" fmla="*/ 377 w 705"/>
              <a:gd name="T13" fmla="*/ 491 h 707"/>
              <a:gd name="T14" fmla="*/ 387 w 705"/>
              <a:gd name="T15" fmla="*/ 497 h 707"/>
              <a:gd name="T16" fmla="*/ 407 w 705"/>
              <a:gd name="T17" fmla="*/ 497 h 707"/>
              <a:gd name="T18" fmla="*/ 425 w 705"/>
              <a:gd name="T19" fmla="*/ 494 h 707"/>
              <a:gd name="T20" fmla="*/ 403 w 705"/>
              <a:gd name="T21" fmla="*/ 520 h 707"/>
              <a:gd name="T22" fmla="*/ 355 w 705"/>
              <a:gd name="T23" fmla="*/ 530 h 707"/>
              <a:gd name="T24" fmla="*/ 313 w 705"/>
              <a:gd name="T25" fmla="*/ 517 h 707"/>
              <a:gd name="T26" fmla="*/ 297 w 705"/>
              <a:gd name="T27" fmla="*/ 484 h 707"/>
              <a:gd name="T28" fmla="*/ 300 w 705"/>
              <a:gd name="T29" fmla="*/ 459 h 707"/>
              <a:gd name="T30" fmla="*/ 323 w 705"/>
              <a:gd name="T31" fmla="*/ 374 h 707"/>
              <a:gd name="T32" fmla="*/ 327 w 705"/>
              <a:gd name="T33" fmla="*/ 351 h 707"/>
              <a:gd name="T34" fmla="*/ 323 w 705"/>
              <a:gd name="T35" fmla="*/ 336 h 707"/>
              <a:gd name="T36" fmla="*/ 314 w 705"/>
              <a:gd name="T37" fmla="*/ 330 h 707"/>
              <a:gd name="T38" fmla="*/ 293 w 705"/>
              <a:gd name="T39" fmla="*/ 329 h 707"/>
              <a:gd name="T40" fmla="*/ 272 w 705"/>
              <a:gd name="T41" fmla="*/ 335 h 707"/>
              <a:gd name="T42" fmla="*/ 330 w 705"/>
              <a:gd name="T43" fmla="*/ 298 h 707"/>
              <a:gd name="T44" fmla="*/ 406 w 705"/>
              <a:gd name="T45" fmla="*/ 181 h 707"/>
              <a:gd name="T46" fmla="*/ 433 w 705"/>
              <a:gd name="T47" fmla="*/ 219 h 707"/>
              <a:gd name="T48" fmla="*/ 406 w 705"/>
              <a:gd name="T49" fmla="*/ 257 h 707"/>
              <a:gd name="T50" fmla="*/ 356 w 705"/>
              <a:gd name="T51" fmla="*/ 247 h 707"/>
              <a:gd name="T52" fmla="*/ 345 w 705"/>
              <a:gd name="T53" fmla="*/ 203 h 707"/>
              <a:gd name="T54" fmla="*/ 387 w 705"/>
              <a:gd name="T55" fmla="*/ 177 h 707"/>
              <a:gd name="T56" fmla="*/ 260 w 705"/>
              <a:gd name="T57" fmla="*/ 46 h 707"/>
              <a:gd name="T58" fmla="*/ 143 w 705"/>
              <a:gd name="T59" fmla="*/ 111 h 707"/>
              <a:gd name="T60" fmla="*/ 61 w 705"/>
              <a:gd name="T61" fmla="*/ 219 h 707"/>
              <a:gd name="T62" fmla="*/ 31 w 705"/>
              <a:gd name="T63" fmla="*/ 353 h 707"/>
              <a:gd name="T64" fmla="*/ 61 w 705"/>
              <a:gd name="T65" fmla="*/ 490 h 707"/>
              <a:gd name="T66" fmla="*/ 143 w 705"/>
              <a:gd name="T67" fmla="*/ 596 h 707"/>
              <a:gd name="T68" fmla="*/ 260 w 705"/>
              <a:gd name="T69" fmla="*/ 661 h 707"/>
              <a:gd name="T70" fmla="*/ 400 w 705"/>
              <a:gd name="T71" fmla="*/ 672 h 707"/>
              <a:gd name="T72" fmla="*/ 527 w 705"/>
              <a:gd name="T73" fmla="*/ 623 h 707"/>
              <a:gd name="T74" fmla="*/ 622 w 705"/>
              <a:gd name="T75" fmla="*/ 529 h 707"/>
              <a:gd name="T76" fmla="*/ 670 w 705"/>
              <a:gd name="T77" fmla="*/ 401 h 707"/>
              <a:gd name="T78" fmla="*/ 660 w 705"/>
              <a:gd name="T79" fmla="*/ 261 h 707"/>
              <a:gd name="T80" fmla="*/ 596 w 705"/>
              <a:gd name="T81" fmla="*/ 143 h 707"/>
              <a:gd name="T82" fmla="*/ 488 w 705"/>
              <a:gd name="T83" fmla="*/ 63 h 707"/>
              <a:gd name="T84" fmla="*/ 353 w 705"/>
              <a:gd name="T85" fmla="*/ 33 h 707"/>
              <a:gd name="T86" fmla="*/ 454 w 705"/>
              <a:gd name="T87" fmla="*/ 16 h 707"/>
              <a:gd name="T88" fmla="*/ 585 w 705"/>
              <a:gd name="T89" fmla="*/ 88 h 707"/>
              <a:gd name="T90" fmla="*/ 673 w 705"/>
              <a:gd name="T91" fmla="*/ 204 h 707"/>
              <a:gd name="T92" fmla="*/ 705 w 705"/>
              <a:gd name="T93" fmla="*/ 353 h 707"/>
              <a:gd name="T94" fmla="*/ 673 w 705"/>
              <a:gd name="T95" fmla="*/ 503 h 707"/>
              <a:gd name="T96" fmla="*/ 585 w 705"/>
              <a:gd name="T97" fmla="*/ 621 h 707"/>
              <a:gd name="T98" fmla="*/ 454 w 705"/>
              <a:gd name="T99" fmla="*/ 693 h 707"/>
              <a:gd name="T100" fmla="*/ 301 w 705"/>
              <a:gd name="T101" fmla="*/ 703 h 707"/>
              <a:gd name="T102" fmla="*/ 161 w 705"/>
              <a:gd name="T103" fmla="*/ 651 h 707"/>
              <a:gd name="T104" fmla="*/ 56 w 705"/>
              <a:gd name="T105" fmla="*/ 546 h 707"/>
              <a:gd name="T106" fmla="*/ 4 w 705"/>
              <a:gd name="T107" fmla="*/ 406 h 707"/>
              <a:gd name="T108" fmla="*/ 14 w 705"/>
              <a:gd name="T109" fmla="*/ 251 h 707"/>
              <a:gd name="T110" fmla="*/ 86 w 705"/>
              <a:gd name="T111" fmla="*/ 122 h 707"/>
              <a:gd name="T112" fmla="*/ 204 w 705"/>
              <a:gd name="T113" fmla="*/ 34 h 707"/>
              <a:gd name="T114" fmla="*/ 353 w 705"/>
              <a:gd name="T115" fmla="*/ 0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05" h="707">
                <a:moveTo>
                  <a:pt x="345" y="297"/>
                </a:moveTo>
                <a:lnTo>
                  <a:pt x="363" y="298"/>
                </a:lnTo>
                <a:lnTo>
                  <a:pt x="377" y="302"/>
                </a:lnTo>
                <a:lnTo>
                  <a:pt x="389" y="309"/>
                </a:lnTo>
                <a:lnTo>
                  <a:pt x="397" y="319"/>
                </a:lnTo>
                <a:lnTo>
                  <a:pt x="402" y="330"/>
                </a:lnTo>
                <a:lnTo>
                  <a:pt x="403" y="343"/>
                </a:lnTo>
                <a:lnTo>
                  <a:pt x="403" y="347"/>
                </a:lnTo>
                <a:lnTo>
                  <a:pt x="403" y="352"/>
                </a:lnTo>
                <a:lnTo>
                  <a:pt x="402" y="357"/>
                </a:lnTo>
                <a:lnTo>
                  <a:pt x="400" y="368"/>
                </a:lnTo>
                <a:lnTo>
                  <a:pt x="398" y="378"/>
                </a:lnTo>
                <a:lnTo>
                  <a:pt x="380" y="442"/>
                </a:lnTo>
                <a:lnTo>
                  <a:pt x="377" y="452"/>
                </a:lnTo>
                <a:lnTo>
                  <a:pt x="376" y="461"/>
                </a:lnTo>
                <a:lnTo>
                  <a:pt x="374" y="467"/>
                </a:lnTo>
                <a:lnTo>
                  <a:pt x="373" y="473"/>
                </a:lnTo>
                <a:lnTo>
                  <a:pt x="373" y="477"/>
                </a:lnTo>
                <a:lnTo>
                  <a:pt x="373" y="482"/>
                </a:lnTo>
                <a:lnTo>
                  <a:pt x="374" y="487"/>
                </a:lnTo>
                <a:lnTo>
                  <a:pt x="377" y="491"/>
                </a:lnTo>
                <a:lnTo>
                  <a:pt x="380" y="494"/>
                </a:lnTo>
                <a:lnTo>
                  <a:pt x="382" y="496"/>
                </a:lnTo>
                <a:lnTo>
                  <a:pt x="387" y="497"/>
                </a:lnTo>
                <a:lnTo>
                  <a:pt x="393" y="499"/>
                </a:lnTo>
                <a:lnTo>
                  <a:pt x="400" y="499"/>
                </a:lnTo>
                <a:lnTo>
                  <a:pt x="407" y="497"/>
                </a:lnTo>
                <a:lnTo>
                  <a:pt x="416" y="496"/>
                </a:lnTo>
                <a:lnTo>
                  <a:pt x="421" y="495"/>
                </a:lnTo>
                <a:lnTo>
                  <a:pt x="425" y="494"/>
                </a:lnTo>
                <a:lnTo>
                  <a:pt x="428" y="492"/>
                </a:lnTo>
                <a:lnTo>
                  <a:pt x="423" y="512"/>
                </a:lnTo>
                <a:lnTo>
                  <a:pt x="403" y="520"/>
                </a:lnTo>
                <a:lnTo>
                  <a:pt x="387" y="525"/>
                </a:lnTo>
                <a:lnTo>
                  <a:pt x="372" y="529"/>
                </a:lnTo>
                <a:lnTo>
                  <a:pt x="355" y="530"/>
                </a:lnTo>
                <a:lnTo>
                  <a:pt x="338" y="529"/>
                </a:lnTo>
                <a:lnTo>
                  <a:pt x="323" y="525"/>
                </a:lnTo>
                <a:lnTo>
                  <a:pt x="313" y="517"/>
                </a:lnTo>
                <a:lnTo>
                  <a:pt x="304" y="508"/>
                </a:lnTo>
                <a:lnTo>
                  <a:pt x="298" y="496"/>
                </a:lnTo>
                <a:lnTo>
                  <a:pt x="297" y="484"/>
                </a:lnTo>
                <a:lnTo>
                  <a:pt x="297" y="475"/>
                </a:lnTo>
                <a:lnTo>
                  <a:pt x="298" y="467"/>
                </a:lnTo>
                <a:lnTo>
                  <a:pt x="300" y="459"/>
                </a:lnTo>
                <a:lnTo>
                  <a:pt x="301" y="449"/>
                </a:lnTo>
                <a:lnTo>
                  <a:pt x="321" y="384"/>
                </a:lnTo>
                <a:lnTo>
                  <a:pt x="323" y="374"/>
                </a:lnTo>
                <a:lnTo>
                  <a:pt x="325" y="367"/>
                </a:lnTo>
                <a:lnTo>
                  <a:pt x="326" y="357"/>
                </a:lnTo>
                <a:lnTo>
                  <a:pt x="327" y="351"/>
                </a:lnTo>
                <a:lnTo>
                  <a:pt x="326" y="344"/>
                </a:lnTo>
                <a:lnTo>
                  <a:pt x="326" y="340"/>
                </a:lnTo>
                <a:lnTo>
                  <a:pt x="323" y="336"/>
                </a:lnTo>
                <a:lnTo>
                  <a:pt x="322" y="333"/>
                </a:lnTo>
                <a:lnTo>
                  <a:pt x="318" y="331"/>
                </a:lnTo>
                <a:lnTo>
                  <a:pt x="314" y="330"/>
                </a:lnTo>
                <a:lnTo>
                  <a:pt x="308" y="329"/>
                </a:lnTo>
                <a:lnTo>
                  <a:pt x="301" y="329"/>
                </a:lnTo>
                <a:lnTo>
                  <a:pt x="293" y="329"/>
                </a:lnTo>
                <a:lnTo>
                  <a:pt x="285" y="330"/>
                </a:lnTo>
                <a:lnTo>
                  <a:pt x="279" y="333"/>
                </a:lnTo>
                <a:lnTo>
                  <a:pt x="272" y="335"/>
                </a:lnTo>
                <a:lnTo>
                  <a:pt x="277" y="314"/>
                </a:lnTo>
                <a:lnTo>
                  <a:pt x="314" y="302"/>
                </a:lnTo>
                <a:lnTo>
                  <a:pt x="330" y="298"/>
                </a:lnTo>
                <a:lnTo>
                  <a:pt x="345" y="297"/>
                </a:lnTo>
                <a:close/>
                <a:moveTo>
                  <a:pt x="387" y="177"/>
                </a:moveTo>
                <a:lnTo>
                  <a:pt x="406" y="181"/>
                </a:lnTo>
                <a:lnTo>
                  <a:pt x="420" y="189"/>
                </a:lnTo>
                <a:lnTo>
                  <a:pt x="429" y="203"/>
                </a:lnTo>
                <a:lnTo>
                  <a:pt x="433" y="219"/>
                </a:lnTo>
                <a:lnTo>
                  <a:pt x="429" y="234"/>
                </a:lnTo>
                <a:lnTo>
                  <a:pt x="420" y="247"/>
                </a:lnTo>
                <a:lnTo>
                  <a:pt x="406" y="257"/>
                </a:lnTo>
                <a:lnTo>
                  <a:pt x="387" y="259"/>
                </a:lnTo>
                <a:lnTo>
                  <a:pt x="370" y="257"/>
                </a:lnTo>
                <a:lnTo>
                  <a:pt x="356" y="247"/>
                </a:lnTo>
                <a:lnTo>
                  <a:pt x="345" y="234"/>
                </a:lnTo>
                <a:lnTo>
                  <a:pt x="343" y="219"/>
                </a:lnTo>
                <a:lnTo>
                  <a:pt x="345" y="203"/>
                </a:lnTo>
                <a:lnTo>
                  <a:pt x="356" y="189"/>
                </a:lnTo>
                <a:lnTo>
                  <a:pt x="370" y="181"/>
                </a:lnTo>
                <a:lnTo>
                  <a:pt x="387" y="177"/>
                </a:lnTo>
                <a:close/>
                <a:moveTo>
                  <a:pt x="353" y="33"/>
                </a:moveTo>
                <a:lnTo>
                  <a:pt x="305" y="37"/>
                </a:lnTo>
                <a:lnTo>
                  <a:pt x="260" y="46"/>
                </a:lnTo>
                <a:lnTo>
                  <a:pt x="217" y="63"/>
                </a:lnTo>
                <a:lnTo>
                  <a:pt x="178" y="84"/>
                </a:lnTo>
                <a:lnTo>
                  <a:pt x="143" y="111"/>
                </a:lnTo>
                <a:lnTo>
                  <a:pt x="110" y="143"/>
                </a:lnTo>
                <a:lnTo>
                  <a:pt x="84" y="179"/>
                </a:lnTo>
                <a:lnTo>
                  <a:pt x="61" y="219"/>
                </a:lnTo>
                <a:lnTo>
                  <a:pt x="46" y="261"/>
                </a:lnTo>
                <a:lnTo>
                  <a:pt x="35" y="306"/>
                </a:lnTo>
                <a:lnTo>
                  <a:pt x="31" y="353"/>
                </a:lnTo>
                <a:lnTo>
                  <a:pt x="35" y="401"/>
                </a:lnTo>
                <a:lnTo>
                  <a:pt x="46" y="446"/>
                </a:lnTo>
                <a:lnTo>
                  <a:pt x="61" y="490"/>
                </a:lnTo>
                <a:lnTo>
                  <a:pt x="84" y="529"/>
                </a:lnTo>
                <a:lnTo>
                  <a:pt x="110" y="564"/>
                </a:lnTo>
                <a:lnTo>
                  <a:pt x="143" y="596"/>
                </a:lnTo>
                <a:lnTo>
                  <a:pt x="178" y="623"/>
                </a:lnTo>
                <a:lnTo>
                  <a:pt x="217" y="645"/>
                </a:lnTo>
                <a:lnTo>
                  <a:pt x="260" y="661"/>
                </a:lnTo>
                <a:lnTo>
                  <a:pt x="305" y="672"/>
                </a:lnTo>
                <a:lnTo>
                  <a:pt x="353" y="674"/>
                </a:lnTo>
                <a:lnTo>
                  <a:pt x="400" y="672"/>
                </a:lnTo>
                <a:lnTo>
                  <a:pt x="445" y="661"/>
                </a:lnTo>
                <a:lnTo>
                  <a:pt x="488" y="645"/>
                </a:lnTo>
                <a:lnTo>
                  <a:pt x="527" y="623"/>
                </a:lnTo>
                <a:lnTo>
                  <a:pt x="563" y="596"/>
                </a:lnTo>
                <a:lnTo>
                  <a:pt x="596" y="564"/>
                </a:lnTo>
                <a:lnTo>
                  <a:pt x="622" y="529"/>
                </a:lnTo>
                <a:lnTo>
                  <a:pt x="644" y="490"/>
                </a:lnTo>
                <a:lnTo>
                  <a:pt x="660" y="446"/>
                </a:lnTo>
                <a:lnTo>
                  <a:pt x="670" y="401"/>
                </a:lnTo>
                <a:lnTo>
                  <a:pt x="674" y="353"/>
                </a:lnTo>
                <a:lnTo>
                  <a:pt x="670" y="306"/>
                </a:lnTo>
                <a:lnTo>
                  <a:pt x="660" y="261"/>
                </a:lnTo>
                <a:lnTo>
                  <a:pt x="644" y="219"/>
                </a:lnTo>
                <a:lnTo>
                  <a:pt x="622" y="179"/>
                </a:lnTo>
                <a:lnTo>
                  <a:pt x="596" y="143"/>
                </a:lnTo>
                <a:lnTo>
                  <a:pt x="563" y="111"/>
                </a:lnTo>
                <a:lnTo>
                  <a:pt x="527" y="84"/>
                </a:lnTo>
                <a:lnTo>
                  <a:pt x="488" y="63"/>
                </a:lnTo>
                <a:lnTo>
                  <a:pt x="445" y="46"/>
                </a:lnTo>
                <a:lnTo>
                  <a:pt x="400" y="37"/>
                </a:lnTo>
                <a:lnTo>
                  <a:pt x="353" y="33"/>
                </a:lnTo>
                <a:close/>
                <a:moveTo>
                  <a:pt x="353" y="0"/>
                </a:moveTo>
                <a:lnTo>
                  <a:pt x="404" y="4"/>
                </a:lnTo>
                <a:lnTo>
                  <a:pt x="454" y="16"/>
                </a:lnTo>
                <a:lnTo>
                  <a:pt x="501" y="34"/>
                </a:lnTo>
                <a:lnTo>
                  <a:pt x="544" y="58"/>
                </a:lnTo>
                <a:lnTo>
                  <a:pt x="585" y="88"/>
                </a:lnTo>
                <a:lnTo>
                  <a:pt x="619" y="122"/>
                </a:lnTo>
                <a:lnTo>
                  <a:pt x="649" y="161"/>
                </a:lnTo>
                <a:lnTo>
                  <a:pt x="673" y="204"/>
                </a:lnTo>
                <a:lnTo>
                  <a:pt x="691" y="251"/>
                </a:lnTo>
                <a:lnTo>
                  <a:pt x="702" y="301"/>
                </a:lnTo>
                <a:lnTo>
                  <a:pt x="705" y="353"/>
                </a:lnTo>
                <a:lnTo>
                  <a:pt x="702" y="406"/>
                </a:lnTo>
                <a:lnTo>
                  <a:pt x="691" y="456"/>
                </a:lnTo>
                <a:lnTo>
                  <a:pt x="673" y="503"/>
                </a:lnTo>
                <a:lnTo>
                  <a:pt x="649" y="546"/>
                </a:lnTo>
                <a:lnTo>
                  <a:pt x="619" y="585"/>
                </a:lnTo>
                <a:lnTo>
                  <a:pt x="585" y="621"/>
                </a:lnTo>
                <a:lnTo>
                  <a:pt x="544" y="651"/>
                </a:lnTo>
                <a:lnTo>
                  <a:pt x="501" y="674"/>
                </a:lnTo>
                <a:lnTo>
                  <a:pt x="454" y="693"/>
                </a:lnTo>
                <a:lnTo>
                  <a:pt x="404" y="703"/>
                </a:lnTo>
                <a:lnTo>
                  <a:pt x="353" y="707"/>
                </a:lnTo>
                <a:lnTo>
                  <a:pt x="301" y="703"/>
                </a:lnTo>
                <a:lnTo>
                  <a:pt x="251" y="693"/>
                </a:lnTo>
                <a:lnTo>
                  <a:pt x="204" y="674"/>
                </a:lnTo>
                <a:lnTo>
                  <a:pt x="161" y="651"/>
                </a:lnTo>
                <a:lnTo>
                  <a:pt x="122" y="621"/>
                </a:lnTo>
                <a:lnTo>
                  <a:pt x="86" y="585"/>
                </a:lnTo>
                <a:lnTo>
                  <a:pt x="56" y="546"/>
                </a:lnTo>
                <a:lnTo>
                  <a:pt x="33" y="503"/>
                </a:lnTo>
                <a:lnTo>
                  <a:pt x="14" y="456"/>
                </a:lnTo>
                <a:lnTo>
                  <a:pt x="4" y="406"/>
                </a:lnTo>
                <a:lnTo>
                  <a:pt x="0" y="353"/>
                </a:lnTo>
                <a:lnTo>
                  <a:pt x="4" y="301"/>
                </a:lnTo>
                <a:lnTo>
                  <a:pt x="14" y="251"/>
                </a:lnTo>
                <a:lnTo>
                  <a:pt x="33" y="204"/>
                </a:lnTo>
                <a:lnTo>
                  <a:pt x="56" y="161"/>
                </a:lnTo>
                <a:lnTo>
                  <a:pt x="86" y="122"/>
                </a:lnTo>
                <a:lnTo>
                  <a:pt x="122" y="88"/>
                </a:lnTo>
                <a:lnTo>
                  <a:pt x="161" y="58"/>
                </a:lnTo>
                <a:lnTo>
                  <a:pt x="204" y="34"/>
                </a:lnTo>
                <a:lnTo>
                  <a:pt x="251" y="16"/>
                </a:lnTo>
                <a:lnTo>
                  <a:pt x="301" y="4"/>
                </a:lnTo>
                <a:lnTo>
                  <a:pt x="35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8" name="Freeform 57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047376" y="2514533"/>
            <a:ext cx="444750" cy="445380"/>
          </a:xfrm>
          <a:custGeom>
            <a:avLst/>
            <a:gdLst>
              <a:gd name="T0" fmla="*/ 379 w 706"/>
              <a:gd name="T1" fmla="*/ 514 h 707"/>
              <a:gd name="T2" fmla="*/ 359 w 706"/>
              <a:gd name="T3" fmla="*/ 194 h 707"/>
              <a:gd name="T4" fmla="*/ 411 w 706"/>
              <a:gd name="T5" fmla="*/ 206 h 707"/>
              <a:gd name="T6" fmla="*/ 445 w 706"/>
              <a:gd name="T7" fmla="*/ 241 h 707"/>
              <a:gd name="T8" fmla="*/ 451 w 706"/>
              <a:gd name="T9" fmla="*/ 300 h 707"/>
              <a:gd name="T10" fmla="*/ 413 w 706"/>
              <a:gd name="T11" fmla="*/ 352 h 707"/>
              <a:gd name="T12" fmla="*/ 384 w 706"/>
              <a:gd name="T13" fmla="*/ 381 h 707"/>
              <a:gd name="T14" fmla="*/ 376 w 706"/>
              <a:gd name="T15" fmla="*/ 398 h 707"/>
              <a:gd name="T16" fmla="*/ 373 w 706"/>
              <a:gd name="T17" fmla="*/ 433 h 707"/>
              <a:gd name="T18" fmla="*/ 337 w 706"/>
              <a:gd name="T19" fmla="*/ 433 h 707"/>
              <a:gd name="T20" fmla="*/ 343 w 706"/>
              <a:gd name="T21" fmla="*/ 386 h 707"/>
              <a:gd name="T22" fmla="*/ 376 w 706"/>
              <a:gd name="T23" fmla="*/ 342 h 707"/>
              <a:gd name="T24" fmla="*/ 410 w 706"/>
              <a:gd name="T25" fmla="*/ 306 h 707"/>
              <a:gd name="T26" fmla="*/ 415 w 706"/>
              <a:gd name="T27" fmla="*/ 266 h 707"/>
              <a:gd name="T28" fmla="*/ 405 w 706"/>
              <a:gd name="T29" fmla="*/ 243 h 707"/>
              <a:gd name="T30" fmla="*/ 388 w 706"/>
              <a:gd name="T31" fmla="*/ 230 h 707"/>
              <a:gd name="T32" fmla="*/ 358 w 706"/>
              <a:gd name="T33" fmla="*/ 224 h 707"/>
              <a:gd name="T34" fmla="*/ 316 w 706"/>
              <a:gd name="T35" fmla="*/ 236 h 707"/>
              <a:gd name="T36" fmla="*/ 293 w 706"/>
              <a:gd name="T37" fmla="*/ 268 h 707"/>
              <a:gd name="T38" fmla="*/ 291 w 706"/>
              <a:gd name="T39" fmla="*/ 302 h 707"/>
              <a:gd name="T40" fmla="*/ 257 w 706"/>
              <a:gd name="T41" fmla="*/ 276 h 707"/>
              <a:gd name="T42" fmla="*/ 282 w 706"/>
              <a:gd name="T43" fmla="*/ 223 h 707"/>
              <a:gd name="T44" fmla="*/ 335 w 706"/>
              <a:gd name="T45" fmla="*/ 195 h 707"/>
              <a:gd name="T46" fmla="*/ 305 w 706"/>
              <a:gd name="T47" fmla="*/ 37 h 707"/>
              <a:gd name="T48" fmla="*/ 178 w 706"/>
              <a:gd name="T49" fmla="*/ 84 h 707"/>
              <a:gd name="T50" fmla="*/ 84 w 706"/>
              <a:gd name="T51" fmla="*/ 179 h 707"/>
              <a:gd name="T52" fmla="*/ 36 w 706"/>
              <a:gd name="T53" fmla="*/ 306 h 707"/>
              <a:gd name="T54" fmla="*/ 46 w 706"/>
              <a:gd name="T55" fmla="*/ 446 h 707"/>
              <a:gd name="T56" fmla="*/ 111 w 706"/>
              <a:gd name="T57" fmla="*/ 564 h 707"/>
              <a:gd name="T58" fmla="*/ 217 w 706"/>
              <a:gd name="T59" fmla="*/ 645 h 707"/>
              <a:gd name="T60" fmla="*/ 354 w 706"/>
              <a:gd name="T61" fmla="*/ 674 h 707"/>
              <a:gd name="T62" fmla="*/ 488 w 706"/>
              <a:gd name="T63" fmla="*/ 645 h 707"/>
              <a:gd name="T64" fmla="*/ 596 w 706"/>
              <a:gd name="T65" fmla="*/ 564 h 707"/>
              <a:gd name="T66" fmla="*/ 660 w 706"/>
              <a:gd name="T67" fmla="*/ 446 h 707"/>
              <a:gd name="T68" fmla="*/ 670 w 706"/>
              <a:gd name="T69" fmla="*/ 306 h 707"/>
              <a:gd name="T70" fmla="*/ 622 w 706"/>
              <a:gd name="T71" fmla="*/ 179 h 707"/>
              <a:gd name="T72" fmla="*/ 528 w 706"/>
              <a:gd name="T73" fmla="*/ 84 h 707"/>
              <a:gd name="T74" fmla="*/ 401 w 706"/>
              <a:gd name="T75" fmla="*/ 37 h 707"/>
              <a:gd name="T76" fmla="*/ 405 w 706"/>
              <a:gd name="T77" fmla="*/ 4 h 707"/>
              <a:gd name="T78" fmla="*/ 546 w 706"/>
              <a:gd name="T79" fmla="*/ 58 h 707"/>
              <a:gd name="T80" fmla="*/ 649 w 706"/>
              <a:gd name="T81" fmla="*/ 161 h 707"/>
              <a:gd name="T82" fmla="*/ 702 w 706"/>
              <a:gd name="T83" fmla="*/ 301 h 707"/>
              <a:gd name="T84" fmla="*/ 691 w 706"/>
              <a:gd name="T85" fmla="*/ 456 h 707"/>
              <a:gd name="T86" fmla="*/ 619 w 706"/>
              <a:gd name="T87" fmla="*/ 585 h 707"/>
              <a:gd name="T88" fmla="*/ 502 w 706"/>
              <a:gd name="T89" fmla="*/ 674 h 707"/>
              <a:gd name="T90" fmla="*/ 354 w 706"/>
              <a:gd name="T91" fmla="*/ 707 h 707"/>
              <a:gd name="T92" fmla="*/ 204 w 706"/>
              <a:gd name="T93" fmla="*/ 674 h 707"/>
              <a:gd name="T94" fmla="*/ 87 w 706"/>
              <a:gd name="T95" fmla="*/ 585 h 707"/>
              <a:gd name="T96" fmla="*/ 15 w 706"/>
              <a:gd name="T97" fmla="*/ 456 h 707"/>
              <a:gd name="T98" fmla="*/ 4 w 706"/>
              <a:gd name="T99" fmla="*/ 301 h 707"/>
              <a:gd name="T100" fmla="*/ 56 w 706"/>
              <a:gd name="T101" fmla="*/ 161 h 707"/>
              <a:gd name="T102" fmla="*/ 161 w 706"/>
              <a:gd name="T103" fmla="*/ 58 h 707"/>
              <a:gd name="T104" fmla="*/ 301 w 706"/>
              <a:gd name="T105" fmla="*/ 4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06" h="707">
                <a:moveTo>
                  <a:pt x="333" y="461"/>
                </a:moveTo>
                <a:lnTo>
                  <a:pt x="379" y="461"/>
                </a:lnTo>
                <a:lnTo>
                  <a:pt x="379" y="514"/>
                </a:lnTo>
                <a:lnTo>
                  <a:pt x="333" y="514"/>
                </a:lnTo>
                <a:lnTo>
                  <a:pt x="333" y="461"/>
                </a:lnTo>
                <a:close/>
                <a:moveTo>
                  <a:pt x="359" y="194"/>
                </a:moveTo>
                <a:lnTo>
                  <a:pt x="377" y="195"/>
                </a:lnTo>
                <a:lnTo>
                  <a:pt x="396" y="199"/>
                </a:lnTo>
                <a:lnTo>
                  <a:pt x="411" y="206"/>
                </a:lnTo>
                <a:lnTo>
                  <a:pt x="424" y="215"/>
                </a:lnTo>
                <a:lnTo>
                  <a:pt x="436" y="226"/>
                </a:lnTo>
                <a:lnTo>
                  <a:pt x="445" y="241"/>
                </a:lnTo>
                <a:lnTo>
                  <a:pt x="451" y="258"/>
                </a:lnTo>
                <a:lnTo>
                  <a:pt x="453" y="276"/>
                </a:lnTo>
                <a:lnTo>
                  <a:pt x="451" y="300"/>
                </a:lnTo>
                <a:lnTo>
                  <a:pt x="441" y="319"/>
                </a:lnTo>
                <a:lnTo>
                  <a:pt x="428" y="336"/>
                </a:lnTo>
                <a:lnTo>
                  <a:pt x="413" y="352"/>
                </a:lnTo>
                <a:lnTo>
                  <a:pt x="401" y="364"/>
                </a:lnTo>
                <a:lnTo>
                  <a:pt x="392" y="373"/>
                </a:lnTo>
                <a:lnTo>
                  <a:pt x="384" y="381"/>
                </a:lnTo>
                <a:lnTo>
                  <a:pt x="380" y="387"/>
                </a:lnTo>
                <a:lnTo>
                  <a:pt x="377" y="391"/>
                </a:lnTo>
                <a:lnTo>
                  <a:pt x="376" y="398"/>
                </a:lnTo>
                <a:lnTo>
                  <a:pt x="375" y="403"/>
                </a:lnTo>
                <a:lnTo>
                  <a:pt x="373" y="416"/>
                </a:lnTo>
                <a:lnTo>
                  <a:pt x="373" y="433"/>
                </a:lnTo>
                <a:lnTo>
                  <a:pt x="373" y="437"/>
                </a:lnTo>
                <a:lnTo>
                  <a:pt x="338" y="437"/>
                </a:lnTo>
                <a:lnTo>
                  <a:pt x="337" y="433"/>
                </a:lnTo>
                <a:lnTo>
                  <a:pt x="338" y="415"/>
                </a:lnTo>
                <a:lnTo>
                  <a:pt x="339" y="399"/>
                </a:lnTo>
                <a:lnTo>
                  <a:pt x="343" y="386"/>
                </a:lnTo>
                <a:lnTo>
                  <a:pt x="348" y="374"/>
                </a:lnTo>
                <a:lnTo>
                  <a:pt x="365" y="352"/>
                </a:lnTo>
                <a:lnTo>
                  <a:pt x="376" y="342"/>
                </a:lnTo>
                <a:lnTo>
                  <a:pt x="389" y="330"/>
                </a:lnTo>
                <a:lnTo>
                  <a:pt x="401" y="319"/>
                </a:lnTo>
                <a:lnTo>
                  <a:pt x="410" y="306"/>
                </a:lnTo>
                <a:lnTo>
                  <a:pt x="415" y="293"/>
                </a:lnTo>
                <a:lnTo>
                  <a:pt x="416" y="278"/>
                </a:lnTo>
                <a:lnTo>
                  <a:pt x="415" y="266"/>
                </a:lnTo>
                <a:lnTo>
                  <a:pt x="413" y="255"/>
                </a:lnTo>
                <a:lnTo>
                  <a:pt x="409" y="250"/>
                </a:lnTo>
                <a:lnTo>
                  <a:pt x="405" y="243"/>
                </a:lnTo>
                <a:lnTo>
                  <a:pt x="399" y="240"/>
                </a:lnTo>
                <a:lnTo>
                  <a:pt x="394" y="234"/>
                </a:lnTo>
                <a:lnTo>
                  <a:pt x="388" y="230"/>
                </a:lnTo>
                <a:lnTo>
                  <a:pt x="381" y="228"/>
                </a:lnTo>
                <a:lnTo>
                  <a:pt x="369" y="225"/>
                </a:lnTo>
                <a:lnTo>
                  <a:pt x="358" y="224"/>
                </a:lnTo>
                <a:lnTo>
                  <a:pt x="342" y="225"/>
                </a:lnTo>
                <a:lnTo>
                  <a:pt x="327" y="229"/>
                </a:lnTo>
                <a:lnTo>
                  <a:pt x="316" y="236"/>
                </a:lnTo>
                <a:lnTo>
                  <a:pt x="307" y="245"/>
                </a:lnTo>
                <a:lnTo>
                  <a:pt x="299" y="255"/>
                </a:lnTo>
                <a:lnTo>
                  <a:pt x="293" y="268"/>
                </a:lnTo>
                <a:lnTo>
                  <a:pt x="291" y="283"/>
                </a:lnTo>
                <a:lnTo>
                  <a:pt x="291" y="298"/>
                </a:lnTo>
                <a:lnTo>
                  <a:pt x="291" y="302"/>
                </a:lnTo>
                <a:lnTo>
                  <a:pt x="254" y="302"/>
                </a:lnTo>
                <a:lnTo>
                  <a:pt x="254" y="298"/>
                </a:lnTo>
                <a:lnTo>
                  <a:pt x="257" y="276"/>
                </a:lnTo>
                <a:lnTo>
                  <a:pt x="261" y="255"/>
                </a:lnTo>
                <a:lnTo>
                  <a:pt x="270" y="237"/>
                </a:lnTo>
                <a:lnTo>
                  <a:pt x="282" y="223"/>
                </a:lnTo>
                <a:lnTo>
                  <a:pt x="297" y="209"/>
                </a:lnTo>
                <a:lnTo>
                  <a:pt x="314" y="200"/>
                </a:lnTo>
                <a:lnTo>
                  <a:pt x="335" y="195"/>
                </a:lnTo>
                <a:lnTo>
                  <a:pt x="359" y="194"/>
                </a:lnTo>
                <a:close/>
                <a:moveTo>
                  <a:pt x="354" y="33"/>
                </a:moveTo>
                <a:lnTo>
                  <a:pt x="305" y="37"/>
                </a:lnTo>
                <a:lnTo>
                  <a:pt x="261" y="46"/>
                </a:lnTo>
                <a:lnTo>
                  <a:pt x="217" y="63"/>
                </a:lnTo>
                <a:lnTo>
                  <a:pt x="178" y="84"/>
                </a:lnTo>
                <a:lnTo>
                  <a:pt x="143" y="111"/>
                </a:lnTo>
                <a:lnTo>
                  <a:pt x="111" y="143"/>
                </a:lnTo>
                <a:lnTo>
                  <a:pt x="84" y="179"/>
                </a:lnTo>
                <a:lnTo>
                  <a:pt x="62" y="219"/>
                </a:lnTo>
                <a:lnTo>
                  <a:pt x="46" y="261"/>
                </a:lnTo>
                <a:lnTo>
                  <a:pt x="36" y="306"/>
                </a:lnTo>
                <a:lnTo>
                  <a:pt x="32" y="353"/>
                </a:lnTo>
                <a:lnTo>
                  <a:pt x="36" y="401"/>
                </a:lnTo>
                <a:lnTo>
                  <a:pt x="46" y="446"/>
                </a:lnTo>
                <a:lnTo>
                  <a:pt x="62" y="490"/>
                </a:lnTo>
                <a:lnTo>
                  <a:pt x="84" y="529"/>
                </a:lnTo>
                <a:lnTo>
                  <a:pt x="111" y="564"/>
                </a:lnTo>
                <a:lnTo>
                  <a:pt x="143" y="596"/>
                </a:lnTo>
                <a:lnTo>
                  <a:pt x="178" y="623"/>
                </a:lnTo>
                <a:lnTo>
                  <a:pt x="217" y="645"/>
                </a:lnTo>
                <a:lnTo>
                  <a:pt x="261" y="661"/>
                </a:lnTo>
                <a:lnTo>
                  <a:pt x="305" y="672"/>
                </a:lnTo>
                <a:lnTo>
                  <a:pt x="354" y="674"/>
                </a:lnTo>
                <a:lnTo>
                  <a:pt x="401" y="672"/>
                </a:lnTo>
                <a:lnTo>
                  <a:pt x="445" y="661"/>
                </a:lnTo>
                <a:lnTo>
                  <a:pt x="488" y="645"/>
                </a:lnTo>
                <a:lnTo>
                  <a:pt x="528" y="623"/>
                </a:lnTo>
                <a:lnTo>
                  <a:pt x="564" y="596"/>
                </a:lnTo>
                <a:lnTo>
                  <a:pt x="596" y="564"/>
                </a:lnTo>
                <a:lnTo>
                  <a:pt x="622" y="529"/>
                </a:lnTo>
                <a:lnTo>
                  <a:pt x="644" y="490"/>
                </a:lnTo>
                <a:lnTo>
                  <a:pt x="660" y="446"/>
                </a:lnTo>
                <a:lnTo>
                  <a:pt x="670" y="401"/>
                </a:lnTo>
                <a:lnTo>
                  <a:pt x="674" y="353"/>
                </a:lnTo>
                <a:lnTo>
                  <a:pt x="670" y="306"/>
                </a:lnTo>
                <a:lnTo>
                  <a:pt x="660" y="261"/>
                </a:lnTo>
                <a:lnTo>
                  <a:pt x="644" y="219"/>
                </a:lnTo>
                <a:lnTo>
                  <a:pt x="622" y="179"/>
                </a:lnTo>
                <a:lnTo>
                  <a:pt x="596" y="143"/>
                </a:lnTo>
                <a:lnTo>
                  <a:pt x="564" y="111"/>
                </a:lnTo>
                <a:lnTo>
                  <a:pt x="528" y="84"/>
                </a:lnTo>
                <a:lnTo>
                  <a:pt x="488" y="63"/>
                </a:lnTo>
                <a:lnTo>
                  <a:pt x="445" y="46"/>
                </a:lnTo>
                <a:lnTo>
                  <a:pt x="401" y="37"/>
                </a:lnTo>
                <a:lnTo>
                  <a:pt x="354" y="33"/>
                </a:lnTo>
                <a:close/>
                <a:moveTo>
                  <a:pt x="354" y="0"/>
                </a:moveTo>
                <a:lnTo>
                  <a:pt x="405" y="4"/>
                </a:lnTo>
                <a:lnTo>
                  <a:pt x="456" y="16"/>
                </a:lnTo>
                <a:lnTo>
                  <a:pt x="502" y="34"/>
                </a:lnTo>
                <a:lnTo>
                  <a:pt x="546" y="58"/>
                </a:lnTo>
                <a:lnTo>
                  <a:pt x="585" y="88"/>
                </a:lnTo>
                <a:lnTo>
                  <a:pt x="619" y="122"/>
                </a:lnTo>
                <a:lnTo>
                  <a:pt x="649" y="161"/>
                </a:lnTo>
                <a:lnTo>
                  <a:pt x="673" y="204"/>
                </a:lnTo>
                <a:lnTo>
                  <a:pt x="691" y="251"/>
                </a:lnTo>
                <a:lnTo>
                  <a:pt x="702" y="301"/>
                </a:lnTo>
                <a:lnTo>
                  <a:pt x="706" y="353"/>
                </a:lnTo>
                <a:lnTo>
                  <a:pt x="702" y="406"/>
                </a:lnTo>
                <a:lnTo>
                  <a:pt x="691" y="456"/>
                </a:lnTo>
                <a:lnTo>
                  <a:pt x="673" y="503"/>
                </a:lnTo>
                <a:lnTo>
                  <a:pt x="649" y="546"/>
                </a:lnTo>
                <a:lnTo>
                  <a:pt x="619" y="585"/>
                </a:lnTo>
                <a:lnTo>
                  <a:pt x="585" y="621"/>
                </a:lnTo>
                <a:lnTo>
                  <a:pt x="546" y="651"/>
                </a:lnTo>
                <a:lnTo>
                  <a:pt x="502" y="674"/>
                </a:lnTo>
                <a:lnTo>
                  <a:pt x="456" y="693"/>
                </a:lnTo>
                <a:lnTo>
                  <a:pt x="405" y="703"/>
                </a:lnTo>
                <a:lnTo>
                  <a:pt x="354" y="707"/>
                </a:lnTo>
                <a:lnTo>
                  <a:pt x="301" y="703"/>
                </a:lnTo>
                <a:lnTo>
                  <a:pt x="252" y="693"/>
                </a:lnTo>
                <a:lnTo>
                  <a:pt x="204" y="674"/>
                </a:lnTo>
                <a:lnTo>
                  <a:pt x="161" y="651"/>
                </a:lnTo>
                <a:lnTo>
                  <a:pt x="122" y="621"/>
                </a:lnTo>
                <a:lnTo>
                  <a:pt x="87" y="585"/>
                </a:lnTo>
                <a:lnTo>
                  <a:pt x="56" y="546"/>
                </a:lnTo>
                <a:lnTo>
                  <a:pt x="33" y="503"/>
                </a:lnTo>
                <a:lnTo>
                  <a:pt x="15" y="456"/>
                </a:lnTo>
                <a:lnTo>
                  <a:pt x="4" y="406"/>
                </a:lnTo>
                <a:lnTo>
                  <a:pt x="0" y="353"/>
                </a:lnTo>
                <a:lnTo>
                  <a:pt x="4" y="301"/>
                </a:lnTo>
                <a:lnTo>
                  <a:pt x="15" y="251"/>
                </a:lnTo>
                <a:lnTo>
                  <a:pt x="33" y="204"/>
                </a:lnTo>
                <a:lnTo>
                  <a:pt x="56" y="161"/>
                </a:lnTo>
                <a:lnTo>
                  <a:pt x="87" y="122"/>
                </a:lnTo>
                <a:lnTo>
                  <a:pt x="122" y="88"/>
                </a:lnTo>
                <a:lnTo>
                  <a:pt x="161" y="58"/>
                </a:lnTo>
                <a:lnTo>
                  <a:pt x="204" y="34"/>
                </a:lnTo>
                <a:lnTo>
                  <a:pt x="252" y="16"/>
                </a:lnTo>
                <a:lnTo>
                  <a:pt x="301" y="4"/>
                </a:lnTo>
                <a:lnTo>
                  <a:pt x="35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9" name="Freeform 57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891801" y="2514850"/>
            <a:ext cx="444750" cy="444749"/>
          </a:xfrm>
          <a:custGeom>
            <a:avLst/>
            <a:gdLst>
              <a:gd name="T0" fmla="*/ 376 w 706"/>
              <a:gd name="T1" fmla="*/ 459 h 706"/>
              <a:gd name="T2" fmla="*/ 382 w 706"/>
              <a:gd name="T3" fmla="*/ 494 h 706"/>
              <a:gd name="T4" fmla="*/ 354 w 706"/>
              <a:gd name="T5" fmla="*/ 514 h 706"/>
              <a:gd name="T6" fmla="*/ 323 w 706"/>
              <a:gd name="T7" fmla="*/ 494 h 706"/>
              <a:gd name="T8" fmla="*/ 330 w 706"/>
              <a:gd name="T9" fmla="*/ 459 h 706"/>
              <a:gd name="T10" fmla="*/ 321 w 706"/>
              <a:gd name="T11" fmla="*/ 192 h 706"/>
              <a:gd name="T12" fmla="*/ 394 w 706"/>
              <a:gd name="T13" fmla="*/ 196 h 706"/>
              <a:gd name="T14" fmla="*/ 401 w 706"/>
              <a:gd name="T15" fmla="*/ 209 h 706"/>
              <a:gd name="T16" fmla="*/ 385 w 706"/>
              <a:gd name="T17" fmla="*/ 403 h 706"/>
              <a:gd name="T18" fmla="*/ 381 w 706"/>
              <a:gd name="T19" fmla="*/ 412 h 706"/>
              <a:gd name="T20" fmla="*/ 369 w 706"/>
              <a:gd name="T21" fmla="*/ 417 h 706"/>
              <a:gd name="T22" fmla="*/ 327 w 706"/>
              <a:gd name="T23" fmla="*/ 415 h 706"/>
              <a:gd name="T24" fmla="*/ 321 w 706"/>
              <a:gd name="T25" fmla="*/ 403 h 706"/>
              <a:gd name="T26" fmla="*/ 305 w 706"/>
              <a:gd name="T27" fmla="*/ 210 h 706"/>
              <a:gd name="T28" fmla="*/ 308 w 706"/>
              <a:gd name="T29" fmla="*/ 200 h 706"/>
              <a:gd name="T30" fmla="*/ 321 w 706"/>
              <a:gd name="T31" fmla="*/ 192 h 706"/>
              <a:gd name="T32" fmla="*/ 261 w 706"/>
              <a:gd name="T33" fmla="*/ 45 h 706"/>
              <a:gd name="T34" fmla="*/ 143 w 706"/>
              <a:gd name="T35" fmla="*/ 111 h 706"/>
              <a:gd name="T36" fmla="*/ 62 w 706"/>
              <a:gd name="T37" fmla="*/ 218 h 706"/>
              <a:gd name="T38" fmla="*/ 32 w 706"/>
              <a:gd name="T39" fmla="*/ 353 h 706"/>
              <a:gd name="T40" fmla="*/ 62 w 706"/>
              <a:gd name="T41" fmla="*/ 489 h 706"/>
              <a:gd name="T42" fmla="*/ 143 w 706"/>
              <a:gd name="T43" fmla="*/ 595 h 706"/>
              <a:gd name="T44" fmla="*/ 261 w 706"/>
              <a:gd name="T45" fmla="*/ 661 h 706"/>
              <a:gd name="T46" fmla="*/ 401 w 706"/>
              <a:gd name="T47" fmla="*/ 671 h 706"/>
              <a:gd name="T48" fmla="*/ 528 w 706"/>
              <a:gd name="T49" fmla="*/ 623 h 706"/>
              <a:gd name="T50" fmla="*/ 622 w 706"/>
              <a:gd name="T51" fmla="*/ 528 h 706"/>
              <a:gd name="T52" fmla="*/ 670 w 706"/>
              <a:gd name="T53" fmla="*/ 400 h 706"/>
              <a:gd name="T54" fmla="*/ 661 w 706"/>
              <a:gd name="T55" fmla="*/ 260 h 706"/>
              <a:gd name="T56" fmla="*/ 596 w 706"/>
              <a:gd name="T57" fmla="*/ 142 h 706"/>
              <a:gd name="T58" fmla="*/ 488 w 706"/>
              <a:gd name="T59" fmla="*/ 62 h 706"/>
              <a:gd name="T60" fmla="*/ 354 w 706"/>
              <a:gd name="T61" fmla="*/ 32 h 706"/>
              <a:gd name="T62" fmla="*/ 456 w 706"/>
              <a:gd name="T63" fmla="*/ 15 h 706"/>
              <a:gd name="T64" fmla="*/ 585 w 706"/>
              <a:gd name="T65" fmla="*/ 87 h 706"/>
              <a:gd name="T66" fmla="*/ 673 w 706"/>
              <a:gd name="T67" fmla="*/ 204 h 706"/>
              <a:gd name="T68" fmla="*/ 706 w 706"/>
              <a:gd name="T69" fmla="*/ 353 h 706"/>
              <a:gd name="T70" fmla="*/ 673 w 706"/>
              <a:gd name="T71" fmla="*/ 502 h 706"/>
              <a:gd name="T72" fmla="*/ 585 w 706"/>
              <a:gd name="T73" fmla="*/ 620 h 706"/>
              <a:gd name="T74" fmla="*/ 456 w 706"/>
              <a:gd name="T75" fmla="*/ 691 h 706"/>
              <a:gd name="T76" fmla="*/ 301 w 706"/>
              <a:gd name="T77" fmla="*/ 703 h 706"/>
              <a:gd name="T78" fmla="*/ 161 w 706"/>
              <a:gd name="T79" fmla="*/ 649 h 706"/>
              <a:gd name="T80" fmla="*/ 56 w 706"/>
              <a:gd name="T81" fmla="*/ 545 h 706"/>
              <a:gd name="T82" fmla="*/ 4 w 706"/>
              <a:gd name="T83" fmla="*/ 405 h 706"/>
              <a:gd name="T84" fmla="*/ 15 w 706"/>
              <a:gd name="T85" fmla="*/ 251 h 706"/>
              <a:gd name="T86" fmla="*/ 87 w 706"/>
              <a:gd name="T87" fmla="*/ 121 h 706"/>
              <a:gd name="T88" fmla="*/ 204 w 706"/>
              <a:gd name="T89" fmla="*/ 32 h 706"/>
              <a:gd name="T90" fmla="*/ 354 w 706"/>
              <a:gd name="T91" fmla="*/ 0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6" h="706">
                <a:moveTo>
                  <a:pt x="354" y="450"/>
                </a:moveTo>
                <a:lnTo>
                  <a:pt x="365" y="452"/>
                </a:lnTo>
                <a:lnTo>
                  <a:pt x="376" y="459"/>
                </a:lnTo>
                <a:lnTo>
                  <a:pt x="382" y="469"/>
                </a:lnTo>
                <a:lnTo>
                  <a:pt x="385" y="481"/>
                </a:lnTo>
                <a:lnTo>
                  <a:pt x="382" y="494"/>
                </a:lnTo>
                <a:lnTo>
                  <a:pt x="376" y="505"/>
                </a:lnTo>
                <a:lnTo>
                  <a:pt x="365" y="511"/>
                </a:lnTo>
                <a:lnTo>
                  <a:pt x="354" y="514"/>
                </a:lnTo>
                <a:lnTo>
                  <a:pt x="340" y="511"/>
                </a:lnTo>
                <a:lnTo>
                  <a:pt x="330" y="505"/>
                </a:lnTo>
                <a:lnTo>
                  <a:pt x="323" y="494"/>
                </a:lnTo>
                <a:lnTo>
                  <a:pt x="321" y="481"/>
                </a:lnTo>
                <a:lnTo>
                  <a:pt x="323" y="469"/>
                </a:lnTo>
                <a:lnTo>
                  <a:pt x="330" y="459"/>
                </a:lnTo>
                <a:lnTo>
                  <a:pt x="340" y="452"/>
                </a:lnTo>
                <a:lnTo>
                  <a:pt x="354" y="450"/>
                </a:lnTo>
                <a:close/>
                <a:moveTo>
                  <a:pt x="321" y="192"/>
                </a:moveTo>
                <a:lnTo>
                  <a:pt x="385" y="192"/>
                </a:lnTo>
                <a:lnTo>
                  <a:pt x="390" y="193"/>
                </a:lnTo>
                <a:lnTo>
                  <a:pt x="394" y="196"/>
                </a:lnTo>
                <a:lnTo>
                  <a:pt x="398" y="200"/>
                </a:lnTo>
                <a:lnTo>
                  <a:pt x="401" y="204"/>
                </a:lnTo>
                <a:lnTo>
                  <a:pt x="401" y="209"/>
                </a:lnTo>
                <a:lnTo>
                  <a:pt x="401" y="210"/>
                </a:lnTo>
                <a:lnTo>
                  <a:pt x="401" y="210"/>
                </a:lnTo>
                <a:lnTo>
                  <a:pt x="385" y="403"/>
                </a:lnTo>
                <a:lnTo>
                  <a:pt x="385" y="403"/>
                </a:lnTo>
                <a:lnTo>
                  <a:pt x="384" y="407"/>
                </a:lnTo>
                <a:lnTo>
                  <a:pt x="381" y="412"/>
                </a:lnTo>
                <a:lnTo>
                  <a:pt x="378" y="415"/>
                </a:lnTo>
                <a:lnTo>
                  <a:pt x="375" y="417"/>
                </a:lnTo>
                <a:lnTo>
                  <a:pt x="369" y="417"/>
                </a:lnTo>
                <a:lnTo>
                  <a:pt x="337" y="417"/>
                </a:lnTo>
                <a:lnTo>
                  <a:pt x="333" y="417"/>
                </a:lnTo>
                <a:lnTo>
                  <a:pt x="327" y="415"/>
                </a:lnTo>
                <a:lnTo>
                  <a:pt x="325" y="412"/>
                </a:lnTo>
                <a:lnTo>
                  <a:pt x="322" y="407"/>
                </a:lnTo>
                <a:lnTo>
                  <a:pt x="321" y="403"/>
                </a:lnTo>
                <a:lnTo>
                  <a:pt x="321" y="403"/>
                </a:lnTo>
                <a:lnTo>
                  <a:pt x="305" y="210"/>
                </a:lnTo>
                <a:lnTo>
                  <a:pt x="305" y="210"/>
                </a:lnTo>
                <a:lnTo>
                  <a:pt x="305" y="209"/>
                </a:lnTo>
                <a:lnTo>
                  <a:pt x="305" y="204"/>
                </a:lnTo>
                <a:lnTo>
                  <a:pt x="308" y="200"/>
                </a:lnTo>
                <a:lnTo>
                  <a:pt x="312" y="196"/>
                </a:lnTo>
                <a:lnTo>
                  <a:pt x="316" y="193"/>
                </a:lnTo>
                <a:lnTo>
                  <a:pt x="321" y="192"/>
                </a:lnTo>
                <a:close/>
                <a:moveTo>
                  <a:pt x="354" y="32"/>
                </a:moveTo>
                <a:lnTo>
                  <a:pt x="305" y="36"/>
                </a:lnTo>
                <a:lnTo>
                  <a:pt x="261" y="45"/>
                </a:lnTo>
                <a:lnTo>
                  <a:pt x="217" y="62"/>
                </a:lnTo>
                <a:lnTo>
                  <a:pt x="178" y="83"/>
                </a:lnTo>
                <a:lnTo>
                  <a:pt x="143" y="111"/>
                </a:lnTo>
                <a:lnTo>
                  <a:pt x="111" y="142"/>
                </a:lnTo>
                <a:lnTo>
                  <a:pt x="84" y="179"/>
                </a:lnTo>
                <a:lnTo>
                  <a:pt x="62" y="218"/>
                </a:lnTo>
                <a:lnTo>
                  <a:pt x="46" y="260"/>
                </a:lnTo>
                <a:lnTo>
                  <a:pt x="35" y="306"/>
                </a:lnTo>
                <a:lnTo>
                  <a:pt x="32" y="353"/>
                </a:lnTo>
                <a:lnTo>
                  <a:pt x="35" y="400"/>
                </a:lnTo>
                <a:lnTo>
                  <a:pt x="46" y="446"/>
                </a:lnTo>
                <a:lnTo>
                  <a:pt x="62" y="489"/>
                </a:lnTo>
                <a:lnTo>
                  <a:pt x="84" y="528"/>
                </a:lnTo>
                <a:lnTo>
                  <a:pt x="111" y="564"/>
                </a:lnTo>
                <a:lnTo>
                  <a:pt x="143" y="595"/>
                </a:lnTo>
                <a:lnTo>
                  <a:pt x="178" y="623"/>
                </a:lnTo>
                <a:lnTo>
                  <a:pt x="217" y="645"/>
                </a:lnTo>
                <a:lnTo>
                  <a:pt x="261" y="661"/>
                </a:lnTo>
                <a:lnTo>
                  <a:pt x="305" y="671"/>
                </a:lnTo>
                <a:lnTo>
                  <a:pt x="354" y="674"/>
                </a:lnTo>
                <a:lnTo>
                  <a:pt x="401" y="671"/>
                </a:lnTo>
                <a:lnTo>
                  <a:pt x="445" y="661"/>
                </a:lnTo>
                <a:lnTo>
                  <a:pt x="488" y="645"/>
                </a:lnTo>
                <a:lnTo>
                  <a:pt x="528" y="623"/>
                </a:lnTo>
                <a:lnTo>
                  <a:pt x="564" y="595"/>
                </a:lnTo>
                <a:lnTo>
                  <a:pt x="596" y="564"/>
                </a:lnTo>
                <a:lnTo>
                  <a:pt x="622" y="528"/>
                </a:lnTo>
                <a:lnTo>
                  <a:pt x="644" y="489"/>
                </a:lnTo>
                <a:lnTo>
                  <a:pt x="661" y="446"/>
                </a:lnTo>
                <a:lnTo>
                  <a:pt x="670" y="400"/>
                </a:lnTo>
                <a:lnTo>
                  <a:pt x="674" y="353"/>
                </a:lnTo>
                <a:lnTo>
                  <a:pt x="670" y="306"/>
                </a:lnTo>
                <a:lnTo>
                  <a:pt x="661" y="260"/>
                </a:lnTo>
                <a:lnTo>
                  <a:pt x="644" y="218"/>
                </a:lnTo>
                <a:lnTo>
                  <a:pt x="622" y="179"/>
                </a:lnTo>
                <a:lnTo>
                  <a:pt x="596" y="142"/>
                </a:lnTo>
                <a:lnTo>
                  <a:pt x="564" y="111"/>
                </a:lnTo>
                <a:lnTo>
                  <a:pt x="528" y="83"/>
                </a:lnTo>
                <a:lnTo>
                  <a:pt x="488" y="62"/>
                </a:lnTo>
                <a:lnTo>
                  <a:pt x="445" y="45"/>
                </a:lnTo>
                <a:lnTo>
                  <a:pt x="401" y="36"/>
                </a:lnTo>
                <a:lnTo>
                  <a:pt x="354" y="32"/>
                </a:lnTo>
                <a:close/>
                <a:moveTo>
                  <a:pt x="354" y="0"/>
                </a:moveTo>
                <a:lnTo>
                  <a:pt x="406" y="3"/>
                </a:lnTo>
                <a:lnTo>
                  <a:pt x="456" y="15"/>
                </a:lnTo>
                <a:lnTo>
                  <a:pt x="501" y="32"/>
                </a:lnTo>
                <a:lnTo>
                  <a:pt x="546" y="57"/>
                </a:lnTo>
                <a:lnTo>
                  <a:pt x="585" y="87"/>
                </a:lnTo>
                <a:lnTo>
                  <a:pt x="619" y="121"/>
                </a:lnTo>
                <a:lnTo>
                  <a:pt x="649" y="161"/>
                </a:lnTo>
                <a:lnTo>
                  <a:pt x="673" y="204"/>
                </a:lnTo>
                <a:lnTo>
                  <a:pt x="691" y="251"/>
                </a:lnTo>
                <a:lnTo>
                  <a:pt x="702" y="301"/>
                </a:lnTo>
                <a:lnTo>
                  <a:pt x="706" y="353"/>
                </a:lnTo>
                <a:lnTo>
                  <a:pt x="702" y="405"/>
                </a:lnTo>
                <a:lnTo>
                  <a:pt x="691" y="455"/>
                </a:lnTo>
                <a:lnTo>
                  <a:pt x="673" y="502"/>
                </a:lnTo>
                <a:lnTo>
                  <a:pt x="649" y="545"/>
                </a:lnTo>
                <a:lnTo>
                  <a:pt x="619" y="585"/>
                </a:lnTo>
                <a:lnTo>
                  <a:pt x="585" y="620"/>
                </a:lnTo>
                <a:lnTo>
                  <a:pt x="546" y="649"/>
                </a:lnTo>
                <a:lnTo>
                  <a:pt x="501" y="674"/>
                </a:lnTo>
                <a:lnTo>
                  <a:pt x="456" y="691"/>
                </a:lnTo>
                <a:lnTo>
                  <a:pt x="406" y="703"/>
                </a:lnTo>
                <a:lnTo>
                  <a:pt x="354" y="706"/>
                </a:lnTo>
                <a:lnTo>
                  <a:pt x="301" y="703"/>
                </a:lnTo>
                <a:lnTo>
                  <a:pt x="251" y="691"/>
                </a:lnTo>
                <a:lnTo>
                  <a:pt x="204" y="674"/>
                </a:lnTo>
                <a:lnTo>
                  <a:pt x="161" y="649"/>
                </a:lnTo>
                <a:lnTo>
                  <a:pt x="122" y="620"/>
                </a:lnTo>
                <a:lnTo>
                  <a:pt x="87" y="585"/>
                </a:lnTo>
                <a:lnTo>
                  <a:pt x="56" y="545"/>
                </a:lnTo>
                <a:lnTo>
                  <a:pt x="33" y="502"/>
                </a:lnTo>
                <a:lnTo>
                  <a:pt x="15" y="455"/>
                </a:lnTo>
                <a:lnTo>
                  <a:pt x="4" y="405"/>
                </a:lnTo>
                <a:lnTo>
                  <a:pt x="0" y="353"/>
                </a:lnTo>
                <a:lnTo>
                  <a:pt x="4" y="301"/>
                </a:lnTo>
                <a:lnTo>
                  <a:pt x="15" y="251"/>
                </a:lnTo>
                <a:lnTo>
                  <a:pt x="33" y="204"/>
                </a:lnTo>
                <a:lnTo>
                  <a:pt x="56" y="161"/>
                </a:lnTo>
                <a:lnTo>
                  <a:pt x="87" y="121"/>
                </a:lnTo>
                <a:lnTo>
                  <a:pt x="122" y="87"/>
                </a:lnTo>
                <a:lnTo>
                  <a:pt x="161" y="57"/>
                </a:lnTo>
                <a:lnTo>
                  <a:pt x="204" y="32"/>
                </a:lnTo>
                <a:lnTo>
                  <a:pt x="251" y="15"/>
                </a:lnTo>
                <a:lnTo>
                  <a:pt x="301" y="3"/>
                </a:lnTo>
                <a:lnTo>
                  <a:pt x="35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 name="Freeform 57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36226" y="2555167"/>
            <a:ext cx="444750" cy="364115"/>
          </a:xfrm>
          <a:custGeom>
            <a:avLst/>
            <a:gdLst>
              <a:gd name="T0" fmla="*/ 161 w 706"/>
              <a:gd name="T1" fmla="*/ 546 h 578"/>
              <a:gd name="T2" fmla="*/ 675 w 706"/>
              <a:gd name="T3" fmla="*/ 161 h 578"/>
              <a:gd name="T4" fmla="*/ 161 w 706"/>
              <a:gd name="T5" fmla="*/ 128 h 578"/>
              <a:gd name="T6" fmla="*/ 686 w 706"/>
              <a:gd name="T7" fmla="*/ 131 h 578"/>
              <a:gd name="T8" fmla="*/ 705 w 706"/>
              <a:gd name="T9" fmla="*/ 148 h 578"/>
              <a:gd name="T10" fmla="*/ 706 w 706"/>
              <a:gd name="T11" fmla="*/ 546 h 578"/>
              <a:gd name="T12" fmla="*/ 697 w 706"/>
              <a:gd name="T13" fmla="*/ 569 h 578"/>
              <a:gd name="T14" fmla="*/ 675 w 706"/>
              <a:gd name="T15" fmla="*/ 578 h 578"/>
              <a:gd name="T16" fmla="*/ 148 w 706"/>
              <a:gd name="T17" fmla="*/ 576 h 578"/>
              <a:gd name="T18" fmla="*/ 131 w 706"/>
              <a:gd name="T19" fmla="*/ 559 h 578"/>
              <a:gd name="T20" fmla="*/ 129 w 706"/>
              <a:gd name="T21" fmla="*/ 161 h 578"/>
              <a:gd name="T22" fmla="*/ 138 w 706"/>
              <a:gd name="T23" fmla="*/ 138 h 578"/>
              <a:gd name="T24" fmla="*/ 161 w 706"/>
              <a:gd name="T25" fmla="*/ 128 h 578"/>
              <a:gd name="T26" fmla="*/ 546 w 706"/>
              <a:gd name="T27" fmla="*/ 0 h 578"/>
              <a:gd name="T28" fmla="*/ 569 w 706"/>
              <a:gd name="T29" fmla="*/ 10 h 578"/>
              <a:gd name="T30" fmla="*/ 578 w 706"/>
              <a:gd name="T31" fmla="*/ 32 h 578"/>
              <a:gd name="T32" fmla="*/ 578 w 706"/>
              <a:gd name="T33" fmla="*/ 86 h 578"/>
              <a:gd name="T34" fmla="*/ 571 w 706"/>
              <a:gd name="T35" fmla="*/ 94 h 578"/>
              <a:gd name="T36" fmla="*/ 562 w 706"/>
              <a:gd name="T37" fmla="*/ 97 h 578"/>
              <a:gd name="T38" fmla="*/ 553 w 706"/>
              <a:gd name="T39" fmla="*/ 94 h 578"/>
              <a:gd name="T40" fmla="*/ 546 w 706"/>
              <a:gd name="T41" fmla="*/ 86 h 578"/>
              <a:gd name="T42" fmla="*/ 546 w 706"/>
              <a:gd name="T43" fmla="*/ 32 h 578"/>
              <a:gd name="T44" fmla="*/ 32 w 706"/>
              <a:gd name="T45" fmla="*/ 417 h 578"/>
              <a:gd name="T46" fmla="*/ 86 w 706"/>
              <a:gd name="T47" fmla="*/ 419 h 578"/>
              <a:gd name="T48" fmla="*/ 93 w 706"/>
              <a:gd name="T49" fmla="*/ 424 h 578"/>
              <a:gd name="T50" fmla="*/ 96 w 706"/>
              <a:gd name="T51" fmla="*/ 433 h 578"/>
              <a:gd name="T52" fmla="*/ 93 w 706"/>
              <a:gd name="T53" fmla="*/ 443 h 578"/>
              <a:gd name="T54" fmla="*/ 86 w 706"/>
              <a:gd name="T55" fmla="*/ 449 h 578"/>
              <a:gd name="T56" fmla="*/ 32 w 706"/>
              <a:gd name="T57" fmla="*/ 450 h 578"/>
              <a:gd name="T58" fmla="*/ 10 w 706"/>
              <a:gd name="T59" fmla="*/ 441 h 578"/>
              <a:gd name="T60" fmla="*/ 0 w 706"/>
              <a:gd name="T61" fmla="*/ 417 h 578"/>
              <a:gd name="T62" fmla="*/ 3 w 706"/>
              <a:gd name="T63" fmla="*/ 19 h 578"/>
              <a:gd name="T64" fmla="*/ 20 w 706"/>
              <a:gd name="T65" fmla="*/ 2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06" h="578">
                <a:moveTo>
                  <a:pt x="161" y="161"/>
                </a:moveTo>
                <a:lnTo>
                  <a:pt x="161" y="546"/>
                </a:lnTo>
                <a:lnTo>
                  <a:pt x="675" y="546"/>
                </a:lnTo>
                <a:lnTo>
                  <a:pt x="675" y="161"/>
                </a:lnTo>
                <a:lnTo>
                  <a:pt x="161" y="161"/>
                </a:lnTo>
                <a:close/>
                <a:moveTo>
                  <a:pt x="161" y="128"/>
                </a:moveTo>
                <a:lnTo>
                  <a:pt x="675" y="128"/>
                </a:lnTo>
                <a:lnTo>
                  <a:pt x="686" y="131"/>
                </a:lnTo>
                <a:lnTo>
                  <a:pt x="697" y="138"/>
                </a:lnTo>
                <a:lnTo>
                  <a:pt x="705" y="148"/>
                </a:lnTo>
                <a:lnTo>
                  <a:pt x="706" y="161"/>
                </a:lnTo>
                <a:lnTo>
                  <a:pt x="706" y="546"/>
                </a:lnTo>
                <a:lnTo>
                  <a:pt x="705" y="559"/>
                </a:lnTo>
                <a:lnTo>
                  <a:pt x="697" y="569"/>
                </a:lnTo>
                <a:lnTo>
                  <a:pt x="686" y="576"/>
                </a:lnTo>
                <a:lnTo>
                  <a:pt x="675" y="578"/>
                </a:lnTo>
                <a:lnTo>
                  <a:pt x="161" y="578"/>
                </a:lnTo>
                <a:lnTo>
                  <a:pt x="148" y="576"/>
                </a:lnTo>
                <a:lnTo>
                  <a:pt x="138" y="569"/>
                </a:lnTo>
                <a:lnTo>
                  <a:pt x="131" y="559"/>
                </a:lnTo>
                <a:lnTo>
                  <a:pt x="129" y="546"/>
                </a:lnTo>
                <a:lnTo>
                  <a:pt x="129" y="161"/>
                </a:lnTo>
                <a:lnTo>
                  <a:pt x="131" y="148"/>
                </a:lnTo>
                <a:lnTo>
                  <a:pt x="138" y="138"/>
                </a:lnTo>
                <a:lnTo>
                  <a:pt x="148" y="131"/>
                </a:lnTo>
                <a:lnTo>
                  <a:pt x="161" y="128"/>
                </a:lnTo>
                <a:close/>
                <a:moveTo>
                  <a:pt x="32" y="0"/>
                </a:moveTo>
                <a:lnTo>
                  <a:pt x="546" y="0"/>
                </a:lnTo>
                <a:lnTo>
                  <a:pt x="558" y="2"/>
                </a:lnTo>
                <a:lnTo>
                  <a:pt x="569" y="10"/>
                </a:lnTo>
                <a:lnTo>
                  <a:pt x="575" y="19"/>
                </a:lnTo>
                <a:lnTo>
                  <a:pt x="578" y="32"/>
                </a:lnTo>
                <a:lnTo>
                  <a:pt x="578" y="81"/>
                </a:lnTo>
                <a:lnTo>
                  <a:pt x="578" y="86"/>
                </a:lnTo>
                <a:lnTo>
                  <a:pt x="575" y="90"/>
                </a:lnTo>
                <a:lnTo>
                  <a:pt x="571" y="94"/>
                </a:lnTo>
                <a:lnTo>
                  <a:pt x="567" y="95"/>
                </a:lnTo>
                <a:lnTo>
                  <a:pt x="562" y="97"/>
                </a:lnTo>
                <a:lnTo>
                  <a:pt x="557" y="95"/>
                </a:lnTo>
                <a:lnTo>
                  <a:pt x="553" y="94"/>
                </a:lnTo>
                <a:lnTo>
                  <a:pt x="549" y="90"/>
                </a:lnTo>
                <a:lnTo>
                  <a:pt x="546" y="86"/>
                </a:lnTo>
                <a:lnTo>
                  <a:pt x="546" y="81"/>
                </a:lnTo>
                <a:lnTo>
                  <a:pt x="546" y="32"/>
                </a:lnTo>
                <a:lnTo>
                  <a:pt x="32" y="32"/>
                </a:lnTo>
                <a:lnTo>
                  <a:pt x="32" y="417"/>
                </a:lnTo>
                <a:lnTo>
                  <a:pt x="80" y="417"/>
                </a:lnTo>
                <a:lnTo>
                  <a:pt x="86" y="419"/>
                </a:lnTo>
                <a:lnTo>
                  <a:pt x="89" y="421"/>
                </a:lnTo>
                <a:lnTo>
                  <a:pt x="93" y="424"/>
                </a:lnTo>
                <a:lnTo>
                  <a:pt x="96" y="429"/>
                </a:lnTo>
                <a:lnTo>
                  <a:pt x="96" y="433"/>
                </a:lnTo>
                <a:lnTo>
                  <a:pt x="96" y="438"/>
                </a:lnTo>
                <a:lnTo>
                  <a:pt x="93" y="443"/>
                </a:lnTo>
                <a:lnTo>
                  <a:pt x="89" y="446"/>
                </a:lnTo>
                <a:lnTo>
                  <a:pt x="86" y="449"/>
                </a:lnTo>
                <a:lnTo>
                  <a:pt x="80" y="450"/>
                </a:lnTo>
                <a:lnTo>
                  <a:pt x="32" y="450"/>
                </a:lnTo>
                <a:lnTo>
                  <a:pt x="20" y="447"/>
                </a:lnTo>
                <a:lnTo>
                  <a:pt x="10" y="441"/>
                </a:lnTo>
                <a:lnTo>
                  <a:pt x="3" y="430"/>
                </a:lnTo>
                <a:lnTo>
                  <a:pt x="0" y="417"/>
                </a:lnTo>
                <a:lnTo>
                  <a:pt x="0" y="32"/>
                </a:lnTo>
                <a:lnTo>
                  <a:pt x="3" y="19"/>
                </a:lnTo>
                <a:lnTo>
                  <a:pt x="10" y="10"/>
                </a:lnTo>
                <a:lnTo>
                  <a:pt x="20" y="2"/>
                </a:lnTo>
                <a:lnTo>
                  <a:pt x="3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 name="Freeform 57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80651" y="2514850"/>
            <a:ext cx="444119" cy="444749"/>
          </a:xfrm>
          <a:custGeom>
            <a:avLst/>
            <a:gdLst>
              <a:gd name="T0" fmla="*/ 161 w 705"/>
              <a:gd name="T1" fmla="*/ 674 h 706"/>
              <a:gd name="T2" fmla="*/ 674 w 705"/>
              <a:gd name="T3" fmla="*/ 578 h 706"/>
              <a:gd name="T4" fmla="*/ 161 w 705"/>
              <a:gd name="T5" fmla="*/ 161 h 706"/>
              <a:gd name="T6" fmla="*/ 674 w 705"/>
              <a:gd name="T7" fmla="*/ 545 h 706"/>
              <a:gd name="T8" fmla="*/ 161 w 705"/>
              <a:gd name="T9" fmla="*/ 161 h 706"/>
              <a:gd name="T10" fmla="*/ 674 w 705"/>
              <a:gd name="T11" fmla="*/ 128 h 706"/>
              <a:gd name="T12" fmla="*/ 696 w 705"/>
              <a:gd name="T13" fmla="*/ 138 h 706"/>
              <a:gd name="T14" fmla="*/ 705 w 705"/>
              <a:gd name="T15" fmla="*/ 161 h 706"/>
              <a:gd name="T16" fmla="*/ 704 w 705"/>
              <a:gd name="T17" fmla="*/ 687 h 706"/>
              <a:gd name="T18" fmla="*/ 687 w 705"/>
              <a:gd name="T19" fmla="*/ 704 h 706"/>
              <a:gd name="T20" fmla="*/ 161 w 705"/>
              <a:gd name="T21" fmla="*/ 706 h 706"/>
              <a:gd name="T22" fmla="*/ 137 w 705"/>
              <a:gd name="T23" fmla="*/ 697 h 706"/>
              <a:gd name="T24" fmla="*/ 128 w 705"/>
              <a:gd name="T25" fmla="*/ 674 h 706"/>
              <a:gd name="T26" fmla="*/ 131 w 705"/>
              <a:gd name="T27" fmla="*/ 147 h 706"/>
              <a:gd name="T28" fmla="*/ 148 w 705"/>
              <a:gd name="T29" fmla="*/ 130 h 706"/>
              <a:gd name="T30" fmla="*/ 31 w 705"/>
              <a:gd name="T31" fmla="*/ 0 h 706"/>
              <a:gd name="T32" fmla="*/ 557 w 705"/>
              <a:gd name="T33" fmla="*/ 2 h 706"/>
              <a:gd name="T34" fmla="*/ 574 w 705"/>
              <a:gd name="T35" fmla="*/ 19 h 706"/>
              <a:gd name="T36" fmla="*/ 577 w 705"/>
              <a:gd name="T37" fmla="*/ 81 h 706"/>
              <a:gd name="T38" fmla="*/ 574 w 705"/>
              <a:gd name="T39" fmla="*/ 90 h 706"/>
              <a:gd name="T40" fmla="*/ 567 w 705"/>
              <a:gd name="T41" fmla="*/ 95 h 706"/>
              <a:gd name="T42" fmla="*/ 556 w 705"/>
              <a:gd name="T43" fmla="*/ 95 h 706"/>
              <a:gd name="T44" fmla="*/ 548 w 705"/>
              <a:gd name="T45" fmla="*/ 90 h 706"/>
              <a:gd name="T46" fmla="*/ 546 w 705"/>
              <a:gd name="T47" fmla="*/ 81 h 706"/>
              <a:gd name="T48" fmla="*/ 31 w 705"/>
              <a:gd name="T49" fmla="*/ 32 h 706"/>
              <a:gd name="T50" fmla="*/ 80 w 705"/>
              <a:gd name="T51" fmla="*/ 417 h 706"/>
              <a:gd name="T52" fmla="*/ 90 w 705"/>
              <a:gd name="T53" fmla="*/ 421 h 706"/>
              <a:gd name="T54" fmla="*/ 95 w 705"/>
              <a:gd name="T55" fmla="*/ 429 h 706"/>
              <a:gd name="T56" fmla="*/ 95 w 705"/>
              <a:gd name="T57" fmla="*/ 438 h 706"/>
              <a:gd name="T58" fmla="*/ 90 w 705"/>
              <a:gd name="T59" fmla="*/ 446 h 706"/>
              <a:gd name="T60" fmla="*/ 80 w 705"/>
              <a:gd name="T61" fmla="*/ 450 h 706"/>
              <a:gd name="T62" fmla="*/ 31 w 705"/>
              <a:gd name="T63" fmla="*/ 545 h 706"/>
              <a:gd name="T64" fmla="*/ 85 w 705"/>
              <a:gd name="T65" fmla="*/ 547 h 706"/>
              <a:gd name="T66" fmla="*/ 93 w 705"/>
              <a:gd name="T67" fmla="*/ 552 h 706"/>
              <a:gd name="T68" fmla="*/ 97 w 705"/>
              <a:gd name="T69" fmla="*/ 562 h 706"/>
              <a:gd name="T70" fmla="*/ 93 w 705"/>
              <a:gd name="T71" fmla="*/ 572 h 706"/>
              <a:gd name="T72" fmla="*/ 85 w 705"/>
              <a:gd name="T73" fmla="*/ 577 h 706"/>
              <a:gd name="T74" fmla="*/ 31 w 705"/>
              <a:gd name="T75" fmla="*/ 578 h 706"/>
              <a:gd name="T76" fmla="*/ 9 w 705"/>
              <a:gd name="T77" fmla="*/ 569 h 706"/>
              <a:gd name="T78" fmla="*/ 0 w 705"/>
              <a:gd name="T79" fmla="*/ 545 h 706"/>
              <a:gd name="T80" fmla="*/ 2 w 705"/>
              <a:gd name="T81" fmla="*/ 19 h 706"/>
              <a:gd name="T82" fmla="*/ 19 w 705"/>
              <a:gd name="T83" fmla="*/ 2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05" h="706">
                <a:moveTo>
                  <a:pt x="161" y="578"/>
                </a:moveTo>
                <a:lnTo>
                  <a:pt x="161" y="674"/>
                </a:lnTo>
                <a:lnTo>
                  <a:pt x="674" y="674"/>
                </a:lnTo>
                <a:lnTo>
                  <a:pt x="674" y="578"/>
                </a:lnTo>
                <a:lnTo>
                  <a:pt x="161" y="578"/>
                </a:lnTo>
                <a:close/>
                <a:moveTo>
                  <a:pt x="161" y="161"/>
                </a:moveTo>
                <a:lnTo>
                  <a:pt x="161" y="545"/>
                </a:lnTo>
                <a:lnTo>
                  <a:pt x="674" y="545"/>
                </a:lnTo>
                <a:lnTo>
                  <a:pt x="674" y="161"/>
                </a:lnTo>
                <a:lnTo>
                  <a:pt x="161" y="161"/>
                </a:lnTo>
                <a:close/>
                <a:moveTo>
                  <a:pt x="161" y="128"/>
                </a:moveTo>
                <a:lnTo>
                  <a:pt x="674" y="128"/>
                </a:lnTo>
                <a:lnTo>
                  <a:pt x="687" y="130"/>
                </a:lnTo>
                <a:lnTo>
                  <a:pt x="696" y="138"/>
                </a:lnTo>
                <a:lnTo>
                  <a:pt x="704" y="147"/>
                </a:lnTo>
                <a:lnTo>
                  <a:pt x="705" y="161"/>
                </a:lnTo>
                <a:lnTo>
                  <a:pt x="705" y="674"/>
                </a:lnTo>
                <a:lnTo>
                  <a:pt x="704" y="687"/>
                </a:lnTo>
                <a:lnTo>
                  <a:pt x="696" y="697"/>
                </a:lnTo>
                <a:lnTo>
                  <a:pt x="687" y="704"/>
                </a:lnTo>
                <a:lnTo>
                  <a:pt x="674" y="706"/>
                </a:lnTo>
                <a:lnTo>
                  <a:pt x="161" y="706"/>
                </a:lnTo>
                <a:lnTo>
                  <a:pt x="148" y="704"/>
                </a:lnTo>
                <a:lnTo>
                  <a:pt x="137" y="697"/>
                </a:lnTo>
                <a:lnTo>
                  <a:pt x="131" y="687"/>
                </a:lnTo>
                <a:lnTo>
                  <a:pt x="128" y="674"/>
                </a:lnTo>
                <a:lnTo>
                  <a:pt x="128" y="161"/>
                </a:lnTo>
                <a:lnTo>
                  <a:pt x="131" y="147"/>
                </a:lnTo>
                <a:lnTo>
                  <a:pt x="137" y="138"/>
                </a:lnTo>
                <a:lnTo>
                  <a:pt x="148" y="130"/>
                </a:lnTo>
                <a:lnTo>
                  <a:pt x="161" y="128"/>
                </a:lnTo>
                <a:close/>
                <a:moveTo>
                  <a:pt x="31" y="0"/>
                </a:moveTo>
                <a:lnTo>
                  <a:pt x="546" y="0"/>
                </a:lnTo>
                <a:lnTo>
                  <a:pt x="557" y="2"/>
                </a:lnTo>
                <a:lnTo>
                  <a:pt x="568" y="10"/>
                </a:lnTo>
                <a:lnTo>
                  <a:pt x="574" y="19"/>
                </a:lnTo>
                <a:lnTo>
                  <a:pt x="577" y="32"/>
                </a:lnTo>
                <a:lnTo>
                  <a:pt x="577" y="81"/>
                </a:lnTo>
                <a:lnTo>
                  <a:pt x="577" y="86"/>
                </a:lnTo>
                <a:lnTo>
                  <a:pt x="574" y="90"/>
                </a:lnTo>
                <a:lnTo>
                  <a:pt x="570" y="94"/>
                </a:lnTo>
                <a:lnTo>
                  <a:pt x="567" y="95"/>
                </a:lnTo>
                <a:lnTo>
                  <a:pt x="561" y="96"/>
                </a:lnTo>
                <a:lnTo>
                  <a:pt x="556" y="95"/>
                </a:lnTo>
                <a:lnTo>
                  <a:pt x="552" y="94"/>
                </a:lnTo>
                <a:lnTo>
                  <a:pt x="548" y="90"/>
                </a:lnTo>
                <a:lnTo>
                  <a:pt x="546" y="86"/>
                </a:lnTo>
                <a:lnTo>
                  <a:pt x="546" y="81"/>
                </a:lnTo>
                <a:lnTo>
                  <a:pt x="546" y="32"/>
                </a:lnTo>
                <a:lnTo>
                  <a:pt x="31" y="32"/>
                </a:lnTo>
                <a:lnTo>
                  <a:pt x="31" y="417"/>
                </a:lnTo>
                <a:lnTo>
                  <a:pt x="80" y="417"/>
                </a:lnTo>
                <a:lnTo>
                  <a:pt x="85" y="418"/>
                </a:lnTo>
                <a:lnTo>
                  <a:pt x="90" y="421"/>
                </a:lnTo>
                <a:lnTo>
                  <a:pt x="93" y="424"/>
                </a:lnTo>
                <a:lnTo>
                  <a:pt x="95" y="429"/>
                </a:lnTo>
                <a:lnTo>
                  <a:pt x="97" y="433"/>
                </a:lnTo>
                <a:lnTo>
                  <a:pt x="95" y="438"/>
                </a:lnTo>
                <a:lnTo>
                  <a:pt x="93" y="443"/>
                </a:lnTo>
                <a:lnTo>
                  <a:pt x="90" y="446"/>
                </a:lnTo>
                <a:lnTo>
                  <a:pt x="85" y="449"/>
                </a:lnTo>
                <a:lnTo>
                  <a:pt x="80" y="450"/>
                </a:lnTo>
                <a:lnTo>
                  <a:pt x="31" y="450"/>
                </a:lnTo>
                <a:lnTo>
                  <a:pt x="31" y="545"/>
                </a:lnTo>
                <a:lnTo>
                  <a:pt x="80" y="545"/>
                </a:lnTo>
                <a:lnTo>
                  <a:pt x="85" y="547"/>
                </a:lnTo>
                <a:lnTo>
                  <a:pt x="90" y="549"/>
                </a:lnTo>
                <a:lnTo>
                  <a:pt x="93" y="552"/>
                </a:lnTo>
                <a:lnTo>
                  <a:pt x="95" y="557"/>
                </a:lnTo>
                <a:lnTo>
                  <a:pt x="97" y="562"/>
                </a:lnTo>
                <a:lnTo>
                  <a:pt x="95" y="566"/>
                </a:lnTo>
                <a:lnTo>
                  <a:pt x="93" y="572"/>
                </a:lnTo>
                <a:lnTo>
                  <a:pt x="90" y="574"/>
                </a:lnTo>
                <a:lnTo>
                  <a:pt x="85" y="577"/>
                </a:lnTo>
                <a:lnTo>
                  <a:pt x="80" y="578"/>
                </a:lnTo>
                <a:lnTo>
                  <a:pt x="31" y="578"/>
                </a:lnTo>
                <a:lnTo>
                  <a:pt x="19" y="576"/>
                </a:lnTo>
                <a:lnTo>
                  <a:pt x="9" y="569"/>
                </a:lnTo>
                <a:lnTo>
                  <a:pt x="2" y="559"/>
                </a:lnTo>
                <a:lnTo>
                  <a:pt x="0" y="545"/>
                </a:lnTo>
                <a:lnTo>
                  <a:pt x="0" y="32"/>
                </a:lnTo>
                <a:lnTo>
                  <a:pt x="2" y="19"/>
                </a:lnTo>
                <a:lnTo>
                  <a:pt x="9" y="10"/>
                </a:lnTo>
                <a:lnTo>
                  <a:pt x="19" y="2"/>
                </a:lnTo>
                <a:lnTo>
                  <a:pt x="3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 name="Freeform 58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424444" y="2554852"/>
            <a:ext cx="444750" cy="364745"/>
          </a:xfrm>
          <a:custGeom>
            <a:avLst/>
            <a:gdLst>
              <a:gd name="T0" fmla="*/ 31 w 706"/>
              <a:gd name="T1" fmla="*/ 546 h 579"/>
              <a:gd name="T2" fmla="*/ 674 w 706"/>
              <a:gd name="T3" fmla="*/ 161 h 579"/>
              <a:gd name="T4" fmla="*/ 31 w 706"/>
              <a:gd name="T5" fmla="*/ 129 h 579"/>
              <a:gd name="T6" fmla="*/ 686 w 706"/>
              <a:gd name="T7" fmla="*/ 131 h 579"/>
              <a:gd name="T8" fmla="*/ 703 w 706"/>
              <a:gd name="T9" fmla="*/ 148 h 579"/>
              <a:gd name="T10" fmla="*/ 706 w 706"/>
              <a:gd name="T11" fmla="*/ 546 h 579"/>
              <a:gd name="T12" fmla="*/ 696 w 706"/>
              <a:gd name="T13" fmla="*/ 569 h 579"/>
              <a:gd name="T14" fmla="*/ 674 w 706"/>
              <a:gd name="T15" fmla="*/ 579 h 579"/>
              <a:gd name="T16" fmla="*/ 20 w 706"/>
              <a:gd name="T17" fmla="*/ 576 h 579"/>
              <a:gd name="T18" fmla="*/ 3 w 706"/>
              <a:gd name="T19" fmla="*/ 559 h 579"/>
              <a:gd name="T20" fmla="*/ 0 w 706"/>
              <a:gd name="T21" fmla="*/ 161 h 579"/>
              <a:gd name="T22" fmla="*/ 9 w 706"/>
              <a:gd name="T23" fmla="*/ 138 h 579"/>
              <a:gd name="T24" fmla="*/ 31 w 706"/>
              <a:gd name="T25" fmla="*/ 129 h 579"/>
              <a:gd name="T26" fmla="*/ 626 w 706"/>
              <a:gd name="T27" fmla="*/ 65 h 579"/>
              <a:gd name="T28" fmla="*/ 635 w 706"/>
              <a:gd name="T29" fmla="*/ 69 h 579"/>
              <a:gd name="T30" fmla="*/ 641 w 706"/>
              <a:gd name="T31" fmla="*/ 76 h 579"/>
              <a:gd name="T32" fmla="*/ 641 w 706"/>
              <a:gd name="T33" fmla="*/ 86 h 579"/>
              <a:gd name="T34" fmla="*/ 635 w 706"/>
              <a:gd name="T35" fmla="*/ 93 h 579"/>
              <a:gd name="T36" fmla="*/ 626 w 706"/>
              <a:gd name="T37" fmla="*/ 97 h 579"/>
              <a:gd name="T38" fmla="*/ 75 w 706"/>
              <a:gd name="T39" fmla="*/ 96 h 579"/>
              <a:gd name="T40" fmla="*/ 67 w 706"/>
              <a:gd name="T41" fmla="*/ 91 h 579"/>
              <a:gd name="T42" fmla="*/ 64 w 706"/>
              <a:gd name="T43" fmla="*/ 80 h 579"/>
              <a:gd name="T44" fmla="*/ 67 w 706"/>
              <a:gd name="T45" fmla="*/ 71 h 579"/>
              <a:gd name="T46" fmla="*/ 75 w 706"/>
              <a:gd name="T47" fmla="*/ 66 h 579"/>
              <a:gd name="T48" fmla="*/ 144 w 706"/>
              <a:gd name="T49" fmla="*/ 0 h 579"/>
              <a:gd name="T50" fmla="*/ 567 w 706"/>
              <a:gd name="T51" fmla="*/ 2 h 579"/>
              <a:gd name="T52" fmla="*/ 575 w 706"/>
              <a:gd name="T53" fmla="*/ 7 h 579"/>
              <a:gd name="T54" fmla="*/ 577 w 706"/>
              <a:gd name="T55" fmla="*/ 16 h 579"/>
              <a:gd name="T56" fmla="*/ 575 w 706"/>
              <a:gd name="T57" fmla="*/ 27 h 579"/>
              <a:gd name="T58" fmla="*/ 567 w 706"/>
              <a:gd name="T59" fmla="*/ 32 h 579"/>
              <a:gd name="T60" fmla="*/ 144 w 706"/>
              <a:gd name="T61" fmla="*/ 33 h 579"/>
              <a:gd name="T62" fmla="*/ 135 w 706"/>
              <a:gd name="T63" fmla="*/ 29 h 579"/>
              <a:gd name="T64" fmla="*/ 130 w 706"/>
              <a:gd name="T65" fmla="*/ 21 h 579"/>
              <a:gd name="T66" fmla="*/ 130 w 706"/>
              <a:gd name="T67" fmla="*/ 12 h 579"/>
              <a:gd name="T68" fmla="*/ 135 w 706"/>
              <a:gd name="T69" fmla="*/ 4 h 579"/>
              <a:gd name="T70" fmla="*/ 144 w 706"/>
              <a:gd name="T71" fmla="*/ 0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06" h="579">
                <a:moveTo>
                  <a:pt x="31" y="161"/>
                </a:moveTo>
                <a:lnTo>
                  <a:pt x="31" y="546"/>
                </a:lnTo>
                <a:lnTo>
                  <a:pt x="674" y="546"/>
                </a:lnTo>
                <a:lnTo>
                  <a:pt x="674" y="161"/>
                </a:lnTo>
                <a:lnTo>
                  <a:pt x="31" y="161"/>
                </a:lnTo>
                <a:close/>
                <a:moveTo>
                  <a:pt x="31" y="129"/>
                </a:moveTo>
                <a:lnTo>
                  <a:pt x="674" y="129"/>
                </a:lnTo>
                <a:lnTo>
                  <a:pt x="686" y="131"/>
                </a:lnTo>
                <a:lnTo>
                  <a:pt x="696" y="138"/>
                </a:lnTo>
                <a:lnTo>
                  <a:pt x="703" y="148"/>
                </a:lnTo>
                <a:lnTo>
                  <a:pt x="706" y="161"/>
                </a:lnTo>
                <a:lnTo>
                  <a:pt x="706" y="546"/>
                </a:lnTo>
                <a:lnTo>
                  <a:pt x="703" y="559"/>
                </a:lnTo>
                <a:lnTo>
                  <a:pt x="696" y="569"/>
                </a:lnTo>
                <a:lnTo>
                  <a:pt x="686" y="576"/>
                </a:lnTo>
                <a:lnTo>
                  <a:pt x="674" y="579"/>
                </a:lnTo>
                <a:lnTo>
                  <a:pt x="31" y="579"/>
                </a:lnTo>
                <a:lnTo>
                  <a:pt x="20" y="576"/>
                </a:lnTo>
                <a:lnTo>
                  <a:pt x="9" y="569"/>
                </a:lnTo>
                <a:lnTo>
                  <a:pt x="3" y="559"/>
                </a:lnTo>
                <a:lnTo>
                  <a:pt x="0" y="546"/>
                </a:lnTo>
                <a:lnTo>
                  <a:pt x="0" y="161"/>
                </a:lnTo>
                <a:lnTo>
                  <a:pt x="3" y="148"/>
                </a:lnTo>
                <a:lnTo>
                  <a:pt x="9" y="138"/>
                </a:lnTo>
                <a:lnTo>
                  <a:pt x="20" y="131"/>
                </a:lnTo>
                <a:lnTo>
                  <a:pt x="31" y="129"/>
                </a:lnTo>
                <a:close/>
                <a:moveTo>
                  <a:pt x="80" y="65"/>
                </a:moveTo>
                <a:lnTo>
                  <a:pt x="626" y="65"/>
                </a:lnTo>
                <a:lnTo>
                  <a:pt x="631" y="66"/>
                </a:lnTo>
                <a:lnTo>
                  <a:pt x="635" y="69"/>
                </a:lnTo>
                <a:lnTo>
                  <a:pt x="639" y="71"/>
                </a:lnTo>
                <a:lnTo>
                  <a:pt x="641" y="76"/>
                </a:lnTo>
                <a:lnTo>
                  <a:pt x="641" y="80"/>
                </a:lnTo>
                <a:lnTo>
                  <a:pt x="641" y="86"/>
                </a:lnTo>
                <a:lnTo>
                  <a:pt x="639" y="91"/>
                </a:lnTo>
                <a:lnTo>
                  <a:pt x="635" y="93"/>
                </a:lnTo>
                <a:lnTo>
                  <a:pt x="631" y="96"/>
                </a:lnTo>
                <a:lnTo>
                  <a:pt x="626" y="97"/>
                </a:lnTo>
                <a:lnTo>
                  <a:pt x="80" y="97"/>
                </a:lnTo>
                <a:lnTo>
                  <a:pt x="75" y="96"/>
                </a:lnTo>
                <a:lnTo>
                  <a:pt x="71" y="93"/>
                </a:lnTo>
                <a:lnTo>
                  <a:pt x="67" y="91"/>
                </a:lnTo>
                <a:lnTo>
                  <a:pt x="64" y="86"/>
                </a:lnTo>
                <a:lnTo>
                  <a:pt x="64" y="80"/>
                </a:lnTo>
                <a:lnTo>
                  <a:pt x="64" y="76"/>
                </a:lnTo>
                <a:lnTo>
                  <a:pt x="67" y="71"/>
                </a:lnTo>
                <a:lnTo>
                  <a:pt x="71" y="69"/>
                </a:lnTo>
                <a:lnTo>
                  <a:pt x="75" y="66"/>
                </a:lnTo>
                <a:lnTo>
                  <a:pt x="80" y="65"/>
                </a:lnTo>
                <a:close/>
                <a:moveTo>
                  <a:pt x="144" y="0"/>
                </a:moveTo>
                <a:lnTo>
                  <a:pt x="562" y="0"/>
                </a:lnTo>
                <a:lnTo>
                  <a:pt x="567" y="2"/>
                </a:lnTo>
                <a:lnTo>
                  <a:pt x="571" y="4"/>
                </a:lnTo>
                <a:lnTo>
                  <a:pt x="575" y="7"/>
                </a:lnTo>
                <a:lnTo>
                  <a:pt x="577" y="12"/>
                </a:lnTo>
                <a:lnTo>
                  <a:pt x="577" y="16"/>
                </a:lnTo>
                <a:lnTo>
                  <a:pt x="577" y="21"/>
                </a:lnTo>
                <a:lnTo>
                  <a:pt x="575" y="27"/>
                </a:lnTo>
                <a:lnTo>
                  <a:pt x="571" y="29"/>
                </a:lnTo>
                <a:lnTo>
                  <a:pt x="567" y="32"/>
                </a:lnTo>
                <a:lnTo>
                  <a:pt x="562" y="33"/>
                </a:lnTo>
                <a:lnTo>
                  <a:pt x="144" y="33"/>
                </a:lnTo>
                <a:lnTo>
                  <a:pt x="139" y="32"/>
                </a:lnTo>
                <a:lnTo>
                  <a:pt x="135" y="29"/>
                </a:lnTo>
                <a:lnTo>
                  <a:pt x="131" y="27"/>
                </a:lnTo>
                <a:lnTo>
                  <a:pt x="130" y="21"/>
                </a:lnTo>
                <a:lnTo>
                  <a:pt x="128" y="16"/>
                </a:lnTo>
                <a:lnTo>
                  <a:pt x="130" y="12"/>
                </a:lnTo>
                <a:lnTo>
                  <a:pt x="131" y="7"/>
                </a:lnTo>
                <a:lnTo>
                  <a:pt x="135" y="4"/>
                </a:lnTo>
                <a:lnTo>
                  <a:pt x="139" y="2"/>
                </a:lnTo>
                <a:lnTo>
                  <a:pt x="14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 name="Freeform 58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68869" y="2514533"/>
            <a:ext cx="444750" cy="445380"/>
          </a:xfrm>
          <a:custGeom>
            <a:avLst/>
            <a:gdLst>
              <a:gd name="T0" fmla="*/ 564 w 706"/>
              <a:gd name="T1" fmla="*/ 579 h 707"/>
              <a:gd name="T2" fmla="*/ 377 w 706"/>
              <a:gd name="T3" fmla="*/ 479 h 707"/>
              <a:gd name="T4" fmla="*/ 366 w 706"/>
              <a:gd name="T5" fmla="*/ 482 h 707"/>
              <a:gd name="T6" fmla="*/ 358 w 706"/>
              <a:gd name="T7" fmla="*/ 477 h 707"/>
              <a:gd name="T8" fmla="*/ 274 w 706"/>
              <a:gd name="T9" fmla="*/ 351 h 707"/>
              <a:gd name="T10" fmla="*/ 282 w 706"/>
              <a:gd name="T11" fmla="*/ 308 h 707"/>
              <a:gd name="T12" fmla="*/ 372 w 706"/>
              <a:gd name="T13" fmla="*/ 441 h 707"/>
              <a:gd name="T14" fmla="*/ 445 w 706"/>
              <a:gd name="T15" fmla="*/ 371 h 707"/>
              <a:gd name="T16" fmla="*/ 458 w 706"/>
              <a:gd name="T17" fmla="*/ 372 h 707"/>
              <a:gd name="T18" fmla="*/ 465 w 706"/>
              <a:gd name="T19" fmla="*/ 380 h 707"/>
              <a:gd name="T20" fmla="*/ 609 w 706"/>
              <a:gd name="T21" fmla="*/ 588 h 707"/>
              <a:gd name="T22" fmla="*/ 610 w 706"/>
              <a:gd name="T23" fmla="*/ 591 h 707"/>
              <a:gd name="T24" fmla="*/ 606 w 706"/>
              <a:gd name="T25" fmla="*/ 604 h 707"/>
              <a:gd name="T26" fmla="*/ 595 w 706"/>
              <a:gd name="T27" fmla="*/ 610 h 707"/>
              <a:gd name="T28" fmla="*/ 102 w 706"/>
              <a:gd name="T29" fmla="*/ 608 h 707"/>
              <a:gd name="T30" fmla="*/ 96 w 706"/>
              <a:gd name="T31" fmla="*/ 595 h 707"/>
              <a:gd name="T32" fmla="*/ 98 w 706"/>
              <a:gd name="T33" fmla="*/ 585 h 707"/>
              <a:gd name="T34" fmla="*/ 263 w 706"/>
              <a:gd name="T35" fmla="*/ 309 h 707"/>
              <a:gd name="T36" fmla="*/ 177 w 706"/>
              <a:gd name="T37" fmla="*/ 129 h 707"/>
              <a:gd name="T38" fmla="*/ 133 w 706"/>
              <a:gd name="T39" fmla="*/ 159 h 707"/>
              <a:gd name="T40" fmla="*/ 143 w 706"/>
              <a:gd name="T41" fmla="*/ 211 h 707"/>
              <a:gd name="T42" fmla="*/ 195 w 706"/>
              <a:gd name="T43" fmla="*/ 222 h 707"/>
              <a:gd name="T44" fmla="*/ 225 w 706"/>
              <a:gd name="T45" fmla="*/ 177 h 707"/>
              <a:gd name="T46" fmla="*/ 195 w 706"/>
              <a:gd name="T47" fmla="*/ 133 h 707"/>
              <a:gd name="T48" fmla="*/ 198 w 706"/>
              <a:gd name="T49" fmla="*/ 100 h 707"/>
              <a:gd name="T50" fmla="*/ 246 w 706"/>
              <a:gd name="T51" fmla="*/ 136 h 707"/>
              <a:gd name="T52" fmla="*/ 254 w 706"/>
              <a:gd name="T53" fmla="*/ 198 h 707"/>
              <a:gd name="T54" fmla="*/ 218 w 706"/>
              <a:gd name="T55" fmla="*/ 246 h 707"/>
              <a:gd name="T56" fmla="*/ 155 w 706"/>
              <a:gd name="T57" fmla="*/ 254 h 707"/>
              <a:gd name="T58" fmla="*/ 108 w 706"/>
              <a:gd name="T59" fmla="*/ 218 h 707"/>
              <a:gd name="T60" fmla="*/ 100 w 706"/>
              <a:gd name="T61" fmla="*/ 156 h 707"/>
              <a:gd name="T62" fmla="*/ 136 w 706"/>
              <a:gd name="T63" fmla="*/ 108 h 707"/>
              <a:gd name="T64" fmla="*/ 64 w 706"/>
              <a:gd name="T65" fmla="*/ 33 h 707"/>
              <a:gd name="T66" fmla="*/ 34 w 706"/>
              <a:gd name="T67" fmla="*/ 53 h 707"/>
              <a:gd name="T68" fmla="*/ 34 w 706"/>
              <a:gd name="T69" fmla="*/ 655 h 707"/>
              <a:gd name="T70" fmla="*/ 64 w 706"/>
              <a:gd name="T71" fmla="*/ 674 h 707"/>
              <a:gd name="T72" fmla="*/ 665 w 706"/>
              <a:gd name="T73" fmla="*/ 665 h 707"/>
              <a:gd name="T74" fmla="*/ 674 w 706"/>
              <a:gd name="T75" fmla="*/ 64 h 707"/>
              <a:gd name="T76" fmla="*/ 655 w 706"/>
              <a:gd name="T77" fmla="*/ 36 h 707"/>
              <a:gd name="T78" fmla="*/ 64 w 706"/>
              <a:gd name="T79" fmla="*/ 0 h 707"/>
              <a:gd name="T80" fmla="*/ 680 w 706"/>
              <a:gd name="T81" fmla="*/ 13 h 707"/>
              <a:gd name="T82" fmla="*/ 706 w 706"/>
              <a:gd name="T83" fmla="*/ 64 h 707"/>
              <a:gd name="T84" fmla="*/ 694 w 706"/>
              <a:gd name="T85" fmla="*/ 681 h 707"/>
              <a:gd name="T86" fmla="*/ 642 w 706"/>
              <a:gd name="T87" fmla="*/ 707 h 707"/>
              <a:gd name="T88" fmla="*/ 26 w 706"/>
              <a:gd name="T89" fmla="*/ 694 h 707"/>
              <a:gd name="T90" fmla="*/ 0 w 706"/>
              <a:gd name="T91" fmla="*/ 643 h 707"/>
              <a:gd name="T92" fmla="*/ 12 w 706"/>
              <a:gd name="T93" fmla="*/ 26 h 707"/>
              <a:gd name="T94" fmla="*/ 64 w 706"/>
              <a:gd name="T95" fmla="*/ 0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06" h="707">
                <a:moveTo>
                  <a:pt x="274" y="351"/>
                </a:moveTo>
                <a:lnTo>
                  <a:pt x="140" y="579"/>
                </a:lnTo>
                <a:lnTo>
                  <a:pt x="564" y="579"/>
                </a:lnTo>
                <a:lnTo>
                  <a:pt x="448" y="410"/>
                </a:lnTo>
                <a:lnTo>
                  <a:pt x="381" y="477"/>
                </a:lnTo>
                <a:lnTo>
                  <a:pt x="377" y="479"/>
                </a:lnTo>
                <a:lnTo>
                  <a:pt x="373" y="482"/>
                </a:lnTo>
                <a:lnTo>
                  <a:pt x="369" y="482"/>
                </a:lnTo>
                <a:lnTo>
                  <a:pt x="366" y="482"/>
                </a:lnTo>
                <a:lnTo>
                  <a:pt x="362" y="479"/>
                </a:lnTo>
                <a:lnTo>
                  <a:pt x="358" y="477"/>
                </a:lnTo>
                <a:lnTo>
                  <a:pt x="358" y="477"/>
                </a:lnTo>
                <a:lnTo>
                  <a:pt x="356" y="475"/>
                </a:lnTo>
                <a:lnTo>
                  <a:pt x="355" y="472"/>
                </a:lnTo>
                <a:lnTo>
                  <a:pt x="274" y="351"/>
                </a:lnTo>
                <a:close/>
                <a:moveTo>
                  <a:pt x="273" y="305"/>
                </a:moveTo>
                <a:lnTo>
                  <a:pt x="278" y="307"/>
                </a:lnTo>
                <a:lnTo>
                  <a:pt x="282" y="308"/>
                </a:lnTo>
                <a:lnTo>
                  <a:pt x="286" y="312"/>
                </a:lnTo>
                <a:lnTo>
                  <a:pt x="288" y="316"/>
                </a:lnTo>
                <a:lnTo>
                  <a:pt x="372" y="441"/>
                </a:lnTo>
                <a:lnTo>
                  <a:pt x="439" y="375"/>
                </a:lnTo>
                <a:lnTo>
                  <a:pt x="441" y="372"/>
                </a:lnTo>
                <a:lnTo>
                  <a:pt x="445" y="371"/>
                </a:lnTo>
                <a:lnTo>
                  <a:pt x="449" y="369"/>
                </a:lnTo>
                <a:lnTo>
                  <a:pt x="455" y="371"/>
                </a:lnTo>
                <a:lnTo>
                  <a:pt x="458" y="372"/>
                </a:lnTo>
                <a:lnTo>
                  <a:pt x="462" y="376"/>
                </a:lnTo>
                <a:lnTo>
                  <a:pt x="465" y="380"/>
                </a:lnTo>
                <a:lnTo>
                  <a:pt x="465" y="380"/>
                </a:lnTo>
                <a:lnTo>
                  <a:pt x="605" y="583"/>
                </a:lnTo>
                <a:lnTo>
                  <a:pt x="608" y="585"/>
                </a:lnTo>
                <a:lnTo>
                  <a:pt x="609" y="588"/>
                </a:lnTo>
                <a:lnTo>
                  <a:pt x="609" y="588"/>
                </a:lnTo>
                <a:lnTo>
                  <a:pt x="609" y="588"/>
                </a:lnTo>
                <a:lnTo>
                  <a:pt x="610" y="591"/>
                </a:lnTo>
                <a:lnTo>
                  <a:pt x="610" y="595"/>
                </a:lnTo>
                <a:lnTo>
                  <a:pt x="609" y="600"/>
                </a:lnTo>
                <a:lnTo>
                  <a:pt x="606" y="604"/>
                </a:lnTo>
                <a:lnTo>
                  <a:pt x="604" y="608"/>
                </a:lnTo>
                <a:lnTo>
                  <a:pt x="599" y="609"/>
                </a:lnTo>
                <a:lnTo>
                  <a:pt x="595" y="610"/>
                </a:lnTo>
                <a:lnTo>
                  <a:pt x="113" y="610"/>
                </a:lnTo>
                <a:lnTo>
                  <a:pt x="108" y="609"/>
                </a:lnTo>
                <a:lnTo>
                  <a:pt x="102" y="608"/>
                </a:lnTo>
                <a:lnTo>
                  <a:pt x="100" y="604"/>
                </a:lnTo>
                <a:lnTo>
                  <a:pt x="97" y="600"/>
                </a:lnTo>
                <a:lnTo>
                  <a:pt x="96" y="595"/>
                </a:lnTo>
                <a:lnTo>
                  <a:pt x="97" y="589"/>
                </a:lnTo>
                <a:lnTo>
                  <a:pt x="100" y="585"/>
                </a:lnTo>
                <a:lnTo>
                  <a:pt x="98" y="585"/>
                </a:lnTo>
                <a:lnTo>
                  <a:pt x="259" y="313"/>
                </a:lnTo>
                <a:lnTo>
                  <a:pt x="259" y="313"/>
                </a:lnTo>
                <a:lnTo>
                  <a:pt x="263" y="309"/>
                </a:lnTo>
                <a:lnTo>
                  <a:pt x="267" y="307"/>
                </a:lnTo>
                <a:lnTo>
                  <a:pt x="273" y="305"/>
                </a:lnTo>
                <a:close/>
                <a:moveTo>
                  <a:pt x="177" y="129"/>
                </a:moveTo>
                <a:lnTo>
                  <a:pt x="157" y="133"/>
                </a:lnTo>
                <a:lnTo>
                  <a:pt x="143" y="143"/>
                </a:lnTo>
                <a:lnTo>
                  <a:pt x="133" y="159"/>
                </a:lnTo>
                <a:lnTo>
                  <a:pt x="129" y="177"/>
                </a:lnTo>
                <a:lnTo>
                  <a:pt x="133" y="195"/>
                </a:lnTo>
                <a:lnTo>
                  <a:pt x="143" y="211"/>
                </a:lnTo>
                <a:lnTo>
                  <a:pt x="157" y="222"/>
                </a:lnTo>
                <a:lnTo>
                  <a:pt x="177" y="225"/>
                </a:lnTo>
                <a:lnTo>
                  <a:pt x="195" y="222"/>
                </a:lnTo>
                <a:lnTo>
                  <a:pt x="211" y="211"/>
                </a:lnTo>
                <a:lnTo>
                  <a:pt x="222" y="195"/>
                </a:lnTo>
                <a:lnTo>
                  <a:pt x="225" y="177"/>
                </a:lnTo>
                <a:lnTo>
                  <a:pt x="222" y="159"/>
                </a:lnTo>
                <a:lnTo>
                  <a:pt x="211" y="143"/>
                </a:lnTo>
                <a:lnTo>
                  <a:pt x="195" y="133"/>
                </a:lnTo>
                <a:lnTo>
                  <a:pt x="177" y="129"/>
                </a:lnTo>
                <a:close/>
                <a:moveTo>
                  <a:pt x="177" y="97"/>
                </a:moveTo>
                <a:lnTo>
                  <a:pt x="198" y="100"/>
                </a:lnTo>
                <a:lnTo>
                  <a:pt x="218" y="108"/>
                </a:lnTo>
                <a:lnTo>
                  <a:pt x="233" y="121"/>
                </a:lnTo>
                <a:lnTo>
                  <a:pt x="246" y="136"/>
                </a:lnTo>
                <a:lnTo>
                  <a:pt x="254" y="156"/>
                </a:lnTo>
                <a:lnTo>
                  <a:pt x="257" y="177"/>
                </a:lnTo>
                <a:lnTo>
                  <a:pt x="254" y="198"/>
                </a:lnTo>
                <a:lnTo>
                  <a:pt x="246" y="218"/>
                </a:lnTo>
                <a:lnTo>
                  <a:pt x="233" y="233"/>
                </a:lnTo>
                <a:lnTo>
                  <a:pt x="218" y="246"/>
                </a:lnTo>
                <a:lnTo>
                  <a:pt x="198" y="254"/>
                </a:lnTo>
                <a:lnTo>
                  <a:pt x="177" y="257"/>
                </a:lnTo>
                <a:lnTo>
                  <a:pt x="155" y="254"/>
                </a:lnTo>
                <a:lnTo>
                  <a:pt x="136" y="246"/>
                </a:lnTo>
                <a:lnTo>
                  <a:pt x="119" y="233"/>
                </a:lnTo>
                <a:lnTo>
                  <a:pt x="108" y="218"/>
                </a:lnTo>
                <a:lnTo>
                  <a:pt x="100" y="198"/>
                </a:lnTo>
                <a:lnTo>
                  <a:pt x="96" y="177"/>
                </a:lnTo>
                <a:lnTo>
                  <a:pt x="100" y="156"/>
                </a:lnTo>
                <a:lnTo>
                  <a:pt x="108" y="136"/>
                </a:lnTo>
                <a:lnTo>
                  <a:pt x="119" y="121"/>
                </a:lnTo>
                <a:lnTo>
                  <a:pt x="136" y="108"/>
                </a:lnTo>
                <a:lnTo>
                  <a:pt x="155" y="100"/>
                </a:lnTo>
                <a:lnTo>
                  <a:pt x="177" y="97"/>
                </a:lnTo>
                <a:close/>
                <a:moveTo>
                  <a:pt x="64" y="33"/>
                </a:moveTo>
                <a:lnTo>
                  <a:pt x="51" y="36"/>
                </a:lnTo>
                <a:lnTo>
                  <a:pt x="42" y="42"/>
                </a:lnTo>
                <a:lnTo>
                  <a:pt x="34" y="53"/>
                </a:lnTo>
                <a:lnTo>
                  <a:pt x="32" y="64"/>
                </a:lnTo>
                <a:lnTo>
                  <a:pt x="32" y="643"/>
                </a:lnTo>
                <a:lnTo>
                  <a:pt x="34" y="655"/>
                </a:lnTo>
                <a:lnTo>
                  <a:pt x="42" y="665"/>
                </a:lnTo>
                <a:lnTo>
                  <a:pt x="51" y="672"/>
                </a:lnTo>
                <a:lnTo>
                  <a:pt x="64" y="674"/>
                </a:lnTo>
                <a:lnTo>
                  <a:pt x="642" y="674"/>
                </a:lnTo>
                <a:lnTo>
                  <a:pt x="655" y="672"/>
                </a:lnTo>
                <a:lnTo>
                  <a:pt x="665" y="665"/>
                </a:lnTo>
                <a:lnTo>
                  <a:pt x="672" y="655"/>
                </a:lnTo>
                <a:lnTo>
                  <a:pt x="674" y="643"/>
                </a:lnTo>
                <a:lnTo>
                  <a:pt x="674" y="64"/>
                </a:lnTo>
                <a:lnTo>
                  <a:pt x="672" y="53"/>
                </a:lnTo>
                <a:lnTo>
                  <a:pt x="665" y="42"/>
                </a:lnTo>
                <a:lnTo>
                  <a:pt x="655" y="36"/>
                </a:lnTo>
                <a:lnTo>
                  <a:pt x="642" y="33"/>
                </a:lnTo>
                <a:lnTo>
                  <a:pt x="64" y="33"/>
                </a:lnTo>
                <a:close/>
                <a:moveTo>
                  <a:pt x="64" y="0"/>
                </a:moveTo>
                <a:lnTo>
                  <a:pt x="642" y="0"/>
                </a:lnTo>
                <a:lnTo>
                  <a:pt x="663" y="4"/>
                </a:lnTo>
                <a:lnTo>
                  <a:pt x="680" y="13"/>
                </a:lnTo>
                <a:lnTo>
                  <a:pt x="694" y="26"/>
                </a:lnTo>
                <a:lnTo>
                  <a:pt x="703" y="45"/>
                </a:lnTo>
                <a:lnTo>
                  <a:pt x="706" y="64"/>
                </a:lnTo>
                <a:lnTo>
                  <a:pt x="706" y="643"/>
                </a:lnTo>
                <a:lnTo>
                  <a:pt x="703" y="663"/>
                </a:lnTo>
                <a:lnTo>
                  <a:pt x="694" y="681"/>
                </a:lnTo>
                <a:lnTo>
                  <a:pt x="680" y="694"/>
                </a:lnTo>
                <a:lnTo>
                  <a:pt x="663" y="703"/>
                </a:lnTo>
                <a:lnTo>
                  <a:pt x="642" y="707"/>
                </a:lnTo>
                <a:lnTo>
                  <a:pt x="64" y="707"/>
                </a:lnTo>
                <a:lnTo>
                  <a:pt x="43" y="703"/>
                </a:lnTo>
                <a:lnTo>
                  <a:pt x="26" y="694"/>
                </a:lnTo>
                <a:lnTo>
                  <a:pt x="12" y="681"/>
                </a:lnTo>
                <a:lnTo>
                  <a:pt x="3" y="663"/>
                </a:lnTo>
                <a:lnTo>
                  <a:pt x="0" y="643"/>
                </a:lnTo>
                <a:lnTo>
                  <a:pt x="0" y="64"/>
                </a:lnTo>
                <a:lnTo>
                  <a:pt x="3" y="45"/>
                </a:lnTo>
                <a:lnTo>
                  <a:pt x="12" y="26"/>
                </a:lnTo>
                <a:lnTo>
                  <a:pt x="26" y="13"/>
                </a:lnTo>
                <a:lnTo>
                  <a:pt x="43" y="4"/>
                </a:lnTo>
                <a:lnTo>
                  <a:pt x="6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 name="Freeform 58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113295" y="2514533"/>
            <a:ext cx="444119" cy="445380"/>
          </a:xfrm>
          <a:custGeom>
            <a:avLst/>
            <a:gdLst>
              <a:gd name="T0" fmla="*/ 366 w 705"/>
              <a:gd name="T1" fmla="*/ 460 h 707"/>
              <a:gd name="T2" fmla="*/ 305 w 705"/>
              <a:gd name="T3" fmla="*/ 515 h 707"/>
              <a:gd name="T4" fmla="*/ 290 w 705"/>
              <a:gd name="T5" fmla="*/ 504 h 707"/>
              <a:gd name="T6" fmla="*/ 250 w 705"/>
              <a:gd name="T7" fmla="*/ 389 h 707"/>
              <a:gd name="T8" fmla="*/ 357 w 705"/>
              <a:gd name="T9" fmla="*/ 423 h 707"/>
              <a:gd name="T10" fmla="*/ 374 w 705"/>
              <a:gd name="T11" fmla="*/ 419 h 707"/>
              <a:gd name="T12" fmla="*/ 383 w 705"/>
              <a:gd name="T13" fmla="*/ 428 h 707"/>
              <a:gd name="T14" fmla="*/ 480 w 705"/>
              <a:gd name="T15" fmla="*/ 588 h 707"/>
              <a:gd name="T16" fmla="*/ 477 w 705"/>
              <a:gd name="T17" fmla="*/ 604 h 707"/>
              <a:gd name="T18" fmla="*/ 112 w 705"/>
              <a:gd name="T19" fmla="*/ 610 h 707"/>
              <a:gd name="T20" fmla="*/ 96 w 705"/>
              <a:gd name="T21" fmla="*/ 600 h 707"/>
              <a:gd name="T22" fmla="*/ 99 w 705"/>
              <a:gd name="T23" fmla="*/ 585 h 707"/>
              <a:gd name="T24" fmla="*/ 235 w 705"/>
              <a:gd name="T25" fmla="*/ 386 h 707"/>
              <a:gd name="T26" fmla="*/ 137 w 705"/>
              <a:gd name="T27" fmla="*/ 266 h 707"/>
              <a:gd name="T28" fmla="*/ 137 w 705"/>
              <a:gd name="T29" fmla="*/ 312 h 707"/>
              <a:gd name="T30" fmla="*/ 183 w 705"/>
              <a:gd name="T31" fmla="*/ 312 h 707"/>
              <a:gd name="T32" fmla="*/ 183 w 705"/>
              <a:gd name="T33" fmla="*/ 266 h 707"/>
              <a:gd name="T34" fmla="*/ 180 w 705"/>
              <a:gd name="T35" fmla="*/ 228 h 707"/>
              <a:gd name="T36" fmla="*/ 225 w 705"/>
              <a:gd name="T37" fmla="*/ 290 h 707"/>
              <a:gd name="T38" fmla="*/ 180 w 705"/>
              <a:gd name="T39" fmla="*/ 350 h 707"/>
              <a:gd name="T40" fmla="*/ 108 w 705"/>
              <a:gd name="T41" fmla="*/ 328 h 707"/>
              <a:gd name="T42" fmla="*/ 108 w 705"/>
              <a:gd name="T43" fmla="*/ 252 h 707"/>
              <a:gd name="T44" fmla="*/ 64 w 705"/>
              <a:gd name="T45" fmla="*/ 161 h 707"/>
              <a:gd name="T46" fmla="*/ 31 w 705"/>
              <a:gd name="T47" fmla="*/ 193 h 707"/>
              <a:gd name="T48" fmla="*/ 51 w 705"/>
              <a:gd name="T49" fmla="*/ 672 h 707"/>
              <a:gd name="T50" fmla="*/ 536 w 705"/>
              <a:gd name="T51" fmla="*/ 665 h 707"/>
              <a:gd name="T52" fmla="*/ 543 w 705"/>
              <a:gd name="T53" fmla="*/ 181 h 707"/>
              <a:gd name="T54" fmla="*/ 64 w 705"/>
              <a:gd name="T55" fmla="*/ 161 h 707"/>
              <a:gd name="T56" fmla="*/ 551 w 705"/>
              <a:gd name="T57" fmla="*/ 142 h 707"/>
              <a:gd name="T58" fmla="*/ 577 w 705"/>
              <a:gd name="T59" fmla="*/ 643 h 707"/>
              <a:gd name="T60" fmla="*/ 534 w 705"/>
              <a:gd name="T61" fmla="*/ 703 h 707"/>
              <a:gd name="T62" fmla="*/ 26 w 705"/>
              <a:gd name="T63" fmla="*/ 694 h 707"/>
              <a:gd name="T64" fmla="*/ 0 w 705"/>
              <a:gd name="T65" fmla="*/ 193 h 707"/>
              <a:gd name="T66" fmla="*/ 43 w 705"/>
              <a:gd name="T67" fmla="*/ 133 h 707"/>
              <a:gd name="T68" fmla="*/ 662 w 705"/>
              <a:gd name="T69" fmla="*/ 4 h 707"/>
              <a:gd name="T70" fmla="*/ 705 w 705"/>
              <a:gd name="T71" fmla="*/ 64 h 707"/>
              <a:gd name="T72" fmla="*/ 679 w 705"/>
              <a:gd name="T73" fmla="*/ 566 h 707"/>
              <a:gd name="T74" fmla="*/ 620 w 705"/>
              <a:gd name="T75" fmla="*/ 578 h 707"/>
              <a:gd name="T76" fmla="*/ 610 w 705"/>
              <a:gd name="T77" fmla="*/ 562 h 707"/>
              <a:gd name="T78" fmla="*/ 620 w 705"/>
              <a:gd name="T79" fmla="*/ 547 h 707"/>
              <a:gd name="T80" fmla="*/ 665 w 705"/>
              <a:gd name="T81" fmla="*/ 537 h 707"/>
              <a:gd name="T82" fmla="*/ 671 w 705"/>
              <a:gd name="T83" fmla="*/ 53 h 707"/>
              <a:gd name="T84" fmla="*/ 192 w 705"/>
              <a:gd name="T85" fmla="*/ 33 h 707"/>
              <a:gd name="T86" fmla="*/ 161 w 705"/>
              <a:gd name="T87" fmla="*/ 64 h 707"/>
              <a:gd name="T88" fmla="*/ 154 w 705"/>
              <a:gd name="T89" fmla="*/ 93 h 707"/>
              <a:gd name="T90" fmla="*/ 134 w 705"/>
              <a:gd name="T91" fmla="*/ 93 h 707"/>
              <a:gd name="T92" fmla="*/ 128 w 705"/>
              <a:gd name="T93" fmla="*/ 64 h 707"/>
              <a:gd name="T94" fmla="*/ 172 w 705"/>
              <a:gd name="T95" fmla="*/ 4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05" h="707">
                <a:moveTo>
                  <a:pt x="240" y="431"/>
                </a:moveTo>
                <a:lnTo>
                  <a:pt x="142" y="579"/>
                </a:lnTo>
                <a:lnTo>
                  <a:pt x="437" y="579"/>
                </a:lnTo>
                <a:lnTo>
                  <a:pt x="366" y="460"/>
                </a:lnTo>
                <a:lnTo>
                  <a:pt x="316" y="510"/>
                </a:lnTo>
                <a:lnTo>
                  <a:pt x="312" y="512"/>
                </a:lnTo>
                <a:lnTo>
                  <a:pt x="309" y="513"/>
                </a:lnTo>
                <a:lnTo>
                  <a:pt x="305" y="515"/>
                </a:lnTo>
                <a:lnTo>
                  <a:pt x="299" y="513"/>
                </a:lnTo>
                <a:lnTo>
                  <a:pt x="295" y="511"/>
                </a:lnTo>
                <a:lnTo>
                  <a:pt x="291" y="508"/>
                </a:lnTo>
                <a:lnTo>
                  <a:pt x="290" y="504"/>
                </a:lnTo>
                <a:lnTo>
                  <a:pt x="240" y="431"/>
                </a:lnTo>
                <a:close/>
                <a:moveTo>
                  <a:pt x="240" y="385"/>
                </a:moveTo>
                <a:lnTo>
                  <a:pt x="244" y="386"/>
                </a:lnTo>
                <a:lnTo>
                  <a:pt x="250" y="389"/>
                </a:lnTo>
                <a:lnTo>
                  <a:pt x="252" y="392"/>
                </a:lnTo>
                <a:lnTo>
                  <a:pt x="255" y="396"/>
                </a:lnTo>
                <a:lnTo>
                  <a:pt x="307" y="473"/>
                </a:lnTo>
                <a:lnTo>
                  <a:pt x="357" y="423"/>
                </a:lnTo>
                <a:lnTo>
                  <a:pt x="361" y="421"/>
                </a:lnTo>
                <a:lnTo>
                  <a:pt x="365" y="418"/>
                </a:lnTo>
                <a:lnTo>
                  <a:pt x="369" y="418"/>
                </a:lnTo>
                <a:lnTo>
                  <a:pt x="374" y="419"/>
                </a:lnTo>
                <a:lnTo>
                  <a:pt x="378" y="421"/>
                </a:lnTo>
                <a:lnTo>
                  <a:pt x="381" y="424"/>
                </a:lnTo>
                <a:lnTo>
                  <a:pt x="383" y="428"/>
                </a:lnTo>
                <a:lnTo>
                  <a:pt x="383" y="428"/>
                </a:lnTo>
                <a:lnTo>
                  <a:pt x="479" y="587"/>
                </a:lnTo>
                <a:lnTo>
                  <a:pt x="480" y="588"/>
                </a:lnTo>
                <a:lnTo>
                  <a:pt x="480" y="588"/>
                </a:lnTo>
                <a:lnTo>
                  <a:pt x="480" y="588"/>
                </a:lnTo>
                <a:lnTo>
                  <a:pt x="481" y="591"/>
                </a:lnTo>
                <a:lnTo>
                  <a:pt x="481" y="595"/>
                </a:lnTo>
                <a:lnTo>
                  <a:pt x="480" y="600"/>
                </a:lnTo>
                <a:lnTo>
                  <a:pt x="477" y="604"/>
                </a:lnTo>
                <a:lnTo>
                  <a:pt x="475" y="608"/>
                </a:lnTo>
                <a:lnTo>
                  <a:pt x="470" y="609"/>
                </a:lnTo>
                <a:lnTo>
                  <a:pt x="466" y="610"/>
                </a:lnTo>
                <a:lnTo>
                  <a:pt x="112" y="610"/>
                </a:lnTo>
                <a:lnTo>
                  <a:pt x="107" y="609"/>
                </a:lnTo>
                <a:lnTo>
                  <a:pt x="102" y="608"/>
                </a:lnTo>
                <a:lnTo>
                  <a:pt x="99" y="604"/>
                </a:lnTo>
                <a:lnTo>
                  <a:pt x="96" y="600"/>
                </a:lnTo>
                <a:lnTo>
                  <a:pt x="95" y="595"/>
                </a:lnTo>
                <a:lnTo>
                  <a:pt x="96" y="589"/>
                </a:lnTo>
                <a:lnTo>
                  <a:pt x="99" y="585"/>
                </a:lnTo>
                <a:lnTo>
                  <a:pt x="99" y="585"/>
                </a:lnTo>
                <a:lnTo>
                  <a:pt x="227" y="393"/>
                </a:lnTo>
                <a:lnTo>
                  <a:pt x="227" y="393"/>
                </a:lnTo>
                <a:lnTo>
                  <a:pt x="230" y="389"/>
                </a:lnTo>
                <a:lnTo>
                  <a:pt x="235" y="386"/>
                </a:lnTo>
                <a:lnTo>
                  <a:pt x="240" y="385"/>
                </a:lnTo>
                <a:close/>
                <a:moveTo>
                  <a:pt x="161" y="257"/>
                </a:moveTo>
                <a:lnTo>
                  <a:pt x="148" y="259"/>
                </a:lnTo>
                <a:lnTo>
                  <a:pt x="137" y="266"/>
                </a:lnTo>
                <a:lnTo>
                  <a:pt x="130" y="277"/>
                </a:lnTo>
                <a:lnTo>
                  <a:pt x="128" y="290"/>
                </a:lnTo>
                <a:lnTo>
                  <a:pt x="130" y="301"/>
                </a:lnTo>
                <a:lnTo>
                  <a:pt x="137" y="312"/>
                </a:lnTo>
                <a:lnTo>
                  <a:pt x="148" y="318"/>
                </a:lnTo>
                <a:lnTo>
                  <a:pt x="161" y="321"/>
                </a:lnTo>
                <a:lnTo>
                  <a:pt x="172" y="318"/>
                </a:lnTo>
                <a:lnTo>
                  <a:pt x="183" y="312"/>
                </a:lnTo>
                <a:lnTo>
                  <a:pt x="189" y="301"/>
                </a:lnTo>
                <a:lnTo>
                  <a:pt x="192" y="290"/>
                </a:lnTo>
                <a:lnTo>
                  <a:pt x="189" y="277"/>
                </a:lnTo>
                <a:lnTo>
                  <a:pt x="183" y="266"/>
                </a:lnTo>
                <a:lnTo>
                  <a:pt x="172" y="259"/>
                </a:lnTo>
                <a:lnTo>
                  <a:pt x="161" y="257"/>
                </a:lnTo>
                <a:close/>
                <a:moveTo>
                  <a:pt x="161" y="225"/>
                </a:moveTo>
                <a:lnTo>
                  <a:pt x="180" y="228"/>
                </a:lnTo>
                <a:lnTo>
                  <a:pt x="197" y="237"/>
                </a:lnTo>
                <a:lnTo>
                  <a:pt x="212" y="252"/>
                </a:lnTo>
                <a:lnTo>
                  <a:pt x="221" y="269"/>
                </a:lnTo>
                <a:lnTo>
                  <a:pt x="225" y="290"/>
                </a:lnTo>
                <a:lnTo>
                  <a:pt x="221" y="309"/>
                </a:lnTo>
                <a:lnTo>
                  <a:pt x="212" y="328"/>
                </a:lnTo>
                <a:lnTo>
                  <a:pt x="197" y="341"/>
                </a:lnTo>
                <a:lnTo>
                  <a:pt x="180" y="350"/>
                </a:lnTo>
                <a:lnTo>
                  <a:pt x="161" y="354"/>
                </a:lnTo>
                <a:lnTo>
                  <a:pt x="140" y="350"/>
                </a:lnTo>
                <a:lnTo>
                  <a:pt x="123" y="341"/>
                </a:lnTo>
                <a:lnTo>
                  <a:pt x="108" y="328"/>
                </a:lnTo>
                <a:lnTo>
                  <a:pt x="99" y="309"/>
                </a:lnTo>
                <a:lnTo>
                  <a:pt x="95" y="290"/>
                </a:lnTo>
                <a:lnTo>
                  <a:pt x="99" y="269"/>
                </a:lnTo>
                <a:lnTo>
                  <a:pt x="108" y="252"/>
                </a:lnTo>
                <a:lnTo>
                  <a:pt x="123" y="237"/>
                </a:lnTo>
                <a:lnTo>
                  <a:pt x="140" y="228"/>
                </a:lnTo>
                <a:lnTo>
                  <a:pt x="161" y="225"/>
                </a:lnTo>
                <a:close/>
                <a:moveTo>
                  <a:pt x="64" y="161"/>
                </a:moveTo>
                <a:lnTo>
                  <a:pt x="51" y="164"/>
                </a:lnTo>
                <a:lnTo>
                  <a:pt x="41" y="170"/>
                </a:lnTo>
                <a:lnTo>
                  <a:pt x="34" y="181"/>
                </a:lnTo>
                <a:lnTo>
                  <a:pt x="31" y="193"/>
                </a:lnTo>
                <a:lnTo>
                  <a:pt x="31" y="643"/>
                </a:lnTo>
                <a:lnTo>
                  <a:pt x="34" y="655"/>
                </a:lnTo>
                <a:lnTo>
                  <a:pt x="41" y="665"/>
                </a:lnTo>
                <a:lnTo>
                  <a:pt x="51" y="672"/>
                </a:lnTo>
                <a:lnTo>
                  <a:pt x="64" y="674"/>
                </a:lnTo>
                <a:lnTo>
                  <a:pt x="513" y="674"/>
                </a:lnTo>
                <a:lnTo>
                  <a:pt x="526" y="672"/>
                </a:lnTo>
                <a:lnTo>
                  <a:pt x="536" y="665"/>
                </a:lnTo>
                <a:lnTo>
                  <a:pt x="543" y="655"/>
                </a:lnTo>
                <a:lnTo>
                  <a:pt x="545" y="643"/>
                </a:lnTo>
                <a:lnTo>
                  <a:pt x="545" y="193"/>
                </a:lnTo>
                <a:lnTo>
                  <a:pt x="543" y="181"/>
                </a:lnTo>
                <a:lnTo>
                  <a:pt x="536" y="170"/>
                </a:lnTo>
                <a:lnTo>
                  <a:pt x="526" y="164"/>
                </a:lnTo>
                <a:lnTo>
                  <a:pt x="513" y="161"/>
                </a:lnTo>
                <a:lnTo>
                  <a:pt x="64" y="161"/>
                </a:lnTo>
                <a:close/>
                <a:moveTo>
                  <a:pt x="64" y="129"/>
                </a:moveTo>
                <a:lnTo>
                  <a:pt x="513" y="129"/>
                </a:lnTo>
                <a:lnTo>
                  <a:pt x="534" y="133"/>
                </a:lnTo>
                <a:lnTo>
                  <a:pt x="551" y="142"/>
                </a:lnTo>
                <a:lnTo>
                  <a:pt x="565" y="155"/>
                </a:lnTo>
                <a:lnTo>
                  <a:pt x="574" y="173"/>
                </a:lnTo>
                <a:lnTo>
                  <a:pt x="577" y="193"/>
                </a:lnTo>
                <a:lnTo>
                  <a:pt x="577" y="643"/>
                </a:lnTo>
                <a:lnTo>
                  <a:pt x="574" y="663"/>
                </a:lnTo>
                <a:lnTo>
                  <a:pt x="565" y="681"/>
                </a:lnTo>
                <a:lnTo>
                  <a:pt x="551" y="694"/>
                </a:lnTo>
                <a:lnTo>
                  <a:pt x="534" y="703"/>
                </a:lnTo>
                <a:lnTo>
                  <a:pt x="513" y="707"/>
                </a:lnTo>
                <a:lnTo>
                  <a:pt x="64" y="707"/>
                </a:lnTo>
                <a:lnTo>
                  <a:pt x="43" y="703"/>
                </a:lnTo>
                <a:lnTo>
                  <a:pt x="26" y="694"/>
                </a:lnTo>
                <a:lnTo>
                  <a:pt x="11" y="681"/>
                </a:lnTo>
                <a:lnTo>
                  <a:pt x="2" y="663"/>
                </a:lnTo>
                <a:lnTo>
                  <a:pt x="0" y="643"/>
                </a:lnTo>
                <a:lnTo>
                  <a:pt x="0" y="193"/>
                </a:lnTo>
                <a:lnTo>
                  <a:pt x="2" y="173"/>
                </a:lnTo>
                <a:lnTo>
                  <a:pt x="11" y="155"/>
                </a:lnTo>
                <a:lnTo>
                  <a:pt x="26" y="142"/>
                </a:lnTo>
                <a:lnTo>
                  <a:pt x="43" y="133"/>
                </a:lnTo>
                <a:lnTo>
                  <a:pt x="64" y="129"/>
                </a:lnTo>
                <a:close/>
                <a:moveTo>
                  <a:pt x="192" y="0"/>
                </a:moveTo>
                <a:lnTo>
                  <a:pt x="641" y="0"/>
                </a:lnTo>
                <a:lnTo>
                  <a:pt x="662" y="4"/>
                </a:lnTo>
                <a:lnTo>
                  <a:pt x="679" y="13"/>
                </a:lnTo>
                <a:lnTo>
                  <a:pt x="693" y="26"/>
                </a:lnTo>
                <a:lnTo>
                  <a:pt x="703" y="45"/>
                </a:lnTo>
                <a:lnTo>
                  <a:pt x="705" y="64"/>
                </a:lnTo>
                <a:lnTo>
                  <a:pt x="705" y="515"/>
                </a:lnTo>
                <a:lnTo>
                  <a:pt x="703" y="534"/>
                </a:lnTo>
                <a:lnTo>
                  <a:pt x="693" y="551"/>
                </a:lnTo>
                <a:lnTo>
                  <a:pt x="679" y="566"/>
                </a:lnTo>
                <a:lnTo>
                  <a:pt x="662" y="575"/>
                </a:lnTo>
                <a:lnTo>
                  <a:pt x="641" y="579"/>
                </a:lnTo>
                <a:lnTo>
                  <a:pt x="625" y="579"/>
                </a:lnTo>
                <a:lnTo>
                  <a:pt x="620" y="578"/>
                </a:lnTo>
                <a:lnTo>
                  <a:pt x="616" y="575"/>
                </a:lnTo>
                <a:lnTo>
                  <a:pt x="612" y="572"/>
                </a:lnTo>
                <a:lnTo>
                  <a:pt x="610" y="567"/>
                </a:lnTo>
                <a:lnTo>
                  <a:pt x="610" y="562"/>
                </a:lnTo>
                <a:lnTo>
                  <a:pt x="610" y="557"/>
                </a:lnTo>
                <a:lnTo>
                  <a:pt x="612" y="553"/>
                </a:lnTo>
                <a:lnTo>
                  <a:pt x="616" y="549"/>
                </a:lnTo>
                <a:lnTo>
                  <a:pt x="620" y="547"/>
                </a:lnTo>
                <a:lnTo>
                  <a:pt x="625" y="546"/>
                </a:lnTo>
                <a:lnTo>
                  <a:pt x="641" y="546"/>
                </a:lnTo>
                <a:lnTo>
                  <a:pt x="654" y="544"/>
                </a:lnTo>
                <a:lnTo>
                  <a:pt x="665" y="537"/>
                </a:lnTo>
                <a:lnTo>
                  <a:pt x="671" y="527"/>
                </a:lnTo>
                <a:lnTo>
                  <a:pt x="674" y="515"/>
                </a:lnTo>
                <a:lnTo>
                  <a:pt x="674" y="64"/>
                </a:lnTo>
                <a:lnTo>
                  <a:pt x="671" y="53"/>
                </a:lnTo>
                <a:lnTo>
                  <a:pt x="665" y="42"/>
                </a:lnTo>
                <a:lnTo>
                  <a:pt x="654" y="36"/>
                </a:lnTo>
                <a:lnTo>
                  <a:pt x="641" y="33"/>
                </a:lnTo>
                <a:lnTo>
                  <a:pt x="192" y="33"/>
                </a:lnTo>
                <a:lnTo>
                  <a:pt x="180" y="36"/>
                </a:lnTo>
                <a:lnTo>
                  <a:pt x="170" y="42"/>
                </a:lnTo>
                <a:lnTo>
                  <a:pt x="162" y="53"/>
                </a:lnTo>
                <a:lnTo>
                  <a:pt x="161" y="64"/>
                </a:lnTo>
                <a:lnTo>
                  <a:pt x="161" y="80"/>
                </a:lnTo>
                <a:lnTo>
                  <a:pt x="159" y="85"/>
                </a:lnTo>
                <a:lnTo>
                  <a:pt x="157" y="91"/>
                </a:lnTo>
                <a:lnTo>
                  <a:pt x="154" y="93"/>
                </a:lnTo>
                <a:lnTo>
                  <a:pt x="149" y="96"/>
                </a:lnTo>
                <a:lnTo>
                  <a:pt x="144" y="97"/>
                </a:lnTo>
                <a:lnTo>
                  <a:pt x="138" y="96"/>
                </a:lnTo>
                <a:lnTo>
                  <a:pt x="134" y="93"/>
                </a:lnTo>
                <a:lnTo>
                  <a:pt x="130" y="91"/>
                </a:lnTo>
                <a:lnTo>
                  <a:pt x="129" y="85"/>
                </a:lnTo>
                <a:lnTo>
                  <a:pt x="128" y="80"/>
                </a:lnTo>
                <a:lnTo>
                  <a:pt x="128" y="64"/>
                </a:lnTo>
                <a:lnTo>
                  <a:pt x="132" y="45"/>
                </a:lnTo>
                <a:lnTo>
                  <a:pt x="140" y="26"/>
                </a:lnTo>
                <a:lnTo>
                  <a:pt x="154" y="13"/>
                </a:lnTo>
                <a:lnTo>
                  <a:pt x="172" y="4"/>
                </a:lnTo>
                <a:lnTo>
                  <a:pt x="19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 name="Freeform 58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57094" y="2514533"/>
            <a:ext cx="444750" cy="445380"/>
          </a:xfrm>
          <a:custGeom>
            <a:avLst/>
            <a:gdLst>
              <a:gd name="T0" fmla="*/ 321 w 706"/>
              <a:gd name="T1" fmla="*/ 515 h 707"/>
              <a:gd name="T2" fmla="*/ 160 w 706"/>
              <a:gd name="T3" fmla="*/ 579 h 707"/>
              <a:gd name="T4" fmla="*/ 567 w 706"/>
              <a:gd name="T5" fmla="*/ 483 h 707"/>
              <a:gd name="T6" fmla="*/ 577 w 706"/>
              <a:gd name="T7" fmla="*/ 600 h 707"/>
              <a:gd name="T8" fmla="*/ 461 w 706"/>
              <a:gd name="T9" fmla="*/ 610 h 707"/>
              <a:gd name="T10" fmla="*/ 450 w 706"/>
              <a:gd name="T11" fmla="*/ 494 h 707"/>
              <a:gd name="T12" fmla="*/ 241 w 706"/>
              <a:gd name="T13" fmla="*/ 482 h 707"/>
              <a:gd name="T14" fmla="*/ 257 w 706"/>
              <a:gd name="T15" fmla="*/ 594 h 707"/>
              <a:gd name="T16" fmla="*/ 144 w 706"/>
              <a:gd name="T17" fmla="*/ 610 h 707"/>
              <a:gd name="T18" fmla="*/ 128 w 706"/>
              <a:gd name="T19" fmla="*/ 499 h 707"/>
              <a:gd name="T20" fmla="*/ 482 w 706"/>
              <a:gd name="T21" fmla="*/ 354 h 707"/>
              <a:gd name="T22" fmla="*/ 321 w 706"/>
              <a:gd name="T23" fmla="*/ 418 h 707"/>
              <a:gd name="T24" fmla="*/ 224 w 706"/>
              <a:gd name="T25" fmla="*/ 418 h 707"/>
              <a:gd name="T26" fmla="*/ 571 w 706"/>
              <a:gd name="T27" fmla="*/ 325 h 707"/>
              <a:gd name="T28" fmla="*/ 575 w 706"/>
              <a:gd name="T29" fmla="*/ 444 h 707"/>
              <a:gd name="T30" fmla="*/ 456 w 706"/>
              <a:gd name="T31" fmla="*/ 446 h 707"/>
              <a:gd name="T32" fmla="*/ 453 w 706"/>
              <a:gd name="T33" fmla="*/ 329 h 707"/>
              <a:gd name="T34" fmla="*/ 406 w 706"/>
              <a:gd name="T35" fmla="*/ 322 h 707"/>
              <a:gd name="T36" fmla="*/ 416 w 706"/>
              <a:gd name="T37" fmla="*/ 439 h 707"/>
              <a:gd name="T38" fmla="*/ 300 w 706"/>
              <a:gd name="T39" fmla="*/ 449 h 707"/>
              <a:gd name="T40" fmla="*/ 289 w 706"/>
              <a:gd name="T41" fmla="*/ 333 h 707"/>
              <a:gd name="T42" fmla="*/ 241 w 706"/>
              <a:gd name="T43" fmla="*/ 322 h 707"/>
              <a:gd name="T44" fmla="*/ 257 w 706"/>
              <a:gd name="T45" fmla="*/ 435 h 707"/>
              <a:gd name="T46" fmla="*/ 144 w 706"/>
              <a:gd name="T47" fmla="*/ 450 h 707"/>
              <a:gd name="T48" fmla="*/ 128 w 706"/>
              <a:gd name="T49" fmla="*/ 338 h 707"/>
              <a:gd name="T50" fmla="*/ 482 w 706"/>
              <a:gd name="T51" fmla="*/ 194 h 707"/>
              <a:gd name="T52" fmla="*/ 321 w 706"/>
              <a:gd name="T53" fmla="*/ 258 h 707"/>
              <a:gd name="T54" fmla="*/ 224 w 706"/>
              <a:gd name="T55" fmla="*/ 258 h 707"/>
              <a:gd name="T56" fmla="*/ 571 w 706"/>
              <a:gd name="T57" fmla="*/ 164 h 707"/>
              <a:gd name="T58" fmla="*/ 575 w 706"/>
              <a:gd name="T59" fmla="*/ 283 h 707"/>
              <a:gd name="T60" fmla="*/ 456 w 706"/>
              <a:gd name="T61" fmla="*/ 287 h 707"/>
              <a:gd name="T62" fmla="*/ 453 w 706"/>
              <a:gd name="T63" fmla="*/ 168 h 707"/>
              <a:gd name="T64" fmla="*/ 406 w 706"/>
              <a:gd name="T65" fmla="*/ 162 h 707"/>
              <a:gd name="T66" fmla="*/ 416 w 706"/>
              <a:gd name="T67" fmla="*/ 279 h 707"/>
              <a:gd name="T68" fmla="*/ 300 w 706"/>
              <a:gd name="T69" fmla="*/ 289 h 707"/>
              <a:gd name="T70" fmla="*/ 289 w 706"/>
              <a:gd name="T71" fmla="*/ 172 h 707"/>
              <a:gd name="T72" fmla="*/ 241 w 706"/>
              <a:gd name="T73" fmla="*/ 161 h 707"/>
              <a:gd name="T74" fmla="*/ 257 w 706"/>
              <a:gd name="T75" fmla="*/ 274 h 707"/>
              <a:gd name="T76" fmla="*/ 144 w 706"/>
              <a:gd name="T77" fmla="*/ 289 h 707"/>
              <a:gd name="T78" fmla="*/ 128 w 706"/>
              <a:gd name="T79" fmla="*/ 177 h 707"/>
              <a:gd name="T80" fmla="*/ 64 w 706"/>
              <a:gd name="T81" fmla="*/ 97 h 707"/>
              <a:gd name="T82" fmla="*/ 296 w 706"/>
              <a:gd name="T83" fmla="*/ 486 h 707"/>
              <a:gd name="T84" fmla="*/ 414 w 706"/>
              <a:gd name="T85" fmla="*/ 488 h 707"/>
              <a:gd name="T86" fmla="*/ 64 w 706"/>
              <a:gd name="T87" fmla="*/ 97 h 707"/>
              <a:gd name="T88" fmla="*/ 48 w 706"/>
              <a:gd name="T89" fmla="*/ 0 h 707"/>
              <a:gd name="T90" fmla="*/ 674 w 706"/>
              <a:gd name="T91" fmla="*/ 17 h 707"/>
              <a:gd name="T92" fmla="*/ 706 w 706"/>
              <a:gd name="T93" fmla="*/ 76 h 707"/>
              <a:gd name="T94" fmla="*/ 690 w 706"/>
              <a:gd name="T95" fmla="*/ 97 h 707"/>
              <a:gd name="T96" fmla="*/ 662 w 706"/>
              <a:gd name="T97" fmla="*/ 706 h 707"/>
              <a:gd name="T98" fmla="*/ 33 w 706"/>
              <a:gd name="T99" fmla="*/ 697 h 707"/>
              <a:gd name="T100" fmla="*/ 3 w 706"/>
              <a:gd name="T101" fmla="*/ 90 h 707"/>
              <a:gd name="T102" fmla="*/ 10 w 706"/>
              <a:gd name="T103" fmla="*/ 66 h 707"/>
              <a:gd name="T104" fmla="*/ 38 w 706"/>
              <a:gd name="T105" fmla="*/ 4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06" h="707">
                <a:moveTo>
                  <a:pt x="482" y="515"/>
                </a:moveTo>
                <a:lnTo>
                  <a:pt x="482" y="579"/>
                </a:lnTo>
                <a:lnTo>
                  <a:pt x="546" y="579"/>
                </a:lnTo>
                <a:lnTo>
                  <a:pt x="546" y="515"/>
                </a:lnTo>
                <a:lnTo>
                  <a:pt x="482" y="515"/>
                </a:lnTo>
                <a:close/>
                <a:moveTo>
                  <a:pt x="321" y="515"/>
                </a:moveTo>
                <a:lnTo>
                  <a:pt x="321" y="674"/>
                </a:lnTo>
                <a:lnTo>
                  <a:pt x="385" y="674"/>
                </a:lnTo>
                <a:lnTo>
                  <a:pt x="385" y="515"/>
                </a:lnTo>
                <a:lnTo>
                  <a:pt x="321" y="515"/>
                </a:lnTo>
                <a:close/>
                <a:moveTo>
                  <a:pt x="160" y="515"/>
                </a:moveTo>
                <a:lnTo>
                  <a:pt x="160" y="579"/>
                </a:lnTo>
                <a:lnTo>
                  <a:pt x="224" y="579"/>
                </a:lnTo>
                <a:lnTo>
                  <a:pt x="224" y="515"/>
                </a:lnTo>
                <a:lnTo>
                  <a:pt x="160" y="515"/>
                </a:lnTo>
                <a:close/>
                <a:moveTo>
                  <a:pt x="465" y="482"/>
                </a:moveTo>
                <a:lnTo>
                  <a:pt x="562" y="482"/>
                </a:lnTo>
                <a:lnTo>
                  <a:pt x="567" y="483"/>
                </a:lnTo>
                <a:lnTo>
                  <a:pt x="571" y="486"/>
                </a:lnTo>
                <a:lnTo>
                  <a:pt x="575" y="488"/>
                </a:lnTo>
                <a:lnTo>
                  <a:pt x="577" y="494"/>
                </a:lnTo>
                <a:lnTo>
                  <a:pt x="577" y="499"/>
                </a:lnTo>
                <a:lnTo>
                  <a:pt x="577" y="594"/>
                </a:lnTo>
                <a:lnTo>
                  <a:pt x="577" y="600"/>
                </a:lnTo>
                <a:lnTo>
                  <a:pt x="575" y="604"/>
                </a:lnTo>
                <a:lnTo>
                  <a:pt x="571" y="608"/>
                </a:lnTo>
                <a:lnTo>
                  <a:pt x="567" y="610"/>
                </a:lnTo>
                <a:lnTo>
                  <a:pt x="562" y="610"/>
                </a:lnTo>
                <a:lnTo>
                  <a:pt x="465" y="610"/>
                </a:lnTo>
                <a:lnTo>
                  <a:pt x="461" y="610"/>
                </a:lnTo>
                <a:lnTo>
                  <a:pt x="456" y="608"/>
                </a:lnTo>
                <a:lnTo>
                  <a:pt x="453" y="604"/>
                </a:lnTo>
                <a:lnTo>
                  <a:pt x="450" y="600"/>
                </a:lnTo>
                <a:lnTo>
                  <a:pt x="449" y="594"/>
                </a:lnTo>
                <a:lnTo>
                  <a:pt x="449" y="499"/>
                </a:lnTo>
                <a:lnTo>
                  <a:pt x="450" y="494"/>
                </a:lnTo>
                <a:lnTo>
                  <a:pt x="453" y="488"/>
                </a:lnTo>
                <a:lnTo>
                  <a:pt x="456" y="486"/>
                </a:lnTo>
                <a:lnTo>
                  <a:pt x="461" y="483"/>
                </a:lnTo>
                <a:lnTo>
                  <a:pt x="465" y="482"/>
                </a:lnTo>
                <a:close/>
                <a:moveTo>
                  <a:pt x="144" y="482"/>
                </a:moveTo>
                <a:lnTo>
                  <a:pt x="241" y="482"/>
                </a:lnTo>
                <a:lnTo>
                  <a:pt x="246" y="483"/>
                </a:lnTo>
                <a:lnTo>
                  <a:pt x="250" y="486"/>
                </a:lnTo>
                <a:lnTo>
                  <a:pt x="254" y="488"/>
                </a:lnTo>
                <a:lnTo>
                  <a:pt x="255" y="494"/>
                </a:lnTo>
                <a:lnTo>
                  <a:pt x="257" y="499"/>
                </a:lnTo>
                <a:lnTo>
                  <a:pt x="257" y="594"/>
                </a:lnTo>
                <a:lnTo>
                  <a:pt x="255" y="600"/>
                </a:lnTo>
                <a:lnTo>
                  <a:pt x="254" y="604"/>
                </a:lnTo>
                <a:lnTo>
                  <a:pt x="250" y="608"/>
                </a:lnTo>
                <a:lnTo>
                  <a:pt x="246" y="610"/>
                </a:lnTo>
                <a:lnTo>
                  <a:pt x="241" y="610"/>
                </a:lnTo>
                <a:lnTo>
                  <a:pt x="144" y="610"/>
                </a:lnTo>
                <a:lnTo>
                  <a:pt x="139" y="610"/>
                </a:lnTo>
                <a:lnTo>
                  <a:pt x="135" y="608"/>
                </a:lnTo>
                <a:lnTo>
                  <a:pt x="131" y="604"/>
                </a:lnTo>
                <a:lnTo>
                  <a:pt x="130" y="600"/>
                </a:lnTo>
                <a:lnTo>
                  <a:pt x="128" y="594"/>
                </a:lnTo>
                <a:lnTo>
                  <a:pt x="128" y="499"/>
                </a:lnTo>
                <a:lnTo>
                  <a:pt x="130" y="494"/>
                </a:lnTo>
                <a:lnTo>
                  <a:pt x="131" y="488"/>
                </a:lnTo>
                <a:lnTo>
                  <a:pt x="135" y="486"/>
                </a:lnTo>
                <a:lnTo>
                  <a:pt x="139" y="483"/>
                </a:lnTo>
                <a:lnTo>
                  <a:pt x="144" y="482"/>
                </a:lnTo>
                <a:close/>
                <a:moveTo>
                  <a:pt x="482" y="354"/>
                </a:moveTo>
                <a:lnTo>
                  <a:pt x="482" y="418"/>
                </a:lnTo>
                <a:lnTo>
                  <a:pt x="546" y="418"/>
                </a:lnTo>
                <a:lnTo>
                  <a:pt x="546" y="354"/>
                </a:lnTo>
                <a:lnTo>
                  <a:pt x="482" y="354"/>
                </a:lnTo>
                <a:close/>
                <a:moveTo>
                  <a:pt x="321" y="354"/>
                </a:moveTo>
                <a:lnTo>
                  <a:pt x="321" y="418"/>
                </a:lnTo>
                <a:lnTo>
                  <a:pt x="385" y="418"/>
                </a:lnTo>
                <a:lnTo>
                  <a:pt x="385" y="354"/>
                </a:lnTo>
                <a:lnTo>
                  <a:pt x="321" y="354"/>
                </a:lnTo>
                <a:close/>
                <a:moveTo>
                  <a:pt x="160" y="354"/>
                </a:moveTo>
                <a:lnTo>
                  <a:pt x="160" y="418"/>
                </a:lnTo>
                <a:lnTo>
                  <a:pt x="224" y="418"/>
                </a:lnTo>
                <a:lnTo>
                  <a:pt x="224" y="354"/>
                </a:lnTo>
                <a:lnTo>
                  <a:pt x="160" y="354"/>
                </a:lnTo>
                <a:close/>
                <a:moveTo>
                  <a:pt x="465" y="322"/>
                </a:moveTo>
                <a:lnTo>
                  <a:pt x="562" y="322"/>
                </a:lnTo>
                <a:lnTo>
                  <a:pt x="567" y="322"/>
                </a:lnTo>
                <a:lnTo>
                  <a:pt x="571" y="325"/>
                </a:lnTo>
                <a:lnTo>
                  <a:pt x="575" y="329"/>
                </a:lnTo>
                <a:lnTo>
                  <a:pt x="577" y="333"/>
                </a:lnTo>
                <a:lnTo>
                  <a:pt x="577" y="338"/>
                </a:lnTo>
                <a:lnTo>
                  <a:pt x="577" y="435"/>
                </a:lnTo>
                <a:lnTo>
                  <a:pt x="577" y="439"/>
                </a:lnTo>
                <a:lnTo>
                  <a:pt x="575" y="444"/>
                </a:lnTo>
                <a:lnTo>
                  <a:pt x="571" y="446"/>
                </a:lnTo>
                <a:lnTo>
                  <a:pt x="567" y="449"/>
                </a:lnTo>
                <a:lnTo>
                  <a:pt x="562" y="450"/>
                </a:lnTo>
                <a:lnTo>
                  <a:pt x="465" y="450"/>
                </a:lnTo>
                <a:lnTo>
                  <a:pt x="461" y="449"/>
                </a:lnTo>
                <a:lnTo>
                  <a:pt x="456" y="446"/>
                </a:lnTo>
                <a:lnTo>
                  <a:pt x="453" y="444"/>
                </a:lnTo>
                <a:lnTo>
                  <a:pt x="450" y="439"/>
                </a:lnTo>
                <a:lnTo>
                  <a:pt x="449" y="435"/>
                </a:lnTo>
                <a:lnTo>
                  <a:pt x="449" y="338"/>
                </a:lnTo>
                <a:lnTo>
                  <a:pt x="450" y="333"/>
                </a:lnTo>
                <a:lnTo>
                  <a:pt x="453" y="329"/>
                </a:lnTo>
                <a:lnTo>
                  <a:pt x="456" y="325"/>
                </a:lnTo>
                <a:lnTo>
                  <a:pt x="461" y="322"/>
                </a:lnTo>
                <a:lnTo>
                  <a:pt x="465" y="322"/>
                </a:lnTo>
                <a:close/>
                <a:moveTo>
                  <a:pt x="305" y="322"/>
                </a:moveTo>
                <a:lnTo>
                  <a:pt x="401" y="322"/>
                </a:lnTo>
                <a:lnTo>
                  <a:pt x="406" y="322"/>
                </a:lnTo>
                <a:lnTo>
                  <a:pt x="411" y="325"/>
                </a:lnTo>
                <a:lnTo>
                  <a:pt x="414" y="329"/>
                </a:lnTo>
                <a:lnTo>
                  <a:pt x="416" y="333"/>
                </a:lnTo>
                <a:lnTo>
                  <a:pt x="418" y="338"/>
                </a:lnTo>
                <a:lnTo>
                  <a:pt x="418" y="435"/>
                </a:lnTo>
                <a:lnTo>
                  <a:pt x="416" y="439"/>
                </a:lnTo>
                <a:lnTo>
                  <a:pt x="414" y="444"/>
                </a:lnTo>
                <a:lnTo>
                  <a:pt x="411" y="446"/>
                </a:lnTo>
                <a:lnTo>
                  <a:pt x="406" y="449"/>
                </a:lnTo>
                <a:lnTo>
                  <a:pt x="401" y="450"/>
                </a:lnTo>
                <a:lnTo>
                  <a:pt x="305" y="450"/>
                </a:lnTo>
                <a:lnTo>
                  <a:pt x="300" y="449"/>
                </a:lnTo>
                <a:lnTo>
                  <a:pt x="296" y="446"/>
                </a:lnTo>
                <a:lnTo>
                  <a:pt x="292" y="444"/>
                </a:lnTo>
                <a:lnTo>
                  <a:pt x="289" y="439"/>
                </a:lnTo>
                <a:lnTo>
                  <a:pt x="289" y="435"/>
                </a:lnTo>
                <a:lnTo>
                  <a:pt x="289" y="338"/>
                </a:lnTo>
                <a:lnTo>
                  <a:pt x="289" y="333"/>
                </a:lnTo>
                <a:lnTo>
                  <a:pt x="292" y="329"/>
                </a:lnTo>
                <a:lnTo>
                  <a:pt x="296" y="325"/>
                </a:lnTo>
                <a:lnTo>
                  <a:pt x="300" y="322"/>
                </a:lnTo>
                <a:lnTo>
                  <a:pt x="305" y="322"/>
                </a:lnTo>
                <a:close/>
                <a:moveTo>
                  <a:pt x="144" y="322"/>
                </a:moveTo>
                <a:lnTo>
                  <a:pt x="241" y="322"/>
                </a:lnTo>
                <a:lnTo>
                  <a:pt x="246" y="322"/>
                </a:lnTo>
                <a:lnTo>
                  <a:pt x="250" y="325"/>
                </a:lnTo>
                <a:lnTo>
                  <a:pt x="254" y="329"/>
                </a:lnTo>
                <a:lnTo>
                  <a:pt x="255" y="333"/>
                </a:lnTo>
                <a:lnTo>
                  <a:pt x="257" y="338"/>
                </a:lnTo>
                <a:lnTo>
                  <a:pt x="257" y="435"/>
                </a:lnTo>
                <a:lnTo>
                  <a:pt x="255" y="439"/>
                </a:lnTo>
                <a:lnTo>
                  <a:pt x="254" y="444"/>
                </a:lnTo>
                <a:lnTo>
                  <a:pt x="250" y="446"/>
                </a:lnTo>
                <a:lnTo>
                  <a:pt x="246" y="449"/>
                </a:lnTo>
                <a:lnTo>
                  <a:pt x="241" y="450"/>
                </a:lnTo>
                <a:lnTo>
                  <a:pt x="144" y="450"/>
                </a:lnTo>
                <a:lnTo>
                  <a:pt x="139" y="449"/>
                </a:lnTo>
                <a:lnTo>
                  <a:pt x="135" y="446"/>
                </a:lnTo>
                <a:lnTo>
                  <a:pt x="131" y="444"/>
                </a:lnTo>
                <a:lnTo>
                  <a:pt x="130" y="439"/>
                </a:lnTo>
                <a:lnTo>
                  <a:pt x="128" y="435"/>
                </a:lnTo>
                <a:lnTo>
                  <a:pt x="128" y="338"/>
                </a:lnTo>
                <a:lnTo>
                  <a:pt x="130" y="333"/>
                </a:lnTo>
                <a:lnTo>
                  <a:pt x="131" y="329"/>
                </a:lnTo>
                <a:lnTo>
                  <a:pt x="135" y="325"/>
                </a:lnTo>
                <a:lnTo>
                  <a:pt x="139" y="322"/>
                </a:lnTo>
                <a:lnTo>
                  <a:pt x="144" y="322"/>
                </a:lnTo>
                <a:close/>
                <a:moveTo>
                  <a:pt x="482" y="194"/>
                </a:moveTo>
                <a:lnTo>
                  <a:pt x="482" y="258"/>
                </a:lnTo>
                <a:lnTo>
                  <a:pt x="546" y="258"/>
                </a:lnTo>
                <a:lnTo>
                  <a:pt x="546" y="194"/>
                </a:lnTo>
                <a:lnTo>
                  <a:pt x="482" y="194"/>
                </a:lnTo>
                <a:close/>
                <a:moveTo>
                  <a:pt x="321" y="194"/>
                </a:moveTo>
                <a:lnTo>
                  <a:pt x="321" y="258"/>
                </a:lnTo>
                <a:lnTo>
                  <a:pt x="385" y="258"/>
                </a:lnTo>
                <a:lnTo>
                  <a:pt x="385" y="194"/>
                </a:lnTo>
                <a:lnTo>
                  <a:pt x="321" y="194"/>
                </a:lnTo>
                <a:close/>
                <a:moveTo>
                  <a:pt x="160" y="194"/>
                </a:moveTo>
                <a:lnTo>
                  <a:pt x="160" y="258"/>
                </a:lnTo>
                <a:lnTo>
                  <a:pt x="224" y="258"/>
                </a:lnTo>
                <a:lnTo>
                  <a:pt x="224" y="194"/>
                </a:lnTo>
                <a:lnTo>
                  <a:pt x="160" y="194"/>
                </a:lnTo>
                <a:close/>
                <a:moveTo>
                  <a:pt x="465" y="161"/>
                </a:moveTo>
                <a:lnTo>
                  <a:pt x="562" y="161"/>
                </a:lnTo>
                <a:lnTo>
                  <a:pt x="567" y="162"/>
                </a:lnTo>
                <a:lnTo>
                  <a:pt x="571" y="164"/>
                </a:lnTo>
                <a:lnTo>
                  <a:pt x="575" y="168"/>
                </a:lnTo>
                <a:lnTo>
                  <a:pt x="577" y="172"/>
                </a:lnTo>
                <a:lnTo>
                  <a:pt x="577" y="177"/>
                </a:lnTo>
                <a:lnTo>
                  <a:pt x="577" y="274"/>
                </a:lnTo>
                <a:lnTo>
                  <a:pt x="577" y="279"/>
                </a:lnTo>
                <a:lnTo>
                  <a:pt x="575" y="283"/>
                </a:lnTo>
                <a:lnTo>
                  <a:pt x="571" y="287"/>
                </a:lnTo>
                <a:lnTo>
                  <a:pt x="567" y="289"/>
                </a:lnTo>
                <a:lnTo>
                  <a:pt x="562" y="289"/>
                </a:lnTo>
                <a:lnTo>
                  <a:pt x="465" y="289"/>
                </a:lnTo>
                <a:lnTo>
                  <a:pt x="461" y="289"/>
                </a:lnTo>
                <a:lnTo>
                  <a:pt x="456" y="287"/>
                </a:lnTo>
                <a:lnTo>
                  <a:pt x="453" y="283"/>
                </a:lnTo>
                <a:lnTo>
                  <a:pt x="450" y="279"/>
                </a:lnTo>
                <a:lnTo>
                  <a:pt x="449" y="274"/>
                </a:lnTo>
                <a:lnTo>
                  <a:pt x="449" y="177"/>
                </a:lnTo>
                <a:lnTo>
                  <a:pt x="450" y="172"/>
                </a:lnTo>
                <a:lnTo>
                  <a:pt x="453" y="168"/>
                </a:lnTo>
                <a:lnTo>
                  <a:pt x="456" y="164"/>
                </a:lnTo>
                <a:lnTo>
                  <a:pt x="461" y="162"/>
                </a:lnTo>
                <a:lnTo>
                  <a:pt x="465" y="161"/>
                </a:lnTo>
                <a:close/>
                <a:moveTo>
                  <a:pt x="305" y="161"/>
                </a:moveTo>
                <a:lnTo>
                  <a:pt x="401" y="161"/>
                </a:lnTo>
                <a:lnTo>
                  <a:pt x="406" y="162"/>
                </a:lnTo>
                <a:lnTo>
                  <a:pt x="411" y="164"/>
                </a:lnTo>
                <a:lnTo>
                  <a:pt x="414" y="168"/>
                </a:lnTo>
                <a:lnTo>
                  <a:pt x="416" y="172"/>
                </a:lnTo>
                <a:lnTo>
                  <a:pt x="418" y="177"/>
                </a:lnTo>
                <a:lnTo>
                  <a:pt x="418" y="274"/>
                </a:lnTo>
                <a:lnTo>
                  <a:pt x="416" y="279"/>
                </a:lnTo>
                <a:lnTo>
                  <a:pt x="414" y="283"/>
                </a:lnTo>
                <a:lnTo>
                  <a:pt x="411" y="287"/>
                </a:lnTo>
                <a:lnTo>
                  <a:pt x="406" y="289"/>
                </a:lnTo>
                <a:lnTo>
                  <a:pt x="401" y="289"/>
                </a:lnTo>
                <a:lnTo>
                  <a:pt x="305" y="289"/>
                </a:lnTo>
                <a:lnTo>
                  <a:pt x="300" y="289"/>
                </a:lnTo>
                <a:lnTo>
                  <a:pt x="296" y="287"/>
                </a:lnTo>
                <a:lnTo>
                  <a:pt x="292" y="283"/>
                </a:lnTo>
                <a:lnTo>
                  <a:pt x="289" y="279"/>
                </a:lnTo>
                <a:lnTo>
                  <a:pt x="289" y="274"/>
                </a:lnTo>
                <a:lnTo>
                  <a:pt x="289" y="177"/>
                </a:lnTo>
                <a:lnTo>
                  <a:pt x="289" y="172"/>
                </a:lnTo>
                <a:lnTo>
                  <a:pt x="292" y="168"/>
                </a:lnTo>
                <a:lnTo>
                  <a:pt x="296" y="164"/>
                </a:lnTo>
                <a:lnTo>
                  <a:pt x="300" y="162"/>
                </a:lnTo>
                <a:lnTo>
                  <a:pt x="305" y="161"/>
                </a:lnTo>
                <a:close/>
                <a:moveTo>
                  <a:pt x="144" y="161"/>
                </a:moveTo>
                <a:lnTo>
                  <a:pt x="241" y="161"/>
                </a:lnTo>
                <a:lnTo>
                  <a:pt x="246" y="162"/>
                </a:lnTo>
                <a:lnTo>
                  <a:pt x="250" y="164"/>
                </a:lnTo>
                <a:lnTo>
                  <a:pt x="254" y="168"/>
                </a:lnTo>
                <a:lnTo>
                  <a:pt x="255" y="172"/>
                </a:lnTo>
                <a:lnTo>
                  <a:pt x="257" y="177"/>
                </a:lnTo>
                <a:lnTo>
                  <a:pt x="257" y="274"/>
                </a:lnTo>
                <a:lnTo>
                  <a:pt x="255" y="279"/>
                </a:lnTo>
                <a:lnTo>
                  <a:pt x="254" y="283"/>
                </a:lnTo>
                <a:lnTo>
                  <a:pt x="250" y="287"/>
                </a:lnTo>
                <a:lnTo>
                  <a:pt x="246" y="289"/>
                </a:lnTo>
                <a:lnTo>
                  <a:pt x="241" y="289"/>
                </a:lnTo>
                <a:lnTo>
                  <a:pt x="144" y="289"/>
                </a:lnTo>
                <a:lnTo>
                  <a:pt x="139" y="289"/>
                </a:lnTo>
                <a:lnTo>
                  <a:pt x="135" y="287"/>
                </a:lnTo>
                <a:lnTo>
                  <a:pt x="131" y="283"/>
                </a:lnTo>
                <a:lnTo>
                  <a:pt x="130" y="279"/>
                </a:lnTo>
                <a:lnTo>
                  <a:pt x="128" y="274"/>
                </a:lnTo>
                <a:lnTo>
                  <a:pt x="128" y="177"/>
                </a:lnTo>
                <a:lnTo>
                  <a:pt x="130" y="172"/>
                </a:lnTo>
                <a:lnTo>
                  <a:pt x="131" y="168"/>
                </a:lnTo>
                <a:lnTo>
                  <a:pt x="135" y="164"/>
                </a:lnTo>
                <a:lnTo>
                  <a:pt x="139" y="162"/>
                </a:lnTo>
                <a:lnTo>
                  <a:pt x="144" y="161"/>
                </a:lnTo>
                <a:close/>
                <a:moveTo>
                  <a:pt x="64" y="97"/>
                </a:moveTo>
                <a:lnTo>
                  <a:pt x="64" y="674"/>
                </a:lnTo>
                <a:lnTo>
                  <a:pt x="289" y="674"/>
                </a:lnTo>
                <a:lnTo>
                  <a:pt x="289" y="499"/>
                </a:lnTo>
                <a:lnTo>
                  <a:pt x="289" y="494"/>
                </a:lnTo>
                <a:lnTo>
                  <a:pt x="292" y="488"/>
                </a:lnTo>
                <a:lnTo>
                  <a:pt x="296" y="486"/>
                </a:lnTo>
                <a:lnTo>
                  <a:pt x="300" y="483"/>
                </a:lnTo>
                <a:lnTo>
                  <a:pt x="305" y="482"/>
                </a:lnTo>
                <a:lnTo>
                  <a:pt x="401" y="482"/>
                </a:lnTo>
                <a:lnTo>
                  <a:pt x="406" y="483"/>
                </a:lnTo>
                <a:lnTo>
                  <a:pt x="411" y="486"/>
                </a:lnTo>
                <a:lnTo>
                  <a:pt x="414" y="488"/>
                </a:lnTo>
                <a:lnTo>
                  <a:pt x="416" y="494"/>
                </a:lnTo>
                <a:lnTo>
                  <a:pt x="418" y="499"/>
                </a:lnTo>
                <a:lnTo>
                  <a:pt x="418" y="674"/>
                </a:lnTo>
                <a:lnTo>
                  <a:pt x="641" y="674"/>
                </a:lnTo>
                <a:lnTo>
                  <a:pt x="641" y="97"/>
                </a:lnTo>
                <a:lnTo>
                  <a:pt x="64" y="97"/>
                </a:lnTo>
                <a:close/>
                <a:moveTo>
                  <a:pt x="64" y="33"/>
                </a:moveTo>
                <a:lnTo>
                  <a:pt x="64" y="66"/>
                </a:lnTo>
                <a:lnTo>
                  <a:pt x="641" y="66"/>
                </a:lnTo>
                <a:lnTo>
                  <a:pt x="641" y="33"/>
                </a:lnTo>
                <a:lnTo>
                  <a:pt x="64" y="33"/>
                </a:lnTo>
                <a:close/>
                <a:moveTo>
                  <a:pt x="48" y="0"/>
                </a:moveTo>
                <a:lnTo>
                  <a:pt x="658" y="0"/>
                </a:lnTo>
                <a:lnTo>
                  <a:pt x="662" y="1"/>
                </a:lnTo>
                <a:lnTo>
                  <a:pt x="668" y="4"/>
                </a:lnTo>
                <a:lnTo>
                  <a:pt x="670" y="7"/>
                </a:lnTo>
                <a:lnTo>
                  <a:pt x="673" y="12"/>
                </a:lnTo>
                <a:lnTo>
                  <a:pt x="674" y="17"/>
                </a:lnTo>
                <a:lnTo>
                  <a:pt x="674" y="66"/>
                </a:lnTo>
                <a:lnTo>
                  <a:pt x="690" y="66"/>
                </a:lnTo>
                <a:lnTo>
                  <a:pt x="695" y="66"/>
                </a:lnTo>
                <a:lnTo>
                  <a:pt x="699" y="68"/>
                </a:lnTo>
                <a:lnTo>
                  <a:pt x="703" y="72"/>
                </a:lnTo>
                <a:lnTo>
                  <a:pt x="706" y="76"/>
                </a:lnTo>
                <a:lnTo>
                  <a:pt x="706" y="81"/>
                </a:lnTo>
                <a:lnTo>
                  <a:pt x="706" y="86"/>
                </a:lnTo>
                <a:lnTo>
                  <a:pt x="703" y="90"/>
                </a:lnTo>
                <a:lnTo>
                  <a:pt x="699" y="94"/>
                </a:lnTo>
                <a:lnTo>
                  <a:pt x="695" y="96"/>
                </a:lnTo>
                <a:lnTo>
                  <a:pt x="690" y="97"/>
                </a:lnTo>
                <a:lnTo>
                  <a:pt x="674" y="97"/>
                </a:lnTo>
                <a:lnTo>
                  <a:pt x="674" y="691"/>
                </a:lnTo>
                <a:lnTo>
                  <a:pt x="673" y="697"/>
                </a:lnTo>
                <a:lnTo>
                  <a:pt x="670" y="700"/>
                </a:lnTo>
                <a:lnTo>
                  <a:pt x="668" y="704"/>
                </a:lnTo>
                <a:lnTo>
                  <a:pt x="662" y="706"/>
                </a:lnTo>
                <a:lnTo>
                  <a:pt x="658" y="707"/>
                </a:lnTo>
                <a:lnTo>
                  <a:pt x="48" y="707"/>
                </a:lnTo>
                <a:lnTo>
                  <a:pt x="43" y="706"/>
                </a:lnTo>
                <a:lnTo>
                  <a:pt x="38" y="704"/>
                </a:lnTo>
                <a:lnTo>
                  <a:pt x="35" y="700"/>
                </a:lnTo>
                <a:lnTo>
                  <a:pt x="33" y="697"/>
                </a:lnTo>
                <a:lnTo>
                  <a:pt x="31" y="691"/>
                </a:lnTo>
                <a:lnTo>
                  <a:pt x="31" y="97"/>
                </a:lnTo>
                <a:lnTo>
                  <a:pt x="16" y="97"/>
                </a:lnTo>
                <a:lnTo>
                  <a:pt x="10" y="96"/>
                </a:lnTo>
                <a:lnTo>
                  <a:pt x="7" y="94"/>
                </a:lnTo>
                <a:lnTo>
                  <a:pt x="3" y="90"/>
                </a:lnTo>
                <a:lnTo>
                  <a:pt x="0" y="86"/>
                </a:lnTo>
                <a:lnTo>
                  <a:pt x="0" y="81"/>
                </a:lnTo>
                <a:lnTo>
                  <a:pt x="0" y="76"/>
                </a:lnTo>
                <a:lnTo>
                  <a:pt x="3" y="72"/>
                </a:lnTo>
                <a:lnTo>
                  <a:pt x="7" y="68"/>
                </a:lnTo>
                <a:lnTo>
                  <a:pt x="10" y="66"/>
                </a:lnTo>
                <a:lnTo>
                  <a:pt x="16" y="66"/>
                </a:lnTo>
                <a:lnTo>
                  <a:pt x="31" y="66"/>
                </a:lnTo>
                <a:lnTo>
                  <a:pt x="31" y="17"/>
                </a:lnTo>
                <a:lnTo>
                  <a:pt x="33" y="12"/>
                </a:lnTo>
                <a:lnTo>
                  <a:pt x="35" y="7"/>
                </a:lnTo>
                <a:lnTo>
                  <a:pt x="38" y="4"/>
                </a:lnTo>
                <a:lnTo>
                  <a:pt x="43" y="1"/>
                </a:lnTo>
                <a:lnTo>
                  <a:pt x="4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 name="Freeform 58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0" y="3355751"/>
            <a:ext cx="445380" cy="363612"/>
          </a:xfrm>
          <a:custGeom>
            <a:avLst/>
            <a:gdLst>
              <a:gd name="T0" fmla="*/ 261 w 719"/>
              <a:gd name="T1" fmla="*/ 260 h 587"/>
              <a:gd name="T2" fmla="*/ 457 w 719"/>
              <a:gd name="T3" fmla="*/ 227 h 587"/>
              <a:gd name="T4" fmla="*/ 261 w 719"/>
              <a:gd name="T5" fmla="*/ 196 h 587"/>
              <a:gd name="T6" fmla="*/ 470 w 719"/>
              <a:gd name="T7" fmla="*/ 199 h 587"/>
              <a:gd name="T8" fmla="*/ 487 w 719"/>
              <a:gd name="T9" fmla="*/ 216 h 587"/>
              <a:gd name="T10" fmla="*/ 490 w 719"/>
              <a:gd name="T11" fmla="*/ 260 h 587"/>
              <a:gd name="T12" fmla="*/ 481 w 719"/>
              <a:gd name="T13" fmla="*/ 284 h 587"/>
              <a:gd name="T14" fmla="*/ 457 w 719"/>
              <a:gd name="T15" fmla="*/ 293 h 587"/>
              <a:gd name="T16" fmla="*/ 249 w 719"/>
              <a:gd name="T17" fmla="*/ 290 h 587"/>
              <a:gd name="T18" fmla="*/ 231 w 719"/>
              <a:gd name="T19" fmla="*/ 273 h 587"/>
              <a:gd name="T20" fmla="*/ 229 w 719"/>
              <a:gd name="T21" fmla="*/ 227 h 587"/>
              <a:gd name="T22" fmla="*/ 239 w 719"/>
              <a:gd name="T23" fmla="*/ 205 h 587"/>
              <a:gd name="T24" fmla="*/ 261 w 719"/>
              <a:gd name="T25" fmla="*/ 196 h 587"/>
              <a:gd name="T26" fmla="*/ 99 w 719"/>
              <a:gd name="T27" fmla="*/ 555 h 587"/>
              <a:gd name="T28" fmla="*/ 621 w 719"/>
              <a:gd name="T29" fmla="*/ 131 h 587"/>
              <a:gd name="T30" fmla="*/ 33 w 719"/>
              <a:gd name="T31" fmla="*/ 32 h 587"/>
              <a:gd name="T32" fmla="*/ 686 w 719"/>
              <a:gd name="T33" fmla="*/ 98 h 587"/>
              <a:gd name="T34" fmla="*/ 33 w 719"/>
              <a:gd name="T35" fmla="*/ 32 h 587"/>
              <a:gd name="T36" fmla="*/ 686 w 719"/>
              <a:gd name="T37" fmla="*/ 0 h 587"/>
              <a:gd name="T38" fmla="*/ 709 w 719"/>
              <a:gd name="T39" fmla="*/ 9 h 587"/>
              <a:gd name="T40" fmla="*/ 719 w 719"/>
              <a:gd name="T41" fmla="*/ 32 h 587"/>
              <a:gd name="T42" fmla="*/ 716 w 719"/>
              <a:gd name="T43" fmla="*/ 110 h 587"/>
              <a:gd name="T44" fmla="*/ 698 w 719"/>
              <a:gd name="T45" fmla="*/ 128 h 587"/>
              <a:gd name="T46" fmla="*/ 654 w 719"/>
              <a:gd name="T47" fmla="*/ 131 h 587"/>
              <a:gd name="T48" fmla="*/ 651 w 719"/>
              <a:gd name="T49" fmla="*/ 568 h 587"/>
              <a:gd name="T50" fmla="*/ 633 w 719"/>
              <a:gd name="T51" fmla="*/ 585 h 587"/>
              <a:gd name="T52" fmla="*/ 99 w 719"/>
              <a:gd name="T53" fmla="*/ 587 h 587"/>
              <a:gd name="T54" fmla="*/ 75 w 719"/>
              <a:gd name="T55" fmla="*/ 577 h 587"/>
              <a:gd name="T56" fmla="*/ 66 w 719"/>
              <a:gd name="T57" fmla="*/ 555 h 587"/>
              <a:gd name="T58" fmla="*/ 33 w 719"/>
              <a:gd name="T59" fmla="*/ 131 h 587"/>
              <a:gd name="T60" fmla="*/ 10 w 719"/>
              <a:gd name="T61" fmla="*/ 120 h 587"/>
              <a:gd name="T62" fmla="*/ 0 w 719"/>
              <a:gd name="T63" fmla="*/ 98 h 587"/>
              <a:gd name="T64" fmla="*/ 3 w 719"/>
              <a:gd name="T65" fmla="*/ 19 h 587"/>
              <a:gd name="T66" fmla="*/ 20 w 719"/>
              <a:gd name="T67" fmla="*/ 2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19" h="587">
                <a:moveTo>
                  <a:pt x="261" y="227"/>
                </a:moveTo>
                <a:lnTo>
                  <a:pt x="261" y="260"/>
                </a:lnTo>
                <a:lnTo>
                  <a:pt x="457" y="260"/>
                </a:lnTo>
                <a:lnTo>
                  <a:pt x="457" y="227"/>
                </a:lnTo>
                <a:lnTo>
                  <a:pt x="261" y="227"/>
                </a:lnTo>
                <a:close/>
                <a:moveTo>
                  <a:pt x="261" y="196"/>
                </a:moveTo>
                <a:lnTo>
                  <a:pt x="457" y="196"/>
                </a:lnTo>
                <a:lnTo>
                  <a:pt x="470" y="199"/>
                </a:lnTo>
                <a:lnTo>
                  <a:pt x="481" y="205"/>
                </a:lnTo>
                <a:lnTo>
                  <a:pt x="487" y="216"/>
                </a:lnTo>
                <a:lnTo>
                  <a:pt x="490" y="227"/>
                </a:lnTo>
                <a:lnTo>
                  <a:pt x="490" y="260"/>
                </a:lnTo>
                <a:lnTo>
                  <a:pt x="487" y="273"/>
                </a:lnTo>
                <a:lnTo>
                  <a:pt x="481" y="284"/>
                </a:lnTo>
                <a:lnTo>
                  <a:pt x="470" y="290"/>
                </a:lnTo>
                <a:lnTo>
                  <a:pt x="457" y="293"/>
                </a:lnTo>
                <a:lnTo>
                  <a:pt x="261" y="293"/>
                </a:lnTo>
                <a:lnTo>
                  <a:pt x="249" y="290"/>
                </a:lnTo>
                <a:lnTo>
                  <a:pt x="239" y="284"/>
                </a:lnTo>
                <a:lnTo>
                  <a:pt x="231" y="273"/>
                </a:lnTo>
                <a:lnTo>
                  <a:pt x="229" y="260"/>
                </a:lnTo>
                <a:lnTo>
                  <a:pt x="229" y="227"/>
                </a:lnTo>
                <a:lnTo>
                  <a:pt x="231" y="216"/>
                </a:lnTo>
                <a:lnTo>
                  <a:pt x="239" y="205"/>
                </a:lnTo>
                <a:lnTo>
                  <a:pt x="249" y="199"/>
                </a:lnTo>
                <a:lnTo>
                  <a:pt x="261" y="196"/>
                </a:lnTo>
                <a:close/>
                <a:moveTo>
                  <a:pt x="99" y="131"/>
                </a:moveTo>
                <a:lnTo>
                  <a:pt x="99" y="555"/>
                </a:lnTo>
                <a:lnTo>
                  <a:pt x="621" y="555"/>
                </a:lnTo>
                <a:lnTo>
                  <a:pt x="621" y="131"/>
                </a:lnTo>
                <a:lnTo>
                  <a:pt x="99" y="131"/>
                </a:lnTo>
                <a:close/>
                <a:moveTo>
                  <a:pt x="33" y="32"/>
                </a:moveTo>
                <a:lnTo>
                  <a:pt x="33" y="98"/>
                </a:lnTo>
                <a:lnTo>
                  <a:pt x="686" y="98"/>
                </a:lnTo>
                <a:lnTo>
                  <a:pt x="686" y="32"/>
                </a:lnTo>
                <a:lnTo>
                  <a:pt x="33" y="32"/>
                </a:lnTo>
                <a:close/>
                <a:moveTo>
                  <a:pt x="33" y="0"/>
                </a:moveTo>
                <a:lnTo>
                  <a:pt x="686" y="0"/>
                </a:lnTo>
                <a:lnTo>
                  <a:pt x="698" y="2"/>
                </a:lnTo>
                <a:lnTo>
                  <a:pt x="709" y="9"/>
                </a:lnTo>
                <a:lnTo>
                  <a:pt x="716" y="19"/>
                </a:lnTo>
                <a:lnTo>
                  <a:pt x="719" y="32"/>
                </a:lnTo>
                <a:lnTo>
                  <a:pt x="719" y="98"/>
                </a:lnTo>
                <a:lnTo>
                  <a:pt x="716" y="110"/>
                </a:lnTo>
                <a:lnTo>
                  <a:pt x="709" y="120"/>
                </a:lnTo>
                <a:lnTo>
                  <a:pt x="698" y="128"/>
                </a:lnTo>
                <a:lnTo>
                  <a:pt x="686" y="131"/>
                </a:lnTo>
                <a:lnTo>
                  <a:pt x="654" y="131"/>
                </a:lnTo>
                <a:lnTo>
                  <a:pt x="654" y="555"/>
                </a:lnTo>
                <a:lnTo>
                  <a:pt x="651" y="568"/>
                </a:lnTo>
                <a:lnTo>
                  <a:pt x="643" y="577"/>
                </a:lnTo>
                <a:lnTo>
                  <a:pt x="633" y="585"/>
                </a:lnTo>
                <a:lnTo>
                  <a:pt x="621" y="587"/>
                </a:lnTo>
                <a:lnTo>
                  <a:pt x="99" y="587"/>
                </a:lnTo>
                <a:lnTo>
                  <a:pt x="86" y="585"/>
                </a:lnTo>
                <a:lnTo>
                  <a:pt x="75" y="577"/>
                </a:lnTo>
                <a:lnTo>
                  <a:pt x="68" y="568"/>
                </a:lnTo>
                <a:lnTo>
                  <a:pt x="66" y="555"/>
                </a:lnTo>
                <a:lnTo>
                  <a:pt x="66" y="131"/>
                </a:lnTo>
                <a:lnTo>
                  <a:pt x="33" y="131"/>
                </a:lnTo>
                <a:lnTo>
                  <a:pt x="20" y="128"/>
                </a:lnTo>
                <a:lnTo>
                  <a:pt x="10" y="120"/>
                </a:lnTo>
                <a:lnTo>
                  <a:pt x="3" y="110"/>
                </a:lnTo>
                <a:lnTo>
                  <a:pt x="0" y="98"/>
                </a:lnTo>
                <a:lnTo>
                  <a:pt x="0" y="32"/>
                </a:lnTo>
                <a:lnTo>
                  <a:pt x="3" y="19"/>
                </a:lnTo>
                <a:lnTo>
                  <a:pt x="10" y="9"/>
                </a:lnTo>
                <a:lnTo>
                  <a:pt x="20" y="2"/>
                </a:lnTo>
                <a:lnTo>
                  <a:pt x="3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 name="Freeform 58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72026" y="3355751"/>
            <a:ext cx="444761" cy="363612"/>
          </a:xfrm>
          <a:custGeom>
            <a:avLst/>
            <a:gdLst>
              <a:gd name="T0" fmla="*/ 496 w 718"/>
              <a:gd name="T1" fmla="*/ 330 h 587"/>
              <a:gd name="T2" fmla="*/ 489 w 718"/>
              <a:gd name="T3" fmla="*/ 343 h 587"/>
              <a:gd name="T4" fmla="*/ 496 w 718"/>
              <a:gd name="T5" fmla="*/ 356 h 587"/>
              <a:gd name="T6" fmla="*/ 512 w 718"/>
              <a:gd name="T7" fmla="*/ 358 h 587"/>
              <a:gd name="T8" fmla="*/ 522 w 718"/>
              <a:gd name="T9" fmla="*/ 348 h 587"/>
              <a:gd name="T10" fmla="*/ 519 w 718"/>
              <a:gd name="T11" fmla="*/ 332 h 587"/>
              <a:gd name="T12" fmla="*/ 506 w 718"/>
              <a:gd name="T13" fmla="*/ 326 h 587"/>
              <a:gd name="T14" fmla="*/ 349 w 718"/>
              <a:gd name="T15" fmla="*/ 330 h 587"/>
              <a:gd name="T16" fmla="*/ 343 w 718"/>
              <a:gd name="T17" fmla="*/ 343 h 587"/>
              <a:gd name="T18" fmla="*/ 349 w 718"/>
              <a:gd name="T19" fmla="*/ 356 h 587"/>
              <a:gd name="T20" fmla="*/ 365 w 718"/>
              <a:gd name="T21" fmla="*/ 358 h 587"/>
              <a:gd name="T22" fmla="*/ 374 w 718"/>
              <a:gd name="T23" fmla="*/ 348 h 587"/>
              <a:gd name="T24" fmla="*/ 373 w 718"/>
              <a:gd name="T25" fmla="*/ 332 h 587"/>
              <a:gd name="T26" fmla="*/ 360 w 718"/>
              <a:gd name="T27" fmla="*/ 326 h 587"/>
              <a:gd name="T28" fmla="*/ 203 w 718"/>
              <a:gd name="T29" fmla="*/ 330 h 587"/>
              <a:gd name="T30" fmla="*/ 196 w 718"/>
              <a:gd name="T31" fmla="*/ 343 h 587"/>
              <a:gd name="T32" fmla="*/ 203 w 718"/>
              <a:gd name="T33" fmla="*/ 356 h 587"/>
              <a:gd name="T34" fmla="*/ 217 w 718"/>
              <a:gd name="T35" fmla="*/ 358 h 587"/>
              <a:gd name="T36" fmla="*/ 228 w 718"/>
              <a:gd name="T37" fmla="*/ 348 h 587"/>
              <a:gd name="T38" fmla="*/ 225 w 718"/>
              <a:gd name="T39" fmla="*/ 332 h 587"/>
              <a:gd name="T40" fmla="*/ 212 w 718"/>
              <a:gd name="T41" fmla="*/ 326 h 587"/>
              <a:gd name="T42" fmla="*/ 540 w 718"/>
              <a:gd name="T43" fmla="*/ 307 h 587"/>
              <a:gd name="T44" fmla="*/ 551 w 718"/>
              <a:gd name="T45" fmla="*/ 361 h 587"/>
              <a:gd name="T46" fmla="*/ 506 w 718"/>
              <a:gd name="T47" fmla="*/ 391 h 587"/>
              <a:gd name="T48" fmla="*/ 460 w 718"/>
              <a:gd name="T49" fmla="*/ 361 h 587"/>
              <a:gd name="T50" fmla="*/ 471 w 718"/>
              <a:gd name="T51" fmla="*/ 307 h 587"/>
              <a:gd name="T52" fmla="*/ 360 w 718"/>
              <a:gd name="T53" fmla="*/ 293 h 587"/>
              <a:gd name="T54" fmla="*/ 404 w 718"/>
              <a:gd name="T55" fmla="*/ 323 h 587"/>
              <a:gd name="T56" fmla="*/ 394 w 718"/>
              <a:gd name="T57" fmla="*/ 377 h 587"/>
              <a:gd name="T58" fmla="*/ 340 w 718"/>
              <a:gd name="T59" fmla="*/ 387 h 587"/>
              <a:gd name="T60" fmla="*/ 310 w 718"/>
              <a:gd name="T61" fmla="*/ 343 h 587"/>
              <a:gd name="T62" fmla="*/ 340 w 718"/>
              <a:gd name="T63" fmla="*/ 297 h 587"/>
              <a:gd name="T64" fmla="*/ 231 w 718"/>
              <a:gd name="T65" fmla="*/ 297 h 587"/>
              <a:gd name="T66" fmla="*/ 262 w 718"/>
              <a:gd name="T67" fmla="*/ 343 h 587"/>
              <a:gd name="T68" fmla="*/ 231 w 718"/>
              <a:gd name="T69" fmla="*/ 387 h 587"/>
              <a:gd name="T70" fmla="*/ 178 w 718"/>
              <a:gd name="T71" fmla="*/ 377 h 587"/>
              <a:gd name="T72" fmla="*/ 167 w 718"/>
              <a:gd name="T73" fmla="*/ 323 h 587"/>
              <a:gd name="T74" fmla="*/ 212 w 718"/>
              <a:gd name="T75" fmla="*/ 293 h 587"/>
              <a:gd name="T76" fmla="*/ 620 w 718"/>
              <a:gd name="T77" fmla="*/ 555 h 587"/>
              <a:gd name="T78" fmla="*/ 32 w 718"/>
              <a:gd name="T79" fmla="*/ 32 h 587"/>
              <a:gd name="T80" fmla="*/ 686 w 718"/>
              <a:gd name="T81" fmla="*/ 32 h 587"/>
              <a:gd name="T82" fmla="*/ 686 w 718"/>
              <a:gd name="T83" fmla="*/ 0 h 587"/>
              <a:gd name="T84" fmla="*/ 716 w 718"/>
              <a:gd name="T85" fmla="*/ 19 h 587"/>
              <a:gd name="T86" fmla="*/ 716 w 718"/>
              <a:gd name="T87" fmla="*/ 110 h 587"/>
              <a:gd name="T88" fmla="*/ 686 w 718"/>
              <a:gd name="T89" fmla="*/ 131 h 587"/>
              <a:gd name="T90" fmla="*/ 650 w 718"/>
              <a:gd name="T91" fmla="*/ 568 h 587"/>
              <a:gd name="T92" fmla="*/ 620 w 718"/>
              <a:gd name="T93" fmla="*/ 587 h 587"/>
              <a:gd name="T94" fmla="*/ 74 w 718"/>
              <a:gd name="T95" fmla="*/ 577 h 587"/>
              <a:gd name="T96" fmla="*/ 65 w 718"/>
              <a:gd name="T97" fmla="*/ 131 h 587"/>
              <a:gd name="T98" fmla="*/ 10 w 718"/>
              <a:gd name="T99" fmla="*/ 120 h 587"/>
              <a:gd name="T100" fmla="*/ 0 w 718"/>
              <a:gd name="T101" fmla="*/ 32 h 587"/>
              <a:gd name="T102" fmla="*/ 21 w 718"/>
              <a:gd name="T103" fmla="*/ 2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8" h="587">
                <a:moveTo>
                  <a:pt x="506" y="326"/>
                </a:moveTo>
                <a:lnTo>
                  <a:pt x="501" y="327"/>
                </a:lnTo>
                <a:lnTo>
                  <a:pt x="496" y="330"/>
                </a:lnTo>
                <a:lnTo>
                  <a:pt x="493" y="332"/>
                </a:lnTo>
                <a:lnTo>
                  <a:pt x="491" y="337"/>
                </a:lnTo>
                <a:lnTo>
                  <a:pt x="489" y="343"/>
                </a:lnTo>
                <a:lnTo>
                  <a:pt x="491" y="348"/>
                </a:lnTo>
                <a:lnTo>
                  <a:pt x="493" y="352"/>
                </a:lnTo>
                <a:lnTo>
                  <a:pt x="496" y="356"/>
                </a:lnTo>
                <a:lnTo>
                  <a:pt x="501" y="358"/>
                </a:lnTo>
                <a:lnTo>
                  <a:pt x="506" y="358"/>
                </a:lnTo>
                <a:lnTo>
                  <a:pt x="512" y="358"/>
                </a:lnTo>
                <a:lnTo>
                  <a:pt x="515" y="356"/>
                </a:lnTo>
                <a:lnTo>
                  <a:pt x="519" y="352"/>
                </a:lnTo>
                <a:lnTo>
                  <a:pt x="522" y="348"/>
                </a:lnTo>
                <a:lnTo>
                  <a:pt x="522" y="343"/>
                </a:lnTo>
                <a:lnTo>
                  <a:pt x="522" y="337"/>
                </a:lnTo>
                <a:lnTo>
                  <a:pt x="519" y="332"/>
                </a:lnTo>
                <a:lnTo>
                  <a:pt x="515" y="330"/>
                </a:lnTo>
                <a:lnTo>
                  <a:pt x="512" y="327"/>
                </a:lnTo>
                <a:lnTo>
                  <a:pt x="506" y="326"/>
                </a:lnTo>
                <a:close/>
                <a:moveTo>
                  <a:pt x="360" y="326"/>
                </a:moveTo>
                <a:lnTo>
                  <a:pt x="354" y="327"/>
                </a:lnTo>
                <a:lnTo>
                  <a:pt x="349" y="330"/>
                </a:lnTo>
                <a:lnTo>
                  <a:pt x="347" y="332"/>
                </a:lnTo>
                <a:lnTo>
                  <a:pt x="343" y="337"/>
                </a:lnTo>
                <a:lnTo>
                  <a:pt x="343" y="343"/>
                </a:lnTo>
                <a:lnTo>
                  <a:pt x="343" y="348"/>
                </a:lnTo>
                <a:lnTo>
                  <a:pt x="347" y="352"/>
                </a:lnTo>
                <a:lnTo>
                  <a:pt x="349" y="356"/>
                </a:lnTo>
                <a:lnTo>
                  <a:pt x="354" y="358"/>
                </a:lnTo>
                <a:lnTo>
                  <a:pt x="360" y="358"/>
                </a:lnTo>
                <a:lnTo>
                  <a:pt x="365" y="358"/>
                </a:lnTo>
                <a:lnTo>
                  <a:pt x="369" y="356"/>
                </a:lnTo>
                <a:lnTo>
                  <a:pt x="373" y="352"/>
                </a:lnTo>
                <a:lnTo>
                  <a:pt x="374" y="348"/>
                </a:lnTo>
                <a:lnTo>
                  <a:pt x="375" y="343"/>
                </a:lnTo>
                <a:lnTo>
                  <a:pt x="374" y="337"/>
                </a:lnTo>
                <a:lnTo>
                  <a:pt x="373" y="332"/>
                </a:lnTo>
                <a:lnTo>
                  <a:pt x="369" y="330"/>
                </a:lnTo>
                <a:lnTo>
                  <a:pt x="365" y="327"/>
                </a:lnTo>
                <a:lnTo>
                  <a:pt x="360" y="326"/>
                </a:lnTo>
                <a:close/>
                <a:moveTo>
                  <a:pt x="212" y="326"/>
                </a:moveTo>
                <a:lnTo>
                  <a:pt x="207" y="327"/>
                </a:lnTo>
                <a:lnTo>
                  <a:pt x="203" y="330"/>
                </a:lnTo>
                <a:lnTo>
                  <a:pt x="199" y="332"/>
                </a:lnTo>
                <a:lnTo>
                  <a:pt x="197" y="337"/>
                </a:lnTo>
                <a:lnTo>
                  <a:pt x="196" y="343"/>
                </a:lnTo>
                <a:lnTo>
                  <a:pt x="197" y="348"/>
                </a:lnTo>
                <a:lnTo>
                  <a:pt x="199" y="352"/>
                </a:lnTo>
                <a:lnTo>
                  <a:pt x="203" y="356"/>
                </a:lnTo>
                <a:lnTo>
                  <a:pt x="207" y="358"/>
                </a:lnTo>
                <a:lnTo>
                  <a:pt x="212" y="358"/>
                </a:lnTo>
                <a:lnTo>
                  <a:pt x="217" y="358"/>
                </a:lnTo>
                <a:lnTo>
                  <a:pt x="222" y="356"/>
                </a:lnTo>
                <a:lnTo>
                  <a:pt x="225" y="352"/>
                </a:lnTo>
                <a:lnTo>
                  <a:pt x="228" y="348"/>
                </a:lnTo>
                <a:lnTo>
                  <a:pt x="229" y="343"/>
                </a:lnTo>
                <a:lnTo>
                  <a:pt x="228" y="337"/>
                </a:lnTo>
                <a:lnTo>
                  <a:pt x="225" y="332"/>
                </a:lnTo>
                <a:lnTo>
                  <a:pt x="222" y="330"/>
                </a:lnTo>
                <a:lnTo>
                  <a:pt x="217" y="327"/>
                </a:lnTo>
                <a:lnTo>
                  <a:pt x="212" y="326"/>
                </a:lnTo>
                <a:close/>
                <a:moveTo>
                  <a:pt x="506" y="293"/>
                </a:moveTo>
                <a:lnTo>
                  <a:pt x="525" y="297"/>
                </a:lnTo>
                <a:lnTo>
                  <a:pt x="540" y="307"/>
                </a:lnTo>
                <a:lnTo>
                  <a:pt x="551" y="323"/>
                </a:lnTo>
                <a:lnTo>
                  <a:pt x="555" y="343"/>
                </a:lnTo>
                <a:lnTo>
                  <a:pt x="551" y="361"/>
                </a:lnTo>
                <a:lnTo>
                  <a:pt x="540" y="377"/>
                </a:lnTo>
                <a:lnTo>
                  <a:pt x="525" y="387"/>
                </a:lnTo>
                <a:lnTo>
                  <a:pt x="506" y="391"/>
                </a:lnTo>
                <a:lnTo>
                  <a:pt x="487" y="387"/>
                </a:lnTo>
                <a:lnTo>
                  <a:pt x="471" y="377"/>
                </a:lnTo>
                <a:lnTo>
                  <a:pt x="460" y="361"/>
                </a:lnTo>
                <a:lnTo>
                  <a:pt x="457" y="343"/>
                </a:lnTo>
                <a:lnTo>
                  <a:pt x="460" y="323"/>
                </a:lnTo>
                <a:lnTo>
                  <a:pt x="471" y="307"/>
                </a:lnTo>
                <a:lnTo>
                  <a:pt x="487" y="297"/>
                </a:lnTo>
                <a:lnTo>
                  <a:pt x="506" y="293"/>
                </a:lnTo>
                <a:close/>
                <a:moveTo>
                  <a:pt x="360" y="293"/>
                </a:moveTo>
                <a:lnTo>
                  <a:pt x="378" y="297"/>
                </a:lnTo>
                <a:lnTo>
                  <a:pt x="394" y="307"/>
                </a:lnTo>
                <a:lnTo>
                  <a:pt x="404" y="323"/>
                </a:lnTo>
                <a:lnTo>
                  <a:pt x="408" y="343"/>
                </a:lnTo>
                <a:lnTo>
                  <a:pt x="404" y="361"/>
                </a:lnTo>
                <a:lnTo>
                  <a:pt x="394" y="377"/>
                </a:lnTo>
                <a:lnTo>
                  <a:pt x="378" y="387"/>
                </a:lnTo>
                <a:lnTo>
                  <a:pt x="360" y="391"/>
                </a:lnTo>
                <a:lnTo>
                  <a:pt x="340" y="387"/>
                </a:lnTo>
                <a:lnTo>
                  <a:pt x="324" y="377"/>
                </a:lnTo>
                <a:lnTo>
                  <a:pt x="314" y="361"/>
                </a:lnTo>
                <a:lnTo>
                  <a:pt x="310" y="343"/>
                </a:lnTo>
                <a:lnTo>
                  <a:pt x="314" y="323"/>
                </a:lnTo>
                <a:lnTo>
                  <a:pt x="324" y="307"/>
                </a:lnTo>
                <a:lnTo>
                  <a:pt x="340" y="297"/>
                </a:lnTo>
                <a:lnTo>
                  <a:pt x="360" y="293"/>
                </a:lnTo>
                <a:close/>
                <a:moveTo>
                  <a:pt x="212" y="293"/>
                </a:moveTo>
                <a:lnTo>
                  <a:pt x="231" y="297"/>
                </a:lnTo>
                <a:lnTo>
                  <a:pt x="247" y="307"/>
                </a:lnTo>
                <a:lnTo>
                  <a:pt x="258" y="323"/>
                </a:lnTo>
                <a:lnTo>
                  <a:pt x="262" y="343"/>
                </a:lnTo>
                <a:lnTo>
                  <a:pt x="258" y="361"/>
                </a:lnTo>
                <a:lnTo>
                  <a:pt x="247" y="377"/>
                </a:lnTo>
                <a:lnTo>
                  <a:pt x="231" y="387"/>
                </a:lnTo>
                <a:lnTo>
                  <a:pt x="212" y="391"/>
                </a:lnTo>
                <a:lnTo>
                  <a:pt x="193" y="387"/>
                </a:lnTo>
                <a:lnTo>
                  <a:pt x="178" y="377"/>
                </a:lnTo>
                <a:lnTo>
                  <a:pt x="167" y="361"/>
                </a:lnTo>
                <a:lnTo>
                  <a:pt x="163" y="343"/>
                </a:lnTo>
                <a:lnTo>
                  <a:pt x="167" y="323"/>
                </a:lnTo>
                <a:lnTo>
                  <a:pt x="178" y="307"/>
                </a:lnTo>
                <a:lnTo>
                  <a:pt x="193" y="297"/>
                </a:lnTo>
                <a:lnTo>
                  <a:pt x="212" y="293"/>
                </a:lnTo>
                <a:close/>
                <a:moveTo>
                  <a:pt x="98" y="131"/>
                </a:moveTo>
                <a:lnTo>
                  <a:pt x="98" y="555"/>
                </a:lnTo>
                <a:lnTo>
                  <a:pt x="620" y="555"/>
                </a:lnTo>
                <a:lnTo>
                  <a:pt x="620" y="131"/>
                </a:lnTo>
                <a:lnTo>
                  <a:pt x="98" y="131"/>
                </a:lnTo>
                <a:close/>
                <a:moveTo>
                  <a:pt x="32" y="32"/>
                </a:moveTo>
                <a:lnTo>
                  <a:pt x="32" y="98"/>
                </a:lnTo>
                <a:lnTo>
                  <a:pt x="686" y="98"/>
                </a:lnTo>
                <a:lnTo>
                  <a:pt x="686" y="32"/>
                </a:lnTo>
                <a:lnTo>
                  <a:pt x="32" y="32"/>
                </a:lnTo>
                <a:close/>
                <a:moveTo>
                  <a:pt x="32" y="0"/>
                </a:moveTo>
                <a:lnTo>
                  <a:pt x="686" y="0"/>
                </a:lnTo>
                <a:lnTo>
                  <a:pt x="699" y="2"/>
                </a:lnTo>
                <a:lnTo>
                  <a:pt x="709" y="9"/>
                </a:lnTo>
                <a:lnTo>
                  <a:pt x="716" y="19"/>
                </a:lnTo>
                <a:lnTo>
                  <a:pt x="718" y="32"/>
                </a:lnTo>
                <a:lnTo>
                  <a:pt x="718" y="98"/>
                </a:lnTo>
                <a:lnTo>
                  <a:pt x="716" y="110"/>
                </a:lnTo>
                <a:lnTo>
                  <a:pt x="709" y="120"/>
                </a:lnTo>
                <a:lnTo>
                  <a:pt x="699" y="128"/>
                </a:lnTo>
                <a:lnTo>
                  <a:pt x="686" y="131"/>
                </a:lnTo>
                <a:lnTo>
                  <a:pt x="653" y="131"/>
                </a:lnTo>
                <a:lnTo>
                  <a:pt x="653" y="555"/>
                </a:lnTo>
                <a:lnTo>
                  <a:pt x="650" y="568"/>
                </a:lnTo>
                <a:lnTo>
                  <a:pt x="644" y="577"/>
                </a:lnTo>
                <a:lnTo>
                  <a:pt x="633" y="585"/>
                </a:lnTo>
                <a:lnTo>
                  <a:pt x="620" y="587"/>
                </a:lnTo>
                <a:lnTo>
                  <a:pt x="98" y="587"/>
                </a:lnTo>
                <a:lnTo>
                  <a:pt x="85" y="585"/>
                </a:lnTo>
                <a:lnTo>
                  <a:pt x="74" y="577"/>
                </a:lnTo>
                <a:lnTo>
                  <a:pt x="68" y="568"/>
                </a:lnTo>
                <a:lnTo>
                  <a:pt x="65" y="555"/>
                </a:lnTo>
                <a:lnTo>
                  <a:pt x="65" y="131"/>
                </a:lnTo>
                <a:lnTo>
                  <a:pt x="32" y="131"/>
                </a:lnTo>
                <a:lnTo>
                  <a:pt x="21" y="128"/>
                </a:lnTo>
                <a:lnTo>
                  <a:pt x="10" y="120"/>
                </a:lnTo>
                <a:lnTo>
                  <a:pt x="2" y="110"/>
                </a:lnTo>
                <a:lnTo>
                  <a:pt x="0" y="98"/>
                </a:lnTo>
                <a:lnTo>
                  <a:pt x="0" y="32"/>
                </a:lnTo>
                <a:lnTo>
                  <a:pt x="2" y="19"/>
                </a:lnTo>
                <a:lnTo>
                  <a:pt x="10" y="9"/>
                </a:lnTo>
                <a:lnTo>
                  <a:pt x="21" y="2"/>
                </a:lnTo>
                <a:lnTo>
                  <a:pt x="3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8" name="Freeform 59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29031" y="3314867"/>
            <a:ext cx="444761" cy="445380"/>
          </a:xfrm>
          <a:custGeom>
            <a:avLst/>
            <a:gdLst>
              <a:gd name="T0" fmla="*/ 299 w 718"/>
              <a:gd name="T1" fmla="*/ 164 h 719"/>
              <a:gd name="T2" fmla="*/ 309 w 718"/>
              <a:gd name="T3" fmla="*/ 174 h 719"/>
              <a:gd name="T4" fmla="*/ 307 w 718"/>
              <a:gd name="T5" fmla="*/ 190 h 719"/>
              <a:gd name="T6" fmla="*/ 294 w 718"/>
              <a:gd name="T7" fmla="*/ 197 h 719"/>
              <a:gd name="T8" fmla="*/ 294 w 718"/>
              <a:gd name="T9" fmla="*/ 262 h 719"/>
              <a:gd name="T10" fmla="*/ 307 w 718"/>
              <a:gd name="T11" fmla="*/ 269 h 719"/>
              <a:gd name="T12" fmla="*/ 309 w 718"/>
              <a:gd name="T13" fmla="*/ 283 h 719"/>
              <a:gd name="T14" fmla="*/ 299 w 718"/>
              <a:gd name="T15" fmla="*/ 293 h 719"/>
              <a:gd name="T16" fmla="*/ 97 w 718"/>
              <a:gd name="T17" fmla="*/ 686 h 719"/>
              <a:gd name="T18" fmla="*/ 424 w 718"/>
              <a:gd name="T19" fmla="*/ 293 h 719"/>
              <a:gd name="T20" fmla="*/ 411 w 718"/>
              <a:gd name="T21" fmla="*/ 287 h 719"/>
              <a:gd name="T22" fmla="*/ 409 w 718"/>
              <a:gd name="T23" fmla="*/ 273 h 719"/>
              <a:gd name="T24" fmla="*/ 419 w 718"/>
              <a:gd name="T25" fmla="*/ 262 h 719"/>
              <a:gd name="T26" fmla="*/ 685 w 718"/>
              <a:gd name="T27" fmla="*/ 197 h 719"/>
              <a:gd name="T28" fmla="*/ 414 w 718"/>
              <a:gd name="T29" fmla="*/ 193 h 719"/>
              <a:gd name="T30" fmla="*/ 407 w 718"/>
              <a:gd name="T31" fmla="*/ 180 h 719"/>
              <a:gd name="T32" fmla="*/ 414 w 718"/>
              <a:gd name="T33" fmla="*/ 166 h 719"/>
              <a:gd name="T34" fmla="*/ 685 w 718"/>
              <a:gd name="T35" fmla="*/ 164 h 719"/>
              <a:gd name="T36" fmla="*/ 715 w 718"/>
              <a:gd name="T37" fmla="*/ 184 h 719"/>
              <a:gd name="T38" fmla="*/ 715 w 718"/>
              <a:gd name="T39" fmla="*/ 274 h 719"/>
              <a:gd name="T40" fmla="*/ 685 w 718"/>
              <a:gd name="T41" fmla="*/ 293 h 719"/>
              <a:gd name="T42" fmla="*/ 650 w 718"/>
              <a:gd name="T43" fmla="*/ 698 h 719"/>
              <a:gd name="T44" fmla="*/ 620 w 718"/>
              <a:gd name="T45" fmla="*/ 719 h 719"/>
              <a:gd name="T46" fmla="*/ 75 w 718"/>
              <a:gd name="T47" fmla="*/ 708 h 719"/>
              <a:gd name="T48" fmla="*/ 65 w 718"/>
              <a:gd name="T49" fmla="*/ 293 h 719"/>
              <a:gd name="T50" fmla="*/ 10 w 718"/>
              <a:gd name="T51" fmla="*/ 284 h 719"/>
              <a:gd name="T52" fmla="*/ 0 w 718"/>
              <a:gd name="T53" fmla="*/ 197 h 719"/>
              <a:gd name="T54" fmla="*/ 20 w 718"/>
              <a:gd name="T55" fmla="*/ 166 h 719"/>
              <a:gd name="T56" fmla="*/ 364 w 718"/>
              <a:gd name="T57" fmla="*/ 2 h 719"/>
              <a:gd name="T58" fmla="*/ 375 w 718"/>
              <a:gd name="T59" fmla="*/ 12 h 719"/>
              <a:gd name="T60" fmla="*/ 445 w 718"/>
              <a:gd name="T61" fmla="*/ 397 h 719"/>
              <a:gd name="T62" fmla="*/ 457 w 718"/>
              <a:gd name="T63" fmla="*/ 392 h 719"/>
              <a:gd name="T64" fmla="*/ 470 w 718"/>
              <a:gd name="T65" fmla="*/ 398 h 719"/>
              <a:gd name="T66" fmla="*/ 473 w 718"/>
              <a:gd name="T67" fmla="*/ 413 h 719"/>
              <a:gd name="T68" fmla="*/ 371 w 718"/>
              <a:gd name="T69" fmla="*/ 517 h 719"/>
              <a:gd name="T70" fmla="*/ 359 w 718"/>
              <a:gd name="T71" fmla="*/ 523 h 719"/>
              <a:gd name="T72" fmla="*/ 347 w 718"/>
              <a:gd name="T73" fmla="*/ 517 h 719"/>
              <a:gd name="T74" fmla="*/ 245 w 718"/>
              <a:gd name="T75" fmla="*/ 413 h 719"/>
              <a:gd name="T76" fmla="*/ 248 w 718"/>
              <a:gd name="T77" fmla="*/ 398 h 719"/>
              <a:gd name="T78" fmla="*/ 261 w 718"/>
              <a:gd name="T79" fmla="*/ 392 h 719"/>
              <a:gd name="T80" fmla="*/ 273 w 718"/>
              <a:gd name="T81" fmla="*/ 397 h 719"/>
              <a:gd name="T82" fmla="*/ 343 w 718"/>
              <a:gd name="T83" fmla="*/ 12 h 719"/>
              <a:gd name="T84" fmla="*/ 354 w 718"/>
              <a:gd name="T85" fmla="*/ 2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18" h="719">
                <a:moveTo>
                  <a:pt x="33" y="164"/>
                </a:moveTo>
                <a:lnTo>
                  <a:pt x="294" y="164"/>
                </a:lnTo>
                <a:lnTo>
                  <a:pt x="299" y="164"/>
                </a:lnTo>
                <a:lnTo>
                  <a:pt x="303" y="166"/>
                </a:lnTo>
                <a:lnTo>
                  <a:pt x="307" y="170"/>
                </a:lnTo>
                <a:lnTo>
                  <a:pt x="309" y="174"/>
                </a:lnTo>
                <a:lnTo>
                  <a:pt x="311" y="180"/>
                </a:lnTo>
                <a:lnTo>
                  <a:pt x="309" y="185"/>
                </a:lnTo>
                <a:lnTo>
                  <a:pt x="307" y="190"/>
                </a:lnTo>
                <a:lnTo>
                  <a:pt x="303" y="193"/>
                </a:lnTo>
                <a:lnTo>
                  <a:pt x="299" y="195"/>
                </a:lnTo>
                <a:lnTo>
                  <a:pt x="294" y="197"/>
                </a:lnTo>
                <a:lnTo>
                  <a:pt x="33" y="197"/>
                </a:lnTo>
                <a:lnTo>
                  <a:pt x="33" y="262"/>
                </a:lnTo>
                <a:lnTo>
                  <a:pt x="294" y="262"/>
                </a:lnTo>
                <a:lnTo>
                  <a:pt x="299" y="262"/>
                </a:lnTo>
                <a:lnTo>
                  <a:pt x="303" y="265"/>
                </a:lnTo>
                <a:lnTo>
                  <a:pt x="307" y="269"/>
                </a:lnTo>
                <a:lnTo>
                  <a:pt x="309" y="273"/>
                </a:lnTo>
                <a:lnTo>
                  <a:pt x="311" y="278"/>
                </a:lnTo>
                <a:lnTo>
                  <a:pt x="309" y="283"/>
                </a:lnTo>
                <a:lnTo>
                  <a:pt x="307" y="287"/>
                </a:lnTo>
                <a:lnTo>
                  <a:pt x="303" y="291"/>
                </a:lnTo>
                <a:lnTo>
                  <a:pt x="299" y="293"/>
                </a:lnTo>
                <a:lnTo>
                  <a:pt x="294" y="293"/>
                </a:lnTo>
                <a:lnTo>
                  <a:pt x="97" y="293"/>
                </a:lnTo>
                <a:lnTo>
                  <a:pt x="97" y="686"/>
                </a:lnTo>
                <a:lnTo>
                  <a:pt x="620" y="686"/>
                </a:lnTo>
                <a:lnTo>
                  <a:pt x="620" y="293"/>
                </a:lnTo>
                <a:lnTo>
                  <a:pt x="424" y="293"/>
                </a:lnTo>
                <a:lnTo>
                  <a:pt x="419" y="293"/>
                </a:lnTo>
                <a:lnTo>
                  <a:pt x="414" y="291"/>
                </a:lnTo>
                <a:lnTo>
                  <a:pt x="411" y="287"/>
                </a:lnTo>
                <a:lnTo>
                  <a:pt x="409" y="283"/>
                </a:lnTo>
                <a:lnTo>
                  <a:pt x="407" y="278"/>
                </a:lnTo>
                <a:lnTo>
                  <a:pt x="409" y="273"/>
                </a:lnTo>
                <a:lnTo>
                  <a:pt x="411" y="269"/>
                </a:lnTo>
                <a:lnTo>
                  <a:pt x="414" y="265"/>
                </a:lnTo>
                <a:lnTo>
                  <a:pt x="419" y="262"/>
                </a:lnTo>
                <a:lnTo>
                  <a:pt x="424" y="262"/>
                </a:lnTo>
                <a:lnTo>
                  <a:pt x="685" y="262"/>
                </a:lnTo>
                <a:lnTo>
                  <a:pt x="685" y="197"/>
                </a:lnTo>
                <a:lnTo>
                  <a:pt x="424" y="197"/>
                </a:lnTo>
                <a:lnTo>
                  <a:pt x="419" y="195"/>
                </a:lnTo>
                <a:lnTo>
                  <a:pt x="414" y="193"/>
                </a:lnTo>
                <a:lnTo>
                  <a:pt x="411" y="190"/>
                </a:lnTo>
                <a:lnTo>
                  <a:pt x="409" y="185"/>
                </a:lnTo>
                <a:lnTo>
                  <a:pt x="407" y="180"/>
                </a:lnTo>
                <a:lnTo>
                  <a:pt x="409" y="174"/>
                </a:lnTo>
                <a:lnTo>
                  <a:pt x="411" y="170"/>
                </a:lnTo>
                <a:lnTo>
                  <a:pt x="414" y="166"/>
                </a:lnTo>
                <a:lnTo>
                  <a:pt x="419" y="164"/>
                </a:lnTo>
                <a:lnTo>
                  <a:pt x="424" y="164"/>
                </a:lnTo>
                <a:lnTo>
                  <a:pt x="685" y="164"/>
                </a:lnTo>
                <a:lnTo>
                  <a:pt x="698" y="166"/>
                </a:lnTo>
                <a:lnTo>
                  <a:pt x="709" y="173"/>
                </a:lnTo>
                <a:lnTo>
                  <a:pt x="715" y="184"/>
                </a:lnTo>
                <a:lnTo>
                  <a:pt x="718" y="197"/>
                </a:lnTo>
                <a:lnTo>
                  <a:pt x="718" y="262"/>
                </a:lnTo>
                <a:lnTo>
                  <a:pt x="715" y="274"/>
                </a:lnTo>
                <a:lnTo>
                  <a:pt x="709" y="284"/>
                </a:lnTo>
                <a:lnTo>
                  <a:pt x="698" y="292"/>
                </a:lnTo>
                <a:lnTo>
                  <a:pt x="685" y="293"/>
                </a:lnTo>
                <a:lnTo>
                  <a:pt x="652" y="293"/>
                </a:lnTo>
                <a:lnTo>
                  <a:pt x="652" y="686"/>
                </a:lnTo>
                <a:lnTo>
                  <a:pt x="650" y="698"/>
                </a:lnTo>
                <a:lnTo>
                  <a:pt x="643" y="708"/>
                </a:lnTo>
                <a:lnTo>
                  <a:pt x="633" y="716"/>
                </a:lnTo>
                <a:lnTo>
                  <a:pt x="620" y="719"/>
                </a:lnTo>
                <a:lnTo>
                  <a:pt x="97" y="719"/>
                </a:lnTo>
                <a:lnTo>
                  <a:pt x="86" y="716"/>
                </a:lnTo>
                <a:lnTo>
                  <a:pt x="75" y="708"/>
                </a:lnTo>
                <a:lnTo>
                  <a:pt x="67" y="698"/>
                </a:lnTo>
                <a:lnTo>
                  <a:pt x="65" y="686"/>
                </a:lnTo>
                <a:lnTo>
                  <a:pt x="65" y="293"/>
                </a:lnTo>
                <a:lnTo>
                  <a:pt x="33" y="293"/>
                </a:lnTo>
                <a:lnTo>
                  <a:pt x="20" y="292"/>
                </a:lnTo>
                <a:lnTo>
                  <a:pt x="10" y="284"/>
                </a:lnTo>
                <a:lnTo>
                  <a:pt x="3" y="274"/>
                </a:lnTo>
                <a:lnTo>
                  <a:pt x="0" y="262"/>
                </a:lnTo>
                <a:lnTo>
                  <a:pt x="0" y="197"/>
                </a:lnTo>
                <a:lnTo>
                  <a:pt x="3" y="184"/>
                </a:lnTo>
                <a:lnTo>
                  <a:pt x="10" y="173"/>
                </a:lnTo>
                <a:lnTo>
                  <a:pt x="20" y="166"/>
                </a:lnTo>
                <a:lnTo>
                  <a:pt x="33" y="164"/>
                </a:lnTo>
                <a:close/>
                <a:moveTo>
                  <a:pt x="359" y="0"/>
                </a:moveTo>
                <a:lnTo>
                  <a:pt x="364" y="2"/>
                </a:lnTo>
                <a:lnTo>
                  <a:pt x="368" y="3"/>
                </a:lnTo>
                <a:lnTo>
                  <a:pt x="372" y="7"/>
                </a:lnTo>
                <a:lnTo>
                  <a:pt x="375" y="12"/>
                </a:lnTo>
                <a:lnTo>
                  <a:pt x="375" y="17"/>
                </a:lnTo>
                <a:lnTo>
                  <a:pt x="375" y="466"/>
                </a:lnTo>
                <a:lnTo>
                  <a:pt x="445" y="397"/>
                </a:lnTo>
                <a:lnTo>
                  <a:pt x="448" y="394"/>
                </a:lnTo>
                <a:lnTo>
                  <a:pt x="452" y="393"/>
                </a:lnTo>
                <a:lnTo>
                  <a:pt x="457" y="392"/>
                </a:lnTo>
                <a:lnTo>
                  <a:pt x="462" y="393"/>
                </a:lnTo>
                <a:lnTo>
                  <a:pt x="466" y="396"/>
                </a:lnTo>
                <a:lnTo>
                  <a:pt x="470" y="398"/>
                </a:lnTo>
                <a:lnTo>
                  <a:pt x="473" y="403"/>
                </a:lnTo>
                <a:lnTo>
                  <a:pt x="473" y="409"/>
                </a:lnTo>
                <a:lnTo>
                  <a:pt x="473" y="413"/>
                </a:lnTo>
                <a:lnTo>
                  <a:pt x="470" y="417"/>
                </a:lnTo>
                <a:lnTo>
                  <a:pt x="469" y="420"/>
                </a:lnTo>
                <a:lnTo>
                  <a:pt x="371" y="517"/>
                </a:lnTo>
                <a:lnTo>
                  <a:pt x="367" y="520"/>
                </a:lnTo>
                <a:lnTo>
                  <a:pt x="363" y="523"/>
                </a:lnTo>
                <a:lnTo>
                  <a:pt x="359" y="523"/>
                </a:lnTo>
                <a:lnTo>
                  <a:pt x="355" y="523"/>
                </a:lnTo>
                <a:lnTo>
                  <a:pt x="351" y="520"/>
                </a:lnTo>
                <a:lnTo>
                  <a:pt x="347" y="517"/>
                </a:lnTo>
                <a:lnTo>
                  <a:pt x="249" y="420"/>
                </a:lnTo>
                <a:lnTo>
                  <a:pt x="246" y="417"/>
                </a:lnTo>
                <a:lnTo>
                  <a:pt x="245" y="413"/>
                </a:lnTo>
                <a:lnTo>
                  <a:pt x="245" y="409"/>
                </a:lnTo>
                <a:lnTo>
                  <a:pt x="245" y="403"/>
                </a:lnTo>
                <a:lnTo>
                  <a:pt x="248" y="398"/>
                </a:lnTo>
                <a:lnTo>
                  <a:pt x="252" y="396"/>
                </a:lnTo>
                <a:lnTo>
                  <a:pt x="256" y="393"/>
                </a:lnTo>
                <a:lnTo>
                  <a:pt x="261" y="392"/>
                </a:lnTo>
                <a:lnTo>
                  <a:pt x="265" y="393"/>
                </a:lnTo>
                <a:lnTo>
                  <a:pt x="269" y="394"/>
                </a:lnTo>
                <a:lnTo>
                  <a:pt x="273" y="397"/>
                </a:lnTo>
                <a:lnTo>
                  <a:pt x="342" y="466"/>
                </a:lnTo>
                <a:lnTo>
                  <a:pt x="342" y="17"/>
                </a:lnTo>
                <a:lnTo>
                  <a:pt x="343" y="12"/>
                </a:lnTo>
                <a:lnTo>
                  <a:pt x="346" y="7"/>
                </a:lnTo>
                <a:lnTo>
                  <a:pt x="350" y="3"/>
                </a:lnTo>
                <a:lnTo>
                  <a:pt x="354" y="2"/>
                </a:lnTo>
                <a:lnTo>
                  <a:pt x="35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9" name="Freeform 59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86037" y="3315178"/>
            <a:ext cx="444140" cy="444761"/>
          </a:xfrm>
          <a:custGeom>
            <a:avLst/>
            <a:gdLst>
              <a:gd name="T0" fmla="*/ 298 w 717"/>
              <a:gd name="T1" fmla="*/ 164 h 718"/>
              <a:gd name="T2" fmla="*/ 309 w 717"/>
              <a:gd name="T3" fmla="*/ 174 h 718"/>
              <a:gd name="T4" fmla="*/ 306 w 717"/>
              <a:gd name="T5" fmla="*/ 189 h 718"/>
              <a:gd name="T6" fmla="*/ 293 w 717"/>
              <a:gd name="T7" fmla="*/ 195 h 718"/>
              <a:gd name="T8" fmla="*/ 293 w 717"/>
              <a:gd name="T9" fmla="*/ 261 h 718"/>
              <a:gd name="T10" fmla="*/ 306 w 717"/>
              <a:gd name="T11" fmla="*/ 267 h 718"/>
              <a:gd name="T12" fmla="*/ 309 w 717"/>
              <a:gd name="T13" fmla="*/ 283 h 718"/>
              <a:gd name="T14" fmla="*/ 298 w 717"/>
              <a:gd name="T15" fmla="*/ 294 h 718"/>
              <a:gd name="T16" fmla="*/ 97 w 717"/>
              <a:gd name="T17" fmla="*/ 685 h 718"/>
              <a:gd name="T18" fmla="*/ 424 w 717"/>
              <a:gd name="T19" fmla="*/ 294 h 718"/>
              <a:gd name="T20" fmla="*/ 411 w 717"/>
              <a:gd name="T21" fmla="*/ 287 h 718"/>
              <a:gd name="T22" fmla="*/ 408 w 717"/>
              <a:gd name="T23" fmla="*/ 273 h 718"/>
              <a:gd name="T24" fmla="*/ 419 w 717"/>
              <a:gd name="T25" fmla="*/ 262 h 718"/>
              <a:gd name="T26" fmla="*/ 685 w 717"/>
              <a:gd name="T27" fmla="*/ 195 h 718"/>
              <a:gd name="T28" fmla="*/ 414 w 717"/>
              <a:gd name="T29" fmla="*/ 193 h 718"/>
              <a:gd name="T30" fmla="*/ 407 w 717"/>
              <a:gd name="T31" fmla="*/ 180 h 718"/>
              <a:gd name="T32" fmla="*/ 414 w 717"/>
              <a:gd name="T33" fmla="*/ 167 h 718"/>
              <a:gd name="T34" fmla="*/ 685 w 717"/>
              <a:gd name="T35" fmla="*/ 163 h 718"/>
              <a:gd name="T36" fmla="*/ 715 w 717"/>
              <a:gd name="T37" fmla="*/ 184 h 718"/>
              <a:gd name="T38" fmla="*/ 715 w 717"/>
              <a:gd name="T39" fmla="*/ 274 h 718"/>
              <a:gd name="T40" fmla="*/ 685 w 717"/>
              <a:gd name="T41" fmla="*/ 294 h 718"/>
              <a:gd name="T42" fmla="*/ 649 w 717"/>
              <a:gd name="T43" fmla="*/ 698 h 718"/>
              <a:gd name="T44" fmla="*/ 619 w 717"/>
              <a:gd name="T45" fmla="*/ 718 h 718"/>
              <a:gd name="T46" fmla="*/ 75 w 717"/>
              <a:gd name="T47" fmla="*/ 709 h 718"/>
              <a:gd name="T48" fmla="*/ 64 w 717"/>
              <a:gd name="T49" fmla="*/ 294 h 718"/>
              <a:gd name="T50" fmla="*/ 9 w 717"/>
              <a:gd name="T51" fmla="*/ 284 h 718"/>
              <a:gd name="T52" fmla="*/ 0 w 717"/>
              <a:gd name="T53" fmla="*/ 195 h 718"/>
              <a:gd name="T54" fmla="*/ 20 w 717"/>
              <a:gd name="T55" fmla="*/ 165 h 718"/>
              <a:gd name="T56" fmla="*/ 363 w 717"/>
              <a:gd name="T57" fmla="*/ 0 h 718"/>
              <a:gd name="T58" fmla="*/ 469 w 717"/>
              <a:gd name="T59" fmla="*/ 102 h 718"/>
              <a:gd name="T60" fmla="*/ 472 w 717"/>
              <a:gd name="T61" fmla="*/ 114 h 718"/>
              <a:gd name="T62" fmla="*/ 466 w 717"/>
              <a:gd name="T63" fmla="*/ 127 h 718"/>
              <a:gd name="T64" fmla="*/ 452 w 717"/>
              <a:gd name="T65" fmla="*/ 130 h 718"/>
              <a:gd name="T66" fmla="*/ 374 w 717"/>
              <a:gd name="T67" fmla="*/ 55 h 718"/>
              <a:gd name="T68" fmla="*/ 372 w 717"/>
              <a:gd name="T69" fmla="*/ 516 h 718"/>
              <a:gd name="T70" fmla="*/ 359 w 717"/>
              <a:gd name="T71" fmla="*/ 523 h 718"/>
              <a:gd name="T72" fmla="*/ 346 w 717"/>
              <a:gd name="T73" fmla="*/ 516 h 718"/>
              <a:gd name="T74" fmla="*/ 342 w 717"/>
              <a:gd name="T75" fmla="*/ 55 h 718"/>
              <a:gd name="T76" fmla="*/ 264 w 717"/>
              <a:gd name="T77" fmla="*/ 130 h 718"/>
              <a:gd name="T78" fmla="*/ 251 w 717"/>
              <a:gd name="T79" fmla="*/ 127 h 718"/>
              <a:gd name="T80" fmla="*/ 245 w 717"/>
              <a:gd name="T81" fmla="*/ 114 h 718"/>
              <a:gd name="T82" fmla="*/ 249 w 717"/>
              <a:gd name="T83" fmla="*/ 102 h 718"/>
              <a:gd name="T84" fmla="*/ 355 w 717"/>
              <a:gd name="T85"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17" h="718">
                <a:moveTo>
                  <a:pt x="33" y="163"/>
                </a:moveTo>
                <a:lnTo>
                  <a:pt x="293" y="163"/>
                </a:lnTo>
                <a:lnTo>
                  <a:pt x="298" y="164"/>
                </a:lnTo>
                <a:lnTo>
                  <a:pt x="302" y="167"/>
                </a:lnTo>
                <a:lnTo>
                  <a:pt x="306" y="171"/>
                </a:lnTo>
                <a:lnTo>
                  <a:pt x="309" y="174"/>
                </a:lnTo>
                <a:lnTo>
                  <a:pt x="309" y="180"/>
                </a:lnTo>
                <a:lnTo>
                  <a:pt x="309" y="185"/>
                </a:lnTo>
                <a:lnTo>
                  <a:pt x="306" y="189"/>
                </a:lnTo>
                <a:lnTo>
                  <a:pt x="302" y="193"/>
                </a:lnTo>
                <a:lnTo>
                  <a:pt x="298" y="195"/>
                </a:lnTo>
                <a:lnTo>
                  <a:pt x="293" y="195"/>
                </a:lnTo>
                <a:lnTo>
                  <a:pt x="33" y="195"/>
                </a:lnTo>
                <a:lnTo>
                  <a:pt x="33" y="261"/>
                </a:lnTo>
                <a:lnTo>
                  <a:pt x="293" y="261"/>
                </a:lnTo>
                <a:lnTo>
                  <a:pt x="298" y="262"/>
                </a:lnTo>
                <a:lnTo>
                  <a:pt x="302" y="265"/>
                </a:lnTo>
                <a:lnTo>
                  <a:pt x="306" y="267"/>
                </a:lnTo>
                <a:lnTo>
                  <a:pt x="309" y="273"/>
                </a:lnTo>
                <a:lnTo>
                  <a:pt x="309" y="278"/>
                </a:lnTo>
                <a:lnTo>
                  <a:pt x="309" y="283"/>
                </a:lnTo>
                <a:lnTo>
                  <a:pt x="306" y="287"/>
                </a:lnTo>
                <a:lnTo>
                  <a:pt x="302" y="291"/>
                </a:lnTo>
                <a:lnTo>
                  <a:pt x="298" y="294"/>
                </a:lnTo>
                <a:lnTo>
                  <a:pt x="293" y="294"/>
                </a:lnTo>
                <a:lnTo>
                  <a:pt x="97" y="294"/>
                </a:lnTo>
                <a:lnTo>
                  <a:pt x="97" y="685"/>
                </a:lnTo>
                <a:lnTo>
                  <a:pt x="619" y="685"/>
                </a:lnTo>
                <a:lnTo>
                  <a:pt x="619" y="294"/>
                </a:lnTo>
                <a:lnTo>
                  <a:pt x="424" y="294"/>
                </a:lnTo>
                <a:lnTo>
                  <a:pt x="419" y="294"/>
                </a:lnTo>
                <a:lnTo>
                  <a:pt x="414" y="291"/>
                </a:lnTo>
                <a:lnTo>
                  <a:pt x="411" y="287"/>
                </a:lnTo>
                <a:lnTo>
                  <a:pt x="408" y="283"/>
                </a:lnTo>
                <a:lnTo>
                  <a:pt x="407" y="278"/>
                </a:lnTo>
                <a:lnTo>
                  <a:pt x="408" y="273"/>
                </a:lnTo>
                <a:lnTo>
                  <a:pt x="411" y="267"/>
                </a:lnTo>
                <a:lnTo>
                  <a:pt x="414" y="265"/>
                </a:lnTo>
                <a:lnTo>
                  <a:pt x="419" y="262"/>
                </a:lnTo>
                <a:lnTo>
                  <a:pt x="424" y="261"/>
                </a:lnTo>
                <a:lnTo>
                  <a:pt x="685" y="261"/>
                </a:lnTo>
                <a:lnTo>
                  <a:pt x="685" y="195"/>
                </a:lnTo>
                <a:lnTo>
                  <a:pt x="424" y="195"/>
                </a:lnTo>
                <a:lnTo>
                  <a:pt x="419" y="195"/>
                </a:lnTo>
                <a:lnTo>
                  <a:pt x="414" y="193"/>
                </a:lnTo>
                <a:lnTo>
                  <a:pt x="411" y="189"/>
                </a:lnTo>
                <a:lnTo>
                  <a:pt x="408" y="185"/>
                </a:lnTo>
                <a:lnTo>
                  <a:pt x="407" y="180"/>
                </a:lnTo>
                <a:lnTo>
                  <a:pt x="408" y="174"/>
                </a:lnTo>
                <a:lnTo>
                  <a:pt x="411" y="171"/>
                </a:lnTo>
                <a:lnTo>
                  <a:pt x="414" y="167"/>
                </a:lnTo>
                <a:lnTo>
                  <a:pt x="419" y="164"/>
                </a:lnTo>
                <a:lnTo>
                  <a:pt x="424" y="163"/>
                </a:lnTo>
                <a:lnTo>
                  <a:pt x="685" y="163"/>
                </a:lnTo>
                <a:lnTo>
                  <a:pt x="698" y="165"/>
                </a:lnTo>
                <a:lnTo>
                  <a:pt x="708" y="173"/>
                </a:lnTo>
                <a:lnTo>
                  <a:pt x="715" y="184"/>
                </a:lnTo>
                <a:lnTo>
                  <a:pt x="717" y="195"/>
                </a:lnTo>
                <a:lnTo>
                  <a:pt x="717" y="261"/>
                </a:lnTo>
                <a:lnTo>
                  <a:pt x="715" y="274"/>
                </a:lnTo>
                <a:lnTo>
                  <a:pt x="708" y="284"/>
                </a:lnTo>
                <a:lnTo>
                  <a:pt x="698" y="291"/>
                </a:lnTo>
                <a:lnTo>
                  <a:pt x="685" y="294"/>
                </a:lnTo>
                <a:lnTo>
                  <a:pt x="652" y="294"/>
                </a:lnTo>
                <a:lnTo>
                  <a:pt x="652" y="685"/>
                </a:lnTo>
                <a:lnTo>
                  <a:pt x="649" y="698"/>
                </a:lnTo>
                <a:lnTo>
                  <a:pt x="643" y="709"/>
                </a:lnTo>
                <a:lnTo>
                  <a:pt x="632" y="715"/>
                </a:lnTo>
                <a:lnTo>
                  <a:pt x="619" y="718"/>
                </a:lnTo>
                <a:lnTo>
                  <a:pt x="97" y="718"/>
                </a:lnTo>
                <a:lnTo>
                  <a:pt x="85" y="715"/>
                </a:lnTo>
                <a:lnTo>
                  <a:pt x="75" y="709"/>
                </a:lnTo>
                <a:lnTo>
                  <a:pt x="67" y="698"/>
                </a:lnTo>
                <a:lnTo>
                  <a:pt x="64" y="685"/>
                </a:lnTo>
                <a:lnTo>
                  <a:pt x="64" y="294"/>
                </a:lnTo>
                <a:lnTo>
                  <a:pt x="33" y="294"/>
                </a:lnTo>
                <a:lnTo>
                  <a:pt x="20" y="291"/>
                </a:lnTo>
                <a:lnTo>
                  <a:pt x="9" y="284"/>
                </a:lnTo>
                <a:lnTo>
                  <a:pt x="3" y="274"/>
                </a:lnTo>
                <a:lnTo>
                  <a:pt x="0" y="261"/>
                </a:lnTo>
                <a:lnTo>
                  <a:pt x="0" y="195"/>
                </a:lnTo>
                <a:lnTo>
                  <a:pt x="3" y="184"/>
                </a:lnTo>
                <a:lnTo>
                  <a:pt x="9" y="173"/>
                </a:lnTo>
                <a:lnTo>
                  <a:pt x="20" y="165"/>
                </a:lnTo>
                <a:lnTo>
                  <a:pt x="33" y="163"/>
                </a:lnTo>
                <a:close/>
                <a:moveTo>
                  <a:pt x="359" y="0"/>
                </a:moveTo>
                <a:lnTo>
                  <a:pt x="363" y="0"/>
                </a:lnTo>
                <a:lnTo>
                  <a:pt x="366" y="3"/>
                </a:lnTo>
                <a:lnTo>
                  <a:pt x="370" y="4"/>
                </a:lnTo>
                <a:lnTo>
                  <a:pt x="469" y="102"/>
                </a:lnTo>
                <a:lnTo>
                  <a:pt x="470" y="106"/>
                </a:lnTo>
                <a:lnTo>
                  <a:pt x="472" y="110"/>
                </a:lnTo>
                <a:lnTo>
                  <a:pt x="472" y="114"/>
                </a:lnTo>
                <a:lnTo>
                  <a:pt x="472" y="119"/>
                </a:lnTo>
                <a:lnTo>
                  <a:pt x="470" y="123"/>
                </a:lnTo>
                <a:lnTo>
                  <a:pt x="466" y="127"/>
                </a:lnTo>
                <a:lnTo>
                  <a:pt x="462" y="130"/>
                </a:lnTo>
                <a:lnTo>
                  <a:pt x="457" y="131"/>
                </a:lnTo>
                <a:lnTo>
                  <a:pt x="452" y="130"/>
                </a:lnTo>
                <a:lnTo>
                  <a:pt x="448" y="129"/>
                </a:lnTo>
                <a:lnTo>
                  <a:pt x="445" y="126"/>
                </a:lnTo>
                <a:lnTo>
                  <a:pt x="374" y="55"/>
                </a:lnTo>
                <a:lnTo>
                  <a:pt x="374" y="506"/>
                </a:lnTo>
                <a:lnTo>
                  <a:pt x="374" y="511"/>
                </a:lnTo>
                <a:lnTo>
                  <a:pt x="372" y="516"/>
                </a:lnTo>
                <a:lnTo>
                  <a:pt x="368" y="519"/>
                </a:lnTo>
                <a:lnTo>
                  <a:pt x="364" y="521"/>
                </a:lnTo>
                <a:lnTo>
                  <a:pt x="359" y="523"/>
                </a:lnTo>
                <a:lnTo>
                  <a:pt x="353" y="521"/>
                </a:lnTo>
                <a:lnTo>
                  <a:pt x="349" y="519"/>
                </a:lnTo>
                <a:lnTo>
                  <a:pt x="346" y="516"/>
                </a:lnTo>
                <a:lnTo>
                  <a:pt x="343" y="511"/>
                </a:lnTo>
                <a:lnTo>
                  <a:pt x="342" y="506"/>
                </a:lnTo>
                <a:lnTo>
                  <a:pt x="342" y="55"/>
                </a:lnTo>
                <a:lnTo>
                  <a:pt x="272" y="126"/>
                </a:lnTo>
                <a:lnTo>
                  <a:pt x="268" y="129"/>
                </a:lnTo>
                <a:lnTo>
                  <a:pt x="264" y="130"/>
                </a:lnTo>
                <a:lnTo>
                  <a:pt x="260" y="131"/>
                </a:lnTo>
                <a:lnTo>
                  <a:pt x="255" y="130"/>
                </a:lnTo>
                <a:lnTo>
                  <a:pt x="251" y="127"/>
                </a:lnTo>
                <a:lnTo>
                  <a:pt x="247" y="123"/>
                </a:lnTo>
                <a:lnTo>
                  <a:pt x="245" y="119"/>
                </a:lnTo>
                <a:lnTo>
                  <a:pt x="245" y="114"/>
                </a:lnTo>
                <a:lnTo>
                  <a:pt x="245" y="110"/>
                </a:lnTo>
                <a:lnTo>
                  <a:pt x="246" y="106"/>
                </a:lnTo>
                <a:lnTo>
                  <a:pt x="249" y="102"/>
                </a:lnTo>
                <a:lnTo>
                  <a:pt x="347" y="4"/>
                </a:lnTo>
                <a:lnTo>
                  <a:pt x="351" y="3"/>
                </a:lnTo>
                <a:lnTo>
                  <a:pt x="355" y="0"/>
                </a:lnTo>
                <a:lnTo>
                  <a:pt x="35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0" name="Freeform 59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42421" y="3315178"/>
            <a:ext cx="444761" cy="444761"/>
          </a:xfrm>
          <a:custGeom>
            <a:avLst/>
            <a:gdLst>
              <a:gd name="T0" fmla="*/ 261 w 718"/>
              <a:gd name="T1" fmla="*/ 457 h 718"/>
              <a:gd name="T2" fmla="*/ 457 w 718"/>
              <a:gd name="T3" fmla="*/ 424 h 718"/>
              <a:gd name="T4" fmla="*/ 261 w 718"/>
              <a:gd name="T5" fmla="*/ 392 h 718"/>
              <a:gd name="T6" fmla="*/ 470 w 718"/>
              <a:gd name="T7" fmla="*/ 394 h 718"/>
              <a:gd name="T8" fmla="*/ 487 w 718"/>
              <a:gd name="T9" fmla="*/ 411 h 718"/>
              <a:gd name="T10" fmla="*/ 490 w 718"/>
              <a:gd name="T11" fmla="*/ 457 h 718"/>
              <a:gd name="T12" fmla="*/ 481 w 718"/>
              <a:gd name="T13" fmla="*/ 481 h 718"/>
              <a:gd name="T14" fmla="*/ 457 w 718"/>
              <a:gd name="T15" fmla="*/ 490 h 718"/>
              <a:gd name="T16" fmla="*/ 249 w 718"/>
              <a:gd name="T17" fmla="*/ 487 h 718"/>
              <a:gd name="T18" fmla="*/ 231 w 718"/>
              <a:gd name="T19" fmla="*/ 470 h 718"/>
              <a:gd name="T20" fmla="*/ 228 w 718"/>
              <a:gd name="T21" fmla="*/ 424 h 718"/>
              <a:gd name="T22" fmla="*/ 239 w 718"/>
              <a:gd name="T23" fmla="*/ 401 h 718"/>
              <a:gd name="T24" fmla="*/ 261 w 718"/>
              <a:gd name="T25" fmla="*/ 392 h 718"/>
              <a:gd name="T26" fmla="*/ 99 w 718"/>
              <a:gd name="T27" fmla="*/ 685 h 718"/>
              <a:gd name="T28" fmla="*/ 621 w 718"/>
              <a:gd name="T29" fmla="*/ 326 h 718"/>
              <a:gd name="T30" fmla="*/ 33 w 718"/>
              <a:gd name="T31" fmla="*/ 228 h 718"/>
              <a:gd name="T32" fmla="*/ 686 w 718"/>
              <a:gd name="T33" fmla="*/ 294 h 718"/>
              <a:gd name="T34" fmla="*/ 33 w 718"/>
              <a:gd name="T35" fmla="*/ 228 h 718"/>
              <a:gd name="T36" fmla="*/ 523 w 718"/>
              <a:gd name="T37" fmla="*/ 99 h 718"/>
              <a:gd name="T38" fmla="*/ 588 w 718"/>
              <a:gd name="T39" fmla="*/ 195 h 718"/>
              <a:gd name="T40" fmla="*/ 490 w 718"/>
              <a:gd name="T41" fmla="*/ 66 h 718"/>
              <a:gd name="T42" fmla="*/ 424 w 718"/>
              <a:gd name="T43" fmla="*/ 99 h 718"/>
              <a:gd name="T44" fmla="*/ 424 w 718"/>
              <a:gd name="T45" fmla="*/ 49 h 718"/>
              <a:gd name="T46" fmla="*/ 131 w 718"/>
              <a:gd name="T47" fmla="*/ 195 h 718"/>
              <a:gd name="T48" fmla="*/ 490 w 718"/>
              <a:gd name="T49" fmla="*/ 131 h 718"/>
              <a:gd name="T50" fmla="*/ 403 w 718"/>
              <a:gd name="T51" fmla="*/ 130 h 718"/>
              <a:gd name="T52" fmla="*/ 396 w 718"/>
              <a:gd name="T53" fmla="*/ 123 h 718"/>
              <a:gd name="T54" fmla="*/ 392 w 718"/>
              <a:gd name="T55" fmla="*/ 114 h 718"/>
              <a:gd name="T56" fmla="*/ 131 w 718"/>
              <a:gd name="T57" fmla="*/ 33 h 718"/>
              <a:gd name="T58" fmla="*/ 424 w 718"/>
              <a:gd name="T59" fmla="*/ 0 h 718"/>
              <a:gd name="T60" fmla="*/ 588 w 718"/>
              <a:gd name="T61" fmla="*/ 33 h 718"/>
              <a:gd name="T62" fmla="*/ 610 w 718"/>
              <a:gd name="T63" fmla="*/ 42 h 718"/>
              <a:gd name="T64" fmla="*/ 621 w 718"/>
              <a:gd name="T65" fmla="*/ 66 h 718"/>
              <a:gd name="T66" fmla="*/ 686 w 718"/>
              <a:gd name="T67" fmla="*/ 195 h 718"/>
              <a:gd name="T68" fmla="*/ 708 w 718"/>
              <a:gd name="T69" fmla="*/ 206 h 718"/>
              <a:gd name="T70" fmla="*/ 718 w 718"/>
              <a:gd name="T71" fmla="*/ 228 h 718"/>
              <a:gd name="T72" fmla="*/ 716 w 718"/>
              <a:gd name="T73" fmla="*/ 307 h 718"/>
              <a:gd name="T74" fmla="*/ 698 w 718"/>
              <a:gd name="T75" fmla="*/ 324 h 718"/>
              <a:gd name="T76" fmla="*/ 653 w 718"/>
              <a:gd name="T77" fmla="*/ 326 h 718"/>
              <a:gd name="T78" fmla="*/ 651 w 718"/>
              <a:gd name="T79" fmla="*/ 698 h 718"/>
              <a:gd name="T80" fmla="*/ 633 w 718"/>
              <a:gd name="T81" fmla="*/ 715 h 718"/>
              <a:gd name="T82" fmla="*/ 99 w 718"/>
              <a:gd name="T83" fmla="*/ 718 h 718"/>
              <a:gd name="T84" fmla="*/ 75 w 718"/>
              <a:gd name="T85" fmla="*/ 709 h 718"/>
              <a:gd name="T86" fmla="*/ 66 w 718"/>
              <a:gd name="T87" fmla="*/ 685 h 718"/>
              <a:gd name="T88" fmla="*/ 33 w 718"/>
              <a:gd name="T89" fmla="*/ 326 h 718"/>
              <a:gd name="T90" fmla="*/ 10 w 718"/>
              <a:gd name="T91" fmla="*/ 317 h 718"/>
              <a:gd name="T92" fmla="*/ 0 w 718"/>
              <a:gd name="T93" fmla="*/ 294 h 718"/>
              <a:gd name="T94" fmla="*/ 3 w 718"/>
              <a:gd name="T95" fmla="*/ 216 h 718"/>
              <a:gd name="T96" fmla="*/ 20 w 718"/>
              <a:gd name="T97" fmla="*/ 198 h 718"/>
              <a:gd name="T98" fmla="*/ 99 w 718"/>
              <a:gd name="T99" fmla="*/ 195 h 718"/>
              <a:gd name="T100" fmla="*/ 101 w 718"/>
              <a:gd name="T101" fmla="*/ 20 h 718"/>
              <a:gd name="T102" fmla="*/ 118 w 718"/>
              <a:gd name="T103" fmla="*/ 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8" h="718">
                <a:moveTo>
                  <a:pt x="261" y="424"/>
                </a:moveTo>
                <a:lnTo>
                  <a:pt x="261" y="457"/>
                </a:lnTo>
                <a:lnTo>
                  <a:pt x="457" y="457"/>
                </a:lnTo>
                <a:lnTo>
                  <a:pt x="457" y="424"/>
                </a:lnTo>
                <a:lnTo>
                  <a:pt x="261" y="424"/>
                </a:lnTo>
                <a:close/>
                <a:moveTo>
                  <a:pt x="261" y="392"/>
                </a:moveTo>
                <a:lnTo>
                  <a:pt x="457" y="392"/>
                </a:lnTo>
                <a:lnTo>
                  <a:pt x="470" y="394"/>
                </a:lnTo>
                <a:lnTo>
                  <a:pt x="481" y="401"/>
                </a:lnTo>
                <a:lnTo>
                  <a:pt x="487" y="411"/>
                </a:lnTo>
                <a:lnTo>
                  <a:pt x="490" y="424"/>
                </a:lnTo>
                <a:lnTo>
                  <a:pt x="490" y="457"/>
                </a:lnTo>
                <a:lnTo>
                  <a:pt x="487" y="470"/>
                </a:lnTo>
                <a:lnTo>
                  <a:pt x="481" y="481"/>
                </a:lnTo>
                <a:lnTo>
                  <a:pt x="470" y="487"/>
                </a:lnTo>
                <a:lnTo>
                  <a:pt x="457" y="490"/>
                </a:lnTo>
                <a:lnTo>
                  <a:pt x="261" y="490"/>
                </a:lnTo>
                <a:lnTo>
                  <a:pt x="249" y="487"/>
                </a:lnTo>
                <a:lnTo>
                  <a:pt x="239" y="481"/>
                </a:lnTo>
                <a:lnTo>
                  <a:pt x="231" y="470"/>
                </a:lnTo>
                <a:lnTo>
                  <a:pt x="228" y="457"/>
                </a:lnTo>
                <a:lnTo>
                  <a:pt x="228" y="424"/>
                </a:lnTo>
                <a:lnTo>
                  <a:pt x="231" y="411"/>
                </a:lnTo>
                <a:lnTo>
                  <a:pt x="239" y="401"/>
                </a:lnTo>
                <a:lnTo>
                  <a:pt x="249" y="394"/>
                </a:lnTo>
                <a:lnTo>
                  <a:pt x="261" y="392"/>
                </a:lnTo>
                <a:close/>
                <a:moveTo>
                  <a:pt x="99" y="326"/>
                </a:moveTo>
                <a:lnTo>
                  <a:pt x="99" y="685"/>
                </a:lnTo>
                <a:lnTo>
                  <a:pt x="621" y="685"/>
                </a:lnTo>
                <a:lnTo>
                  <a:pt x="621" y="326"/>
                </a:lnTo>
                <a:lnTo>
                  <a:pt x="99" y="326"/>
                </a:lnTo>
                <a:close/>
                <a:moveTo>
                  <a:pt x="33" y="228"/>
                </a:moveTo>
                <a:lnTo>
                  <a:pt x="33" y="294"/>
                </a:lnTo>
                <a:lnTo>
                  <a:pt x="686" y="294"/>
                </a:lnTo>
                <a:lnTo>
                  <a:pt x="686" y="228"/>
                </a:lnTo>
                <a:lnTo>
                  <a:pt x="33" y="228"/>
                </a:lnTo>
                <a:close/>
                <a:moveTo>
                  <a:pt x="490" y="66"/>
                </a:moveTo>
                <a:lnTo>
                  <a:pt x="523" y="99"/>
                </a:lnTo>
                <a:lnTo>
                  <a:pt x="523" y="195"/>
                </a:lnTo>
                <a:lnTo>
                  <a:pt x="588" y="195"/>
                </a:lnTo>
                <a:lnTo>
                  <a:pt x="588" y="66"/>
                </a:lnTo>
                <a:lnTo>
                  <a:pt x="490" y="66"/>
                </a:lnTo>
                <a:close/>
                <a:moveTo>
                  <a:pt x="424" y="49"/>
                </a:moveTo>
                <a:lnTo>
                  <a:pt x="424" y="99"/>
                </a:lnTo>
                <a:lnTo>
                  <a:pt x="473" y="99"/>
                </a:lnTo>
                <a:lnTo>
                  <a:pt x="424" y="49"/>
                </a:lnTo>
                <a:close/>
                <a:moveTo>
                  <a:pt x="131" y="33"/>
                </a:moveTo>
                <a:lnTo>
                  <a:pt x="131" y="195"/>
                </a:lnTo>
                <a:lnTo>
                  <a:pt x="490" y="195"/>
                </a:lnTo>
                <a:lnTo>
                  <a:pt x="490" y="131"/>
                </a:lnTo>
                <a:lnTo>
                  <a:pt x="409" y="131"/>
                </a:lnTo>
                <a:lnTo>
                  <a:pt x="403" y="130"/>
                </a:lnTo>
                <a:lnTo>
                  <a:pt x="398" y="127"/>
                </a:lnTo>
                <a:lnTo>
                  <a:pt x="396" y="123"/>
                </a:lnTo>
                <a:lnTo>
                  <a:pt x="392" y="119"/>
                </a:lnTo>
                <a:lnTo>
                  <a:pt x="392" y="114"/>
                </a:lnTo>
                <a:lnTo>
                  <a:pt x="392" y="33"/>
                </a:lnTo>
                <a:lnTo>
                  <a:pt x="131" y="33"/>
                </a:lnTo>
                <a:close/>
                <a:moveTo>
                  <a:pt x="131" y="0"/>
                </a:moveTo>
                <a:lnTo>
                  <a:pt x="424" y="0"/>
                </a:lnTo>
                <a:lnTo>
                  <a:pt x="457" y="33"/>
                </a:lnTo>
                <a:lnTo>
                  <a:pt x="588" y="33"/>
                </a:lnTo>
                <a:lnTo>
                  <a:pt x="600" y="36"/>
                </a:lnTo>
                <a:lnTo>
                  <a:pt x="610" y="42"/>
                </a:lnTo>
                <a:lnTo>
                  <a:pt x="618" y="53"/>
                </a:lnTo>
                <a:lnTo>
                  <a:pt x="621" y="66"/>
                </a:lnTo>
                <a:lnTo>
                  <a:pt x="621" y="195"/>
                </a:lnTo>
                <a:lnTo>
                  <a:pt x="686" y="195"/>
                </a:lnTo>
                <a:lnTo>
                  <a:pt x="698" y="198"/>
                </a:lnTo>
                <a:lnTo>
                  <a:pt x="708" y="206"/>
                </a:lnTo>
                <a:lnTo>
                  <a:pt x="716" y="216"/>
                </a:lnTo>
                <a:lnTo>
                  <a:pt x="718" y="228"/>
                </a:lnTo>
                <a:lnTo>
                  <a:pt x="718" y="294"/>
                </a:lnTo>
                <a:lnTo>
                  <a:pt x="716" y="307"/>
                </a:lnTo>
                <a:lnTo>
                  <a:pt x="708" y="317"/>
                </a:lnTo>
                <a:lnTo>
                  <a:pt x="698" y="324"/>
                </a:lnTo>
                <a:lnTo>
                  <a:pt x="686" y="326"/>
                </a:lnTo>
                <a:lnTo>
                  <a:pt x="653" y="326"/>
                </a:lnTo>
                <a:lnTo>
                  <a:pt x="653" y="685"/>
                </a:lnTo>
                <a:lnTo>
                  <a:pt x="651" y="698"/>
                </a:lnTo>
                <a:lnTo>
                  <a:pt x="643" y="709"/>
                </a:lnTo>
                <a:lnTo>
                  <a:pt x="633" y="715"/>
                </a:lnTo>
                <a:lnTo>
                  <a:pt x="621" y="718"/>
                </a:lnTo>
                <a:lnTo>
                  <a:pt x="99" y="718"/>
                </a:lnTo>
                <a:lnTo>
                  <a:pt x="85" y="715"/>
                </a:lnTo>
                <a:lnTo>
                  <a:pt x="75" y="709"/>
                </a:lnTo>
                <a:lnTo>
                  <a:pt x="68" y="698"/>
                </a:lnTo>
                <a:lnTo>
                  <a:pt x="66" y="685"/>
                </a:lnTo>
                <a:lnTo>
                  <a:pt x="66" y="326"/>
                </a:lnTo>
                <a:lnTo>
                  <a:pt x="33" y="326"/>
                </a:lnTo>
                <a:lnTo>
                  <a:pt x="20" y="324"/>
                </a:lnTo>
                <a:lnTo>
                  <a:pt x="10" y="317"/>
                </a:lnTo>
                <a:lnTo>
                  <a:pt x="3" y="307"/>
                </a:lnTo>
                <a:lnTo>
                  <a:pt x="0" y="294"/>
                </a:lnTo>
                <a:lnTo>
                  <a:pt x="0" y="228"/>
                </a:lnTo>
                <a:lnTo>
                  <a:pt x="3" y="216"/>
                </a:lnTo>
                <a:lnTo>
                  <a:pt x="10" y="206"/>
                </a:lnTo>
                <a:lnTo>
                  <a:pt x="20" y="198"/>
                </a:lnTo>
                <a:lnTo>
                  <a:pt x="33" y="195"/>
                </a:lnTo>
                <a:lnTo>
                  <a:pt x="99" y="195"/>
                </a:lnTo>
                <a:lnTo>
                  <a:pt x="99" y="33"/>
                </a:lnTo>
                <a:lnTo>
                  <a:pt x="101" y="20"/>
                </a:lnTo>
                <a:lnTo>
                  <a:pt x="108" y="10"/>
                </a:lnTo>
                <a:lnTo>
                  <a:pt x="118" y="3"/>
                </a:lnTo>
                <a:lnTo>
                  <a:pt x="13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1" name="Freeform 59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99427" y="3320442"/>
            <a:ext cx="444761" cy="434229"/>
          </a:xfrm>
          <a:custGeom>
            <a:avLst/>
            <a:gdLst>
              <a:gd name="T0" fmla="*/ 261 w 718"/>
              <a:gd name="T1" fmla="*/ 440 h 701"/>
              <a:gd name="T2" fmla="*/ 456 w 718"/>
              <a:gd name="T3" fmla="*/ 407 h 701"/>
              <a:gd name="T4" fmla="*/ 261 w 718"/>
              <a:gd name="T5" fmla="*/ 375 h 701"/>
              <a:gd name="T6" fmla="*/ 470 w 718"/>
              <a:gd name="T7" fmla="*/ 377 h 701"/>
              <a:gd name="T8" fmla="*/ 487 w 718"/>
              <a:gd name="T9" fmla="*/ 394 h 701"/>
              <a:gd name="T10" fmla="*/ 489 w 718"/>
              <a:gd name="T11" fmla="*/ 440 h 701"/>
              <a:gd name="T12" fmla="*/ 480 w 718"/>
              <a:gd name="T13" fmla="*/ 464 h 701"/>
              <a:gd name="T14" fmla="*/ 456 w 718"/>
              <a:gd name="T15" fmla="*/ 473 h 701"/>
              <a:gd name="T16" fmla="*/ 248 w 718"/>
              <a:gd name="T17" fmla="*/ 470 h 701"/>
              <a:gd name="T18" fmla="*/ 231 w 718"/>
              <a:gd name="T19" fmla="*/ 453 h 701"/>
              <a:gd name="T20" fmla="*/ 229 w 718"/>
              <a:gd name="T21" fmla="*/ 407 h 701"/>
              <a:gd name="T22" fmla="*/ 238 w 718"/>
              <a:gd name="T23" fmla="*/ 384 h 701"/>
              <a:gd name="T24" fmla="*/ 261 w 718"/>
              <a:gd name="T25" fmla="*/ 375 h 701"/>
              <a:gd name="T26" fmla="*/ 98 w 718"/>
              <a:gd name="T27" fmla="*/ 668 h 701"/>
              <a:gd name="T28" fmla="*/ 620 w 718"/>
              <a:gd name="T29" fmla="*/ 309 h 701"/>
              <a:gd name="T30" fmla="*/ 32 w 718"/>
              <a:gd name="T31" fmla="*/ 211 h 701"/>
              <a:gd name="T32" fmla="*/ 686 w 718"/>
              <a:gd name="T33" fmla="*/ 277 h 701"/>
              <a:gd name="T34" fmla="*/ 32 w 718"/>
              <a:gd name="T35" fmla="*/ 211 h 701"/>
              <a:gd name="T36" fmla="*/ 250 w 718"/>
              <a:gd name="T37" fmla="*/ 138 h 701"/>
              <a:gd name="T38" fmla="*/ 205 w 718"/>
              <a:gd name="T39" fmla="*/ 150 h 701"/>
              <a:gd name="T40" fmla="*/ 543 w 718"/>
              <a:gd name="T41" fmla="*/ 89 h 701"/>
              <a:gd name="T42" fmla="*/ 467 w 718"/>
              <a:gd name="T43" fmla="*/ 108 h 701"/>
              <a:gd name="T44" fmla="*/ 508 w 718"/>
              <a:gd name="T45" fmla="*/ 135 h 701"/>
              <a:gd name="T46" fmla="*/ 538 w 718"/>
              <a:gd name="T47" fmla="*/ 122 h 701"/>
              <a:gd name="T48" fmla="*/ 542 w 718"/>
              <a:gd name="T49" fmla="*/ 155 h 701"/>
              <a:gd name="T50" fmla="*/ 587 w 718"/>
              <a:gd name="T51" fmla="*/ 178 h 701"/>
              <a:gd name="T52" fmla="*/ 564 w 718"/>
              <a:gd name="T53" fmla="*/ 101 h 701"/>
              <a:gd name="T54" fmla="*/ 543 w 718"/>
              <a:gd name="T55" fmla="*/ 89 h 701"/>
              <a:gd name="T56" fmla="*/ 302 w 718"/>
              <a:gd name="T57" fmla="*/ 178 h 701"/>
              <a:gd name="T58" fmla="*/ 356 w 718"/>
              <a:gd name="T59" fmla="*/ 85 h 701"/>
              <a:gd name="T60" fmla="*/ 282 w 718"/>
              <a:gd name="T61" fmla="*/ 82 h 701"/>
              <a:gd name="T62" fmla="*/ 238 w 718"/>
              <a:gd name="T63" fmla="*/ 93 h 701"/>
              <a:gd name="T64" fmla="*/ 259 w 718"/>
              <a:gd name="T65" fmla="*/ 32 h 701"/>
              <a:gd name="T66" fmla="*/ 235 w 718"/>
              <a:gd name="T67" fmla="*/ 38 h 701"/>
              <a:gd name="T68" fmla="*/ 152 w 718"/>
              <a:gd name="T69" fmla="*/ 178 h 701"/>
              <a:gd name="T70" fmla="*/ 189 w 718"/>
              <a:gd name="T71" fmla="*/ 178 h 701"/>
              <a:gd name="T72" fmla="*/ 264 w 718"/>
              <a:gd name="T73" fmla="*/ 178 h 701"/>
              <a:gd name="T74" fmla="*/ 271 w 718"/>
              <a:gd name="T75" fmla="*/ 37 h 701"/>
              <a:gd name="T76" fmla="*/ 247 w 718"/>
              <a:gd name="T77" fmla="*/ 0 h 701"/>
              <a:gd name="T78" fmla="*/ 288 w 718"/>
              <a:gd name="T79" fmla="*/ 8 h 701"/>
              <a:gd name="T80" fmla="*/ 521 w 718"/>
              <a:gd name="T81" fmla="*/ 59 h 701"/>
              <a:gd name="T82" fmla="*/ 561 w 718"/>
              <a:gd name="T83" fmla="*/ 61 h 701"/>
              <a:gd name="T84" fmla="*/ 593 w 718"/>
              <a:gd name="T85" fmla="*/ 85 h 701"/>
              <a:gd name="T86" fmla="*/ 621 w 718"/>
              <a:gd name="T87" fmla="*/ 178 h 701"/>
              <a:gd name="T88" fmla="*/ 699 w 718"/>
              <a:gd name="T89" fmla="*/ 181 h 701"/>
              <a:gd name="T90" fmla="*/ 716 w 718"/>
              <a:gd name="T91" fmla="*/ 199 h 701"/>
              <a:gd name="T92" fmla="*/ 718 w 718"/>
              <a:gd name="T93" fmla="*/ 277 h 701"/>
              <a:gd name="T94" fmla="*/ 709 w 718"/>
              <a:gd name="T95" fmla="*/ 300 h 701"/>
              <a:gd name="T96" fmla="*/ 686 w 718"/>
              <a:gd name="T97" fmla="*/ 309 h 701"/>
              <a:gd name="T98" fmla="*/ 653 w 718"/>
              <a:gd name="T99" fmla="*/ 668 h 701"/>
              <a:gd name="T100" fmla="*/ 644 w 718"/>
              <a:gd name="T101" fmla="*/ 692 h 701"/>
              <a:gd name="T102" fmla="*/ 620 w 718"/>
              <a:gd name="T103" fmla="*/ 701 h 701"/>
              <a:gd name="T104" fmla="*/ 85 w 718"/>
              <a:gd name="T105" fmla="*/ 698 h 701"/>
              <a:gd name="T106" fmla="*/ 68 w 718"/>
              <a:gd name="T107" fmla="*/ 681 h 701"/>
              <a:gd name="T108" fmla="*/ 65 w 718"/>
              <a:gd name="T109" fmla="*/ 309 h 701"/>
              <a:gd name="T110" fmla="*/ 19 w 718"/>
              <a:gd name="T111" fmla="*/ 307 h 701"/>
              <a:gd name="T112" fmla="*/ 2 w 718"/>
              <a:gd name="T113" fmla="*/ 290 h 701"/>
              <a:gd name="T114" fmla="*/ 0 w 718"/>
              <a:gd name="T115" fmla="*/ 211 h 701"/>
              <a:gd name="T116" fmla="*/ 10 w 718"/>
              <a:gd name="T117" fmla="*/ 189 h 701"/>
              <a:gd name="T118" fmla="*/ 32 w 718"/>
              <a:gd name="T119" fmla="*/ 178 h 701"/>
              <a:gd name="T120" fmla="*/ 199 w 718"/>
              <a:gd name="T121" fmla="*/ 32 h 701"/>
              <a:gd name="T122" fmla="*/ 229 w 718"/>
              <a:gd name="T123" fmla="*/ 6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18" h="701">
                <a:moveTo>
                  <a:pt x="261" y="407"/>
                </a:moveTo>
                <a:lnTo>
                  <a:pt x="261" y="440"/>
                </a:lnTo>
                <a:lnTo>
                  <a:pt x="456" y="440"/>
                </a:lnTo>
                <a:lnTo>
                  <a:pt x="456" y="407"/>
                </a:lnTo>
                <a:lnTo>
                  <a:pt x="261" y="407"/>
                </a:lnTo>
                <a:close/>
                <a:moveTo>
                  <a:pt x="261" y="375"/>
                </a:moveTo>
                <a:lnTo>
                  <a:pt x="456" y="375"/>
                </a:lnTo>
                <a:lnTo>
                  <a:pt x="470" y="377"/>
                </a:lnTo>
                <a:lnTo>
                  <a:pt x="480" y="384"/>
                </a:lnTo>
                <a:lnTo>
                  <a:pt x="487" y="394"/>
                </a:lnTo>
                <a:lnTo>
                  <a:pt x="489" y="407"/>
                </a:lnTo>
                <a:lnTo>
                  <a:pt x="489" y="440"/>
                </a:lnTo>
                <a:lnTo>
                  <a:pt x="487" y="453"/>
                </a:lnTo>
                <a:lnTo>
                  <a:pt x="480" y="464"/>
                </a:lnTo>
                <a:lnTo>
                  <a:pt x="470" y="470"/>
                </a:lnTo>
                <a:lnTo>
                  <a:pt x="456" y="473"/>
                </a:lnTo>
                <a:lnTo>
                  <a:pt x="261" y="473"/>
                </a:lnTo>
                <a:lnTo>
                  <a:pt x="248" y="470"/>
                </a:lnTo>
                <a:lnTo>
                  <a:pt x="238" y="464"/>
                </a:lnTo>
                <a:lnTo>
                  <a:pt x="231" y="453"/>
                </a:lnTo>
                <a:lnTo>
                  <a:pt x="229" y="440"/>
                </a:lnTo>
                <a:lnTo>
                  <a:pt x="229" y="407"/>
                </a:lnTo>
                <a:lnTo>
                  <a:pt x="231" y="394"/>
                </a:lnTo>
                <a:lnTo>
                  <a:pt x="238" y="384"/>
                </a:lnTo>
                <a:lnTo>
                  <a:pt x="248" y="377"/>
                </a:lnTo>
                <a:lnTo>
                  <a:pt x="261" y="375"/>
                </a:lnTo>
                <a:close/>
                <a:moveTo>
                  <a:pt x="98" y="309"/>
                </a:moveTo>
                <a:lnTo>
                  <a:pt x="98" y="668"/>
                </a:lnTo>
                <a:lnTo>
                  <a:pt x="620" y="668"/>
                </a:lnTo>
                <a:lnTo>
                  <a:pt x="620" y="309"/>
                </a:lnTo>
                <a:lnTo>
                  <a:pt x="98" y="309"/>
                </a:lnTo>
                <a:close/>
                <a:moveTo>
                  <a:pt x="32" y="211"/>
                </a:moveTo>
                <a:lnTo>
                  <a:pt x="32" y="277"/>
                </a:lnTo>
                <a:lnTo>
                  <a:pt x="686" y="277"/>
                </a:lnTo>
                <a:lnTo>
                  <a:pt x="686" y="211"/>
                </a:lnTo>
                <a:lnTo>
                  <a:pt x="32" y="211"/>
                </a:lnTo>
                <a:close/>
                <a:moveTo>
                  <a:pt x="222" y="121"/>
                </a:moveTo>
                <a:lnTo>
                  <a:pt x="250" y="138"/>
                </a:lnTo>
                <a:lnTo>
                  <a:pt x="234" y="165"/>
                </a:lnTo>
                <a:lnTo>
                  <a:pt x="205" y="150"/>
                </a:lnTo>
                <a:lnTo>
                  <a:pt x="222" y="121"/>
                </a:lnTo>
                <a:close/>
                <a:moveTo>
                  <a:pt x="543" y="89"/>
                </a:moveTo>
                <a:lnTo>
                  <a:pt x="530" y="91"/>
                </a:lnTo>
                <a:lnTo>
                  <a:pt x="467" y="108"/>
                </a:lnTo>
                <a:lnTo>
                  <a:pt x="468" y="113"/>
                </a:lnTo>
                <a:lnTo>
                  <a:pt x="508" y="135"/>
                </a:lnTo>
                <a:lnTo>
                  <a:pt x="506" y="130"/>
                </a:lnTo>
                <a:lnTo>
                  <a:pt x="538" y="122"/>
                </a:lnTo>
                <a:lnTo>
                  <a:pt x="547" y="154"/>
                </a:lnTo>
                <a:lnTo>
                  <a:pt x="542" y="155"/>
                </a:lnTo>
                <a:lnTo>
                  <a:pt x="583" y="178"/>
                </a:lnTo>
                <a:lnTo>
                  <a:pt x="587" y="178"/>
                </a:lnTo>
                <a:lnTo>
                  <a:pt x="569" y="113"/>
                </a:lnTo>
                <a:lnTo>
                  <a:pt x="564" y="101"/>
                </a:lnTo>
                <a:lnTo>
                  <a:pt x="555" y="93"/>
                </a:lnTo>
                <a:lnTo>
                  <a:pt x="543" y="89"/>
                </a:lnTo>
                <a:close/>
                <a:moveTo>
                  <a:pt x="356" y="85"/>
                </a:moveTo>
                <a:lnTo>
                  <a:pt x="302" y="178"/>
                </a:lnTo>
                <a:lnTo>
                  <a:pt x="518" y="178"/>
                </a:lnTo>
                <a:lnTo>
                  <a:pt x="356" y="85"/>
                </a:lnTo>
                <a:close/>
                <a:moveTo>
                  <a:pt x="255" y="65"/>
                </a:moveTo>
                <a:lnTo>
                  <a:pt x="282" y="82"/>
                </a:lnTo>
                <a:lnTo>
                  <a:pt x="267" y="109"/>
                </a:lnTo>
                <a:lnTo>
                  <a:pt x="238" y="93"/>
                </a:lnTo>
                <a:lnTo>
                  <a:pt x="255" y="65"/>
                </a:lnTo>
                <a:close/>
                <a:moveTo>
                  <a:pt x="259" y="32"/>
                </a:moveTo>
                <a:lnTo>
                  <a:pt x="246" y="33"/>
                </a:lnTo>
                <a:lnTo>
                  <a:pt x="235" y="38"/>
                </a:lnTo>
                <a:lnTo>
                  <a:pt x="226" y="49"/>
                </a:lnTo>
                <a:lnTo>
                  <a:pt x="152" y="178"/>
                </a:lnTo>
                <a:lnTo>
                  <a:pt x="188" y="178"/>
                </a:lnTo>
                <a:lnTo>
                  <a:pt x="189" y="178"/>
                </a:lnTo>
                <a:lnTo>
                  <a:pt x="191" y="178"/>
                </a:lnTo>
                <a:lnTo>
                  <a:pt x="264" y="178"/>
                </a:lnTo>
                <a:lnTo>
                  <a:pt x="327" y="70"/>
                </a:lnTo>
                <a:lnTo>
                  <a:pt x="271" y="37"/>
                </a:lnTo>
                <a:lnTo>
                  <a:pt x="259" y="32"/>
                </a:lnTo>
                <a:close/>
                <a:moveTo>
                  <a:pt x="247" y="0"/>
                </a:moveTo>
                <a:lnTo>
                  <a:pt x="268" y="0"/>
                </a:lnTo>
                <a:lnTo>
                  <a:pt x="288" y="8"/>
                </a:lnTo>
                <a:lnTo>
                  <a:pt x="421" y="85"/>
                </a:lnTo>
                <a:lnTo>
                  <a:pt x="521" y="59"/>
                </a:lnTo>
                <a:lnTo>
                  <a:pt x="542" y="57"/>
                </a:lnTo>
                <a:lnTo>
                  <a:pt x="561" y="61"/>
                </a:lnTo>
                <a:lnTo>
                  <a:pt x="580" y="71"/>
                </a:lnTo>
                <a:lnTo>
                  <a:pt x="593" y="85"/>
                </a:lnTo>
                <a:lnTo>
                  <a:pt x="600" y="105"/>
                </a:lnTo>
                <a:lnTo>
                  <a:pt x="621" y="178"/>
                </a:lnTo>
                <a:lnTo>
                  <a:pt x="686" y="178"/>
                </a:lnTo>
                <a:lnTo>
                  <a:pt x="699" y="181"/>
                </a:lnTo>
                <a:lnTo>
                  <a:pt x="709" y="189"/>
                </a:lnTo>
                <a:lnTo>
                  <a:pt x="716" y="199"/>
                </a:lnTo>
                <a:lnTo>
                  <a:pt x="718" y="211"/>
                </a:lnTo>
                <a:lnTo>
                  <a:pt x="718" y="277"/>
                </a:lnTo>
                <a:lnTo>
                  <a:pt x="716" y="290"/>
                </a:lnTo>
                <a:lnTo>
                  <a:pt x="709" y="300"/>
                </a:lnTo>
                <a:lnTo>
                  <a:pt x="699" y="307"/>
                </a:lnTo>
                <a:lnTo>
                  <a:pt x="686" y="309"/>
                </a:lnTo>
                <a:lnTo>
                  <a:pt x="653" y="309"/>
                </a:lnTo>
                <a:lnTo>
                  <a:pt x="653" y="668"/>
                </a:lnTo>
                <a:lnTo>
                  <a:pt x="650" y="681"/>
                </a:lnTo>
                <a:lnTo>
                  <a:pt x="644" y="692"/>
                </a:lnTo>
                <a:lnTo>
                  <a:pt x="633" y="698"/>
                </a:lnTo>
                <a:lnTo>
                  <a:pt x="620" y="701"/>
                </a:lnTo>
                <a:lnTo>
                  <a:pt x="98" y="701"/>
                </a:lnTo>
                <a:lnTo>
                  <a:pt x="85" y="698"/>
                </a:lnTo>
                <a:lnTo>
                  <a:pt x="74" y="692"/>
                </a:lnTo>
                <a:lnTo>
                  <a:pt x="68" y="681"/>
                </a:lnTo>
                <a:lnTo>
                  <a:pt x="65" y="668"/>
                </a:lnTo>
                <a:lnTo>
                  <a:pt x="65" y="309"/>
                </a:lnTo>
                <a:lnTo>
                  <a:pt x="32" y="309"/>
                </a:lnTo>
                <a:lnTo>
                  <a:pt x="19" y="307"/>
                </a:lnTo>
                <a:lnTo>
                  <a:pt x="10" y="300"/>
                </a:lnTo>
                <a:lnTo>
                  <a:pt x="2" y="290"/>
                </a:lnTo>
                <a:lnTo>
                  <a:pt x="0" y="277"/>
                </a:lnTo>
                <a:lnTo>
                  <a:pt x="0" y="211"/>
                </a:lnTo>
                <a:lnTo>
                  <a:pt x="2" y="199"/>
                </a:lnTo>
                <a:lnTo>
                  <a:pt x="10" y="189"/>
                </a:lnTo>
                <a:lnTo>
                  <a:pt x="19" y="181"/>
                </a:lnTo>
                <a:lnTo>
                  <a:pt x="32" y="178"/>
                </a:lnTo>
                <a:lnTo>
                  <a:pt x="114" y="178"/>
                </a:lnTo>
                <a:lnTo>
                  <a:pt x="199" y="32"/>
                </a:lnTo>
                <a:lnTo>
                  <a:pt x="212" y="16"/>
                </a:lnTo>
                <a:lnTo>
                  <a:pt x="229" y="6"/>
                </a:lnTo>
                <a:lnTo>
                  <a:pt x="24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2" name="Freeform 59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056432" y="3314867"/>
            <a:ext cx="445380" cy="445380"/>
          </a:xfrm>
          <a:custGeom>
            <a:avLst/>
            <a:gdLst>
              <a:gd name="T0" fmla="*/ 266 w 719"/>
              <a:gd name="T1" fmla="*/ 37 h 719"/>
              <a:gd name="T2" fmla="*/ 183 w 719"/>
              <a:gd name="T3" fmla="*/ 64 h 719"/>
              <a:gd name="T4" fmla="*/ 114 w 719"/>
              <a:gd name="T5" fmla="*/ 114 h 719"/>
              <a:gd name="T6" fmla="*/ 64 w 719"/>
              <a:gd name="T7" fmla="*/ 183 h 719"/>
              <a:gd name="T8" fmla="*/ 37 w 719"/>
              <a:gd name="T9" fmla="*/ 266 h 719"/>
              <a:gd name="T10" fmla="*/ 37 w 719"/>
              <a:gd name="T11" fmla="*/ 356 h 719"/>
              <a:gd name="T12" fmla="*/ 64 w 719"/>
              <a:gd name="T13" fmla="*/ 439 h 719"/>
              <a:gd name="T14" fmla="*/ 114 w 719"/>
              <a:gd name="T15" fmla="*/ 507 h 719"/>
              <a:gd name="T16" fmla="*/ 183 w 719"/>
              <a:gd name="T17" fmla="*/ 558 h 719"/>
              <a:gd name="T18" fmla="*/ 266 w 719"/>
              <a:gd name="T19" fmla="*/ 584 h 719"/>
              <a:gd name="T20" fmla="*/ 356 w 719"/>
              <a:gd name="T21" fmla="*/ 584 h 719"/>
              <a:gd name="T22" fmla="*/ 439 w 719"/>
              <a:gd name="T23" fmla="*/ 558 h 719"/>
              <a:gd name="T24" fmla="*/ 507 w 719"/>
              <a:gd name="T25" fmla="*/ 507 h 719"/>
              <a:gd name="T26" fmla="*/ 558 w 719"/>
              <a:gd name="T27" fmla="*/ 439 h 719"/>
              <a:gd name="T28" fmla="*/ 585 w 719"/>
              <a:gd name="T29" fmla="*/ 356 h 719"/>
              <a:gd name="T30" fmla="*/ 585 w 719"/>
              <a:gd name="T31" fmla="*/ 266 h 719"/>
              <a:gd name="T32" fmla="*/ 558 w 719"/>
              <a:gd name="T33" fmla="*/ 183 h 719"/>
              <a:gd name="T34" fmla="*/ 507 w 719"/>
              <a:gd name="T35" fmla="*/ 114 h 719"/>
              <a:gd name="T36" fmla="*/ 439 w 719"/>
              <a:gd name="T37" fmla="*/ 64 h 719"/>
              <a:gd name="T38" fmla="*/ 356 w 719"/>
              <a:gd name="T39" fmla="*/ 37 h 719"/>
              <a:gd name="T40" fmla="*/ 310 w 719"/>
              <a:gd name="T41" fmla="*/ 0 h 719"/>
              <a:gd name="T42" fmla="*/ 408 w 719"/>
              <a:gd name="T43" fmla="*/ 16 h 719"/>
              <a:gd name="T44" fmla="*/ 494 w 719"/>
              <a:gd name="T45" fmla="*/ 60 h 719"/>
              <a:gd name="T46" fmla="*/ 562 w 719"/>
              <a:gd name="T47" fmla="*/ 127 h 719"/>
              <a:gd name="T48" fmla="*/ 605 w 719"/>
              <a:gd name="T49" fmla="*/ 212 h 719"/>
              <a:gd name="T50" fmla="*/ 621 w 719"/>
              <a:gd name="T51" fmla="*/ 310 h 719"/>
              <a:gd name="T52" fmla="*/ 607 w 719"/>
              <a:gd name="T53" fmla="*/ 402 h 719"/>
              <a:gd name="T54" fmla="*/ 568 w 719"/>
              <a:gd name="T55" fmla="*/ 483 h 719"/>
              <a:gd name="T56" fmla="*/ 713 w 719"/>
              <a:gd name="T57" fmla="*/ 691 h 719"/>
              <a:gd name="T58" fmla="*/ 719 w 719"/>
              <a:gd name="T59" fmla="*/ 698 h 719"/>
              <a:gd name="T60" fmla="*/ 717 w 719"/>
              <a:gd name="T61" fmla="*/ 707 h 719"/>
              <a:gd name="T62" fmla="*/ 712 w 719"/>
              <a:gd name="T63" fmla="*/ 716 h 719"/>
              <a:gd name="T64" fmla="*/ 703 w 719"/>
              <a:gd name="T65" fmla="*/ 719 h 719"/>
              <a:gd name="T66" fmla="*/ 694 w 719"/>
              <a:gd name="T67" fmla="*/ 716 h 719"/>
              <a:gd name="T68" fmla="*/ 518 w 719"/>
              <a:gd name="T69" fmla="*/ 541 h 719"/>
              <a:gd name="T70" fmla="*/ 444 w 719"/>
              <a:gd name="T71" fmla="*/ 591 h 719"/>
              <a:gd name="T72" fmla="*/ 357 w 719"/>
              <a:gd name="T73" fmla="*/ 617 h 719"/>
              <a:gd name="T74" fmla="*/ 261 w 719"/>
              <a:gd name="T75" fmla="*/ 617 h 719"/>
              <a:gd name="T76" fmla="*/ 168 w 719"/>
              <a:gd name="T77" fmla="*/ 587 h 719"/>
              <a:gd name="T78" fmla="*/ 92 w 719"/>
              <a:gd name="T79" fmla="*/ 530 h 719"/>
              <a:gd name="T80" fmla="*/ 35 w 719"/>
              <a:gd name="T81" fmla="*/ 453 h 719"/>
              <a:gd name="T82" fmla="*/ 5 w 719"/>
              <a:gd name="T83" fmla="*/ 361 h 719"/>
              <a:gd name="T84" fmla="*/ 5 w 719"/>
              <a:gd name="T85" fmla="*/ 261 h 719"/>
              <a:gd name="T86" fmla="*/ 35 w 719"/>
              <a:gd name="T87" fmla="*/ 168 h 719"/>
              <a:gd name="T88" fmla="*/ 92 w 719"/>
              <a:gd name="T89" fmla="*/ 92 h 719"/>
              <a:gd name="T90" fmla="*/ 168 w 719"/>
              <a:gd name="T91" fmla="*/ 35 h 719"/>
              <a:gd name="T92" fmla="*/ 261 w 719"/>
              <a:gd name="T93" fmla="*/ 4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19" h="719">
                <a:moveTo>
                  <a:pt x="310" y="33"/>
                </a:moveTo>
                <a:lnTo>
                  <a:pt x="266" y="37"/>
                </a:lnTo>
                <a:lnTo>
                  <a:pt x="223" y="47"/>
                </a:lnTo>
                <a:lnTo>
                  <a:pt x="183" y="64"/>
                </a:lnTo>
                <a:lnTo>
                  <a:pt x="147" y="87"/>
                </a:lnTo>
                <a:lnTo>
                  <a:pt x="114" y="114"/>
                </a:lnTo>
                <a:lnTo>
                  <a:pt x="87" y="147"/>
                </a:lnTo>
                <a:lnTo>
                  <a:pt x="64" y="183"/>
                </a:lnTo>
                <a:lnTo>
                  <a:pt x="47" y="223"/>
                </a:lnTo>
                <a:lnTo>
                  <a:pt x="37" y="266"/>
                </a:lnTo>
                <a:lnTo>
                  <a:pt x="33" y="310"/>
                </a:lnTo>
                <a:lnTo>
                  <a:pt x="37" y="356"/>
                </a:lnTo>
                <a:lnTo>
                  <a:pt x="47" y="398"/>
                </a:lnTo>
                <a:lnTo>
                  <a:pt x="64" y="439"/>
                </a:lnTo>
                <a:lnTo>
                  <a:pt x="87" y="474"/>
                </a:lnTo>
                <a:lnTo>
                  <a:pt x="114" y="507"/>
                </a:lnTo>
                <a:lnTo>
                  <a:pt x="147" y="534"/>
                </a:lnTo>
                <a:lnTo>
                  <a:pt x="183" y="558"/>
                </a:lnTo>
                <a:lnTo>
                  <a:pt x="223" y="574"/>
                </a:lnTo>
                <a:lnTo>
                  <a:pt x="266" y="584"/>
                </a:lnTo>
                <a:lnTo>
                  <a:pt x="310" y="588"/>
                </a:lnTo>
                <a:lnTo>
                  <a:pt x="356" y="584"/>
                </a:lnTo>
                <a:lnTo>
                  <a:pt x="398" y="574"/>
                </a:lnTo>
                <a:lnTo>
                  <a:pt x="439" y="558"/>
                </a:lnTo>
                <a:lnTo>
                  <a:pt x="475" y="534"/>
                </a:lnTo>
                <a:lnTo>
                  <a:pt x="507" y="507"/>
                </a:lnTo>
                <a:lnTo>
                  <a:pt x="534" y="474"/>
                </a:lnTo>
                <a:lnTo>
                  <a:pt x="558" y="439"/>
                </a:lnTo>
                <a:lnTo>
                  <a:pt x="573" y="398"/>
                </a:lnTo>
                <a:lnTo>
                  <a:pt x="585" y="356"/>
                </a:lnTo>
                <a:lnTo>
                  <a:pt x="588" y="310"/>
                </a:lnTo>
                <a:lnTo>
                  <a:pt x="585" y="266"/>
                </a:lnTo>
                <a:lnTo>
                  <a:pt x="573" y="223"/>
                </a:lnTo>
                <a:lnTo>
                  <a:pt x="558" y="183"/>
                </a:lnTo>
                <a:lnTo>
                  <a:pt x="534" y="147"/>
                </a:lnTo>
                <a:lnTo>
                  <a:pt x="507" y="114"/>
                </a:lnTo>
                <a:lnTo>
                  <a:pt x="475" y="87"/>
                </a:lnTo>
                <a:lnTo>
                  <a:pt x="439" y="64"/>
                </a:lnTo>
                <a:lnTo>
                  <a:pt x="398" y="47"/>
                </a:lnTo>
                <a:lnTo>
                  <a:pt x="356" y="37"/>
                </a:lnTo>
                <a:lnTo>
                  <a:pt x="310" y="33"/>
                </a:lnTo>
                <a:close/>
                <a:moveTo>
                  <a:pt x="310" y="0"/>
                </a:moveTo>
                <a:lnTo>
                  <a:pt x="361" y="4"/>
                </a:lnTo>
                <a:lnTo>
                  <a:pt x="408" y="16"/>
                </a:lnTo>
                <a:lnTo>
                  <a:pt x="453" y="35"/>
                </a:lnTo>
                <a:lnTo>
                  <a:pt x="494" y="60"/>
                </a:lnTo>
                <a:lnTo>
                  <a:pt x="530" y="92"/>
                </a:lnTo>
                <a:lnTo>
                  <a:pt x="562" y="127"/>
                </a:lnTo>
                <a:lnTo>
                  <a:pt x="586" y="168"/>
                </a:lnTo>
                <a:lnTo>
                  <a:pt x="605" y="212"/>
                </a:lnTo>
                <a:lnTo>
                  <a:pt x="617" y="261"/>
                </a:lnTo>
                <a:lnTo>
                  <a:pt x="621" y="310"/>
                </a:lnTo>
                <a:lnTo>
                  <a:pt x="618" y="358"/>
                </a:lnTo>
                <a:lnTo>
                  <a:pt x="607" y="402"/>
                </a:lnTo>
                <a:lnTo>
                  <a:pt x="590" y="444"/>
                </a:lnTo>
                <a:lnTo>
                  <a:pt x="568" y="483"/>
                </a:lnTo>
                <a:lnTo>
                  <a:pt x="541" y="519"/>
                </a:lnTo>
                <a:lnTo>
                  <a:pt x="713" y="691"/>
                </a:lnTo>
                <a:lnTo>
                  <a:pt x="716" y="694"/>
                </a:lnTo>
                <a:lnTo>
                  <a:pt x="719" y="698"/>
                </a:lnTo>
                <a:lnTo>
                  <a:pt x="719" y="703"/>
                </a:lnTo>
                <a:lnTo>
                  <a:pt x="717" y="707"/>
                </a:lnTo>
                <a:lnTo>
                  <a:pt x="716" y="712"/>
                </a:lnTo>
                <a:lnTo>
                  <a:pt x="712" y="716"/>
                </a:lnTo>
                <a:lnTo>
                  <a:pt x="708" y="718"/>
                </a:lnTo>
                <a:lnTo>
                  <a:pt x="703" y="719"/>
                </a:lnTo>
                <a:lnTo>
                  <a:pt x="698" y="719"/>
                </a:lnTo>
                <a:lnTo>
                  <a:pt x="694" y="716"/>
                </a:lnTo>
                <a:lnTo>
                  <a:pt x="691" y="714"/>
                </a:lnTo>
                <a:lnTo>
                  <a:pt x="518" y="541"/>
                </a:lnTo>
                <a:lnTo>
                  <a:pt x="483" y="568"/>
                </a:lnTo>
                <a:lnTo>
                  <a:pt x="444" y="591"/>
                </a:lnTo>
                <a:lnTo>
                  <a:pt x="402" y="608"/>
                </a:lnTo>
                <a:lnTo>
                  <a:pt x="357" y="617"/>
                </a:lnTo>
                <a:lnTo>
                  <a:pt x="310" y="621"/>
                </a:lnTo>
                <a:lnTo>
                  <a:pt x="261" y="617"/>
                </a:lnTo>
                <a:lnTo>
                  <a:pt x="212" y="605"/>
                </a:lnTo>
                <a:lnTo>
                  <a:pt x="168" y="587"/>
                </a:lnTo>
                <a:lnTo>
                  <a:pt x="127" y="560"/>
                </a:lnTo>
                <a:lnTo>
                  <a:pt x="92" y="530"/>
                </a:lnTo>
                <a:lnTo>
                  <a:pt x="60" y="494"/>
                </a:lnTo>
                <a:lnTo>
                  <a:pt x="35" y="453"/>
                </a:lnTo>
                <a:lnTo>
                  <a:pt x="17" y="409"/>
                </a:lnTo>
                <a:lnTo>
                  <a:pt x="5" y="361"/>
                </a:lnTo>
                <a:lnTo>
                  <a:pt x="0" y="310"/>
                </a:lnTo>
                <a:lnTo>
                  <a:pt x="5" y="261"/>
                </a:lnTo>
                <a:lnTo>
                  <a:pt x="17" y="212"/>
                </a:lnTo>
                <a:lnTo>
                  <a:pt x="35" y="168"/>
                </a:lnTo>
                <a:lnTo>
                  <a:pt x="60" y="127"/>
                </a:lnTo>
                <a:lnTo>
                  <a:pt x="92" y="92"/>
                </a:lnTo>
                <a:lnTo>
                  <a:pt x="127" y="60"/>
                </a:lnTo>
                <a:lnTo>
                  <a:pt x="168" y="35"/>
                </a:lnTo>
                <a:lnTo>
                  <a:pt x="212" y="16"/>
                </a:lnTo>
                <a:lnTo>
                  <a:pt x="261" y="4"/>
                </a:lnTo>
                <a:lnTo>
                  <a:pt x="31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3" name="Freeform 59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914057" y="3314867"/>
            <a:ext cx="444140" cy="445380"/>
          </a:xfrm>
          <a:custGeom>
            <a:avLst/>
            <a:gdLst>
              <a:gd name="T0" fmla="*/ 319 w 717"/>
              <a:gd name="T1" fmla="*/ 151 h 719"/>
              <a:gd name="T2" fmla="*/ 326 w 717"/>
              <a:gd name="T3" fmla="*/ 164 h 719"/>
              <a:gd name="T4" fmla="*/ 462 w 717"/>
              <a:gd name="T5" fmla="*/ 295 h 719"/>
              <a:gd name="T6" fmla="*/ 472 w 717"/>
              <a:gd name="T7" fmla="*/ 305 h 719"/>
              <a:gd name="T8" fmla="*/ 470 w 717"/>
              <a:gd name="T9" fmla="*/ 321 h 719"/>
              <a:gd name="T10" fmla="*/ 457 w 717"/>
              <a:gd name="T11" fmla="*/ 327 h 719"/>
              <a:gd name="T12" fmla="*/ 324 w 717"/>
              <a:gd name="T13" fmla="*/ 462 h 719"/>
              <a:gd name="T14" fmla="*/ 315 w 717"/>
              <a:gd name="T15" fmla="*/ 473 h 719"/>
              <a:gd name="T16" fmla="*/ 300 w 717"/>
              <a:gd name="T17" fmla="*/ 471 h 719"/>
              <a:gd name="T18" fmla="*/ 293 w 717"/>
              <a:gd name="T19" fmla="*/ 457 h 719"/>
              <a:gd name="T20" fmla="*/ 158 w 717"/>
              <a:gd name="T21" fmla="*/ 326 h 719"/>
              <a:gd name="T22" fmla="*/ 148 w 717"/>
              <a:gd name="T23" fmla="*/ 316 h 719"/>
              <a:gd name="T24" fmla="*/ 149 w 717"/>
              <a:gd name="T25" fmla="*/ 301 h 719"/>
              <a:gd name="T26" fmla="*/ 162 w 717"/>
              <a:gd name="T27" fmla="*/ 295 h 719"/>
              <a:gd name="T28" fmla="*/ 294 w 717"/>
              <a:gd name="T29" fmla="*/ 159 h 719"/>
              <a:gd name="T30" fmla="*/ 305 w 717"/>
              <a:gd name="T31" fmla="*/ 148 h 719"/>
              <a:gd name="T32" fmla="*/ 264 w 717"/>
              <a:gd name="T33" fmla="*/ 37 h 719"/>
              <a:gd name="T34" fmla="*/ 145 w 717"/>
              <a:gd name="T35" fmla="*/ 87 h 719"/>
              <a:gd name="T36" fmla="*/ 63 w 717"/>
              <a:gd name="T37" fmla="*/ 183 h 719"/>
              <a:gd name="T38" fmla="*/ 33 w 717"/>
              <a:gd name="T39" fmla="*/ 310 h 719"/>
              <a:gd name="T40" fmla="*/ 63 w 717"/>
              <a:gd name="T41" fmla="*/ 439 h 719"/>
              <a:gd name="T42" fmla="*/ 145 w 717"/>
              <a:gd name="T43" fmla="*/ 534 h 719"/>
              <a:gd name="T44" fmla="*/ 264 w 717"/>
              <a:gd name="T45" fmla="*/ 584 h 719"/>
              <a:gd name="T46" fmla="*/ 398 w 717"/>
              <a:gd name="T47" fmla="*/ 574 h 719"/>
              <a:gd name="T48" fmla="*/ 506 w 717"/>
              <a:gd name="T49" fmla="*/ 507 h 719"/>
              <a:gd name="T50" fmla="*/ 573 w 717"/>
              <a:gd name="T51" fmla="*/ 398 h 719"/>
              <a:gd name="T52" fmla="*/ 584 w 717"/>
              <a:gd name="T53" fmla="*/ 266 h 719"/>
              <a:gd name="T54" fmla="*/ 534 w 717"/>
              <a:gd name="T55" fmla="*/ 147 h 719"/>
              <a:gd name="T56" fmla="*/ 437 w 717"/>
              <a:gd name="T57" fmla="*/ 64 h 719"/>
              <a:gd name="T58" fmla="*/ 310 w 717"/>
              <a:gd name="T59" fmla="*/ 33 h 719"/>
              <a:gd name="T60" fmla="*/ 408 w 717"/>
              <a:gd name="T61" fmla="*/ 16 h 719"/>
              <a:gd name="T62" fmla="*/ 529 w 717"/>
              <a:gd name="T63" fmla="*/ 92 h 719"/>
              <a:gd name="T64" fmla="*/ 603 w 717"/>
              <a:gd name="T65" fmla="*/ 212 h 719"/>
              <a:gd name="T66" fmla="*/ 616 w 717"/>
              <a:gd name="T67" fmla="*/ 358 h 719"/>
              <a:gd name="T68" fmla="*/ 567 w 717"/>
              <a:gd name="T69" fmla="*/ 483 h 719"/>
              <a:gd name="T70" fmla="*/ 716 w 717"/>
              <a:gd name="T71" fmla="*/ 694 h 719"/>
              <a:gd name="T72" fmla="*/ 717 w 717"/>
              <a:gd name="T73" fmla="*/ 707 h 719"/>
              <a:gd name="T74" fmla="*/ 707 w 717"/>
              <a:gd name="T75" fmla="*/ 718 h 719"/>
              <a:gd name="T76" fmla="*/ 693 w 717"/>
              <a:gd name="T77" fmla="*/ 716 h 719"/>
              <a:gd name="T78" fmla="*/ 481 w 717"/>
              <a:gd name="T79" fmla="*/ 568 h 719"/>
              <a:gd name="T80" fmla="*/ 356 w 717"/>
              <a:gd name="T81" fmla="*/ 617 h 719"/>
              <a:gd name="T82" fmla="*/ 212 w 717"/>
              <a:gd name="T83" fmla="*/ 605 h 719"/>
              <a:gd name="T84" fmla="*/ 90 w 717"/>
              <a:gd name="T85" fmla="*/ 530 h 719"/>
              <a:gd name="T86" fmla="*/ 15 w 717"/>
              <a:gd name="T87" fmla="*/ 409 h 719"/>
              <a:gd name="T88" fmla="*/ 4 w 717"/>
              <a:gd name="T89" fmla="*/ 261 h 719"/>
              <a:gd name="T90" fmla="*/ 59 w 717"/>
              <a:gd name="T91" fmla="*/ 127 h 719"/>
              <a:gd name="T92" fmla="*/ 167 w 717"/>
              <a:gd name="T93" fmla="*/ 35 h 719"/>
              <a:gd name="T94" fmla="*/ 310 w 717"/>
              <a:gd name="T95"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17" h="719">
                <a:moveTo>
                  <a:pt x="310" y="148"/>
                </a:moveTo>
                <a:lnTo>
                  <a:pt x="315" y="148"/>
                </a:lnTo>
                <a:lnTo>
                  <a:pt x="319" y="151"/>
                </a:lnTo>
                <a:lnTo>
                  <a:pt x="323" y="155"/>
                </a:lnTo>
                <a:lnTo>
                  <a:pt x="324" y="159"/>
                </a:lnTo>
                <a:lnTo>
                  <a:pt x="326" y="164"/>
                </a:lnTo>
                <a:lnTo>
                  <a:pt x="326" y="295"/>
                </a:lnTo>
                <a:lnTo>
                  <a:pt x="457" y="295"/>
                </a:lnTo>
                <a:lnTo>
                  <a:pt x="462" y="295"/>
                </a:lnTo>
                <a:lnTo>
                  <a:pt x="466" y="297"/>
                </a:lnTo>
                <a:lnTo>
                  <a:pt x="470" y="301"/>
                </a:lnTo>
                <a:lnTo>
                  <a:pt x="472" y="305"/>
                </a:lnTo>
                <a:lnTo>
                  <a:pt x="472" y="310"/>
                </a:lnTo>
                <a:lnTo>
                  <a:pt x="472" y="316"/>
                </a:lnTo>
                <a:lnTo>
                  <a:pt x="470" y="321"/>
                </a:lnTo>
                <a:lnTo>
                  <a:pt x="466" y="323"/>
                </a:lnTo>
                <a:lnTo>
                  <a:pt x="462" y="326"/>
                </a:lnTo>
                <a:lnTo>
                  <a:pt x="457" y="327"/>
                </a:lnTo>
                <a:lnTo>
                  <a:pt x="326" y="327"/>
                </a:lnTo>
                <a:lnTo>
                  <a:pt x="326" y="457"/>
                </a:lnTo>
                <a:lnTo>
                  <a:pt x="324" y="462"/>
                </a:lnTo>
                <a:lnTo>
                  <a:pt x="323" y="467"/>
                </a:lnTo>
                <a:lnTo>
                  <a:pt x="319" y="471"/>
                </a:lnTo>
                <a:lnTo>
                  <a:pt x="315" y="473"/>
                </a:lnTo>
                <a:lnTo>
                  <a:pt x="310" y="474"/>
                </a:lnTo>
                <a:lnTo>
                  <a:pt x="305" y="473"/>
                </a:lnTo>
                <a:lnTo>
                  <a:pt x="300" y="471"/>
                </a:lnTo>
                <a:lnTo>
                  <a:pt x="297" y="467"/>
                </a:lnTo>
                <a:lnTo>
                  <a:pt x="294" y="462"/>
                </a:lnTo>
                <a:lnTo>
                  <a:pt x="293" y="457"/>
                </a:lnTo>
                <a:lnTo>
                  <a:pt x="293" y="327"/>
                </a:lnTo>
                <a:lnTo>
                  <a:pt x="162" y="327"/>
                </a:lnTo>
                <a:lnTo>
                  <a:pt x="158" y="326"/>
                </a:lnTo>
                <a:lnTo>
                  <a:pt x="153" y="323"/>
                </a:lnTo>
                <a:lnTo>
                  <a:pt x="149" y="321"/>
                </a:lnTo>
                <a:lnTo>
                  <a:pt x="148" y="316"/>
                </a:lnTo>
                <a:lnTo>
                  <a:pt x="146" y="310"/>
                </a:lnTo>
                <a:lnTo>
                  <a:pt x="148" y="305"/>
                </a:lnTo>
                <a:lnTo>
                  <a:pt x="149" y="301"/>
                </a:lnTo>
                <a:lnTo>
                  <a:pt x="153" y="297"/>
                </a:lnTo>
                <a:lnTo>
                  <a:pt x="158" y="295"/>
                </a:lnTo>
                <a:lnTo>
                  <a:pt x="162" y="295"/>
                </a:lnTo>
                <a:lnTo>
                  <a:pt x="293" y="295"/>
                </a:lnTo>
                <a:lnTo>
                  <a:pt x="293" y="164"/>
                </a:lnTo>
                <a:lnTo>
                  <a:pt x="294" y="159"/>
                </a:lnTo>
                <a:lnTo>
                  <a:pt x="297" y="155"/>
                </a:lnTo>
                <a:lnTo>
                  <a:pt x="300" y="151"/>
                </a:lnTo>
                <a:lnTo>
                  <a:pt x="305" y="148"/>
                </a:lnTo>
                <a:lnTo>
                  <a:pt x="310" y="148"/>
                </a:lnTo>
                <a:close/>
                <a:moveTo>
                  <a:pt x="310" y="33"/>
                </a:moveTo>
                <a:lnTo>
                  <a:pt x="264" y="37"/>
                </a:lnTo>
                <a:lnTo>
                  <a:pt x="222" y="47"/>
                </a:lnTo>
                <a:lnTo>
                  <a:pt x="182" y="64"/>
                </a:lnTo>
                <a:lnTo>
                  <a:pt x="145" y="87"/>
                </a:lnTo>
                <a:lnTo>
                  <a:pt x="114" y="114"/>
                </a:lnTo>
                <a:lnTo>
                  <a:pt x="86" y="147"/>
                </a:lnTo>
                <a:lnTo>
                  <a:pt x="63" y="183"/>
                </a:lnTo>
                <a:lnTo>
                  <a:pt x="47" y="223"/>
                </a:lnTo>
                <a:lnTo>
                  <a:pt x="35" y="266"/>
                </a:lnTo>
                <a:lnTo>
                  <a:pt x="33" y="310"/>
                </a:lnTo>
                <a:lnTo>
                  <a:pt x="35" y="356"/>
                </a:lnTo>
                <a:lnTo>
                  <a:pt x="47" y="398"/>
                </a:lnTo>
                <a:lnTo>
                  <a:pt x="63" y="439"/>
                </a:lnTo>
                <a:lnTo>
                  <a:pt x="86" y="474"/>
                </a:lnTo>
                <a:lnTo>
                  <a:pt x="114" y="507"/>
                </a:lnTo>
                <a:lnTo>
                  <a:pt x="145" y="534"/>
                </a:lnTo>
                <a:lnTo>
                  <a:pt x="182" y="558"/>
                </a:lnTo>
                <a:lnTo>
                  <a:pt x="222" y="574"/>
                </a:lnTo>
                <a:lnTo>
                  <a:pt x="264" y="584"/>
                </a:lnTo>
                <a:lnTo>
                  <a:pt x="310" y="588"/>
                </a:lnTo>
                <a:lnTo>
                  <a:pt x="354" y="584"/>
                </a:lnTo>
                <a:lnTo>
                  <a:pt x="398" y="574"/>
                </a:lnTo>
                <a:lnTo>
                  <a:pt x="437" y="558"/>
                </a:lnTo>
                <a:lnTo>
                  <a:pt x="474" y="534"/>
                </a:lnTo>
                <a:lnTo>
                  <a:pt x="506" y="507"/>
                </a:lnTo>
                <a:lnTo>
                  <a:pt x="534" y="474"/>
                </a:lnTo>
                <a:lnTo>
                  <a:pt x="556" y="439"/>
                </a:lnTo>
                <a:lnTo>
                  <a:pt x="573" y="398"/>
                </a:lnTo>
                <a:lnTo>
                  <a:pt x="584" y="356"/>
                </a:lnTo>
                <a:lnTo>
                  <a:pt x="587" y="310"/>
                </a:lnTo>
                <a:lnTo>
                  <a:pt x="584" y="266"/>
                </a:lnTo>
                <a:lnTo>
                  <a:pt x="573" y="223"/>
                </a:lnTo>
                <a:lnTo>
                  <a:pt x="556" y="183"/>
                </a:lnTo>
                <a:lnTo>
                  <a:pt x="534" y="147"/>
                </a:lnTo>
                <a:lnTo>
                  <a:pt x="506" y="114"/>
                </a:lnTo>
                <a:lnTo>
                  <a:pt x="474" y="87"/>
                </a:lnTo>
                <a:lnTo>
                  <a:pt x="437" y="64"/>
                </a:lnTo>
                <a:lnTo>
                  <a:pt x="398" y="47"/>
                </a:lnTo>
                <a:lnTo>
                  <a:pt x="354" y="37"/>
                </a:lnTo>
                <a:lnTo>
                  <a:pt x="310" y="33"/>
                </a:lnTo>
                <a:close/>
                <a:moveTo>
                  <a:pt x="310" y="0"/>
                </a:moveTo>
                <a:lnTo>
                  <a:pt x="360" y="4"/>
                </a:lnTo>
                <a:lnTo>
                  <a:pt x="408" y="16"/>
                </a:lnTo>
                <a:lnTo>
                  <a:pt x="453" y="35"/>
                </a:lnTo>
                <a:lnTo>
                  <a:pt x="493" y="60"/>
                </a:lnTo>
                <a:lnTo>
                  <a:pt x="529" y="92"/>
                </a:lnTo>
                <a:lnTo>
                  <a:pt x="560" y="127"/>
                </a:lnTo>
                <a:lnTo>
                  <a:pt x="585" y="168"/>
                </a:lnTo>
                <a:lnTo>
                  <a:pt x="603" y="212"/>
                </a:lnTo>
                <a:lnTo>
                  <a:pt x="615" y="261"/>
                </a:lnTo>
                <a:lnTo>
                  <a:pt x="620" y="310"/>
                </a:lnTo>
                <a:lnTo>
                  <a:pt x="616" y="358"/>
                </a:lnTo>
                <a:lnTo>
                  <a:pt x="606" y="402"/>
                </a:lnTo>
                <a:lnTo>
                  <a:pt x="589" y="444"/>
                </a:lnTo>
                <a:lnTo>
                  <a:pt x="567" y="483"/>
                </a:lnTo>
                <a:lnTo>
                  <a:pt x="540" y="519"/>
                </a:lnTo>
                <a:lnTo>
                  <a:pt x="713" y="691"/>
                </a:lnTo>
                <a:lnTo>
                  <a:pt x="716" y="694"/>
                </a:lnTo>
                <a:lnTo>
                  <a:pt x="717" y="698"/>
                </a:lnTo>
                <a:lnTo>
                  <a:pt x="717" y="703"/>
                </a:lnTo>
                <a:lnTo>
                  <a:pt x="717" y="707"/>
                </a:lnTo>
                <a:lnTo>
                  <a:pt x="714" y="712"/>
                </a:lnTo>
                <a:lnTo>
                  <a:pt x="710" y="716"/>
                </a:lnTo>
                <a:lnTo>
                  <a:pt x="707" y="718"/>
                </a:lnTo>
                <a:lnTo>
                  <a:pt x="701" y="719"/>
                </a:lnTo>
                <a:lnTo>
                  <a:pt x="697" y="719"/>
                </a:lnTo>
                <a:lnTo>
                  <a:pt x="693" y="716"/>
                </a:lnTo>
                <a:lnTo>
                  <a:pt x="690" y="714"/>
                </a:lnTo>
                <a:lnTo>
                  <a:pt x="517" y="541"/>
                </a:lnTo>
                <a:lnTo>
                  <a:pt x="481" y="568"/>
                </a:lnTo>
                <a:lnTo>
                  <a:pt x="443" y="591"/>
                </a:lnTo>
                <a:lnTo>
                  <a:pt x="402" y="608"/>
                </a:lnTo>
                <a:lnTo>
                  <a:pt x="356" y="617"/>
                </a:lnTo>
                <a:lnTo>
                  <a:pt x="310" y="621"/>
                </a:lnTo>
                <a:lnTo>
                  <a:pt x="259" y="617"/>
                </a:lnTo>
                <a:lnTo>
                  <a:pt x="212" y="605"/>
                </a:lnTo>
                <a:lnTo>
                  <a:pt x="167" y="587"/>
                </a:lnTo>
                <a:lnTo>
                  <a:pt x="127" y="560"/>
                </a:lnTo>
                <a:lnTo>
                  <a:pt x="90" y="530"/>
                </a:lnTo>
                <a:lnTo>
                  <a:pt x="59" y="494"/>
                </a:lnTo>
                <a:lnTo>
                  <a:pt x="34" y="453"/>
                </a:lnTo>
                <a:lnTo>
                  <a:pt x="15" y="409"/>
                </a:lnTo>
                <a:lnTo>
                  <a:pt x="4" y="361"/>
                </a:lnTo>
                <a:lnTo>
                  <a:pt x="0" y="310"/>
                </a:lnTo>
                <a:lnTo>
                  <a:pt x="4" y="261"/>
                </a:lnTo>
                <a:lnTo>
                  <a:pt x="15" y="212"/>
                </a:lnTo>
                <a:lnTo>
                  <a:pt x="34" y="168"/>
                </a:lnTo>
                <a:lnTo>
                  <a:pt x="59" y="127"/>
                </a:lnTo>
                <a:lnTo>
                  <a:pt x="90" y="92"/>
                </a:lnTo>
                <a:lnTo>
                  <a:pt x="127" y="60"/>
                </a:lnTo>
                <a:lnTo>
                  <a:pt x="167" y="35"/>
                </a:lnTo>
                <a:lnTo>
                  <a:pt x="212" y="16"/>
                </a:lnTo>
                <a:lnTo>
                  <a:pt x="259" y="4"/>
                </a:lnTo>
                <a:lnTo>
                  <a:pt x="31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4" name="Freeform 59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770441" y="3314867"/>
            <a:ext cx="445380" cy="445380"/>
          </a:xfrm>
          <a:custGeom>
            <a:avLst/>
            <a:gdLst>
              <a:gd name="T0" fmla="*/ 457 w 719"/>
              <a:gd name="T1" fmla="*/ 295 h 719"/>
              <a:gd name="T2" fmla="*/ 467 w 719"/>
              <a:gd name="T3" fmla="*/ 297 h 719"/>
              <a:gd name="T4" fmla="*/ 473 w 719"/>
              <a:gd name="T5" fmla="*/ 305 h 719"/>
              <a:gd name="T6" fmla="*/ 473 w 719"/>
              <a:gd name="T7" fmla="*/ 316 h 719"/>
              <a:gd name="T8" fmla="*/ 467 w 719"/>
              <a:gd name="T9" fmla="*/ 323 h 719"/>
              <a:gd name="T10" fmla="*/ 457 w 719"/>
              <a:gd name="T11" fmla="*/ 327 h 719"/>
              <a:gd name="T12" fmla="*/ 159 w 719"/>
              <a:gd name="T13" fmla="*/ 326 h 719"/>
              <a:gd name="T14" fmla="*/ 151 w 719"/>
              <a:gd name="T15" fmla="*/ 321 h 719"/>
              <a:gd name="T16" fmla="*/ 147 w 719"/>
              <a:gd name="T17" fmla="*/ 310 h 719"/>
              <a:gd name="T18" fmla="*/ 151 w 719"/>
              <a:gd name="T19" fmla="*/ 301 h 719"/>
              <a:gd name="T20" fmla="*/ 159 w 719"/>
              <a:gd name="T21" fmla="*/ 295 h 719"/>
              <a:gd name="T22" fmla="*/ 310 w 719"/>
              <a:gd name="T23" fmla="*/ 33 h 719"/>
              <a:gd name="T24" fmla="*/ 223 w 719"/>
              <a:gd name="T25" fmla="*/ 47 h 719"/>
              <a:gd name="T26" fmla="*/ 147 w 719"/>
              <a:gd name="T27" fmla="*/ 87 h 719"/>
              <a:gd name="T28" fmla="*/ 87 w 719"/>
              <a:gd name="T29" fmla="*/ 147 h 719"/>
              <a:gd name="T30" fmla="*/ 47 w 719"/>
              <a:gd name="T31" fmla="*/ 223 h 719"/>
              <a:gd name="T32" fmla="*/ 33 w 719"/>
              <a:gd name="T33" fmla="*/ 310 h 719"/>
              <a:gd name="T34" fmla="*/ 47 w 719"/>
              <a:gd name="T35" fmla="*/ 398 h 719"/>
              <a:gd name="T36" fmla="*/ 87 w 719"/>
              <a:gd name="T37" fmla="*/ 474 h 719"/>
              <a:gd name="T38" fmla="*/ 147 w 719"/>
              <a:gd name="T39" fmla="*/ 534 h 719"/>
              <a:gd name="T40" fmla="*/ 223 w 719"/>
              <a:gd name="T41" fmla="*/ 574 h 719"/>
              <a:gd name="T42" fmla="*/ 310 w 719"/>
              <a:gd name="T43" fmla="*/ 588 h 719"/>
              <a:gd name="T44" fmla="*/ 398 w 719"/>
              <a:gd name="T45" fmla="*/ 574 h 719"/>
              <a:gd name="T46" fmla="*/ 474 w 719"/>
              <a:gd name="T47" fmla="*/ 534 h 719"/>
              <a:gd name="T48" fmla="*/ 534 w 719"/>
              <a:gd name="T49" fmla="*/ 474 h 719"/>
              <a:gd name="T50" fmla="*/ 573 w 719"/>
              <a:gd name="T51" fmla="*/ 398 h 719"/>
              <a:gd name="T52" fmla="*/ 588 w 719"/>
              <a:gd name="T53" fmla="*/ 310 h 719"/>
              <a:gd name="T54" fmla="*/ 573 w 719"/>
              <a:gd name="T55" fmla="*/ 223 h 719"/>
              <a:gd name="T56" fmla="*/ 534 w 719"/>
              <a:gd name="T57" fmla="*/ 147 h 719"/>
              <a:gd name="T58" fmla="*/ 474 w 719"/>
              <a:gd name="T59" fmla="*/ 87 h 719"/>
              <a:gd name="T60" fmla="*/ 398 w 719"/>
              <a:gd name="T61" fmla="*/ 47 h 719"/>
              <a:gd name="T62" fmla="*/ 310 w 719"/>
              <a:gd name="T63" fmla="*/ 33 h 719"/>
              <a:gd name="T64" fmla="*/ 360 w 719"/>
              <a:gd name="T65" fmla="*/ 4 h 719"/>
              <a:gd name="T66" fmla="*/ 453 w 719"/>
              <a:gd name="T67" fmla="*/ 35 h 719"/>
              <a:gd name="T68" fmla="*/ 529 w 719"/>
              <a:gd name="T69" fmla="*/ 92 h 719"/>
              <a:gd name="T70" fmla="*/ 585 w 719"/>
              <a:gd name="T71" fmla="*/ 168 h 719"/>
              <a:gd name="T72" fmla="*/ 617 w 719"/>
              <a:gd name="T73" fmla="*/ 261 h 719"/>
              <a:gd name="T74" fmla="*/ 617 w 719"/>
              <a:gd name="T75" fmla="*/ 358 h 719"/>
              <a:gd name="T76" fmla="*/ 590 w 719"/>
              <a:gd name="T77" fmla="*/ 444 h 719"/>
              <a:gd name="T78" fmla="*/ 541 w 719"/>
              <a:gd name="T79" fmla="*/ 519 h 719"/>
              <a:gd name="T80" fmla="*/ 716 w 719"/>
              <a:gd name="T81" fmla="*/ 694 h 719"/>
              <a:gd name="T82" fmla="*/ 719 w 719"/>
              <a:gd name="T83" fmla="*/ 703 h 719"/>
              <a:gd name="T84" fmla="*/ 715 w 719"/>
              <a:gd name="T85" fmla="*/ 712 h 719"/>
              <a:gd name="T86" fmla="*/ 707 w 719"/>
              <a:gd name="T87" fmla="*/ 718 h 719"/>
              <a:gd name="T88" fmla="*/ 698 w 719"/>
              <a:gd name="T89" fmla="*/ 719 h 719"/>
              <a:gd name="T90" fmla="*/ 690 w 719"/>
              <a:gd name="T91" fmla="*/ 714 h 719"/>
              <a:gd name="T92" fmla="*/ 483 w 719"/>
              <a:gd name="T93" fmla="*/ 568 h 719"/>
              <a:gd name="T94" fmla="*/ 402 w 719"/>
              <a:gd name="T95" fmla="*/ 608 h 719"/>
              <a:gd name="T96" fmla="*/ 310 w 719"/>
              <a:gd name="T97" fmla="*/ 621 h 719"/>
              <a:gd name="T98" fmla="*/ 212 w 719"/>
              <a:gd name="T99" fmla="*/ 605 h 719"/>
              <a:gd name="T100" fmla="*/ 127 w 719"/>
              <a:gd name="T101" fmla="*/ 560 h 719"/>
              <a:gd name="T102" fmla="*/ 60 w 719"/>
              <a:gd name="T103" fmla="*/ 494 h 719"/>
              <a:gd name="T104" fmla="*/ 16 w 719"/>
              <a:gd name="T105" fmla="*/ 409 h 719"/>
              <a:gd name="T106" fmla="*/ 0 w 719"/>
              <a:gd name="T107" fmla="*/ 310 h 719"/>
              <a:gd name="T108" fmla="*/ 16 w 719"/>
              <a:gd name="T109" fmla="*/ 212 h 719"/>
              <a:gd name="T110" fmla="*/ 60 w 719"/>
              <a:gd name="T111" fmla="*/ 127 h 719"/>
              <a:gd name="T112" fmla="*/ 127 w 719"/>
              <a:gd name="T113" fmla="*/ 60 h 719"/>
              <a:gd name="T114" fmla="*/ 212 w 719"/>
              <a:gd name="T115" fmla="*/ 16 h 719"/>
              <a:gd name="T116" fmla="*/ 310 w 719"/>
              <a:gd name="T117"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19" h="719">
                <a:moveTo>
                  <a:pt x="164" y="295"/>
                </a:moveTo>
                <a:lnTo>
                  <a:pt x="457" y="295"/>
                </a:lnTo>
                <a:lnTo>
                  <a:pt x="462" y="295"/>
                </a:lnTo>
                <a:lnTo>
                  <a:pt x="467" y="297"/>
                </a:lnTo>
                <a:lnTo>
                  <a:pt x="470" y="301"/>
                </a:lnTo>
                <a:lnTo>
                  <a:pt x="473" y="305"/>
                </a:lnTo>
                <a:lnTo>
                  <a:pt x="474" y="310"/>
                </a:lnTo>
                <a:lnTo>
                  <a:pt x="473" y="316"/>
                </a:lnTo>
                <a:lnTo>
                  <a:pt x="470" y="321"/>
                </a:lnTo>
                <a:lnTo>
                  <a:pt x="467" y="323"/>
                </a:lnTo>
                <a:lnTo>
                  <a:pt x="462" y="326"/>
                </a:lnTo>
                <a:lnTo>
                  <a:pt x="457" y="327"/>
                </a:lnTo>
                <a:lnTo>
                  <a:pt x="164" y="327"/>
                </a:lnTo>
                <a:lnTo>
                  <a:pt x="159" y="326"/>
                </a:lnTo>
                <a:lnTo>
                  <a:pt x="153" y="323"/>
                </a:lnTo>
                <a:lnTo>
                  <a:pt x="151" y="321"/>
                </a:lnTo>
                <a:lnTo>
                  <a:pt x="148" y="316"/>
                </a:lnTo>
                <a:lnTo>
                  <a:pt x="147" y="310"/>
                </a:lnTo>
                <a:lnTo>
                  <a:pt x="148" y="305"/>
                </a:lnTo>
                <a:lnTo>
                  <a:pt x="151" y="301"/>
                </a:lnTo>
                <a:lnTo>
                  <a:pt x="153" y="297"/>
                </a:lnTo>
                <a:lnTo>
                  <a:pt x="159" y="295"/>
                </a:lnTo>
                <a:lnTo>
                  <a:pt x="164" y="295"/>
                </a:lnTo>
                <a:close/>
                <a:moveTo>
                  <a:pt x="310" y="33"/>
                </a:moveTo>
                <a:lnTo>
                  <a:pt x="266" y="37"/>
                </a:lnTo>
                <a:lnTo>
                  <a:pt x="223" y="47"/>
                </a:lnTo>
                <a:lnTo>
                  <a:pt x="183" y="64"/>
                </a:lnTo>
                <a:lnTo>
                  <a:pt x="147" y="87"/>
                </a:lnTo>
                <a:lnTo>
                  <a:pt x="114" y="114"/>
                </a:lnTo>
                <a:lnTo>
                  <a:pt x="87" y="147"/>
                </a:lnTo>
                <a:lnTo>
                  <a:pt x="64" y="183"/>
                </a:lnTo>
                <a:lnTo>
                  <a:pt x="47" y="223"/>
                </a:lnTo>
                <a:lnTo>
                  <a:pt x="37" y="266"/>
                </a:lnTo>
                <a:lnTo>
                  <a:pt x="33" y="310"/>
                </a:lnTo>
                <a:lnTo>
                  <a:pt x="37" y="356"/>
                </a:lnTo>
                <a:lnTo>
                  <a:pt x="47" y="398"/>
                </a:lnTo>
                <a:lnTo>
                  <a:pt x="64" y="439"/>
                </a:lnTo>
                <a:lnTo>
                  <a:pt x="87" y="474"/>
                </a:lnTo>
                <a:lnTo>
                  <a:pt x="114" y="507"/>
                </a:lnTo>
                <a:lnTo>
                  <a:pt x="147" y="534"/>
                </a:lnTo>
                <a:lnTo>
                  <a:pt x="183" y="558"/>
                </a:lnTo>
                <a:lnTo>
                  <a:pt x="223" y="574"/>
                </a:lnTo>
                <a:lnTo>
                  <a:pt x="266" y="584"/>
                </a:lnTo>
                <a:lnTo>
                  <a:pt x="310" y="588"/>
                </a:lnTo>
                <a:lnTo>
                  <a:pt x="355" y="584"/>
                </a:lnTo>
                <a:lnTo>
                  <a:pt x="398" y="574"/>
                </a:lnTo>
                <a:lnTo>
                  <a:pt x="437" y="558"/>
                </a:lnTo>
                <a:lnTo>
                  <a:pt x="474" y="534"/>
                </a:lnTo>
                <a:lnTo>
                  <a:pt x="507" y="507"/>
                </a:lnTo>
                <a:lnTo>
                  <a:pt x="534" y="474"/>
                </a:lnTo>
                <a:lnTo>
                  <a:pt x="556" y="439"/>
                </a:lnTo>
                <a:lnTo>
                  <a:pt x="573" y="398"/>
                </a:lnTo>
                <a:lnTo>
                  <a:pt x="584" y="356"/>
                </a:lnTo>
                <a:lnTo>
                  <a:pt x="588" y="310"/>
                </a:lnTo>
                <a:lnTo>
                  <a:pt x="584" y="266"/>
                </a:lnTo>
                <a:lnTo>
                  <a:pt x="573" y="223"/>
                </a:lnTo>
                <a:lnTo>
                  <a:pt x="556" y="183"/>
                </a:lnTo>
                <a:lnTo>
                  <a:pt x="534" y="147"/>
                </a:lnTo>
                <a:lnTo>
                  <a:pt x="507" y="114"/>
                </a:lnTo>
                <a:lnTo>
                  <a:pt x="474" y="87"/>
                </a:lnTo>
                <a:lnTo>
                  <a:pt x="437" y="64"/>
                </a:lnTo>
                <a:lnTo>
                  <a:pt x="398" y="47"/>
                </a:lnTo>
                <a:lnTo>
                  <a:pt x="355" y="37"/>
                </a:lnTo>
                <a:lnTo>
                  <a:pt x="310" y="33"/>
                </a:lnTo>
                <a:close/>
                <a:moveTo>
                  <a:pt x="310" y="0"/>
                </a:moveTo>
                <a:lnTo>
                  <a:pt x="360" y="4"/>
                </a:lnTo>
                <a:lnTo>
                  <a:pt x="408" y="16"/>
                </a:lnTo>
                <a:lnTo>
                  <a:pt x="453" y="35"/>
                </a:lnTo>
                <a:lnTo>
                  <a:pt x="494" y="60"/>
                </a:lnTo>
                <a:lnTo>
                  <a:pt x="529" y="92"/>
                </a:lnTo>
                <a:lnTo>
                  <a:pt x="560" y="127"/>
                </a:lnTo>
                <a:lnTo>
                  <a:pt x="585" y="168"/>
                </a:lnTo>
                <a:lnTo>
                  <a:pt x="605" y="212"/>
                </a:lnTo>
                <a:lnTo>
                  <a:pt x="617" y="261"/>
                </a:lnTo>
                <a:lnTo>
                  <a:pt x="621" y="310"/>
                </a:lnTo>
                <a:lnTo>
                  <a:pt x="617" y="358"/>
                </a:lnTo>
                <a:lnTo>
                  <a:pt x="606" y="402"/>
                </a:lnTo>
                <a:lnTo>
                  <a:pt x="590" y="444"/>
                </a:lnTo>
                <a:lnTo>
                  <a:pt x="568" y="483"/>
                </a:lnTo>
                <a:lnTo>
                  <a:pt x="541" y="519"/>
                </a:lnTo>
                <a:lnTo>
                  <a:pt x="713" y="691"/>
                </a:lnTo>
                <a:lnTo>
                  <a:pt x="716" y="694"/>
                </a:lnTo>
                <a:lnTo>
                  <a:pt x="717" y="698"/>
                </a:lnTo>
                <a:lnTo>
                  <a:pt x="719" y="703"/>
                </a:lnTo>
                <a:lnTo>
                  <a:pt x="717" y="707"/>
                </a:lnTo>
                <a:lnTo>
                  <a:pt x="715" y="712"/>
                </a:lnTo>
                <a:lnTo>
                  <a:pt x="712" y="716"/>
                </a:lnTo>
                <a:lnTo>
                  <a:pt x="707" y="718"/>
                </a:lnTo>
                <a:lnTo>
                  <a:pt x="702" y="719"/>
                </a:lnTo>
                <a:lnTo>
                  <a:pt x="698" y="719"/>
                </a:lnTo>
                <a:lnTo>
                  <a:pt x="694" y="716"/>
                </a:lnTo>
                <a:lnTo>
                  <a:pt x="690" y="714"/>
                </a:lnTo>
                <a:lnTo>
                  <a:pt x="517" y="541"/>
                </a:lnTo>
                <a:lnTo>
                  <a:pt x="483" y="568"/>
                </a:lnTo>
                <a:lnTo>
                  <a:pt x="444" y="591"/>
                </a:lnTo>
                <a:lnTo>
                  <a:pt x="402" y="608"/>
                </a:lnTo>
                <a:lnTo>
                  <a:pt x="357" y="617"/>
                </a:lnTo>
                <a:lnTo>
                  <a:pt x="310" y="621"/>
                </a:lnTo>
                <a:lnTo>
                  <a:pt x="261" y="617"/>
                </a:lnTo>
                <a:lnTo>
                  <a:pt x="212" y="605"/>
                </a:lnTo>
                <a:lnTo>
                  <a:pt x="168" y="587"/>
                </a:lnTo>
                <a:lnTo>
                  <a:pt x="127" y="560"/>
                </a:lnTo>
                <a:lnTo>
                  <a:pt x="90" y="530"/>
                </a:lnTo>
                <a:lnTo>
                  <a:pt x="60" y="494"/>
                </a:lnTo>
                <a:lnTo>
                  <a:pt x="35" y="453"/>
                </a:lnTo>
                <a:lnTo>
                  <a:pt x="16" y="409"/>
                </a:lnTo>
                <a:lnTo>
                  <a:pt x="4" y="361"/>
                </a:lnTo>
                <a:lnTo>
                  <a:pt x="0" y="310"/>
                </a:lnTo>
                <a:lnTo>
                  <a:pt x="4" y="261"/>
                </a:lnTo>
                <a:lnTo>
                  <a:pt x="16" y="212"/>
                </a:lnTo>
                <a:lnTo>
                  <a:pt x="35" y="168"/>
                </a:lnTo>
                <a:lnTo>
                  <a:pt x="60" y="127"/>
                </a:lnTo>
                <a:lnTo>
                  <a:pt x="90" y="92"/>
                </a:lnTo>
                <a:lnTo>
                  <a:pt x="127" y="60"/>
                </a:lnTo>
                <a:lnTo>
                  <a:pt x="168" y="35"/>
                </a:lnTo>
                <a:lnTo>
                  <a:pt x="212" y="16"/>
                </a:lnTo>
                <a:lnTo>
                  <a:pt x="261" y="4"/>
                </a:lnTo>
                <a:lnTo>
                  <a:pt x="31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5" name="Freeform 59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628066" y="3314867"/>
            <a:ext cx="404496" cy="445380"/>
          </a:xfrm>
          <a:custGeom>
            <a:avLst/>
            <a:gdLst>
              <a:gd name="T0" fmla="*/ 86 w 653"/>
              <a:gd name="T1" fmla="*/ 223 h 719"/>
              <a:gd name="T2" fmla="*/ 184 w 653"/>
              <a:gd name="T3" fmla="*/ 309 h 719"/>
              <a:gd name="T4" fmla="*/ 269 w 653"/>
              <a:gd name="T5" fmla="*/ 400 h 719"/>
              <a:gd name="T6" fmla="*/ 310 w 653"/>
              <a:gd name="T7" fmla="*/ 490 h 719"/>
              <a:gd name="T8" fmla="*/ 326 w 653"/>
              <a:gd name="T9" fmla="*/ 502 h 719"/>
              <a:gd name="T10" fmla="*/ 321 w 653"/>
              <a:gd name="T11" fmla="*/ 520 h 719"/>
              <a:gd name="T12" fmla="*/ 294 w 653"/>
              <a:gd name="T13" fmla="*/ 555 h 719"/>
              <a:gd name="T14" fmla="*/ 323 w 653"/>
              <a:gd name="T15" fmla="*/ 562 h 719"/>
              <a:gd name="T16" fmla="*/ 323 w 653"/>
              <a:gd name="T17" fmla="*/ 582 h 719"/>
              <a:gd name="T18" fmla="*/ 294 w 653"/>
              <a:gd name="T19" fmla="*/ 588 h 719"/>
              <a:gd name="T20" fmla="*/ 304 w 653"/>
              <a:gd name="T21" fmla="*/ 678 h 719"/>
              <a:gd name="T22" fmla="*/ 339 w 653"/>
              <a:gd name="T23" fmla="*/ 686 h 719"/>
              <a:gd name="T24" fmla="*/ 356 w 653"/>
              <a:gd name="T25" fmla="*/ 650 h 719"/>
              <a:gd name="T26" fmla="*/ 360 w 653"/>
              <a:gd name="T27" fmla="*/ 490 h 719"/>
              <a:gd name="T28" fmla="*/ 402 w 653"/>
              <a:gd name="T29" fmla="*/ 375 h 719"/>
              <a:gd name="T30" fmla="*/ 493 w 653"/>
              <a:gd name="T31" fmla="*/ 288 h 719"/>
              <a:gd name="T32" fmla="*/ 586 w 653"/>
              <a:gd name="T33" fmla="*/ 199 h 719"/>
              <a:gd name="T34" fmla="*/ 543 w 653"/>
              <a:gd name="T35" fmla="*/ 172 h 719"/>
              <a:gd name="T36" fmla="*/ 327 w 653"/>
              <a:gd name="T37" fmla="*/ 197 h 719"/>
              <a:gd name="T38" fmla="*/ 111 w 653"/>
              <a:gd name="T39" fmla="*/ 172 h 719"/>
              <a:gd name="T40" fmla="*/ 273 w 653"/>
              <a:gd name="T41" fmla="*/ 34 h 719"/>
              <a:gd name="T42" fmla="*/ 102 w 653"/>
              <a:gd name="T43" fmla="*/ 57 h 719"/>
              <a:gd name="T44" fmla="*/ 33 w 653"/>
              <a:gd name="T45" fmla="*/ 98 h 719"/>
              <a:gd name="T46" fmla="*/ 102 w 653"/>
              <a:gd name="T47" fmla="*/ 140 h 719"/>
              <a:gd name="T48" fmla="*/ 273 w 653"/>
              <a:gd name="T49" fmla="*/ 163 h 719"/>
              <a:gd name="T50" fmla="*/ 475 w 653"/>
              <a:gd name="T51" fmla="*/ 155 h 719"/>
              <a:gd name="T52" fmla="*/ 602 w 653"/>
              <a:gd name="T53" fmla="*/ 122 h 719"/>
              <a:gd name="T54" fmla="*/ 602 w 653"/>
              <a:gd name="T55" fmla="*/ 76 h 719"/>
              <a:gd name="T56" fmla="*/ 475 w 653"/>
              <a:gd name="T57" fmla="*/ 42 h 719"/>
              <a:gd name="T58" fmla="*/ 327 w 653"/>
              <a:gd name="T59" fmla="*/ 0 h 719"/>
              <a:gd name="T60" fmla="*/ 519 w 653"/>
              <a:gd name="T61" fmla="*/ 20 h 719"/>
              <a:gd name="T62" fmla="*/ 636 w 653"/>
              <a:gd name="T63" fmla="*/ 68 h 719"/>
              <a:gd name="T64" fmla="*/ 642 w 653"/>
              <a:gd name="T65" fmla="*/ 165 h 719"/>
              <a:gd name="T66" fmla="*/ 571 w 653"/>
              <a:gd name="T67" fmla="*/ 266 h 719"/>
              <a:gd name="T68" fmla="*/ 475 w 653"/>
              <a:gd name="T69" fmla="*/ 346 h 719"/>
              <a:gd name="T70" fmla="*/ 403 w 653"/>
              <a:gd name="T71" fmla="*/ 435 h 719"/>
              <a:gd name="T72" fmla="*/ 391 w 653"/>
              <a:gd name="T73" fmla="*/ 589 h 719"/>
              <a:gd name="T74" fmla="*/ 378 w 653"/>
              <a:gd name="T75" fmla="*/ 695 h 719"/>
              <a:gd name="T76" fmla="*/ 327 w 653"/>
              <a:gd name="T77" fmla="*/ 719 h 719"/>
              <a:gd name="T78" fmla="*/ 275 w 653"/>
              <a:gd name="T79" fmla="*/ 692 h 719"/>
              <a:gd name="T80" fmla="*/ 262 w 653"/>
              <a:gd name="T81" fmla="*/ 574 h 719"/>
              <a:gd name="T82" fmla="*/ 262 w 653"/>
              <a:gd name="T83" fmla="*/ 507 h 719"/>
              <a:gd name="T84" fmla="*/ 237 w 653"/>
              <a:gd name="T85" fmla="*/ 410 h 719"/>
              <a:gd name="T86" fmla="*/ 156 w 653"/>
              <a:gd name="T87" fmla="*/ 326 h 719"/>
              <a:gd name="T88" fmla="*/ 61 w 653"/>
              <a:gd name="T89" fmla="*/ 244 h 719"/>
              <a:gd name="T90" fmla="*/ 4 w 653"/>
              <a:gd name="T91" fmla="*/ 134 h 719"/>
              <a:gd name="T92" fmla="*/ 37 w 653"/>
              <a:gd name="T93" fmla="*/ 54 h 719"/>
              <a:gd name="T94" fmla="*/ 177 w 653"/>
              <a:gd name="T95" fmla="*/ 12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53" h="719">
                <a:moveTo>
                  <a:pt x="39" y="146"/>
                </a:moveTo>
                <a:lnTo>
                  <a:pt x="51" y="173"/>
                </a:lnTo>
                <a:lnTo>
                  <a:pt x="67" y="199"/>
                </a:lnTo>
                <a:lnTo>
                  <a:pt x="86" y="223"/>
                </a:lnTo>
                <a:lnTo>
                  <a:pt x="110" y="245"/>
                </a:lnTo>
                <a:lnTo>
                  <a:pt x="135" y="267"/>
                </a:lnTo>
                <a:lnTo>
                  <a:pt x="161" y="288"/>
                </a:lnTo>
                <a:lnTo>
                  <a:pt x="184" y="309"/>
                </a:lnTo>
                <a:lnTo>
                  <a:pt x="209" y="330"/>
                </a:lnTo>
                <a:lnTo>
                  <a:pt x="232" y="351"/>
                </a:lnTo>
                <a:lnTo>
                  <a:pt x="252" y="375"/>
                </a:lnTo>
                <a:lnTo>
                  <a:pt x="269" y="400"/>
                </a:lnTo>
                <a:lnTo>
                  <a:pt x="283" y="427"/>
                </a:lnTo>
                <a:lnTo>
                  <a:pt x="290" y="457"/>
                </a:lnTo>
                <a:lnTo>
                  <a:pt x="294" y="490"/>
                </a:lnTo>
                <a:lnTo>
                  <a:pt x="310" y="490"/>
                </a:lnTo>
                <a:lnTo>
                  <a:pt x="315" y="491"/>
                </a:lnTo>
                <a:lnTo>
                  <a:pt x="321" y="494"/>
                </a:lnTo>
                <a:lnTo>
                  <a:pt x="323" y="498"/>
                </a:lnTo>
                <a:lnTo>
                  <a:pt x="326" y="502"/>
                </a:lnTo>
                <a:lnTo>
                  <a:pt x="327" y="507"/>
                </a:lnTo>
                <a:lnTo>
                  <a:pt x="326" y="512"/>
                </a:lnTo>
                <a:lnTo>
                  <a:pt x="323" y="516"/>
                </a:lnTo>
                <a:lnTo>
                  <a:pt x="321" y="520"/>
                </a:lnTo>
                <a:lnTo>
                  <a:pt x="315" y="523"/>
                </a:lnTo>
                <a:lnTo>
                  <a:pt x="310" y="523"/>
                </a:lnTo>
                <a:lnTo>
                  <a:pt x="294" y="523"/>
                </a:lnTo>
                <a:lnTo>
                  <a:pt x="294" y="555"/>
                </a:lnTo>
                <a:lnTo>
                  <a:pt x="310" y="555"/>
                </a:lnTo>
                <a:lnTo>
                  <a:pt x="315" y="557"/>
                </a:lnTo>
                <a:lnTo>
                  <a:pt x="321" y="559"/>
                </a:lnTo>
                <a:lnTo>
                  <a:pt x="323" y="562"/>
                </a:lnTo>
                <a:lnTo>
                  <a:pt x="326" y="567"/>
                </a:lnTo>
                <a:lnTo>
                  <a:pt x="327" y="572"/>
                </a:lnTo>
                <a:lnTo>
                  <a:pt x="326" y="578"/>
                </a:lnTo>
                <a:lnTo>
                  <a:pt x="323" y="582"/>
                </a:lnTo>
                <a:lnTo>
                  <a:pt x="321" y="585"/>
                </a:lnTo>
                <a:lnTo>
                  <a:pt x="315" y="588"/>
                </a:lnTo>
                <a:lnTo>
                  <a:pt x="310" y="588"/>
                </a:lnTo>
                <a:lnTo>
                  <a:pt x="294" y="588"/>
                </a:lnTo>
                <a:lnTo>
                  <a:pt x="296" y="623"/>
                </a:lnTo>
                <a:lnTo>
                  <a:pt x="298" y="650"/>
                </a:lnTo>
                <a:lnTo>
                  <a:pt x="301" y="671"/>
                </a:lnTo>
                <a:lnTo>
                  <a:pt x="304" y="678"/>
                </a:lnTo>
                <a:lnTo>
                  <a:pt x="307" y="684"/>
                </a:lnTo>
                <a:lnTo>
                  <a:pt x="314" y="686"/>
                </a:lnTo>
                <a:lnTo>
                  <a:pt x="327" y="686"/>
                </a:lnTo>
                <a:lnTo>
                  <a:pt x="339" y="686"/>
                </a:lnTo>
                <a:lnTo>
                  <a:pt x="347" y="684"/>
                </a:lnTo>
                <a:lnTo>
                  <a:pt x="349" y="678"/>
                </a:lnTo>
                <a:lnTo>
                  <a:pt x="352" y="671"/>
                </a:lnTo>
                <a:lnTo>
                  <a:pt x="356" y="650"/>
                </a:lnTo>
                <a:lnTo>
                  <a:pt x="357" y="622"/>
                </a:lnTo>
                <a:lnTo>
                  <a:pt x="358" y="587"/>
                </a:lnTo>
                <a:lnTo>
                  <a:pt x="360" y="542"/>
                </a:lnTo>
                <a:lnTo>
                  <a:pt x="360" y="490"/>
                </a:lnTo>
                <a:lnTo>
                  <a:pt x="362" y="457"/>
                </a:lnTo>
                <a:lnTo>
                  <a:pt x="372" y="427"/>
                </a:lnTo>
                <a:lnTo>
                  <a:pt x="385" y="400"/>
                </a:lnTo>
                <a:lnTo>
                  <a:pt x="402" y="375"/>
                </a:lnTo>
                <a:lnTo>
                  <a:pt x="421" y="351"/>
                </a:lnTo>
                <a:lnTo>
                  <a:pt x="445" y="330"/>
                </a:lnTo>
                <a:lnTo>
                  <a:pt x="468" y="309"/>
                </a:lnTo>
                <a:lnTo>
                  <a:pt x="493" y="288"/>
                </a:lnTo>
                <a:lnTo>
                  <a:pt x="519" y="267"/>
                </a:lnTo>
                <a:lnTo>
                  <a:pt x="544" y="246"/>
                </a:lnTo>
                <a:lnTo>
                  <a:pt x="567" y="223"/>
                </a:lnTo>
                <a:lnTo>
                  <a:pt x="586" y="199"/>
                </a:lnTo>
                <a:lnTo>
                  <a:pt x="602" y="173"/>
                </a:lnTo>
                <a:lnTo>
                  <a:pt x="614" y="146"/>
                </a:lnTo>
                <a:lnTo>
                  <a:pt x="582" y="160"/>
                </a:lnTo>
                <a:lnTo>
                  <a:pt x="543" y="172"/>
                </a:lnTo>
                <a:lnTo>
                  <a:pt x="496" y="182"/>
                </a:lnTo>
                <a:lnTo>
                  <a:pt x="444" y="190"/>
                </a:lnTo>
                <a:lnTo>
                  <a:pt x="387" y="195"/>
                </a:lnTo>
                <a:lnTo>
                  <a:pt x="327" y="197"/>
                </a:lnTo>
                <a:lnTo>
                  <a:pt x="266" y="195"/>
                </a:lnTo>
                <a:lnTo>
                  <a:pt x="209" y="190"/>
                </a:lnTo>
                <a:lnTo>
                  <a:pt x="157" y="182"/>
                </a:lnTo>
                <a:lnTo>
                  <a:pt x="111" y="172"/>
                </a:lnTo>
                <a:lnTo>
                  <a:pt x="72" y="160"/>
                </a:lnTo>
                <a:lnTo>
                  <a:pt x="39" y="146"/>
                </a:lnTo>
                <a:close/>
                <a:moveTo>
                  <a:pt x="327" y="33"/>
                </a:moveTo>
                <a:lnTo>
                  <a:pt x="273" y="34"/>
                </a:lnTo>
                <a:lnTo>
                  <a:pt x="224" y="37"/>
                </a:lnTo>
                <a:lnTo>
                  <a:pt x="178" y="42"/>
                </a:lnTo>
                <a:lnTo>
                  <a:pt x="137" y="49"/>
                </a:lnTo>
                <a:lnTo>
                  <a:pt x="102" y="57"/>
                </a:lnTo>
                <a:lnTo>
                  <a:pt x="73" y="66"/>
                </a:lnTo>
                <a:lnTo>
                  <a:pt x="51" y="76"/>
                </a:lnTo>
                <a:lnTo>
                  <a:pt x="38" y="87"/>
                </a:lnTo>
                <a:lnTo>
                  <a:pt x="33" y="98"/>
                </a:lnTo>
                <a:lnTo>
                  <a:pt x="38" y="110"/>
                </a:lnTo>
                <a:lnTo>
                  <a:pt x="51" y="122"/>
                </a:lnTo>
                <a:lnTo>
                  <a:pt x="73" y="131"/>
                </a:lnTo>
                <a:lnTo>
                  <a:pt x="102" y="140"/>
                </a:lnTo>
                <a:lnTo>
                  <a:pt x="137" y="148"/>
                </a:lnTo>
                <a:lnTo>
                  <a:pt x="178" y="155"/>
                </a:lnTo>
                <a:lnTo>
                  <a:pt x="224" y="160"/>
                </a:lnTo>
                <a:lnTo>
                  <a:pt x="273" y="163"/>
                </a:lnTo>
                <a:lnTo>
                  <a:pt x="327" y="164"/>
                </a:lnTo>
                <a:lnTo>
                  <a:pt x="379" y="163"/>
                </a:lnTo>
                <a:lnTo>
                  <a:pt x="429" y="160"/>
                </a:lnTo>
                <a:lnTo>
                  <a:pt x="475" y="155"/>
                </a:lnTo>
                <a:lnTo>
                  <a:pt x="516" y="148"/>
                </a:lnTo>
                <a:lnTo>
                  <a:pt x="551" y="140"/>
                </a:lnTo>
                <a:lnTo>
                  <a:pt x="581" y="131"/>
                </a:lnTo>
                <a:lnTo>
                  <a:pt x="602" y="122"/>
                </a:lnTo>
                <a:lnTo>
                  <a:pt x="616" y="110"/>
                </a:lnTo>
                <a:lnTo>
                  <a:pt x="620" y="98"/>
                </a:lnTo>
                <a:lnTo>
                  <a:pt x="616" y="87"/>
                </a:lnTo>
                <a:lnTo>
                  <a:pt x="602" y="76"/>
                </a:lnTo>
                <a:lnTo>
                  <a:pt x="581" y="66"/>
                </a:lnTo>
                <a:lnTo>
                  <a:pt x="551" y="57"/>
                </a:lnTo>
                <a:lnTo>
                  <a:pt x="516" y="49"/>
                </a:lnTo>
                <a:lnTo>
                  <a:pt x="475" y="42"/>
                </a:lnTo>
                <a:lnTo>
                  <a:pt x="429" y="37"/>
                </a:lnTo>
                <a:lnTo>
                  <a:pt x="379" y="34"/>
                </a:lnTo>
                <a:lnTo>
                  <a:pt x="327" y="33"/>
                </a:lnTo>
                <a:close/>
                <a:moveTo>
                  <a:pt x="327" y="0"/>
                </a:moveTo>
                <a:lnTo>
                  <a:pt x="379" y="2"/>
                </a:lnTo>
                <a:lnTo>
                  <a:pt x="430" y="6"/>
                </a:lnTo>
                <a:lnTo>
                  <a:pt x="476" y="12"/>
                </a:lnTo>
                <a:lnTo>
                  <a:pt x="519" y="20"/>
                </a:lnTo>
                <a:lnTo>
                  <a:pt x="557" y="29"/>
                </a:lnTo>
                <a:lnTo>
                  <a:pt x="590" y="41"/>
                </a:lnTo>
                <a:lnTo>
                  <a:pt x="616" y="54"/>
                </a:lnTo>
                <a:lnTo>
                  <a:pt x="636" y="68"/>
                </a:lnTo>
                <a:lnTo>
                  <a:pt x="649" y="83"/>
                </a:lnTo>
                <a:lnTo>
                  <a:pt x="653" y="98"/>
                </a:lnTo>
                <a:lnTo>
                  <a:pt x="650" y="134"/>
                </a:lnTo>
                <a:lnTo>
                  <a:pt x="642" y="165"/>
                </a:lnTo>
                <a:lnTo>
                  <a:pt x="629" y="194"/>
                </a:lnTo>
                <a:lnTo>
                  <a:pt x="612" y="220"/>
                </a:lnTo>
                <a:lnTo>
                  <a:pt x="593" y="244"/>
                </a:lnTo>
                <a:lnTo>
                  <a:pt x="571" y="266"/>
                </a:lnTo>
                <a:lnTo>
                  <a:pt x="547" y="287"/>
                </a:lnTo>
                <a:lnTo>
                  <a:pt x="522" y="307"/>
                </a:lnTo>
                <a:lnTo>
                  <a:pt x="499" y="326"/>
                </a:lnTo>
                <a:lnTo>
                  <a:pt x="475" y="346"/>
                </a:lnTo>
                <a:lnTo>
                  <a:pt x="453" y="367"/>
                </a:lnTo>
                <a:lnTo>
                  <a:pt x="433" y="388"/>
                </a:lnTo>
                <a:lnTo>
                  <a:pt x="416" y="410"/>
                </a:lnTo>
                <a:lnTo>
                  <a:pt x="403" y="435"/>
                </a:lnTo>
                <a:lnTo>
                  <a:pt x="395" y="461"/>
                </a:lnTo>
                <a:lnTo>
                  <a:pt x="393" y="490"/>
                </a:lnTo>
                <a:lnTo>
                  <a:pt x="393" y="545"/>
                </a:lnTo>
                <a:lnTo>
                  <a:pt x="391" y="589"/>
                </a:lnTo>
                <a:lnTo>
                  <a:pt x="390" y="626"/>
                </a:lnTo>
                <a:lnTo>
                  <a:pt x="387" y="656"/>
                </a:lnTo>
                <a:lnTo>
                  <a:pt x="383" y="678"/>
                </a:lnTo>
                <a:lnTo>
                  <a:pt x="378" y="695"/>
                </a:lnTo>
                <a:lnTo>
                  <a:pt x="370" y="707"/>
                </a:lnTo>
                <a:lnTo>
                  <a:pt x="358" y="714"/>
                </a:lnTo>
                <a:lnTo>
                  <a:pt x="344" y="718"/>
                </a:lnTo>
                <a:lnTo>
                  <a:pt x="327" y="719"/>
                </a:lnTo>
                <a:lnTo>
                  <a:pt x="309" y="718"/>
                </a:lnTo>
                <a:lnTo>
                  <a:pt x="294" y="714"/>
                </a:lnTo>
                <a:lnTo>
                  <a:pt x="283" y="705"/>
                </a:lnTo>
                <a:lnTo>
                  <a:pt x="275" y="692"/>
                </a:lnTo>
                <a:lnTo>
                  <a:pt x="268" y="673"/>
                </a:lnTo>
                <a:lnTo>
                  <a:pt x="264" y="648"/>
                </a:lnTo>
                <a:lnTo>
                  <a:pt x="263" y="614"/>
                </a:lnTo>
                <a:lnTo>
                  <a:pt x="262" y="574"/>
                </a:lnTo>
                <a:lnTo>
                  <a:pt x="262" y="572"/>
                </a:lnTo>
                <a:lnTo>
                  <a:pt x="262" y="571"/>
                </a:lnTo>
                <a:lnTo>
                  <a:pt x="262" y="541"/>
                </a:lnTo>
                <a:lnTo>
                  <a:pt x="262" y="507"/>
                </a:lnTo>
                <a:lnTo>
                  <a:pt x="262" y="490"/>
                </a:lnTo>
                <a:lnTo>
                  <a:pt x="259" y="461"/>
                </a:lnTo>
                <a:lnTo>
                  <a:pt x="250" y="435"/>
                </a:lnTo>
                <a:lnTo>
                  <a:pt x="237" y="410"/>
                </a:lnTo>
                <a:lnTo>
                  <a:pt x="221" y="388"/>
                </a:lnTo>
                <a:lnTo>
                  <a:pt x="201" y="367"/>
                </a:lnTo>
                <a:lnTo>
                  <a:pt x="179" y="346"/>
                </a:lnTo>
                <a:lnTo>
                  <a:pt x="156" y="326"/>
                </a:lnTo>
                <a:lnTo>
                  <a:pt x="131" y="307"/>
                </a:lnTo>
                <a:lnTo>
                  <a:pt x="107" y="287"/>
                </a:lnTo>
                <a:lnTo>
                  <a:pt x="84" y="266"/>
                </a:lnTo>
                <a:lnTo>
                  <a:pt x="61" y="244"/>
                </a:lnTo>
                <a:lnTo>
                  <a:pt x="42" y="220"/>
                </a:lnTo>
                <a:lnTo>
                  <a:pt x="25" y="194"/>
                </a:lnTo>
                <a:lnTo>
                  <a:pt x="12" y="165"/>
                </a:lnTo>
                <a:lnTo>
                  <a:pt x="4" y="134"/>
                </a:lnTo>
                <a:lnTo>
                  <a:pt x="0" y="98"/>
                </a:lnTo>
                <a:lnTo>
                  <a:pt x="5" y="83"/>
                </a:lnTo>
                <a:lnTo>
                  <a:pt x="17" y="68"/>
                </a:lnTo>
                <a:lnTo>
                  <a:pt x="37" y="54"/>
                </a:lnTo>
                <a:lnTo>
                  <a:pt x="63" y="41"/>
                </a:lnTo>
                <a:lnTo>
                  <a:pt x="95" y="29"/>
                </a:lnTo>
                <a:lnTo>
                  <a:pt x="133" y="20"/>
                </a:lnTo>
                <a:lnTo>
                  <a:pt x="177" y="12"/>
                </a:lnTo>
                <a:lnTo>
                  <a:pt x="224" y="6"/>
                </a:lnTo>
                <a:lnTo>
                  <a:pt x="273" y="2"/>
                </a:lnTo>
                <a:lnTo>
                  <a:pt x="32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6" name="Freeform 60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444807" y="3314867"/>
            <a:ext cx="445380" cy="445380"/>
          </a:xfrm>
          <a:custGeom>
            <a:avLst/>
            <a:gdLst>
              <a:gd name="T0" fmla="*/ 671 w 779"/>
              <a:gd name="T1" fmla="*/ 437 h 779"/>
              <a:gd name="T2" fmla="*/ 771 w 779"/>
              <a:gd name="T3" fmla="*/ 534 h 779"/>
              <a:gd name="T4" fmla="*/ 775 w 779"/>
              <a:gd name="T5" fmla="*/ 559 h 779"/>
              <a:gd name="T6" fmla="*/ 673 w 779"/>
              <a:gd name="T7" fmla="*/ 654 h 779"/>
              <a:gd name="T8" fmla="*/ 654 w 779"/>
              <a:gd name="T9" fmla="*/ 672 h 779"/>
              <a:gd name="T10" fmla="*/ 637 w 779"/>
              <a:gd name="T11" fmla="*/ 654 h 779"/>
              <a:gd name="T12" fmla="*/ 534 w 779"/>
              <a:gd name="T13" fmla="*/ 559 h 779"/>
              <a:gd name="T14" fmla="*/ 538 w 779"/>
              <a:gd name="T15" fmla="*/ 534 h 779"/>
              <a:gd name="T16" fmla="*/ 637 w 779"/>
              <a:gd name="T17" fmla="*/ 437 h 779"/>
              <a:gd name="T18" fmla="*/ 42 w 779"/>
              <a:gd name="T19" fmla="*/ 157 h 779"/>
              <a:gd name="T20" fmla="*/ 146 w 779"/>
              <a:gd name="T21" fmla="*/ 289 h 779"/>
              <a:gd name="T22" fmla="*/ 263 w 779"/>
              <a:gd name="T23" fmla="*/ 394 h 779"/>
              <a:gd name="T24" fmla="*/ 318 w 779"/>
              <a:gd name="T25" fmla="*/ 530 h 779"/>
              <a:gd name="T26" fmla="*/ 354 w 779"/>
              <a:gd name="T27" fmla="*/ 543 h 779"/>
              <a:gd name="T28" fmla="*/ 342 w 779"/>
              <a:gd name="T29" fmla="*/ 565 h 779"/>
              <a:gd name="T30" fmla="*/ 342 w 779"/>
              <a:gd name="T31" fmla="*/ 602 h 779"/>
              <a:gd name="T32" fmla="*/ 354 w 779"/>
              <a:gd name="T33" fmla="*/ 624 h 779"/>
              <a:gd name="T34" fmla="*/ 320 w 779"/>
              <a:gd name="T35" fmla="*/ 636 h 779"/>
              <a:gd name="T36" fmla="*/ 333 w 779"/>
              <a:gd name="T37" fmla="*/ 739 h 779"/>
              <a:gd name="T38" fmla="*/ 378 w 779"/>
              <a:gd name="T39" fmla="*/ 734 h 779"/>
              <a:gd name="T40" fmla="*/ 389 w 779"/>
              <a:gd name="T41" fmla="*/ 587 h 779"/>
              <a:gd name="T42" fmla="*/ 427 w 779"/>
              <a:gd name="T43" fmla="*/ 416 h 779"/>
              <a:gd name="T44" fmla="*/ 534 w 779"/>
              <a:gd name="T45" fmla="*/ 311 h 779"/>
              <a:gd name="T46" fmla="*/ 653 w 779"/>
              <a:gd name="T47" fmla="*/ 187 h 779"/>
              <a:gd name="T48" fmla="*/ 514 w 779"/>
              <a:gd name="T49" fmla="*/ 200 h 779"/>
              <a:gd name="T50" fmla="*/ 244 w 779"/>
              <a:gd name="T51" fmla="*/ 206 h 779"/>
              <a:gd name="T52" fmla="*/ 42 w 779"/>
              <a:gd name="T53" fmla="*/ 157 h 779"/>
              <a:gd name="T54" fmla="*/ 166 w 779"/>
              <a:gd name="T55" fmla="*/ 48 h 779"/>
              <a:gd name="T56" fmla="*/ 40 w 779"/>
              <a:gd name="T57" fmla="*/ 94 h 779"/>
              <a:gd name="T58" fmla="*/ 97 w 779"/>
              <a:gd name="T59" fmla="*/ 148 h 779"/>
              <a:gd name="T60" fmla="*/ 303 w 779"/>
              <a:gd name="T61" fmla="*/ 175 h 779"/>
              <a:gd name="T62" fmla="*/ 542 w 779"/>
              <a:gd name="T63" fmla="*/ 163 h 779"/>
              <a:gd name="T64" fmla="*/ 668 w 779"/>
              <a:gd name="T65" fmla="*/ 117 h 779"/>
              <a:gd name="T66" fmla="*/ 611 w 779"/>
              <a:gd name="T67" fmla="*/ 64 h 779"/>
              <a:gd name="T68" fmla="*/ 406 w 779"/>
              <a:gd name="T69" fmla="*/ 36 h 779"/>
              <a:gd name="T70" fmla="*/ 517 w 779"/>
              <a:gd name="T71" fmla="*/ 11 h 779"/>
              <a:gd name="T72" fmla="*/ 690 w 779"/>
              <a:gd name="T73" fmla="*/ 72 h 779"/>
              <a:gd name="T74" fmla="*/ 685 w 779"/>
              <a:gd name="T75" fmla="*/ 204 h 779"/>
              <a:gd name="T76" fmla="*/ 579 w 779"/>
              <a:gd name="T77" fmla="*/ 322 h 779"/>
              <a:gd name="T78" fmla="*/ 465 w 779"/>
              <a:gd name="T79" fmla="*/ 425 h 779"/>
              <a:gd name="T80" fmla="*/ 424 w 779"/>
              <a:gd name="T81" fmla="*/ 583 h 779"/>
              <a:gd name="T82" fmla="*/ 414 w 779"/>
              <a:gd name="T83" fmla="*/ 743 h 779"/>
              <a:gd name="T84" fmla="*/ 354 w 779"/>
              <a:gd name="T85" fmla="*/ 779 h 779"/>
              <a:gd name="T86" fmla="*/ 295 w 779"/>
              <a:gd name="T87" fmla="*/ 741 h 779"/>
              <a:gd name="T88" fmla="*/ 283 w 779"/>
              <a:gd name="T89" fmla="*/ 619 h 779"/>
              <a:gd name="T90" fmla="*/ 283 w 779"/>
              <a:gd name="T91" fmla="*/ 548 h 779"/>
              <a:gd name="T92" fmla="*/ 259 w 779"/>
              <a:gd name="T93" fmla="*/ 449 h 779"/>
              <a:gd name="T94" fmla="*/ 155 w 779"/>
              <a:gd name="T95" fmla="*/ 341 h 779"/>
              <a:gd name="T96" fmla="*/ 40 w 779"/>
              <a:gd name="T97" fmla="*/ 230 h 779"/>
              <a:gd name="T98" fmla="*/ 6 w 779"/>
              <a:gd name="T99" fmla="*/ 89 h 779"/>
              <a:gd name="T100" fmla="*/ 146 w 779"/>
              <a:gd name="T101" fmla="*/ 21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79" h="779">
                <a:moveTo>
                  <a:pt x="654" y="424"/>
                </a:moveTo>
                <a:lnTo>
                  <a:pt x="660" y="425"/>
                </a:lnTo>
                <a:lnTo>
                  <a:pt x="665" y="428"/>
                </a:lnTo>
                <a:lnTo>
                  <a:pt x="669" y="432"/>
                </a:lnTo>
                <a:lnTo>
                  <a:pt x="671" y="437"/>
                </a:lnTo>
                <a:lnTo>
                  <a:pt x="673" y="442"/>
                </a:lnTo>
                <a:lnTo>
                  <a:pt x="673" y="530"/>
                </a:lnTo>
                <a:lnTo>
                  <a:pt x="760" y="530"/>
                </a:lnTo>
                <a:lnTo>
                  <a:pt x="766" y="531"/>
                </a:lnTo>
                <a:lnTo>
                  <a:pt x="771" y="534"/>
                </a:lnTo>
                <a:lnTo>
                  <a:pt x="775" y="538"/>
                </a:lnTo>
                <a:lnTo>
                  <a:pt x="777" y="543"/>
                </a:lnTo>
                <a:lnTo>
                  <a:pt x="779" y="548"/>
                </a:lnTo>
                <a:lnTo>
                  <a:pt x="777" y="553"/>
                </a:lnTo>
                <a:lnTo>
                  <a:pt x="775" y="559"/>
                </a:lnTo>
                <a:lnTo>
                  <a:pt x="771" y="563"/>
                </a:lnTo>
                <a:lnTo>
                  <a:pt x="766" y="565"/>
                </a:lnTo>
                <a:lnTo>
                  <a:pt x="760" y="565"/>
                </a:lnTo>
                <a:lnTo>
                  <a:pt x="673" y="565"/>
                </a:lnTo>
                <a:lnTo>
                  <a:pt x="673" y="654"/>
                </a:lnTo>
                <a:lnTo>
                  <a:pt x="671" y="659"/>
                </a:lnTo>
                <a:lnTo>
                  <a:pt x="669" y="665"/>
                </a:lnTo>
                <a:lnTo>
                  <a:pt x="665" y="669"/>
                </a:lnTo>
                <a:lnTo>
                  <a:pt x="660" y="671"/>
                </a:lnTo>
                <a:lnTo>
                  <a:pt x="654" y="672"/>
                </a:lnTo>
                <a:lnTo>
                  <a:pt x="649" y="671"/>
                </a:lnTo>
                <a:lnTo>
                  <a:pt x="644" y="669"/>
                </a:lnTo>
                <a:lnTo>
                  <a:pt x="640" y="665"/>
                </a:lnTo>
                <a:lnTo>
                  <a:pt x="637" y="659"/>
                </a:lnTo>
                <a:lnTo>
                  <a:pt x="637" y="654"/>
                </a:lnTo>
                <a:lnTo>
                  <a:pt x="637" y="565"/>
                </a:lnTo>
                <a:lnTo>
                  <a:pt x="548" y="565"/>
                </a:lnTo>
                <a:lnTo>
                  <a:pt x="543" y="565"/>
                </a:lnTo>
                <a:lnTo>
                  <a:pt x="538" y="563"/>
                </a:lnTo>
                <a:lnTo>
                  <a:pt x="534" y="559"/>
                </a:lnTo>
                <a:lnTo>
                  <a:pt x="531" y="553"/>
                </a:lnTo>
                <a:lnTo>
                  <a:pt x="531" y="548"/>
                </a:lnTo>
                <a:lnTo>
                  <a:pt x="531" y="543"/>
                </a:lnTo>
                <a:lnTo>
                  <a:pt x="534" y="538"/>
                </a:lnTo>
                <a:lnTo>
                  <a:pt x="538" y="534"/>
                </a:lnTo>
                <a:lnTo>
                  <a:pt x="543" y="531"/>
                </a:lnTo>
                <a:lnTo>
                  <a:pt x="548" y="530"/>
                </a:lnTo>
                <a:lnTo>
                  <a:pt x="637" y="530"/>
                </a:lnTo>
                <a:lnTo>
                  <a:pt x="637" y="442"/>
                </a:lnTo>
                <a:lnTo>
                  <a:pt x="637" y="437"/>
                </a:lnTo>
                <a:lnTo>
                  <a:pt x="640" y="432"/>
                </a:lnTo>
                <a:lnTo>
                  <a:pt x="644" y="428"/>
                </a:lnTo>
                <a:lnTo>
                  <a:pt x="649" y="425"/>
                </a:lnTo>
                <a:lnTo>
                  <a:pt x="654" y="424"/>
                </a:lnTo>
                <a:close/>
                <a:moveTo>
                  <a:pt x="42" y="157"/>
                </a:moveTo>
                <a:lnTo>
                  <a:pt x="55" y="187"/>
                </a:lnTo>
                <a:lnTo>
                  <a:pt x="72" y="214"/>
                </a:lnTo>
                <a:lnTo>
                  <a:pt x="95" y="240"/>
                </a:lnTo>
                <a:lnTo>
                  <a:pt x="118" y="265"/>
                </a:lnTo>
                <a:lnTo>
                  <a:pt x="146" y="289"/>
                </a:lnTo>
                <a:lnTo>
                  <a:pt x="174" y="311"/>
                </a:lnTo>
                <a:lnTo>
                  <a:pt x="198" y="331"/>
                </a:lnTo>
                <a:lnTo>
                  <a:pt x="221" y="350"/>
                </a:lnTo>
                <a:lnTo>
                  <a:pt x="242" y="371"/>
                </a:lnTo>
                <a:lnTo>
                  <a:pt x="263" y="394"/>
                </a:lnTo>
                <a:lnTo>
                  <a:pt x="282" y="416"/>
                </a:lnTo>
                <a:lnTo>
                  <a:pt x="297" y="441"/>
                </a:lnTo>
                <a:lnTo>
                  <a:pt x="309" y="468"/>
                </a:lnTo>
                <a:lnTo>
                  <a:pt x="316" y="498"/>
                </a:lnTo>
                <a:lnTo>
                  <a:pt x="318" y="530"/>
                </a:lnTo>
                <a:lnTo>
                  <a:pt x="337" y="530"/>
                </a:lnTo>
                <a:lnTo>
                  <a:pt x="342" y="531"/>
                </a:lnTo>
                <a:lnTo>
                  <a:pt x="347" y="534"/>
                </a:lnTo>
                <a:lnTo>
                  <a:pt x="351" y="538"/>
                </a:lnTo>
                <a:lnTo>
                  <a:pt x="354" y="543"/>
                </a:lnTo>
                <a:lnTo>
                  <a:pt x="354" y="548"/>
                </a:lnTo>
                <a:lnTo>
                  <a:pt x="354" y="553"/>
                </a:lnTo>
                <a:lnTo>
                  <a:pt x="351" y="559"/>
                </a:lnTo>
                <a:lnTo>
                  <a:pt x="347" y="563"/>
                </a:lnTo>
                <a:lnTo>
                  <a:pt x="342" y="565"/>
                </a:lnTo>
                <a:lnTo>
                  <a:pt x="337" y="565"/>
                </a:lnTo>
                <a:lnTo>
                  <a:pt x="318" y="565"/>
                </a:lnTo>
                <a:lnTo>
                  <a:pt x="318" y="600"/>
                </a:lnTo>
                <a:lnTo>
                  <a:pt x="337" y="600"/>
                </a:lnTo>
                <a:lnTo>
                  <a:pt x="342" y="602"/>
                </a:lnTo>
                <a:lnTo>
                  <a:pt x="347" y="604"/>
                </a:lnTo>
                <a:lnTo>
                  <a:pt x="351" y="608"/>
                </a:lnTo>
                <a:lnTo>
                  <a:pt x="354" y="614"/>
                </a:lnTo>
                <a:lnTo>
                  <a:pt x="354" y="619"/>
                </a:lnTo>
                <a:lnTo>
                  <a:pt x="354" y="624"/>
                </a:lnTo>
                <a:lnTo>
                  <a:pt x="351" y="629"/>
                </a:lnTo>
                <a:lnTo>
                  <a:pt x="347" y="633"/>
                </a:lnTo>
                <a:lnTo>
                  <a:pt x="342" y="636"/>
                </a:lnTo>
                <a:lnTo>
                  <a:pt x="337" y="636"/>
                </a:lnTo>
                <a:lnTo>
                  <a:pt x="320" y="636"/>
                </a:lnTo>
                <a:lnTo>
                  <a:pt x="321" y="674"/>
                </a:lnTo>
                <a:lnTo>
                  <a:pt x="322" y="704"/>
                </a:lnTo>
                <a:lnTo>
                  <a:pt x="326" y="725"/>
                </a:lnTo>
                <a:lnTo>
                  <a:pt x="329" y="734"/>
                </a:lnTo>
                <a:lnTo>
                  <a:pt x="333" y="739"/>
                </a:lnTo>
                <a:lnTo>
                  <a:pt x="340" y="742"/>
                </a:lnTo>
                <a:lnTo>
                  <a:pt x="354" y="743"/>
                </a:lnTo>
                <a:lnTo>
                  <a:pt x="368" y="742"/>
                </a:lnTo>
                <a:lnTo>
                  <a:pt x="374" y="739"/>
                </a:lnTo>
                <a:lnTo>
                  <a:pt x="378" y="734"/>
                </a:lnTo>
                <a:lnTo>
                  <a:pt x="381" y="725"/>
                </a:lnTo>
                <a:lnTo>
                  <a:pt x="385" y="703"/>
                </a:lnTo>
                <a:lnTo>
                  <a:pt x="388" y="672"/>
                </a:lnTo>
                <a:lnTo>
                  <a:pt x="389" y="635"/>
                </a:lnTo>
                <a:lnTo>
                  <a:pt x="389" y="587"/>
                </a:lnTo>
                <a:lnTo>
                  <a:pt x="389" y="530"/>
                </a:lnTo>
                <a:lnTo>
                  <a:pt x="391" y="498"/>
                </a:lnTo>
                <a:lnTo>
                  <a:pt x="399" y="468"/>
                </a:lnTo>
                <a:lnTo>
                  <a:pt x="411" y="441"/>
                </a:lnTo>
                <a:lnTo>
                  <a:pt x="427" y="416"/>
                </a:lnTo>
                <a:lnTo>
                  <a:pt x="445" y="394"/>
                </a:lnTo>
                <a:lnTo>
                  <a:pt x="465" y="371"/>
                </a:lnTo>
                <a:lnTo>
                  <a:pt x="487" y="350"/>
                </a:lnTo>
                <a:lnTo>
                  <a:pt x="511" y="331"/>
                </a:lnTo>
                <a:lnTo>
                  <a:pt x="534" y="311"/>
                </a:lnTo>
                <a:lnTo>
                  <a:pt x="563" y="289"/>
                </a:lnTo>
                <a:lnTo>
                  <a:pt x="589" y="265"/>
                </a:lnTo>
                <a:lnTo>
                  <a:pt x="614" y="240"/>
                </a:lnTo>
                <a:lnTo>
                  <a:pt x="635" y="216"/>
                </a:lnTo>
                <a:lnTo>
                  <a:pt x="653" y="187"/>
                </a:lnTo>
                <a:lnTo>
                  <a:pt x="665" y="157"/>
                </a:lnTo>
                <a:lnTo>
                  <a:pt x="636" y="170"/>
                </a:lnTo>
                <a:lnTo>
                  <a:pt x="601" y="182"/>
                </a:lnTo>
                <a:lnTo>
                  <a:pt x="560" y="192"/>
                </a:lnTo>
                <a:lnTo>
                  <a:pt x="514" y="200"/>
                </a:lnTo>
                <a:lnTo>
                  <a:pt x="463" y="206"/>
                </a:lnTo>
                <a:lnTo>
                  <a:pt x="410" y="210"/>
                </a:lnTo>
                <a:lnTo>
                  <a:pt x="354" y="212"/>
                </a:lnTo>
                <a:lnTo>
                  <a:pt x="297" y="210"/>
                </a:lnTo>
                <a:lnTo>
                  <a:pt x="244" y="206"/>
                </a:lnTo>
                <a:lnTo>
                  <a:pt x="194" y="200"/>
                </a:lnTo>
                <a:lnTo>
                  <a:pt x="148" y="192"/>
                </a:lnTo>
                <a:lnTo>
                  <a:pt x="108" y="182"/>
                </a:lnTo>
                <a:lnTo>
                  <a:pt x="72" y="170"/>
                </a:lnTo>
                <a:lnTo>
                  <a:pt x="42" y="157"/>
                </a:lnTo>
                <a:close/>
                <a:moveTo>
                  <a:pt x="354" y="35"/>
                </a:moveTo>
                <a:lnTo>
                  <a:pt x="303" y="36"/>
                </a:lnTo>
                <a:lnTo>
                  <a:pt x="253" y="39"/>
                </a:lnTo>
                <a:lnTo>
                  <a:pt x="208" y="43"/>
                </a:lnTo>
                <a:lnTo>
                  <a:pt x="166" y="48"/>
                </a:lnTo>
                <a:lnTo>
                  <a:pt x="129" y="56"/>
                </a:lnTo>
                <a:lnTo>
                  <a:pt x="97" y="64"/>
                </a:lnTo>
                <a:lnTo>
                  <a:pt x="71" y="73"/>
                </a:lnTo>
                <a:lnTo>
                  <a:pt x="53" y="83"/>
                </a:lnTo>
                <a:lnTo>
                  <a:pt x="40" y="94"/>
                </a:lnTo>
                <a:lnTo>
                  <a:pt x="36" y="106"/>
                </a:lnTo>
                <a:lnTo>
                  <a:pt x="40" y="117"/>
                </a:lnTo>
                <a:lnTo>
                  <a:pt x="53" y="128"/>
                </a:lnTo>
                <a:lnTo>
                  <a:pt x="71" y="138"/>
                </a:lnTo>
                <a:lnTo>
                  <a:pt x="97" y="148"/>
                </a:lnTo>
                <a:lnTo>
                  <a:pt x="129" y="155"/>
                </a:lnTo>
                <a:lnTo>
                  <a:pt x="166" y="163"/>
                </a:lnTo>
                <a:lnTo>
                  <a:pt x="208" y="168"/>
                </a:lnTo>
                <a:lnTo>
                  <a:pt x="253" y="172"/>
                </a:lnTo>
                <a:lnTo>
                  <a:pt x="303" y="175"/>
                </a:lnTo>
                <a:lnTo>
                  <a:pt x="354" y="176"/>
                </a:lnTo>
                <a:lnTo>
                  <a:pt x="406" y="175"/>
                </a:lnTo>
                <a:lnTo>
                  <a:pt x="454" y="172"/>
                </a:lnTo>
                <a:lnTo>
                  <a:pt x="500" y="168"/>
                </a:lnTo>
                <a:lnTo>
                  <a:pt x="542" y="163"/>
                </a:lnTo>
                <a:lnTo>
                  <a:pt x="579" y="155"/>
                </a:lnTo>
                <a:lnTo>
                  <a:pt x="611" y="148"/>
                </a:lnTo>
                <a:lnTo>
                  <a:pt x="636" y="138"/>
                </a:lnTo>
                <a:lnTo>
                  <a:pt x="656" y="128"/>
                </a:lnTo>
                <a:lnTo>
                  <a:pt x="668" y="117"/>
                </a:lnTo>
                <a:lnTo>
                  <a:pt x="673" y="106"/>
                </a:lnTo>
                <a:lnTo>
                  <a:pt x="668" y="94"/>
                </a:lnTo>
                <a:lnTo>
                  <a:pt x="656" y="83"/>
                </a:lnTo>
                <a:lnTo>
                  <a:pt x="636" y="73"/>
                </a:lnTo>
                <a:lnTo>
                  <a:pt x="611" y="64"/>
                </a:lnTo>
                <a:lnTo>
                  <a:pt x="579" y="56"/>
                </a:lnTo>
                <a:lnTo>
                  <a:pt x="542" y="48"/>
                </a:lnTo>
                <a:lnTo>
                  <a:pt x="500" y="43"/>
                </a:lnTo>
                <a:lnTo>
                  <a:pt x="454" y="39"/>
                </a:lnTo>
                <a:lnTo>
                  <a:pt x="406" y="36"/>
                </a:lnTo>
                <a:lnTo>
                  <a:pt x="354" y="35"/>
                </a:lnTo>
                <a:close/>
                <a:moveTo>
                  <a:pt x="354" y="0"/>
                </a:moveTo>
                <a:lnTo>
                  <a:pt x="411" y="1"/>
                </a:lnTo>
                <a:lnTo>
                  <a:pt x="466" y="5"/>
                </a:lnTo>
                <a:lnTo>
                  <a:pt x="517" y="11"/>
                </a:lnTo>
                <a:lnTo>
                  <a:pt x="563" y="21"/>
                </a:lnTo>
                <a:lnTo>
                  <a:pt x="603" y="31"/>
                </a:lnTo>
                <a:lnTo>
                  <a:pt x="639" y="43"/>
                </a:lnTo>
                <a:lnTo>
                  <a:pt x="668" y="57"/>
                </a:lnTo>
                <a:lnTo>
                  <a:pt x="690" y="72"/>
                </a:lnTo>
                <a:lnTo>
                  <a:pt x="703" y="89"/>
                </a:lnTo>
                <a:lnTo>
                  <a:pt x="708" y="106"/>
                </a:lnTo>
                <a:lnTo>
                  <a:pt x="704" y="141"/>
                </a:lnTo>
                <a:lnTo>
                  <a:pt x="696" y="174"/>
                </a:lnTo>
                <a:lnTo>
                  <a:pt x="685" y="204"/>
                </a:lnTo>
                <a:lnTo>
                  <a:pt x="668" y="230"/>
                </a:lnTo>
                <a:lnTo>
                  <a:pt x="649" y="255"/>
                </a:lnTo>
                <a:lnTo>
                  <a:pt x="627" y="278"/>
                </a:lnTo>
                <a:lnTo>
                  <a:pt x="603" y="301"/>
                </a:lnTo>
                <a:lnTo>
                  <a:pt x="579" y="322"/>
                </a:lnTo>
                <a:lnTo>
                  <a:pt x="554" y="341"/>
                </a:lnTo>
                <a:lnTo>
                  <a:pt x="529" y="361"/>
                </a:lnTo>
                <a:lnTo>
                  <a:pt x="505" y="382"/>
                </a:lnTo>
                <a:lnTo>
                  <a:pt x="484" y="403"/>
                </a:lnTo>
                <a:lnTo>
                  <a:pt x="465" y="425"/>
                </a:lnTo>
                <a:lnTo>
                  <a:pt x="448" y="449"/>
                </a:lnTo>
                <a:lnTo>
                  <a:pt x="436" y="474"/>
                </a:lnTo>
                <a:lnTo>
                  <a:pt x="428" y="501"/>
                </a:lnTo>
                <a:lnTo>
                  <a:pt x="424" y="530"/>
                </a:lnTo>
                <a:lnTo>
                  <a:pt x="424" y="583"/>
                </a:lnTo>
                <a:lnTo>
                  <a:pt x="424" y="629"/>
                </a:lnTo>
                <a:lnTo>
                  <a:pt x="423" y="667"/>
                </a:lnTo>
                <a:lnTo>
                  <a:pt x="422" y="699"/>
                </a:lnTo>
                <a:lnTo>
                  <a:pt x="418" y="724"/>
                </a:lnTo>
                <a:lnTo>
                  <a:pt x="414" y="743"/>
                </a:lnTo>
                <a:lnTo>
                  <a:pt x="406" y="758"/>
                </a:lnTo>
                <a:lnTo>
                  <a:pt x="398" y="767"/>
                </a:lnTo>
                <a:lnTo>
                  <a:pt x="386" y="773"/>
                </a:lnTo>
                <a:lnTo>
                  <a:pt x="372" y="777"/>
                </a:lnTo>
                <a:lnTo>
                  <a:pt x="354" y="779"/>
                </a:lnTo>
                <a:lnTo>
                  <a:pt x="337" y="777"/>
                </a:lnTo>
                <a:lnTo>
                  <a:pt x="321" y="773"/>
                </a:lnTo>
                <a:lnTo>
                  <a:pt x="310" y="767"/>
                </a:lnTo>
                <a:lnTo>
                  <a:pt x="301" y="756"/>
                </a:lnTo>
                <a:lnTo>
                  <a:pt x="295" y="741"/>
                </a:lnTo>
                <a:lnTo>
                  <a:pt x="289" y="720"/>
                </a:lnTo>
                <a:lnTo>
                  <a:pt x="287" y="693"/>
                </a:lnTo>
                <a:lnTo>
                  <a:pt x="284" y="661"/>
                </a:lnTo>
                <a:lnTo>
                  <a:pt x="284" y="620"/>
                </a:lnTo>
                <a:lnTo>
                  <a:pt x="283" y="619"/>
                </a:lnTo>
                <a:lnTo>
                  <a:pt x="284" y="618"/>
                </a:lnTo>
                <a:lnTo>
                  <a:pt x="283" y="585"/>
                </a:lnTo>
                <a:lnTo>
                  <a:pt x="283" y="548"/>
                </a:lnTo>
                <a:lnTo>
                  <a:pt x="283" y="548"/>
                </a:lnTo>
                <a:lnTo>
                  <a:pt x="283" y="548"/>
                </a:lnTo>
                <a:lnTo>
                  <a:pt x="283" y="539"/>
                </a:lnTo>
                <a:lnTo>
                  <a:pt x="283" y="530"/>
                </a:lnTo>
                <a:lnTo>
                  <a:pt x="280" y="501"/>
                </a:lnTo>
                <a:lnTo>
                  <a:pt x="272" y="474"/>
                </a:lnTo>
                <a:lnTo>
                  <a:pt x="259" y="449"/>
                </a:lnTo>
                <a:lnTo>
                  <a:pt x="244" y="425"/>
                </a:lnTo>
                <a:lnTo>
                  <a:pt x="224" y="403"/>
                </a:lnTo>
                <a:lnTo>
                  <a:pt x="203" y="382"/>
                </a:lnTo>
                <a:lnTo>
                  <a:pt x="180" y="361"/>
                </a:lnTo>
                <a:lnTo>
                  <a:pt x="155" y="341"/>
                </a:lnTo>
                <a:lnTo>
                  <a:pt x="130" y="322"/>
                </a:lnTo>
                <a:lnTo>
                  <a:pt x="105" y="301"/>
                </a:lnTo>
                <a:lnTo>
                  <a:pt x="81" y="278"/>
                </a:lnTo>
                <a:lnTo>
                  <a:pt x="59" y="255"/>
                </a:lnTo>
                <a:lnTo>
                  <a:pt x="40" y="230"/>
                </a:lnTo>
                <a:lnTo>
                  <a:pt x="24" y="204"/>
                </a:lnTo>
                <a:lnTo>
                  <a:pt x="11" y="174"/>
                </a:lnTo>
                <a:lnTo>
                  <a:pt x="3" y="141"/>
                </a:lnTo>
                <a:lnTo>
                  <a:pt x="0" y="106"/>
                </a:lnTo>
                <a:lnTo>
                  <a:pt x="6" y="89"/>
                </a:lnTo>
                <a:lnTo>
                  <a:pt x="19" y="72"/>
                </a:lnTo>
                <a:lnTo>
                  <a:pt x="40" y="57"/>
                </a:lnTo>
                <a:lnTo>
                  <a:pt x="68" y="43"/>
                </a:lnTo>
                <a:lnTo>
                  <a:pt x="104" y="31"/>
                </a:lnTo>
                <a:lnTo>
                  <a:pt x="146" y="21"/>
                </a:lnTo>
                <a:lnTo>
                  <a:pt x="191" y="11"/>
                </a:lnTo>
                <a:lnTo>
                  <a:pt x="242" y="5"/>
                </a:lnTo>
                <a:lnTo>
                  <a:pt x="297" y="1"/>
                </a:lnTo>
                <a:lnTo>
                  <a:pt x="35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7" name="Freeform 60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302432" y="3314867"/>
            <a:ext cx="445380" cy="445380"/>
          </a:xfrm>
          <a:custGeom>
            <a:avLst/>
            <a:gdLst>
              <a:gd name="T0" fmla="*/ 771 w 779"/>
              <a:gd name="T1" fmla="*/ 534 h 779"/>
              <a:gd name="T2" fmla="*/ 777 w 779"/>
              <a:gd name="T3" fmla="*/ 553 h 779"/>
              <a:gd name="T4" fmla="*/ 760 w 779"/>
              <a:gd name="T5" fmla="*/ 565 h 779"/>
              <a:gd name="T6" fmla="*/ 534 w 779"/>
              <a:gd name="T7" fmla="*/ 559 h 779"/>
              <a:gd name="T8" fmla="*/ 534 w 779"/>
              <a:gd name="T9" fmla="*/ 538 h 779"/>
              <a:gd name="T10" fmla="*/ 43 w 779"/>
              <a:gd name="T11" fmla="*/ 157 h 779"/>
              <a:gd name="T12" fmla="*/ 119 w 779"/>
              <a:gd name="T13" fmla="*/ 265 h 779"/>
              <a:gd name="T14" fmla="*/ 221 w 779"/>
              <a:gd name="T15" fmla="*/ 350 h 779"/>
              <a:gd name="T16" fmla="*/ 297 w 779"/>
              <a:gd name="T17" fmla="*/ 441 h 779"/>
              <a:gd name="T18" fmla="*/ 336 w 779"/>
              <a:gd name="T19" fmla="*/ 530 h 779"/>
              <a:gd name="T20" fmla="*/ 353 w 779"/>
              <a:gd name="T21" fmla="*/ 543 h 779"/>
              <a:gd name="T22" fmla="*/ 347 w 779"/>
              <a:gd name="T23" fmla="*/ 563 h 779"/>
              <a:gd name="T24" fmla="*/ 319 w 779"/>
              <a:gd name="T25" fmla="*/ 600 h 779"/>
              <a:gd name="T26" fmla="*/ 351 w 779"/>
              <a:gd name="T27" fmla="*/ 608 h 779"/>
              <a:gd name="T28" fmla="*/ 351 w 779"/>
              <a:gd name="T29" fmla="*/ 629 h 779"/>
              <a:gd name="T30" fmla="*/ 319 w 779"/>
              <a:gd name="T31" fmla="*/ 636 h 779"/>
              <a:gd name="T32" fmla="*/ 330 w 779"/>
              <a:gd name="T33" fmla="*/ 734 h 779"/>
              <a:gd name="T34" fmla="*/ 368 w 779"/>
              <a:gd name="T35" fmla="*/ 742 h 779"/>
              <a:gd name="T36" fmla="*/ 386 w 779"/>
              <a:gd name="T37" fmla="*/ 703 h 779"/>
              <a:gd name="T38" fmla="*/ 390 w 779"/>
              <a:gd name="T39" fmla="*/ 530 h 779"/>
              <a:gd name="T40" fmla="*/ 427 w 779"/>
              <a:gd name="T41" fmla="*/ 416 h 779"/>
              <a:gd name="T42" fmla="*/ 510 w 779"/>
              <a:gd name="T43" fmla="*/ 331 h 779"/>
              <a:gd name="T44" fmla="*/ 614 w 779"/>
              <a:gd name="T45" fmla="*/ 240 h 779"/>
              <a:gd name="T46" fmla="*/ 636 w 779"/>
              <a:gd name="T47" fmla="*/ 170 h 779"/>
              <a:gd name="T48" fmla="*/ 465 w 779"/>
              <a:gd name="T49" fmla="*/ 206 h 779"/>
              <a:gd name="T50" fmla="*/ 243 w 779"/>
              <a:gd name="T51" fmla="*/ 206 h 779"/>
              <a:gd name="T52" fmla="*/ 72 w 779"/>
              <a:gd name="T53" fmla="*/ 170 h 779"/>
              <a:gd name="T54" fmla="*/ 254 w 779"/>
              <a:gd name="T55" fmla="*/ 39 h 779"/>
              <a:gd name="T56" fmla="*/ 97 w 779"/>
              <a:gd name="T57" fmla="*/ 64 h 779"/>
              <a:gd name="T58" fmla="*/ 35 w 779"/>
              <a:gd name="T59" fmla="*/ 106 h 779"/>
              <a:gd name="T60" fmla="*/ 97 w 779"/>
              <a:gd name="T61" fmla="*/ 148 h 779"/>
              <a:gd name="T62" fmla="*/ 254 w 779"/>
              <a:gd name="T63" fmla="*/ 172 h 779"/>
              <a:gd name="T64" fmla="*/ 454 w 779"/>
              <a:gd name="T65" fmla="*/ 172 h 779"/>
              <a:gd name="T66" fmla="*/ 611 w 779"/>
              <a:gd name="T67" fmla="*/ 148 h 779"/>
              <a:gd name="T68" fmla="*/ 673 w 779"/>
              <a:gd name="T69" fmla="*/ 106 h 779"/>
              <a:gd name="T70" fmla="*/ 611 w 779"/>
              <a:gd name="T71" fmla="*/ 64 h 779"/>
              <a:gd name="T72" fmla="*/ 454 w 779"/>
              <a:gd name="T73" fmla="*/ 39 h 779"/>
              <a:gd name="T74" fmla="*/ 411 w 779"/>
              <a:gd name="T75" fmla="*/ 1 h 779"/>
              <a:gd name="T76" fmla="*/ 605 w 779"/>
              <a:gd name="T77" fmla="*/ 31 h 779"/>
              <a:gd name="T78" fmla="*/ 703 w 779"/>
              <a:gd name="T79" fmla="*/ 89 h 779"/>
              <a:gd name="T80" fmla="*/ 684 w 779"/>
              <a:gd name="T81" fmla="*/ 204 h 779"/>
              <a:gd name="T82" fmla="*/ 603 w 779"/>
              <a:gd name="T83" fmla="*/ 301 h 779"/>
              <a:gd name="T84" fmla="*/ 505 w 779"/>
              <a:gd name="T85" fmla="*/ 382 h 779"/>
              <a:gd name="T86" fmla="*/ 436 w 779"/>
              <a:gd name="T87" fmla="*/ 474 h 779"/>
              <a:gd name="T88" fmla="*/ 424 w 779"/>
              <a:gd name="T89" fmla="*/ 629 h 779"/>
              <a:gd name="T90" fmla="*/ 414 w 779"/>
              <a:gd name="T91" fmla="*/ 743 h 779"/>
              <a:gd name="T92" fmla="*/ 372 w 779"/>
              <a:gd name="T93" fmla="*/ 777 h 779"/>
              <a:gd name="T94" fmla="*/ 310 w 779"/>
              <a:gd name="T95" fmla="*/ 767 h 779"/>
              <a:gd name="T96" fmla="*/ 287 w 779"/>
              <a:gd name="T97" fmla="*/ 693 h 779"/>
              <a:gd name="T98" fmla="*/ 284 w 779"/>
              <a:gd name="T99" fmla="*/ 618 h 779"/>
              <a:gd name="T100" fmla="*/ 284 w 779"/>
              <a:gd name="T101" fmla="*/ 548 h 779"/>
              <a:gd name="T102" fmla="*/ 272 w 779"/>
              <a:gd name="T103" fmla="*/ 474 h 779"/>
              <a:gd name="T104" fmla="*/ 203 w 779"/>
              <a:gd name="T105" fmla="*/ 382 h 779"/>
              <a:gd name="T106" fmla="*/ 105 w 779"/>
              <a:gd name="T107" fmla="*/ 301 h 779"/>
              <a:gd name="T108" fmla="*/ 24 w 779"/>
              <a:gd name="T109" fmla="*/ 204 h 779"/>
              <a:gd name="T110" fmla="*/ 5 w 779"/>
              <a:gd name="T111" fmla="*/ 89 h 779"/>
              <a:gd name="T112" fmla="*/ 104 w 779"/>
              <a:gd name="T113" fmla="*/ 31 h 779"/>
              <a:gd name="T114" fmla="*/ 297 w 779"/>
              <a:gd name="T115" fmla="*/ 1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79" h="779">
                <a:moveTo>
                  <a:pt x="548" y="530"/>
                </a:moveTo>
                <a:lnTo>
                  <a:pt x="760" y="530"/>
                </a:lnTo>
                <a:lnTo>
                  <a:pt x="767" y="531"/>
                </a:lnTo>
                <a:lnTo>
                  <a:pt x="771" y="534"/>
                </a:lnTo>
                <a:lnTo>
                  <a:pt x="775" y="538"/>
                </a:lnTo>
                <a:lnTo>
                  <a:pt x="777" y="543"/>
                </a:lnTo>
                <a:lnTo>
                  <a:pt x="779" y="548"/>
                </a:lnTo>
                <a:lnTo>
                  <a:pt x="777" y="553"/>
                </a:lnTo>
                <a:lnTo>
                  <a:pt x="775" y="559"/>
                </a:lnTo>
                <a:lnTo>
                  <a:pt x="771" y="563"/>
                </a:lnTo>
                <a:lnTo>
                  <a:pt x="767" y="565"/>
                </a:lnTo>
                <a:lnTo>
                  <a:pt x="760" y="565"/>
                </a:lnTo>
                <a:lnTo>
                  <a:pt x="548" y="565"/>
                </a:lnTo>
                <a:lnTo>
                  <a:pt x="543" y="565"/>
                </a:lnTo>
                <a:lnTo>
                  <a:pt x="538" y="563"/>
                </a:lnTo>
                <a:lnTo>
                  <a:pt x="534" y="559"/>
                </a:lnTo>
                <a:lnTo>
                  <a:pt x="531" y="553"/>
                </a:lnTo>
                <a:lnTo>
                  <a:pt x="531" y="548"/>
                </a:lnTo>
                <a:lnTo>
                  <a:pt x="531" y="543"/>
                </a:lnTo>
                <a:lnTo>
                  <a:pt x="534" y="538"/>
                </a:lnTo>
                <a:lnTo>
                  <a:pt x="538" y="534"/>
                </a:lnTo>
                <a:lnTo>
                  <a:pt x="543" y="531"/>
                </a:lnTo>
                <a:lnTo>
                  <a:pt x="548" y="530"/>
                </a:lnTo>
                <a:close/>
                <a:moveTo>
                  <a:pt x="43" y="157"/>
                </a:moveTo>
                <a:lnTo>
                  <a:pt x="55" y="187"/>
                </a:lnTo>
                <a:lnTo>
                  <a:pt x="72" y="214"/>
                </a:lnTo>
                <a:lnTo>
                  <a:pt x="94" y="240"/>
                </a:lnTo>
                <a:lnTo>
                  <a:pt x="119" y="265"/>
                </a:lnTo>
                <a:lnTo>
                  <a:pt x="145" y="289"/>
                </a:lnTo>
                <a:lnTo>
                  <a:pt x="174" y="311"/>
                </a:lnTo>
                <a:lnTo>
                  <a:pt x="198" y="331"/>
                </a:lnTo>
                <a:lnTo>
                  <a:pt x="221" y="350"/>
                </a:lnTo>
                <a:lnTo>
                  <a:pt x="243" y="371"/>
                </a:lnTo>
                <a:lnTo>
                  <a:pt x="263" y="394"/>
                </a:lnTo>
                <a:lnTo>
                  <a:pt x="281" y="416"/>
                </a:lnTo>
                <a:lnTo>
                  <a:pt x="297" y="441"/>
                </a:lnTo>
                <a:lnTo>
                  <a:pt x="309" y="468"/>
                </a:lnTo>
                <a:lnTo>
                  <a:pt x="317" y="498"/>
                </a:lnTo>
                <a:lnTo>
                  <a:pt x="319" y="530"/>
                </a:lnTo>
                <a:lnTo>
                  <a:pt x="336" y="530"/>
                </a:lnTo>
                <a:lnTo>
                  <a:pt x="342" y="531"/>
                </a:lnTo>
                <a:lnTo>
                  <a:pt x="347" y="534"/>
                </a:lnTo>
                <a:lnTo>
                  <a:pt x="351" y="538"/>
                </a:lnTo>
                <a:lnTo>
                  <a:pt x="353" y="543"/>
                </a:lnTo>
                <a:lnTo>
                  <a:pt x="355" y="548"/>
                </a:lnTo>
                <a:lnTo>
                  <a:pt x="353" y="553"/>
                </a:lnTo>
                <a:lnTo>
                  <a:pt x="351" y="559"/>
                </a:lnTo>
                <a:lnTo>
                  <a:pt x="347" y="563"/>
                </a:lnTo>
                <a:lnTo>
                  <a:pt x="342" y="565"/>
                </a:lnTo>
                <a:lnTo>
                  <a:pt x="336" y="565"/>
                </a:lnTo>
                <a:lnTo>
                  <a:pt x="319" y="565"/>
                </a:lnTo>
                <a:lnTo>
                  <a:pt x="319" y="600"/>
                </a:lnTo>
                <a:lnTo>
                  <a:pt x="336" y="600"/>
                </a:lnTo>
                <a:lnTo>
                  <a:pt x="342" y="602"/>
                </a:lnTo>
                <a:lnTo>
                  <a:pt x="347" y="604"/>
                </a:lnTo>
                <a:lnTo>
                  <a:pt x="351" y="608"/>
                </a:lnTo>
                <a:lnTo>
                  <a:pt x="353" y="614"/>
                </a:lnTo>
                <a:lnTo>
                  <a:pt x="355" y="619"/>
                </a:lnTo>
                <a:lnTo>
                  <a:pt x="353" y="624"/>
                </a:lnTo>
                <a:lnTo>
                  <a:pt x="351" y="629"/>
                </a:lnTo>
                <a:lnTo>
                  <a:pt x="347" y="633"/>
                </a:lnTo>
                <a:lnTo>
                  <a:pt x="342" y="636"/>
                </a:lnTo>
                <a:lnTo>
                  <a:pt x="336" y="636"/>
                </a:lnTo>
                <a:lnTo>
                  <a:pt x="319" y="636"/>
                </a:lnTo>
                <a:lnTo>
                  <a:pt x="321" y="674"/>
                </a:lnTo>
                <a:lnTo>
                  <a:pt x="323" y="704"/>
                </a:lnTo>
                <a:lnTo>
                  <a:pt x="326" y="725"/>
                </a:lnTo>
                <a:lnTo>
                  <a:pt x="330" y="734"/>
                </a:lnTo>
                <a:lnTo>
                  <a:pt x="334" y="739"/>
                </a:lnTo>
                <a:lnTo>
                  <a:pt x="340" y="742"/>
                </a:lnTo>
                <a:lnTo>
                  <a:pt x="355" y="743"/>
                </a:lnTo>
                <a:lnTo>
                  <a:pt x="368" y="742"/>
                </a:lnTo>
                <a:lnTo>
                  <a:pt x="376" y="739"/>
                </a:lnTo>
                <a:lnTo>
                  <a:pt x="380" y="734"/>
                </a:lnTo>
                <a:lnTo>
                  <a:pt x="382" y="725"/>
                </a:lnTo>
                <a:lnTo>
                  <a:pt x="386" y="703"/>
                </a:lnTo>
                <a:lnTo>
                  <a:pt x="387" y="672"/>
                </a:lnTo>
                <a:lnTo>
                  <a:pt x="389" y="635"/>
                </a:lnTo>
                <a:lnTo>
                  <a:pt x="390" y="587"/>
                </a:lnTo>
                <a:lnTo>
                  <a:pt x="390" y="530"/>
                </a:lnTo>
                <a:lnTo>
                  <a:pt x="393" y="498"/>
                </a:lnTo>
                <a:lnTo>
                  <a:pt x="399" y="468"/>
                </a:lnTo>
                <a:lnTo>
                  <a:pt x="411" y="441"/>
                </a:lnTo>
                <a:lnTo>
                  <a:pt x="427" y="416"/>
                </a:lnTo>
                <a:lnTo>
                  <a:pt x="445" y="394"/>
                </a:lnTo>
                <a:lnTo>
                  <a:pt x="465" y="371"/>
                </a:lnTo>
                <a:lnTo>
                  <a:pt x="487" y="350"/>
                </a:lnTo>
                <a:lnTo>
                  <a:pt x="510" y="331"/>
                </a:lnTo>
                <a:lnTo>
                  <a:pt x="534" y="311"/>
                </a:lnTo>
                <a:lnTo>
                  <a:pt x="563" y="289"/>
                </a:lnTo>
                <a:lnTo>
                  <a:pt x="589" y="265"/>
                </a:lnTo>
                <a:lnTo>
                  <a:pt x="614" y="240"/>
                </a:lnTo>
                <a:lnTo>
                  <a:pt x="636" y="216"/>
                </a:lnTo>
                <a:lnTo>
                  <a:pt x="653" y="187"/>
                </a:lnTo>
                <a:lnTo>
                  <a:pt x="665" y="157"/>
                </a:lnTo>
                <a:lnTo>
                  <a:pt x="636" y="170"/>
                </a:lnTo>
                <a:lnTo>
                  <a:pt x="601" y="182"/>
                </a:lnTo>
                <a:lnTo>
                  <a:pt x="560" y="192"/>
                </a:lnTo>
                <a:lnTo>
                  <a:pt x="514" y="200"/>
                </a:lnTo>
                <a:lnTo>
                  <a:pt x="465" y="206"/>
                </a:lnTo>
                <a:lnTo>
                  <a:pt x="411" y="210"/>
                </a:lnTo>
                <a:lnTo>
                  <a:pt x="355" y="212"/>
                </a:lnTo>
                <a:lnTo>
                  <a:pt x="297" y="210"/>
                </a:lnTo>
                <a:lnTo>
                  <a:pt x="243" y="206"/>
                </a:lnTo>
                <a:lnTo>
                  <a:pt x="194" y="200"/>
                </a:lnTo>
                <a:lnTo>
                  <a:pt x="148" y="192"/>
                </a:lnTo>
                <a:lnTo>
                  <a:pt x="107" y="182"/>
                </a:lnTo>
                <a:lnTo>
                  <a:pt x="72" y="170"/>
                </a:lnTo>
                <a:lnTo>
                  <a:pt x="43" y="157"/>
                </a:lnTo>
                <a:close/>
                <a:moveTo>
                  <a:pt x="355" y="35"/>
                </a:moveTo>
                <a:lnTo>
                  <a:pt x="302" y="36"/>
                </a:lnTo>
                <a:lnTo>
                  <a:pt x="254" y="39"/>
                </a:lnTo>
                <a:lnTo>
                  <a:pt x="208" y="43"/>
                </a:lnTo>
                <a:lnTo>
                  <a:pt x="166" y="48"/>
                </a:lnTo>
                <a:lnTo>
                  <a:pt x="130" y="56"/>
                </a:lnTo>
                <a:lnTo>
                  <a:pt x="97" y="64"/>
                </a:lnTo>
                <a:lnTo>
                  <a:pt x="71" y="73"/>
                </a:lnTo>
                <a:lnTo>
                  <a:pt x="52" y="83"/>
                </a:lnTo>
                <a:lnTo>
                  <a:pt x="39" y="94"/>
                </a:lnTo>
                <a:lnTo>
                  <a:pt x="35" y="106"/>
                </a:lnTo>
                <a:lnTo>
                  <a:pt x="39" y="117"/>
                </a:lnTo>
                <a:lnTo>
                  <a:pt x="52" y="128"/>
                </a:lnTo>
                <a:lnTo>
                  <a:pt x="71" y="138"/>
                </a:lnTo>
                <a:lnTo>
                  <a:pt x="97" y="148"/>
                </a:lnTo>
                <a:lnTo>
                  <a:pt x="130" y="155"/>
                </a:lnTo>
                <a:lnTo>
                  <a:pt x="166" y="163"/>
                </a:lnTo>
                <a:lnTo>
                  <a:pt x="208" y="168"/>
                </a:lnTo>
                <a:lnTo>
                  <a:pt x="254" y="172"/>
                </a:lnTo>
                <a:lnTo>
                  <a:pt x="302" y="175"/>
                </a:lnTo>
                <a:lnTo>
                  <a:pt x="355" y="176"/>
                </a:lnTo>
                <a:lnTo>
                  <a:pt x="406" y="175"/>
                </a:lnTo>
                <a:lnTo>
                  <a:pt x="454" y="172"/>
                </a:lnTo>
                <a:lnTo>
                  <a:pt x="500" y="168"/>
                </a:lnTo>
                <a:lnTo>
                  <a:pt x="542" y="163"/>
                </a:lnTo>
                <a:lnTo>
                  <a:pt x="580" y="155"/>
                </a:lnTo>
                <a:lnTo>
                  <a:pt x="611" y="148"/>
                </a:lnTo>
                <a:lnTo>
                  <a:pt x="637" y="138"/>
                </a:lnTo>
                <a:lnTo>
                  <a:pt x="656" y="128"/>
                </a:lnTo>
                <a:lnTo>
                  <a:pt x="669" y="117"/>
                </a:lnTo>
                <a:lnTo>
                  <a:pt x="673" y="106"/>
                </a:lnTo>
                <a:lnTo>
                  <a:pt x="669" y="94"/>
                </a:lnTo>
                <a:lnTo>
                  <a:pt x="656" y="83"/>
                </a:lnTo>
                <a:lnTo>
                  <a:pt x="637" y="73"/>
                </a:lnTo>
                <a:lnTo>
                  <a:pt x="611" y="64"/>
                </a:lnTo>
                <a:lnTo>
                  <a:pt x="580" y="56"/>
                </a:lnTo>
                <a:lnTo>
                  <a:pt x="542" y="48"/>
                </a:lnTo>
                <a:lnTo>
                  <a:pt x="500" y="43"/>
                </a:lnTo>
                <a:lnTo>
                  <a:pt x="454" y="39"/>
                </a:lnTo>
                <a:lnTo>
                  <a:pt x="406" y="36"/>
                </a:lnTo>
                <a:lnTo>
                  <a:pt x="355" y="35"/>
                </a:lnTo>
                <a:close/>
                <a:moveTo>
                  <a:pt x="355" y="0"/>
                </a:moveTo>
                <a:lnTo>
                  <a:pt x="411" y="1"/>
                </a:lnTo>
                <a:lnTo>
                  <a:pt x="466" y="5"/>
                </a:lnTo>
                <a:lnTo>
                  <a:pt x="517" y="11"/>
                </a:lnTo>
                <a:lnTo>
                  <a:pt x="563" y="21"/>
                </a:lnTo>
                <a:lnTo>
                  <a:pt x="605" y="31"/>
                </a:lnTo>
                <a:lnTo>
                  <a:pt x="640" y="43"/>
                </a:lnTo>
                <a:lnTo>
                  <a:pt x="669" y="57"/>
                </a:lnTo>
                <a:lnTo>
                  <a:pt x="690" y="72"/>
                </a:lnTo>
                <a:lnTo>
                  <a:pt x="703" y="89"/>
                </a:lnTo>
                <a:lnTo>
                  <a:pt x="708" y="106"/>
                </a:lnTo>
                <a:lnTo>
                  <a:pt x="705" y="141"/>
                </a:lnTo>
                <a:lnTo>
                  <a:pt x="697" y="174"/>
                </a:lnTo>
                <a:lnTo>
                  <a:pt x="684" y="204"/>
                </a:lnTo>
                <a:lnTo>
                  <a:pt x="669" y="230"/>
                </a:lnTo>
                <a:lnTo>
                  <a:pt x="649" y="255"/>
                </a:lnTo>
                <a:lnTo>
                  <a:pt x="627" y="278"/>
                </a:lnTo>
                <a:lnTo>
                  <a:pt x="603" y="301"/>
                </a:lnTo>
                <a:lnTo>
                  <a:pt x="578" y="322"/>
                </a:lnTo>
                <a:lnTo>
                  <a:pt x="554" y="341"/>
                </a:lnTo>
                <a:lnTo>
                  <a:pt x="529" y="361"/>
                </a:lnTo>
                <a:lnTo>
                  <a:pt x="505" y="382"/>
                </a:lnTo>
                <a:lnTo>
                  <a:pt x="484" y="403"/>
                </a:lnTo>
                <a:lnTo>
                  <a:pt x="465" y="425"/>
                </a:lnTo>
                <a:lnTo>
                  <a:pt x="448" y="449"/>
                </a:lnTo>
                <a:lnTo>
                  <a:pt x="436" y="474"/>
                </a:lnTo>
                <a:lnTo>
                  <a:pt x="428" y="501"/>
                </a:lnTo>
                <a:lnTo>
                  <a:pt x="425" y="530"/>
                </a:lnTo>
                <a:lnTo>
                  <a:pt x="425" y="583"/>
                </a:lnTo>
                <a:lnTo>
                  <a:pt x="424" y="629"/>
                </a:lnTo>
                <a:lnTo>
                  <a:pt x="424" y="667"/>
                </a:lnTo>
                <a:lnTo>
                  <a:pt x="421" y="699"/>
                </a:lnTo>
                <a:lnTo>
                  <a:pt x="419" y="724"/>
                </a:lnTo>
                <a:lnTo>
                  <a:pt x="414" y="743"/>
                </a:lnTo>
                <a:lnTo>
                  <a:pt x="407" y="758"/>
                </a:lnTo>
                <a:lnTo>
                  <a:pt x="398" y="767"/>
                </a:lnTo>
                <a:lnTo>
                  <a:pt x="386" y="773"/>
                </a:lnTo>
                <a:lnTo>
                  <a:pt x="372" y="777"/>
                </a:lnTo>
                <a:lnTo>
                  <a:pt x="355" y="779"/>
                </a:lnTo>
                <a:lnTo>
                  <a:pt x="336" y="777"/>
                </a:lnTo>
                <a:lnTo>
                  <a:pt x="322" y="773"/>
                </a:lnTo>
                <a:lnTo>
                  <a:pt x="310" y="767"/>
                </a:lnTo>
                <a:lnTo>
                  <a:pt x="301" y="756"/>
                </a:lnTo>
                <a:lnTo>
                  <a:pt x="295" y="741"/>
                </a:lnTo>
                <a:lnTo>
                  <a:pt x="289" y="720"/>
                </a:lnTo>
                <a:lnTo>
                  <a:pt x="287" y="693"/>
                </a:lnTo>
                <a:lnTo>
                  <a:pt x="284" y="661"/>
                </a:lnTo>
                <a:lnTo>
                  <a:pt x="284" y="620"/>
                </a:lnTo>
                <a:lnTo>
                  <a:pt x="284" y="619"/>
                </a:lnTo>
                <a:lnTo>
                  <a:pt x="284" y="618"/>
                </a:lnTo>
                <a:lnTo>
                  <a:pt x="284" y="585"/>
                </a:lnTo>
                <a:lnTo>
                  <a:pt x="284" y="548"/>
                </a:lnTo>
                <a:lnTo>
                  <a:pt x="284" y="548"/>
                </a:lnTo>
                <a:lnTo>
                  <a:pt x="284" y="548"/>
                </a:lnTo>
                <a:lnTo>
                  <a:pt x="284" y="539"/>
                </a:lnTo>
                <a:lnTo>
                  <a:pt x="284" y="530"/>
                </a:lnTo>
                <a:lnTo>
                  <a:pt x="280" y="501"/>
                </a:lnTo>
                <a:lnTo>
                  <a:pt x="272" y="474"/>
                </a:lnTo>
                <a:lnTo>
                  <a:pt x="260" y="449"/>
                </a:lnTo>
                <a:lnTo>
                  <a:pt x="243" y="425"/>
                </a:lnTo>
                <a:lnTo>
                  <a:pt x="224" y="403"/>
                </a:lnTo>
                <a:lnTo>
                  <a:pt x="203" y="382"/>
                </a:lnTo>
                <a:lnTo>
                  <a:pt x="179" y="361"/>
                </a:lnTo>
                <a:lnTo>
                  <a:pt x="155" y="341"/>
                </a:lnTo>
                <a:lnTo>
                  <a:pt x="130" y="322"/>
                </a:lnTo>
                <a:lnTo>
                  <a:pt x="105" y="301"/>
                </a:lnTo>
                <a:lnTo>
                  <a:pt x="81" y="278"/>
                </a:lnTo>
                <a:lnTo>
                  <a:pt x="59" y="255"/>
                </a:lnTo>
                <a:lnTo>
                  <a:pt x="41" y="230"/>
                </a:lnTo>
                <a:lnTo>
                  <a:pt x="24" y="204"/>
                </a:lnTo>
                <a:lnTo>
                  <a:pt x="12" y="174"/>
                </a:lnTo>
                <a:lnTo>
                  <a:pt x="3" y="141"/>
                </a:lnTo>
                <a:lnTo>
                  <a:pt x="0" y="106"/>
                </a:lnTo>
                <a:lnTo>
                  <a:pt x="5" y="89"/>
                </a:lnTo>
                <a:lnTo>
                  <a:pt x="18" y="72"/>
                </a:lnTo>
                <a:lnTo>
                  <a:pt x="39" y="57"/>
                </a:lnTo>
                <a:lnTo>
                  <a:pt x="68" y="43"/>
                </a:lnTo>
                <a:lnTo>
                  <a:pt x="104" y="31"/>
                </a:lnTo>
                <a:lnTo>
                  <a:pt x="145" y="21"/>
                </a:lnTo>
                <a:lnTo>
                  <a:pt x="191" y="11"/>
                </a:lnTo>
                <a:lnTo>
                  <a:pt x="242" y="5"/>
                </a:lnTo>
                <a:lnTo>
                  <a:pt x="297" y="1"/>
                </a:lnTo>
                <a:lnTo>
                  <a:pt x="35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8" name="Freeform 60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160058" y="3314867"/>
            <a:ext cx="403643" cy="445380"/>
          </a:xfrm>
          <a:custGeom>
            <a:avLst/>
            <a:gdLst>
              <a:gd name="T0" fmla="*/ 70 w 706"/>
              <a:gd name="T1" fmla="*/ 640 h 779"/>
              <a:gd name="T2" fmla="*/ 44 w 706"/>
              <a:gd name="T3" fmla="*/ 658 h 779"/>
              <a:gd name="T4" fmla="*/ 35 w 706"/>
              <a:gd name="T5" fmla="*/ 690 h 779"/>
              <a:gd name="T6" fmla="*/ 44 w 706"/>
              <a:gd name="T7" fmla="*/ 721 h 779"/>
              <a:gd name="T8" fmla="*/ 70 w 706"/>
              <a:gd name="T9" fmla="*/ 741 h 779"/>
              <a:gd name="T10" fmla="*/ 158 w 706"/>
              <a:gd name="T11" fmla="*/ 743 h 779"/>
              <a:gd name="T12" fmla="*/ 189 w 706"/>
              <a:gd name="T13" fmla="*/ 733 h 779"/>
              <a:gd name="T14" fmla="*/ 209 w 706"/>
              <a:gd name="T15" fmla="*/ 707 h 779"/>
              <a:gd name="T16" fmla="*/ 209 w 706"/>
              <a:gd name="T17" fmla="*/ 672 h 779"/>
              <a:gd name="T18" fmla="*/ 189 w 706"/>
              <a:gd name="T19" fmla="*/ 646 h 779"/>
              <a:gd name="T20" fmla="*/ 158 w 706"/>
              <a:gd name="T21" fmla="*/ 636 h 779"/>
              <a:gd name="T22" fmla="*/ 546 w 706"/>
              <a:gd name="T23" fmla="*/ 530 h 779"/>
              <a:gd name="T24" fmla="*/ 516 w 706"/>
              <a:gd name="T25" fmla="*/ 540 h 779"/>
              <a:gd name="T26" fmla="*/ 497 w 706"/>
              <a:gd name="T27" fmla="*/ 566 h 779"/>
              <a:gd name="T28" fmla="*/ 497 w 706"/>
              <a:gd name="T29" fmla="*/ 600 h 779"/>
              <a:gd name="T30" fmla="*/ 516 w 706"/>
              <a:gd name="T31" fmla="*/ 627 h 779"/>
              <a:gd name="T32" fmla="*/ 546 w 706"/>
              <a:gd name="T33" fmla="*/ 636 h 779"/>
              <a:gd name="T34" fmla="*/ 634 w 706"/>
              <a:gd name="T35" fmla="*/ 633 h 779"/>
              <a:gd name="T36" fmla="*/ 660 w 706"/>
              <a:gd name="T37" fmla="*/ 615 h 779"/>
              <a:gd name="T38" fmla="*/ 671 w 706"/>
              <a:gd name="T39" fmla="*/ 583 h 779"/>
              <a:gd name="T40" fmla="*/ 660 w 706"/>
              <a:gd name="T41" fmla="*/ 552 h 779"/>
              <a:gd name="T42" fmla="*/ 634 w 706"/>
              <a:gd name="T43" fmla="*/ 532 h 779"/>
              <a:gd name="T44" fmla="*/ 546 w 706"/>
              <a:gd name="T45" fmla="*/ 530 h 779"/>
              <a:gd name="T46" fmla="*/ 247 w 706"/>
              <a:gd name="T47" fmla="*/ 103 h 779"/>
              <a:gd name="T48" fmla="*/ 671 w 706"/>
              <a:gd name="T49" fmla="*/ 179 h 779"/>
              <a:gd name="T50" fmla="*/ 689 w 706"/>
              <a:gd name="T51" fmla="*/ 0 h 779"/>
              <a:gd name="T52" fmla="*/ 700 w 706"/>
              <a:gd name="T53" fmla="*/ 4 h 779"/>
              <a:gd name="T54" fmla="*/ 705 w 706"/>
              <a:gd name="T55" fmla="*/ 11 h 779"/>
              <a:gd name="T56" fmla="*/ 706 w 706"/>
              <a:gd name="T57" fmla="*/ 583 h 779"/>
              <a:gd name="T58" fmla="*/ 694 w 706"/>
              <a:gd name="T59" fmla="*/ 628 h 779"/>
              <a:gd name="T60" fmla="*/ 663 w 706"/>
              <a:gd name="T61" fmla="*/ 659 h 779"/>
              <a:gd name="T62" fmla="*/ 618 w 706"/>
              <a:gd name="T63" fmla="*/ 672 h 779"/>
              <a:gd name="T64" fmla="*/ 524 w 706"/>
              <a:gd name="T65" fmla="*/ 669 h 779"/>
              <a:gd name="T66" fmla="*/ 485 w 706"/>
              <a:gd name="T67" fmla="*/ 646 h 779"/>
              <a:gd name="T68" fmla="*/ 461 w 706"/>
              <a:gd name="T69" fmla="*/ 607 h 779"/>
              <a:gd name="T70" fmla="*/ 461 w 706"/>
              <a:gd name="T71" fmla="*/ 560 h 779"/>
              <a:gd name="T72" fmla="*/ 485 w 706"/>
              <a:gd name="T73" fmla="*/ 521 h 779"/>
              <a:gd name="T74" fmla="*/ 524 w 706"/>
              <a:gd name="T75" fmla="*/ 498 h 779"/>
              <a:gd name="T76" fmla="*/ 618 w 706"/>
              <a:gd name="T77" fmla="*/ 494 h 779"/>
              <a:gd name="T78" fmla="*/ 655 w 706"/>
              <a:gd name="T79" fmla="*/ 504 h 779"/>
              <a:gd name="T80" fmla="*/ 671 w 706"/>
              <a:gd name="T81" fmla="*/ 214 h 779"/>
              <a:gd name="T82" fmla="*/ 247 w 706"/>
              <a:gd name="T83" fmla="*/ 690 h 779"/>
              <a:gd name="T84" fmla="*/ 234 w 706"/>
              <a:gd name="T85" fmla="*/ 734 h 779"/>
              <a:gd name="T86" fmla="*/ 202 w 706"/>
              <a:gd name="T87" fmla="*/ 765 h 779"/>
              <a:gd name="T88" fmla="*/ 158 w 706"/>
              <a:gd name="T89" fmla="*/ 779 h 779"/>
              <a:gd name="T90" fmla="*/ 64 w 706"/>
              <a:gd name="T91" fmla="*/ 775 h 779"/>
              <a:gd name="T92" fmla="*/ 24 w 706"/>
              <a:gd name="T93" fmla="*/ 752 h 779"/>
              <a:gd name="T94" fmla="*/ 2 w 706"/>
              <a:gd name="T95" fmla="*/ 713 h 779"/>
              <a:gd name="T96" fmla="*/ 2 w 706"/>
              <a:gd name="T97" fmla="*/ 666 h 779"/>
              <a:gd name="T98" fmla="*/ 24 w 706"/>
              <a:gd name="T99" fmla="*/ 627 h 779"/>
              <a:gd name="T100" fmla="*/ 64 w 706"/>
              <a:gd name="T101" fmla="*/ 604 h 779"/>
              <a:gd name="T102" fmla="*/ 158 w 706"/>
              <a:gd name="T103" fmla="*/ 600 h 779"/>
              <a:gd name="T104" fmla="*/ 196 w 706"/>
              <a:gd name="T105" fmla="*/ 610 h 779"/>
              <a:gd name="T106" fmla="*/ 212 w 706"/>
              <a:gd name="T107" fmla="*/ 89 h 779"/>
              <a:gd name="T108" fmla="*/ 214 w 706"/>
              <a:gd name="T109" fmla="*/ 78 h 779"/>
              <a:gd name="T110" fmla="*/ 222 w 706"/>
              <a:gd name="T111" fmla="*/ 73 h 779"/>
              <a:gd name="T112" fmla="*/ 226 w 706"/>
              <a:gd name="T113" fmla="*/ 70 h 779"/>
              <a:gd name="T114" fmla="*/ 686 w 706"/>
              <a:gd name="T115" fmla="*/ 0 h 779"/>
              <a:gd name="T116" fmla="*/ 689 w 706"/>
              <a:gd name="T117"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06" h="779">
                <a:moveTo>
                  <a:pt x="87" y="636"/>
                </a:moveTo>
                <a:lnTo>
                  <a:pt x="70" y="640"/>
                </a:lnTo>
                <a:lnTo>
                  <a:pt x="56" y="646"/>
                </a:lnTo>
                <a:lnTo>
                  <a:pt x="44" y="658"/>
                </a:lnTo>
                <a:lnTo>
                  <a:pt x="38" y="672"/>
                </a:lnTo>
                <a:lnTo>
                  <a:pt x="35" y="690"/>
                </a:lnTo>
                <a:lnTo>
                  <a:pt x="38" y="707"/>
                </a:lnTo>
                <a:lnTo>
                  <a:pt x="44" y="721"/>
                </a:lnTo>
                <a:lnTo>
                  <a:pt x="56" y="733"/>
                </a:lnTo>
                <a:lnTo>
                  <a:pt x="70" y="741"/>
                </a:lnTo>
                <a:lnTo>
                  <a:pt x="87" y="743"/>
                </a:lnTo>
                <a:lnTo>
                  <a:pt x="158" y="743"/>
                </a:lnTo>
                <a:lnTo>
                  <a:pt x="175" y="741"/>
                </a:lnTo>
                <a:lnTo>
                  <a:pt x="189" y="733"/>
                </a:lnTo>
                <a:lnTo>
                  <a:pt x="201" y="721"/>
                </a:lnTo>
                <a:lnTo>
                  <a:pt x="209" y="707"/>
                </a:lnTo>
                <a:lnTo>
                  <a:pt x="212" y="690"/>
                </a:lnTo>
                <a:lnTo>
                  <a:pt x="209" y="672"/>
                </a:lnTo>
                <a:lnTo>
                  <a:pt x="201" y="658"/>
                </a:lnTo>
                <a:lnTo>
                  <a:pt x="189" y="646"/>
                </a:lnTo>
                <a:lnTo>
                  <a:pt x="175" y="640"/>
                </a:lnTo>
                <a:lnTo>
                  <a:pt x="158" y="636"/>
                </a:lnTo>
                <a:lnTo>
                  <a:pt x="87" y="636"/>
                </a:lnTo>
                <a:close/>
                <a:moveTo>
                  <a:pt x="546" y="530"/>
                </a:moveTo>
                <a:lnTo>
                  <a:pt x="531" y="532"/>
                </a:lnTo>
                <a:lnTo>
                  <a:pt x="516" y="540"/>
                </a:lnTo>
                <a:lnTo>
                  <a:pt x="505" y="552"/>
                </a:lnTo>
                <a:lnTo>
                  <a:pt x="497" y="566"/>
                </a:lnTo>
                <a:lnTo>
                  <a:pt x="494" y="583"/>
                </a:lnTo>
                <a:lnTo>
                  <a:pt x="497" y="600"/>
                </a:lnTo>
                <a:lnTo>
                  <a:pt x="505" y="615"/>
                </a:lnTo>
                <a:lnTo>
                  <a:pt x="516" y="627"/>
                </a:lnTo>
                <a:lnTo>
                  <a:pt x="531" y="633"/>
                </a:lnTo>
                <a:lnTo>
                  <a:pt x="546" y="636"/>
                </a:lnTo>
                <a:lnTo>
                  <a:pt x="618" y="636"/>
                </a:lnTo>
                <a:lnTo>
                  <a:pt x="634" y="633"/>
                </a:lnTo>
                <a:lnTo>
                  <a:pt x="649" y="627"/>
                </a:lnTo>
                <a:lnTo>
                  <a:pt x="660" y="615"/>
                </a:lnTo>
                <a:lnTo>
                  <a:pt x="668" y="600"/>
                </a:lnTo>
                <a:lnTo>
                  <a:pt x="671" y="583"/>
                </a:lnTo>
                <a:lnTo>
                  <a:pt x="668" y="566"/>
                </a:lnTo>
                <a:lnTo>
                  <a:pt x="660" y="552"/>
                </a:lnTo>
                <a:lnTo>
                  <a:pt x="649" y="540"/>
                </a:lnTo>
                <a:lnTo>
                  <a:pt x="634" y="532"/>
                </a:lnTo>
                <a:lnTo>
                  <a:pt x="618" y="530"/>
                </a:lnTo>
                <a:lnTo>
                  <a:pt x="546" y="530"/>
                </a:lnTo>
                <a:close/>
                <a:moveTo>
                  <a:pt x="671" y="38"/>
                </a:moveTo>
                <a:lnTo>
                  <a:pt x="247" y="103"/>
                </a:lnTo>
                <a:lnTo>
                  <a:pt x="247" y="244"/>
                </a:lnTo>
                <a:lnTo>
                  <a:pt x="671" y="179"/>
                </a:lnTo>
                <a:lnTo>
                  <a:pt x="671" y="38"/>
                </a:lnTo>
                <a:close/>
                <a:moveTo>
                  <a:pt x="689" y="0"/>
                </a:moveTo>
                <a:lnTo>
                  <a:pt x="694" y="1"/>
                </a:lnTo>
                <a:lnTo>
                  <a:pt x="700" y="4"/>
                </a:lnTo>
                <a:lnTo>
                  <a:pt x="702" y="7"/>
                </a:lnTo>
                <a:lnTo>
                  <a:pt x="705" y="11"/>
                </a:lnTo>
                <a:lnTo>
                  <a:pt x="706" y="17"/>
                </a:lnTo>
                <a:lnTo>
                  <a:pt x="706" y="583"/>
                </a:lnTo>
                <a:lnTo>
                  <a:pt x="703" y="607"/>
                </a:lnTo>
                <a:lnTo>
                  <a:pt x="694" y="628"/>
                </a:lnTo>
                <a:lnTo>
                  <a:pt x="680" y="646"/>
                </a:lnTo>
                <a:lnTo>
                  <a:pt x="663" y="659"/>
                </a:lnTo>
                <a:lnTo>
                  <a:pt x="641" y="669"/>
                </a:lnTo>
                <a:lnTo>
                  <a:pt x="618" y="672"/>
                </a:lnTo>
                <a:lnTo>
                  <a:pt x="546" y="672"/>
                </a:lnTo>
                <a:lnTo>
                  <a:pt x="524" y="669"/>
                </a:lnTo>
                <a:lnTo>
                  <a:pt x="502" y="659"/>
                </a:lnTo>
                <a:lnTo>
                  <a:pt x="485" y="646"/>
                </a:lnTo>
                <a:lnTo>
                  <a:pt x="471" y="628"/>
                </a:lnTo>
                <a:lnTo>
                  <a:pt x="461" y="607"/>
                </a:lnTo>
                <a:lnTo>
                  <a:pt x="459" y="583"/>
                </a:lnTo>
                <a:lnTo>
                  <a:pt x="461" y="560"/>
                </a:lnTo>
                <a:lnTo>
                  <a:pt x="471" y="539"/>
                </a:lnTo>
                <a:lnTo>
                  <a:pt x="485" y="521"/>
                </a:lnTo>
                <a:lnTo>
                  <a:pt x="502" y="508"/>
                </a:lnTo>
                <a:lnTo>
                  <a:pt x="524" y="498"/>
                </a:lnTo>
                <a:lnTo>
                  <a:pt x="546" y="494"/>
                </a:lnTo>
                <a:lnTo>
                  <a:pt x="618" y="494"/>
                </a:lnTo>
                <a:lnTo>
                  <a:pt x="637" y="497"/>
                </a:lnTo>
                <a:lnTo>
                  <a:pt x="655" y="504"/>
                </a:lnTo>
                <a:lnTo>
                  <a:pt x="671" y="513"/>
                </a:lnTo>
                <a:lnTo>
                  <a:pt x="671" y="214"/>
                </a:lnTo>
                <a:lnTo>
                  <a:pt x="247" y="280"/>
                </a:lnTo>
                <a:lnTo>
                  <a:pt x="247" y="690"/>
                </a:lnTo>
                <a:lnTo>
                  <a:pt x="243" y="713"/>
                </a:lnTo>
                <a:lnTo>
                  <a:pt x="234" y="734"/>
                </a:lnTo>
                <a:lnTo>
                  <a:pt x="221" y="752"/>
                </a:lnTo>
                <a:lnTo>
                  <a:pt x="202" y="765"/>
                </a:lnTo>
                <a:lnTo>
                  <a:pt x="181" y="775"/>
                </a:lnTo>
                <a:lnTo>
                  <a:pt x="158" y="779"/>
                </a:lnTo>
                <a:lnTo>
                  <a:pt x="87" y="779"/>
                </a:lnTo>
                <a:lnTo>
                  <a:pt x="64" y="775"/>
                </a:lnTo>
                <a:lnTo>
                  <a:pt x="43" y="765"/>
                </a:lnTo>
                <a:lnTo>
                  <a:pt x="24" y="752"/>
                </a:lnTo>
                <a:lnTo>
                  <a:pt x="11" y="734"/>
                </a:lnTo>
                <a:lnTo>
                  <a:pt x="2" y="713"/>
                </a:lnTo>
                <a:lnTo>
                  <a:pt x="0" y="690"/>
                </a:lnTo>
                <a:lnTo>
                  <a:pt x="2" y="666"/>
                </a:lnTo>
                <a:lnTo>
                  <a:pt x="11" y="645"/>
                </a:lnTo>
                <a:lnTo>
                  <a:pt x="24" y="627"/>
                </a:lnTo>
                <a:lnTo>
                  <a:pt x="43" y="614"/>
                </a:lnTo>
                <a:lnTo>
                  <a:pt x="64" y="604"/>
                </a:lnTo>
                <a:lnTo>
                  <a:pt x="87" y="600"/>
                </a:lnTo>
                <a:lnTo>
                  <a:pt x="158" y="600"/>
                </a:lnTo>
                <a:lnTo>
                  <a:pt x="178" y="603"/>
                </a:lnTo>
                <a:lnTo>
                  <a:pt x="196" y="610"/>
                </a:lnTo>
                <a:lnTo>
                  <a:pt x="212" y="619"/>
                </a:lnTo>
                <a:lnTo>
                  <a:pt x="212" y="89"/>
                </a:lnTo>
                <a:lnTo>
                  <a:pt x="212" y="83"/>
                </a:lnTo>
                <a:lnTo>
                  <a:pt x="214" y="78"/>
                </a:lnTo>
                <a:lnTo>
                  <a:pt x="217" y="76"/>
                </a:lnTo>
                <a:lnTo>
                  <a:pt x="222" y="73"/>
                </a:lnTo>
                <a:lnTo>
                  <a:pt x="226" y="70"/>
                </a:lnTo>
                <a:lnTo>
                  <a:pt x="226" y="70"/>
                </a:lnTo>
                <a:lnTo>
                  <a:pt x="686" y="0"/>
                </a:lnTo>
                <a:lnTo>
                  <a:pt x="686" y="0"/>
                </a:lnTo>
                <a:lnTo>
                  <a:pt x="688" y="0"/>
                </a:lnTo>
                <a:lnTo>
                  <a:pt x="68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9" name="Freeform 60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975945" y="3315153"/>
            <a:ext cx="283008" cy="444807"/>
          </a:xfrm>
          <a:custGeom>
            <a:avLst/>
            <a:gdLst>
              <a:gd name="T0" fmla="*/ 72 w 495"/>
              <a:gd name="T1" fmla="*/ 639 h 778"/>
              <a:gd name="T2" fmla="*/ 45 w 495"/>
              <a:gd name="T3" fmla="*/ 658 h 778"/>
              <a:gd name="T4" fmla="*/ 35 w 495"/>
              <a:gd name="T5" fmla="*/ 690 h 778"/>
              <a:gd name="T6" fmla="*/ 45 w 495"/>
              <a:gd name="T7" fmla="*/ 721 h 778"/>
              <a:gd name="T8" fmla="*/ 72 w 495"/>
              <a:gd name="T9" fmla="*/ 740 h 778"/>
              <a:gd name="T10" fmla="*/ 159 w 495"/>
              <a:gd name="T11" fmla="*/ 742 h 778"/>
              <a:gd name="T12" fmla="*/ 191 w 495"/>
              <a:gd name="T13" fmla="*/ 732 h 778"/>
              <a:gd name="T14" fmla="*/ 209 w 495"/>
              <a:gd name="T15" fmla="*/ 706 h 778"/>
              <a:gd name="T16" fmla="*/ 209 w 495"/>
              <a:gd name="T17" fmla="*/ 673 h 778"/>
              <a:gd name="T18" fmla="*/ 191 w 495"/>
              <a:gd name="T19" fmla="*/ 647 h 778"/>
              <a:gd name="T20" fmla="*/ 159 w 495"/>
              <a:gd name="T21" fmla="*/ 636 h 778"/>
              <a:gd name="T22" fmla="*/ 247 w 495"/>
              <a:gd name="T23" fmla="*/ 37 h 778"/>
              <a:gd name="T24" fmla="*/ 459 w 495"/>
              <a:gd name="T25" fmla="*/ 209 h 778"/>
              <a:gd name="T26" fmla="*/ 247 w 495"/>
              <a:gd name="T27" fmla="*/ 37 h 778"/>
              <a:gd name="T28" fmla="*/ 234 w 495"/>
              <a:gd name="T29" fmla="*/ 0 h 778"/>
              <a:gd name="T30" fmla="*/ 475 w 495"/>
              <a:gd name="T31" fmla="*/ 35 h 778"/>
              <a:gd name="T32" fmla="*/ 476 w 495"/>
              <a:gd name="T33" fmla="*/ 35 h 778"/>
              <a:gd name="T34" fmla="*/ 482 w 495"/>
              <a:gd name="T35" fmla="*/ 35 h 778"/>
              <a:gd name="T36" fmla="*/ 492 w 495"/>
              <a:gd name="T37" fmla="*/ 42 h 778"/>
              <a:gd name="T38" fmla="*/ 495 w 495"/>
              <a:gd name="T39" fmla="*/ 52 h 778"/>
              <a:gd name="T40" fmla="*/ 494 w 495"/>
              <a:gd name="T41" fmla="*/ 234 h 778"/>
              <a:gd name="T42" fmla="*/ 489 w 495"/>
              <a:gd name="T43" fmla="*/ 242 h 778"/>
              <a:gd name="T44" fmla="*/ 480 w 495"/>
              <a:gd name="T45" fmla="*/ 246 h 778"/>
              <a:gd name="T46" fmla="*/ 478 w 495"/>
              <a:gd name="T47" fmla="*/ 247 h 778"/>
              <a:gd name="T48" fmla="*/ 473 w 495"/>
              <a:gd name="T49" fmla="*/ 246 h 778"/>
              <a:gd name="T50" fmla="*/ 247 w 495"/>
              <a:gd name="T51" fmla="*/ 213 h 778"/>
              <a:gd name="T52" fmla="*/ 244 w 495"/>
              <a:gd name="T53" fmla="*/ 713 h 778"/>
              <a:gd name="T54" fmla="*/ 222 w 495"/>
              <a:gd name="T55" fmla="*/ 751 h 778"/>
              <a:gd name="T56" fmla="*/ 183 w 495"/>
              <a:gd name="T57" fmla="*/ 775 h 778"/>
              <a:gd name="T58" fmla="*/ 89 w 495"/>
              <a:gd name="T59" fmla="*/ 778 h 778"/>
              <a:gd name="T60" fmla="*/ 44 w 495"/>
              <a:gd name="T61" fmla="*/ 766 h 778"/>
              <a:gd name="T62" fmla="*/ 11 w 495"/>
              <a:gd name="T63" fmla="*/ 734 h 778"/>
              <a:gd name="T64" fmla="*/ 0 w 495"/>
              <a:gd name="T65" fmla="*/ 690 h 778"/>
              <a:gd name="T66" fmla="*/ 11 w 495"/>
              <a:gd name="T67" fmla="*/ 645 h 778"/>
              <a:gd name="T68" fmla="*/ 44 w 495"/>
              <a:gd name="T69" fmla="*/ 613 h 778"/>
              <a:gd name="T70" fmla="*/ 89 w 495"/>
              <a:gd name="T71" fmla="*/ 601 h 778"/>
              <a:gd name="T72" fmla="*/ 179 w 495"/>
              <a:gd name="T73" fmla="*/ 603 h 778"/>
              <a:gd name="T74" fmla="*/ 212 w 495"/>
              <a:gd name="T75" fmla="*/ 619 h 778"/>
              <a:gd name="T76" fmla="*/ 213 w 495"/>
              <a:gd name="T77" fmla="*/ 12 h 778"/>
              <a:gd name="T78" fmla="*/ 218 w 495"/>
              <a:gd name="T79" fmla="*/ 4 h 778"/>
              <a:gd name="T80" fmla="*/ 227 w 495"/>
              <a:gd name="T81" fmla="*/ 0 h 778"/>
              <a:gd name="T82" fmla="*/ 227 w 495"/>
              <a:gd name="T83"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95" h="778">
                <a:moveTo>
                  <a:pt x="89" y="636"/>
                </a:moveTo>
                <a:lnTo>
                  <a:pt x="72" y="639"/>
                </a:lnTo>
                <a:lnTo>
                  <a:pt x="57" y="647"/>
                </a:lnTo>
                <a:lnTo>
                  <a:pt x="45" y="658"/>
                </a:lnTo>
                <a:lnTo>
                  <a:pt x="38" y="673"/>
                </a:lnTo>
                <a:lnTo>
                  <a:pt x="35" y="690"/>
                </a:lnTo>
                <a:lnTo>
                  <a:pt x="38" y="706"/>
                </a:lnTo>
                <a:lnTo>
                  <a:pt x="45" y="721"/>
                </a:lnTo>
                <a:lnTo>
                  <a:pt x="57" y="732"/>
                </a:lnTo>
                <a:lnTo>
                  <a:pt x="72" y="740"/>
                </a:lnTo>
                <a:lnTo>
                  <a:pt x="89" y="742"/>
                </a:lnTo>
                <a:lnTo>
                  <a:pt x="159" y="742"/>
                </a:lnTo>
                <a:lnTo>
                  <a:pt x="176" y="740"/>
                </a:lnTo>
                <a:lnTo>
                  <a:pt x="191" y="732"/>
                </a:lnTo>
                <a:lnTo>
                  <a:pt x="201" y="721"/>
                </a:lnTo>
                <a:lnTo>
                  <a:pt x="209" y="706"/>
                </a:lnTo>
                <a:lnTo>
                  <a:pt x="212" y="690"/>
                </a:lnTo>
                <a:lnTo>
                  <a:pt x="209" y="673"/>
                </a:lnTo>
                <a:lnTo>
                  <a:pt x="201" y="658"/>
                </a:lnTo>
                <a:lnTo>
                  <a:pt x="191" y="647"/>
                </a:lnTo>
                <a:lnTo>
                  <a:pt x="176" y="639"/>
                </a:lnTo>
                <a:lnTo>
                  <a:pt x="159" y="636"/>
                </a:lnTo>
                <a:lnTo>
                  <a:pt x="89" y="636"/>
                </a:lnTo>
                <a:close/>
                <a:moveTo>
                  <a:pt x="247" y="37"/>
                </a:moveTo>
                <a:lnTo>
                  <a:pt x="247" y="179"/>
                </a:lnTo>
                <a:lnTo>
                  <a:pt x="459" y="209"/>
                </a:lnTo>
                <a:lnTo>
                  <a:pt x="459" y="67"/>
                </a:lnTo>
                <a:lnTo>
                  <a:pt x="247" y="37"/>
                </a:lnTo>
                <a:close/>
                <a:moveTo>
                  <a:pt x="230" y="0"/>
                </a:moveTo>
                <a:lnTo>
                  <a:pt x="234" y="0"/>
                </a:lnTo>
                <a:lnTo>
                  <a:pt x="236" y="1"/>
                </a:lnTo>
                <a:lnTo>
                  <a:pt x="475" y="35"/>
                </a:lnTo>
                <a:lnTo>
                  <a:pt x="475" y="35"/>
                </a:lnTo>
                <a:lnTo>
                  <a:pt x="476" y="35"/>
                </a:lnTo>
                <a:lnTo>
                  <a:pt x="477" y="35"/>
                </a:lnTo>
                <a:lnTo>
                  <a:pt x="482" y="35"/>
                </a:lnTo>
                <a:lnTo>
                  <a:pt x="488" y="38"/>
                </a:lnTo>
                <a:lnTo>
                  <a:pt x="492" y="42"/>
                </a:lnTo>
                <a:lnTo>
                  <a:pt x="494" y="47"/>
                </a:lnTo>
                <a:lnTo>
                  <a:pt x="495" y="52"/>
                </a:lnTo>
                <a:lnTo>
                  <a:pt x="495" y="229"/>
                </a:lnTo>
                <a:lnTo>
                  <a:pt x="494" y="234"/>
                </a:lnTo>
                <a:lnTo>
                  <a:pt x="492" y="238"/>
                </a:lnTo>
                <a:lnTo>
                  <a:pt x="489" y="242"/>
                </a:lnTo>
                <a:lnTo>
                  <a:pt x="485" y="245"/>
                </a:lnTo>
                <a:lnTo>
                  <a:pt x="480" y="246"/>
                </a:lnTo>
                <a:lnTo>
                  <a:pt x="480" y="247"/>
                </a:lnTo>
                <a:lnTo>
                  <a:pt x="478" y="247"/>
                </a:lnTo>
                <a:lnTo>
                  <a:pt x="477" y="247"/>
                </a:lnTo>
                <a:lnTo>
                  <a:pt x="473" y="246"/>
                </a:lnTo>
                <a:lnTo>
                  <a:pt x="469" y="246"/>
                </a:lnTo>
                <a:lnTo>
                  <a:pt x="247" y="213"/>
                </a:lnTo>
                <a:lnTo>
                  <a:pt x="247" y="690"/>
                </a:lnTo>
                <a:lnTo>
                  <a:pt x="244" y="713"/>
                </a:lnTo>
                <a:lnTo>
                  <a:pt x="235" y="734"/>
                </a:lnTo>
                <a:lnTo>
                  <a:pt x="222" y="751"/>
                </a:lnTo>
                <a:lnTo>
                  <a:pt x="204" y="766"/>
                </a:lnTo>
                <a:lnTo>
                  <a:pt x="183" y="775"/>
                </a:lnTo>
                <a:lnTo>
                  <a:pt x="159" y="778"/>
                </a:lnTo>
                <a:lnTo>
                  <a:pt x="89" y="778"/>
                </a:lnTo>
                <a:lnTo>
                  <a:pt x="65" y="775"/>
                </a:lnTo>
                <a:lnTo>
                  <a:pt x="44" y="766"/>
                </a:lnTo>
                <a:lnTo>
                  <a:pt x="26" y="751"/>
                </a:lnTo>
                <a:lnTo>
                  <a:pt x="11" y="734"/>
                </a:lnTo>
                <a:lnTo>
                  <a:pt x="4" y="713"/>
                </a:lnTo>
                <a:lnTo>
                  <a:pt x="0" y="690"/>
                </a:lnTo>
                <a:lnTo>
                  <a:pt x="4" y="666"/>
                </a:lnTo>
                <a:lnTo>
                  <a:pt x="11" y="645"/>
                </a:lnTo>
                <a:lnTo>
                  <a:pt x="26" y="627"/>
                </a:lnTo>
                <a:lnTo>
                  <a:pt x="44" y="613"/>
                </a:lnTo>
                <a:lnTo>
                  <a:pt x="65" y="603"/>
                </a:lnTo>
                <a:lnTo>
                  <a:pt x="89" y="601"/>
                </a:lnTo>
                <a:lnTo>
                  <a:pt x="159" y="601"/>
                </a:lnTo>
                <a:lnTo>
                  <a:pt x="179" y="603"/>
                </a:lnTo>
                <a:lnTo>
                  <a:pt x="196" y="609"/>
                </a:lnTo>
                <a:lnTo>
                  <a:pt x="212" y="619"/>
                </a:lnTo>
                <a:lnTo>
                  <a:pt x="212" y="17"/>
                </a:lnTo>
                <a:lnTo>
                  <a:pt x="213" y="12"/>
                </a:lnTo>
                <a:lnTo>
                  <a:pt x="214" y="8"/>
                </a:lnTo>
                <a:lnTo>
                  <a:pt x="218" y="4"/>
                </a:lnTo>
                <a:lnTo>
                  <a:pt x="222" y="1"/>
                </a:lnTo>
                <a:lnTo>
                  <a:pt x="227" y="0"/>
                </a:lnTo>
                <a:lnTo>
                  <a:pt x="227" y="0"/>
                </a:lnTo>
                <a:lnTo>
                  <a:pt x="227" y="0"/>
                </a:lnTo>
                <a:lnTo>
                  <a:pt x="23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0" name="Freeform 60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71198" y="3315153"/>
            <a:ext cx="445380" cy="444807"/>
          </a:xfrm>
          <a:custGeom>
            <a:avLst/>
            <a:gdLst>
              <a:gd name="T0" fmla="*/ 390 w 779"/>
              <a:gd name="T1" fmla="*/ 101 h 778"/>
              <a:gd name="T2" fmla="*/ 317 w 779"/>
              <a:gd name="T3" fmla="*/ 295 h 778"/>
              <a:gd name="T4" fmla="*/ 308 w 779"/>
              <a:gd name="T5" fmla="*/ 318 h 778"/>
              <a:gd name="T6" fmla="*/ 105 w 779"/>
              <a:gd name="T7" fmla="*/ 318 h 778"/>
              <a:gd name="T8" fmla="*/ 251 w 779"/>
              <a:gd name="T9" fmla="*/ 431 h 778"/>
              <a:gd name="T10" fmla="*/ 272 w 779"/>
              <a:gd name="T11" fmla="*/ 446 h 778"/>
              <a:gd name="T12" fmla="*/ 264 w 779"/>
              <a:gd name="T13" fmla="*/ 470 h 778"/>
              <a:gd name="T14" fmla="*/ 193 w 779"/>
              <a:gd name="T15" fmla="*/ 683 h 778"/>
              <a:gd name="T16" fmla="*/ 369 w 779"/>
              <a:gd name="T17" fmla="*/ 555 h 778"/>
              <a:gd name="T18" fmla="*/ 390 w 779"/>
              <a:gd name="T19" fmla="*/ 539 h 778"/>
              <a:gd name="T20" fmla="*/ 410 w 779"/>
              <a:gd name="T21" fmla="*/ 555 h 778"/>
              <a:gd name="T22" fmla="*/ 586 w 779"/>
              <a:gd name="T23" fmla="*/ 683 h 778"/>
              <a:gd name="T24" fmla="*/ 514 w 779"/>
              <a:gd name="T25" fmla="*/ 470 h 778"/>
              <a:gd name="T26" fmla="*/ 506 w 779"/>
              <a:gd name="T27" fmla="*/ 446 h 778"/>
              <a:gd name="T28" fmla="*/ 527 w 779"/>
              <a:gd name="T29" fmla="*/ 431 h 778"/>
              <a:gd name="T30" fmla="*/ 674 w 779"/>
              <a:gd name="T31" fmla="*/ 318 h 778"/>
              <a:gd name="T32" fmla="*/ 471 w 779"/>
              <a:gd name="T33" fmla="*/ 318 h 778"/>
              <a:gd name="T34" fmla="*/ 462 w 779"/>
              <a:gd name="T35" fmla="*/ 295 h 778"/>
              <a:gd name="T36" fmla="*/ 390 w 779"/>
              <a:gd name="T37" fmla="*/ 101 h 778"/>
              <a:gd name="T38" fmla="*/ 390 w 779"/>
              <a:gd name="T39" fmla="*/ 0 h 778"/>
              <a:gd name="T40" fmla="*/ 496 w 779"/>
              <a:gd name="T41" fmla="*/ 283 h 778"/>
              <a:gd name="T42" fmla="*/ 779 w 779"/>
              <a:gd name="T43" fmla="*/ 283 h 778"/>
              <a:gd name="T44" fmla="*/ 548 w 779"/>
              <a:gd name="T45" fmla="*/ 459 h 778"/>
              <a:gd name="T46" fmla="*/ 654 w 779"/>
              <a:gd name="T47" fmla="*/ 778 h 778"/>
              <a:gd name="T48" fmla="*/ 390 w 779"/>
              <a:gd name="T49" fmla="*/ 584 h 778"/>
              <a:gd name="T50" fmla="*/ 124 w 779"/>
              <a:gd name="T51" fmla="*/ 778 h 778"/>
              <a:gd name="T52" fmla="*/ 230 w 779"/>
              <a:gd name="T53" fmla="*/ 459 h 778"/>
              <a:gd name="T54" fmla="*/ 0 w 779"/>
              <a:gd name="T55" fmla="*/ 283 h 778"/>
              <a:gd name="T56" fmla="*/ 283 w 779"/>
              <a:gd name="T57" fmla="*/ 283 h 778"/>
              <a:gd name="T58" fmla="*/ 390 w 779"/>
              <a:gd name="T59"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79" h="778">
                <a:moveTo>
                  <a:pt x="390" y="101"/>
                </a:moveTo>
                <a:lnTo>
                  <a:pt x="317" y="295"/>
                </a:lnTo>
                <a:lnTo>
                  <a:pt x="308" y="318"/>
                </a:lnTo>
                <a:lnTo>
                  <a:pt x="105" y="318"/>
                </a:lnTo>
                <a:lnTo>
                  <a:pt x="251" y="431"/>
                </a:lnTo>
                <a:lnTo>
                  <a:pt x="272" y="446"/>
                </a:lnTo>
                <a:lnTo>
                  <a:pt x="264" y="470"/>
                </a:lnTo>
                <a:lnTo>
                  <a:pt x="193" y="683"/>
                </a:lnTo>
                <a:lnTo>
                  <a:pt x="369" y="555"/>
                </a:lnTo>
                <a:lnTo>
                  <a:pt x="390" y="539"/>
                </a:lnTo>
                <a:lnTo>
                  <a:pt x="410" y="555"/>
                </a:lnTo>
                <a:lnTo>
                  <a:pt x="586" y="683"/>
                </a:lnTo>
                <a:lnTo>
                  <a:pt x="514" y="470"/>
                </a:lnTo>
                <a:lnTo>
                  <a:pt x="506" y="446"/>
                </a:lnTo>
                <a:lnTo>
                  <a:pt x="527" y="431"/>
                </a:lnTo>
                <a:lnTo>
                  <a:pt x="674" y="318"/>
                </a:lnTo>
                <a:lnTo>
                  <a:pt x="471" y="318"/>
                </a:lnTo>
                <a:lnTo>
                  <a:pt x="462" y="295"/>
                </a:lnTo>
                <a:lnTo>
                  <a:pt x="390" y="101"/>
                </a:lnTo>
                <a:close/>
                <a:moveTo>
                  <a:pt x="390" y="0"/>
                </a:moveTo>
                <a:lnTo>
                  <a:pt x="496" y="283"/>
                </a:lnTo>
                <a:lnTo>
                  <a:pt x="779" y="283"/>
                </a:lnTo>
                <a:lnTo>
                  <a:pt x="548" y="459"/>
                </a:lnTo>
                <a:lnTo>
                  <a:pt x="654" y="778"/>
                </a:lnTo>
                <a:lnTo>
                  <a:pt x="390" y="584"/>
                </a:lnTo>
                <a:lnTo>
                  <a:pt x="124" y="778"/>
                </a:lnTo>
                <a:lnTo>
                  <a:pt x="230" y="459"/>
                </a:lnTo>
                <a:lnTo>
                  <a:pt x="0" y="283"/>
                </a:lnTo>
                <a:lnTo>
                  <a:pt x="283" y="283"/>
                </a:lnTo>
                <a:lnTo>
                  <a:pt x="39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1" name="Freeform 60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28823" y="3315153"/>
            <a:ext cx="444807" cy="444807"/>
          </a:xfrm>
          <a:custGeom>
            <a:avLst/>
            <a:gdLst>
              <a:gd name="T0" fmla="*/ 266 w 778"/>
              <a:gd name="T1" fmla="*/ 348 h 778"/>
              <a:gd name="T2" fmla="*/ 226 w 778"/>
              <a:gd name="T3" fmla="*/ 453 h 778"/>
              <a:gd name="T4" fmla="*/ 219 w 778"/>
              <a:gd name="T5" fmla="*/ 476 h 778"/>
              <a:gd name="T6" fmla="*/ 105 w 778"/>
              <a:gd name="T7" fmla="*/ 476 h 778"/>
              <a:gd name="T8" fmla="*/ 179 w 778"/>
              <a:gd name="T9" fmla="*/ 533 h 778"/>
              <a:gd name="T10" fmla="*/ 199 w 778"/>
              <a:gd name="T11" fmla="*/ 548 h 778"/>
              <a:gd name="T12" fmla="*/ 191 w 778"/>
              <a:gd name="T13" fmla="*/ 572 h 778"/>
              <a:gd name="T14" fmla="*/ 153 w 778"/>
              <a:gd name="T15" fmla="*/ 683 h 778"/>
              <a:gd name="T16" fmla="*/ 245 w 778"/>
              <a:gd name="T17" fmla="*/ 617 h 778"/>
              <a:gd name="T18" fmla="*/ 266 w 778"/>
              <a:gd name="T19" fmla="*/ 601 h 778"/>
              <a:gd name="T20" fmla="*/ 287 w 778"/>
              <a:gd name="T21" fmla="*/ 617 h 778"/>
              <a:gd name="T22" fmla="*/ 378 w 778"/>
              <a:gd name="T23" fmla="*/ 683 h 778"/>
              <a:gd name="T24" fmla="*/ 340 w 778"/>
              <a:gd name="T25" fmla="*/ 572 h 778"/>
              <a:gd name="T26" fmla="*/ 332 w 778"/>
              <a:gd name="T27" fmla="*/ 548 h 778"/>
              <a:gd name="T28" fmla="*/ 353 w 778"/>
              <a:gd name="T29" fmla="*/ 533 h 778"/>
              <a:gd name="T30" fmla="*/ 427 w 778"/>
              <a:gd name="T31" fmla="*/ 476 h 778"/>
              <a:gd name="T32" fmla="*/ 314 w 778"/>
              <a:gd name="T33" fmla="*/ 476 h 778"/>
              <a:gd name="T34" fmla="*/ 305 w 778"/>
              <a:gd name="T35" fmla="*/ 453 h 778"/>
              <a:gd name="T36" fmla="*/ 266 w 778"/>
              <a:gd name="T37" fmla="*/ 348 h 778"/>
              <a:gd name="T38" fmla="*/ 266 w 778"/>
              <a:gd name="T39" fmla="*/ 247 h 778"/>
              <a:gd name="T40" fmla="*/ 338 w 778"/>
              <a:gd name="T41" fmla="*/ 441 h 778"/>
              <a:gd name="T42" fmla="*/ 531 w 778"/>
              <a:gd name="T43" fmla="*/ 441 h 778"/>
              <a:gd name="T44" fmla="*/ 374 w 778"/>
              <a:gd name="T45" fmla="*/ 560 h 778"/>
              <a:gd name="T46" fmla="*/ 446 w 778"/>
              <a:gd name="T47" fmla="*/ 778 h 778"/>
              <a:gd name="T48" fmla="*/ 266 w 778"/>
              <a:gd name="T49" fmla="*/ 645 h 778"/>
              <a:gd name="T50" fmla="*/ 85 w 778"/>
              <a:gd name="T51" fmla="*/ 778 h 778"/>
              <a:gd name="T52" fmla="*/ 157 w 778"/>
              <a:gd name="T53" fmla="*/ 560 h 778"/>
              <a:gd name="T54" fmla="*/ 0 w 778"/>
              <a:gd name="T55" fmla="*/ 441 h 778"/>
              <a:gd name="T56" fmla="*/ 194 w 778"/>
              <a:gd name="T57" fmla="*/ 441 h 778"/>
              <a:gd name="T58" fmla="*/ 266 w 778"/>
              <a:gd name="T59" fmla="*/ 247 h 778"/>
              <a:gd name="T60" fmla="*/ 584 w 778"/>
              <a:gd name="T61" fmla="*/ 99 h 778"/>
              <a:gd name="T62" fmla="*/ 564 w 778"/>
              <a:gd name="T63" fmla="*/ 153 h 778"/>
              <a:gd name="T64" fmla="*/ 556 w 778"/>
              <a:gd name="T65" fmla="*/ 177 h 778"/>
              <a:gd name="T66" fmla="*/ 493 w 778"/>
              <a:gd name="T67" fmla="*/ 177 h 778"/>
              <a:gd name="T68" fmla="*/ 526 w 778"/>
              <a:gd name="T69" fmla="*/ 202 h 778"/>
              <a:gd name="T70" fmla="*/ 546 w 778"/>
              <a:gd name="T71" fmla="*/ 217 h 778"/>
              <a:gd name="T72" fmla="*/ 538 w 778"/>
              <a:gd name="T73" fmla="*/ 241 h 778"/>
              <a:gd name="T74" fmla="*/ 521 w 778"/>
              <a:gd name="T75" fmla="*/ 295 h 778"/>
              <a:gd name="T76" fmla="*/ 563 w 778"/>
              <a:gd name="T77" fmla="*/ 263 h 778"/>
              <a:gd name="T78" fmla="*/ 584 w 778"/>
              <a:gd name="T79" fmla="*/ 247 h 778"/>
              <a:gd name="T80" fmla="*/ 604 w 778"/>
              <a:gd name="T81" fmla="*/ 263 h 778"/>
              <a:gd name="T82" fmla="*/ 648 w 778"/>
              <a:gd name="T83" fmla="*/ 295 h 778"/>
              <a:gd name="T84" fmla="*/ 631 w 778"/>
              <a:gd name="T85" fmla="*/ 241 h 778"/>
              <a:gd name="T86" fmla="*/ 621 w 778"/>
              <a:gd name="T87" fmla="*/ 217 h 778"/>
              <a:gd name="T88" fmla="*/ 642 w 778"/>
              <a:gd name="T89" fmla="*/ 202 h 778"/>
              <a:gd name="T90" fmla="*/ 675 w 778"/>
              <a:gd name="T91" fmla="*/ 177 h 778"/>
              <a:gd name="T92" fmla="*/ 612 w 778"/>
              <a:gd name="T93" fmla="*/ 177 h 778"/>
              <a:gd name="T94" fmla="*/ 604 w 778"/>
              <a:gd name="T95" fmla="*/ 153 h 778"/>
              <a:gd name="T96" fmla="*/ 584 w 778"/>
              <a:gd name="T97" fmla="*/ 99 h 778"/>
              <a:gd name="T98" fmla="*/ 584 w 778"/>
              <a:gd name="T99" fmla="*/ 0 h 778"/>
              <a:gd name="T100" fmla="*/ 637 w 778"/>
              <a:gd name="T101" fmla="*/ 141 h 778"/>
              <a:gd name="T102" fmla="*/ 778 w 778"/>
              <a:gd name="T103" fmla="*/ 141 h 778"/>
              <a:gd name="T104" fmla="*/ 663 w 778"/>
              <a:gd name="T105" fmla="*/ 229 h 778"/>
              <a:gd name="T106" fmla="*/ 717 w 778"/>
              <a:gd name="T107" fmla="*/ 389 h 778"/>
              <a:gd name="T108" fmla="*/ 584 w 778"/>
              <a:gd name="T109" fmla="*/ 292 h 778"/>
              <a:gd name="T110" fmla="*/ 451 w 778"/>
              <a:gd name="T111" fmla="*/ 389 h 778"/>
              <a:gd name="T112" fmla="*/ 505 w 778"/>
              <a:gd name="T113" fmla="*/ 229 h 778"/>
              <a:gd name="T114" fmla="*/ 390 w 778"/>
              <a:gd name="T115" fmla="*/ 141 h 778"/>
              <a:gd name="T116" fmla="*/ 531 w 778"/>
              <a:gd name="T117" fmla="*/ 141 h 778"/>
              <a:gd name="T118" fmla="*/ 584 w 778"/>
              <a:gd name="T119"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78" h="778">
                <a:moveTo>
                  <a:pt x="266" y="348"/>
                </a:moveTo>
                <a:lnTo>
                  <a:pt x="226" y="453"/>
                </a:lnTo>
                <a:lnTo>
                  <a:pt x="219" y="476"/>
                </a:lnTo>
                <a:lnTo>
                  <a:pt x="105" y="476"/>
                </a:lnTo>
                <a:lnTo>
                  <a:pt x="179" y="533"/>
                </a:lnTo>
                <a:lnTo>
                  <a:pt x="199" y="548"/>
                </a:lnTo>
                <a:lnTo>
                  <a:pt x="191" y="572"/>
                </a:lnTo>
                <a:lnTo>
                  <a:pt x="153" y="683"/>
                </a:lnTo>
                <a:lnTo>
                  <a:pt x="245" y="617"/>
                </a:lnTo>
                <a:lnTo>
                  <a:pt x="266" y="601"/>
                </a:lnTo>
                <a:lnTo>
                  <a:pt x="287" y="617"/>
                </a:lnTo>
                <a:lnTo>
                  <a:pt x="378" y="683"/>
                </a:lnTo>
                <a:lnTo>
                  <a:pt x="340" y="572"/>
                </a:lnTo>
                <a:lnTo>
                  <a:pt x="332" y="548"/>
                </a:lnTo>
                <a:lnTo>
                  <a:pt x="353" y="533"/>
                </a:lnTo>
                <a:lnTo>
                  <a:pt x="427" y="476"/>
                </a:lnTo>
                <a:lnTo>
                  <a:pt x="314" y="476"/>
                </a:lnTo>
                <a:lnTo>
                  <a:pt x="305" y="453"/>
                </a:lnTo>
                <a:lnTo>
                  <a:pt x="266" y="348"/>
                </a:lnTo>
                <a:close/>
                <a:moveTo>
                  <a:pt x="266" y="247"/>
                </a:moveTo>
                <a:lnTo>
                  <a:pt x="338" y="441"/>
                </a:lnTo>
                <a:lnTo>
                  <a:pt x="531" y="441"/>
                </a:lnTo>
                <a:lnTo>
                  <a:pt x="374" y="560"/>
                </a:lnTo>
                <a:lnTo>
                  <a:pt x="446" y="778"/>
                </a:lnTo>
                <a:lnTo>
                  <a:pt x="266" y="645"/>
                </a:lnTo>
                <a:lnTo>
                  <a:pt x="85" y="778"/>
                </a:lnTo>
                <a:lnTo>
                  <a:pt x="157" y="560"/>
                </a:lnTo>
                <a:lnTo>
                  <a:pt x="0" y="441"/>
                </a:lnTo>
                <a:lnTo>
                  <a:pt x="194" y="441"/>
                </a:lnTo>
                <a:lnTo>
                  <a:pt x="266" y="247"/>
                </a:lnTo>
                <a:close/>
                <a:moveTo>
                  <a:pt x="584" y="99"/>
                </a:moveTo>
                <a:lnTo>
                  <a:pt x="564" y="153"/>
                </a:lnTo>
                <a:lnTo>
                  <a:pt x="556" y="177"/>
                </a:lnTo>
                <a:lnTo>
                  <a:pt x="493" y="177"/>
                </a:lnTo>
                <a:lnTo>
                  <a:pt x="526" y="202"/>
                </a:lnTo>
                <a:lnTo>
                  <a:pt x="546" y="217"/>
                </a:lnTo>
                <a:lnTo>
                  <a:pt x="538" y="241"/>
                </a:lnTo>
                <a:lnTo>
                  <a:pt x="521" y="295"/>
                </a:lnTo>
                <a:lnTo>
                  <a:pt x="563" y="263"/>
                </a:lnTo>
                <a:lnTo>
                  <a:pt x="584" y="247"/>
                </a:lnTo>
                <a:lnTo>
                  <a:pt x="604" y="263"/>
                </a:lnTo>
                <a:lnTo>
                  <a:pt x="648" y="295"/>
                </a:lnTo>
                <a:lnTo>
                  <a:pt x="631" y="241"/>
                </a:lnTo>
                <a:lnTo>
                  <a:pt x="621" y="217"/>
                </a:lnTo>
                <a:lnTo>
                  <a:pt x="642" y="202"/>
                </a:lnTo>
                <a:lnTo>
                  <a:pt x="675" y="177"/>
                </a:lnTo>
                <a:lnTo>
                  <a:pt x="612" y="177"/>
                </a:lnTo>
                <a:lnTo>
                  <a:pt x="604" y="153"/>
                </a:lnTo>
                <a:lnTo>
                  <a:pt x="584" y="99"/>
                </a:lnTo>
                <a:close/>
                <a:moveTo>
                  <a:pt x="584" y="0"/>
                </a:moveTo>
                <a:lnTo>
                  <a:pt x="637" y="141"/>
                </a:lnTo>
                <a:lnTo>
                  <a:pt x="778" y="141"/>
                </a:lnTo>
                <a:lnTo>
                  <a:pt x="663" y="229"/>
                </a:lnTo>
                <a:lnTo>
                  <a:pt x="717" y="389"/>
                </a:lnTo>
                <a:lnTo>
                  <a:pt x="584" y="292"/>
                </a:lnTo>
                <a:lnTo>
                  <a:pt x="451" y="389"/>
                </a:lnTo>
                <a:lnTo>
                  <a:pt x="505" y="229"/>
                </a:lnTo>
                <a:lnTo>
                  <a:pt x="390" y="141"/>
                </a:lnTo>
                <a:lnTo>
                  <a:pt x="531" y="141"/>
                </a:lnTo>
                <a:lnTo>
                  <a:pt x="58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2" name="Freeform 60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85875" y="3314867"/>
            <a:ext cx="444807" cy="445380"/>
          </a:xfrm>
          <a:custGeom>
            <a:avLst/>
            <a:gdLst>
              <a:gd name="T0" fmla="*/ 353 w 778"/>
              <a:gd name="T1" fmla="*/ 331 h 779"/>
              <a:gd name="T2" fmla="*/ 262 w 778"/>
              <a:gd name="T3" fmla="*/ 354 h 779"/>
              <a:gd name="T4" fmla="*/ 331 w 778"/>
              <a:gd name="T5" fmla="*/ 407 h 779"/>
              <a:gd name="T6" fmla="*/ 298 w 778"/>
              <a:gd name="T7" fmla="*/ 507 h 779"/>
              <a:gd name="T8" fmla="*/ 381 w 778"/>
              <a:gd name="T9" fmla="*/ 447 h 779"/>
              <a:gd name="T10" fmla="*/ 462 w 778"/>
              <a:gd name="T11" fmla="*/ 507 h 779"/>
              <a:gd name="T12" fmla="*/ 429 w 778"/>
              <a:gd name="T13" fmla="*/ 407 h 779"/>
              <a:gd name="T14" fmla="*/ 498 w 778"/>
              <a:gd name="T15" fmla="*/ 354 h 779"/>
              <a:gd name="T16" fmla="*/ 407 w 778"/>
              <a:gd name="T17" fmla="*/ 331 h 779"/>
              <a:gd name="T18" fmla="*/ 381 w 778"/>
              <a:gd name="T19" fmla="*/ 159 h 779"/>
              <a:gd name="T20" fmla="*/ 600 w 778"/>
              <a:gd name="T21" fmla="*/ 318 h 779"/>
              <a:gd name="T22" fmla="*/ 531 w 778"/>
              <a:gd name="T23" fmla="*/ 601 h 779"/>
              <a:gd name="T24" fmla="*/ 229 w 778"/>
              <a:gd name="T25" fmla="*/ 601 h 779"/>
              <a:gd name="T26" fmla="*/ 160 w 778"/>
              <a:gd name="T27" fmla="*/ 318 h 779"/>
              <a:gd name="T28" fmla="*/ 381 w 778"/>
              <a:gd name="T29" fmla="*/ 159 h 779"/>
              <a:gd name="T30" fmla="*/ 336 w 778"/>
              <a:gd name="T31" fmla="*/ 39 h 779"/>
              <a:gd name="T32" fmla="*/ 239 w 778"/>
              <a:gd name="T33" fmla="*/ 68 h 779"/>
              <a:gd name="T34" fmla="*/ 157 w 778"/>
              <a:gd name="T35" fmla="*/ 123 h 779"/>
              <a:gd name="T36" fmla="*/ 93 w 778"/>
              <a:gd name="T37" fmla="*/ 197 h 779"/>
              <a:gd name="T38" fmla="*/ 50 w 778"/>
              <a:gd name="T39" fmla="*/ 288 h 779"/>
              <a:gd name="T40" fmla="*/ 35 w 778"/>
              <a:gd name="T41" fmla="*/ 390 h 779"/>
              <a:gd name="T42" fmla="*/ 50 w 778"/>
              <a:gd name="T43" fmla="*/ 492 h 779"/>
              <a:gd name="T44" fmla="*/ 93 w 778"/>
              <a:gd name="T45" fmla="*/ 583 h 779"/>
              <a:gd name="T46" fmla="*/ 157 w 778"/>
              <a:gd name="T47" fmla="*/ 657 h 779"/>
              <a:gd name="T48" fmla="*/ 239 w 778"/>
              <a:gd name="T49" fmla="*/ 711 h 779"/>
              <a:gd name="T50" fmla="*/ 336 w 778"/>
              <a:gd name="T51" fmla="*/ 740 h 779"/>
              <a:gd name="T52" fmla="*/ 441 w 778"/>
              <a:gd name="T53" fmla="*/ 740 h 779"/>
              <a:gd name="T54" fmla="*/ 538 w 778"/>
              <a:gd name="T55" fmla="*/ 711 h 779"/>
              <a:gd name="T56" fmla="*/ 621 w 778"/>
              <a:gd name="T57" fmla="*/ 657 h 779"/>
              <a:gd name="T58" fmla="*/ 686 w 778"/>
              <a:gd name="T59" fmla="*/ 583 h 779"/>
              <a:gd name="T60" fmla="*/ 727 w 778"/>
              <a:gd name="T61" fmla="*/ 492 h 779"/>
              <a:gd name="T62" fmla="*/ 743 w 778"/>
              <a:gd name="T63" fmla="*/ 390 h 779"/>
              <a:gd name="T64" fmla="*/ 727 w 778"/>
              <a:gd name="T65" fmla="*/ 288 h 779"/>
              <a:gd name="T66" fmla="*/ 686 w 778"/>
              <a:gd name="T67" fmla="*/ 197 h 779"/>
              <a:gd name="T68" fmla="*/ 621 w 778"/>
              <a:gd name="T69" fmla="*/ 123 h 779"/>
              <a:gd name="T70" fmla="*/ 538 w 778"/>
              <a:gd name="T71" fmla="*/ 68 h 779"/>
              <a:gd name="T72" fmla="*/ 441 w 778"/>
              <a:gd name="T73" fmla="*/ 39 h 779"/>
              <a:gd name="T74" fmla="*/ 389 w 778"/>
              <a:gd name="T75" fmla="*/ 0 h 779"/>
              <a:gd name="T76" fmla="*/ 492 w 778"/>
              <a:gd name="T77" fmla="*/ 15 h 779"/>
              <a:gd name="T78" fmla="*/ 585 w 778"/>
              <a:gd name="T79" fmla="*/ 54 h 779"/>
              <a:gd name="T80" fmla="*/ 665 w 778"/>
              <a:gd name="T81" fmla="*/ 114 h 779"/>
              <a:gd name="T82" fmla="*/ 725 w 778"/>
              <a:gd name="T83" fmla="*/ 194 h 779"/>
              <a:gd name="T84" fmla="*/ 764 w 778"/>
              <a:gd name="T85" fmla="*/ 287 h 779"/>
              <a:gd name="T86" fmla="*/ 778 w 778"/>
              <a:gd name="T87" fmla="*/ 390 h 779"/>
              <a:gd name="T88" fmla="*/ 764 w 778"/>
              <a:gd name="T89" fmla="*/ 494 h 779"/>
              <a:gd name="T90" fmla="*/ 725 w 778"/>
              <a:gd name="T91" fmla="*/ 587 h 779"/>
              <a:gd name="T92" fmla="*/ 665 w 778"/>
              <a:gd name="T93" fmla="*/ 665 h 779"/>
              <a:gd name="T94" fmla="*/ 585 w 778"/>
              <a:gd name="T95" fmla="*/ 725 h 779"/>
              <a:gd name="T96" fmla="*/ 492 w 778"/>
              <a:gd name="T97" fmla="*/ 765 h 779"/>
              <a:gd name="T98" fmla="*/ 389 w 778"/>
              <a:gd name="T99" fmla="*/ 779 h 779"/>
              <a:gd name="T100" fmla="*/ 285 w 778"/>
              <a:gd name="T101" fmla="*/ 765 h 779"/>
              <a:gd name="T102" fmla="*/ 192 w 778"/>
              <a:gd name="T103" fmla="*/ 725 h 779"/>
              <a:gd name="T104" fmla="*/ 114 w 778"/>
              <a:gd name="T105" fmla="*/ 665 h 779"/>
              <a:gd name="T106" fmla="*/ 54 w 778"/>
              <a:gd name="T107" fmla="*/ 587 h 779"/>
              <a:gd name="T108" fmla="*/ 14 w 778"/>
              <a:gd name="T109" fmla="*/ 494 h 779"/>
              <a:gd name="T110" fmla="*/ 0 w 778"/>
              <a:gd name="T111" fmla="*/ 390 h 779"/>
              <a:gd name="T112" fmla="*/ 14 w 778"/>
              <a:gd name="T113" fmla="*/ 287 h 779"/>
              <a:gd name="T114" fmla="*/ 54 w 778"/>
              <a:gd name="T115" fmla="*/ 194 h 779"/>
              <a:gd name="T116" fmla="*/ 114 w 778"/>
              <a:gd name="T117" fmla="*/ 114 h 779"/>
              <a:gd name="T118" fmla="*/ 192 w 778"/>
              <a:gd name="T119" fmla="*/ 54 h 779"/>
              <a:gd name="T120" fmla="*/ 285 w 778"/>
              <a:gd name="T121" fmla="*/ 15 h 779"/>
              <a:gd name="T122" fmla="*/ 389 w 778"/>
              <a:gd name="T123"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78" h="779">
                <a:moveTo>
                  <a:pt x="381" y="259"/>
                </a:moveTo>
                <a:lnTo>
                  <a:pt x="353" y="331"/>
                </a:lnTo>
                <a:lnTo>
                  <a:pt x="344" y="354"/>
                </a:lnTo>
                <a:lnTo>
                  <a:pt x="262" y="354"/>
                </a:lnTo>
                <a:lnTo>
                  <a:pt x="311" y="392"/>
                </a:lnTo>
                <a:lnTo>
                  <a:pt x="331" y="407"/>
                </a:lnTo>
                <a:lnTo>
                  <a:pt x="323" y="431"/>
                </a:lnTo>
                <a:lnTo>
                  <a:pt x="298" y="507"/>
                </a:lnTo>
                <a:lnTo>
                  <a:pt x="360" y="462"/>
                </a:lnTo>
                <a:lnTo>
                  <a:pt x="381" y="447"/>
                </a:lnTo>
                <a:lnTo>
                  <a:pt x="402" y="462"/>
                </a:lnTo>
                <a:lnTo>
                  <a:pt x="462" y="507"/>
                </a:lnTo>
                <a:lnTo>
                  <a:pt x="437" y="431"/>
                </a:lnTo>
                <a:lnTo>
                  <a:pt x="429" y="407"/>
                </a:lnTo>
                <a:lnTo>
                  <a:pt x="449" y="392"/>
                </a:lnTo>
                <a:lnTo>
                  <a:pt x="498" y="354"/>
                </a:lnTo>
                <a:lnTo>
                  <a:pt x="416" y="354"/>
                </a:lnTo>
                <a:lnTo>
                  <a:pt x="407" y="331"/>
                </a:lnTo>
                <a:lnTo>
                  <a:pt x="381" y="259"/>
                </a:lnTo>
                <a:close/>
                <a:moveTo>
                  <a:pt x="381" y="159"/>
                </a:moveTo>
                <a:lnTo>
                  <a:pt x="441" y="318"/>
                </a:lnTo>
                <a:lnTo>
                  <a:pt x="600" y="318"/>
                </a:lnTo>
                <a:lnTo>
                  <a:pt x="471" y="420"/>
                </a:lnTo>
                <a:lnTo>
                  <a:pt x="531" y="601"/>
                </a:lnTo>
                <a:lnTo>
                  <a:pt x="381" y="491"/>
                </a:lnTo>
                <a:lnTo>
                  <a:pt x="229" y="601"/>
                </a:lnTo>
                <a:lnTo>
                  <a:pt x="289" y="420"/>
                </a:lnTo>
                <a:lnTo>
                  <a:pt x="160" y="318"/>
                </a:lnTo>
                <a:lnTo>
                  <a:pt x="319" y="318"/>
                </a:lnTo>
                <a:lnTo>
                  <a:pt x="381" y="159"/>
                </a:lnTo>
                <a:close/>
                <a:moveTo>
                  <a:pt x="389" y="35"/>
                </a:moveTo>
                <a:lnTo>
                  <a:pt x="336" y="39"/>
                </a:lnTo>
                <a:lnTo>
                  <a:pt x="287" y="51"/>
                </a:lnTo>
                <a:lnTo>
                  <a:pt x="239" y="68"/>
                </a:lnTo>
                <a:lnTo>
                  <a:pt x="196" y="93"/>
                </a:lnTo>
                <a:lnTo>
                  <a:pt x="157" y="123"/>
                </a:lnTo>
                <a:lnTo>
                  <a:pt x="122" y="157"/>
                </a:lnTo>
                <a:lnTo>
                  <a:pt x="93" y="197"/>
                </a:lnTo>
                <a:lnTo>
                  <a:pt x="68" y="241"/>
                </a:lnTo>
                <a:lnTo>
                  <a:pt x="50" y="288"/>
                </a:lnTo>
                <a:lnTo>
                  <a:pt x="39" y="338"/>
                </a:lnTo>
                <a:lnTo>
                  <a:pt x="35" y="390"/>
                </a:lnTo>
                <a:lnTo>
                  <a:pt x="39" y="443"/>
                </a:lnTo>
                <a:lnTo>
                  <a:pt x="50" y="492"/>
                </a:lnTo>
                <a:lnTo>
                  <a:pt x="68" y="539"/>
                </a:lnTo>
                <a:lnTo>
                  <a:pt x="93" y="583"/>
                </a:lnTo>
                <a:lnTo>
                  <a:pt x="122" y="622"/>
                </a:lnTo>
                <a:lnTo>
                  <a:pt x="157" y="657"/>
                </a:lnTo>
                <a:lnTo>
                  <a:pt x="196" y="686"/>
                </a:lnTo>
                <a:lnTo>
                  <a:pt x="239" y="711"/>
                </a:lnTo>
                <a:lnTo>
                  <a:pt x="287" y="729"/>
                </a:lnTo>
                <a:lnTo>
                  <a:pt x="336" y="740"/>
                </a:lnTo>
                <a:lnTo>
                  <a:pt x="389" y="744"/>
                </a:lnTo>
                <a:lnTo>
                  <a:pt x="441" y="740"/>
                </a:lnTo>
                <a:lnTo>
                  <a:pt x="491" y="729"/>
                </a:lnTo>
                <a:lnTo>
                  <a:pt x="538" y="711"/>
                </a:lnTo>
                <a:lnTo>
                  <a:pt x="581" y="686"/>
                </a:lnTo>
                <a:lnTo>
                  <a:pt x="621" y="657"/>
                </a:lnTo>
                <a:lnTo>
                  <a:pt x="655" y="622"/>
                </a:lnTo>
                <a:lnTo>
                  <a:pt x="686" y="583"/>
                </a:lnTo>
                <a:lnTo>
                  <a:pt x="709" y="539"/>
                </a:lnTo>
                <a:lnTo>
                  <a:pt x="727" y="492"/>
                </a:lnTo>
                <a:lnTo>
                  <a:pt x="739" y="443"/>
                </a:lnTo>
                <a:lnTo>
                  <a:pt x="743" y="390"/>
                </a:lnTo>
                <a:lnTo>
                  <a:pt x="739" y="338"/>
                </a:lnTo>
                <a:lnTo>
                  <a:pt x="727" y="288"/>
                </a:lnTo>
                <a:lnTo>
                  <a:pt x="709" y="241"/>
                </a:lnTo>
                <a:lnTo>
                  <a:pt x="686" y="197"/>
                </a:lnTo>
                <a:lnTo>
                  <a:pt x="655" y="157"/>
                </a:lnTo>
                <a:lnTo>
                  <a:pt x="621" y="123"/>
                </a:lnTo>
                <a:lnTo>
                  <a:pt x="581" y="93"/>
                </a:lnTo>
                <a:lnTo>
                  <a:pt x="538" y="68"/>
                </a:lnTo>
                <a:lnTo>
                  <a:pt x="491" y="51"/>
                </a:lnTo>
                <a:lnTo>
                  <a:pt x="441" y="39"/>
                </a:lnTo>
                <a:lnTo>
                  <a:pt x="389" y="35"/>
                </a:lnTo>
                <a:close/>
                <a:moveTo>
                  <a:pt x="389" y="0"/>
                </a:moveTo>
                <a:lnTo>
                  <a:pt x="442" y="4"/>
                </a:lnTo>
                <a:lnTo>
                  <a:pt x="492" y="15"/>
                </a:lnTo>
                <a:lnTo>
                  <a:pt x="540" y="32"/>
                </a:lnTo>
                <a:lnTo>
                  <a:pt x="585" y="54"/>
                </a:lnTo>
                <a:lnTo>
                  <a:pt x="627" y="81"/>
                </a:lnTo>
                <a:lnTo>
                  <a:pt x="665" y="114"/>
                </a:lnTo>
                <a:lnTo>
                  <a:pt x="697" y="152"/>
                </a:lnTo>
                <a:lnTo>
                  <a:pt x="725" y="194"/>
                </a:lnTo>
                <a:lnTo>
                  <a:pt x="747" y="238"/>
                </a:lnTo>
                <a:lnTo>
                  <a:pt x="764" y="287"/>
                </a:lnTo>
                <a:lnTo>
                  <a:pt x="774" y="337"/>
                </a:lnTo>
                <a:lnTo>
                  <a:pt x="778" y="390"/>
                </a:lnTo>
                <a:lnTo>
                  <a:pt x="774" y="443"/>
                </a:lnTo>
                <a:lnTo>
                  <a:pt x="764" y="494"/>
                </a:lnTo>
                <a:lnTo>
                  <a:pt x="747" y="541"/>
                </a:lnTo>
                <a:lnTo>
                  <a:pt x="725" y="587"/>
                </a:lnTo>
                <a:lnTo>
                  <a:pt x="697" y="627"/>
                </a:lnTo>
                <a:lnTo>
                  <a:pt x="665" y="665"/>
                </a:lnTo>
                <a:lnTo>
                  <a:pt x="627" y="698"/>
                </a:lnTo>
                <a:lnTo>
                  <a:pt x="585" y="725"/>
                </a:lnTo>
                <a:lnTo>
                  <a:pt x="540" y="749"/>
                </a:lnTo>
                <a:lnTo>
                  <a:pt x="492" y="765"/>
                </a:lnTo>
                <a:lnTo>
                  <a:pt x="442" y="775"/>
                </a:lnTo>
                <a:lnTo>
                  <a:pt x="389" y="779"/>
                </a:lnTo>
                <a:lnTo>
                  <a:pt x="336" y="775"/>
                </a:lnTo>
                <a:lnTo>
                  <a:pt x="285" y="765"/>
                </a:lnTo>
                <a:lnTo>
                  <a:pt x="238" y="749"/>
                </a:lnTo>
                <a:lnTo>
                  <a:pt x="192" y="725"/>
                </a:lnTo>
                <a:lnTo>
                  <a:pt x="152" y="698"/>
                </a:lnTo>
                <a:lnTo>
                  <a:pt x="114" y="665"/>
                </a:lnTo>
                <a:lnTo>
                  <a:pt x="81" y="627"/>
                </a:lnTo>
                <a:lnTo>
                  <a:pt x="54" y="587"/>
                </a:lnTo>
                <a:lnTo>
                  <a:pt x="30" y="541"/>
                </a:lnTo>
                <a:lnTo>
                  <a:pt x="14" y="494"/>
                </a:lnTo>
                <a:lnTo>
                  <a:pt x="4" y="443"/>
                </a:lnTo>
                <a:lnTo>
                  <a:pt x="0" y="390"/>
                </a:lnTo>
                <a:lnTo>
                  <a:pt x="4" y="337"/>
                </a:lnTo>
                <a:lnTo>
                  <a:pt x="14" y="287"/>
                </a:lnTo>
                <a:lnTo>
                  <a:pt x="30" y="238"/>
                </a:lnTo>
                <a:lnTo>
                  <a:pt x="54" y="194"/>
                </a:lnTo>
                <a:lnTo>
                  <a:pt x="81" y="152"/>
                </a:lnTo>
                <a:lnTo>
                  <a:pt x="114" y="114"/>
                </a:lnTo>
                <a:lnTo>
                  <a:pt x="152" y="81"/>
                </a:lnTo>
                <a:lnTo>
                  <a:pt x="192" y="54"/>
                </a:lnTo>
                <a:lnTo>
                  <a:pt x="238" y="32"/>
                </a:lnTo>
                <a:lnTo>
                  <a:pt x="285" y="15"/>
                </a:lnTo>
                <a:lnTo>
                  <a:pt x="336" y="4"/>
                </a:lnTo>
                <a:lnTo>
                  <a:pt x="38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3" name="Freeform 60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42927" y="3314867"/>
            <a:ext cx="444807" cy="445380"/>
          </a:xfrm>
          <a:custGeom>
            <a:avLst/>
            <a:gdLst>
              <a:gd name="T0" fmla="*/ 659 w 778"/>
              <a:gd name="T1" fmla="*/ 585 h 779"/>
              <a:gd name="T2" fmla="*/ 671 w 778"/>
              <a:gd name="T3" fmla="*/ 597 h 779"/>
              <a:gd name="T4" fmla="*/ 668 w 778"/>
              <a:gd name="T5" fmla="*/ 613 h 779"/>
              <a:gd name="T6" fmla="*/ 654 w 778"/>
              <a:gd name="T7" fmla="*/ 619 h 779"/>
              <a:gd name="T8" fmla="*/ 326 w 778"/>
              <a:gd name="T9" fmla="*/ 617 h 779"/>
              <a:gd name="T10" fmla="*/ 318 w 778"/>
              <a:gd name="T11" fmla="*/ 602 h 779"/>
              <a:gd name="T12" fmla="*/ 326 w 778"/>
              <a:gd name="T13" fmla="*/ 588 h 779"/>
              <a:gd name="T14" fmla="*/ 176 w 778"/>
              <a:gd name="T15" fmla="*/ 532 h 779"/>
              <a:gd name="T16" fmla="*/ 205 w 778"/>
              <a:gd name="T17" fmla="*/ 615 h 779"/>
              <a:gd name="T18" fmla="*/ 128 w 778"/>
              <a:gd name="T19" fmla="*/ 673 h 779"/>
              <a:gd name="T20" fmla="*/ 158 w 778"/>
              <a:gd name="T21" fmla="*/ 583 h 779"/>
              <a:gd name="T22" fmla="*/ 654 w 778"/>
              <a:gd name="T23" fmla="*/ 372 h 779"/>
              <a:gd name="T24" fmla="*/ 668 w 778"/>
              <a:gd name="T25" fmla="*/ 380 h 779"/>
              <a:gd name="T26" fmla="*/ 671 w 778"/>
              <a:gd name="T27" fmla="*/ 395 h 779"/>
              <a:gd name="T28" fmla="*/ 659 w 778"/>
              <a:gd name="T29" fmla="*/ 406 h 779"/>
              <a:gd name="T30" fmla="*/ 331 w 778"/>
              <a:gd name="T31" fmla="*/ 406 h 779"/>
              <a:gd name="T32" fmla="*/ 319 w 778"/>
              <a:gd name="T33" fmla="*/ 395 h 779"/>
              <a:gd name="T34" fmla="*/ 322 w 778"/>
              <a:gd name="T35" fmla="*/ 380 h 779"/>
              <a:gd name="T36" fmla="*/ 336 w 778"/>
              <a:gd name="T37" fmla="*/ 372 h 779"/>
              <a:gd name="T38" fmla="*/ 247 w 778"/>
              <a:gd name="T39" fmla="*/ 371 h 779"/>
              <a:gd name="T40" fmla="*/ 176 w 778"/>
              <a:gd name="T41" fmla="*/ 426 h 779"/>
              <a:gd name="T42" fmla="*/ 106 w 778"/>
              <a:gd name="T43" fmla="*/ 371 h 779"/>
              <a:gd name="T44" fmla="*/ 336 w 778"/>
              <a:gd name="T45" fmla="*/ 160 h 779"/>
              <a:gd name="T46" fmla="*/ 664 w 778"/>
              <a:gd name="T47" fmla="*/ 164 h 779"/>
              <a:gd name="T48" fmla="*/ 672 w 778"/>
              <a:gd name="T49" fmla="*/ 177 h 779"/>
              <a:gd name="T50" fmla="*/ 664 w 778"/>
              <a:gd name="T51" fmla="*/ 191 h 779"/>
              <a:gd name="T52" fmla="*/ 336 w 778"/>
              <a:gd name="T53" fmla="*/ 195 h 779"/>
              <a:gd name="T54" fmla="*/ 322 w 778"/>
              <a:gd name="T55" fmla="*/ 187 h 779"/>
              <a:gd name="T56" fmla="*/ 319 w 778"/>
              <a:gd name="T57" fmla="*/ 172 h 779"/>
              <a:gd name="T58" fmla="*/ 331 w 778"/>
              <a:gd name="T59" fmla="*/ 161 h 779"/>
              <a:gd name="T60" fmla="*/ 196 w 778"/>
              <a:gd name="T61" fmla="*/ 159 h 779"/>
              <a:gd name="T62" fmla="*/ 225 w 778"/>
              <a:gd name="T63" fmla="*/ 249 h 779"/>
              <a:gd name="T64" fmla="*/ 148 w 778"/>
              <a:gd name="T65" fmla="*/ 190 h 779"/>
              <a:gd name="T66" fmla="*/ 176 w 778"/>
              <a:gd name="T67" fmla="*/ 106 h 779"/>
              <a:gd name="T68" fmla="*/ 46 w 778"/>
              <a:gd name="T69" fmla="*/ 46 h 779"/>
              <a:gd name="T70" fmla="*/ 35 w 778"/>
              <a:gd name="T71" fmla="*/ 708 h 779"/>
              <a:gd name="T72" fmla="*/ 57 w 778"/>
              <a:gd name="T73" fmla="*/ 741 h 779"/>
              <a:gd name="T74" fmla="*/ 721 w 778"/>
              <a:gd name="T75" fmla="*/ 741 h 779"/>
              <a:gd name="T76" fmla="*/ 743 w 778"/>
              <a:gd name="T77" fmla="*/ 708 h 779"/>
              <a:gd name="T78" fmla="*/ 732 w 778"/>
              <a:gd name="T79" fmla="*/ 46 h 779"/>
              <a:gd name="T80" fmla="*/ 70 w 778"/>
              <a:gd name="T81" fmla="*/ 35 h 779"/>
              <a:gd name="T82" fmla="*/ 730 w 778"/>
              <a:gd name="T83" fmla="*/ 4 h 779"/>
              <a:gd name="T84" fmla="*/ 774 w 778"/>
              <a:gd name="T85" fmla="*/ 49 h 779"/>
              <a:gd name="T86" fmla="*/ 774 w 778"/>
              <a:gd name="T87" fmla="*/ 731 h 779"/>
              <a:gd name="T88" fmla="*/ 730 w 778"/>
              <a:gd name="T89" fmla="*/ 775 h 779"/>
              <a:gd name="T90" fmla="*/ 48 w 778"/>
              <a:gd name="T91" fmla="*/ 775 h 779"/>
              <a:gd name="T92" fmla="*/ 4 w 778"/>
              <a:gd name="T93" fmla="*/ 731 h 779"/>
              <a:gd name="T94" fmla="*/ 4 w 778"/>
              <a:gd name="T95" fmla="*/ 49 h 779"/>
              <a:gd name="T96" fmla="*/ 48 w 778"/>
              <a:gd name="T97" fmla="*/ 4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8" h="779">
                <a:moveTo>
                  <a:pt x="336" y="584"/>
                </a:moveTo>
                <a:lnTo>
                  <a:pt x="654" y="584"/>
                </a:lnTo>
                <a:lnTo>
                  <a:pt x="659" y="585"/>
                </a:lnTo>
                <a:lnTo>
                  <a:pt x="664" y="588"/>
                </a:lnTo>
                <a:lnTo>
                  <a:pt x="668" y="592"/>
                </a:lnTo>
                <a:lnTo>
                  <a:pt x="671" y="597"/>
                </a:lnTo>
                <a:lnTo>
                  <a:pt x="672" y="602"/>
                </a:lnTo>
                <a:lnTo>
                  <a:pt x="671" y="608"/>
                </a:lnTo>
                <a:lnTo>
                  <a:pt x="668" y="613"/>
                </a:lnTo>
                <a:lnTo>
                  <a:pt x="664" y="617"/>
                </a:lnTo>
                <a:lnTo>
                  <a:pt x="659" y="619"/>
                </a:lnTo>
                <a:lnTo>
                  <a:pt x="654" y="619"/>
                </a:lnTo>
                <a:lnTo>
                  <a:pt x="336" y="619"/>
                </a:lnTo>
                <a:lnTo>
                  <a:pt x="331" y="619"/>
                </a:lnTo>
                <a:lnTo>
                  <a:pt x="326" y="617"/>
                </a:lnTo>
                <a:lnTo>
                  <a:pt x="322" y="613"/>
                </a:lnTo>
                <a:lnTo>
                  <a:pt x="319" y="608"/>
                </a:lnTo>
                <a:lnTo>
                  <a:pt x="318" y="602"/>
                </a:lnTo>
                <a:lnTo>
                  <a:pt x="319" y="597"/>
                </a:lnTo>
                <a:lnTo>
                  <a:pt x="322" y="592"/>
                </a:lnTo>
                <a:lnTo>
                  <a:pt x="326" y="588"/>
                </a:lnTo>
                <a:lnTo>
                  <a:pt x="331" y="585"/>
                </a:lnTo>
                <a:lnTo>
                  <a:pt x="336" y="584"/>
                </a:lnTo>
                <a:close/>
                <a:moveTo>
                  <a:pt x="176" y="532"/>
                </a:moveTo>
                <a:lnTo>
                  <a:pt x="196" y="583"/>
                </a:lnTo>
                <a:lnTo>
                  <a:pt x="247" y="583"/>
                </a:lnTo>
                <a:lnTo>
                  <a:pt x="205" y="615"/>
                </a:lnTo>
                <a:lnTo>
                  <a:pt x="225" y="673"/>
                </a:lnTo>
                <a:lnTo>
                  <a:pt x="176" y="638"/>
                </a:lnTo>
                <a:lnTo>
                  <a:pt x="128" y="673"/>
                </a:lnTo>
                <a:lnTo>
                  <a:pt x="148" y="615"/>
                </a:lnTo>
                <a:lnTo>
                  <a:pt x="106" y="583"/>
                </a:lnTo>
                <a:lnTo>
                  <a:pt x="158" y="583"/>
                </a:lnTo>
                <a:lnTo>
                  <a:pt x="176" y="532"/>
                </a:lnTo>
                <a:close/>
                <a:moveTo>
                  <a:pt x="336" y="372"/>
                </a:moveTo>
                <a:lnTo>
                  <a:pt x="654" y="372"/>
                </a:lnTo>
                <a:lnTo>
                  <a:pt x="659" y="373"/>
                </a:lnTo>
                <a:lnTo>
                  <a:pt x="664" y="376"/>
                </a:lnTo>
                <a:lnTo>
                  <a:pt x="668" y="380"/>
                </a:lnTo>
                <a:lnTo>
                  <a:pt x="671" y="384"/>
                </a:lnTo>
                <a:lnTo>
                  <a:pt x="672" y="390"/>
                </a:lnTo>
                <a:lnTo>
                  <a:pt x="671" y="395"/>
                </a:lnTo>
                <a:lnTo>
                  <a:pt x="668" y="401"/>
                </a:lnTo>
                <a:lnTo>
                  <a:pt x="664" y="405"/>
                </a:lnTo>
                <a:lnTo>
                  <a:pt x="659" y="406"/>
                </a:lnTo>
                <a:lnTo>
                  <a:pt x="654" y="407"/>
                </a:lnTo>
                <a:lnTo>
                  <a:pt x="336" y="407"/>
                </a:lnTo>
                <a:lnTo>
                  <a:pt x="331" y="406"/>
                </a:lnTo>
                <a:lnTo>
                  <a:pt x="326" y="405"/>
                </a:lnTo>
                <a:lnTo>
                  <a:pt x="322" y="401"/>
                </a:lnTo>
                <a:lnTo>
                  <a:pt x="319" y="395"/>
                </a:lnTo>
                <a:lnTo>
                  <a:pt x="318" y="390"/>
                </a:lnTo>
                <a:lnTo>
                  <a:pt x="319" y="384"/>
                </a:lnTo>
                <a:lnTo>
                  <a:pt x="322" y="380"/>
                </a:lnTo>
                <a:lnTo>
                  <a:pt x="326" y="376"/>
                </a:lnTo>
                <a:lnTo>
                  <a:pt x="331" y="373"/>
                </a:lnTo>
                <a:lnTo>
                  <a:pt x="336" y="372"/>
                </a:lnTo>
                <a:close/>
                <a:moveTo>
                  <a:pt x="176" y="320"/>
                </a:moveTo>
                <a:lnTo>
                  <a:pt x="196" y="371"/>
                </a:lnTo>
                <a:lnTo>
                  <a:pt x="247" y="371"/>
                </a:lnTo>
                <a:lnTo>
                  <a:pt x="205" y="402"/>
                </a:lnTo>
                <a:lnTo>
                  <a:pt x="225" y="461"/>
                </a:lnTo>
                <a:lnTo>
                  <a:pt x="176" y="426"/>
                </a:lnTo>
                <a:lnTo>
                  <a:pt x="128" y="461"/>
                </a:lnTo>
                <a:lnTo>
                  <a:pt x="148" y="402"/>
                </a:lnTo>
                <a:lnTo>
                  <a:pt x="106" y="371"/>
                </a:lnTo>
                <a:lnTo>
                  <a:pt x="158" y="371"/>
                </a:lnTo>
                <a:lnTo>
                  <a:pt x="176" y="320"/>
                </a:lnTo>
                <a:close/>
                <a:moveTo>
                  <a:pt x="336" y="160"/>
                </a:moveTo>
                <a:lnTo>
                  <a:pt x="654" y="160"/>
                </a:lnTo>
                <a:lnTo>
                  <a:pt x="659" y="161"/>
                </a:lnTo>
                <a:lnTo>
                  <a:pt x="664" y="164"/>
                </a:lnTo>
                <a:lnTo>
                  <a:pt x="668" y="168"/>
                </a:lnTo>
                <a:lnTo>
                  <a:pt x="671" y="172"/>
                </a:lnTo>
                <a:lnTo>
                  <a:pt x="672" y="177"/>
                </a:lnTo>
                <a:lnTo>
                  <a:pt x="671" y="183"/>
                </a:lnTo>
                <a:lnTo>
                  <a:pt x="668" y="187"/>
                </a:lnTo>
                <a:lnTo>
                  <a:pt x="664" y="191"/>
                </a:lnTo>
                <a:lnTo>
                  <a:pt x="659" y="194"/>
                </a:lnTo>
                <a:lnTo>
                  <a:pt x="654" y="195"/>
                </a:lnTo>
                <a:lnTo>
                  <a:pt x="336" y="195"/>
                </a:lnTo>
                <a:lnTo>
                  <a:pt x="331" y="194"/>
                </a:lnTo>
                <a:lnTo>
                  <a:pt x="326" y="191"/>
                </a:lnTo>
                <a:lnTo>
                  <a:pt x="322" y="187"/>
                </a:lnTo>
                <a:lnTo>
                  <a:pt x="319" y="183"/>
                </a:lnTo>
                <a:lnTo>
                  <a:pt x="318" y="177"/>
                </a:lnTo>
                <a:lnTo>
                  <a:pt x="319" y="172"/>
                </a:lnTo>
                <a:lnTo>
                  <a:pt x="322" y="168"/>
                </a:lnTo>
                <a:lnTo>
                  <a:pt x="326" y="164"/>
                </a:lnTo>
                <a:lnTo>
                  <a:pt x="331" y="161"/>
                </a:lnTo>
                <a:lnTo>
                  <a:pt x="336" y="160"/>
                </a:lnTo>
                <a:close/>
                <a:moveTo>
                  <a:pt x="176" y="106"/>
                </a:moveTo>
                <a:lnTo>
                  <a:pt x="196" y="159"/>
                </a:lnTo>
                <a:lnTo>
                  <a:pt x="247" y="159"/>
                </a:lnTo>
                <a:lnTo>
                  <a:pt x="205" y="190"/>
                </a:lnTo>
                <a:lnTo>
                  <a:pt x="225" y="249"/>
                </a:lnTo>
                <a:lnTo>
                  <a:pt x="176" y="214"/>
                </a:lnTo>
                <a:lnTo>
                  <a:pt x="128" y="249"/>
                </a:lnTo>
                <a:lnTo>
                  <a:pt x="148" y="190"/>
                </a:lnTo>
                <a:lnTo>
                  <a:pt x="106" y="159"/>
                </a:lnTo>
                <a:lnTo>
                  <a:pt x="158" y="159"/>
                </a:lnTo>
                <a:lnTo>
                  <a:pt x="176" y="106"/>
                </a:lnTo>
                <a:close/>
                <a:moveTo>
                  <a:pt x="70" y="35"/>
                </a:moveTo>
                <a:lnTo>
                  <a:pt x="57" y="38"/>
                </a:lnTo>
                <a:lnTo>
                  <a:pt x="46" y="46"/>
                </a:lnTo>
                <a:lnTo>
                  <a:pt x="38" y="58"/>
                </a:lnTo>
                <a:lnTo>
                  <a:pt x="35" y="71"/>
                </a:lnTo>
                <a:lnTo>
                  <a:pt x="35" y="708"/>
                </a:lnTo>
                <a:lnTo>
                  <a:pt x="38" y="721"/>
                </a:lnTo>
                <a:lnTo>
                  <a:pt x="46" y="733"/>
                </a:lnTo>
                <a:lnTo>
                  <a:pt x="57" y="741"/>
                </a:lnTo>
                <a:lnTo>
                  <a:pt x="70" y="744"/>
                </a:lnTo>
                <a:lnTo>
                  <a:pt x="708" y="744"/>
                </a:lnTo>
                <a:lnTo>
                  <a:pt x="721" y="741"/>
                </a:lnTo>
                <a:lnTo>
                  <a:pt x="732" y="733"/>
                </a:lnTo>
                <a:lnTo>
                  <a:pt x="740" y="721"/>
                </a:lnTo>
                <a:lnTo>
                  <a:pt x="743" y="708"/>
                </a:lnTo>
                <a:lnTo>
                  <a:pt x="743" y="71"/>
                </a:lnTo>
                <a:lnTo>
                  <a:pt x="740" y="58"/>
                </a:lnTo>
                <a:lnTo>
                  <a:pt x="732" y="46"/>
                </a:lnTo>
                <a:lnTo>
                  <a:pt x="721" y="38"/>
                </a:lnTo>
                <a:lnTo>
                  <a:pt x="708" y="35"/>
                </a:lnTo>
                <a:lnTo>
                  <a:pt x="70" y="35"/>
                </a:lnTo>
                <a:close/>
                <a:moveTo>
                  <a:pt x="70" y="0"/>
                </a:moveTo>
                <a:lnTo>
                  <a:pt x="708" y="0"/>
                </a:lnTo>
                <a:lnTo>
                  <a:pt x="730" y="4"/>
                </a:lnTo>
                <a:lnTo>
                  <a:pt x="749" y="15"/>
                </a:lnTo>
                <a:lnTo>
                  <a:pt x="764" y="29"/>
                </a:lnTo>
                <a:lnTo>
                  <a:pt x="774" y="49"/>
                </a:lnTo>
                <a:lnTo>
                  <a:pt x="778" y="71"/>
                </a:lnTo>
                <a:lnTo>
                  <a:pt x="778" y="708"/>
                </a:lnTo>
                <a:lnTo>
                  <a:pt x="774" y="731"/>
                </a:lnTo>
                <a:lnTo>
                  <a:pt x="764" y="750"/>
                </a:lnTo>
                <a:lnTo>
                  <a:pt x="749" y="766"/>
                </a:lnTo>
                <a:lnTo>
                  <a:pt x="730" y="775"/>
                </a:lnTo>
                <a:lnTo>
                  <a:pt x="708" y="779"/>
                </a:lnTo>
                <a:lnTo>
                  <a:pt x="70" y="779"/>
                </a:lnTo>
                <a:lnTo>
                  <a:pt x="48" y="775"/>
                </a:lnTo>
                <a:lnTo>
                  <a:pt x="29" y="766"/>
                </a:lnTo>
                <a:lnTo>
                  <a:pt x="14" y="750"/>
                </a:lnTo>
                <a:lnTo>
                  <a:pt x="4" y="731"/>
                </a:lnTo>
                <a:lnTo>
                  <a:pt x="0" y="708"/>
                </a:lnTo>
                <a:lnTo>
                  <a:pt x="0" y="71"/>
                </a:lnTo>
                <a:lnTo>
                  <a:pt x="4" y="49"/>
                </a:lnTo>
                <a:lnTo>
                  <a:pt x="14" y="29"/>
                </a:lnTo>
                <a:lnTo>
                  <a:pt x="29" y="15"/>
                </a:lnTo>
                <a:lnTo>
                  <a:pt x="48" y="4"/>
                </a:lnTo>
                <a:lnTo>
                  <a:pt x="7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4" name="Freeform 6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99979" y="3314867"/>
            <a:ext cx="444807" cy="445380"/>
          </a:xfrm>
          <a:custGeom>
            <a:avLst/>
            <a:gdLst>
              <a:gd name="T0" fmla="*/ 523 w 778"/>
              <a:gd name="T1" fmla="*/ 499 h 779"/>
              <a:gd name="T2" fmla="*/ 531 w 778"/>
              <a:gd name="T3" fmla="*/ 513 h 779"/>
              <a:gd name="T4" fmla="*/ 526 w 778"/>
              <a:gd name="T5" fmla="*/ 526 h 779"/>
              <a:gd name="T6" fmla="*/ 412 w 778"/>
              <a:gd name="T7" fmla="*/ 636 h 779"/>
              <a:gd name="T8" fmla="*/ 396 w 778"/>
              <a:gd name="T9" fmla="*/ 634 h 779"/>
              <a:gd name="T10" fmla="*/ 390 w 778"/>
              <a:gd name="T11" fmla="*/ 619 h 779"/>
              <a:gd name="T12" fmla="*/ 395 w 778"/>
              <a:gd name="T13" fmla="*/ 608 h 779"/>
              <a:gd name="T14" fmla="*/ 509 w 778"/>
              <a:gd name="T15" fmla="*/ 496 h 779"/>
              <a:gd name="T16" fmla="*/ 376 w 778"/>
              <a:gd name="T17" fmla="*/ 496 h 779"/>
              <a:gd name="T18" fmla="*/ 388 w 778"/>
              <a:gd name="T19" fmla="*/ 508 h 779"/>
              <a:gd name="T20" fmla="*/ 387 w 778"/>
              <a:gd name="T21" fmla="*/ 522 h 779"/>
              <a:gd name="T22" fmla="*/ 345 w 778"/>
              <a:gd name="T23" fmla="*/ 564 h 779"/>
              <a:gd name="T24" fmla="*/ 331 w 778"/>
              <a:gd name="T25" fmla="*/ 566 h 779"/>
              <a:gd name="T26" fmla="*/ 319 w 778"/>
              <a:gd name="T27" fmla="*/ 555 h 779"/>
              <a:gd name="T28" fmla="*/ 322 w 778"/>
              <a:gd name="T29" fmla="*/ 539 h 779"/>
              <a:gd name="T30" fmla="*/ 362 w 778"/>
              <a:gd name="T31" fmla="*/ 499 h 779"/>
              <a:gd name="T32" fmla="*/ 495 w 778"/>
              <a:gd name="T33" fmla="*/ 372 h 779"/>
              <a:gd name="T34" fmla="*/ 510 w 778"/>
              <a:gd name="T35" fmla="*/ 380 h 779"/>
              <a:gd name="T36" fmla="*/ 513 w 778"/>
              <a:gd name="T37" fmla="*/ 394 h 779"/>
              <a:gd name="T38" fmla="*/ 437 w 778"/>
              <a:gd name="T39" fmla="*/ 473 h 779"/>
              <a:gd name="T40" fmla="*/ 425 w 778"/>
              <a:gd name="T41" fmla="*/ 478 h 779"/>
              <a:gd name="T42" fmla="*/ 410 w 778"/>
              <a:gd name="T43" fmla="*/ 471 h 779"/>
              <a:gd name="T44" fmla="*/ 408 w 778"/>
              <a:gd name="T45" fmla="*/ 456 h 779"/>
              <a:gd name="T46" fmla="*/ 482 w 778"/>
              <a:gd name="T47" fmla="*/ 377 h 779"/>
              <a:gd name="T48" fmla="*/ 495 w 778"/>
              <a:gd name="T49" fmla="*/ 372 h 779"/>
              <a:gd name="T50" fmla="*/ 149 w 778"/>
              <a:gd name="T51" fmla="*/ 145 h 779"/>
              <a:gd name="T52" fmla="*/ 142 w 778"/>
              <a:gd name="T53" fmla="*/ 160 h 779"/>
              <a:gd name="T54" fmla="*/ 149 w 778"/>
              <a:gd name="T55" fmla="*/ 174 h 779"/>
              <a:gd name="T56" fmla="*/ 165 w 778"/>
              <a:gd name="T57" fmla="*/ 177 h 779"/>
              <a:gd name="T58" fmla="*/ 176 w 778"/>
              <a:gd name="T59" fmla="*/ 165 h 779"/>
              <a:gd name="T60" fmla="*/ 174 w 778"/>
              <a:gd name="T61" fmla="*/ 149 h 779"/>
              <a:gd name="T62" fmla="*/ 159 w 778"/>
              <a:gd name="T63" fmla="*/ 142 h 779"/>
              <a:gd name="T64" fmla="*/ 191 w 778"/>
              <a:gd name="T65" fmla="*/ 117 h 779"/>
              <a:gd name="T66" fmla="*/ 213 w 778"/>
              <a:gd name="T67" fmla="*/ 160 h 779"/>
              <a:gd name="T68" fmla="*/ 191 w 778"/>
              <a:gd name="T69" fmla="*/ 203 h 779"/>
              <a:gd name="T70" fmla="*/ 142 w 778"/>
              <a:gd name="T71" fmla="*/ 210 h 779"/>
              <a:gd name="T72" fmla="*/ 110 w 778"/>
              <a:gd name="T73" fmla="*/ 177 h 779"/>
              <a:gd name="T74" fmla="*/ 116 w 778"/>
              <a:gd name="T75" fmla="*/ 128 h 779"/>
              <a:gd name="T76" fmla="*/ 159 w 778"/>
              <a:gd name="T77" fmla="*/ 106 h 779"/>
              <a:gd name="T78" fmla="*/ 43 w 778"/>
              <a:gd name="T79" fmla="*/ 39 h 779"/>
              <a:gd name="T80" fmla="*/ 35 w 778"/>
              <a:gd name="T81" fmla="*/ 54 h 779"/>
              <a:gd name="T82" fmla="*/ 735 w 778"/>
              <a:gd name="T83" fmla="*/ 407 h 779"/>
              <a:gd name="T84" fmla="*/ 53 w 778"/>
              <a:gd name="T85" fmla="*/ 0 h 779"/>
              <a:gd name="T86" fmla="*/ 380 w 778"/>
              <a:gd name="T87" fmla="*/ 3 h 779"/>
              <a:gd name="T88" fmla="*/ 775 w 778"/>
              <a:gd name="T89" fmla="*/ 398 h 779"/>
              <a:gd name="T90" fmla="*/ 778 w 778"/>
              <a:gd name="T91" fmla="*/ 413 h 779"/>
              <a:gd name="T92" fmla="*/ 420 w 778"/>
              <a:gd name="T93" fmla="*/ 774 h 779"/>
              <a:gd name="T94" fmla="*/ 407 w 778"/>
              <a:gd name="T95" fmla="*/ 779 h 779"/>
              <a:gd name="T96" fmla="*/ 395 w 778"/>
              <a:gd name="T97" fmla="*/ 774 h 779"/>
              <a:gd name="T98" fmla="*/ 1 w 778"/>
              <a:gd name="T99" fmla="*/ 377 h 779"/>
              <a:gd name="T100" fmla="*/ 2 w 778"/>
              <a:gd name="T101" fmla="*/ 37 h 779"/>
              <a:gd name="T102" fmla="*/ 36 w 778"/>
              <a:gd name="T103" fmla="*/ 3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78" h="779">
                <a:moveTo>
                  <a:pt x="513" y="496"/>
                </a:moveTo>
                <a:lnTo>
                  <a:pt x="519" y="496"/>
                </a:lnTo>
                <a:lnTo>
                  <a:pt x="523" y="499"/>
                </a:lnTo>
                <a:lnTo>
                  <a:pt x="527" y="503"/>
                </a:lnTo>
                <a:lnTo>
                  <a:pt x="530" y="508"/>
                </a:lnTo>
                <a:lnTo>
                  <a:pt x="531" y="513"/>
                </a:lnTo>
                <a:lnTo>
                  <a:pt x="530" y="519"/>
                </a:lnTo>
                <a:lnTo>
                  <a:pt x="528" y="522"/>
                </a:lnTo>
                <a:lnTo>
                  <a:pt x="526" y="526"/>
                </a:lnTo>
                <a:lnTo>
                  <a:pt x="420" y="632"/>
                </a:lnTo>
                <a:lnTo>
                  <a:pt x="416" y="635"/>
                </a:lnTo>
                <a:lnTo>
                  <a:pt x="412" y="636"/>
                </a:lnTo>
                <a:lnTo>
                  <a:pt x="407" y="638"/>
                </a:lnTo>
                <a:lnTo>
                  <a:pt x="401" y="636"/>
                </a:lnTo>
                <a:lnTo>
                  <a:pt x="396" y="634"/>
                </a:lnTo>
                <a:lnTo>
                  <a:pt x="392" y="630"/>
                </a:lnTo>
                <a:lnTo>
                  <a:pt x="390" y="626"/>
                </a:lnTo>
                <a:lnTo>
                  <a:pt x="390" y="619"/>
                </a:lnTo>
                <a:lnTo>
                  <a:pt x="390" y="615"/>
                </a:lnTo>
                <a:lnTo>
                  <a:pt x="392" y="611"/>
                </a:lnTo>
                <a:lnTo>
                  <a:pt x="395" y="608"/>
                </a:lnTo>
                <a:lnTo>
                  <a:pt x="501" y="502"/>
                </a:lnTo>
                <a:lnTo>
                  <a:pt x="505" y="499"/>
                </a:lnTo>
                <a:lnTo>
                  <a:pt x="509" y="496"/>
                </a:lnTo>
                <a:lnTo>
                  <a:pt x="513" y="496"/>
                </a:lnTo>
                <a:close/>
                <a:moveTo>
                  <a:pt x="371" y="496"/>
                </a:moveTo>
                <a:lnTo>
                  <a:pt x="376" y="496"/>
                </a:lnTo>
                <a:lnTo>
                  <a:pt x="382" y="499"/>
                </a:lnTo>
                <a:lnTo>
                  <a:pt x="386" y="503"/>
                </a:lnTo>
                <a:lnTo>
                  <a:pt x="388" y="508"/>
                </a:lnTo>
                <a:lnTo>
                  <a:pt x="390" y="513"/>
                </a:lnTo>
                <a:lnTo>
                  <a:pt x="388" y="519"/>
                </a:lnTo>
                <a:lnTo>
                  <a:pt x="387" y="522"/>
                </a:lnTo>
                <a:lnTo>
                  <a:pt x="384" y="526"/>
                </a:lnTo>
                <a:lnTo>
                  <a:pt x="349" y="562"/>
                </a:lnTo>
                <a:lnTo>
                  <a:pt x="345" y="564"/>
                </a:lnTo>
                <a:lnTo>
                  <a:pt x="341" y="566"/>
                </a:lnTo>
                <a:lnTo>
                  <a:pt x="336" y="567"/>
                </a:lnTo>
                <a:lnTo>
                  <a:pt x="331" y="566"/>
                </a:lnTo>
                <a:lnTo>
                  <a:pt x="325" y="563"/>
                </a:lnTo>
                <a:lnTo>
                  <a:pt x="322" y="559"/>
                </a:lnTo>
                <a:lnTo>
                  <a:pt x="319" y="555"/>
                </a:lnTo>
                <a:lnTo>
                  <a:pt x="319" y="549"/>
                </a:lnTo>
                <a:lnTo>
                  <a:pt x="319" y="545"/>
                </a:lnTo>
                <a:lnTo>
                  <a:pt x="322" y="539"/>
                </a:lnTo>
                <a:lnTo>
                  <a:pt x="324" y="537"/>
                </a:lnTo>
                <a:lnTo>
                  <a:pt x="359" y="502"/>
                </a:lnTo>
                <a:lnTo>
                  <a:pt x="362" y="499"/>
                </a:lnTo>
                <a:lnTo>
                  <a:pt x="367" y="496"/>
                </a:lnTo>
                <a:lnTo>
                  <a:pt x="371" y="496"/>
                </a:lnTo>
                <a:close/>
                <a:moveTo>
                  <a:pt x="495" y="372"/>
                </a:moveTo>
                <a:lnTo>
                  <a:pt x="501" y="373"/>
                </a:lnTo>
                <a:lnTo>
                  <a:pt x="506" y="376"/>
                </a:lnTo>
                <a:lnTo>
                  <a:pt x="510" y="380"/>
                </a:lnTo>
                <a:lnTo>
                  <a:pt x="513" y="384"/>
                </a:lnTo>
                <a:lnTo>
                  <a:pt x="513" y="390"/>
                </a:lnTo>
                <a:lnTo>
                  <a:pt x="513" y="394"/>
                </a:lnTo>
                <a:lnTo>
                  <a:pt x="510" y="398"/>
                </a:lnTo>
                <a:lnTo>
                  <a:pt x="507" y="402"/>
                </a:lnTo>
                <a:lnTo>
                  <a:pt x="437" y="473"/>
                </a:lnTo>
                <a:lnTo>
                  <a:pt x="434" y="475"/>
                </a:lnTo>
                <a:lnTo>
                  <a:pt x="429" y="478"/>
                </a:lnTo>
                <a:lnTo>
                  <a:pt x="425" y="478"/>
                </a:lnTo>
                <a:lnTo>
                  <a:pt x="418" y="478"/>
                </a:lnTo>
                <a:lnTo>
                  <a:pt x="414" y="475"/>
                </a:lnTo>
                <a:lnTo>
                  <a:pt x="410" y="471"/>
                </a:lnTo>
                <a:lnTo>
                  <a:pt x="408" y="466"/>
                </a:lnTo>
                <a:lnTo>
                  <a:pt x="407" y="461"/>
                </a:lnTo>
                <a:lnTo>
                  <a:pt x="408" y="456"/>
                </a:lnTo>
                <a:lnTo>
                  <a:pt x="409" y="452"/>
                </a:lnTo>
                <a:lnTo>
                  <a:pt x="412" y="448"/>
                </a:lnTo>
                <a:lnTo>
                  <a:pt x="482" y="377"/>
                </a:lnTo>
                <a:lnTo>
                  <a:pt x="486" y="375"/>
                </a:lnTo>
                <a:lnTo>
                  <a:pt x="490" y="373"/>
                </a:lnTo>
                <a:lnTo>
                  <a:pt x="495" y="372"/>
                </a:lnTo>
                <a:close/>
                <a:moveTo>
                  <a:pt x="159" y="142"/>
                </a:moveTo>
                <a:lnTo>
                  <a:pt x="154" y="143"/>
                </a:lnTo>
                <a:lnTo>
                  <a:pt x="149" y="145"/>
                </a:lnTo>
                <a:lnTo>
                  <a:pt x="145" y="149"/>
                </a:lnTo>
                <a:lnTo>
                  <a:pt x="142" y="155"/>
                </a:lnTo>
                <a:lnTo>
                  <a:pt x="142" y="160"/>
                </a:lnTo>
                <a:lnTo>
                  <a:pt x="142" y="165"/>
                </a:lnTo>
                <a:lnTo>
                  <a:pt x="145" y="170"/>
                </a:lnTo>
                <a:lnTo>
                  <a:pt x="149" y="174"/>
                </a:lnTo>
                <a:lnTo>
                  <a:pt x="154" y="177"/>
                </a:lnTo>
                <a:lnTo>
                  <a:pt x="159" y="177"/>
                </a:lnTo>
                <a:lnTo>
                  <a:pt x="165" y="177"/>
                </a:lnTo>
                <a:lnTo>
                  <a:pt x="170" y="174"/>
                </a:lnTo>
                <a:lnTo>
                  <a:pt x="174" y="170"/>
                </a:lnTo>
                <a:lnTo>
                  <a:pt x="176" y="165"/>
                </a:lnTo>
                <a:lnTo>
                  <a:pt x="178" y="160"/>
                </a:lnTo>
                <a:lnTo>
                  <a:pt x="176" y="155"/>
                </a:lnTo>
                <a:lnTo>
                  <a:pt x="174" y="149"/>
                </a:lnTo>
                <a:lnTo>
                  <a:pt x="170" y="145"/>
                </a:lnTo>
                <a:lnTo>
                  <a:pt x="165" y="143"/>
                </a:lnTo>
                <a:lnTo>
                  <a:pt x="159" y="142"/>
                </a:lnTo>
                <a:close/>
                <a:moveTo>
                  <a:pt x="159" y="106"/>
                </a:moveTo>
                <a:lnTo>
                  <a:pt x="176" y="109"/>
                </a:lnTo>
                <a:lnTo>
                  <a:pt x="191" y="117"/>
                </a:lnTo>
                <a:lnTo>
                  <a:pt x="202" y="128"/>
                </a:lnTo>
                <a:lnTo>
                  <a:pt x="210" y="143"/>
                </a:lnTo>
                <a:lnTo>
                  <a:pt x="213" y="160"/>
                </a:lnTo>
                <a:lnTo>
                  <a:pt x="210" y="177"/>
                </a:lnTo>
                <a:lnTo>
                  <a:pt x="202" y="191"/>
                </a:lnTo>
                <a:lnTo>
                  <a:pt x="191" y="203"/>
                </a:lnTo>
                <a:lnTo>
                  <a:pt x="176" y="210"/>
                </a:lnTo>
                <a:lnTo>
                  <a:pt x="159" y="214"/>
                </a:lnTo>
                <a:lnTo>
                  <a:pt x="142" y="210"/>
                </a:lnTo>
                <a:lnTo>
                  <a:pt x="128" y="203"/>
                </a:lnTo>
                <a:lnTo>
                  <a:pt x="116" y="191"/>
                </a:lnTo>
                <a:lnTo>
                  <a:pt x="110" y="177"/>
                </a:lnTo>
                <a:lnTo>
                  <a:pt x="106" y="160"/>
                </a:lnTo>
                <a:lnTo>
                  <a:pt x="110" y="143"/>
                </a:lnTo>
                <a:lnTo>
                  <a:pt x="116" y="128"/>
                </a:lnTo>
                <a:lnTo>
                  <a:pt x="128" y="117"/>
                </a:lnTo>
                <a:lnTo>
                  <a:pt x="142" y="109"/>
                </a:lnTo>
                <a:lnTo>
                  <a:pt x="159" y="106"/>
                </a:lnTo>
                <a:close/>
                <a:moveTo>
                  <a:pt x="53" y="35"/>
                </a:moveTo>
                <a:lnTo>
                  <a:pt x="48" y="37"/>
                </a:lnTo>
                <a:lnTo>
                  <a:pt x="43" y="39"/>
                </a:lnTo>
                <a:lnTo>
                  <a:pt x="39" y="43"/>
                </a:lnTo>
                <a:lnTo>
                  <a:pt x="36" y="49"/>
                </a:lnTo>
                <a:lnTo>
                  <a:pt x="35" y="54"/>
                </a:lnTo>
                <a:lnTo>
                  <a:pt x="35" y="365"/>
                </a:lnTo>
                <a:lnTo>
                  <a:pt x="407" y="736"/>
                </a:lnTo>
                <a:lnTo>
                  <a:pt x="735" y="407"/>
                </a:lnTo>
                <a:lnTo>
                  <a:pt x="365" y="35"/>
                </a:lnTo>
                <a:lnTo>
                  <a:pt x="53" y="35"/>
                </a:lnTo>
                <a:close/>
                <a:moveTo>
                  <a:pt x="53" y="0"/>
                </a:moveTo>
                <a:lnTo>
                  <a:pt x="371" y="0"/>
                </a:lnTo>
                <a:lnTo>
                  <a:pt x="376" y="1"/>
                </a:lnTo>
                <a:lnTo>
                  <a:pt x="380" y="3"/>
                </a:lnTo>
                <a:lnTo>
                  <a:pt x="384" y="5"/>
                </a:lnTo>
                <a:lnTo>
                  <a:pt x="773" y="395"/>
                </a:lnTo>
                <a:lnTo>
                  <a:pt x="775" y="398"/>
                </a:lnTo>
                <a:lnTo>
                  <a:pt x="778" y="403"/>
                </a:lnTo>
                <a:lnTo>
                  <a:pt x="778" y="407"/>
                </a:lnTo>
                <a:lnTo>
                  <a:pt x="778" y="413"/>
                </a:lnTo>
                <a:lnTo>
                  <a:pt x="775" y="416"/>
                </a:lnTo>
                <a:lnTo>
                  <a:pt x="773" y="420"/>
                </a:lnTo>
                <a:lnTo>
                  <a:pt x="420" y="774"/>
                </a:lnTo>
                <a:lnTo>
                  <a:pt x="416" y="776"/>
                </a:lnTo>
                <a:lnTo>
                  <a:pt x="412" y="778"/>
                </a:lnTo>
                <a:lnTo>
                  <a:pt x="407" y="779"/>
                </a:lnTo>
                <a:lnTo>
                  <a:pt x="403" y="778"/>
                </a:lnTo>
                <a:lnTo>
                  <a:pt x="397" y="776"/>
                </a:lnTo>
                <a:lnTo>
                  <a:pt x="395" y="774"/>
                </a:lnTo>
                <a:lnTo>
                  <a:pt x="5" y="385"/>
                </a:lnTo>
                <a:lnTo>
                  <a:pt x="2" y="381"/>
                </a:lnTo>
                <a:lnTo>
                  <a:pt x="1" y="377"/>
                </a:lnTo>
                <a:lnTo>
                  <a:pt x="0" y="372"/>
                </a:lnTo>
                <a:lnTo>
                  <a:pt x="0" y="54"/>
                </a:lnTo>
                <a:lnTo>
                  <a:pt x="2" y="37"/>
                </a:lnTo>
                <a:lnTo>
                  <a:pt x="10" y="22"/>
                </a:lnTo>
                <a:lnTo>
                  <a:pt x="22" y="11"/>
                </a:lnTo>
                <a:lnTo>
                  <a:pt x="36" y="3"/>
                </a:lnTo>
                <a:lnTo>
                  <a:pt x="5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5" name="Freeform 6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57037" y="3314867"/>
            <a:ext cx="444807" cy="445380"/>
          </a:xfrm>
          <a:custGeom>
            <a:avLst/>
            <a:gdLst>
              <a:gd name="T0" fmla="*/ 456 w 778"/>
              <a:gd name="T1" fmla="*/ 538 h 779"/>
              <a:gd name="T2" fmla="*/ 457 w 778"/>
              <a:gd name="T3" fmla="*/ 558 h 779"/>
              <a:gd name="T4" fmla="*/ 376 w 778"/>
              <a:gd name="T5" fmla="*/ 636 h 779"/>
              <a:gd name="T6" fmla="*/ 357 w 778"/>
              <a:gd name="T7" fmla="*/ 630 h 779"/>
              <a:gd name="T8" fmla="*/ 357 w 778"/>
              <a:gd name="T9" fmla="*/ 611 h 779"/>
              <a:gd name="T10" fmla="*/ 438 w 778"/>
              <a:gd name="T11" fmla="*/ 532 h 779"/>
              <a:gd name="T12" fmla="*/ 329 w 778"/>
              <a:gd name="T13" fmla="*/ 517 h 779"/>
              <a:gd name="T14" fmla="*/ 336 w 778"/>
              <a:gd name="T15" fmla="*/ 536 h 779"/>
              <a:gd name="T16" fmla="*/ 310 w 778"/>
              <a:gd name="T17" fmla="*/ 564 h 779"/>
              <a:gd name="T18" fmla="*/ 290 w 778"/>
              <a:gd name="T19" fmla="*/ 563 h 779"/>
              <a:gd name="T20" fmla="*/ 283 w 778"/>
              <a:gd name="T21" fmla="*/ 545 h 779"/>
              <a:gd name="T22" fmla="*/ 310 w 778"/>
              <a:gd name="T23" fmla="*/ 516 h 779"/>
              <a:gd name="T24" fmla="*/ 412 w 778"/>
              <a:gd name="T25" fmla="*/ 426 h 779"/>
              <a:gd name="T26" fmla="*/ 425 w 778"/>
              <a:gd name="T27" fmla="*/ 443 h 779"/>
              <a:gd name="T28" fmla="*/ 384 w 778"/>
              <a:gd name="T29" fmla="*/ 491 h 779"/>
              <a:gd name="T30" fmla="*/ 366 w 778"/>
              <a:gd name="T31" fmla="*/ 495 h 779"/>
              <a:gd name="T32" fmla="*/ 354 w 778"/>
              <a:gd name="T33" fmla="*/ 478 h 779"/>
              <a:gd name="T34" fmla="*/ 395 w 778"/>
              <a:gd name="T35" fmla="*/ 431 h 779"/>
              <a:gd name="T36" fmla="*/ 159 w 778"/>
              <a:gd name="T37" fmla="*/ 249 h 779"/>
              <a:gd name="T38" fmla="*/ 142 w 778"/>
              <a:gd name="T39" fmla="*/ 261 h 779"/>
              <a:gd name="T40" fmla="*/ 149 w 778"/>
              <a:gd name="T41" fmla="*/ 280 h 779"/>
              <a:gd name="T42" fmla="*/ 170 w 778"/>
              <a:gd name="T43" fmla="*/ 280 h 779"/>
              <a:gd name="T44" fmla="*/ 176 w 778"/>
              <a:gd name="T45" fmla="*/ 261 h 779"/>
              <a:gd name="T46" fmla="*/ 159 w 778"/>
              <a:gd name="T47" fmla="*/ 249 h 779"/>
              <a:gd name="T48" fmla="*/ 202 w 778"/>
              <a:gd name="T49" fmla="*/ 234 h 779"/>
              <a:gd name="T50" fmla="*/ 202 w 778"/>
              <a:gd name="T51" fmla="*/ 297 h 779"/>
              <a:gd name="T52" fmla="*/ 142 w 778"/>
              <a:gd name="T53" fmla="*/ 317 h 779"/>
              <a:gd name="T54" fmla="*/ 106 w 778"/>
              <a:gd name="T55" fmla="*/ 266 h 779"/>
              <a:gd name="T56" fmla="*/ 142 w 778"/>
              <a:gd name="T57" fmla="*/ 216 h 779"/>
              <a:gd name="T58" fmla="*/ 43 w 778"/>
              <a:gd name="T59" fmla="*/ 145 h 779"/>
              <a:gd name="T60" fmla="*/ 35 w 778"/>
              <a:gd name="T61" fmla="*/ 401 h 779"/>
              <a:gd name="T62" fmla="*/ 53 w 778"/>
              <a:gd name="T63" fmla="*/ 141 h 779"/>
              <a:gd name="T64" fmla="*/ 310 w 778"/>
              <a:gd name="T65" fmla="*/ 109 h 779"/>
              <a:gd name="T66" fmla="*/ 671 w 778"/>
              <a:gd name="T67" fmla="*/ 474 h 779"/>
              <a:gd name="T68" fmla="*/ 667 w 778"/>
              <a:gd name="T69" fmla="*/ 491 h 779"/>
              <a:gd name="T70" fmla="*/ 371 w 778"/>
              <a:gd name="T71" fmla="*/ 779 h 779"/>
              <a:gd name="T72" fmla="*/ 5 w 778"/>
              <a:gd name="T73" fmla="*/ 420 h 779"/>
              <a:gd name="T74" fmla="*/ 0 w 778"/>
              <a:gd name="T75" fmla="*/ 160 h 779"/>
              <a:gd name="T76" fmla="*/ 36 w 778"/>
              <a:gd name="T77" fmla="*/ 110 h 779"/>
              <a:gd name="T78" fmla="*/ 412 w 778"/>
              <a:gd name="T79" fmla="*/ 1 h 779"/>
              <a:gd name="T80" fmla="*/ 775 w 778"/>
              <a:gd name="T81" fmla="*/ 363 h 779"/>
              <a:gd name="T82" fmla="*/ 775 w 778"/>
              <a:gd name="T83" fmla="*/ 381 h 779"/>
              <a:gd name="T84" fmla="*/ 713 w 778"/>
              <a:gd name="T85" fmla="*/ 443 h 779"/>
              <a:gd name="T86" fmla="*/ 693 w 778"/>
              <a:gd name="T87" fmla="*/ 436 h 779"/>
              <a:gd name="T88" fmla="*/ 692 w 778"/>
              <a:gd name="T89" fmla="*/ 416 h 779"/>
              <a:gd name="T90" fmla="*/ 159 w 778"/>
              <a:gd name="T91" fmla="*/ 35 h 779"/>
              <a:gd name="T92" fmla="*/ 142 w 778"/>
              <a:gd name="T93" fmla="*/ 49 h 779"/>
              <a:gd name="T94" fmla="*/ 134 w 778"/>
              <a:gd name="T95" fmla="*/ 68 h 779"/>
              <a:gd name="T96" fmla="*/ 113 w 778"/>
              <a:gd name="T97" fmla="*/ 68 h 779"/>
              <a:gd name="T98" fmla="*/ 109 w 778"/>
              <a:gd name="T99" fmla="*/ 37 h 779"/>
              <a:gd name="T100" fmla="*/ 159 w 778"/>
              <a:gd name="T101"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78" h="779">
                <a:moveTo>
                  <a:pt x="442" y="532"/>
                </a:moveTo>
                <a:lnTo>
                  <a:pt x="447" y="532"/>
                </a:lnTo>
                <a:lnTo>
                  <a:pt x="452" y="534"/>
                </a:lnTo>
                <a:lnTo>
                  <a:pt x="456" y="538"/>
                </a:lnTo>
                <a:lnTo>
                  <a:pt x="459" y="543"/>
                </a:lnTo>
                <a:lnTo>
                  <a:pt x="460" y="549"/>
                </a:lnTo>
                <a:lnTo>
                  <a:pt x="459" y="554"/>
                </a:lnTo>
                <a:lnTo>
                  <a:pt x="457" y="558"/>
                </a:lnTo>
                <a:lnTo>
                  <a:pt x="455" y="562"/>
                </a:lnTo>
                <a:lnTo>
                  <a:pt x="384" y="632"/>
                </a:lnTo>
                <a:lnTo>
                  <a:pt x="380" y="635"/>
                </a:lnTo>
                <a:lnTo>
                  <a:pt x="376" y="636"/>
                </a:lnTo>
                <a:lnTo>
                  <a:pt x="371" y="638"/>
                </a:lnTo>
                <a:lnTo>
                  <a:pt x="366" y="636"/>
                </a:lnTo>
                <a:lnTo>
                  <a:pt x="361" y="634"/>
                </a:lnTo>
                <a:lnTo>
                  <a:pt x="357" y="630"/>
                </a:lnTo>
                <a:lnTo>
                  <a:pt x="354" y="626"/>
                </a:lnTo>
                <a:lnTo>
                  <a:pt x="354" y="619"/>
                </a:lnTo>
                <a:lnTo>
                  <a:pt x="354" y="615"/>
                </a:lnTo>
                <a:lnTo>
                  <a:pt x="357" y="611"/>
                </a:lnTo>
                <a:lnTo>
                  <a:pt x="359" y="608"/>
                </a:lnTo>
                <a:lnTo>
                  <a:pt x="430" y="537"/>
                </a:lnTo>
                <a:lnTo>
                  <a:pt x="433" y="534"/>
                </a:lnTo>
                <a:lnTo>
                  <a:pt x="438" y="532"/>
                </a:lnTo>
                <a:lnTo>
                  <a:pt x="442" y="532"/>
                </a:lnTo>
                <a:close/>
                <a:moveTo>
                  <a:pt x="319" y="513"/>
                </a:moveTo>
                <a:lnTo>
                  <a:pt x="324" y="515"/>
                </a:lnTo>
                <a:lnTo>
                  <a:pt x="329" y="517"/>
                </a:lnTo>
                <a:lnTo>
                  <a:pt x="333" y="521"/>
                </a:lnTo>
                <a:lnTo>
                  <a:pt x="334" y="526"/>
                </a:lnTo>
                <a:lnTo>
                  <a:pt x="336" y="532"/>
                </a:lnTo>
                <a:lnTo>
                  <a:pt x="336" y="536"/>
                </a:lnTo>
                <a:lnTo>
                  <a:pt x="333" y="541"/>
                </a:lnTo>
                <a:lnTo>
                  <a:pt x="331" y="543"/>
                </a:lnTo>
                <a:lnTo>
                  <a:pt x="314" y="562"/>
                </a:lnTo>
                <a:lnTo>
                  <a:pt x="310" y="564"/>
                </a:lnTo>
                <a:lnTo>
                  <a:pt x="306" y="566"/>
                </a:lnTo>
                <a:lnTo>
                  <a:pt x="300" y="567"/>
                </a:lnTo>
                <a:lnTo>
                  <a:pt x="295" y="566"/>
                </a:lnTo>
                <a:lnTo>
                  <a:pt x="290" y="563"/>
                </a:lnTo>
                <a:lnTo>
                  <a:pt x="286" y="559"/>
                </a:lnTo>
                <a:lnTo>
                  <a:pt x="283" y="555"/>
                </a:lnTo>
                <a:lnTo>
                  <a:pt x="283" y="549"/>
                </a:lnTo>
                <a:lnTo>
                  <a:pt x="283" y="545"/>
                </a:lnTo>
                <a:lnTo>
                  <a:pt x="285" y="539"/>
                </a:lnTo>
                <a:lnTo>
                  <a:pt x="289" y="537"/>
                </a:lnTo>
                <a:lnTo>
                  <a:pt x="306" y="518"/>
                </a:lnTo>
                <a:lnTo>
                  <a:pt x="310" y="516"/>
                </a:lnTo>
                <a:lnTo>
                  <a:pt x="314" y="515"/>
                </a:lnTo>
                <a:lnTo>
                  <a:pt x="319" y="513"/>
                </a:lnTo>
                <a:close/>
                <a:moveTo>
                  <a:pt x="406" y="426"/>
                </a:moveTo>
                <a:lnTo>
                  <a:pt x="412" y="426"/>
                </a:lnTo>
                <a:lnTo>
                  <a:pt x="417" y="428"/>
                </a:lnTo>
                <a:lnTo>
                  <a:pt x="421" y="432"/>
                </a:lnTo>
                <a:lnTo>
                  <a:pt x="423" y="437"/>
                </a:lnTo>
                <a:lnTo>
                  <a:pt x="425" y="443"/>
                </a:lnTo>
                <a:lnTo>
                  <a:pt x="423" y="448"/>
                </a:lnTo>
                <a:lnTo>
                  <a:pt x="422" y="452"/>
                </a:lnTo>
                <a:lnTo>
                  <a:pt x="420" y="456"/>
                </a:lnTo>
                <a:lnTo>
                  <a:pt x="384" y="491"/>
                </a:lnTo>
                <a:lnTo>
                  <a:pt x="380" y="494"/>
                </a:lnTo>
                <a:lnTo>
                  <a:pt x="376" y="495"/>
                </a:lnTo>
                <a:lnTo>
                  <a:pt x="371" y="496"/>
                </a:lnTo>
                <a:lnTo>
                  <a:pt x="366" y="495"/>
                </a:lnTo>
                <a:lnTo>
                  <a:pt x="361" y="492"/>
                </a:lnTo>
                <a:lnTo>
                  <a:pt x="357" y="488"/>
                </a:lnTo>
                <a:lnTo>
                  <a:pt x="354" y="484"/>
                </a:lnTo>
                <a:lnTo>
                  <a:pt x="354" y="478"/>
                </a:lnTo>
                <a:lnTo>
                  <a:pt x="354" y="474"/>
                </a:lnTo>
                <a:lnTo>
                  <a:pt x="357" y="469"/>
                </a:lnTo>
                <a:lnTo>
                  <a:pt x="359" y="466"/>
                </a:lnTo>
                <a:lnTo>
                  <a:pt x="395" y="431"/>
                </a:lnTo>
                <a:lnTo>
                  <a:pt x="397" y="428"/>
                </a:lnTo>
                <a:lnTo>
                  <a:pt x="403" y="426"/>
                </a:lnTo>
                <a:lnTo>
                  <a:pt x="406" y="426"/>
                </a:lnTo>
                <a:close/>
                <a:moveTo>
                  <a:pt x="159" y="249"/>
                </a:moveTo>
                <a:lnTo>
                  <a:pt x="154" y="249"/>
                </a:lnTo>
                <a:lnTo>
                  <a:pt x="149" y="251"/>
                </a:lnTo>
                <a:lnTo>
                  <a:pt x="145" y="255"/>
                </a:lnTo>
                <a:lnTo>
                  <a:pt x="142" y="261"/>
                </a:lnTo>
                <a:lnTo>
                  <a:pt x="141" y="266"/>
                </a:lnTo>
                <a:lnTo>
                  <a:pt x="142" y="271"/>
                </a:lnTo>
                <a:lnTo>
                  <a:pt x="145" y="276"/>
                </a:lnTo>
                <a:lnTo>
                  <a:pt x="149" y="280"/>
                </a:lnTo>
                <a:lnTo>
                  <a:pt x="154" y="283"/>
                </a:lnTo>
                <a:lnTo>
                  <a:pt x="159" y="284"/>
                </a:lnTo>
                <a:lnTo>
                  <a:pt x="164" y="283"/>
                </a:lnTo>
                <a:lnTo>
                  <a:pt x="170" y="280"/>
                </a:lnTo>
                <a:lnTo>
                  <a:pt x="174" y="276"/>
                </a:lnTo>
                <a:lnTo>
                  <a:pt x="176" y="271"/>
                </a:lnTo>
                <a:lnTo>
                  <a:pt x="178" y="266"/>
                </a:lnTo>
                <a:lnTo>
                  <a:pt x="176" y="261"/>
                </a:lnTo>
                <a:lnTo>
                  <a:pt x="174" y="255"/>
                </a:lnTo>
                <a:lnTo>
                  <a:pt x="170" y="251"/>
                </a:lnTo>
                <a:lnTo>
                  <a:pt x="164" y="249"/>
                </a:lnTo>
                <a:lnTo>
                  <a:pt x="159" y="249"/>
                </a:lnTo>
                <a:close/>
                <a:moveTo>
                  <a:pt x="159" y="213"/>
                </a:moveTo>
                <a:lnTo>
                  <a:pt x="176" y="216"/>
                </a:lnTo>
                <a:lnTo>
                  <a:pt x="191" y="223"/>
                </a:lnTo>
                <a:lnTo>
                  <a:pt x="202" y="234"/>
                </a:lnTo>
                <a:lnTo>
                  <a:pt x="209" y="249"/>
                </a:lnTo>
                <a:lnTo>
                  <a:pt x="213" y="266"/>
                </a:lnTo>
                <a:lnTo>
                  <a:pt x="209" y="283"/>
                </a:lnTo>
                <a:lnTo>
                  <a:pt x="202" y="297"/>
                </a:lnTo>
                <a:lnTo>
                  <a:pt x="191" y="309"/>
                </a:lnTo>
                <a:lnTo>
                  <a:pt x="176" y="317"/>
                </a:lnTo>
                <a:lnTo>
                  <a:pt x="159" y="320"/>
                </a:lnTo>
                <a:lnTo>
                  <a:pt x="142" y="317"/>
                </a:lnTo>
                <a:lnTo>
                  <a:pt x="128" y="309"/>
                </a:lnTo>
                <a:lnTo>
                  <a:pt x="116" y="297"/>
                </a:lnTo>
                <a:lnTo>
                  <a:pt x="109" y="283"/>
                </a:lnTo>
                <a:lnTo>
                  <a:pt x="106" y="266"/>
                </a:lnTo>
                <a:lnTo>
                  <a:pt x="109" y="249"/>
                </a:lnTo>
                <a:lnTo>
                  <a:pt x="116" y="234"/>
                </a:lnTo>
                <a:lnTo>
                  <a:pt x="128" y="223"/>
                </a:lnTo>
                <a:lnTo>
                  <a:pt x="142" y="216"/>
                </a:lnTo>
                <a:lnTo>
                  <a:pt x="159" y="213"/>
                </a:lnTo>
                <a:close/>
                <a:moveTo>
                  <a:pt x="53" y="141"/>
                </a:moveTo>
                <a:lnTo>
                  <a:pt x="48" y="143"/>
                </a:lnTo>
                <a:lnTo>
                  <a:pt x="43" y="145"/>
                </a:lnTo>
                <a:lnTo>
                  <a:pt x="39" y="149"/>
                </a:lnTo>
                <a:lnTo>
                  <a:pt x="36" y="155"/>
                </a:lnTo>
                <a:lnTo>
                  <a:pt x="35" y="160"/>
                </a:lnTo>
                <a:lnTo>
                  <a:pt x="35" y="401"/>
                </a:lnTo>
                <a:lnTo>
                  <a:pt x="371" y="736"/>
                </a:lnTo>
                <a:lnTo>
                  <a:pt x="629" y="478"/>
                </a:lnTo>
                <a:lnTo>
                  <a:pt x="294" y="141"/>
                </a:lnTo>
                <a:lnTo>
                  <a:pt x="53" y="141"/>
                </a:lnTo>
                <a:close/>
                <a:moveTo>
                  <a:pt x="53" y="106"/>
                </a:moveTo>
                <a:lnTo>
                  <a:pt x="300" y="106"/>
                </a:lnTo>
                <a:lnTo>
                  <a:pt x="306" y="107"/>
                </a:lnTo>
                <a:lnTo>
                  <a:pt x="310" y="109"/>
                </a:lnTo>
                <a:lnTo>
                  <a:pt x="314" y="111"/>
                </a:lnTo>
                <a:lnTo>
                  <a:pt x="667" y="466"/>
                </a:lnTo>
                <a:lnTo>
                  <a:pt x="669" y="469"/>
                </a:lnTo>
                <a:lnTo>
                  <a:pt x="671" y="474"/>
                </a:lnTo>
                <a:lnTo>
                  <a:pt x="672" y="478"/>
                </a:lnTo>
                <a:lnTo>
                  <a:pt x="671" y="483"/>
                </a:lnTo>
                <a:lnTo>
                  <a:pt x="669" y="487"/>
                </a:lnTo>
                <a:lnTo>
                  <a:pt x="667" y="491"/>
                </a:lnTo>
                <a:lnTo>
                  <a:pt x="384" y="774"/>
                </a:lnTo>
                <a:lnTo>
                  <a:pt x="380" y="776"/>
                </a:lnTo>
                <a:lnTo>
                  <a:pt x="376" y="779"/>
                </a:lnTo>
                <a:lnTo>
                  <a:pt x="371" y="779"/>
                </a:lnTo>
                <a:lnTo>
                  <a:pt x="367" y="779"/>
                </a:lnTo>
                <a:lnTo>
                  <a:pt x="362" y="776"/>
                </a:lnTo>
                <a:lnTo>
                  <a:pt x="359" y="774"/>
                </a:lnTo>
                <a:lnTo>
                  <a:pt x="5" y="420"/>
                </a:lnTo>
                <a:lnTo>
                  <a:pt x="2" y="416"/>
                </a:lnTo>
                <a:lnTo>
                  <a:pt x="1" y="412"/>
                </a:lnTo>
                <a:lnTo>
                  <a:pt x="0" y="407"/>
                </a:lnTo>
                <a:lnTo>
                  <a:pt x="0" y="160"/>
                </a:lnTo>
                <a:lnTo>
                  <a:pt x="2" y="143"/>
                </a:lnTo>
                <a:lnTo>
                  <a:pt x="10" y="128"/>
                </a:lnTo>
                <a:lnTo>
                  <a:pt x="22" y="117"/>
                </a:lnTo>
                <a:lnTo>
                  <a:pt x="36" y="110"/>
                </a:lnTo>
                <a:lnTo>
                  <a:pt x="53" y="106"/>
                </a:lnTo>
                <a:close/>
                <a:moveTo>
                  <a:pt x="159" y="0"/>
                </a:moveTo>
                <a:lnTo>
                  <a:pt x="406" y="0"/>
                </a:lnTo>
                <a:lnTo>
                  <a:pt x="412" y="1"/>
                </a:lnTo>
                <a:lnTo>
                  <a:pt x="416" y="3"/>
                </a:lnTo>
                <a:lnTo>
                  <a:pt x="420" y="5"/>
                </a:lnTo>
                <a:lnTo>
                  <a:pt x="773" y="360"/>
                </a:lnTo>
                <a:lnTo>
                  <a:pt x="775" y="363"/>
                </a:lnTo>
                <a:lnTo>
                  <a:pt x="778" y="368"/>
                </a:lnTo>
                <a:lnTo>
                  <a:pt x="778" y="372"/>
                </a:lnTo>
                <a:lnTo>
                  <a:pt x="778" y="377"/>
                </a:lnTo>
                <a:lnTo>
                  <a:pt x="775" y="381"/>
                </a:lnTo>
                <a:lnTo>
                  <a:pt x="773" y="385"/>
                </a:lnTo>
                <a:lnTo>
                  <a:pt x="719" y="437"/>
                </a:lnTo>
                <a:lnTo>
                  <a:pt x="716" y="440"/>
                </a:lnTo>
                <a:lnTo>
                  <a:pt x="713" y="443"/>
                </a:lnTo>
                <a:lnTo>
                  <a:pt x="707" y="443"/>
                </a:lnTo>
                <a:lnTo>
                  <a:pt x="702" y="443"/>
                </a:lnTo>
                <a:lnTo>
                  <a:pt x="697" y="440"/>
                </a:lnTo>
                <a:lnTo>
                  <a:pt x="693" y="436"/>
                </a:lnTo>
                <a:lnTo>
                  <a:pt x="690" y="431"/>
                </a:lnTo>
                <a:lnTo>
                  <a:pt x="689" y="426"/>
                </a:lnTo>
                <a:lnTo>
                  <a:pt x="690" y="420"/>
                </a:lnTo>
                <a:lnTo>
                  <a:pt x="692" y="416"/>
                </a:lnTo>
                <a:lnTo>
                  <a:pt x="694" y="412"/>
                </a:lnTo>
                <a:lnTo>
                  <a:pt x="735" y="372"/>
                </a:lnTo>
                <a:lnTo>
                  <a:pt x="400" y="35"/>
                </a:lnTo>
                <a:lnTo>
                  <a:pt x="159" y="35"/>
                </a:lnTo>
                <a:lnTo>
                  <a:pt x="154" y="37"/>
                </a:lnTo>
                <a:lnTo>
                  <a:pt x="149" y="39"/>
                </a:lnTo>
                <a:lnTo>
                  <a:pt x="145" y="43"/>
                </a:lnTo>
                <a:lnTo>
                  <a:pt x="142" y="49"/>
                </a:lnTo>
                <a:lnTo>
                  <a:pt x="141" y="54"/>
                </a:lnTo>
                <a:lnTo>
                  <a:pt x="141" y="59"/>
                </a:lnTo>
                <a:lnTo>
                  <a:pt x="138" y="64"/>
                </a:lnTo>
                <a:lnTo>
                  <a:pt x="134" y="68"/>
                </a:lnTo>
                <a:lnTo>
                  <a:pt x="129" y="71"/>
                </a:lnTo>
                <a:lnTo>
                  <a:pt x="124" y="71"/>
                </a:lnTo>
                <a:lnTo>
                  <a:pt x="119" y="71"/>
                </a:lnTo>
                <a:lnTo>
                  <a:pt x="113" y="68"/>
                </a:lnTo>
                <a:lnTo>
                  <a:pt x="109" y="64"/>
                </a:lnTo>
                <a:lnTo>
                  <a:pt x="107" y="59"/>
                </a:lnTo>
                <a:lnTo>
                  <a:pt x="106" y="54"/>
                </a:lnTo>
                <a:lnTo>
                  <a:pt x="109" y="37"/>
                </a:lnTo>
                <a:lnTo>
                  <a:pt x="116" y="22"/>
                </a:lnTo>
                <a:lnTo>
                  <a:pt x="128" y="11"/>
                </a:lnTo>
                <a:lnTo>
                  <a:pt x="142" y="3"/>
                </a:lnTo>
                <a:lnTo>
                  <a:pt x="15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7" name="文本框 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880763"/>
            <a:ext cx="7946232" cy="461665"/>
          </a:xfrm>
          <a:prstGeom prst="rect">
            <a:avLst/>
          </a:prstGeom>
          <a:noFill/>
        </p:spPr>
        <p:txBody>
          <a:bodyPr wrap="square" rtlCol="0">
            <a:spAutoFit/>
          </a:bodyPr>
          <a:lstStyle/>
          <a:p>
            <a:pPr algn="ctr"/>
            <a:r>
              <a:rPr lang="en-US" altLang="zh-CN" sz="2400" dirty="0">
                <a:solidFill>
                  <a:schemeClr val="tx1">
                    <a:lumMod val="75000"/>
                    <a:lumOff val="25000"/>
                  </a:schemeClr>
                </a:solidFill>
                <a:latin typeface="+mj-lt"/>
                <a:ea typeface="Lato Black" panose="020F0502020204030203" pitchFamily="34" charset="0"/>
                <a:cs typeface="Lato Black" panose="020F0502020204030203" pitchFamily="34" charset="0"/>
              </a:rPr>
              <a:t>General</a:t>
            </a:r>
            <a:endParaRPr lang="zh-CN" altLang="en-US" sz="2400" dirty="0">
              <a:solidFill>
                <a:schemeClr val="tx1">
                  <a:lumMod val="75000"/>
                  <a:lumOff val="25000"/>
                </a:schemeClr>
              </a:solidFill>
              <a:latin typeface="+mj-lt"/>
              <a:cs typeface="Lato Black" panose="020F0502020204030203" pitchFamily="34" charset="0"/>
            </a:endParaRPr>
          </a:p>
        </p:txBody>
      </p:sp>
      <p:sp>
        <p:nvSpPr>
          <p:cNvPr id="69" name="Freeform 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47952" y="4115201"/>
            <a:ext cx="364305" cy="445595"/>
          </a:xfrm>
          <a:custGeom>
            <a:avLst/>
            <a:gdLst>
              <a:gd name="T0" fmla="*/ 224 w 605"/>
              <a:gd name="T1" fmla="*/ 572 h 740"/>
              <a:gd name="T2" fmla="*/ 234 w 605"/>
              <a:gd name="T3" fmla="*/ 583 h 740"/>
              <a:gd name="T4" fmla="*/ 231 w 605"/>
              <a:gd name="T5" fmla="*/ 599 h 740"/>
              <a:gd name="T6" fmla="*/ 218 w 605"/>
              <a:gd name="T7" fmla="*/ 605 h 740"/>
              <a:gd name="T8" fmla="*/ 141 w 605"/>
              <a:gd name="T9" fmla="*/ 601 h 740"/>
              <a:gd name="T10" fmla="*/ 135 w 605"/>
              <a:gd name="T11" fmla="*/ 588 h 740"/>
              <a:gd name="T12" fmla="*/ 141 w 605"/>
              <a:gd name="T13" fmla="*/ 575 h 740"/>
              <a:gd name="T14" fmla="*/ 152 w 605"/>
              <a:gd name="T15" fmla="*/ 504 h 740"/>
              <a:gd name="T16" fmla="*/ 262 w 605"/>
              <a:gd name="T17" fmla="*/ 507 h 740"/>
              <a:gd name="T18" fmla="*/ 269 w 605"/>
              <a:gd name="T19" fmla="*/ 521 h 740"/>
              <a:gd name="T20" fmla="*/ 262 w 605"/>
              <a:gd name="T21" fmla="*/ 534 h 740"/>
              <a:gd name="T22" fmla="*/ 152 w 605"/>
              <a:gd name="T23" fmla="*/ 538 h 740"/>
              <a:gd name="T24" fmla="*/ 137 w 605"/>
              <a:gd name="T25" fmla="*/ 530 h 740"/>
              <a:gd name="T26" fmla="*/ 136 w 605"/>
              <a:gd name="T27" fmla="*/ 516 h 740"/>
              <a:gd name="T28" fmla="*/ 146 w 605"/>
              <a:gd name="T29" fmla="*/ 506 h 740"/>
              <a:gd name="T30" fmla="*/ 297 w 605"/>
              <a:gd name="T31" fmla="*/ 169 h 740"/>
              <a:gd name="T32" fmla="*/ 286 w 605"/>
              <a:gd name="T33" fmla="*/ 180 h 740"/>
              <a:gd name="T34" fmla="*/ 289 w 605"/>
              <a:gd name="T35" fmla="*/ 195 h 740"/>
              <a:gd name="T36" fmla="*/ 302 w 605"/>
              <a:gd name="T37" fmla="*/ 202 h 740"/>
              <a:gd name="T38" fmla="*/ 317 w 605"/>
              <a:gd name="T39" fmla="*/ 195 h 740"/>
              <a:gd name="T40" fmla="*/ 318 w 605"/>
              <a:gd name="T41" fmla="*/ 180 h 740"/>
              <a:gd name="T42" fmla="*/ 307 w 605"/>
              <a:gd name="T43" fmla="*/ 169 h 740"/>
              <a:gd name="T44" fmla="*/ 34 w 605"/>
              <a:gd name="T45" fmla="*/ 672 h 740"/>
              <a:gd name="T46" fmla="*/ 55 w 605"/>
              <a:gd name="T47" fmla="*/ 703 h 740"/>
              <a:gd name="T48" fmla="*/ 551 w 605"/>
              <a:gd name="T49" fmla="*/ 703 h 740"/>
              <a:gd name="T50" fmla="*/ 572 w 605"/>
              <a:gd name="T51" fmla="*/ 672 h 740"/>
              <a:gd name="T52" fmla="*/ 510 w 605"/>
              <a:gd name="T53" fmla="*/ 164 h 740"/>
              <a:gd name="T54" fmla="*/ 392 w 605"/>
              <a:gd name="T55" fmla="*/ 194 h 740"/>
              <a:gd name="T56" fmla="*/ 332 w 605"/>
              <a:gd name="T57" fmla="*/ 225 h 740"/>
              <a:gd name="T58" fmla="*/ 286 w 605"/>
              <a:gd name="T59" fmla="*/ 233 h 740"/>
              <a:gd name="T60" fmla="*/ 255 w 605"/>
              <a:gd name="T61" fmla="*/ 199 h 740"/>
              <a:gd name="T62" fmla="*/ 132 w 605"/>
              <a:gd name="T63" fmla="*/ 177 h 740"/>
              <a:gd name="T64" fmla="*/ 34 w 605"/>
              <a:gd name="T65" fmla="*/ 133 h 740"/>
              <a:gd name="T66" fmla="*/ 43 w 605"/>
              <a:gd name="T67" fmla="*/ 44 h 740"/>
              <a:gd name="T68" fmla="*/ 34 w 605"/>
              <a:gd name="T69" fmla="*/ 88 h 740"/>
              <a:gd name="T70" fmla="*/ 128 w 605"/>
              <a:gd name="T71" fmla="*/ 139 h 740"/>
              <a:gd name="T72" fmla="*/ 256 w 605"/>
              <a:gd name="T73" fmla="*/ 167 h 740"/>
              <a:gd name="T74" fmla="*/ 288 w 605"/>
              <a:gd name="T75" fmla="*/ 136 h 740"/>
              <a:gd name="T76" fmla="*/ 331 w 605"/>
              <a:gd name="T77" fmla="*/ 143 h 740"/>
              <a:gd name="T78" fmla="*/ 394 w 605"/>
              <a:gd name="T79" fmla="*/ 160 h 740"/>
              <a:gd name="T80" fmla="*/ 514 w 605"/>
              <a:gd name="T81" fmla="*/ 125 h 740"/>
              <a:gd name="T82" fmla="*/ 572 w 605"/>
              <a:gd name="T83" fmla="*/ 67 h 740"/>
              <a:gd name="T84" fmla="*/ 551 w 605"/>
              <a:gd name="T85" fmla="*/ 37 h 740"/>
              <a:gd name="T86" fmla="*/ 68 w 605"/>
              <a:gd name="T87" fmla="*/ 0 h 740"/>
              <a:gd name="T88" fmla="*/ 577 w 605"/>
              <a:gd name="T89" fmla="*/ 13 h 740"/>
              <a:gd name="T90" fmla="*/ 605 w 605"/>
              <a:gd name="T91" fmla="*/ 67 h 740"/>
              <a:gd name="T92" fmla="*/ 591 w 605"/>
              <a:gd name="T93" fmla="*/ 712 h 740"/>
              <a:gd name="T94" fmla="*/ 538 w 605"/>
              <a:gd name="T95" fmla="*/ 740 h 740"/>
              <a:gd name="T96" fmla="*/ 27 w 605"/>
              <a:gd name="T97" fmla="*/ 727 h 740"/>
              <a:gd name="T98" fmla="*/ 0 w 605"/>
              <a:gd name="T99" fmla="*/ 672 h 740"/>
              <a:gd name="T100" fmla="*/ 13 w 605"/>
              <a:gd name="T101" fmla="*/ 28 h 740"/>
              <a:gd name="T102" fmla="*/ 68 w 605"/>
              <a:gd name="T103" fmla="*/ 0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05" h="740">
                <a:moveTo>
                  <a:pt x="152" y="571"/>
                </a:moveTo>
                <a:lnTo>
                  <a:pt x="218" y="571"/>
                </a:lnTo>
                <a:lnTo>
                  <a:pt x="224" y="572"/>
                </a:lnTo>
                <a:lnTo>
                  <a:pt x="229" y="575"/>
                </a:lnTo>
                <a:lnTo>
                  <a:pt x="231" y="578"/>
                </a:lnTo>
                <a:lnTo>
                  <a:pt x="234" y="583"/>
                </a:lnTo>
                <a:lnTo>
                  <a:pt x="235" y="588"/>
                </a:lnTo>
                <a:lnTo>
                  <a:pt x="234" y="593"/>
                </a:lnTo>
                <a:lnTo>
                  <a:pt x="231" y="599"/>
                </a:lnTo>
                <a:lnTo>
                  <a:pt x="229" y="601"/>
                </a:lnTo>
                <a:lnTo>
                  <a:pt x="224" y="604"/>
                </a:lnTo>
                <a:lnTo>
                  <a:pt x="218" y="605"/>
                </a:lnTo>
                <a:lnTo>
                  <a:pt x="152" y="605"/>
                </a:lnTo>
                <a:lnTo>
                  <a:pt x="146" y="604"/>
                </a:lnTo>
                <a:lnTo>
                  <a:pt x="141" y="601"/>
                </a:lnTo>
                <a:lnTo>
                  <a:pt x="137" y="599"/>
                </a:lnTo>
                <a:lnTo>
                  <a:pt x="136" y="593"/>
                </a:lnTo>
                <a:lnTo>
                  <a:pt x="135" y="588"/>
                </a:lnTo>
                <a:lnTo>
                  <a:pt x="136" y="583"/>
                </a:lnTo>
                <a:lnTo>
                  <a:pt x="137" y="578"/>
                </a:lnTo>
                <a:lnTo>
                  <a:pt x="141" y="575"/>
                </a:lnTo>
                <a:lnTo>
                  <a:pt x="146" y="572"/>
                </a:lnTo>
                <a:lnTo>
                  <a:pt x="152" y="571"/>
                </a:lnTo>
                <a:close/>
                <a:moveTo>
                  <a:pt x="152" y="504"/>
                </a:moveTo>
                <a:lnTo>
                  <a:pt x="252" y="504"/>
                </a:lnTo>
                <a:lnTo>
                  <a:pt x="258" y="506"/>
                </a:lnTo>
                <a:lnTo>
                  <a:pt x="262" y="507"/>
                </a:lnTo>
                <a:lnTo>
                  <a:pt x="265" y="511"/>
                </a:lnTo>
                <a:lnTo>
                  <a:pt x="268" y="516"/>
                </a:lnTo>
                <a:lnTo>
                  <a:pt x="269" y="521"/>
                </a:lnTo>
                <a:lnTo>
                  <a:pt x="268" y="527"/>
                </a:lnTo>
                <a:lnTo>
                  <a:pt x="265" y="530"/>
                </a:lnTo>
                <a:lnTo>
                  <a:pt x="262" y="534"/>
                </a:lnTo>
                <a:lnTo>
                  <a:pt x="258" y="537"/>
                </a:lnTo>
                <a:lnTo>
                  <a:pt x="252" y="538"/>
                </a:lnTo>
                <a:lnTo>
                  <a:pt x="152" y="538"/>
                </a:lnTo>
                <a:lnTo>
                  <a:pt x="146" y="537"/>
                </a:lnTo>
                <a:lnTo>
                  <a:pt x="141" y="534"/>
                </a:lnTo>
                <a:lnTo>
                  <a:pt x="137" y="530"/>
                </a:lnTo>
                <a:lnTo>
                  <a:pt x="136" y="527"/>
                </a:lnTo>
                <a:lnTo>
                  <a:pt x="135" y="521"/>
                </a:lnTo>
                <a:lnTo>
                  <a:pt x="136" y="516"/>
                </a:lnTo>
                <a:lnTo>
                  <a:pt x="137" y="511"/>
                </a:lnTo>
                <a:lnTo>
                  <a:pt x="141" y="507"/>
                </a:lnTo>
                <a:lnTo>
                  <a:pt x="146" y="506"/>
                </a:lnTo>
                <a:lnTo>
                  <a:pt x="152" y="504"/>
                </a:lnTo>
                <a:close/>
                <a:moveTo>
                  <a:pt x="302" y="168"/>
                </a:moveTo>
                <a:lnTo>
                  <a:pt x="297" y="169"/>
                </a:lnTo>
                <a:lnTo>
                  <a:pt x="293" y="172"/>
                </a:lnTo>
                <a:lnTo>
                  <a:pt x="289" y="176"/>
                </a:lnTo>
                <a:lnTo>
                  <a:pt x="286" y="180"/>
                </a:lnTo>
                <a:lnTo>
                  <a:pt x="285" y="185"/>
                </a:lnTo>
                <a:lnTo>
                  <a:pt x="286" y="190"/>
                </a:lnTo>
                <a:lnTo>
                  <a:pt x="289" y="195"/>
                </a:lnTo>
                <a:lnTo>
                  <a:pt x="293" y="198"/>
                </a:lnTo>
                <a:lnTo>
                  <a:pt x="297" y="201"/>
                </a:lnTo>
                <a:lnTo>
                  <a:pt x="302" y="202"/>
                </a:lnTo>
                <a:lnTo>
                  <a:pt x="307" y="201"/>
                </a:lnTo>
                <a:lnTo>
                  <a:pt x="313" y="198"/>
                </a:lnTo>
                <a:lnTo>
                  <a:pt x="317" y="195"/>
                </a:lnTo>
                <a:lnTo>
                  <a:pt x="318" y="190"/>
                </a:lnTo>
                <a:lnTo>
                  <a:pt x="319" y="185"/>
                </a:lnTo>
                <a:lnTo>
                  <a:pt x="318" y="180"/>
                </a:lnTo>
                <a:lnTo>
                  <a:pt x="317" y="176"/>
                </a:lnTo>
                <a:lnTo>
                  <a:pt x="313" y="172"/>
                </a:lnTo>
                <a:lnTo>
                  <a:pt x="307" y="169"/>
                </a:lnTo>
                <a:lnTo>
                  <a:pt x="302" y="168"/>
                </a:lnTo>
                <a:close/>
                <a:moveTo>
                  <a:pt x="34" y="133"/>
                </a:moveTo>
                <a:lnTo>
                  <a:pt x="34" y="672"/>
                </a:lnTo>
                <a:lnTo>
                  <a:pt x="36" y="685"/>
                </a:lnTo>
                <a:lnTo>
                  <a:pt x="43" y="695"/>
                </a:lnTo>
                <a:lnTo>
                  <a:pt x="55" y="703"/>
                </a:lnTo>
                <a:lnTo>
                  <a:pt x="68" y="706"/>
                </a:lnTo>
                <a:lnTo>
                  <a:pt x="538" y="706"/>
                </a:lnTo>
                <a:lnTo>
                  <a:pt x="551" y="703"/>
                </a:lnTo>
                <a:lnTo>
                  <a:pt x="561" y="695"/>
                </a:lnTo>
                <a:lnTo>
                  <a:pt x="569" y="685"/>
                </a:lnTo>
                <a:lnTo>
                  <a:pt x="572" y="672"/>
                </a:lnTo>
                <a:lnTo>
                  <a:pt x="572" y="133"/>
                </a:lnTo>
                <a:lnTo>
                  <a:pt x="543" y="150"/>
                </a:lnTo>
                <a:lnTo>
                  <a:pt x="510" y="164"/>
                </a:lnTo>
                <a:lnTo>
                  <a:pt x="474" y="177"/>
                </a:lnTo>
                <a:lnTo>
                  <a:pt x="433" y="186"/>
                </a:lnTo>
                <a:lnTo>
                  <a:pt x="392" y="194"/>
                </a:lnTo>
                <a:lnTo>
                  <a:pt x="351" y="199"/>
                </a:lnTo>
                <a:lnTo>
                  <a:pt x="344" y="214"/>
                </a:lnTo>
                <a:lnTo>
                  <a:pt x="332" y="225"/>
                </a:lnTo>
                <a:lnTo>
                  <a:pt x="319" y="233"/>
                </a:lnTo>
                <a:lnTo>
                  <a:pt x="302" y="236"/>
                </a:lnTo>
                <a:lnTo>
                  <a:pt x="286" y="233"/>
                </a:lnTo>
                <a:lnTo>
                  <a:pt x="272" y="225"/>
                </a:lnTo>
                <a:lnTo>
                  <a:pt x="262" y="214"/>
                </a:lnTo>
                <a:lnTo>
                  <a:pt x="255" y="199"/>
                </a:lnTo>
                <a:lnTo>
                  <a:pt x="213" y="194"/>
                </a:lnTo>
                <a:lnTo>
                  <a:pt x="171" y="186"/>
                </a:lnTo>
                <a:lnTo>
                  <a:pt x="132" y="177"/>
                </a:lnTo>
                <a:lnTo>
                  <a:pt x="95" y="164"/>
                </a:lnTo>
                <a:lnTo>
                  <a:pt x="61" y="150"/>
                </a:lnTo>
                <a:lnTo>
                  <a:pt x="34" y="133"/>
                </a:lnTo>
                <a:close/>
                <a:moveTo>
                  <a:pt x="68" y="34"/>
                </a:moveTo>
                <a:lnTo>
                  <a:pt x="55" y="37"/>
                </a:lnTo>
                <a:lnTo>
                  <a:pt x="43" y="44"/>
                </a:lnTo>
                <a:lnTo>
                  <a:pt x="36" y="54"/>
                </a:lnTo>
                <a:lnTo>
                  <a:pt x="34" y="67"/>
                </a:lnTo>
                <a:lnTo>
                  <a:pt x="34" y="88"/>
                </a:lnTo>
                <a:lnTo>
                  <a:pt x="59" y="108"/>
                </a:lnTo>
                <a:lnTo>
                  <a:pt x="91" y="125"/>
                </a:lnTo>
                <a:lnTo>
                  <a:pt x="128" y="139"/>
                </a:lnTo>
                <a:lnTo>
                  <a:pt x="169" y="151"/>
                </a:lnTo>
                <a:lnTo>
                  <a:pt x="212" y="160"/>
                </a:lnTo>
                <a:lnTo>
                  <a:pt x="256" y="167"/>
                </a:lnTo>
                <a:lnTo>
                  <a:pt x="263" y="153"/>
                </a:lnTo>
                <a:lnTo>
                  <a:pt x="275" y="143"/>
                </a:lnTo>
                <a:lnTo>
                  <a:pt x="288" y="136"/>
                </a:lnTo>
                <a:lnTo>
                  <a:pt x="302" y="135"/>
                </a:lnTo>
                <a:lnTo>
                  <a:pt x="318" y="136"/>
                </a:lnTo>
                <a:lnTo>
                  <a:pt x="331" y="143"/>
                </a:lnTo>
                <a:lnTo>
                  <a:pt x="341" y="153"/>
                </a:lnTo>
                <a:lnTo>
                  <a:pt x="349" y="167"/>
                </a:lnTo>
                <a:lnTo>
                  <a:pt x="394" y="160"/>
                </a:lnTo>
                <a:lnTo>
                  <a:pt x="437" y="151"/>
                </a:lnTo>
                <a:lnTo>
                  <a:pt x="478" y="139"/>
                </a:lnTo>
                <a:lnTo>
                  <a:pt x="514" y="125"/>
                </a:lnTo>
                <a:lnTo>
                  <a:pt x="546" y="108"/>
                </a:lnTo>
                <a:lnTo>
                  <a:pt x="572" y="88"/>
                </a:lnTo>
                <a:lnTo>
                  <a:pt x="572" y="67"/>
                </a:lnTo>
                <a:lnTo>
                  <a:pt x="569" y="54"/>
                </a:lnTo>
                <a:lnTo>
                  <a:pt x="561" y="44"/>
                </a:lnTo>
                <a:lnTo>
                  <a:pt x="551" y="37"/>
                </a:lnTo>
                <a:lnTo>
                  <a:pt x="538" y="34"/>
                </a:lnTo>
                <a:lnTo>
                  <a:pt x="68" y="34"/>
                </a:lnTo>
                <a:close/>
                <a:moveTo>
                  <a:pt x="68" y="0"/>
                </a:moveTo>
                <a:lnTo>
                  <a:pt x="538" y="0"/>
                </a:lnTo>
                <a:lnTo>
                  <a:pt x="559" y="4"/>
                </a:lnTo>
                <a:lnTo>
                  <a:pt x="577" y="13"/>
                </a:lnTo>
                <a:lnTo>
                  <a:pt x="591" y="28"/>
                </a:lnTo>
                <a:lnTo>
                  <a:pt x="602" y="46"/>
                </a:lnTo>
                <a:lnTo>
                  <a:pt x="605" y="67"/>
                </a:lnTo>
                <a:lnTo>
                  <a:pt x="605" y="672"/>
                </a:lnTo>
                <a:lnTo>
                  <a:pt x="602" y="693"/>
                </a:lnTo>
                <a:lnTo>
                  <a:pt x="591" y="712"/>
                </a:lnTo>
                <a:lnTo>
                  <a:pt x="577" y="727"/>
                </a:lnTo>
                <a:lnTo>
                  <a:pt x="559" y="736"/>
                </a:lnTo>
                <a:lnTo>
                  <a:pt x="538" y="740"/>
                </a:lnTo>
                <a:lnTo>
                  <a:pt x="68" y="740"/>
                </a:lnTo>
                <a:lnTo>
                  <a:pt x="46" y="736"/>
                </a:lnTo>
                <a:lnTo>
                  <a:pt x="27" y="727"/>
                </a:lnTo>
                <a:lnTo>
                  <a:pt x="13" y="712"/>
                </a:lnTo>
                <a:lnTo>
                  <a:pt x="4" y="693"/>
                </a:lnTo>
                <a:lnTo>
                  <a:pt x="0" y="672"/>
                </a:lnTo>
                <a:lnTo>
                  <a:pt x="0" y="67"/>
                </a:lnTo>
                <a:lnTo>
                  <a:pt x="4" y="46"/>
                </a:lnTo>
                <a:lnTo>
                  <a:pt x="13" y="28"/>
                </a:lnTo>
                <a:lnTo>
                  <a:pt x="27" y="13"/>
                </a:lnTo>
                <a:lnTo>
                  <a:pt x="46" y="4"/>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0" name="Freeform 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16465" y="4115201"/>
            <a:ext cx="364305" cy="445595"/>
          </a:xfrm>
          <a:custGeom>
            <a:avLst/>
            <a:gdLst>
              <a:gd name="T0" fmla="*/ 161 w 605"/>
              <a:gd name="T1" fmla="*/ 608 h 740"/>
              <a:gd name="T2" fmla="*/ 167 w 605"/>
              <a:gd name="T3" fmla="*/ 627 h 740"/>
              <a:gd name="T4" fmla="*/ 152 w 605"/>
              <a:gd name="T5" fmla="*/ 639 h 740"/>
              <a:gd name="T6" fmla="*/ 105 w 605"/>
              <a:gd name="T7" fmla="*/ 631 h 740"/>
              <a:gd name="T8" fmla="*/ 105 w 605"/>
              <a:gd name="T9" fmla="*/ 612 h 740"/>
              <a:gd name="T10" fmla="*/ 118 w 605"/>
              <a:gd name="T11" fmla="*/ 538 h 740"/>
              <a:gd name="T12" fmla="*/ 199 w 605"/>
              <a:gd name="T13" fmla="*/ 545 h 740"/>
              <a:gd name="T14" fmla="*/ 199 w 605"/>
              <a:gd name="T15" fmla="*/ 565 h 740"/>
              <a:gd name="T16" fmla="*/ 118 w 605"/>
              <a:gd name="T17" fmla="*/ 571 h 740"/>
              <a:gd name="T18" fmla="*/ 102 w 605"/>
              <a:gd name="T19" fmla="*/ 559 h 740"/>
              <a:gd name="T20" fmla="*/ 107 w 605"/>
              <a:gd name="T21" fmla="*/ 541 h 740"/>
              <a:gd name="T22" fmla="*/ 230 w 605"/>
              <a:gd name="T23" fmla="*/ 270 h 740"/>
              <a:gd name="T24" fmla="*/ 219 w 605"/>
              <a:gd name="T25" fmla="*/ 286 h 740"/>
              <a:gd name="T26" fmla="*/ 230 w 605"/>
              <a:gd name="T27" fmla="*/ 301 h 740"/>
              <a:gd name="T28" fmla="*/ 249 w 605"/>
              <a:gd name="T29" fmla="*/ 296 h 740"/>
              <a:gd name="T30" fmla="*/ 249 w 605"/>
              <a:gd name="T31" fmla="*/ 275 h 740"/>
              <a:gd name="T32" fmla="*/ 34 w 605"/>
              <a:gd name="T33" fmla="*/ 250 h 740"/>
              <a:gd name="T34" fmla="*/ 55 w 605"/>
              <a:gd name="T35" fmla="*/ 703 h 740"/>
              <a:gd name="T36" fmla="*/ 427 w 605"/>
              <a:gd name="T37" fmla="*/ 695 h 740"/>
              <a:gd name="T38" fmla="*/ 412 w 605"/>
              <a:gd name="T39" fmla="*/ 267 h 740"/>
              <a:gd name="T40" fmla="*/ 283 w 605"/>
              <a:gd name="T41" fmla="*/ 301 h 740"/>
              <a:gd name="T42" fmla="*/ 236 w 605"/>
              <a:gd name="T43" fmla="*/ 337 h 740"/>
              <a:gd name="T44" fmla="*/ 187 w 605"/>
              <a:gd name="T45" fmla="*/ 301 h 740"/>
              <a:gd name="T46" fmla="*/ 59 w 605"/>
              <a:gd name="T47" fmla="*/ 267 h 740"/>
              <a:gd name="T48" fmla="*/ 43 w 605"/>
              <a:gd name="T49" fmla="*/ 178 h 740"/>
              <a:gd name="T50" fmla="*/ 55 w 605"/>
              <a:gd name="T51" fmla="*/ 227 h 740"/>
              <a:gd name="T52" fmla="*/ 188 w 605"/>
              <a:gd name="T53" fmla="*/ 267 h 740"/>
              <a:gd name="T54" fmla="*/ 236 w 605"/>
              <a:gd name="T55" fmla="*/ 236 h 740"/>
              <a:gd name="T56" fmla="*/ 283 w 605"/>
              <a:gd name="T57" fmla="*/ 267 h 740"/>
              <a:gd name="T58" fmla="*/ 415 w 605"/>
              <a:gd name="T59" fmla="*/ 227 h 740"/>
              <a:gd name="T60" fmla="*/ 427 w 605"/>
              <a:gd name="T61" fmla="*/ 178 h 740"/>
              <a:gd name="T62" fmla="*/ 68 w 605"/>
              <a:gd name="T63" fmla="*/ 135 h 740"/>
              <a:gd name="T64" fmla="*/ 458 w 605"/>
              <a:gd name="T65" fmla="*/ 163 h 740"/>
              <a:gd name="T66" fmla="*/ 467 w 605"/>
              <a:gd name="T67" fmla="*/ 693 h 740"/>
              <a:gd name="T68" fmla="*/ 403 w 605"/>
              <a:gd name="T69" fmla="*/ 740 h 740"/>
              <a:gd name="T70" fmla="*/ 13 w 605"/>
              <a:gd name="T71" fmla="*/ 712 h 740"/>
              <a:gd name="T72" fmla="*/ 4 w 605"/>
              <a:gd name="T73" fmla="*/ 181 h 740"/>
              <a:gd name="T74" fmla="*/ 68 w 605"/>
              <a:gd name="T75" fmla="*/ 135 h 740"/>
              <a:gd name="T76" fmla="*/ 577 w 605"/>
              <a:gd name="T77" fmla="*/ 13 h 740"/>
              <a:gd name="T78" fmla="*/ 605 w 605"/>
              <a:gd name="T79" fmla="*/ 538 h 740"/>
              <a:gd name="T80" fmla="*/ 559 w 605"/>
              <a:gd name="T81" fmla="*/ 601 h 740"/>
              <a:gd name="T82" fmla="*/ 510 w 605"/>
              <a:gd name="T83" fmla="*/ 601 h 740"/>
              <a:gd name="T84" fmla="*/ 505 w 605"/>
              <a:gd name="T85" fmla="*/ 583 h 740"/>
              <a:gd name="T86" fmla="*/ 521 w 605"/>
              <a:gd name="T87" fmla="*/ 571 h 740"/>
              <a:gd name="T88" fmla="*/ 569 w 605"/>
              <a:gd name="T89" fmla="*/ 551 h 740"/>
              <a:gd name="T90" fmla="*/ 562 w 605"/>
              <a:gd name="T91" fmla="*/ 44 h 740"/>
              <a:gd name="T92" fmla="*/ 188 w 605"/>
              <a:gd name="T93" fmla="*/ 37 h 740"/>
              <a:gd name="T94" fmla="*/ 169 w 605"/>
              <a:gd name="T95" fmla="*/ 84 h 740"/>
              <a:gd name="T96" fmla="*/ 157 w 605"/>
              <a:gd name="T97" fmla="*/ 100 h 740"/>
              <a:gd name="T98" fmla="*/ 137 w 605"/>
              <a:gd name="T99" fmla="*/ 95 h 740"/>
              <a:gd name="T100" fmla="*/ 139 w 605"/>
              <a:gd name="T101" fmla="*/ 46 h 740"/>
              <a:gd name="T102" fmla="*/ 202 w 605"/>
              <a:gd name="T103" fmla="*/ 0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05" h="740">
                <a:moveTo>
                  <a:pt x="118" y="605"/>
                </a:moveTo>
                <a:lnTo>
                  <a:pt x="152" y="605"/>
                </a:lnTo>
                <a:lnTo>
                  <a:pt x="157" y="606"/>
                </a:lnTo>
                <a:lnTo>
                  <a:pt x="161" y="608"/>
                </a:lnTo>
                <a:lnTo>
                  <a:pt x="165" y="612"/>
                </a:lnTo>
                <a:lnTo>
                  <a:pt x="167" y="617"/>
                </a:lnTo>
                <a:lnTo>
                  <a:pt x="169" y="622"/>
                </a:lnTo>
                <a:lnTo>
                  <a:pt x="167" y="627"/>
                </a:lnTo>
                <a:lnTo>
                  <a:pt x="165" y="631"/>
                </a:lnTo>
                <a:lnTo>
                  <a:pt x="161" y="635"/>
                </a:lnTo>
                <a:lnTo>
                  <a:pt x="157" y="638"/>
                </a:lnTo>
                <a:lnTo>
                  <a:pt x="152" y="639"/>
                </a:lnTo>
                <a:lnTo>
                  <a:pt x="118" y="639"/>
                </a:lnTo>
                <a:lnTo>
                  <a:pt x="113" y="638"/>
                </a:lnTo>
                <a:lnTo>
                  <a:pt x="107" y="635"/>
                </a:lnTo>
                <a:lnTo>
                  <a:pt x="105" y="631"/>
                </a:lnTo>
                <a:lnTo>
                  <a:pt x="102" y="627"/>
                </a:lnTo>
                <a:lnTo>
                  <a:pt x="101" y="622"/>
                </a:lnTo>
                <a:lnTo>
                  <a:pt x="102" y="617"/>
                </a:lnTo>
                <a:lnTo>
                  <a:pt x="105" y="612"/>
                </a:lnTo>
                <a:lnTo>
                  <a:pt x="107" y="608"/>
                </a:lnTo>
                <a:lnTo>
                  <a:pt x="113" y="606"/>
                </a:lnTo>
                <a:lnTo>
                  <a:pt x="118" y="605"/>
                </a:lnTo>
                <a:close/>
                <a:moveTo>
                  <a:pt x="118" y="538"/>
                </a:moveTo>
                <a:lnTo>
                  <a:pt x="185" y="538"/>
                </a:lnTo>
                <a:lnTo>
                  <a:pt x="190" y="538"/>
                </a:lnTo>
                <a:lnTo>
                  <a:pt x="195" y="541"/>
                </a:lnTo>
                <a:lnTo>
                  <a:pt x="199" y="545"/>
                </a:lnTo>
                <a:lnTo>
                  <a:pt x="202" y="549"/>
                </a:lnTo>
                <a:lnTo>
                  <a:pt x="202" y="554"/>
                </a:lnTo>
                <a:lnTo>
                  <a:pt x="202" y="559"/>
                </a:lnTo>
                <a:lnTo>
                  <a:pt x="199" y="565"/>
                </a:lnTo>
                <a:lnTo>
                  <a:pt x="195" y="568"/>
                </a:lnTo>
                <a:lnTo>
                  <a:pt x="190" y="571"/>
                </a:lnTo>
                <a:lnTo>
                  <a:pt x="185" y="571"/>
                </a:lnTo>
                <a:lnTo>
                  <a:pt x="118" y="571"/>
                </a:lnTo>
                <a:lnTo>
                  <a:pt x="113" y="571"/>
                </a:lnTo>
                <a:lnTo>
                  <a:pt x="107" y="568"/>
                </a:lnTo>
                <a:lnTo>
                  <a:pt x="105" y="565"/>
                </a:lnTo>
                <a:lnTo>
                  <a:pt x="102" y="559"/>
                </a:lnTo>
                <a:lnTo>
                  <a:pt x="101" y="554"/>
                </a:lnTo>
                <a:lnTo>
                  <a:pt x="102" y="549"/>
                </a:lnTo>
                <a:lnTo>
                  <a:pt x="105" y="545"/>
                </a:lnTo>
                <a:lnTo>
                  <a:pt x="107" y="541"/>
                </a:lnTo>
                <a:lnTo>
                  <a:pt x="113" y="538"/>
                </a:lnTo>
                <a:lnTo>
                  <a:pt x="118" y="538"/>
                </a:lnTo>
                <a:close/>
                <a:moveTo>
                  <a:pt x="236" y="269"/>
                </a:moveTo>
                <a:lnTo>
                  <a:pt x="230" y="270"/>
                </a:lnTo>
                <a:lnTo>
                  <a:pt x="225" y="273"/>
                </a:lnTo>
                <a:lnTo>
                  <a:pt x="222" y="275"/>
                </a:lnTo>
                <a:lnTo>
                  <a:pt x="220" y="280"/>
                </a:lnTo>
                <a:lnTo>
                  <a:pt x="219" y="286"/>
                </a:lnTo>
                <a:lnTo>
                  <a:pt x="220" y="291"/>
                </a:lnTo>
                <a:lnTo>
                  <a:pt x="222" y="296"/>
                </a:lnTo>
                <a:lnTo>
                  <a:pt x="225" y="299"/>
                </a:lnTo>
                <a:lnTo>
                  <a:pt x="230" y="301"/>
                </a:lnTo>
                <a:lnTo>
                  <a:pt x="236" y="303"/>
                </a:lnTo>
                <a:lnTo>
                  <a:pt x="241" y="301"/>
                </a:lnTo>
                <a:lnTo>
                  <a:pt x="245" y="299"/>
                </a:lnTo>
                <a:lnTo>
                  <a:pt x="249" y="296"/>
                </a:lnTo>
                <a:lnTo>
                  <a:pt x="251" y="291"/>
                </a:lnTo>
                <a:lnTo>
                  <a:pt x="253" y="286"/>
                </a:lnTo>
                <a:lnTo>
                  <a:pt x="251" y="280"/>
                </a:lnTo>
                <a:lnTo>
                  <a:pt x="249" y="275"/>
                </a:lnTo>
                <a:lnTo>
                  <a:pt x="245" y="273"/>
                </a:lnTo>
                <a:lnTo>
                  <a:pt x="241" y="270"/>
                </a:lnTo>
                <a:lnTo>
                  <a:pt x="236" y="269"/>
                </a:lnTo>
                <a:close/>
                <a:moveTo>
                  <a:pt x="34" y="250"/>
                </a:moveTo>
                <a:lnTo>
                  <a:pt x="34" y="672"/>
                </a:lnTo>
                <a:lnTo>
                  <a:pt x="37" y="685"/>
                </a:lnTo>
                <a:lnTo>
                  <a:pt x="43" y="695"/>
                </a:lnTo>
                <a:lnTo>
                  <a:pt x="55" y="703"/>
                </a:lnTo>
                <a:lnTo>
                  <a:pt x="68" y="706"/>
                </a:lnTo>
                <a:lnTo>
                  <a:pt x="403" y="706"/>
                </a:lnTo>
                <a:lnTo>
                  <a:pt x="416" y="703"/>
                </a:lnTo>
                <a:lnTo>
                  <a:pt x="427" y="695"/>
                </a:lnTo>
                <a:lnTo>
                  <a:pt x="435" y="685"/>
                </a:lnTo>
                <a:lnTo>
                  <a:pt x="437" y="672"/>
                </a:lnTo>
                <a:lnTo>
                  <a:pt x="437" y="250"/>
                </a:lnTo>
                <a:lnTo>
                  <a:pt x="412" y="267"/>
                </a:lnTo>
                <a:lnTo>
                  <a:pt x="385" y="280"/>
                </a:lnTo>
                <a:lnTo>
                  <a:pt x="355" y="291"/>
                </a:lnTo>
                <a:lnTo>
                  <a:pt x="321" y="297"/>
                </a:lnTo>
                <a:lnTo>
                  <a:pt x="283" y="301"/>
                </a:lnTo>
                <a:lnTo>
                  <a:pt x="276" y="314"/>
                </a:lnTo>
                <a:lnTo>
                  <a:pt x="266" y="326"/>
                </a:lnTo>
                <a:lnTo>
                  <a:pt x="251" y="334"/>
                </a:lnTo>
                <a:lnTo>
                  <a:pt x="236" y="337"/>
                </a:lnTo>
                <a:lnTo>
                  <a:pt x="220" y="334"/>
                </a:lnTo>
                <a:lnTo>
                  <a:pt x="205" y="326"/>
                </a:lnTo>
                <a:lnTo>
                  <a:pt x="195" y="314"/>
                </a:lnTo>
                <a:lnTo>
                  <a:pt x="187" y="301"/>
                </a:lnTo>
                <a:lnTo>
                  <a:pt x="150" y="297"/>
                </a:lnTo>
                <a:lnTo>
                  <a:pt x="116" y="291"/>
                </a:lnTo>
                <a:lnTo>
                  <a:pt x="86" y="280"/>
                </a:lnTo>
                <a:lnTo>
                  <a:pt x="59" y="267"/>
                </a:lnTo>
                <a:lnTo>
                  <a:pt x="34" y="250"/>
                </a:lnTo>
                <a:close/>
                <a:moveTo>
                  <a:pt x="68" y="168"/>
                </a:moveTo>
                <a:lnTo>
                  <a:pt x="55" y="170"/>
                </a:lnTo>
                <a:lnTo>
                  <a:pt x="43" y="178"/>
                </a:lnTo>
                <a:lnTo>
                  <a:pt x="37" y="189"/>
                </a:lnTo>
                <a:lnTo>
                  <a:pt x="34" y="202"/>
                </a:lnTo>
                <a:lnTo>
                  <a:pt x="34" y="208"/>
                </a:lnTo>
                <a:lnTo>
                  <a:pt x="55" y="227"/>
                </a:lnTo>
                <a:lnTo>
                  <a:pt x="81" y="242"/>
                </a:lnTo>
                <a:lnTo>
                  <a:pt x="113" y="254"/>
                </a:lnTo>
                <a:lnTo>
                  <a:pt x="148" y="262"/>
                </a:lnTo>
                <a:lnTo>
                  <a:pt x="188" y="267"/>
                </a:lnTo>
                <a:lnTo>
                  <a:pt x="196" y="254"/>
                </a:lnTo>
                <a:lnTo>
                  <a:pt x="207" y="244"/>
                </a:lnTo>
                <a:lnTo>
                  <a:pt x="220" y="237"/>
                </a:lnTo>
                <a:lnTo>
                  <a:pt x="236" y="236"/>
                </a:lnTo>
                <a:lnTo>
                  <a:pt x="251" y="237"/>
                </a:lnTo>
                <a:lnTo>
                  <a:pt x="264" y="244"/>
                </a:lnTo>
                <a:lnTo>
                  <a:pt x="275" y="254"/>
                </a:lnTo>
                <a:lnTo>
                  <a:pt x="283" y="267"/>
                </a:lnTo>
                <a:lnTo>
                  <a:pt x="323" y="262"/>
                </a:lnTo>
                <a:lnTo>
                  <a:pt x="359" y="254"/>
                </a:lnTo>
                <a:lnTo>
                  <a:pt x="390" y="242"/>
                </a:lnTo>
                <a:lnTo>
                  <a:pt x="415" y="227"/>
                </a:lnTo>
                <a:lnTo>
                  <a:pt x="437" y="208"/>
                </a:lnTo>
                <a:lnTo>
                  <a:pt x="437" y="202"/>
                </a:lnTo>
                <a:lnTo>
                  <a:pt x="435" y="189"/>
                </a:lnTo>
                <a:lnTo>
                  <a:pt x="427" y="178"/>
                </a:lnTo>
                <a:lnTo>
                  <a:pt x="416" y="170"/>
                </a:lnTo>
                <a:lnTo>
                  <a:pt x="403" y="168"/>
                </a:lnTo>
                <a:lnTo>
                  <a:pt x="68" y="168"/>
                </a:lnTo>
                <a:close/>
                <a:moveTo>
                  <a:pt x="68" y="135"/>
                </a:moveTo>
                <a:lnTo>
                  <a:pt x="403" y="135"/>
                </a:lnTo>
                <a:lnTo>
                  <a:pt x="424" y="138"/>
                </a:lnTo>
                <a:lnTo>
                  <a:pt x="444" y="147"/>
                </a:lnTo>
                <a:lnTo>
                  <a:pt x="458" y="163"/>
                </a:lnTo>
                <a:lnTo>
                  <a:pt x="467" y="181"/>
                </a:lnTo>
                <a:lnTo>
                  <a:pt x="471" y="202"/>
                </a:lnTo>
                <a:lnTo>
                  <a:pt x="471" y="672"/>
                </a:lnTo>
                <a:lnTo>
                  <a:pt x="467" y="693"/>
                </a:lnTo>
                <a:lnTo>
                  <a:pt x="458" y="712"/>
                </a:lnTo>
                <a:lnTo>
                  <a:pt x="444" y="727"/>
                </a:lnTo>
                <a:lnTo>
                  <a:pt x="424" y="736"/>
                </a:lnTo>
                <a:lnTo>
                  <a:pt x="403" y="740"/>
                </a:lnTo>
                <a:lnTo>
                  <a:pt x="68" y="740"/>
                </a:lnTo>
                <a:lnTo>
                  <a:pt x="46" y="736"/>
                </a:lnTo>
                <a:lnTo>
                  <a:pt x="27" y="727"/>
                </a:lnTo>
                <a:lnTo>
                  <a:pt x="13" y="712"/>
                </a:lnTo>
                <a:lnTo>
                  <a:pt x="4" y="693"/>
                </a:lnTo>
                <a:lnTo>
                  <a:pt x="0" y="672"/>
                </a:lnTo>
                <a:lnTo>
                  <a:pt x="0" y="202"/>
                </a:lnTo>
                <a:lnTo>
                  <a:pt x="4" y="181"/>
                </a:lnTo>
                <a:lnTo>
                  <a:pt x="13" y="163"/>
                </a:lnTo>
                <a:lnTo>
                  <a:pt x="27" y="147"/>
                </a:lnTo>
                <a:lnTo>
                  <a:pt x="46" y="138"/>
                </a:lnTo>
                <a:lnTo>
                  <a:pt x="68" y="135"/>
                </a:lnTo>
                <a:close/>
                <a:moveTo>
                  <a:pt x="202" y="0"/>
                </a:moveTo>
                <a:lnTo>
                  <a:pt x="538" y="0"/>
                </a:lnTo>
                <a:lnTo>
                  <a:pt x="559" y="4"/>
                </a:lnTo>
                <a:lnTo>
                  <a:pt x="577" y="13"/>
                </a:lnTo>
                <a:lnTo>
                  <a:pt x="592" y="28"/>
                </a:lnTo>
                <a:lnTo>
                  <a:pt x="602" y="46"/>
                </a:lnTo>
                <a:lnTo>
                  <a:pt x="605" y="67"/>
                </a:lnTo>
                <a:lnTo>
                  <a:pt x="605" y="538"/>
                </a:lnTo>
                <a:lnTo>
                  <a:pt x="602" y="559"/>
                </a:lnTo>
                <a:lnTo>
                  <a:pt x="592" y="578"/>
                </a:lnTo>
                <a:lnTo>
                  <a:pt x="577" y="592"/>
                </a:lnTo>
                <a:lnTo>
                  <a:pt x="559" y="601"/>
                </a:lnTo>
                <a:lnTo>
                  <a:pt x="538" y="605"/>
                </a:lnTo>
                <a:lnTo>
                  <a:pt x="521" y="605"/>
                </a:lnTo>
                <a:lnTo>
                  <a:pt x="516" y="604"/>
                </a:lnTo>
                <a:lnTo>
                  <a:pt x="510" y="601"/>
                </a:lnTo>
                <a:lnTo>
                  <a:pt x="508" y="599"/>
                </a:lnTo>
                <a:lnTo>
                  <a:pt x="505" y="593"/>
                </a:lnTo>
                <a:lnTo>
                  <a:pt x="504" y="588"/>
                </a:lnTo>
                <a:lnTo>
                  <a:pt x="505" y="583"/>
                </a:lnTo>
                <a:lnTo>
                  <a:pt x="508" y="578"/>
                </a:lnTo>
                <a:lnTo>
                  <a:pt x="510" y="575"/>
                </a:lnTo>
                <a:lnTo>
                  <a:pt x="516" y="572"/>
                </a:lnTo>
                <a:lnTo>
                  <a:pt x="521" y="571"/>
                </a:lnTo>
                <a:lnTo>
                  <a:pt x="538" y="571"/>
                </a:lnTo>
                <a:lnTo>
                  <a:pt x="551" y="568"/>
                </a:lnTo>
                <a:lnTo>
                  <a:pt x="562" y="562"/>
                </a:lnTo>
                <a:lnTo>
                  <a:pt x="569" y="551"/>
                </a:lnTo>
                <a:lnTo>
                  <a:pt x="572" y="538"/>
                </a:lnTo>
                <a:lnTo>
                  <a:pt x="572" y="67"/>
                </a:lnTo>
                <a:lnTo>
                  <a:pt x="569" y="54"/>
                </a:lnTo>
                <a:lnTo>
                  <a:pt x="562" y="44"/>
                </a:lnTo>
                <a:lnTo>
                  <a:pt x="551" y="37"/>
                </a:lnTo>
                <a:lnTo>
                  <a:pt x="538" y="34"/>
                </a:lnTo>
                <a:lnTo>
                  <a:pt x="202" y="34"/>
                </a:lnTo>
                <a:lnTo>
                  <a:pt x="188" y="37"/>
                </a:lnTo>
                <a:lnTo>
                  <a:pt x="178" y="44"/>
                </a:lnTo>
                <a:lnTo>
                  <a:pt x="171" y="54"/>
                </a:lnTo>
                <a:lnTo>
                  <a:pt x="169" y="67"/>
                </a:lnTo>
                <a:lnTo>
                  <a:pt x="169" y="84"/>
                </a:lnTo>
                <a:lnTo>
                  <a:pt x="167" y="89"/>
                </a:lnTo>
                <a:lnTo>
                  <a:pt x="165" y="95"/>
                </a:lnTo>
                <a:lnTo>
                  <a:pt x="161" y="97"/>
                </a:lnTo>
                <a:lnTo>
                  <a:pt x="157" y="100"/>
                </a:lnTo>
                <a:lnTo>
                  <a:pt x="152" y="101"/>
                </a:lnTo>
                <a:lnTo>
                  <a:pt x="147" y="100"/>
                </a:lnTo>
                <a:lnTo>
                  <a:pt x="141" y="97"/>
                </a:lnTo>
                <a:lnTo>
                  <a:pt x="137" y="95"/>
                </a:lnTo>
                <a:lnTo>
                  <a:pt x="136" y="89"/>
                </a:lnTo>
                <a:lnTo>
                  <a:pt x="135" y="84"/>
                </a:lnTo>
                <a:lnTo>
                  <a:pt x="135" y="67"/>
                </a:lnTo>
                <a:lnTo>
                  <a:pt x="139" y="46"/>
                </a:lnTo>
                <a:lnTo>
                  <a:pt x="148" y="28"/>
                </a:lnTo>
                <a:lnTo>
                  <a:pt x="162" y="13"/>
                </a:lnTo>
                <a:lnTo>
                  <a:pt x="181" y="4"/>
                </a:lnTo>
                <a:lnTo>
                  <a:pt x="20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1" name="Freeform 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484979" y="4115201"/>
            <a:ext cx="445595" cy="445595"/>
          </a:xfrm>
          <a:custGeom>
            <a:avLst/>
            <a:gdLst>
              <a:gd name="T0" fmla="*/ 274 w 740"/>
              <a:gd name="T1" fmla="*/ 555 h 740"/>
              <a:gd name="T2" fmla="*/ 283 w 740"/>
              <a:gd name="T3" fmla="*/ 562 h 740"/>
              <a:gd name="T4" fmla="*/ 286 w 740"/>
              <a:gd name="T5" fmla="*/ 571 h 740"/>
              <a:gd name="T6" fmla="*/ 283 w 740"/>
              <a:gd name="T7" fmla="*/ 580 h 740"/>
              <a:gd name="T8" fmla="*/ 231 w 740"/>
              <a:gd name="T9" fmla="*/ 634 h 740"/>
              <a:gd name="T10" fmla="*/ 223 w 740"/>
              <a:gd name="T11" fmla="*/ 638 h 740"/>
              <a:gd name="T12" fmla="*/ 214 w 740"/>
              <a:gd name="T13" fmla="*/ 638 h 740"/>
              <a:gd name="T14" fmla="*/ 205 w 740"/>
              <a:gd name="T15" fmla="*/ 631 h 740"/>
              <a:gd name="T16" fmla="*/ 202 w 740"/>
              <a:gd name="T17" fmla="*/ 622 h 740"/>
              <a:gd name="T18" fmla="*/ 205 w 740"/>
              <a:gd name="T19" fmla="*/ 613 h 740"/>
              <a:gd name="T20" fmla="*/ 257 w 740"/>
              <a:gd name="T21" fmla="*/ 559 h 740"/>
              <a:gd name="T22" fmla="*/ 265 w 740"/>
              <a:gd name="T23" fmla="*/ 555 h 740"/>
              <a:gd name="T24" fmla="*/ 252 w 740"/>
              <a:gd name="T25" fmla="*/ 470 h 740"/>
              <a:gd name="T26" fmla="*/ 262 w 740"/>
              <a:gd name="T27" fmla="*/ 474 h 740"/>
              <a:gd name="T28" fmla="*/ 269 w 740"/>
              <a:gd name="T29" fmla="*/ 482 h 740"/>
              <a:gd name="T30" fmla="*/ 269 w 740"/>
              <a:gd name="T31" fmla="*/ 491 h 740"/>
              <a:gd name="T32" fmla="*/ 263 w 740"/>
              <a:gd name="T33" fmla="*/ 499 h 740"/>
              <a:gd name="T34" fmla="*/ 93 w 740"/>
              <a:gd name="T35" fmla="*/ 669 h 740"/>
              <a:gd name="T36" fmla="*/ 84 w 740"/>
              <a:gd name="T37" fmla="*/ 672 h 740"/>
              <a:gd name="T38" fmla="*/ 74 w 740"/>
              <a:gd name="T39" fmla="*/ 669 h 740"/>
              <a:gd name="T40" fmla="*/ 68 w 740"/>
              <a:gd name="T41" fmla="*/ 660 h 740"/>
              <a:gd name="T42" fmla="*/ 68 w 740"/>
              <a:gd name="T43" fmla="*/ 651 h 740"/>
              <a:gd name="T44" fmla="*/ 72 w 740"/>
              <a:gd name="T45" fmla="*/ 643 h 740"/>
              <a:gd name="T46" fmla="*/ 244 w 740"/>
              <a:gd name="T47" fmla="*/ 473 h 740"/>
              <a:gd name="T48" fmla="*/ 252 w 740"/>
              <a:gd name="T49" fmla="*/ 470 h 740"/>
              <a:gd name="T50" fmla="*/ 173 w 740"/>
              <a:gd name="T51" fmla="*/ 455 h 740"/>
              <a:gd name="T52" fmla="*/ 182 w 740"/>
              <a:gd name="T53" fmla="*/ 461 h 740"/>
              <a:gd name="T54" fmla="*/ 185 w 740"/>
              <a:gd name="T55" fmla="*/ 470 h 740"/>
              <a:gd name="T56" fmla="*/ 182 w 740"/>
              <a:gd name="T57" fmla="*/ 479 h 740"/>
              <a:gd name="T58" fmla="*/ 163 w 740"/>
              <a:gd name="T59" fmla="*/ 499 h 740"/>
              <a:gd name="T60" fmla="*/ 156 w 740"/>
              <a:gd name="T61" fmla="*/ 503 h 740"/>
              <a:gd name="T62" fmla="*/ 146 w 740"/>
              <a:gd name="T63" fmla="*/ 503 h 740"/>
              <a:gd name="T64" fmla="*/ 138 w 740"/>
              <a:gd name="T65" fmla="*/ 498 h 740"/>
              <a:gd name="T66" fmla="*/ 135 w 740"/>
              <a:gd name="T67" fmla="*/ 487 h 740"/>
              <a:gd name="T68" fmla="*/ 137 w 740"/>
              <a:gd name="T69" fmla="*/ 479 h 740"/>
              <a:gd name="T70" fmla="*/ 156 w 740"/>
              <a:gd name="T71" fmla="*/ 458 h 740"/>
              <a:gd name="T72" fmla="*/ 164 w 740"/>
              <a:gd name="T73" fmla="*/ 455 h 740"/>
              <a:gd name="T74" fmla="*/ 673 w 740"/>
              <a:gd name="T75" fmla="*/ 91 h 740"/>
              <a:gd name="T76" fmla="*/ 421 w 740"/>
              <a:gd name="T77" fmla="*/ 680 h 740"/>
              <a:gd name="T78" fmla="*/ 650 w 740"/>
              <a:gd name="T79" fmla="*/ 67 h 740"/>
              <a:gd name="T80" fmla="*/ 299 w 740"/>
              <a:gd name="T81" fmla="*/ 418 h 740"/>
              <a:gd name="T82" fmla="*/ 723 w 740"/>
              <a:gd name="T83" fmla="*/ 0 h 740"/>
              <a:gd name="T84" fmla="*/ 732 w 740"/>
              <a:gd name="T85" fmla="*/ 3 h 740"/>
              <a:gd name="T86" fmla="*/ 739 w 740"/>
              <a:gd name="T87" fmla="*/ 12 h 740"/>
              <a:gd name="T88" fmla="*/ 739 w 740"/>
              <a:gd name="T89" fmla="*/ 21 h 740"/>
              <a:gd name="T90" fmla="*/ 737 w 740"/>
              <a:gd name="T91" fmla="*/ 24 h 740"/>
              <a:gd name="T92" fmla="*/ 435 w 740"/>
              <a:gd name="T93" fmla="*/ 729 h 740"/>
              <a:gd name="T94" fmla="*/ 435 w 740"/>
              <a:gd name="T95" fmla="*/ 729 h 740"/>
              <a:gd name="T96" fmla="*/ 430 w 740"/>
              <a:gd name="T97" fmla="*/ 737 h 740"/>
              <a:gd name="T98" fmla="*/ 421 w 740"/>
              <a:gd name="T99" fmla="*/ 740 h 740"/>
              <a:gd name="T100" fmla="*/ 410 w 740"/>
              <a:gd name="T101" fmla="*/ 736 h 740"/>
              <a:gd name="T102" fmla="*/ 405 w 740"/>
              <a:gd name="T103" fmla="*/ 727 h 740"/>
              <a:gd name="T104" fmla="*/ 290 w 740"/>
              <a:gd name="T105" fmla="*/ 449 h 740"/>
              <a:gd name="T106" fmla="*/ 12 w 740"/>
              <a:gd name="T107" fmla="*/ 335 h 740"/>
              <a:gd name="T108" fmla="*/ 4 w 740"/>
              <a:gd name="T109" fmla="*/ 329 h 740"/>
              <a:gd name="T110" fmla="*/ 0 w 740"/>
              <a:gd name="T111" fmla="*/ 320 h 740"/>
              <a:gd name="T112" fmla="*/ 3 w 740"/>
              <a:gd name="T113" fmla="*/ 311 h 740"/>
              <a:gd name="T114" fmla="*/ 10 w 740"/>
              <a:gd name="T115" fmla="*/ 304 h 740"/>
              <a:gd name="T116" fmla="*/ 11 w 740"/>
              <a:gd name="T117" fmla="*/ 304 h 740"/>
              <a:gd name="T118" fmla="*/ 715 w 740"/>
              <a:gd name="T119" fmla="*/ 2 h 740"/>
              <a:gd name="T120" fmla="*/ 719 w 740"/>
              <a:gd name="T121" fmla="*/ 0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40" h="740">
                <a:moveTo>
                  <a:pt x="269" y="554"/>
                </a:moveTo>
                <a:lnTo>
                  <a:pt x="274" y="555"/>
                </a:lnTo>
                <a:lnTo>
                  <a:pt x="279" y="558"/>
                </a:lnTo>
                <a:lnTo>
                  <a:pt x="283" y="562"/>
                </a:lnTo>
                <a:lnTo>
                  <a:pt x="284" y="566"/>
                </a:lnTo>
                <a:lnTo>
                  <a:pt x="286" y="571"/>
                </a:lnTo>
                <a:lnTo>
                  <a:pt x="286" y="576"/>
                </a:lnTo>
                <a:lnTo>
                  <a:pt x="283" y="580"/>
                </a:lnTo>
                <a:lnTo>
                  <a:pt x="281" y="583"/>
                </a:lnTo>
                <a:lnTo>
                  <a:pt x="231" y="634"/>
                </a:lnTo>
                <a:lnTo>
                  <a:pt x="227" y="637"/>
                </a:lnTo>
                <a:lnTo>
                  <a:pt x="223" y="638"/>
                </a:lnTo>
                <a:lnTo>
                  <a:pt x="219" y="639"/>
                </a:lnTo>
                <a:lnTo>
                  <a:pt x="214" y="638"/>
                </a:lnTo>
                <a:lnTo>
                  <a:pt x="209" y="635"/>
                </a:lnTo>
                <a:lnTo>
                  <a:pt x="205" y="631"/>
                </a:lnTo>
                <a:lnTo>
                  <a:pt x="203" y="627"/>
                </a:lnTo>
                <a:lnTo>
                  <a:pt x="202" y="622"/>
                </a:lnTo>
                <a:lnTo>
                  <a:pt x="202" y="617"/>
                </a:lnTo>
                <a:lnTo>
                  <a:pt x="205" y="613"/>
                </a:lnTo>
                <a:lnTo>
                  <a:pt x="207" y="610"/>
                </a:lnTo>
                <a:lnTo>
                  <a:pt x="257" y="559"/>
                </a:lnTo>
                <a:lnTo>
                  <a:pt x="261" y="557"/>
                </a:lnTo>
                <a:lnTo>
                  <a:pt x="265" y="555"/>
                </a:lnTo>
                <a:lnTo>
                  <a:pt x="269" y="554"/>
                </a:lnTo>
                <a:close/>
                <a:moveTo>
                  <a:pt x="252" y="470"/>
                </a:moveTo>
                <a:lnTo>
                  <a:pt x="257" y="472"/>
                </a:lnTo>
                <a:lnTo>
                  <a:pt x="262" y="474"/>
                </a:lnTo>
                <a:lnTo>
                  <a:pt x="266" y="477"/>
                </a:lnTo>
                <a:lnTo>
                  <a:pt x="269" y="482"/>
                </a:lnTo>
                <a:lnTo>
                  <a:pt x="269" y="487"/>
                </a:lnTo>
                <a:lnTo>
                  <a:pt x="269" y="491"/>
                </a:lnTo>
                <a:lnTo>
                  <a:pt x="266" y="496"/>
                </a:lnTo>
                <a:lnTo>
                  <a:pt x="263" y="499"/>
                </a:lnTo>
                <a:lnTo>
                  <a:pt x="96" y="667"/>
                </a:lnTo>
                <a:lnTo>
                  <a:pt x="93" y="669"/>
                </a:lnTo>
                <a:lnTo>
                  <a:pt x="88" y="672"/>
                </a:lnTo>
                <a:lnTo>
                  <a:pt x="84" y="672"/>
                </a:lnTo>
                <a:lnTo>
                  <a:pt x="79" y="672"/>
                </a:lnTo>
                <a:lnTo>
                  <a:pt x="74" y="669"/>
                </a:lnTo>
                <a:lnTo>
                  <a:pt x="71" y="665"/>
                </a:lnTo>
                <a:lnTo>
                  <a:pt x="68" y="660"/>
                </a:lnTo>
                <a:lnTo>
                  <a:pt x="67" y="655"/>
                </a:lnTo>
                <a:lnTo>
                  <a:pt x="68" y="651"/>
                </a:lnTo>
                <a:lnTo>
                  <a:pt x="70" y="647"/>
                </a:lnTo>
                <a:lnTo>
                  <a:pt x="72" y="643"/>
                </a:lnTo>
                <a:lnTo>
                  <a:pt x="240" y="476"/>
                </a:lnTo>
                <a:lnTo>
                  <a:pt x="244" y="473"/>
                </a:lnTo>
                <a:lnTo>
                  <a:pt x="248" y="472"/>
                </a:lnTo>
                <a:lnTo>
                  <a:pt x="252" y="470"/>
                </a:lnTo>
                <a:close/>
                <a:moveTo>
                  <a:pt x="168" y="453"/>
                </a:moveTo>
                <a:lnTo>
                  <a:pt x="173" y="455"/>
                </a:lnTo>
                <a:lnTo>
                  <a:pt x="178" y="457"/>
                </a:lnTo>
                <a:lnTo>
                  <a:pt x="182" y="461"/>
                </a:lnTo>
                <a:lnTo>
                  <a:pt x="184" y="465"/>
                </a:lnTo>
                <a:lnTo>
                  <a:pt x="185" y="470"/>
                </a:lnTo>
                <a:lnTo>
                  <a:pt x="185" y="476"/>
                </a:lnTo>
                <a:lnTo>
                  <a:pt x="182" y="479"/>
                </a:lnTo>
                <a:lnTo>
                  <a:pt x="180" y="482"/>
                </a:lnTo>
                <a:lnTo>
                  <a:pt x="163" y="499"/>
                </a:lnTo>
                <a:lnTo>
                  <a:pt x="160" y="502"/>
                </a:lnTo>
                <a:lnTo>
                  <a:pt x="156" y="503"/>
                </a:lnTo>
                <a:lnTo>
                  <a:pt x="151" y="504"/>
                </a:lnTo>
                <a:lnTo>
                  <a:pt x="146" y="503"/>
                </a:lnTo>
                <a:lnTo>
                  <a:pt x="142" y="500"/>
                </a:lnTo>
                <a:lnTo>
                  <a:pt x="138" y="498"/>
                </a:lnTo>
                <a:lnTo>
                  <a:pt x="135" y="493"/>
                </a:lnTo>
                <a:lnTo>
                  <a:pt x="135" y="487"/>
                </a:lnTo>
                <a:lnTo>
                  <a:pt x="135" y="483"/>
                </a:lnTo>
                <a:lnTo>
                  <a:pt x="137" y="479"/>
                </a:lnTo>
                <a:lnTo>
                  <a:pt x="139" y="476"/>
                </a:lnTo>
                <a:lnTo>
                  <a:pt x="156" y="458"/>
                </a:lnTo>
                <a:lnTo>
                  <a:pt x="160" y="456"/>
                </a:lnTo>
                <a:lnTo>
                  <a:pt x="164" y="455"/>
                </a:lnTo>
                <a:lnTo>
                  <a:pt x="168" y="453"/>
                </a:lnTo>
                <a:close/>
                <a:moveTo>
                  <a:pt x="673" y="91"/>
                </a:moveTo>
                <a:lnTo>
                  <a:pt x="322" y="441"/>
                </a:lnTo>
                <a:lnTo>
                  <a:pt x="421" y="680"/>
                </a:lnTo>
                <a:lnTo>
                  <a:pt x="673" y="91"/>
                </a:lnTo>
                <a:close/>
                <a:moveTo>
                  <a:pt x="650" y="67"/>
                </a:moveTo>
                <a:lnTo>
                  <a:pt x="61" y="320"/>
                </a:lnTo>
                <a:lnTo>
                  <a:pt x="299" y="418"/>
                </a:lnTo>
                <a:lnTo>
                  <a:pt x="650" y="67"/>
                </a:lnTo>
                <a:close/>
                <a:moveTo>
                  <a:pt x="723" y="0"/>
                </a:moveTo>
                <a:lnTo>
                  <a:pt x="728" y="2"/>
                </a:lnTo>
                <a:lnTo>
                  <a:pt x="732" y="3"/>
                </a:lnTo>
                <a:lnTo>
                  <a:pt x="736" y="7"/>
                </a:lnTo>
                <a:lnTo>
                  <a:pt x="739" y="12"/>
                </a:lnTo>
                <a:lnTo>
                  <a:pt x="740" y="17"/>
                </a:lnTo>
                <a:lnTo>
                  <a:pt x="739" y="21"/>
                </a:lnTo>
                <a:lnTo>
                  <a:pt x="737" y="24"/>
                </a:lnTo>
                <a:lnTo>
                  <a:pt x="737" y="24"/>
                </a:lnTo>
                <a:lnTo>
                  <a:pt x="436" y="729"/>
                </a:lnTo>
                <a:lnTo>
                  <a:pt x="435" y="729"/>
                </a:lnTo>
                <a:lnTo>
                  <a:pt x="435" y="729"/>
                </a:lnTo>
                <a:lnTo>
                  <a:pt x="435" y="729"/>
                </a:lnTo>
                <a:lnTo>
                  <a:pt x="432" y="733"/>
                </a:lnTo>
                <a:lnTo>
                  <a:pt x="430" y="737"/>
                </a:lnTo>
                <a:lnTo>
                  <a:pt x="425" y="739"/>
                </a:lnTo>
                <a:lnTo>
                  <a:pt x="421" y="740"/>
                </a:lnTo>
                <a:lnTo>
                  <a:pt x="415" y="739"/>
                </a:lnTo>
                <a:lnTo>
                  <a:pt x="410" y="736"/>
                </a:lnTo>
                <a:lnTo>
                  <a:pt x="406" y="732"/>
                </a:lnTo>
                <a:lnTo>
                  <a:pt x="405" y="727"/>
                </a:lnTo>
                <a:lnTo>
                  <a:pt x="404" y="727"/>
                </a:lnTo>
                <a:lnTo>
                  <a:pt x="290" y="449"/>
                </a:lnTo>
                <a:lnTo>
                  <a:pt x="12" y="335"/>
                </a:lnTo>
                <a:lnTo>
                  <a:pt x="12" y="335"/>
                </a:lnTo>
                <a:lnTo>
                  <a:pt x="7" y="333"/>
                </a:lnTo>
                <a:lnTo>
                  <a:pt x="4" y="329"/>
                </a:lnTo>
                <a:lnTo>
                  <a:pt x="2" y="325"/>
                </a:lnTo>
                <a:lnTo>
                  <a:pt x="0" y="320"/>
                </a:lnTo>
                <a:lnTo>
                  <a:pt x="0" y="314"/>
                </a:lnTo>
                <a:lnTo>
                  <a:pt x="3" y="311"/>
                </a:lnTo>
                <a:lnTo>
                  <a:pt x="6" y="307"/>
                </a:lnTo>
                <a:lnTo>
                  <a:pt x="10" y="304"/>
                </a:lnTo>
                <a:lnTo>
                  <a:pt x="10" y="304"/>
                </a:lnTo>
                <a:lnTo>
                  <a:pt x="11" y="304"/>
                </a:lnTo>
                <a:lnTo>
                  <a:pt x="11" y="304"/>
                </a:lnTo>
                <a:lnTo>
                  <a:pt x="715" y="2"/>
                </a:lnTo>
                <a:lnTo>
                  <a:pt x="715" y="2"/>
                </a:lnTo>
                <a:lnTo>
                  <a:pt x="719" y="0"/>
                </a:lnTo>
                <a:lnTo>
                  <a:pt x="72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2" name="Freeform 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334781" y="4135675"/>
            <a:ext cx="444993" cy="404648"/>
          </a:xfrm>
          <a:custGeom>
            <a:avLst/>
            <a:gdLst>
              <a:gd name="T0" fmla="*/ 284 w 739"/>
              <a:gd name="T1" fmla="*/ 553 h 672"/>
              <a:gd name="T2" fmla="*/ 273 w 739"/>
              <a:gd name="T3" fmla="*/ 608 h 672"/>
              <a:gd name="T4" fmla="*/ 319 w 739"/>
              <a:gd name="T5" fmla="*/ 638 h 672"/>
              <a:gd name="T6" fmla="*/ 366 w 739"/>
              <a:gd name="T7" fmla="*/ 608 h 672"/>
              <a:gd name="T8" fmla="*/ 354 w 739"/>
              <a:gd name="T9" fmla="*/ 553 h 672"/>
              <a:gd name="T10" fmla="*/ 319 w 739"/>
              <a:gd name="T11" fmla="*/ 504 h 672"/>
              <a:gd name="T12" fmla="*/ 381 w 739"/>
              <a:gd name="T13" fmla="*/ 530 h 672"/>
              <a:gd name="T14" fmla="*/ 722 w 739"/>
              <a:gd name="T15" fmla="*/ 571 h 672"/>
              <a:gd name="T16" fmla="*/ 735 w 739"/>
              <a:gd name="T17" fmla="*/ 577 h 672"/>
              <a:gd name="T18" fmla="*/ 738 w 739"/>
              <a:gd name="T19" fmla="*/ 593 h 672"/>
              <a:gd name="T20" fmla="*/ 728 w 739"/>
              <a:gd name="T21" fmla="*/ 604 h 672"/>
              <a:gd name="T22" fmla="*/ 394 w 739"/>
              <a:gd name="T23" fmla="*/ 626 h 672"/>
              <a:gd name="T24" fmla="*/ 343 w 739"/>
              <a:gd name="T25" fmla="*/ 669 h 672"/>
              <a:gd name="T26" fmla="*/ 275 w 739"/>
              <a:gd name="T27" fmla="*/ 659 h 672"/>
              <a:gd name="T28" fmla="*/ 237 w 739"/>
              <a:gd name="T29" fmla="*/ 605 h 672"/>
              <a:gd name="T30" fmla="*/ 8 w 739"/>
              <a:gd name="T31" fmla="*/ 601 h 672"/>
              <a:gd name="T32" fmla="*/ 0 w 739"/>
              <a:gd name="T33" fmla="*/ 588 h 672"/>
              <a:gd name="T34" fmla="*/ 8 w 739"/>
              <a:gd name="T35" fmla="*/ 575 h 672"/>
              <a:gd name="T36" fmla="*/ 237 w 739"/>
              <a:gd name="T37" fmla="*/ 571 h 672"/>
              <a:gd name="T38" fmla="*/ 275 w 739"/>
              <a:gd name="T39" fmla="*/ 516 h 672"/>
              <a:gd name="T40" fmla="*/ 588 w 739"/>
              <a:gd name="T41" fmla="*/ 286 h 672"/>
              <a:gd name="T42" fmla="*/ 542 w 739"/>
              <a:gd name="T43" fmla="*/ 316 h 672"/>
              <a:gd name="T44" fmla="*/ 552 w 739"/>
              <a:gd name="T45" fmla="*/ 372 h 672"/>
              <a:gd name="T46" fmla="*/ 607 w 739"/>
              <a:gd name="T47" fmla="*/ 382 h 672"/>
              <a:gd name="T48" fmla="*/ 639 w 739"/>
              <a:gd name="T49" fmla="*/ 335 h 672"/>
              <a:gd name="T50" fmla="*/ 607 w 739"/>
              <a:gd name="T51" fmla="*/ 289 h 672"/>
              <a:gd name="T52" fmla="*/ 611 w 739"/>
              <a:gd name="T53" fmla="*/ 255 h 672"/>
              <a:gd name="T54" fmla="*/ 662 w 739"/>
              <a:gd name="T55" fmla="*/ 297 h 672"/>
              <a:gd name="T56" fmla="*/ 728 w 739"/>
              <a:gd name="T57" fmla="*/ 320 h 672"/>
              <a:gd name="T58" fmla="*/ 738 w 739"/>
              <a:gd name="T59" fmla="*/ 330 h 672"/>
              <a:gd name="T60" fmla="*/ 735 w 739"/>
              <a:gd name="T61" fmla="*/ 346 h 672"/>
              <a:gd name="T62" fmla="*/ 722 w 739"/>
              <a:gd name="T63" fmla="*/ 352 h 672"/>
              <a:gd name="T64" fmla="*/ 650 w 739"/>
              <a:gd name="T65" fmla="*/ 393 h 672"/>
              <a:gd name="T66" fmla="*/ 588 w 739"/>
              <a:gd name="T67" fmla="*/ 420 h 672"/>
              <a:gd name="T68" fmla="*/ 526 w 739"/>
              <a:gd name="T69" fmla="*/ 393 h 672"/>
              <a:gd name="T70" fmla="*/ 17 w 739"/>
              <a:gd name="T71" fmla="*/ 352 h 672"/>
              <a:gd name="T72" fmla="*/ 4 w 739"/>
              <a:gd name="T73" fmla="*/ 346 h 672"/>
              <a:gd name="T74" fmla="*/ 1 w 739"/>
              <a:gd name="T75" fmla="*/ 330 h 672"/>
              <a:gd name="T76" fmla="*/ 12 w 739"/>
              <a:gd name="T77" fmla="*/ 320 h 672"/>
              <a:gd name="T78" fmla="*/ 513 w 739"/>
              <a:gd name="T79" fmla="*/ 297 h 672"/>
              <a:gd name="T80" fmla="*/ 565 w 739"/>
              <a:gd name="T81" fmla="*/ 255 h 672"/>
              <a:gd name="T82" fmla="*/ 165 w 739"/>
              <a:gd name="T83" fmla="*/ 37 h 672"/>
              <a:gd name="T84" fmla="*/ 135 w 739"/>
              <a:gd name="T85" fmla="*/ 84 h 672"/>
              <a:gd name="T86" fmla="*/ 165 w 739"/>
              <a:gd name="T87" fmla="*/ 130 h 672"/>
              <a:gd name="T88" fmla="*/ 221 w 739"/>
              <a:gd name="T89" fmla="*/ 119 h 672"/>
              <a:gd name="T90" fmla="*/ 231 w 739"/>
              <a:gd name="T91" fmla="*/ 64 h 672"/>
              <a:gd name="T92" fmla="*/ 184 w 739"/>
              <a:gd name="T93" fmla="*/ 33 h 672"/>
              <a:gd name="T94" fmla="*/ 229 w 739"/>
              <a:gd name="T95" fmla="*/ 12 h 672"/>
              <a:gd name="T96" fmla="*/ 267 w 739"/>
              <a:gd name="T97" fmla="*/ 67 h 672"/>
              <a:gd name="T98" fmla="*/ 733 w 739"/>
              <a:gd name="T99" fmla="*/ 71 h 672"/>
              <a:gd name="T100" fmla="*/ 739 w 739"/>
              <a:gd name="T101" fmla="*/ 84 h 672"/>
              <a:gd name="T102" fmla="*/ 733 w 739"/>
              <a:gd name="T103" fmla="*/ 97 h 672"/>
              <a:gd name="T104" fmla="*/ 267 w 739"/>
              <a:gd name="T105" fmla="*/ 101 h 672"/>
              <a:gd name="T106" fmla="*/ 229 w 739"/>
              <a:gd name="T107" fmla="*/ 155 h 672"/>
              <a:gd name="T108" fmla="*/ 162 w 739"/>
              <a:gd name="T109" fmla="*/ 165 h 672"/>
              <a:gd name="T110" fmla="*/ 110 w 739"/>
              <a:gd name="T111" fmla="*/ 122 h 672"/>
              <a:gd name="T112" fmla="*/ 12 w 739"/>
              <a:gd name="T113" fmla="*/ 100 h 672"/>
              <a:gd name="T114" fmla="*/ 1 w 739"/>
              <a:gd name="T115" fmla="*/ 89 h 672"/>
              <a:gd name="T116" fmla="*/ 4 w 739"/>
              <a:gd name="T117" fmla="*/ 73 h 672"/>
              <a:gd name="T118" fmla="*/ 17 w 739"/>
              <a:gd name="T119" fmla="*/ 67 h 672"/>
              <a:gd name="T120" fmla="*/ 123 w 739"/>
              <a:gd name="T121" fmla="*/ 26 h 672"/>
              <a:gd name="T122" fmla="*/ 184 w 739"/>
              <a:gd name="T123" fmla="*/ 0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39" h="672">
                <a:moveTo>
                  <a:pt x="319" y="537"/>
                </a:moveTo>
                <a:lnTo>
                  <a:pt x="300" y="541"/>
                </a:lnTo>
                <a:lnTo>
                  <a:pt x="284" y="553"/>
                </a:lnTo>
                <a:lnTo>
                  <a:pt x="273" y="568"/>
                </a:lnTo>
                <a:lnTo>
                  <a:pt x="269" y="588"/>
                </a:lnTo>
                <a:lnTo>
                  <a:pt x="273" y="608"/>
                </a:lnTo>
                <a:lnTo>
                  <a:pt x="284" y="623"/>
                </a:lnTo>
                <a:lnTo>
                  <a:pt x="300" y="634"/>
                </a:lnTo>
                <a:lnTo>
                  <a:pt x="319" y="638"/>
                </a:lnTo>
                <a:lnTo>
                  <a:pt x="339" y="634"/>
                </a:lnTo>
                <a:lnTo>
                  <a:pt x="354" y="623"/>
                </a:lnTo>
                <a:lnTo>
                  <a:pt x="366" y="608"/>
                </a:lnTo>
                <a:lnTo>
                  <a:pt x="370" y="588"/>
                </a:lnTo>
                <a:lnTo>
                  <a:pt x="366" y="568"/>
                </a:lnTo>
                <a:lnTo>
                  <a:pt x="354" y="553"/>
                </a:lnTo>
                <a:lnTo>
                  <a:pt x="339" y="541"/>
                </a:lnTo>
                <a:lnTo>
                  <a:pt x="319" y="537"/>
                </a:lnTo>
                <a:close/>
                <a:moveTo>
                  <a:pt x="319" y="504"/>
                </a:moveTo>
                <a:lnTo>
                  <a:pt x="343" y="507"/>
                </a:lnTo>
                <a:lnTo>
                  <a:pt x="364" y="516"/>
                </a:lnTo>
                <a:lnTo>
                  <a:pt x="381" y="530"/>
                </a:lnTo>
                <a:lnTo>
                  <a:pt x="394" y="549"/>
                </a:lnTo>
                <a:lnTo>
                  <a:pt x="402" y="571"/>
                </a:lnTo>
                <a:lnTo>
                  <a:pt x="722" y="571"/>
                </a:lnTo>
                <a:lnTo>
                  <a:pt x="728" y="572"/>
                </a:lnTo>
                <a:lnTo>
                  <a:pt x="733" y="575"/>
                </a:lnTo>
                <a:lnTo>
                  <a:pt x="735" y="577"/>
                </a:lnTo>
                <a:lnTo>
                  <a:pt x="738" y="583"/>
                </a:lnTo>
                <a:lnTo>
                  <a:pt x="739" y="588"/>
                </a:lnTo>
                <a:lnTo>
                  <a:pt x="738" y="593"/>
                </a:lnTo>
                <a:lnTo>
                  <a:pt x="735" y="597"/>
                </a:lnTo>
                <a:lnTo>
                  <a:pt x="733" y="601"/>
                </a:lnTo>
                <a:lnTo>
                  <a:pt x="728" y="604"/>
                </a:lnTo>
                <a:lnTo>
                  <a:pt x="722" y="605"/>
                </a:lnTo>
                <a:lnTo>
                  <a:pt x="402" y="605"/>
                </a:lnTo>
                <a:lnTo>
                  <a:pt x="394" y="626"/>
                </a:lnTo>
                <a:lnTo>
                  <a:pt x="381" y="644"/>
                </a:lnTo>
                <a:lnTo>
                  <a:pt x="364" y="659"/>
                </a:lnTo>
                <a:lnTo>
                  <a:pt x="343" y="669"/>
                </a:lnTo>
                <a:lnTo>
                  <a:pt x="319" y="672"/>
                </a:lnTo>
                <a:lnTo>
                  <a:pt x="296" y="669"/>
                </a:lnTo>
                <a:lnTo>
                  <a:pt x="275" y="659"/>
                </a:lnTo>
                <a:lnTo>
                  <a:pt x="258" y="644"/>
                </a:lnTo>
                <a:lnTo>
                  <a:pt x="245" y="626"/>
                </a:lnTo>
                <a:lnTo>
                  <a:pt x="237" y="605"/>
                </a:lnTo>
                <a:lnTo>
                  <a:pt x="17" y="605"/>
                </a:lnTo>
                <a:lnTo>
                  <a:pt x="12" y="604"/>
                </a:lnTo>
                <a:lnTo>
                  <a:pt x="8" y="601"/>
                </a:lnTo>
                <a:lnTo>
                  <a:pt x="4" y="597"/>
                </a:lnTo>
                <a:lnTo>
                  <a:pt x="1" y="593"/>
                </a:lnTo>
                <a:lnTo>
                  <a:pt x="0" y="588"/>
                </a:lnTo>
                <a:lnTo>
                  <a:pt x="1" y="583"/>
                </a:lnTo>
                <a:lnTo>
                  <a:pt x="4" y="577"/>
                </a:lnTo>
                <a:lnTo>
                  <a:pt x="8" y="575"/>
                </a:lnTo>
                <a:lnTo>
                  <a:pt x="12" y="572"/>
                </a:lnTo>
                <a:lnTo>
                  <a:pt x="17" y="571"/>
                </a:lnTo>
                <a:lnTo>
                  <a:pt x="237" y="571"/>
                </a:lnTo>
                <a:lnTo>
                  <a:pt x="245" y="549"/>
                </a:lnTo>
                <a:lnTo>
                  <a:pt x="258" y="530"/>
                </a:lnTo>
                <a:lnTo>
                  <a:pt x="275" y="516"/>
                </a:lnTo>
                <a:lnTo>
                  <a:pt x="296" y="507"/>
                </a:lnTo>
                <a:lnTo>
                  <a:pt x="319" y="504"/>
                </a:lnTo>
                <a:close/>
                <a:moveTo>
                  <a:pt x="588" y="286"/>
                </a:moveTo>
                <a:lnTo>
                  <a:pt x="568" y="289"/>
                </a:lnTo>
                <a:lnTo>
                  <a:pt x="552" y="300"/>
                </a:lnTo>
                <a:lnTo>
                  <a:pt x="542" y="316"/>
                </a:lnTo>
                <a:lnTo>
                  <a:pt x="538" y="335"/>
                </a:lnTo>
                <a:lnTo>
                  <a:pt x="542" y="355"/>
                </a:lnTo>
                <a:lnTo>
                  <a:pt x="552" y="372"/>
                </a:lnTo>
                <a:lnTo>
                  <a:pt x="568" y="382"/>
                </a:lnTo>
                <a:lnTo>
                  <a:pt x="588" y="386"/>
                </a:lnTo>
                <a:lnTo>
                  <a:pt x="607" y="382"/>
                </a:lnTo>
                <a:lnTo>
                  <a:pt x="624" y="372"/>
                </a:lnTo>
                <a:lnTo>
                  <a:pt x="635" y="355"/>
                </a:lnTo>
                <a:lnTo>
                  <a:pt x="639" y="335"/>
                </a:lnTo>
                <a:lnTo>
                  <a:pt x="635" y="316"/>
                </a:lnTo>
                <a:lnTo>
                  <a:pt x="624" y="300"/>
                </a:lnTo>
                <a:lnTo>
                  <a:pt x="607" y="289"/>
                </a:lnTo>
                <a:lnTo>
                  <a:pt x="588" y="286"/>
                </a:lnTo>
                <a:close/>
                <a:moveTo>
                  <a:pt x="588" y="251"/>
                </a:moveTo>
                <a:lnTo>
                  <a:pt x="611" y="255"/>
                </a:lnTo>
                <a:lnTo>
                  <a:pt x="632" y="265"/>
                </a:lnTo>
                <a:lnTo>
                  <a:pt x="650" y="279"/>
                </a:lnTo>
                <a:lnTo>
                  <a:pt x="662" y="297"/>
                </a:lnTo>
                <a:lnTo>
                  <a:pt x="670" y="320"/>
                </a:lnTo>
                <a:lnTo>
                  <a:pt x="722" y="320"/>
                </a:lnTo>
                <a:lnTo>
                  <a:pt x="728" y="320"/>
                </a:lnTo>
                <a:lnTo>
                  <a:pt x="733" y="322"/>
                </a:lnTo>
                <a:lnTo>
                  <a:pt x="735" y="326"/>
                </a:lnTo>
                <a:lnTo>
                  <a:pt x="738" y="330"/>
                </a:lnTo>
                <a:lnTo>
                  <a:pt x="739" y="335"/>
                </a:lnTo>
                <a:lnTo>
                  <a:pt x="738" y="341"/>
                </a:lnTo>
                <a:lnTo>
                  <a:pt x="735" y="346"/>
                </a:lnTo>
                <a:lnTo>
                  <a:pt x="733" y="350"/>
                </a:lnTo>
                <a:lnTo>
                  <a:pt x="728" y="352"/>
                </a:lnTo>
                <a:lnTo>
                  <a:pt x="722" y="352"/>
                </a:lnTo>
                <a:lnTo>
                  <a:pt x="670" y="352"/>
                </a:lnTo>
                <a:lnTo>
                  <a:pt x="662" y="375"/>
                </a:lnTo>
                <a:lnTo>
                  <a:pt x="650" y="393"/>
                </a:lnTo>
                <a:lnTo>
                  <a:pt x="632" y="407"/>
                </a:lnTo>
                <a:lnTo>
                  <a:pt x="611" y="416"/>
                </a:lnTo>
                <a:lnTo>
                  <a:pt x="588" y="420"/>
                </a:lnTo>
                <a:lnTo>
                  <a:pt x="565" y="416"/>
                </a:lnTo>
                <a:lnTo>
                  <a:pt x="544" y="407"/>
                </a:lnTo>
                <a:lnTo>
                  <a:pt x="526" y="393"/>
                </a:lnTo>
                <a:lnTo>
                  <a:pt x="513" y="375"/>
                </a:lnTo>
                <a:lnTo>
                  <a:pt x="506" y="352"/>
                </a:lnTo>
                <a:lnTo>
                  <a:pt x="17" y="352"/>
                </a:lnTo>
                <a:lnTo>
                  <a:pt x="12" y="352"/>
                </a:lnTo>
                <a:lnTo>
                  <a:pt x="8" y="350"/>
                </a:lnTo>
                <a:lnTo>
                  <a:pt x="4" y="346"/>
                </a:lnTo>
                <a:lnTo>
                  <a:pt x="1" y="341"/>
                </a:lnTo>
                <a:lnTo>
                  <a:pt x="0" y="335"/>
                </a:lnTo>
                <a:lnTo>
                  <a:pt x="1" y="330"/>
                </a:lnTo>
                <a:lnTo>
                  <a:pt x="4" y="326"/>
                </a:lnTo>
                <a:lnTo>
                  <a:pt x="8" y="322"/>
                </a:lnTo>
                <a:lnTo>
                  <a:pt x="12" y="320"/>
                </a:lnTo>
                <a:lnTo>
                  <a:pt x="17" y="320"/>
                </a:lnTo>
                <a:lnTo>
                  <a:pt x="506" y="320"/>
                </a:lnTo>
                <a:lnTo>
                  <a:pt x="513" y="297"/>
                </a:lnTo>
                <a:lnTo>
                  <a:pt x="526" y="279"/>
                </a:lnTo>
                <a:lnTo>
                  <a:pt x="544" y="265"/>
                </a:lnTo>
                <a:lnTo>
                  <a:pt x="565" y="255"/>
                </a:lnTo>
                <a:lnTo>
                  <a:pt x="588" y="251"/>
                </a:lnTo>
                <a:close/>
                <a:moveTo>
                  <a:pt x="184" y="33"/>
                </a:moveTo>
                <a:lnTo>
                  <a:pt x="165" y="37"/>
                </a:lnTo>
                <a:lnTo>
                  <a:pt x="149" y="49"/>
                </a:lnTo>
                <a:lnTo>
                  <a:pt x="138" y="64"/>
                </a:lnTo>
                <a:lnTo>
                  <a:pt x="135" y="84"/>
                </a:lnTo>
                <a:lnTo>
                  <a:pt x="138" y="104"/>
                </a:lnTo>
                <a:lnTo>
                  <a:pt x="149" y="119"/>
                </a:lnTo>
                <a:lnTo>
                  <a:pt x="165" y="130"/>
                </a:lnTo>
                <a:lnTo>
                  <a:pt x="184" y="134"/>
                </a:lnTo>
                <a:lnTo>
                  <a:pt x="204" y="130"/>
                </a:lnTo>
                <a:lnTo>
                  <a:pt x="221" y="119"/>
                </a:lnTo>
                <a:lnTo>
                  <a:pt x="231" y="104"/>
                </a:lnTo>
                <a:lnTo>
                  <a:pt x="235" y="84"/>
                </a:lnTo>
                <a:lnTo>
                  <a:pt x="231" y="64"/>
                </a:lnTo>
                <a:lnTo>
                  <a:pt x="221" y="49"/>
                </a:lnTo>
                <a:lnTo>
                  <a:pt x="204" y="37"/>
                </a:lnTo>
                <a:lnTo>
                  <a:pt x="184" y="33"/>
                </a:lnTo>
                <a:close/>
                <a:moveTo>
                  <a:pt x="184" y="0"/>
                </a:moveTo>
                <a:lnTo>
                  <a:pt x="208" y="3"/>
                </a:lnTo>
                <a:lnTo>
                  <a:pt x="229" y="12"/>
                </a:lnTo>
                <a:lnTo>
                  <a:pt x="247" y="26"/>
                </a:lnTo>
                <a:lnTo>
                  <a:pt x="259" y="46"/>
                </a:lnTo>
                <a:lnTo>
                  <a:pt x="267" y="67"/>
                </a:lnTo>
                <a:lnTo>
                  <a:pt x="722" y="67"/>
                </a:lnTo>
                <a:lnTo>
                  <a:pt x="728" y="68"/>
                </a:lnTo>
                <a:lnTo>
                  <a:pt x="733" y="71"/>
                </a:lnTo>
                <a:lnTo>
                  <a:pt x="735" y="73"/>
                </a:lnTo>
                <a:lnTo>
                  <a:pt x="738" y="79"/>
                </a:lnTo>
                <a:lnTo>
                  <a:pt x="739" y="84"/>
                </a:lnTo>
                <a:lnTo>
                  <a:pt x="738" y="89"/>
                </a:lnTo>
                <a:lnTo>
                  <a:pt x="735" y="94"/>
                </a:lnTo>
                <a:lnTo>
                  <a:pt x="733" y="97"/>
                </a:lnTo>
                <a:lnTo>
                  <a:pt x="728" y="100"/>
                </a:lnTo>
                <a:lnTo>
                  <a:pt x="722" y="101"/>
                </a:lnTo>
                <a:lnTo>
                  <a:pt x="267" y="101"/>
                </a:lnTo>
                <a:lnTo>
                  <a:pt x="259" y="122"/>
                </a:lnTo>
                <a:lnTo>
                  <a:pt x="247" y="140"/>
                </a:lnTo>
                <a:lnTo>
                  <a:pt x="229" y="155"/>
                </a:lnTo>
                <a:lnTo>
                  <a:pt x="208" y="165"/>
                </a:lnTo>
                <a:lnTo>
                  <a:pt x="184" y="168"/>
                </a:lnTo>
                <a:lnTo>
                  <a:pt x="162" y="165"/>
                </a:lnTo>
                <a:lnTo>
                  <a:pt x="141" y="155"/>
                </a:lnTo>
                <a:lnTo>
                  <a:pt x="123" y="140"/>
                </a:lnTo>
                <a:lnTo>
                  <a:pt x="110" y="122"/>
                </a:lnTo>
                <a:lnTo>
                  <a:pt x="103" y="101"/>
                </a:lnTo>
                <a:lnTo>
                  <a:pt x="17" y="101"/>
                </a:lnTo>
                <a:lnTo>
                  <a:pt x="12" y="100"/>
                </a:lnTo>
                <a:lnTo>
                  <a:pt x="8" y="97"/>
                </a:lnTo>
                <a:lnTo>
                  <a:pt x="4" y="94"/>
                </a:lnTo>
                <a:lnTo>
                  <a:pt x="1" y="89"/>
                </a:lnTo>
                <a:lnTo>
                  <a:pt x="0" y="84"/>
                </a:lnTo>
                <a:lnTo>
                  <a:pt x="1" y="79"/>
                </a:lnTo>
                <a:lnTo>
                  <a:pt x="4" y="73"/>
                </a:lnTo>
                <a:lnTo>
                  <a:pt x="8" y="71"/>
                </a:lnTo>
                <a:lnTo>
                  <a:pt x="12" y="68"/>
                </a:lnTo>
                <a:lnTo>
                  <a:pt x="17" y="67"/>
                </a:lnTo>
                <a:lnTo>
                  <a:pt x="103" y="67"/>
                </a:lnTo>
                <a:lnTo>
                  <a:pt x="110" y="46"/>
                </a:lnTo>
                <a:lnTo>
                  <a:pt x="123" y="26"/>
                </a:lnTo>
                <a:lnTo>
                  <a:pt x="141" y="12"/>
                </a:lnTo>
                <a:lnTo>
                  <a:pt x="162" y="3"/>
                </a:lnTo>
                <a:lnTo>
                  <a:pt x="18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3" name="Freeform 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183982" y="4135675"/>
            <a:ext cx="445595" cy="404648"/>
          </a:xfrm>
          <a:custGeom>
            <a:avLst/>
            <a:gdLst>
              <a:gd name="T0" fmla="*/ 671 w 740"/>
              <a:gd name="T1" fmla="*/ 583 h 672"/>
              <a:gd name="T2" fmla="*/ 661 w 740"/>
              <a:gd name="T3" fmla="*/ 604 h 672"/>
              <a:gd name="T4" fmla="*/ 640 w 740"/>
              <a:gd name="T5" fmla="*/ 593 h 672"/>
              <a:gd name="T6" fmla="*/ 651 w 740"/>
              <a:gd name="T7" fmla="*/ 572 h 672"/>
              <a:gd name="T8" fmla="*/ 98 w 740"/>
              <a:gd name="T9" fmla="*/ 577 h 672"/>
              <a:gd name="T10" fmla="*/ 94 w 740"/>
              <a:gd name="T11" fmla="*/ 601 h 672"/>
              <a:gd name="T12" fmla="*/ 71 w 740"/>
              <a:gd name="T13" fmla="*/ 597 h 672"/>
              <a:gd name="T14" fmla="*/ 75 w 740"/>
              <a:gd name="T15" fmla="*/ 575 h 672"/>
              <a:gd name="T16" fmla="*/ 254 w 740"/>
              <a:gd name="T17" fmla="*/ 384 h 672"/>
              <a:gd name="T18" fmla="*/ 238 w 740"/>
              <a:gd name="T19" fmla="*/ 466 h 672"/>
              <a:gd name="T20" fmla="*/ 169 w 740"/>
              <a:gd name="T21" fmla="*/ 420 h 672"/>
              <a:gd name="T22" fmla="*/ 521 w 740"/>
              <a:gd name="T23" fmla="*/ 202 h 672"/>
              <a:gd name="T24" fmla="*/ 568 w 740"/>
              <a:gd name="T25" fmla="*/ 271 h 672"/>
              <a:gd name="T26" fmla="*/ 486 w 740"/>
              <a:gd name="T27" fmla="*/ 287 h 672"/>
              <a:gd name="T28" fmla="*/ 501 w 740"/>
              <a:gd name="T29" fmla="*/ 206 h 672"/>
              <a:gd name="T30" fmla="*/ 462 w 740"/>
              <a:gd name="T31" fmla="*/ 193 h 672"/>
              <a:gd name="T32" fmla="*/ 440 w 740"/>
              <a:gd name="T33" fmla="*/ 443 h 672"/>
              <a:gd name="T34" fmla="*/ 521 w 740"/>
              <a:gd name="T35" fmla="*/ 504 h 672"/>
              <a:gd name="T36" fmla="*/ 602 w 740"/>
              <a:gd name="T37" fmla="*/ 443 h 672"/>
              <a:gd name="T38" fmla="*/ 580 w 740"/>
              <a:gd name="T39" fmla="*/ 193 h 672"/>
              <a:gd name="T40" fmla="*/ 196 w 740"/>
              <a:gd name="T41" fmla="*/ 170 h 672"/>
              <a:gd name="T42" fmla="*/ 135 w 740"/>
              <a:gd name="T43" fmla="*/ 251 h 672"/>
              <a:gd name="T44" fmla="*/ 177 w 740"/>
              <a:gd name="T45" fmla="*/ 492 h 672"/>
              <a:gd name="T46" fmla="*/ 277 w 740"/>
              <a:gd name="T47" fmla="*/ 479 h 672"/>
              <a:gd name="T48" fmla="*/ 300 w 740"/>
              <a:gd name="T49" fmla="*/ 229 h 672"/>
              <a:gd name="T50" fmla="*/ 219 w 740"/>
              <a:gd name="T51" fmla="*/ 168 h 672"/>
              <a:gd name="T52" fmla="*/ 613 w 740"/>
              <a:gd name="T53" fmla="*/ 178 h 672"/>
              <a:gd name="T54" fmla="*/ 636 w 740"/>
              <a:gd name="T55" fmla="*/ 447 h 672"/>
              <a:gd name="T56" fmla="*/ 548 w 740"/>
              <a:gd name="T57" fmla="*/ 534 h 672"/>
              <a:gd name="T58" fmla="*/ 429 w 740"/>
              <a:gd name="T59" fmla="*/ 494 h 672"/>
              <a:gd name="T60" fmla="*/ 407 w 740"/>
              <a:gd name="T61" fmla="*/ 225 h 672"/>
              <a:gd name="T62" fmla="*/ 493 w 740"/>
              <a:gd name="T63" fmla="*/ 138 h 672"/>
              <a:gd name="T64" fmla="*/ 292 w 740"/>
              <a:gd name="T65" fmla="*/ 160 h 672"/>
              <a:gd name="T66" fmla="*/ 336 w 740"/>
              <a:gd name="T67" fmla="*/ 420 h 672"/>
              <a:gd name="T68" fmla="*/ 271 w 740"/>
              <a:gd name="T69" fmla="*/ 525 h 672"/>
              <a:gd name="T70" fmla="*/ 145 w 740"/>
              <a:gd name="T71" fmla="*/ 512 h 672"/>
              <a:gd name="T72" fmla="*/ 101 w 740"/>
              <a:gd name="T73" fmla="*/ 251 h 672"/>
              <a:gd name="T74" fmla="*/ 167 w 740"/>
              <a:gd name="T75" fmla="*/ 147 h 672"/>
              <a:gd name="T76" fmla="*/ 665 w 740"/>
              <a:gd name="T77" fmla="*/ 71 h 672"/>
              <a:gd name="T78" fmla="*/ 669 w 740"/>
              <a:gd name="T79" fmla="*/ 94 h 672"/>
              <a:gd name="T80" fmla="*/ 645 w 740"/>
              <a:gd name="T81" fmla="*/ 97 h 672"/>
              <a:gd name="T82" fmla="*/ 641 w 740"/>
              <a:gd name="T83" fmla="*/ 73 h 672"/>
              <a:gd name="T84" fmla="*/ 89 w 740"/>
              <a:gd name="T85" fmla="*/ 68 h 672"/>
              <a:gd name="T86" fmla="*/ 101 w 740"/>
              <a:gd name="T87" fmla="*/ 89 h 672"/>
              <a:gd name="T88" fmla="*/ 78 w 740"/>
              <a:gd name="T89" fmla="*/ 100 h 672"/>
              <a:gd name="T90" fmla="*/ 68 w 740"/>
              <a:gd name="T91" fmla="*/ 79 h 672"/>
              <a:gd name="T92" fmla="*/ 34 w 740"/>
              <a:gd name="T93" fmla="*/ 33 h 672"/>
              <a:gd name="T94" fmla="*/ 34 w 740"/>
              <a:gd name="T95" fmla="*/ 0 h 672"/>
              <a:gd name="T96" fmla="*/ 740 w 740"/>
              <a:gd name="T97" fmla="*/ 33 h 672"/>
              <a:gd name="T98" fmla="*/ 706 w 740"/>
              <a:gd name="T99" fmla="*/ 672 h 672"/>
              <a:gd name="T100" fmla="*/ 0 w 740"/>
              <a:gd name="T101" fmla="*/ 638 h 672"/>
              <a:gd name="T102" fmla="*/ 34 w 740"/>
              <a:gd name="T103" fmla="*/ 0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40" h="672">
                <a:moveTo>
                  <a:pt x="656" y="571"/>
                </a:moveTo>
                <a:lnTo>
                  <a:pt x="661" y="572"/>
                </a:lnTo>
                <a:lnTo>
                  <a:pt x="665" y="575"/>
                </a:lnTo>
                <a:lnTo>
                  <a:pt x="669" y="577"/>
                </a:lnTo>
                <a:lnTo>
                  <a:pt x="671" y="583"/>
                </a:lnTo>
                <a:lnTo>
                  <a:pt x="673" y="588"/>
                </a:lnTo>
                <a:lnTo>
                  <a:pt x="671" y="593"/>
                </a:lnTo>
                <a:lnTo>
                  <a:pt x="669" y="597"/>
                </a:lnTo>
                <a:lnTo>
                  <a:pt x="665" y="601"/>
                </a:lnTo>
                <a:lnTo>
                  <a:pt x="661" y="604"/>
                </a:lnTo>
                <a:lnTo>
                  <a:pt x="656" y="605"/>
                </a:lnTo>
                <a:lnTo>
                  <a:pt x="651" y="604"/>
                </a:lnTo>
                <a:lnTo>
                  <a:pt x="645" y="601"/>
                </a:lnTo>
                <a:lnTo>
                  <a:pt x="641" y="597"/>
                </a:lnTo>
                <a:lnTo>
                  <a:pt x="640" y="593"/>
                </a:lnTo>
                <a:lnTo>
                  <a:pt x="639" y="588"/>
                </a:lnTo>
                <a:lnTo>
                  <a:pt x="640" y="583"/>
                </a:lnTo>
                <a:lnTo>
                  <a:pt x="641" y="577"/>
                </a:lnTo>
                <a:lnTo>
                  <a:pt x="645" y="575"/>
                </a:lnTo>
                <a:lnTo>
                  <a:pt x="651" y="572"/>
                </a:lnTo>
                <a:lnTo>
                  <a:pt x="656" y="571"/>
                </a:lnTo>
                <a:close/>
                <a:moveTo>
                  <a:pt x="84" y="571"/>
                </a:moveTo>
                <a:lnTo>
                  <a:pt x="89" y="572"/>
                </a:lnTo>
                <a:lnTo>
                  <a:pt x="94" y="575"/>
                </a:lnTo>
                <a:lnTo>
                  <a:pt x="98" y="577"/>
                </a:lnTo>
                <a:lnTo>
                  <a:pt x="101" y="583"/>
                </a:lnTo>
                <a:lnTo>
                  <a:pt x="101" y="588"/>
                </a:lnTo>
                <a:lnTo>
                  <a:pt x="101" y="593"/>
                </a:lnTo>
                <a:lnTo>
                  <a:pt x="98" y="597"/>
                </a:lnTo>
                <a:lnTo>
                  <a:pt x="94" y="601"/>
                </a:lnTo>
                <a:lnTo>
                  <a:pt x="89" y="604"/>
                </a:lnTo>
                <a:lnTo>
                  <a:pt x="84" y="605"/>
                </a:lnTo>
                <a:lnTo>
                  <a:pt x="78" y="604"/>
                </a:lnTo>
                <a:lnTo>
                  <a:pt x="75" y="601"/>
                </a:lnTo>
                <a:lnTo>
                  <a:pt x="71" y="597"/>
                </a:lnTo>
                <a:lnTo>
                  <a:pt x="68" y="593"/>
                </a:lnTo>
                <a:lnTo>
                  <a:pt x="68" y="588"/>
                </a:lnTo>
                <a:lnTo>
                  <a:pt x="68" y="583"/>
                </a:lnTo>
                <a:lnTo>
                  <a:pt x="71" y="577"/>
                </a:lnTo>
                <a:lnTo>
                  <a:pt x="75" y="575"/>
                </a:lnTo>
                <a:lnTo>
                  <a:pt x="78" y="572"/>
                </a:lnTo>
                <a:lnTo>
                  <a:pt x="84" y="571"/>
                </a:lnTo>
                <a:close/>
                <a:moveTo>
                  <a:pt x="219" y="369"/>
                </a:moveTo>
                <a:lnTo>
                  <a:pt x="238" y="373"/>
                </a:lnTo>
                <a:lnTo>
                  <a:pt x="254" y="384"/>
                </a:lnTo>
                <a:lnTo>
                  <a:pt x="266" y="401"/>
                </a:lnTo>
                <a:lnTo>
                  <a:pt x="270" y="420"/>
                </a:lnTo>
                <a:lnTo>
                  <a:pt x="266" y="440"/>
                </a:lnTo>
                <a:lnTo>
                  <a:pt x="254" y="456"/>
                </a:lnTo>
                <a:lnTo>
                  <a:pt x="238" y="466"/>
                </a:lnTo>
                <a:lnTo>
                  <a:pt x="219" y="470"/>
                </a:lnTo>
                <a:lnTo>
                  <a:pt x="199" y="466"/>
                </a:lnTo>
                <a:lnTo>
                  <a:pt x="183" y="456"/>
                </a:lnTo>
                <a:lnTo>
                  <a:pt x="173" y="440"/>
                </a:lnTo>
                <a:lnTo>
                  <a:pt x="169" y="420"/>
                </a:lnTo>
                <a:lnTo>
                  <a:pt x="173" y="401"/>
                </a:lnTo>
                <a:lnTo>
                  <a:pt x="183" y="384"/>
                </a:lnTo>
                <a:lnTo>
                  <a:pt x="199" y="373"/>
                </a:lnTo>
                <a:lnTo>
                  <a:pt x="219" y="369"/>
                </a:lnTo>
                <a:close/>
                <a:moveTo>
                  <a:pt x="521" y="202"/>
                </a:moveTo>
                <a:lnTo>
                  <a:pt x="541" y="206"/>
                </a:lnTo>
                <a:lnTo>
                  <a:pt x="556" y="216"/>
                </a:lnTo>
                <a:lnTo>
                  <a:pt x="568" y="232"/>
                </a:lnTo>
                <a:lnTo>
                  <a:pt x="572" y="251"/>
                </a:lnTo>
                <a:lnTo>
                  <a:pt x="568" y="271"/>
                </a:lnTo>
                <a:lnTo>
                  <a:pt x="556" y="287"/>
                </a:lnTo>
                <a:lnTo>
                  <a:pt x="541" y="299"/>
                </a:lnTo>
                <a:lnTo>
                  <a:pt x="521" y="303"/>
                </a:lnTo>
                <a:lnTo>
                  <a:pt x="501" y="299"/>
                </a:lnTo>
                <a:lnTo>
                  <a:pt x="486" y="287"/>
                </a:lnTo>
                <a:lnTo>
                  <a:pt x="475" y="271"/>
                </a:lnTo>
                <a:lnTo>
                  <a:pt x="471" y="251"/>
                </a:lnTo>
                <a:lnTo>
                  <a:pt x="475" y="232"/>
                </a:lnTo>
                <a:lnTo>
                  <a:pt x="486" y="216"/>
                </a:lnTo>
                <a:lnTo>
                  <a:pt x="501" y="206"/>
                </a:lnTo>
                <a:lnTo>
                  <a:pt x="521" y="202"/>
                </a:lnTo>
                <a:close/>
                <a:moveTo>
                  <a:pt x="521" y="168"/>
                </a:moveTo>
                <a:lnTo>
                  <a:pt x="499" y="170"/>
                </a:lnTo>
                <a:lnTo>
                  <a:pt x="479" y="179"/>
                </a:lnTo>
                <a:lnTo>
                  <a:pt x="462" y="193"/>
                </a:lnTo>
                <a:lnTo>
                  <a:pt x="449" y="210"/>
                </a:lnTo>
                <a:lnTo>
                  <a:pt x="440" y="229"/>
                </a:lnTo>
                <a:lnTo>
                  <a:pt x="437" y="251"/>
                </a:lnTo>
                <a:lnTo>
                  <a:pt x="437" y="420"/>
                </a:lnTo>
                <a:lnTo>
                  <a:pt x="440" y="443"/>
                </a:lnTo>
                <a:lnTo>
                  <a:pt x="449" y="462"/>
                </a:lnTo>
                <a:lnTo>
                  <a:pt x="462" y="479"/>
                </a:lnTo>
                <a:lnTo>
                  <a:pt x="479" y="492"/>
                </a:lnTo>
                <a:lnTo>
                  <a:pt x="499" y="500"/>
                </a:lnTo>
                <a:lnTo>
                  <a:pt x="521" y="504"/>
                </a:lnTo>
                <a:lnTo>
                  <a:pt x="543" y="500"/>
                </a:lnTo>
                <a:lnTo>
                  <a:pt x="563" y="492"/>
                </a:lnTo>
                <a:lnTo>
                  <a:pt x="580" y="479"/>
                </a:lnTo>
                <a:lnTo>
                  <a:pt x="593" y="462"/>
                </a:lnTo>
                <a:lnTo>
                  <a:pt x="602" y="443"/>
                </a:lnTo>
                <a:lnTo>
                  <a:pt x="605" y="420"/>
                </a:lnTo>
                <a:lnTo>
                  <a:pt x="605" y="251"/>
                </a:lnTo>
                <a:lnTo>
                  <a:pt x="602" y="229"/>
                </a:lnTo>
                <a:lnTo>
                  <a:pt x="593" y="210"/>
                </a:lnTo>
                <a:lnTo>
                  <a:pt x="580" y="193"/>
                </a:lnTo>
                <a:lnTo>
                  <a:pt x="563" y="179"/>
                </a:lnTo>
                <a:lnTo>
                  <a:pt x="543" y="170"/>
                </a:lnTo>
                <a:lnTo>
                  <a:pt x="521" y="168"/>
                </a:lnTo>
                <a:close/>
                <a:moveTo>
                  <a:pt x="219" y="168"/>
                </a:moveTo>
                <a:lnTo>
                  <a:pt x="196" y="170"/>
                </a:lnTo>
                <a:lnTo>
                  <a:pt x="177" y="179"/>
                </a:lnTo>
                <a:lnTo>
                  <a:pt x="160" y="193"/>
                </a:lnTo>
                <a:lnTo>
                  <a:pt x="147" y="210"/>
                </a:lnTo>
                <a:lnTo>
                  <a:pt x="137" y="229"/>
                </a:lnTo>
                <a:lnTo>
                  <a:pt x="135" y="251"/>
                </a:lnTo>
                <a:lnTo>
                  <a:pt x="135" y="420"/>
                </a:lnTo>
                <a:lnTo>
                  <a:pt x="137" y="443"/>
                </a:lnTo>
                <a:lnTo>
                  <a:pt x="147" y="462"/>
                </a:lnTo>
                <a:lnTo>
                  <a:pt x="160" y="479"/>
                </a:lnTo>
                <a:lnTo>
                  <a:pt x="177" y="492"/>
                </a:lnTo>
                <a:lnTo>
                  <a:pt x="196" y="500"/>
                </a:lnTo>
                <a:lnTo>
                  <a:pt x="219" y="504"/>
                </a:lnTo>
                <a:lnTo>
                  <a:pt x="241" y="500"/>
                </a:lnTo>
                <a:lnTo>
                  <a:pt x="260" y="492"/>
                </a:lnTo>
                <a:lnTo>
                  <a:pt x="277" y="479"/>
                </a:lnTo>
                <a:lnTo>
                  <a:pt x="291" y="462"/>
                </a:lnTo>
                <a:lnTo>
                  <a:pt x="300" y="443"/>
                </a:lnTo>
                <a:lnTo>
                  <a:pt x="302" y="420"/>
                </a:lnTo>
                <a:lnTo>
                  <a:pt x="302" y="251"/>
                </a:lnTo>
                <a:lnTo>
                  <a:pt x="300" y="229"/>
                </a:lnTo>
                <a:lnTo>
                  <a:pt x="291" y="210"/>
                </a:lnTo>
                <a:lnTo>
                  <a:pt x="277" y="193"/>
                </a:lnTo>
                <a:lnTo>
                  <a:pt x="260" y="179"/>
                </a:lnTo>
                <a:lnTo>
                  <a:pt x="241" y="170"/>
                </a:lnTo>
                <a:lnTo>
                  <a:pt x="219" y="168"/>
                </a:lnTo>
                <a:close/>
                <a:moveTo>
                  <a:pt x="521" y="134"/>
                </a:moveTo>
                <a:lnTo>
                  <a:pt x="548" y="138"/>
                </a:lnTo>
                <a:lnTo>
                  <a:pt x="573" y="147"/>
                </a:lnTo>
                <a:lnTo>
                  <a:pt x="594" y="160"/>
                </a:lnTo>
                <a:lnTo>
                  <a:pt x="613" y="178"/>
                </a:lnTo>
                <a:lnTo>
                  <a:pt x="627" y="200"/>
                </a:lnTo>
                <a:lnTo>
                  <a:pt x="636" y="225"/>
                </a:lnTo>
                <a:lnTo>
                  <a:pt x="639" y="251"/>
                </a:lnTo>
                <a:lnTo>
                  <a:pt x="639" y="420"/>
                </a:lnTo>
                <a:lnTo>
                  <a:pt x="636" y="447"/>
                </a:lnTo>
                <a:lnTo>
                  <a:pt x="627" y="471"/>
                </a:lnTo>
                <a:lnTo>
                  <a:pt x="613" y="494"/>
                </a:lnTo>
                <a:lnTo>
                  <a:pt x="594" y="512"/>
                </a:lnTo>
                <a:lnTo>
                  <a:pt x="573" y="525"/>
                </a:lnTo>
                <a:lnTo>
                  <a:pt x="548" y="534"/>
                </a:lnTo>
                <a:lnTo>
                  <a:pt x="521" y="537"/>
                </a:lnTo>
                <a:lnTo>
                  <a:pt x="493" y="534"/>
                </a:lnTo>
                <a:lnTo>
                  <a:pt x="470" y="525"/>
                </a:lnTo>
                <a:lnTo>
                  <a:pt x="448" y="512"/>
                </a:lnTo>
                <a:lnTo>
                  <a:pt x="429" y="494"/>
                </a:lnTo>
                <a:lnTo>
                  <a:pt x="415" y="471"/>
                </a:lnTo>
                <a:lnTo>
                  <a:pt x="407" y="447"/>
                </a:lnTo>
                <a:lnTo>
                  <a:pt x="403" y="420"/>
                </a:lnTo>
                <a:lnTo>
                  <a:pt x="403" y="251"/>
                </a:lnTo>
                <a:lnTo>
                  <a:pt x="407" y="225"/>
                </a:lnTo>
                <a:lnTo>
                  <a:pt x="415" y="200"/>
                </a:lnTo>
                <a:lnTo>
                  <a:pt x="429" y="178"/>
                </a:lnTo>
                <a:lnTo>
                  <a:pt x="448" y="160"/>
                </a:lnTo>
                <a:lnTo>
                  <a:pt x="470" y="147"/>
                </a:lnTo>
                <a:lnTo>
                  <a:pt x="493" y="138"/>
                </a:lnTo>
                <a:lnTo>
                  <a:pt x="521" y="134"/>
                </a:lnTo>
                <a:close/>
                <a:moveTo>
                  <a:pt x="219" y="134"/>
                </a:moveTo>
                <a:lnTo>
                  <a:pt x="246" y="138"/>
                </a:lnTo>
                <a:lnTo>
                  <a:pt x="271" y="147"/>
                </a:lnTo>
                <a:lnTo>
                  <a:pt x="292" y="160"/>
                </a:lnTo>
                <a:lnTo>
                  <a:pt x="310" y="178"/>
                </a:lnTo>
                <a:lnTo>
                  <a:pt x="325" y="200"/>
                </a:lnTo>
                <a:lnTo>
                  <a:pt x="334" y="225"/>
                </a:lnTo>
                <a:lnTo>
                  <a:pt x="336" y="251"/>
                </a:lnTo>
                <a:lnTo>
                  <a:pt x="336" y="420"/>
                </a:lnTo>
                <a:lnTo>
                  <a:pt x="334" y="447"/>
                </a:lnTo>
                <a:lnTo>
                  <a:pt x="325" y="471"/>
                </a:lnTo>
                <a:lnTo>
                  <a:pt x="310" y="494"/>
                </a:lnTo>
                <a:lnTo>
                  <a:pt x="292" y="512"/>
                </a:lnTo>
                <a:lnTo>
                  <a:pt x="271" y="525"/>
                </a:lnTo>
                <a:lnTo>
                  <a:pt x="246" y="534"/>
                </a:lnTo>
                <a:lnTo>
                  <a:pt x="219" y="537"/>
                </a:lnTo>
                <a:lnTo>
                  <a:pt x="191" y="534"/>
                </a:lnTo>
                <a:lnTo>
                  <a:pt x="167" y="525"/>
                </a:lnTo>
                <a:lnTo>
                  <a:pt x="145" y="512"/>
                </a:lnTo>
                <a:lnTo>
                  <a:pt x="127" y="494"/>
                </a:lnTo>
                <a:lnTo>
                  <a:pt x="113" y="471"/>
                </a:lnTo>
                <a:lnTo>
                  <a:pt x="105" y="447"/>
                </a:lnTo>
                <a:lnTo>
                  <a:pt x="101" y="420"/>
                </a:lnTo>
                <a:lnTo>
                  <a:pt x="101" y="251"/>
                </a:lnTo>
                <a:lnTo>
                  <a:pt x="105" y="225"/>
                </a:lnTo>
                <a:lnTo>
                  <a:pt x="113" y="200"/>
                </a:lnTo>
                <a:lnTo>
                  <a:pt x="127" y="178"/>
                </a:lnTo>
                <a:lnTo>
                  <a:pt x="145" y="160"/>
                </a:lnTo>
                <a:lnTo>
                  <a:pt x="167" y="147"/>
                </a:lnTo>
                <a:lnTo>
                  <a:pt x="191" y="138"/>
                </a:lnTo>
                <a:lnTo>
                  <a:pt x="219" y="134"/>
                </a:lnTo>
                <a:close/>
                <a:moveTo>
                  <a:pt x="656" y="67"/>
                </a:moveTo>
                <a:lnTo>
                  <a:pt x="661" y="68"/>
                </a:lnTo>
                <a:lnTo>
                  <a:pt x="665" y="71"/>
                </a:lnTo>
                <a:lnTo>
                  <a:pt x="669" y="73"/>
                </a:lnTo>
                <a:lnTo>
                  <a:pt x="671" y="79"/>
                </a:lnTo>
                <a:lnTo>
                  <a:pt x="673" y="84"/>
                </a:lnTo>
                <a:lnTo>
                  <a:pt x="671" y="89"/>
                </a:lnTo>
                <a:lnTo>
                  <a:pt x="669" y="94"/>
                </a:lnTo>
                <a:lnTo>
                  <a:pt x="665" y="97"/>
                </a:lnTo>
                <a:lnTo>
                  <a:pt x="661" y="100"/>
                </a:lnTo>
                <a:lnTo>
                  <a:pt x="656" y="101"/>
                </a:lnTo>
                <a:lnTo>
                  <a:pt x="651" y="100"/>
                </a:lnTo>
                <a:lnTo>
                  <a:pt x="645" y="97"/>
                </a:lnTo>
                <a:lnTo>
                  <a:pt x="641" y="94"/>
                </a:lnTo>
                <a:lnTo>
                  <a:pt x="640" y="89"/>
                </a:lnTo>
                <a:lnTo>
                  <a:pt x="639" y="84"/>
                </a:lnTo>
                <a:lnTo>
                  <a:pt x="640" y="79"/>
                </a:lnTo>
                <a:lnTo>
                  <a:pt x="641" y="73"/>
                </a:lnTo>
                <a:lnTo>
                  <a:pt x="645" y="71"/>
                </a:lnTo>
                <a:lnTo>
                  <a:pt x="651" y="68"/>
                </a:lnTo>
                <a:lnTo>
                  <a:pt x="656" y="67"/>
                </a:lnTo>
                <a:close/>
                <a:moveTo>
                  <a:pt x="84" y="67"/>
                </a:moveTo>
                <a:lnTo>
                  <a:pt x="89" y="68"/>
                </a:lnTo>
                <a:lnTo>
                  <a:pt x="94" y="71"/>
                </a:lnTo>
                <a:lnTo>
                  <a:pt x="98" y="73"/>
                </a:lnTo>
                <a:lnTo>
                  <a:pt x="101" y="79"/>
                </a:lnTo>
                <a:lnTo>
                  <a:pt x="101" y="84"/>
                </a:lnTo>
                <a:lnTo>
                  <a:pt x="101" y="89"/>
                </a:lnTo>
                <a:lnTo>
                  <a:pt x="98" y="94"/>
                </a:lnTo>
                <a:lnTo>
                  <a:pt x="94" y="97"/>
                </a:lnTo>
                <a:lnTo>
                  <a:pt x="89" y="100"/>
                </a:lnTo>
                <a:lnTo>
                  <a:pt x="84" y="101"/>
                </a:lnTo>
                <a:lnTo>
                  <a:pt x="78" y="100"/>
                </a:lnTo>
                <a:lnTo>
                  <a:pt x="75" y="97"/>
                </a:lnTo>
                <a:lnTo>
                  <a:pt x="71" y="94"/>
                </a:lnTo>
                <a:lnTo>
                  <a:pt x="68" y="89"/>
                </a:lnTo>
                <a:lnTo>
                  <a:pt x="68" y="84"/>
                </a:lnTo>
                <a:lnTo>
                  <a:pt x="68" y="79"/>
                </a:lnTo>
                <a:lnTo>
                  <a:pt x="71" y="73"/>
                </a:lnTo>
                <a:lnTo>
                  <a:pt x="75" y="71"/>
                </a:lnTo>
                <a:lnTo>
                  <a:pt x="78" y="68"/>
                </a:lnTo>
                <a:lnTo>
                  <a:pt x="84" y="67"/>
                </a:lnTo>
                <a:close/>
                <a:moveTo>
                  <a:pt x="34" y="33"/>
                </a:moveTo>
                <a:lnTo>
                  <a:pt x="34" y="638"/>
                </a:lnTo>
                <a:lnTo>
                  <a:pt x="706" y="638"/>
                </a:lnTo>
                <a:lnTo>
                  <a:pt x="706" y="33"/>
                </a:lnTo>
                <a:lnTo>
                  <a:pt x="34" y="33"/>
                </a:lnTo>
                <a:close/>
                <a:moveTo>
                  <a:pt x="34" y="0"/>
                </a:moveTo>
                <a:lnTo>
                  <a:pt x="706" y="0"/>
                </a:lnTo>
                <a:lnTo>
                  <a:pt x="719" y="3"/>
                </a:lnTo>
                <a:lnTo>
                  <a:pt x="729" y="9"/>
                </a:lnTo>
                <a:lnTo>
                  <a:pt x="737" y="20"/>
                </a:lnTo>
                <a:lnTo>
                  <a:pt x="740" y="33"/>
                </a:lnTo>
                <a:lnTo>
                  <a:pt x="740" y="638"/>
                </a:lnTo>
                <a:lnTo>
                  <a:pt x="737" y="651"/>
                </a:lnTo>
                <a:lnTo>
                  <a:pt x="729" y="663"/>
                </a:lnTo>
                <a:lnTo>
                  <a:pt x="719" y="669"/>
                </a:lnTo>
                <a:lnTo>
                  <a:pt x="706" y="672"/>
                </a:lnTo>
                <a:lnTo>
                  <a:pt x="34" y="672"/>
                </a:lnTo>
                <a:lnTo>
                  <a:pt x="21" y="669"/>
                </a:lnTo>
                <a:lnTo>
                  <a:pt x="10" y="663"/>
                </a:lnTo>
                <a:lnTo>
                  <a:pt x="3" y="651"/>
                </a:lnTo>
                <a:lnTo>
                  <a:pt x="0" y="638"/>
                </a:lnTo>
                <a:lnTo>
                  <a:pt x="0" y="33"/>
                </a:lnTo>
                <a:lnTo>
                  <a:pt x="3" y="20"/>
                </a:lnTo>
                <a:lnTo>
                  <a:pt x="10" y="9"/>
                </a:lnTo>
                <a:lnTo>
                  <a:pt x="21" y="3"/>
                </a:lnTo>
                <a:lnTo>
                  <a:pt x="3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4" name="Freeform 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033785" y="4115201"/>
            <a:ext cx="445595" cy="445595"/>
          </a:xfrm>
          <a:custGeom>
            <a:avLst/>
            <a:gdLst>
              <a:gd name="T0" fmla="*/ 305 w 740"/>
              <a:gd name="T1" fmla="*/ 542 h 740"/>
              <a:gd name="T2" fmla="*/ 323 w 740"/>
              <a:gd name="T3" fmla="*/ 585 h 740"/>
              <a:gd name="T4" fmla="*/ 367 w 740"/>
              <a:gd name="T5" fmla="*/ 568 h 740"/>
              <a:gd name="T6" fmla="*/ 350 w 740"/>
              <a:gd name="T7" fmla="*/ 524 h 740"/>
              <a:gd name="T8" fmla="*/ 377 w 740"/>
              <a:gd name="T9" fmla="*/ 501 h 740"/>
              <a:gd name="T10" fmla="*/ 627 w 740"/>
              <a:gd name="T11" fmla="*/ 538 h 740"/>
              <a:gd name="T12" fmla="*/ 639 w 740"/>
              <a:gd name="T13" fmla="*/ 555 h 740"/>
              <a:gd name="T14" fmla="*/ 627 w 740"/>
              <a:gd name="T15" fmla="*/ 571 h 740"/>
              <a:gd name="T16" fmla="*/ 377 w 740"/>
              <a:gd name="T17" fmla="*/ 608 h 740"/>
              <a:gd name="T18" fmla="*/ 295 w 740"/>
              <a:gd name="T19" fmla="*/ 608 h 740"/>
              <a:gd name="T20" fmla="*/ 113 w 740"/>
              <a:gd name="T21" fmla="*/ 571 h 740"/>
              <a:gd name="T22" fmla="*/ 101 w 740"/>
              <a:gd name="T23" fmla="*/ 555 h 740"/>
              <a:gd name="T24" fmla="*/ 113 w 740"/>
              <a:gd name="T25" fmla="*/ 538 h 740"/>
              <a:gd name="T26" fmla="*/ 295 w 740"/>
              <a:gd name="T27" fmla="*/ 501 h 740"/>
              <a:gd name="T28" fmla="*/ 491 w 740"/>
              <a:gd name="T29" fmla="*/ 339 h 740"/>
              <a:gd name="T30" fmla="*/ 474 w 740"/>
              <a:gd name="T31" fmla="*/ 382 h 740"/>
              <a:gd name="T32" fmla="*/ 517 w 740"/>
              <a:gd name="T33" fmla="*/ 401 h 740"/>
              <a:gd name="T34" fmla="*/ 536 w 740"/>
              <a:gd name="T35" fmla="*/ 356 h 740"/>
              <a:gd name="T36" fmla="*/ 504 w 740"/>
              <a:gd name="T37" fmla="*/ 303 h 740"/>
              <a:gd name="T38" fmla="*/ 570 w 740"/>
              <a:gd name="T39" fmla="*/ 354 h 740"/>
              <a:gd name="T40" fmla="*/ 635 w 740"/>
              <a:gd name="T41" fmla="*/ 360 h 740"/>
              <a:gd name="T42" fmla="*/ 635 w 740"/>
              <a:gd name="T43" fmla="*/ 380 h 740"/>
              <a:gd name="T44" fmla="*/ 570 w 740"/>
              <a:gd name="T45" fmla="*/ 386 h 740"/>
              <a:gd name="T46" fmla="*/ 504 w 740"/>
              <a:gd name="T47" fmla="*/ 437 h 740"/>
              <a:gd name="T48" fmla="*/ 440 w 740"/>
              <a:gd name="T49" fmla="*/ 386 h 740"/>
              <a:gd name="T50" fmla="*/ 105 w 740"/>
              <a:gd name="T51" fmla="*/ 380 h 740"/>
              <a:gd name="T52" fmla="*/ 105 w 740"/>
              <a:gd name="T53" fmla="*/ 360 h 740"/>
              <a:gd name="T54" fmla="*/ 440 w 740"/>
              <a:gd name="T55" fmla="*/ 354 h 740"/>
              <a:gd name="T56" fmla="*/ 504 w 740"/>
              <a:gd name="T57" fmla="*/ 303 h 740"/>
              <a:gd name="T58" fmla="*/ 238 w 740"/>
              <a:gd name="T59" fmla="*/ 172 h 740"/>
              <a:gd name="T60" fmla="*/ 257 w 740"/>
              <a:gd name="T61" fmla="*/ 216 h 740"/>
              <a:gd name="T62" fmla="*/ 300 w 740"/>
              <a:gd name="T63" fmla="*/ 198 h 740"/>
              <a:gd name="T64" fmla="*/ 283 w 740"/>
              <a:gd name="T65" fmla="*/ 155 h 740"/>
              <a:gd name="T66" fmla="*/ 310 w 740"/>
              <a:gd name="T67" fmla="*/ 132 h 740"/>
              <a:gd name="T68" fmla="*/ 627 w 740"/>
              <a:gd name="T69" fmla="*/ 169 h 740"/>
              <a:gd name="T70" fmla="*/ 639 w 740"/>
              <a:gd name="T71" fmla="*/ 185 h 740"/>
              <a:gd name="T72" fmla="*/ 627 w 740"/>
              <a:gd name="T73" fmla="*/ 200 h 740"/>
              <a:gd name="T74" fmla="*/ 310 w 740"/>
              <a:gd name="T75" fmla="*/ 238 h 740"/>
              <a:gd name="T76" fmla="*/ 228 w 740"/>
              <a:gd name="T77" fmla="*/ 238 h 740"/>
              <a:gd name="T78" fmla="*/ 113 w 740"/>
              <a:gd name="T79" fmla="*/ 200 h 740"/>
              <a:gd name="T80" fmla="*/ 101 w 740"/>
              <a:gd name="T81" fmla="*/ 185 h 740"/>
              <a:gd name="T82" fmla="*/ 113 w 740"/>
              <a:gd name="T83" fmla="*/ 169 h 740"/>
              <a:gd name="T84" fmla="*/ 228 w 740"/>
              <a:gd name="T85" fmla="*/ 132 h 740"/>
              <a:gd name="T86" fmla="*/ 55 w 740"/>
              <a:gd name="T87" fmla="*/ 37 h 740"/>
              <a:gd name="T88" fmla="*/ 34 w 740"/>
              <a:gd name="T89" fmla="*/ 672 h 740"/>
              <a:gd name="T90" fmla="*/ 68 w 740"/>
              <a:gd name="T91" fmla="*/ 706 h 740"/>
              <a:gd name="T92" fmla="*/ 703 w 740"/>
              <a:gd name="T93" fmla="*/ 685 h 740"/>
              <a:gd name="T94" fmla="*/ 697 w 740"/>
              <a:gd name="T95" fmla="*/ 43 h 740"/>
              <a:gd name="T96" fmla="*/ 68 w 740"/>
              <a:gd name="T97" fmla="*/ 0 h 740"/>
              <a:gd name="T98" fmla="*/ 727 w 740"/>
              <a:gd name="T99" fmla="*/ 28 h 740"/>
              <a:gd name="T100" fmla="*/ 736 w 740"/>
              <a:gd name="T101" fmla="*/ 694 h 740"/>
              <a:gd name="T102" fmla="*/ 673 w 740"/>
              <a:gd name="T103" fmla="*/ 740 h 740"/>
              <a:gd name="T104" fmla="*/ 13 w 740"/>
              <a:gd name="T105" fmla="*/ 712 h 740"/>
              <a:gd name="T106" fmla="*/ 4 w 740"/>
              <a:gd name="T107" fmla="*/ 46 h 740"/>
              <a:gd name="T108" fmla="*/ 68 w 740"/>
              <a:gd name="T109" fmla="*/ 0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40" h="740">
                <a:moveTo>
                  <a:pt x="337" y="521"/>
                </a:moveTo>
                <a:lnTo>
                  <a:pt x="323" y="524"/>
                </a:lnTo>
                <a:lnTo>
                  <a:pt x="313" y="530"/>
                </a:lnTo>
                <a:lnTo>
                  <a:pt x="305" y="542"/>
                </a:lnTo>
                <a:lnTo>
                  <a:pt x="303" y="555"/>
                </a:lnTo>
                <a:lnTo>
                  <a:pt x="305" y="568"/>
                </a:lnTo>
                <a:lnTo>
                  <a:pt x="313" y="579"/>
                </a:lnTo>
                <a:lnTo>
                  <a:pt x="323" y="585"/>
                </a:lnTo>
                <a:lnTo>
                  <a:pt x="337" y="588"/>
                </a:lnTo>
                <a:lnTo>
                  <a:pt x="350" y="585"/>
                </a:lnTo>
                <a:lnTo>
                  <a:pt x="360" y="579"/>
                </a:lnTo>
                <a:lnTo>
                  <a:pt x="367" y="568"/>
                </a:lnTo>
                <a:lnTo>
                  <a:pt x="371" y="555"/>
                </a:lnTo>
                <a:lnTo>
                  <a:pt x="367" y="542"/>
                </a:lnTo>
                <a:lnTo>
                  <a:pt x="360" y="530"/>
                </a:lnTo>
                <a:lnTo>
                  <a:pt x="350" y="524"/>
                </a:lnTo>
                <a:lnTo>
                  <a:pt x="337" y="521"/>
                </a:lnTo>
                <a:close/>
                <a:moveTo>
                  <a:pt x="337" y="487"/>
                </a:moveTo>
                <a:lnTo>
                  <a:pt x="359" y="491"/>
                </a:lnTo>
                <a:lnTo>
                  <a:pt x="377" y="501"/>
                </a:lnTo>
                <a:lnTo>
                  <a:pt x="393" y="517"/>
                </a:lnTo>
                <a:lnTo>
                  <a:pt x="401" y="538"/>
                </a:lnTo>
                <a:lnTo>
                  <a:pt x="622" y="538"/>
                </a:lnTo>
                <a:lnTo>
                  <a:pt x="627" y="538"/>
                </a:lnTo>
                <a:lnTo>
                  <a:pt x="632" y="541"/>
                </a:lnTo>
                <a:lnTo>
                  <a:pt x="635" y="545"/>
                </a:lnTo>
                <a:lnTo>
                  <a:pt x="638" y="550"/>
                </a:lnTo>
                <a:lnTo>
                  <a:pt x="639" y="555"/>
                </a:lnTo>
                <a:lnTo>
                  <a:pt x="638" y="560"/>
                </a:lnTo>
                <a:lnTo>
                  <a:pt x="635" y="564"/>
                </a:lnTo>
                <a:lnTo>
                  <a:pt x="632" y="568"/>
                </a:lnTo>
                <a:lnTo>
                  <a:pt x="627" y="571"/>
                </a:lnTo>
                <a:lnTo>
                  <a:pt x="622" y="571"/>
                </a:lnTo>
                <a:lnTo>
                  <a:pt x="401" y="571"/>
                </a:lnTo>
                <a:lnTo>
                  <a:pt x="393" y="592"/>
                </a:lnTo>
                <a:lnTo>
                  <a:pt x="377" y="608"/>
                </a:lnTo>
                <a:lnTo>
                  <a:pt x="359" y="618"/>
                </a:lnTo>
                <a:lnTo>
                  <a:pt x="337" y="622"/>
                </a:lnTo>
                <a:lnTo>
                  <a:pt x="314" y="618"/>
                </a:lnTo>
                <a:lnTo>
                  <a:pt x="295" y="608"/>
                </a:lnTo>
                <a:lnTo>
                  <a:pt x="280" y="592"/>
                </a:lnTo>
                <a:lnTo>
                  <a:pt x="271" y="571"/>
                </a:lnTo>
                <a:lnTo>
                  <a:pt x="118" y="571"/>
                </a:lnTo>
                <a:lnTo>
                  <a:pt x="113" y="571"/>
                </a:lnTo>
                <a:lnTo>
                  <a:pt x="107" y="568"/>
                </a:lnTo>
                <a:lnTo>
                  <a:pt x="105" y="564"/>
                </a:lnTo>
                <a:lnTo>
                  <a:pt x="102" y="560"/>
                </a:lnTo>
                <a:lnTo>
                  <a:pt x="101" y="555"/>
                </a:lnTo>
                <a:lnTo>
                  <a:pt x="102" y="550"/>
                </a:lnTo>
                <a:lnTo>
                  <a:pt x="105" y="545"/>
                </a:lnTo>
                <a:lnTo>
                  <a:pt x="107" y="541"/>
                </a:lnTo>
                <a:lnTo>
                  <a:pt x="113" y="538"/>
                </a:lnTo>
                <a:lnTo>
                  <a:pt x="118" y="538"/>
                </a:lnTo>
                <a:lnTo>
                  <a:pt x="271" y="538"/>
                </a:lnTo>
                <a:lnTo>
                  <a:pt x="280" y="517"/>
                </a:lnTo>
                <a:lnTo>
                  <a:pt x="295" y="501"/>
                </a:lnTo>
                <a:lnTo>
                  <a:pt x="314" y="491"/>
                </a:lnTo>
                <a:lnTo>
                  <a:pt x="337" y="487"/>
                </a:lnTo>
                <a:close/>
                <a:moveTo>
                  <a:pt x="504" y="337"/>
                </a:moveTo>
                <a:lnTo>
                  <a:pt x="491" y="339"/>
                </a:lnTo>
                <a:lnTo>
                  <a:pt x="481" y="346"/>
                </a:lnTo>
                <a:lnTo>
                  <a:pt x="474" y="356"/>
                </a:lnTo>
                <a:lnTo>
                  <a:pt x="471" y="369"/>
                </a:lnTo>
                <a:lnTo>
                  <a:pt x="474" y="382"/>
                </a:lnTo>
                <a:lnTo>
                  <a:pt x="481" y="394"/>
                </a:lnTo>
                <a:lnTo>
                  <a:pt x="491" y="401"/>
                </a:lnTo>
                <a:lnTo>
                  <a:pt x="504" y="403"/>
                </a:lnTo>
                <a:lnTo>
                  <a:pt x="517" y="401"/>
                </a:lnTo>
                <a:lnTo>
                  <a:pt x="528" y="394"/>
                </a:lnTo>
                <a:lnTo>
                  <a:pt x="536" y="382"/>
                </a:lnTo>
                <a:lnTo>
                  <a:pt x="538" y="369"/>
                </a:lnTo>
                <a:lnTo>
                  <a:pt x="536" y="356"/>
                </a:lnTo>
                <a:lnTo>
                  <a:pt x="528" y="346"/>
                </a:lnTo>
                <a:lnTo>
                  <a:pt x="517" y="339"/>
                </a:lnTo>
                <a:lnTo>
                  <a:pt x="504" y="337"/>
                </a:lnTo>
                <a:close/>
                <a:moveTo>
                  <a:pt x="504" y="303"/>
                </a:moveTo>
                <a:lnTo>
                  <a:pt x="526" y="306"/>
                </a:lnTo>
                <a:lnTo>
                  <a:pt x="546" y="317"/>
                </a:lnTo>
                <a:lnTo>
                  <a:pt x="560" y="333"/>
                </a:lnTo>
                <a:lnTo>
                  <a:pt x="570" y="354"/>
                </a:lnTo>
                <a:lnTo>
                  <a:pt x="622" y="354"/>
                </a:lnTo>
                <a:lnTo>
                  <a:pt x="627" y="354"/>
                </a:lnTo>
                <a:lnTo>
                  <a:pt x="632" y="356"/>
                </a:lnTo>
                <a:lnTo>
                  <a:pt x="635" y="360"/>
                </a:lnTo>
                <a:lnTo>
                  <a:pt x="638" y="364"/>
                </a:lnTo>
                <a:lnTo>
                  <a:pt x="639" y="369"/>
                </a:lnTo>
                <a:lnTo>
                  <a:pt x="638" y="375"/>
                </a:lnTo>
                <a:lnTo>
                  <a:pt x="635" y="380"/>
                </a:lnTo>
                <a:lnTo>
                  <a:pt x="632" y="384"/>
                </a:lnTo>
                <a:lnTo>
                  <a:pt x="627" y="386"/>
                </a:lnTo>
                <a:lnTo>
                  <a:pt x="622" y="386"/>
                </a:lnTo>
                <a:lnTo>
                  <a:pt x="570" y="386"/>
                </a:lnTo>
                <a:lnTo>
                  <a:pt x="560" y="407"/>
                </a:lnTo>
                <a:lnTo>
                  <a:pt x="546" y="423"/>
                </a:lnTo>
                <a:lnTo>
                  <a:pt x="526" y="433"/>
                </a:lnTo>
                <a:lnTo>
                  <a:pt x="504" y="437"/>
                </a:lnTo>
                <a:lnTo>
                  <a:pt x="482" y="433"/>
                </a:lnTo>
                <a:lnTo>
                  <a:pt x="464" y="423"/>
                </a:lnTo>
                <a:lnTo>
                  <a:pt x="448" y="407"/>
                </a:lnTo>
                <a:lnTo>
                  <a:pt x="440" y="386"/>
                </a:lnTo>
                <a:lnTo>
                  <a:pt x="118" y="386"/>
                </a:lnTo>
                <a:lnTo>
                  <a:pt x="113" y="386"/>
                </a:lnTo>
                <a:lnTo>
                  <a:pt x="107" y="384"/>
                </a:lnTo>
                <a:lnTo>
                  <a:pt x="105" y="380"/>
                </a:lnTo>
                <a:lnTo>
                  <a:pt x="102" y="375"/>
                </a:lnTo>
                <a:lnTo>
                  <a:pt x="101" y="369"/>
                </a:lnTo>
                <a:lnTo>
                  <a:pt x="102" y="364"/>
                </a:lnTo>
                <a:lnTo>
                  <a:pt x="105" y="360"/>
                </a:lnTo>
                <a:lnTo>
                  <a:pt x="107" y="356"/>
                </a:lnTo>
                <a:lnTo>
                  <a:pt x="113" y="354"/>
                </a:lnTo>
                <a:lnTo>
                  <a:pt x="118" y="354"/>
                </a:lnTo>
                <a:lnTo>
                  <a:pt x="440" y="354"/>
                </a:lnTo>
                <a:lnTo>
                  <a:pt x="448" y="333"/>
                </a:lnTo>
                <a:lnTo>
                  <a:pt x="464" y="317"/>
                </a:lnTo>
                <a:lnTo>
                  <a:pt x="482" y="306"/>
                </a:lnTo>
                <a:lnTo>
                  <a:pt x="504" y="303"/>
                </a:lnTo>
                <a:close/>
                <a:moveTo>
                  <a:pt x="270" y="152"/>
                </a:moveTo>
                <a:lnTo>
                  <a:pt x="257" y="155"/>
                </a:lnTo>
                <a:lnTo>
                  <a:pt x="245" y="161"/>
                </a:lnTo>
                <a:lnTo>
                  <a:pt x="238" y="172"/>
                </a:lnTo>
                <a:lnTo>
                  <a:pt x="236" y="185"/>
                </a:lnTo>
                <a:lnTo>
                  <a:pt x="238" y="198"/>
                </a:lnTo>
                <a:lnTo>
                  <a:pt x="245" y="208"/>
                </a:lnTo>
                <a:lnTo>
                  <a:pt x="257" y="216"/>
                </a:lnTo>
                <a:lnTo>
                  <a:pt x="270" y="219"/>
                </a:lnTo>
                <a:lnTo>
                  <a:pt x="283" y="216"/>
                </a:lnTo>
                <a:lnTo>
                  <a:pt x="293" y="208"/>
                </a:lnTo>
                <a:lnTo>
                  <a:pt x="300" y="198"/>
                </a:lnTo>
                <a:lnTo>
                  <a:pt x="303" y="185"/>
                </a:lnTo>
                <a:lnTo>
                  <a:pt x="300" y="172"/>
                </a:lnTo>
                <a:lnTo>
                  <a:pt x="293" y="161"/>
                </a:lnTo>
                <a:lnTo>
                  <a:pt x="283" y="155"/>
                </a:lnTo>
                <a:lnTo>
                  <a:pt x="270" y="152"/>
                </a:lnTo>
                <a:close/>
                <a:moveTo>
                  <a:pt x="270" y="118"/>
                </a:moveTo>
                <a:lnTo>
                  <a:pt x="292" y="122"/>
                </a:lnTo>
                <a:lnTo>
                  <a:pt x="310" y="132"/>
                </a:lnTo>
                <a:lnTo>
                  <a:pt x="325" y="148"/>
                </a:lnTo>
                <a:lnTo>
                  <a:pt x="334" y="168"/>
                </a:lnTo>
                <a:lnTo>
                  <a:pt x="622" y="168"/>
                </a:lnTo>
                <a:lnTo>
                  <a:pt x="627" y="169"/>
                </a:lnTo>
                <a:lnTo>
                  <a:pt x="632" y="172"/>
                </a:lnTo>
                <a:lnTo>
                  <a:pt x="635" y="176"/>
                </a:lnTo>
                <a:lnTo>
                  <a:pt x="638" y="179"/>
                </a:lnTo>
                <a:lnTo>
                  <a:pt x="639" y="185"/>
                </a:lnTo>
                <a:lnTo>
                  <a:pt x="638" y="190"/>
                </a:lnTo>
                <a:lnTo>
                  <a:pt x="635" y="195"/>
                </a:lnTo>
                <a:lnTo>
                  <a:pt x="632" y="199"/>
                </a:lnTo>
                <a:lnTo>
                  <a:pt x="627" y="200"/>
                </a:lnTo>
                <a:lnTo>
                  <a:pt x="622" y="202"/>
                </a:lnTo>
                <a:lnTo>
                  <a:pt x="334" y="202"/>
                </a:lnTo>
                <a:lnTo>
                  <a:pt x="325" y="221"/>
                </a:lnTo>
                <a:lnTo>
                  <a:pt x="310" y="238"/>
                </a:lnTo>
                <a:lnTo>
                  <a:pt x="292" y="249"/>
                </a:lnTo>
                <a:lnTo>
                  <a:pt x="270" y="253"/>
                </a:lnTo>
                <a:lnTo>
                  <a:pt x="248" y="249"/>
                </a:lnTo>
                <a:lnTo>
                  <a:pt x="228" y="238"/>
                </a:lnTo>
                <a:lnTo>
                  <a:pt x="214" y="221"/>
                </a:lnTo>
                <a:lnTo>
                  <a:pt x="204" y="202"/>
                </a:lnTo>
                <a:lnTo>
                  <a:pt x="118" y="202"/>
                </a:lnTo>
                <a:lnTo>
                  <a:pt x="113" y="200"/>
                </a:lnTo>
                <a:lnTo>
                  <a:pt x="107" y="199"/>
                </a:lnTo>
                <a:lnTo>
                  <a:pt x="105" y="195"/>
                </a:lnTo>
                <a:lnTo>
                  <a:pt x="102" y="190"/>
                </a:lnTo>
                <a:lnTo>
                  <a:pt x="101" y="185"/>
                </a:lnTo>
                <a:lnTo>
                  <a:pt x="102" y="179"/>
                </a:lnTo>
                <a:lnTo>
                  <a:pt x="105" y="176"/>
                </a:lnTo>
                <a:lnTo>
                  <a:pt x="107" y="172"/>
                </a:lnTo>
                <a:lnTo>
                  <a:pt x="113" y="169"/>
                </a:lnTo>
                <a:lnTo>
                  <a:pt x="118" y="168"/>
                </a:lnTo>
                <a:lnTo>
                  <a:pt x="204" y="168"/>
                </a:lnTo>
                <a:lnTo>
                  <a:pt x="214" y="148"/>
                </a:lnTo>
                <a:lnTo>
                  <a:pt x="228" y="132"/>
                </a:lnTo>
                <a:lnTo>
                  <a:pt x="248" y="122"/>
                </a:lnTo>
                <a:lnTo>
                  <a:pt x="270" y="118"/>
                </a:lnTo>
                <a:close/>
                <a:moveTo>
                  <a:pt x="68" y="34"/>
                </a:moveTo>
                <a:lnTo>
                  <a:pt x="55" y="37"/>
                </a:lnTo>
                <a:lnTo>
                  <a:pt x="43" y="43"/>
                </a:lnTo>
                <a:lnTo>
                  <a:pt x="37" y="54"/>
                </a:lnTo>
                <a:lnTo>
                  <a:pt x="34" y="67"/>
                </a:lnTo>
                <a:lnTo>
                  <a:pt x="34" y="672"/>
                </a:lnTo>
                <a:lnTo>
                  <a:pt x="37" y="685"/>
                </a:lnTo>
                <a:lnTo>
                  <a:pt x="43" y="697"/>
                </a:lnTo>
                <a:lnTo>
                  <a:pt x="55" y="703"/>
                </a:lnTo>
                <a:lnTo>
                  <a:pt x="68" y="706"/>
                </a:lnTo>
                <a:lnTo>
                  <a:pt x="673" y="706"/>
                </a:lnTo>
                <a:lnTo>
                  <a:pt x="686" y="703"/>
                </a:lnTo>
                <a:lnTo>
                  <a:pt x="697" y="697"/>
                </a:lnTo>
                <a:lnTo>
                  <a:pt x="703" y="685"/>
                </a:lnTo>
                <a:lnTo>
                  <a:pt x="706" y="672"/>
                </a:lnTo>
                <a:lnTo>
                  <a:pt x="706" y="67"/>
                </a:lnTo>
                <a:lnTo>
                  <a:pt x="703" y="54"/>
                </a:lnTo>
                <a:lnTo>
                  <a:pt x="697" y="43"/>
                </a:lnTo>
                <a:lnTo>
                  <a:pt x="686" y="37"/>
                </a:lnTo>
                <a:lnTo>
                  <a:pt x="673" y="34"/>
                </a:lnTo>
                <a:lnTo>
                  <a:pt x="68" y="34"/>
                </a:lnTo>
                <a:close/>
                <a:moveTo>
                  <a:pt x="68" y="0"/>
                </a:moveTo>
                <a:lnTo>
                  <a:pt x="673" y="0"/>
                </a:lnTo>
                <a:lnTo>
                  <a:pt x="694" y="4"/>
                </a:lnTo>
                <a:lnTo>
                  <a:pt x="712" y="13"/>
                </a:lnTo>
                <a:lnTo>
                  <a:pt x="727" y="28"/>
                </a:lnTo>
                <a:lnTo>
                  <a:pt x="736" y="46"/>
                </a:lnTo>
                <a:lnTo>
                  <a:pt x="740" y="67"/>
                </a:lnTo>
                <a:lnTo>
                  <a:pt x="740" y="672"/>
                </a:lnTo>
                <a:lnTo>
                  <a:pt x="736" y="694"/>
                </a:lnTo>
                <a:lnTo>
                  <a:pt x="727" y="712"/>
                </a:lnTo>
                <a:lnTo>
                  <a:pt x="712" y="727"/>
                </a:lnTo>
                <a:lnTo>
                  <a:pt x="694" y="736"/>
                </a:lnTo>
                <a:lnTo>
                  <a:pt x="673" y="740"/>
                </a:lnTo>
                <a:lnTo>
                  <a:pt x="68" y="740"/>
                </a:lnTo>
                <a:lnTo>
                  <a:pt x="46" y="736"/>
                </a:lnTo>
                <a:lnTo>
                  <a:pt x="28" y="727"/>
                </a:lnTo>
                <a:lnTo>
                  <a:pt x="13" y="712"/>
                </a:lnTo>
                <a:lnTo>
                  <a:pt x="4" y="694"/>
                </a:lnTo>
                <a:lnTo>
                  <a:pt x="0" y="672"/>
                </a:lnTo>
                <a:lnTo>
                  <a:pt x="0" y="67"/>
                </a:lnTo>
                <a:lnTo>
                  <a:pt x="4" y="46"/>
                </a:lnTo>
                <a:lnTo>
                  <a:pt x="13" y="28"/>
                </a:lnTo>
                <a:lnTo>
                  <a:pt x="28" y="13"/>
                </a:lnTo>
                <a:lnTo>
                  <a:pt x="46" y="4"/>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5" name="Freeform 1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883587" y="4115501"/>
            <a:ext cx="444392" cy="444993"/>
          </a:xfrm>
          <a:custGeom>
            <a:avLst/>
            <a:gdLst>
              <a:gd name="T0" fmla="*/ 264 w 738"/>
              <a:gd name="T1" fmla="*/ 285 h 739"/>
              <a:gd name="T2" fmla="*/ 249 w 738"/>
              <a:gd name="T3" fmla="*/ 429 h 739"/>
              <a:gd name="T4" fmla="*/ 369 w 738"/>
              <a:gd name="T5" fmla="*/ 504 h 739"/>
              <a:gd name="T6" fmla="*/ 490 w 738"/>
              <a:gd name="T7" fmla="*/ 429 h 739"/>
              <a:gd name="T8" fmla="*/ 474 w 738"/>
              <a:gd name="T9" fmla="*/ 285 h 739"/>
              <a:gd name="T10" fmla="*/ 369 w 738"/>
              <a:gd name="T11" fmla="*/ 201 h 739"/>
              <a:gd name="T12" fmla="*/ 508 w 738"/>
              <a:gd name="T13" fmla="*/ 276 h 739"/>
              <a:gd name="T14" fmla="*/ 524 w 738"/>
              <a:gd name="T15" fmla="*/ 436 h 739"/>
              <a:gd name="T16" fmla="*/ 403 w 738"/>
              <a:gd name="T17" fmla="*/ 534 h 739"/>
              <a:gd name="T18" fmla="*/ 250 w 738"/>
              <a:gd name="T19" fmla="*/ 488 h 739"/>
              <a:gd name="T20" fmla="*/ 204 w 738"/>
              <a:gd name="T21" fmla="*/ 336 h 739"/>
              <a:gd name="T22" fmla="*/ 304 w 738"/>
              <a:gd name="T23" fmla="*/ 214 h 739"/>
              <a:gd name="T24" fmla="*/ 314 w 738"/>
              <a:gd name="T25" fmla="*/ 79 h 739"/>
              <a:gd name="T26" fmla="*/ 220 w 738"/>
              <a:gd name="T27" fmla="*/ 124 h 739"/>
              <a:gd name="T28" fmla="*/ 192 w 738"/>
              <a:gd name="T29" fmla="*/ 121 h 739"/>
              <a:gd name="T30" fmla="*/ 124 w 738"/>
              <a:gd name="T31" fmla="*/ 204 h 739"/>
              <a:gd name="T32" fmla="*/ 86 w 738"/>
              <a:gd name="T33" fmla="*/ 306 h 739"/>
              <a:gd name="T34" fmla="*/ 34 w 738"/>
              <a:gd name="T35" fmla="*/ 411 h 739"/>
              <a:gd name="T36" fmla="*/ 105 w 738"/>
              <a:gd name="T37" fmla="*/ 479 h 739"/>
              <a:gd name="T38" fmla="*/ 102 w 738"/>
              <a:gd name="T39" fmla="*/ 578 h 739"/>
              <a:gd name="T40" fmla="*/ 203 w 738"/>
              <a:gd name="T41" fmla="*/ 614 h 739"/>
              <a:gd name="T42" fmla="*/ 259 w 738"/>
              <a:gd name="T43" fmla="*/ 634 h 739"/>
              <a:gd name="T44" fmla="*/ 327 w 738"/>
              <a:gd name="T45" fmla="*/ 705 h 739"/>
              <a:gd name="T46" fmla="*/ 432 w 738"/>
              <a:gd name="T47" fmla="*/ 652 h 739"/>
              <a:gd name="T48" fmla="*/ 524 w 738"/>
              <a:gd name="T49" fmla="*/ 614 h 739"/>
              <a:gd name="T50" fmla="*/ 577 w 738"/>
              <a:gd name="T51" fmla="*/ 636 h 739"/>
              <a:gd name="T52" fmla="*/ 613 w 738"/>
              <a:gd name="T53" fmla="*/ 525 h 739"/>
              <a:gd name="T54" fmla="*/ 660 w 738"/>
              <a:gd name="T55" fmla="*/ 425 h 739"/>
              <a:gd name="T56" fmla="*/ 670 w 738"/>
              <a:gd name="T57" fmla="*/ 319 h 739"/>
              <a:gd name="T58" fmla="*/ 618 w 738"/>
              <a:gd name="T59" fmla="*/ 226 h 739"/>
              <a:gd name="T60" fmla="*/ 636 w 738"/>
              <a:gd name="T61" fmla="*/ 162 h 739"/>
              <a:gd name="T62" fmla="*/ 529 w 738"/>
              <a:gd name="T63" fmla="*/ 127 h 739"/>
              <a:gd name="T64" fmla="*/ 444 w 738"/>
              <a:gd name="T65" fmla="*/ 93 h 739"/>
              <a:gd name="T66" fmla="*/ 411 w 738"/>
              <a:gd name="T67" fmla="*/ 34 h 739"/>
              <a:gd name="T68" fmla="*/ 435 w 738"/>
              <a:gd name="T69" fmla="*/ 7 h 739"/>
              <a:gd name="T70" fmla="*/ 529 w 738"/>
              <a:gd name="T71" fmla="*/ 93 h 739"/>
              <a:gd name="T72" fmla="*/ 585 w 738"/>
              <a:gd name="T73" fmla="*/ 68 h 739"/>
              <a:gd name="T74" fmla="*/ 672 w 738"/>
              <a:gd name="T75" fmla="*/ 159 h 739"/>
              <a:gd name="T76" fmla="*/ 678 w 738"/>
              <a:gd name="T77" fmla="*/ 286 h 739"/>
              <a:gd name="T78" fmla="*/ 738 w 738"/>
              <a:gd name="T79" fmla="*/ 320 h 739"/>
              <a:gd name="T80" fmla="*/ 713 w 738"/>
              <a:gd name="T81" fmla="*/ 443 h 739"/>
              <a:gd name="T82" fmla="*/ 669 w 738"/>
              <a:gd name="T83" fmla="*/ 570 h 739"/>
              <a:gd name="T84" fmla="*/ 590 w 738"/>
              <a:gd name="T85" fmla="*/ 669 h 739"/>
              <a:gd name="T86" fmla="*/ 560 w 738"/>
              <a:gd name="T87" fmla="*/ 666 h 739"/>
              <a:gd name="T88" fmla="*/ 440 w 738"/>
              <a:gd name="T89" fmla="*/ 724 h 739"/>
              <a:gd name="T90" fmla="*/ 310 w 738"/>
              <a:gd name="T91" fmla="*/ 737 h 739"/>
              <a:gd name="T92" fmla="*/ 246 w 738"/>
              <a:gd name="T93" fmla="*/ 665 h 739"/>
              <a:gd name="T94" fmla="*/ 157 w 738"/>
              <a:gd name="T95" fmla="*/ 671 h 739"/>
              <a:gd name="T96" fmla="*/ 68 w 738"/>
              <a:gd name="T97" fmla="*/ 587 h 739"/>
              <a:gd name="T98" fmla="*/ 73 w 738"/>
              <a:gd name="T99" fmla="*/ 492 h 739"/>
              <a:gd name="T100" fmla="*/ 1 w 738"/>
              <a:gd name="T101" fmla="*/ 428 h 739"/>
              <a:gd name="T102" fmla="*/ 16 w 738"/>
              <a:gd name="T103" fmla="*/ 299 h 739"/>
              <a:gd name="T104" fmla="*/ 73 w 738"/>
              <a:gd name="T105" fmla="*/ 178 h 739"/>
              <a:gd name="T106" fmla="*/ 143 w 738"/>
              <a:gd name="T107" fmla="*/ 73 h 739"/>
              <a:gd name="T108" fmla="*/ 171 w 738"/>
              <a:gd name="T109" fmla="*/ 70 h 739"/>
              <a:gd name="T110" fmla="*/ 295 w 738"/>
              <a:gd name="T111" fmla="*/ 24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38" h="739">
                <a:moveTo>
                  <a:pt x="369" y="235"/>
                </a:moveTo>
                <a:lnTo>
                  <a:pt x="338" y="239"/>
                </a:lnTo>
                <a:lnTo>
                  <a:pt x="310" y="248"/>
                </a:lnTo>
                <a:lnTo>
                  <a:pt x="285" y="264"/>
                </a:lnTo>
                <a:lnTo>
                  <a:pt x="264" y="285"/>
                </a:lnTo>
                <a:lnTo>
                  <a:pt x="249" y="310"/>
                </a:lnTo>
                <a:lnTo>
                  <a:pt x="238" y="339"/>
                </a:lnTo>
                <a:lnTo>
                  <a:pt x="234" y="370"/>
                </a:lnTo>
                <a:lnTo>
                  <a:pt x="238" y="400"/>
                </a:lnTo>
                <a:lnTo>
                  <a:pt x="249" y="429"/>
                </a:lnTo>
                <a:lnTo>
                  <a:pt x="264" y="454"/>
                </a:lnTo>
                <a:lnTo>
                  <a:pt x="285" y="475"/>
                </a:lnTo>
                <a:lnTo>
                  <a:pt x="310" y="490"/>
                </a:lnTo>
                <a:lnTo>
                  <a:pt x="338" y="501"/>
                </a:lnTo>
                <a:lnTo>
                  <a:pt x="369" y="504"/>
                </a:lnTo>
                <a:lnTo>
                  <a:pt x="399" y="501"/>
                </a:lnTo>
                <a:lnTo>
                  <a:pt x="428" y="490"/>
                </a:lnTo>
                <a:lnTo>
                  <a:pt x="453" y="475"/>
                </a:lnTo>
                <a:lnTo>
                  <a:pt x="474" y="454"/>
                </a:lnTo>
                <a:lnTo>
                  <a:pt x="490" y="429"/>
                </a:lnTo>
                <a:lnTo>
                  <a:pt x="500" y="400"/>
                </a:lnTo>
                <a:lnTo>
                  <a:pt x="504" y="370"/>
                </a:lnTo>
                <a:lnTo>
                  <a:pt x="500" y="339"/>
                </a:lnTo>
                <a:lnTo>
                  <a:pt x="490" y="310"/>
                </a:lnTo>
                <a:lnTo>
                  <a:pt x="474" y="285"/>
                </a:lnTo>
                <a:lnTo>
                  <a:pt x="453" y="264"/>
                </a:lnTo>
                <a:lnTo>
                  <a:pt x="428" y="248"/>
                </a:lnTo>
                <a:lnTo>
                  <a:pt x="399" y="239"/>
                </a:lnTo>
                <a:lnTo>
                  <a:pt x="369" y="235"/>
                </a:lnTo>
                <a:close/>
                <a:moveTo>
                  <a:pt x="369" y="201"/>
                </a:moveTo>
                <a:lnTo>
                  <a:pt x="403" y="205"/>
                </a:lnTo>
                <a:lnTo>
                  <a:pt x="435" y="214"/>
                </a:lnTo>
                <a:lnTo>
                  <a:pt x="463" y="230"/>
                </a:lnTo>
                <a:lnTo>
                  <a:pt x="488" y="251"/>
                </a:lnTo>
                <a:lnTo>
                  <a:pt x="508" y="276"/>
                </a:lnTo>
                <a:lnTo>
                  <a:pt x="524" y="305"/>
                </a:lnTo>
                <a:lnTo>
                  <a:pt x="534" y="336"/>
                </a:lnTo>
                <a:lnTo>
                  <a:pt x="537" y="370"/>
                </a:lnTo>
                <a:lnTo>
                  <a:pt x="534" y="403"/>
                </a:lnTo>
                <a:lnTo>
                  <a:pt x="524" y="436"/>
                </a:lnTo>
                <a:lnTo>
                  <a:pt x="508" y="463"/>
                </a:lnTo>
                <a:lnTo>
                  <a:pt x="488" y="488"/>
                </a:lnTo>
                <a:lnTo>
                  <a:pt x="463" y="509"/>
                </a:lnTo>
                <a:lnTo>
                  <a:pt x="435" y="525"/>
                </a:lnTo>
                <a:lnTo>
                  <a:pt x="403" y="534"/>
                </a:lnTo>
                <a:lnTo>
                  <a:pt x="369" y="538"/>
                </a:lnTo>
                <a:lnTo>
                  <a:pt x="335" y="534"/>
                </a:lnTo>
                <a:lnTo>
                  <a:pt x="304" y="525"/>
                </a:lnTo>
                <a:lnTo>
                  <a:pt x="275" y="509"/>
                </a:lnTo>
                <a:lnTo>
                  <a:pt x="250" y="488"/>
                </a:lnTo>
                <a:lnTo>
                  <a:pt x="229" y="463"/>
                </a:lnTo>
                <a:lnTo>
                  <a:pt x="215" y="436"/>
                </a:lnTo>
                <a:lnTo>
                  <a:pt x="204" y="403"/>
                </a:lnTo>
                <a:lnTo>
                  <a:pt x="202" y="370"/>
                </a:lnTo>
                <a:lnTo>
                  <a:pt x="204" y="336"/>
                </a:lnTo>
                <a:lnTo>
                  <a:pt x="215" y="305"/>
                </a:lnTo>
                <a:lnTo>
                  <a:pt x="229" y="276"/>
                </a:lnTo>
                <a:lnTo>
                  <a:pt x="250" y="251"/>
                </a:lnTo>
                <a:lnTo>
                  <a:pt x="275" y="230"/>
                </a:lnTo>
                <a:lnTo>
                  <a:pt x="304" y="214"/>
                </a:lnTo>
                <a:lnTo>
                  <a:pt x="335" y="205"/>
                </a:lnTo>
                <a:lnTo>
                  <a:pt x="369" y="201"/>
                </a:lnTo>
                <a:close/>
                <a:moveTo>
                  <a:pt x="327" y="34"/>
                </a:moveTo>
                <a:lnTo>
                  <a:pt x="319" y="69"/>
                </a:lnTo>
                <a:lnTo>
                  <a:pt x="314" y="79"/>
                </a:lnTo>
                <a:lnTo>
                  <a:pt x="305" y="87"/>
                </a:lnTo>
                <a:lnTo>
                  <a:pt x="295" y="93"/>
                </a:lnTo>
                <a:lnTo>
                  <a:pt x="259" y="104"/>
                </a:lnTo>
                <a:lnTo>
                  <a:pt x="226" y="121"/>
                </a:lnTo>
                <a:lnTo>
                  <a:pt x="220" y="124"/>
                </a:lnTo>
                <a:lnTo>
                  <a:pt x="215" y="125"/>
                </a:lnTo>
                <a:lnTo>
                  <a:pt x="209" y="127"/>
                </a:lnTo>
                <a:lnTo>
                  <a:pt x="203" y="125"/>
                </a:lnTo>
                <a:lnTo>
                  <a:pt x="198" y="124"/>
                </a:lnTo>
                <a:lnTo>
                  <a:pt x="192" y="121"/>
                </a:lnTo>
                <a:lnTo>
                  <a:pt x="161" y="103"/>
                </a:lnTo>
                <a:lnTo>
                  <a:pt x="102" y="162"/>
                </a:lnTo>
                <a:lnTo>
                  <a:pt x="102" y="162"/>
                </a:lnTo>
                <a:lnTo>
                  <a:pt x="120" y="192"/>
                </a:lnTo>
                <a:lnTo>
                  <a:pt x="124" y="204"/>
                </a:lnTo>
                <a:lnTo>
                  <a:pt x="124" y="216"/>
                </a:lnTo>
                <a:lnTo>
                  <a:pt x="120" y="226"/>
                </a:lnTo>
                <a:lnTo>
                  <a:pt x="105" y="260"/>
                </a:lnTo>
                <a:lnTo>
                  <a:pt x="92" y="295"/>
                </a:lnTo>
                <a:lnTo>
                  <a:pt x="86" y="306"/>
                </a:lnTo>
                <a:lnTo>
                  <a:pt x="79" y="315"/>
                </a:lnTo>
                <a:lnTo>
                  <a:pt x="68" y="319"/>
                </a:lnTo>
                <a:lnTo>
                  <a:pt x="33" y="328"/>
                </a:lnTo>
                <a:lnTo>
                  <a:pt x="33" y="411"/>
                </a:lnTo>
                <a:lnTo>
                  <a:pt x="34" y="411"/>
                </a:lnTo>
                <a:lnTo>
                  <a:pt x="68" y="420"/>
                </a:lnTo>
                <a:lnTo>
                  <a:pt x="79" y="425"/>
                </a:lnTo>
                <a:lnTo>
                  <a:pt x="86" y="433"/>
                </a:lnTo>
                <a:lnTo>
                  <a:pt x="92" y="443"/>
                </a:lnTo>
                <a:lnTo>
                  <a:pt x="105" y="479"/>
                </a:lnTo>
                <a:lnTo>
                  <a:pt x="120" y="513"/>
                </a:lnTo>
                <a:lnTo>
                  <a:pt x="124" y="525"/>
                </a:lnTo>
                <a:lnTo>
                  <a:pt x="124" y="536"/>
                </a:lnTo>
                <a:lnTo>
                  <a:pt x="120" y="547"/>
                </a:lnTo>
                <a:lnTo>
                  <a:pt x="102" y="578"/>
                </a:lnTo>
                <a:lnTo>
                  <a:pt x="161" y="636"/>
                </a:lnTo>
                <a:lnTo>
                  <a:pt x="161" y="636"/>
                </a:lnTo>
                <a:lnTo>
                  <a:pt x="192" y="617"/>
                </a:lnTo>
                <a:lnTo>
                  <a:pt x="198" y="615"/>
                </a:lnTo>
                <a:lnTo>
                  <a:pt x="203" y="614"/>
                </a:lnTo>
                <a:lnTo>
                  <a:pt x="209" y="614"/>
                </a:lnTo>
                <a:lnTo>
                  <a:pt x="215" y="614"/>
                </a:lnTo>
                <a:lnTo>
                  <a:pt x="220" y="615"/>
                </a:lnTo>
                <a:lnTo>
                  <a:pt x="226" y="617"/>
                </a:lnTo>
                <a:lnTo>
                  <a:pt x="259" y="634"/>
                </a:lnTo>
                <a:lnTo>
                  <a:pt x="295" y="646"/>
                </a:lnTo>
                <a:lnTo>
                  <a:pt x="305" y="652"/>
                </a:lnTo>
                <a:lnTo>
                  <a:pt x="314" y="659"/>
                </a:lnTo>
                <a:lnTo>
                  <a:pt x="319" y="670"/>
                </a:lnTo>
                <a:lnTo>
                  <a:pt x="327" y="705"/>
                </a:lnTo>
                <a:lnTo>
                  <a:pt x="411" y="705"/>
                </a:lnTo>
                <a:lnTo>
                  <a:pt x="411" y="705"/>
                </a:lnTo>
                <a:lnTo>
                  <a:pt x="419" y="670"/>
                </a:lnTo>
                <a:lnTo>
                  <a:pt x="424" y="659"/>
                </a:lnTo>
                <a:lnTo>
                  <a:pt x="432" y="652"/>
                </a:lnTo>
                <a:lnTo>
                  <a:pt x="444" y="646"/>
                </a:lnTo>
                <a:lnTo>
                  <a:pt x="479" y="634"/>
                </a:lnTo>
                <a:lnTo>
                  <a:pt x="512" y="617"/>
                </a:lnTo>
                <a:lnTo>
                  <a:pt x="517" y="615"/>
                </a:lnTo>
                <a:lnTo>
                  <a:pt x="524" y="614"/>
                </a:lnTo>
                <a:lnTo>
                  <a:pt x="529" y="614"/>
                </a:lnTo>
                <a:lnTo>
                  <a:pt x="535" y="614"/>
                </a:lnTo>
                <a:lnTo>
                  <a:pt x="541" y="615"/>
                </a:lnTo>
                <a:lnTo>
                  <a:pt x="546" y="617"/>
                </a:lnTo>
                <a:lnTo>
                  <a:pt x="577" y="636"/>
                </a:lnTo>
                <a:lnTo>
                  <a:pt x="577" y="636"/>
                </a:lnTo>
                <a:lnTo>
                  <a:pt x="636" y="578"/>
                </a:lnTo>
                <a:lnTo>
                  <a:pt x="618" y="547"/>
                </a:lnTo>
                <a:lnTo>
                  <a:pt x="613" y="536"/>
                </a:lnTo>
                <a:lnTo>
                  <a:pt x="613" y="525"/>
                </a:lnTo>
                <a:lnTo>
                  <a:pt x="618" y="513"/>
                </a:lnTo>
                <a:lnTo>
                  <a:pt x="634" y="479"/>
                </a:lnTo>
                <a:lnTo>
                  <a:pt x="645" y="443"/>
                </a:lnTo>
                <a:lnTo>
                  <a:pt x="651" y="433"/>
                </a:lnTo>
                <a:lnTo>
                  <a:pt x="660" y="425"/>
                </a:lnTo>
                <a:lnTo>
                  <a:pt x="670" y="420"/>
                </a:lnTo>
                <a:lnTo>
                  <a:pt x="704" y="411"/>
                </a:lnTo>
                <a:lnTo>
                  <a:pt x="706" y="411"/>
                </a:lnTo>
                <a:lnTo>
                  <a:pt x="706" y="328"/>
                </a:lnTo>
                <a:lnTo>
                  <a:pt x="670" y="319"/>
                </a:lnTo>
                <a:lnTo>
                  <a:pt x="660" y="315"/>
                </a:lnTo>
                <a:lnTo>
                  <a:pt x="651" y="306"/>
                </a:lnTo>
                <a:lnTo>
                  <a:pt x="645" y="295"/>
                </a:lnTo>
                <a:lnTo>
                  <a:pt x="634" y="260"/>
                </a:lnTo>
                <a:lnTo>
                  <a:pt x="618" y="226"/>
                </a:lnTo>
                <a:lnTo>
                  <a:pt x="613" y="216"/>
                </a:lnTo>
                <a:lnTo>
                  <a:pt x="613" y="204"/>
                </a:lnTo>
                <a:lnTo>
                  <a:pt x="618" y="192"/>
                </a:lnTo>
                <a:lnTo>
                  <a:pt x="636" y="162"/>
                </a:lnTo>
                <a:lnTo>
                  <a:pt x="636" y="162"/>
                </a:lnTo>
                <a:lnTo>
                  <a:pt x="577" y="103"/>
                </a:lnTo>
                <a:lnTo>
                  <a:pt x="546" y="121"/>
                </a:lnTo>
                <a:lnTo>
                  <a:pt x="541" y="124"/>
                </a:lnTo>
                <a:lnTo>
                  <a:pt x="535" y="125"/>
                </a:lnTo>
                <a:lnTo>
                  <a:pt x="529" y="127"/>
                </a:lnTo>
                <a:lnTo>
                  <a:pt x="524" y="125"/>
                </a:lnTo>
                <a:lnTo>
                  <a:pt x="517" y="124"/>
                </a:lnTo>
                <a:lnTo>
                  <a:pt x="512" y="121"/>
                </a:lnTo>
                <a:lnTo>
                  <a:pt x="479" y="104"/>
                </a:lnTo>
                <a:lnTo>
                  <a:pt x="444" y="93"/>
                </a:lnTo>
                <a:lnTo>
                  <a:pt x="432" y="87"/>
                </a:lnTo>
                <a:lnTo>
                  <a:pt x="424" y="79"/>
                </a:lnTo>
                <a:lnTo>
                  <a:pt x="419" y="69"/>
                </a:lnTo>
                <a:lnTo>
                  <a:pt x="411" y="34"/>
                </a:lnTo>
                <a:lnTo>
                  <a:pt x="411" y="34"/>
                </a:lnTo>
                <a:lnTo>
                  <a:pt x="327" y="34"/>
                </a:lnTo>
                <a:close/>
                <a:moveTo>
                  <a:pt x="319" y="0"/>
                </a:moveTo>
                <a:lnTo>
                  <a:pt x="419" y="0"/>
                </a:lnTo>
                <a:lnTo>
                  <a:pt x="427" y="2"/>
                </a:lnTo>
                <a:lnTo>
                  <a:pt x="435" y="7"/>
                </a:lnTo>
                <a:lnTo>
                  <a:pt x="440" y="15"/>
                </a:lnTo>
                <a:lnTo>
                  <a:pt x="442" y="24"/>
                </a:lnTo>
                <a:lnTo>
                  <a:pt x="452" y="60"/>
                </a:lnTo>
                <a:lnTo>
                  <a:pt x="492" y="74"/>
                </a:lnTo>
                <a:lnTo>
                  <a:pt x="529" y="93"/>
                </a:lnTo>
                <a:lnTo>
                  <a:pt x="560" y="73"/>
                </a:lnTo>
                <a:lnTo>
                  <a:pt x="567" y="70"/>
                </a:lnTo>
                <a:lnTo>
                  <a:pt x="573" y="68"/>
                </a:lnTo>
                <a:lnTo>
                  <a:pt x="580" y="68"/>
                </a:lnTo>
                <a:lnTo>
                  <a:pt x="585" y="68"/>
                </a:lnTo>
                <a:lnTo>
                  <a:pt x="590" y="70"/>
                </a:lnTo>
                <a:lnTo>
                  <a:pt x="596" y="73"/>
                </a:lnTo>
                <a:lnTo>
                  <a:pt x="665" y="144"/>
                </a:lnTo>
                <a:lnTo>
                  <a:pt x="670" y="151"/>
                </a:lnTo>
                <a:lnTo>
                  <a:pt x="672" y="159"/>
                </a:lnTo>
                <a:lnTo>
                  <a:pt x="669" y="168"/>
                </a:lnTo>
                <a:lnTo>
                  <a:pt x="665" y="178"/>
                </a:lnTo>
                <a:lnTo>
                  <a:pt x="647" y="209"/>
                </a:lnTo>
                <a:lnTo>
                  <a:pt x="665" y="247"/>
                </a:lnTo>
                <a:lnTo>
                  <a:pt x="678" y="286"/>
                </a:lnTo>
                <a:lnTo>
                  <a:pt x="713" y="295"/>
                </a:lnTo>
                <a:lnTo>
                  <a:pt x="723" y="299"/>
                </a:lnTo>
                <a:lnTo>
                  <a:pt x="730" y="305"/>
                </a:lnTo>
                <a:lnTo>
                  <a:pt x="737" y="311"/>
                </a:lnTo>
                <a:lnTo>
                  <a:pt x="738" y="320"/>
                </a:lnTo>
                <a:lnTo>
                  <a:pt x="738" y="418"/>
                </a:lnTo>
                <a:lnTo>
                  <a:pt x="737" y="428"/>
                </a:lnTo>
                <a:lnTo>
                  <a:pt x="730" y="434"/>
                </a:lnTo>
                <a:lnTo>
                  <a:pt x="723" y="439"/>
                </a:lnTo>
                <a:lnTo>
                  <a:pt x="713" y="443"/>
                </a:lnTo>
                <a:lnTo>
                  <a:pt x="678" y="453"/>
                </a:lnTo>
                <a:lnTo>
                  <a:pt x="665" y="492"/>
                </a:lnTo>
                <a:lnTo>
                  <a:pt x="647" y="530"/>
                </a:lnTo>
                <a:lnTo>
                  <a:pt x="665" y="561"/>
                </a:lnTo>
                <a:lnTo>
                  <a:pt x="669" y="570"/>
                </a:lnTo>
                <a:lnTo>
                  <a:pt x="672" y="580"/>
                </a:lnTo>
                <a:lnTo>
                  <a:pt x="670" y="587"/>
                </a:lnTo>
                <a:lnTo>
                  <a:pt x="665" y="597"/>
                </a:lnTo>
                <a:lnTo>
                  <a:pt x="596" y="666"/>
                </a:lnTo>
                <a:lnTo>
                  <a:pt x="590" y="669"/>
                </a:lnTo>
                <a:lnTo>
                  <a:pt x="586" y="671"/>
                </a:lnTo>
                <a:lnTo>
                  <a:pt x="581" y="671"/>
                </a:lnTo>
                <a:lnTo>
                  <a:pt x="575" y="671"/>
                </a:lnTo>
                <a:lnTo>
                  <a:pt x="567" y="669"/>
                </a:lnTo>
                <a:lnTo>
                  <a:pt x="560" y="666"/>
                </a:lnTo>
                <a:lnTo>
                  <a:pt x="529" y="646"/>
                </a:lnTo>
                <a:lnTo>
                  <a:pt x="492" y="665"/>
                </a:lnTo>
                <a:lnTo>
                  <a:pt x="452" y="679"/>
                </a:lnTo>
                <a:lnTo>
                  <a:pt x="442" y="714"/>
                </a:lnTo>
                <a:lnTo>
                  <a:pt x="440" y="724"/>
                </a:lnTo>
                <a:lnTo>
                  <a:pt x="435" y="731"/>
                </a:lnTo>
                <a:lnTo>
                  <a:pt x="427" y="737"/>
                </a:lnTo>
                <a:lnTo>
                  <a:pt x="419" y="739"/>
                </a:lnTo>
                <a:lnTo>
                  <a:pt x="319" y="739"/>
                </a:lnTo>
                <a:lnTo>
                  <a:pt x="310" y="737"/>
                </a:lnTo>
                <a:lnTo>
                  <a:pt x="304" y="731"/>
                </a:lnTo>
                <a:lnTo>
                  <a:pt x="298" y="724"/>
                </a:lnTo>
                <a:lnTo>
                  <a:pt x="295" y="714"/>
                </a:lnTo>
                <a:lnTo>
                  <a:pt x="287" y="679"/>
                </a:lnTo>
                <a:lnTo>
                  <a:pt x="246" y="665"/>
                </a:lnTo>
                <a:lnTo>
                  <a:pt x="209" y="646"/>
                </a:lnTo>
                <a:lnTo>
                  <a:pt x="178" y="666"/>
                </a:lnTo>
                <a:lnTo>
                  <a:pt x="171" y="669"/>
                </a:lnTo>
                <a:lnTo>
                  <a:pt x="164" y="671"/>
                </a:lnTo>
                <a:lnTo>
                  <a:pt x="157" y="671"/>
                </a:lnTo>
                <a:lnTo>
                  <a:pt x="152" y="671"/>
                </a:lnTo>
                <a:lnTo>
                  <a:pt x="147" y="669"/>
                </a:lnTo>
                <a:lnTo>
                  <a:pt x="143" y="666"/>
                </a:lnTo>
                <a:lnTo>
                  <a:pt x="73" y="597"/>
                </a:lnTo>
                <a:lnTo>
                  <a:pt x="68" y="587"/>
                </a:lnTo>
                <a:lnTo>
                  <a:pt x="67" y="580"/>
                </a:lnTo>
                <a:lnTo>
                  <a:pt x="69" y="570"/>
                </a:lnTo>
                <a:lnTo>
                  <a:pt x="73" y="561"/>
                </a:lnTo>
                <a:lnTo>
                  <a:pt x="92" y="530"/>
                </a:lnTo>
                <a:lnTo>
                  <a:pt x="73" y="492"/>
                </a:lnTo>
                <a:lnTo>
                  <a:pt x="60" y="453"/>
                </a:lnTo>
                <a:lnTo>
                  <a:pt x="24" y="443"/>
                </a:lnTo>
                <a:lnTo>
                  <a:pt x="16" y="439"/>
                </a:lnTo>
                <a:lnTo>
                  <a:pt x="8" y="434"/>
                </a:lnTo>
                <a:lnTo>
                  <a:pt x="1" y="428"/>
                </a:lnTo>
                <a:lnTo>
                  <a:pt x="0" y="418"/>
                </a:lnTo>
                <a:lnTo>
                  <a:pt x="0" y="320"/>
                </a:lnTo>
                <a:lnTo>
                  <a:pt x="1" y="311"/>
                </a:lnTo>
                <a:lnTo>
                  <a:pt x="8" y="305"/>
                </a:lnTo>
                <a:lnTo>
                  <a:pt x="16" y="299"/>
                </a:lnTo>
                <a:lnTo>
                  <a:pt x="24" y="295"/>
                </a:lnTo>
                <a:lnTo>
                  <a:pt x="60" y="286"/>
                </a:lnTo>
                <a:lnTo>
                  <a:pt x="73" y="247"/>
                </a:lnTo>
                <a:lnTo>
                  <a:pt x="92" y="209"/>
                </a:lnTo>
                <a:lnTo>
                  <a:pt x="73" y="178"/>
                </a:lnTo>
                <a:lnTo>
                  <a:pt x="69" y="168"/>
                </a:lnTo>
                <a:lnTo>
                  <a:pt x="67" y="159"/>
                </a:lnTo>
                <a:lnTo>
                  <a:pt x="68" y="151"/>
                </a:lnTo>
                <a:lnTo>
                  <a:pt x="73" y="144"/>
                </a:lnTo>
                <a:lnTo>
                  <a:pt x="143" y="73"/>
                </a:lnTo>
                <a:lnTo>
                  <a:pt x="147" y="70"/>
                </a:lnTo>
                <a:lnTo>
                  <a:pt x="152" y="68"/>
                </a:lnTo>
                <a:lnTo>
                  <a:pt x="157" y="68"/>
                </a:lnTo>
                <a:lnTo>
                  <a:pt x="165" y="68"/>
                </a:lnTo>
                <a:lnTo>
                  <a:pt x="171" y="70"/>
                </a:lnTo>
                <a:lnTo>
                  <a:pt x="178" y="73"/>
                </a:lnTo>
                <a:lnTo>
                  <a:pt x="209" y="93"/>
                </a:lnTo>
                <a:lnTo>
                  <a:pt x="246" y="74"/>
                </a:lnTo>
                <a:lnTo>
                  <a:pt x="287" y="60"/>
                </a:lnTo>
                <a:lnTo>
                  <a:pt x="295" y="24"/>
                </a:lnTo>
                <a:lnTo>
                  <a:pt x="298" y="15"/>
                </a:lnTo>
                <a:lnTo>
                  <a:pt x="304" y="7"/>
                </a:lnTo>
                <a:lnTo>
                  <a:pt x="310" y="2"/>
                </a:lnTo>
                <a:lnTo>
                  <a:pt x="31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6" name="Freeform 1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732186" y="4115501"/>
            <a:ext cx="444993" cy="444993"/>
          </a:xfrm>
          <a:custGeom>
            <a:avLst/>
            <a:gdLst>
              <a:gd name="T0" fmla="*/ 338 w 739"/>
              <a:gd name="T1" fmla="*/ 383 h 739"/>
              <a:gd name="T2" fmla="*/ 401 w 739"/>
              <a:gd name="T3" fmla="*/ 383 h 739"/>
              <a:gd name="T4" fmla="*/ 524 w 739"/>
              <a:gd name="T5" fmla="*/ 303 h 739"/>
              <a:gd name="T6" fmla="*/ 406 w 739"/>
              <a:gd name="T7" fmla="*/ 425 h 739"/>
              <a:gd name="T8" fmla="*/ 504 w 739"/>
              <a:gd name="T9" fmla="*/ 470 h 739"/>
              <a:gd name="T10" fmla="*/ 215 w 739"/>
              <a:gd name="T11" fmla="*/ 303 h 739"/>
              <a:gd name="T12" fmla="*/ 257 w 739"/>
              <a:gd name="T13" fmla="*/ 494 h 739"/>
              <a:gd name="T14" fmla="*/ 317 w 739"/>
              <a:gd name="T15" fmla="*/ 411 h 739"/>
              <a:gd name="T16" fmla="*/ 369 w 739"/>
              <a:gd name="T17" fmla="*/ 201 h 739"/>
              <a:gd name="T18" fmla="*/ 321 w 739"/>
              <a:gd name="T19" fmla="*/ 323 h 739"/>
              <a:gd name="T20" fmla="*/ 418 w 739"/>
              <a:gd name="T21" fmla="*/ 323 h 739"/>
              <a:gd name="T22" fmla="*/ 369 w 739"/>
              <a:gd name="T23" fmla="*/ 201 h 739"/>
              <a:gd name="T24" fmla="*/ 537 w 739"/>
              <a:gd name="T25" fmla="*/ 256 h 739"/>
              <a:gd name="T26" fmla="*/ 537 w 739"/>
              <a:gd name="T27" fmla="*/ 483 h 739"/>
              <a:gd name="T28" fmla="*/ 329 w 739"/>
              <a:gd name="T29" fmla="*/ 566 h 739"/>
              <a:gd name="T30" fmla="*/ 172 w 739"/>
              <a:gd name="T31" fmla="*/ 411 h 739"/>
              <a:gd name="T32" fmla="*/ 257 w 739"/>
              <a:gd name="T33" fmla="*/ 202 h 739"/>
              <a:gd name="T34" fmla="*/ 314 w 739"/>
              <a:gd name="T35" fmla="*/ 79 h 739"/>
              <a:gd name="T36" fmla="*/ 215 w 739"/>
              <a:gd name="T37" fmla="*/ 125 h 739"/>
              <a:gd name="T38" fmla="*/ 102 w 739"/>
              <a:gd name="T39" fmla="*/ 162 h 739"/>
              <a:gd name="T40" fmla="*/ 105 w 739"/>
              <a:gd name="T41" fmla="*/ 260 h 739"/>
              <a:gd name="T42" fmla="*/ 33 w 739"/>
              <a:gd name="T43" fmla="*/ 411 h 739"/>
              <a:gd name="T44" fmla="*/ 105 w 739"/>
              <a:gd name="T45" fmla="*/ 479 h 739"/>
              <a:gd name="T46" fmla="*/ 161 w 739"/>
              <a:gd name="T47" fmla="*/ 636 h 739"/>
              <a:gd name="T48" fmla="*/ 215 w 739"/>
              <a:gd name="T49" fmla="*/ 614 h 739"/>
              <a:gd name="T50" fmla="*/ 314 w 739"/>
              <a:gd name="T51" fmla="*/ 659 h 739"/>
              <a:gd name="T52" fmla="*/ 424 w 739"/>
              <a:gd name="T53" fmla="*/ 659 h 739"/>
              <a:gd name="T54" fmla="*/ 524 w 739"/>
              <a:gd name="T55" fmla="*/ 614 h 739"/>
              <a:gd name="T56" fmla="*/ 578 w 739"/>
              <a:gd name="T57" fmla="*/ 636 h 739"/>
              <a:gd name="T58" fmla="*/ 634 w 739"/>
              <a:gd name="T59" fmla="*/ 479 h 739"/>
              <a:gd name="T60" fmla="*/ 706 w 739"/>
              <a:gd name="T61" fmla="*/ 411 h 739"/>
              <a:gd name="T62" fmla="*/ 634 w 739"/>
              <a:gd name="T63" fmla="*/ 260 h 739"/>
              <a:gd name="T64" fmla="*/ 636 w 739"/>
              <a:gd name="T65" fmla="*/ 162 h 739"/>
              <a:gd name="T66" fmla="*/ 524 w 739"/>
              <a:gd name="T67" fmla="*/ 125 h 739"/>
              <a:gd name="T68" fmla="*/ 424 w 739"/>
              <a:gd name="T69" fmla="*/ 79 h 739"/>
              <a:gd name="T70" fmla="*/ 419 w 739"/>
              <a:gd name="T71" fmla="*/ 0 h 739"/>
              <a:gd name="T72" fmla="*/ 492 w 739"/>
              <a:gd name="T73" fmla="*/ 74 h 739"/>
              <a:gd name="T74" fmla="*/ 585 w 739"/>
              <a:gd name="T75" fmla="*/ 68 h 739"/>
              <a:gd name="T76" fmla="*/ 669 w 739"/>
              <a:gd name="T77" fmla="*/ 168 h 739"/>
              <a:gd name="T78" fmla="*/ 723 w 739"/>
              <a:gd name="T79" fmla="*/ 299 h 739"/>
              <a:gd name="T80" fmla="*/ 731 w 739"/>
              <a:gd name="T81" fmla="*/ 434 h 739"/>
              <a:gd name="T82" fmla="*/ 665 w 739"/>
              <a:gd name="T83" fmla="*/ 561 h 739"/>
              <a:gd name="T84" fmla="*/ 591 w 739"/>
              <a:gd name="T85" fmla="*/ 669 h 739"/>
              <a:gd name="T86" fmla="*/ 529 w 739"/>
              <a:gd name="T87" fmla="*/ 646 h 739"/>
              <a:gd name="T88" fmla="*/ 427 w 739"/>
              <a:gd name="T89" fmla="*/ 737 h 739"/>
              <a:gd name="T90" fmla="*/ 295 w 739"/>
              <a:gd name="T91" fmla="*/ 714 h 739"/>
              <a:gd name="T92" fmla="*/ 164 w 739"/>
              <a:gd name="T93" fmla="*/ 671 h 739"/>
              <a:gd name="T94" fmla="*/ 68 w 739"/>
              <a:gd name="T95" fmla="*/ 587 h 739"/>
              <a:gd name="T96" fmla="*/ 60 w 739"/>
              <a:gd name="T97" fmla="*/ 453 h 739"/>
              <a:gd name="T98" fmla="*/ 0 w 739"/>
              <a:gd name="T99" fmla="*/ 320 h 739"/>
              <a:gd name="T100" fmla="*/ 74 w 739"/>
              <a:gd name="T101" fmla="*/ 247 h 739"/>
              <a:gd name="T102" fmla="*/ 74 w 739"/>
              <a:gd name="T103" fmla="*/ 144 h 739"/>
              <a:gd name="T104" fmla="*/ 172 w 739"/>
              <a:gd name="T105" fmla="*/ 70 h 739"/>
              <a:gd name="T106" fmla="*/ 299 w 739"/>
              <a:gd name="T107" fmla="*/ 1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39" h="739">
                <a:moveTo>
                  <a:pt x="369" y="336"/>
                </a:moveTo>
                <a:lnTo>
                  <a:pt x="356" y="339"/>
                </a:lnTo>
                <a:lnTo>
                  <a:pt x="346" y="345"/>
                </a:lnTo>
                <a:lnTo>
                  <a:pt x="338" y="357"/>
                </a:lnTo>
                <a:lnTo>
                  <a:pt x="335" y="370"/>
                </a:lnTo>
                <a:lnTo>
                  <a:pt x="338" y="383"/>
                </a:lnTo>
                <a:lnTo>
                  <a:pt x="346" y="394"/>
                </a:lnTo>
                <a:lnTo>
                  <a:pt x="356" y="400"/>
                </a:lnTo>
                <a:lnTo>
                  <a:pt x="369" y="403"/>
                </a:lnTo>
                <a:lnTo>
                  <a:pt x="382" y="400"/>
                </a:lnTo>
                <a:lnTo>
                  <a:pt x="393" y="394"/>
                </a:lnTo>
                <a:lnTo>
                  <a:pt x="401" y="383"/>
                </a:lnTo>
                <a:lnTo>
                  <a:pt x="403" y="370"/>
                </a:lnTo>
                <a:lnTo>
                  <a:pt x="401" y="357"/>
                </a:lnTo>
                <a:lnTo>
                  <a:pt x="393" y="345"/>
                </a:lnTo>
                <a:lnTo>
                  <a:pt x="382" y="339"/>
                </a:lnTo>
                <a:lnTo>
                  <a:pt x="369" y="336"/>
                </a:lnTo>
                <a:close/>
                <a:moveTo>
                  <a:pt x="524" y="303"/>
                </a:moveTo>
                <a:lnTo>
                  <a:pt x="434" y="353"/>
                </a:lnTo>
                <a:lnTo>
                  <a:pt x="436" y="361"/>
                </a:lnTo>
                <a:lnTo>
                  <a:pt x="436" y="370"/>
                </a:lnTo>
                <a:lnTo>
                  <a:pt x="432" y="392"/>
                </a:lnTo>
                <a:lnTo>
                  <a:pt x="422" y="411"/>
                </a:lnTo>
                <a:lnTo>
                  <a:pt x="406" y="425"/>
                </a:lnTo>
                <a:lnTo>
                  <a:pt x="386" y="434"/>
                </a:lnTo>
                <a:lnTo>
                  <a:pt x="386" y="536"/>
                </a:lnTo>
                <a:lnTo>
                  <a:pt x="422" y="530"/>
                </a:lnTo>
                <a:lnTo>
                  <a:pt x="453" y="515"/>
                </a:lnTo>
                <a:lnTo>
                  <a:pt x="481" y="494"/>
                </a:lnTo>
                <a:lnTo>
                  <a:pt x="504" y="470"/>
                </a:lnTo>
                <a:lnTo>
                  <a:pt x="523" y="439"/>
                </a:lnTo>
                <a:lnTo>
                  <a:pt x="533" y="405"/>
                </a:lnTo>
                <a:lnTo>
                  <a:pt x="537" y="370"/>
                </a:lnTo>
                <a:lnTo>
                  <a:pt x="533" y="335"/>
                </a:lnTo>
                <a:lnTo>
                  <a:pt x="524" y="303"/>
                </a:lnTo>
                <a:close/>
                <a:moveTo>
                  <a:pt x="215" y="303"/>
                </a:moveTo>
                <a:lnTo>
                  <a:pt x="204" y="335"/>
                </a:lnTo>
                <a:lnTo>
                  <a:pt x="202" y="370"/>
                </a:lnTo>
                <a:lnTo>
                  <a:pt x="206" y="405"/>
                </a:lnTo>
                <a:lnTo>
                  <a:pt x="216" y="439"/>
                </a:lnTo>
                <a:lnTo>
                  <a:pt x="235" y="470"/>
                </a:lnTo>
                <a:lnTo>
                  <a:pt x="257" y="494"/>
                </a:lnTo>
                <a:lnTo>
                  <a:pt x="286" y="515"/>
                </a:lnTo>
                <a:lnTo>
                  <a:pt x="317" y="530"/>
                </a:lnTo>
                <a:lnTo>
                  <a:pt x="352" y="536"/>
                </a:lnTo>
                <a:lnTo>
                  <a:pt x="352" y="434"/>
                </a:lnTo>
                <a:lnTo>
                  <a:pt x="333" y="425"/>
                </a:lnTo>
                <a:lnTo>
                  <a:pt x="317" y="411"/>
                </a:lnTo>
                <a:lnTo>
                  <a:pt x="305" y="392"/>
                </a:lnTo>
                <a:lnTo>
                  <a:pt x="303" y="370"/>
                </a:lnTo>
                <a:lnTo>
                  <a:pt x="303" y="361"/>
                </a:lnTo>
                <a:lnTo>
                  <a:pt x="304" y="353"/>
                </a:lnTo>
                <a:lnTo>
                  <a:pt x="215" y="303"/>
                </a:lnTo>
                <a:close/>
                <a:moveTo>
                  <a:pt x="369" y="201"/>
                </a:moveTo>
                <a:lnTo>
                  <a:pt x="335" y="205"/>
                </a:lnTo>
                <a:lnTo>
                  <a:pt x="305" y="214"/>
                </a:lnTo>
                <a:lnTo>
                  <a:pt x="276" y="230"/>
                </a:lnTo>
                <a:lnTo>
                  <a:pt x="252" y="250"/>
                </a:lnTo>
                <a:lnTo>
                  <a:pt x="232" y="273"/>
                </a:lnTo>
                <a:lnTo>
                  <a:pt x="321" y="323"/>
                </a:lnTo>
                <a:lnTo>
                  <a:pt x="334" y="312"/>
                </a:lnTo>
                <a:lnTo>
                  <a:pt x="351" y="305"/>
                </a:lnTo>
                <a:lnTo>
                  <a:pt x="369" y="302"/>
                </a:lnTo>
                <a:lnTo>
                  <a:pt x="388" y="305"/>
                </a:lnTo>
                <a:lnTo>
                  <a:pt x="403" y="312"/>
                </a:lnTo>
                <a:lnTo>
                  <a:pt x="418" y="323"/>
                </a:lnTo>
                <a:lnTo>
                  <a:pt x="507" y="273"/>
                </a:lnTo>
                <a:lnTo>
                  <a:pt x="487" y="250"/>
                </a:lnTo>
                <a:lnTo>
                  <a:pt x="462" y="230"/>
                </a:lnTo>
                <a:lnTo>
                  <a:pt x="434" y="214"/>
                </a:lnTo>
                <a:lnTo>
                  <a:pt x="402" y="205"/>
                </a:lnTo>
                <a:lnTo>
                  <a:pt x="369" y="201"/>
                </a:lnTo>
                <a:close/>
                <a:moveTo>
                  <a:pt x="369" y="168"/>
                </a:moveTo>
                <a:lnTo>
                  <a:pt x="410" y="172"/>
                </a:lnTo>
                <a:lnTo>
                  <a:pt x="448" y="184"/>
                </a:lnTo>
                <a:lnTo>
                  <a:pt x="482" y="202"/>
                </a:lnTo>
                <a:lnTo>
                  <a:pt x="512" y="227"/>
                </a:lnTo>
                <a:lnTo>
                  <a:pt x="537" y="256"/>
                </a:lnTo>
                <a:lnTo>
                  <a:pt x="555" y="292"/>
                </a:lnTo>
                <a:lnTo>
                  <a:pt x="567" y="329"/>
                </a:lnTo>
                <a:lnTo>
                  <a:pt x="571" y="370"/>
                </a:lnTo>
                <a:lnTo>
                  <a:pt x="567" y="411"/>
                </a:lnTo>
                <a:lnTo>
                  <a:pt x="555" y="449"/>
                </a:lnTo>
                <a:lnTo>
                  <a:pt x="537" y="483"/>
                </a:lnTo>
                <a:lnTo>
                  <a:pt x="512" y="511"/>
                </a:lnTo>
                <a:lnTo>
                  <a:pt x="482" y="536"/>
                </a:lnTo>
                <a:lnTo>
                  <a:pt x="448" y="555"/>
                </a:lnTo>
                <a:lnTo>
                  <a:pt x="410" y="566"/>
                </a:lnTo>
                <a:lnTo>
                  <a:pt x="369" y="572"/>
                </a:lnTo>
                <a:lnTo>
                  <a:pt x="329" y="566"/>
                </a:lnTo>
                <a:lnTo>
                  <a:pt x="291" y="555"/>
                </a:lnTo>
                <a:lnTo>
                  <a:pt x="257" y="536"/>
                </a:lnTo>
                <a:lnTo>
                  <a:pt x="227" y="511"/>
                </a:lnTo>
                <a:lnTo>
                  <a:pt x="202" y="483"/>
                </a:lnTo>
                <a:lnTo>
                  <a:pt x="183" y="449"/>
                </a:lnTo>
                <a:lnTo>
                  <a:pt x="172" y="411"/>
                </a:lnTo>
                <a:lnTo>
                  <a:pt x="168" y="370"/>
                </a:lnTo>
                <a:lnTo>
                  <a:pt x="172" y="329"/>
                </a:lnTo>
                <a:lnTo>
                  <a:pt x="183" y="292"/>
                </a:lnTo>
                <a:lnTo>
                  <a:pt x="202" y="256"/>
                </a:lnTo>
                <a:lnTo>
                  <a:pt x="227" y="227"/>
                </a:lnTo>
                <a:lnTo>
                  <a:pt x="257" y="202"/>
                </a:lnTo>
                <a:lnTo>
                  <a:pt x="291" y="184"/>
                </a:lnTo>
                <a:lnTo>
                  <a:pt x="329" y="172"/>
                </a:lnTo>
                <a:lnTo>
                  <a:pt x="369" y="168"/>
                </a:lnTo>
                <a:close/>
                <a:moveTo>
                  <a:pt x="327" y="34"/>
                </a:moveTo>
                <a:lnTo>
                  <a:pt x="318" y="69"/>
                </a:lnTo>
                <a:lnTo>
                  <a:pt x="314" y="79"/>
                </a:lnTo>
                <a:lnTo>
                  <a:pt x="305" y="87"/>
                </a:lnTo>
                <a:lnTo>
                  <a:pt x="295" y="93"/>
                </a:lnTo>
                <a:lnTo>
                  <a:pt x="259" y="104"/>
                </a:lnTo>
                <a:lnTo>
                  <a:pt x="227" y="121"/>
                </a:lnTo>
                <a:lnTo>
                  <a:pt x="220" y="124"/>
                </a:lnTo>
                <a:lnTo>
                  <a:pt x="215" y="125"/>
                </a:lnTo>
                <a:lnTo>
                  <a:pt x="210" y="127"/>
                </a:lnTo>
                <a:lnTo>
                  <a:pt x="203" y="125"/>
                </a:lnTo>
                <a:lnTo>
                  <a:pt x="198" y="124"/>
                </a:lnTo>
                <a:lnTo>
                  <a:pt x="193" y="121"/>
                </a:lnTo>
                <a:lnTo>
                  <a:pt x="161" y="103"/>
                </a:lnTo>
                <a:lnTo>
                  <a:pt x="102" y="162"/>
                </a:lnTo>
                <a:lnTo>
                  <a:pt x="102" y="162"/>
                </a:lnTo>
                <a:lnTo>
                  <a:pt x="121" y="192"/>
                </a:lnTo>
                <a:lnTo>
                  <a:pt x="125" y="204"/>
                </a:lnTo>
                <a:lnTo>
                  <a:pt x="125" y="216"/>
                </a:lnTo>
                <a:lnTo>
                  <a:pt x="121" y="226"/>
                </a:lnTo>
                <a:lnTo>
                  <a:pt x="105" y="260"/>
                </a:lnTo>
                <a:lnTo>
                  <a:pt x="92" y="295"/>
                </a:lnTo>
                <a:lnTo>
                  <a:pt x="87" y="306"/>
                </a:lnTo>
                <a:lnTo>
                  <a:pt x="79" y="315"/>
                </a:lnTo>
                <a:lnTo>
                  <a:pt x="68" y="319"/>
                </a:lnTo>
                <a:lnTo>
                  <a:pt x="33" y="328"/>
                </a:lnTo>
                <a:lnTo>
                  <a:pt x="33" y="411"/>
                </a:lnTo>
                <a:lnTo>
                  <a:pt x="34" y="411"/>
                </a:lnTo>
                <a:lnTo>
                  <a:pt x="68" y="420"/>
                </a:lnTo>
                <a:lnTo>
                  <a:pt x="79" y="425"/>
                </a:lnTo>
                <a:lnTo>
                  <a:pt x="87" y="433"/>
                </a:lnTo>
                <a:lnTo>
                  <a:pt x="92" y="443"/>
                </a:lnTo>
                <a:lnTo>
                  <a:pt x="105" y="479"/>
                </a:lnTo>
                <a:lnTo>
                  <a:pt x="121" y="513"/>
                </a:lnTo>
                <a:lnTo>
                  <a:pt x="125" y="525"/>
                </a:lnTo>
                <a:lnTo>
                  <a:pt x="125" y="536"/>
                </a:lnTo>
                <a:lnTo>
                  <a:pt x="121" y="547"/>
                </a:lnTo>
                <a:lnTo>
                  <a:pt x="102" y="578"/>
                </a:lnTo>
                <a:lnTo>
                  <a:pt x="161" y="636"/>
                </a:lnTo>
                <a:lnTo>
                  <a:pt x="161" y="636"/>
                </a:lnTo>
                <a:lnTo>
                  <a:pt x="193" y="617"/>
                </a:lnTo>
                <a:lnTo>
                  <a:pt x="198" y="615"/>
                </a:lnTo>
                <a:lnTo>
                  <a:pt x="203" y="614"/>
                </a:lnTo>
                <a:lnTo>
                  <a:pt x="210" y="614"/>
                </a:lnTo>
                <a:lnTo>
                  <a:pt x="215" y="614"/>
                </a:lnTo>
                <a:lnTo>
                  <a:pt x="220" y="615"/>
                </a:lnTo>
                <a:lnTo>
                  <a:pt x="227" y="617"/>
                </a:lnTo>
                <a:lnTo>
                  <a:pt x="259" y="634"/>
                </a:lnTo>
                <a:lnTo>
                  <a:pt x="295" y="646"/>
                </a:lnTo>
                <a:lnTo>
                  <a:pt x="305" y="652"/>
                </a:lnTo>
                <a:lnTo>
                  <a:pt x="314" y="659"/>
                </a:lnTo>
                <a:lnTo>
                  <a:pt x="318" y="670"/>
                </a:lnTo>
                <a:lnTo>
                  <a:pt x="327" y="705"/>
                </a:lnTo>
                <a:lnTo>
                  <a:pt x="411" y="705"/>
                </a:lnTo>
                <a:lnTo>
                  <a:pt x="411" y="705"/>
                </a:lnTo>
                <a:lnTo>
                  <a:pt x="419" y="670"/>
                </a:lnTo>
                <a:lnTo>
                  <a:pt x="424" y="659"/>
                </a:lnTo>
                <a:lnTo>
                  <a:pt x="432" y="652"/>
                </a:lnTo>
                <a:lnTo>
                  <a:pt x="444" y="646"/>
                </a:lnTo>
                <a:lnTo>
                  <a:pt x="479" y="634"/>
                </a:lnTo>
                <a:lnTo>
                  <a:pt x="512" y="617"/>
                </a:lnTo>
                <a:lnTo>
                  <a:pt x="517" y="615"/>
                </a:lnTo>
                <a:lnTo>
                  <a:pt x="524" y="614"/>
                </a:lnTo>
                <a:lnTo>
                  <a:pt x="529" y="614"/>
                </a:lnTo>
                <a:lnTo>
                  <a:pt x="536" y="614"/>
                </a:lnTo>
                <a:lnTo>
                  <a:pt x="541" y="615"/>
                </a:lnTo>
                <a:lnTo>
                  <a:pt x="546" y="617"/>
                </a:lnTo>
                <a:lnTo>
                  <a:pt x="578" y="636"/>
                </a:lnTo>
                <a:lnTo>
                  <a:pt x="578" y="636"/>
                </a:lnTo>
                <a:lnTo>
                  <a:pt x="636" y="578"/>
                </a:lnTo>
                <a:lnTo>
                  <a:pt x="618" y="547"/>
                </a:lnTo>
                <a:lnTo>
                  <a:pt x="613" y="536"/>
                </a:lnTo>
                <a:lnTo>
                  <a:pt x="613" y="525"/>
                </a:lnTo>
                <a:lnTo>
                  <a:pt x="617" y="513"/>
                </a:lnTo>
                <a:lnTo>
                  <a:pt x="634" y="479"/>
                </a:lnTo>
                <a:lnTo>
                  <a:pt x="646" y="443"/>
                </a:lnTo>
                <a:lnTo>
                  <a:pt x="651" y="433"/>
                </a:lnTo>
                <a:lnTo>
                  <a:pt x="660" y="425"/>
                </a:lnTo>
                <a:lnTo>
                  <a:pt x="670" y="420"/>
                </a:lnTo>
                <a:lnTo>
                  <a:pt x="704" y="411"/>
                </a:lnTo>
                <a:lnTo>
                  <a:pt x="706" y="411"/>
                </a:lnTo>
                <a:lnTo>
                  <a:pt x="706" y="328"/>
                </a:lnTo>
                <a:lnTo>
                  <a:pt x="670" y="319"/>
                </a:lnTo>
                <a:lnTo>
                  <a:pt x="660" y="315"/>
                </a:lnTo>
                <a:lnTo>
                  <a:pt x="651" y="306"/>
                </a:lnTo>
                <a:lnTo>
                  <a:pt x="646" y="295"/>
                </a:lnTo>
                <a:lnTo>
                  <a:pt x="634" y="260"/>
                </a:lnTo>
                <a:lnTo>
                  <a:pt x="617" y="226"/>
                </a:lnTo>
                <a:lnTo>
                  <a:pt x="613" y="216"/>
                </a:lnTo>
                <a:lnTo>
                  <a:pt x="613" y="204"/>
                </a:lnTo>
                <a:lnTo>
                  <a:pt x="618" y="192"/>
                </a:lnTo>
                <a:lnTo>
                  <a:pt x="636" y="162"/>
                </a:lnTo>
                <a:lnTo>
                  <a:pt x="636" y="162"/>
                </a:lnTo>
                <a:lnTo>
                  <a:pt x="578" y="103"/>
                </a:lnTo>
                <a:lnTo>
                  <a:pt x="546" y="121"/>
                </a:lnTo>
                <a:lnTo>
                  <a:pt x="541" y="124"/>
                </a:lnTo>
                <a:lnTo>
                  <a:pt x="536" y="125"/>
                </a:lnTo>
                <a:lnTo>
                  <a:pt x="529" y="127"/>
                </a:lnTo>
                <a:lnTo>
                  <a:pt x="524" y="125"/>
                </a:lnTo>
                <a:lnTo>
                  <a:pt x="517" y="124"/>
                </a:lnTo>
                <a:lnTo>
                  <a:pt x="512" y="121"/>
                </a:lnTo>
                <a:lnTo>
                  <a:pt x="479" y="104"/>
                </a:lnTo>
                <a:lnTo>
                  <a:pt x="444" y="93"/>
                </a:lnTo>
                <a:lnTo>
                  <a:pt x="432" y="87"/>
                </a:lnTo>
                <a:lnTo>
                  <a:pt x="424" y="79"/>
                </a:lnTo>
                <a:lnTo>
                  <a:pt x="419" y="69"/>
                </a:lnTo>
                <a:lnTo>
                  <a:pt x="411" y="34"/>
                </a:lnTo>
                <a:lnTo>
                  <a:pt x="411" y="34"/>
                </a:lnTo>
                <a:lnTo>
                  <a:pt x="327" y="34"/>
                </a:lnTo>
                <a:close/>
                <a:moveTo>
                  <a:pt x="320" y="0"/>
                </a:moveTo>
                <a:lnTo>
                  <a:pt x="419" y="0"/>
                </a:lnTo>
                <a:lnTo>
                  <a:pt x="427" y="2"/>
                </a:lnTo>
                <a:lnTo>
                  <a:pt x="435" y="7"/>
                </a:lnTo>
                <a:lnTo>
                  <a:pt x="440" y="15"/>
                </a:lnTo>
                <a:lnTo>
                  <a:pt x="443" y="24"/>
                </a:lnTo>
                <a:lnTo>
                  <a:pt x="452" y="60"/>
                </a:lnTo>
                <a:lnTo>
                  <a:pt x="492" y="74"/>
                </a:lnTo>
                <a:lnTo>
                  <a:pt x="529" y="93"/>
                </a:lnTo>
                <a:lnTo>
                  <a:pt x="560" y="73"/>
                </a:lnTo>
                <a:lnTo>
                  <a:pt x="567" y="70"/>
                </a:lnTo>
                <a:lnTo>
                  <a:pt x="574" y="68"/>
                </a:lnTo>
                <a:lnTo>
                  <a:pt x="580" y="68"/>
                </a:lnTo>
                <a:lnTo>
                  <a:pt x="585" y="68"/>
                </a:lnTo>
                <a:lnTo>
                  <a:pt x="591" y="70"/>
                </a:lnTo>
                <a:lnTo>
                  <a:pt x="596" y="73"/>
                </a:lnTo>
                <a:lnTo>
                  <a:pt x="665" y="144"/>
                </a:lnTo>
                <a:lnTo>
                  <a:pt x="670" y="151"/>
                </a:lnTo>
                <a:lnTo>
                  <a:pt x="672" y="159"/>
                </a:lnTo>
                <a:lnTo>
                  <a:pt x="669" y="168"/>
                </a:lnTo>
                <a:lnTo>
                  <a:pt x="665" y="178"/>
                </a:lnTo>
                <a:lnTo>
                  <a:pt x="647" y="209"/>
                </a:lnTo>
                <a:lnTo>
                  <a:pt x="665" y="247"/>
                </a:lnTo>
                <a:lnTo>
                  <a:pt x="678" y="286"/>
                </a:lnTo>
                <a:lnTo>
                  <a:pt x="714" y="295"/>
                </a:lnTo>
                <a:lnTo>
                  <a:pt x="723" y="299"/>
                </a:lnTo>
                <a:lnTo>
                  <a:pt x="731" y="305"/>
                </a:lnTo>
                <a:lnTo>
                  <a:pt x="737" y="311"/>
                </a:lnTo>
                <a:lnTo>
                  <a:pt x="739" y="320"/>
                </a:lnTo>
                <a:lnTo>
                  <a:pt x="739" y="418"/>
                </a:lnTo>
                <a:lnTo>
                  <a:pt x="737" y="428"/>
                </a:lnTo>
                <a:lnTo>
                  <a:pt x="731" y="434"/>
                </a:lnTo>
                <a:lnTo>
                  <a:pt x="723" y="439"/>
                </a:lnTo>
                <a:lnTo>
                  <a:pt x="714" y="443"/>
                </a:lnTo>
                <a:lnTo>
                  <a:pt x="678" y="453"/>
                </a:lnTo>
                <a:lnTo>
                  <a:pt x="665" y="492"/>
                </a:lnTo>
                <a:lnTo>
                  <a:pt x="647" y="530"/>
                </a:lnTo>
                <a:lnTo>
                  <a:pt x="665" y="561"/>
                </a:lnTo>
                <a:lnTo>
                  <a:pt x="669" y="570"/>
                </a:lnTo>
                <a:lnTo>
                  <a:pt x="672" y="580"/>
                </a:lnTo>
                <a:lnTo>
                  <a:pt x="670" y="587"/>
                </a:lnTo>
                <a:lnTo>
                  <a:pt x="665" y="597"/>
                </a:lnTo>
                <a:lnTo>
                  <a:pt x="596" y="666"/>
                </a:lnTo>
                <a:lnTo>
                  <a:pt x="591" y="669"/>
                </a:lnTo>
                <a:lnTo>
                  <a:pt x="587" y="671"/>
                </a:lnTo>
                <a:lnTo>
                  <a:pt x="581" y="671"/>
                </a:lnTo>
                <a:lnTo>
                  <a:pt x="574" y="671"/>
                </a:lnTo>
                <a:lnTo>
                  <a:pt x="567" y="669"/>
                </a:lnTo>
                <a:lnTo>
                  <a:pt x="560" y="666"/>
                </a:lnTo>
                <a:lnTo>
                  <a:pt x="529" y="646"/>
                </a:lnTo>
                <a:lnTo>
                  <a:pt x="492" y="665"/>
                </a:lnTo>
                <a:lnTo>
                  <a:pt x="452" y="679"/>
                </a:lnTo>
                <a:lnTo>
                  <a:pt x="443" y="714"/>
                </a:lnTo>
                <a:lnTo>
                  <a:pt x="440" y="724"/>
                </a:lnTo>
                <a:lnTo>
                  <a:pt x="435" y="731"/>
                </a:lnTo>
                <a:lnTo>
                  <a:pt x="427" y="737"/>
                </a:lnTo>
                <a:lnTo>
                  <a:pt x="419" y="739"/>
                </a:lnTo>
                <a:lnTo>
                  <a:pt x="320" y="739"/>
                </a:lnTo>
                <a:lnTo>
                  <a:pt x="310" y="737"/>
                </a:lnTo>
                <a:lnTo>
                  <a:pt x="304" y="731"/>
                </a:lnTo>
                <a:lnTo>
                  <a:pt x="299" y="724"/>
                </a:lnTo>
                <a:lnTo>
                  <a:pt x="295" y="714"/>
                </a:lnTo>
                <a:lnTo>
                  <a:pt x="287" y="679"/>
                </a:lnTo>
                <a:lnTo>
                  <a:pt x="246" y="665"/>
                </a:lnTo>
                <a:lnTo>
                  <a:pt x="210" y="646"/>
                </a:lnTo>
                <a:lnTo>
                  <a:pt x="177" y="666"/>
                </a:lnTo>
                <a:lnTo>
                  <a:pt x="170" y="669"/>
                </a:lnTo>
                <a:lnTo>
                  <a:pt x="164" y="671"/>
                </a:lnTo>
                <a:lnTo>
                  <a:pt x="157" y="671"/>
                </a:lnTo>
                <a:lnTo>
                  <a:pt x="152" y="671"/>
                </a:lnTo>
                <a:lnTo>
                  <a:pt x="147" y="669"/>
                </a:lnTo>
                <a:lnTo>
                  <a:pt x="143" y="666"/>
                </a:lnTo>
                <a:lnTo>
                  <a:pt x="74" y="597"/>
                </a:lnTo>
                <a:lnTo>
                  <a:pt x="68" y="587"/>
                </a:lnTo>
                <a:lnTo>
                  <a:pt x="67" y="580"/>
                </a:lnTo>
                <a:lnTo>
                  <a:pt x="70" y="570"/>
                </a:lnTo>
                <a:lnTo>
                  <a:pt x="74" y="561"/>
                </a:lnTo>
                <a:lnTo>
                  <a:pt x="92" y="530"/>
                </a:lnTo>
                <a:lnTo>
                  <a:pt x="74" y="492"/>
                </a:lnTo>
                <a:lnTo>
                  <a:pt x="60" y="453"/>
                </a:lnTo>
                <a:lnTo>
                  <a:pt x="24" y="443"/>
                </a:lnTo>
                <a:lnTo>
                  <a:pt x="16" y="439"/>
                </a:lnTo>
                <a:lnTo>
                  <a:pt x="8" y="434"/>
                </a:lnTo>
                <a:lnTo>
                  <a:pt x="2" y="428"/>
                </a:lnTo>
                <a:lnTo>
                  <a:pt x="0" y="418"/>
                </a:lnTo>
                <a:lnTo>
                  <a:pt x="0" y="320"/>
                </a:lnTo>
                <a:lnTo>
                  <a:pt x="2" y="311"/>
                </a:lnTo>
                <a:lnTo>
                  <a:pt x="8" y="305"/>
                </a:lnTo>
                <a:lnTo>
                  <a:pt x="16" y="299"/>
                </a:lnTo>
                <a:lnTo>
                  <a:pt x="24" y="295"/>
                </a:lnTo>
                <a:lnTo>
                  <a:pt x="60" y="286"/>
                </a:lnTo>
                <a:lnTo>
                  <a:pt x="74" y="247"/>
                </a:lnTo>
                <a:lnTo>
                  <a:pt x="92" y="209"/>
                </a:lnTo>
                <a:lnTo>
                  <a:pt x="74" y="178"/>
                </a:lnTo>
                <a:lnTo>
                  <a:pt x="70" y="168"/>
                </a:lnTo>
                <a:lnTo>
                  <a:pt x="67" y="159"/>
                </a:lnTo>
                <a:lnTo>
                  <a:pt x="68" y="151"/>
                </a:lnTo>
                <a:lnTo>
                  <a:pt x="74" y="144"/>
                </a:lnTo>
                <a:lnTo>
                  <a:pt x="143" y="73"/>
                </a:lnTo>
                <a:lnTo>
                  <a:pt x="147" y="70"/>
                </a:lnTo>
                <a:lnTo>
                  <a:pt x="152" y="68"/>
                </a:lnTo>
                <a:lnTo>
                  <a:pt x="157" y="68"/>
                </a:lnTo>
                <a:lnTo>
                  <a:pt x="165" y="68"/>
                </a:lnTo>
                <a:lnTo>
                  <a:pt x="172" y="70"/>
                </a:lnTo>
                <a:lnTo>
                  <a:pt x="177" y="73"/>
                </a:lnTo>
                <a:lnTo>
                  <a:pt x="210" y="93"/>
                </a:lnTo>
                <a:lnTo>
                  <a:pt x="246" y="74"/>
                </a:lnTo>
                <a:lnTo>
                  <a:pt x="287" y="60"/>
                </a:lnTo>
                <a:lnTo>
                  <a:pt x="295" y="24"/>
                </a:lnTo>
                <a:lnTo>
                  <a:pt x="299" y="15"/>
                </a:lnTo>
                <a:lnTo>
                  <a:pt x="304" y="7"/>
                </a:lnTo>
                <a:lnTo>
                  <a:pt x="310" y="2"/>
                </a:lnTo>
                <a:lnTo>
                  <a:pt x="32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7" name="Freeform 1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581387" y="4115501"/>
            <a:ext cx="444993" cy="444993"/>
          </a:xfrm>
          <a:custGeom>
            <a:avLst/>
            <a:gdLst>
              <a:gd name="T0" fmla="*/ 571 w 739"/>
              <a:gd name="T1" fmla="*/ 604 h 739"/>
              <a:gd name="T2" fmla="*/ 618 w 739"/>
              <a:gd name="T3" fmla="*/ 636 h 739"/>
              <a:gd name="T4" fmla="*/ 629 w 739"/>
              <a:gd name="T5" fmla="*/ 581 h 739"/>
              <a:gd name="T6" fmla="*/ 671 w 739"/>
              <a:gd name="T7" fmla="*/ 597 h 739"/>
              <a:gd name="T8" fmla="*/ 621 w 739"/>
              <a:gd name="T9" fmla="*/ 670 h 739"/>
              <a:gd name="T10" fmla="*/ 702 w 739"/>
              <a:gd name="T11" fmla="*/ 686 h 739"/>
              <a:gd name="T12" fmla="*/ 436 w 739"/>
              <a:gd name="T13" fmla="*/ 604 h 739"/>
              <a:gd name="T14" fmla="*/ 588 w 739"/>
              <a:gd name="T15" fmla="*/ 705 h 739"/>
              <a:gd name="T16" fmla="*/ 537 w 739"/>
              <a:gd name="T17" fmla="*/ 604 h 739"/>
              <a:gd name="T18" fmla="*/ 571 w 739"/>
              <a:gd name="T19" fmla="*/ 439 h 739"/>
              <a:gd name="T20" fmla="*/ 555 w 739"/>
              <a:gd name="T21" fmla="*/ 559 h 739"/>
              <a:gd name="T22" fmla="*/ 639 w 739"/>
              <a:gd name="T23" fmla="*/ 547 h 739"/>
              <a:gd name="T24" fmla="*/ 659 w 739"/>
              <a:gd name="T25" fmla="*/ 446 h 739"/>
              <a:gd name="T26" fmla="*/ 477 w 739"/>
              <a:gd name="T27" fmla="*/ 292 h 739"/>
              <a:gd name="T28" fmla="*/ 430 w 739"/>
              <a:gd name="T29" fmla="*/ 378 h 739"/>
              <a:gd name="T30" fmla="*/ 334 w 739"/>
              <a:gd name="T31" fmla="*/ 400 h 739"/>
              <a:gd name="T32" fmla="*/ 329 w 739"/>
              <a:gd name="T33" fmla="*/ 518 h 739"/>
              <a:gd name="T34" fmla="*/ 309 w 739"/>
              <a:gd name="T35" fmla="*/ 627 h 739"/>
              <a:gd name="T36" fmla="*/ 415 w 739"/>
              <a:gd name="T37" fmla="*/ 674 h 739"/>
              <a:gd name="T38" fmla="*/ 438 w 739"/>
              <a:gd name="T39" fmla="*/ 492 h 739"/>
              <a:gd name="T40" fmla="*/ 605 w 739"/>
              <a:gd name="T41" fmla="*/ 403 h 739"/>
              <a:gd name="T42" fmla="*/ 693 w 739"/>
              <a:gd name="T43" fmla="*/ 328 h 739"/>
              <a:gd name="T44" fmla="*/ 593 w 739"/>
              <a:gd name="T45" fmla="*/ 316 h 739"/>
              <a:gd name="T46" fmla="*/ 558 w 739"/>
              <a:gd name="T47" fmla="*/ 269 h 739"/>
              <a:gd name="T48" fmla="*/ 371 w 739"/>
              <a:gd name="T49" fmla="*/ 87 h 739"/>
              <a:gd name="T50" fmla="*/ 313 w 739"/>
              <a:gd name="T51" fmla="*/ 209 h 739"/>
              <a:gd name="T52" fmla="*/ 243 w 739"/>
              <a:gd name="T53" fmla="*/ 312 h 739"/>
              <a:gd name="T54" fmla="*/ 215 w 739"/>
              <a:gd name="T55" fmla="*/ 316 h 739"/>
              <a:gd name="T56" fmla="*/ 91 w 739"/>
              <a:gd name="T57" fmla="*/ 362 h 739"/>
              <a:gd name="T58" fmla="*/ 33 w 739"/>
              <a:gd name="T59" fmla="*/ 386 h 739"/>
              <a:gd name="T60" fmla="*/ 67 w 739"/>
              <a:gd name="T61" fmla="*/ 705 h 739"/>
              <a:gd name="T62" fmla="*/ 244 w 739"/>
              <a:gd name="T63" fmla="*/ 628 h 739"/>
              <a:gd name="T64" fmla="*/ 269 w 739"/>
              <a:gd name="T65" fmla="*/ 496 h 739"/>
              <a:gd name="T66" fmla="*/ 316 w 739"/>
              <a:gd name="T67" fmla="*/ 370 h 739"/>
              <a:gd name="T68" fmla="*/ 410 w 739"/>
              <a:gd name="T69" fmla="*/ 350 h 739"/>
              <a:gd name="T70" fmla="*/ 453 w 739"/>
              <a:gd name="T71" fmla="*/ 265 h 739"/>
              <a:gd name="T72" fmla="*/ 572 w 739"/>
              <a:gd name="T73" fmla="*/ 238 h 739"/>
              <a:gd name="T74" fmla="*/ 646 w 739"/>
              <a:gd name="T75" fmla="*/ 288 h 739"/>
              <a:gd name="T76" fmla="*/ 696 w 739"/>
              <a:gd name="T77" fmla="*/ 43 h 739"/>
              <a:gd name="T78" fmla="*/ 177 w 739"/>
              <a:gd name="T79" fmla="*/ 66 h 739"/>
              <a:gd name="T80" fmla="*/ 66 w 739"/>
              <a:gd name="T81" fmla="*/ 178 h 739"/>
              <a:gd name="T82" fmla="*/ 67 w 739"/>
              <a:gd name="T83" fmla="*/ 318 h 739"/>
              <a:gd name="T84" fmla="*/ 160 w 739"/>
              <a:gd name="T85" fmla="*/ 265 h 739"/>
              <a:gd name="T86" fmla="*/ 189 w 739"/>
              <a:gd name="T87" fmla="*/ 263 h 739"/>
              <a:gd name="T88" fmla="*/ 265 w 739"/>
              <a:gd name="T89" fmla="*/ 195 h 739"/>
              <a:gd name="T90" fmla="*/ 294 w 739"/>
              <a:gd name="T91" fmla="*/ 91 h 739"/>
              <a:gd name="T92" fmla="*/ 353 w 739"/>
              <a:gd name="T93" fmla="*/ 58 h 739"/>
              <a:gd name="T94" fmla="*/ 44 w 739"/>
              <a:gd name="T95" fmla="*/ 43 h 739"/>
              <a:gd name="T96" fmla="*/ 89 w 739"/>
              <a:gd name="T97" fmla="*/ 130 h 739"/>
              <a:gd name="T98" fmla="*/ 67 w 739"/>
              <a:gd name="T99" fmla="*/ 34 h 739"/>
              <a:gd name="T100" fmla="*/ 726 w 739"/>
              <a:gd name="T101" fmla="*/ 27 h 739"/>
              <a:gd name="T102" fmla="*/ 726 w 739"/>
              <a:gd name="T103" fmla="*/ 712 h 739"/>
              <a:gd name="T104" fmla="*/ 46 w 739"/>
              <a:gd name="T105" fmla="*/ 735 h 739"/>
              <a:gd name="T106" fmla="*/ 0 w 739"/>
              <a:gd name="T107" fmla="*/ 68 h 739"/>
              <a:gd name="T108" fmla="*/ 67 w 739"/>
              <a:gd name="T109" fmla="*/ 0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39" h="739">
                <a:moveTo>
                  <a:pt x="605" y="572"/>
                </a:moveTo>
                <a:lnTo>
                  <a:pt x="592" y="574"/>
                </a:lnTo>
                <a:lnTo>
                  <a:pt x="580" y="581"/>
                </a:lnTo>
                <a:lnTo>
                  <a:pt x="574" y="591"/>
                </a:lnTo>
                <a:lnTo>
                  <a:pt x="571" y="604"/>
                </a:lnTo>
                <a:lnTo>
                  <a:pt x="574" y="617"/>
                </a:lnTo>
                <a:lnTo>
                  <a:pt x="580" y="628"/>
                </a:lnTo>
                <a:lnTo>
                  <a:pt x="592" y="636"/>
                </a:lnTo>
                <a:lnTo>
                  <a:pt x="605" y="638"/>
                </a:lnTo>
                <a:lnTo>
                  <a:pt x="618" y="636"/>
                </a:lnTo>
                <a:lnTo>
                  <a:pt x="629" y="628"/>
                </a:lnTo>
                <a:lnTo>
                  <a:pt x="635" y="617"/>
                </a:lnTo>
                <a:lnTo>
                  <a:pt x="638" y="604"/>
                </a:lnTo>
                <a:lnTo>
                  <a:pt x="635" y="591"/>
                </a:lnTo>
                <a:lnTo>
                  <a:pt x="629" y="581"/>
                </a:lnTo>
                <a:lnTo>
                  <a:pt x="618" y="574"/>
                </a:lnTo>
                <a:lnTo>
                  <a:pt x="605" y="572"/>
                </a:lnTo>
                <a:close/>
                <a:moveTo>
                  <a:pt x="706" y="568"/>
                </a:moveTo>
                <a:lnTo>
                  <a:pt x="669" y="587"/>
                </a:lnTo>
                <a:lnTo>
                  <a:pt x="671" y="597"/>
                </a:lnTo>
                <a:lnTo>
                  <a:pt x="672" y="604"/>
                </a:lnTo>
                <a:lnTo>
                  <a:pt x="668" y="627"/>
                </a:lnTo>
                <a:lnTo>
                  <a:pt x="658" y="646"/>
                </a:lnTo>
                <a:lnTo>
                  <a:pt x="642" y="661"/>
                </a:lnTo>
                <a:lnTo>
                  <a:pt x="621" y="670"/>
                </a:lnTo>
                <a:lnTo>
                  <a:pt x="621" y="705"/>
                </a:lnTo>
                <a:lnTo>
                  <a:pt x="672" y="705"/>
                </a:lnTo>
                <a:lnTo>
                  <a:pt x="685" y="703"/>
                </a:lnTo>
                <a:lnTo>
                  <a:pt x="696" y="696"/>
                </a:lnTo>
                <a:lnTo>
                  <a:pt x="702" y="686"/>
                </a:lnTo>
                <a:lnTo>
                  <a:pt x="706" y="672"/>
                </a:lnTo>
                <a:lnTo>
                  <a:pt x="706" y="568"/>
                </a:lnTo>
                <a:close/>
                <a:moveTo>
                  <a:pt x="451" y="538"/>
                </a:moveTo>
                <a:lnTo>
                  <a:pt x="440" y="570"/>
                </a:lnTo>
                <a:lnTo>
                  <a:pt x="436" y="604"/>
                </a:lnTo>
                <a:lnTo>
                  <a:pt x="439" y="632"/>
                </a:lnTo>
                <a:lnTo>
                  <a:pt x="445" y="659"/>
                </a:lnTo>
                <a:lnTo>
                  <a:pt x="456" y="683"/>
                </a:lnTo>
                <a:lnTo>
                  <a:pt x="470" y="705"/>
                </a:lnTo>
                <a:lnTo>
                  <a:pt x="588" y="705"/>
                </a:lnTo>
                <a:lnTo>
                  <a:pt x="588" y="670"/>
                </a:lnTo>
                <a:lnTo>
                  <a:pt x="567" y="661"/>
                </a:lnTo>
                <a:lnTo>
                  <a:pt x="552" y="646"/>
                </a:lnTo>
                <a:lnTo>
                  <a:pt x="541" y="627"/>
                </a:lnTo>
                <a:lnTo>
                  <a:pt x="537" y="604"/>
                </a:lnTo>
                <a:lnTo>
                  <a:pt x="538" y="597"/>
                </a:lnTo>
                <a:lnTo>
                  <a:pt x="540" y="587"/>
                </a:lnTo>
                <a:lnTo>
                  <a:pt x="451" y="538"/>
                </a:lnTo>
                <a:close/>
                <a:moveTo>
                  <a:pt x="605" y="437"/>
                </a:moveTo>
                <a:lnTo>
                  <a:pt x="571" y="439"/>
                </a:lnTo>
                <a:lnTo>
                  <a:pt x="540" y="450"/>
                </a:lnTo>
                <a:lnTo>
                  <a:pt x="512" y="464"/>
                </a:lnTo>
                <a:lnTo>
                  <a:pt x="487" y="485"/>
                </a:lnTo>
                <a:lnTo>
                  <a:pt x="466" y="509"/>
                </a:lnTo>
                <a:lnTo>
                  <a:pt x="555" y="559"/>
                </a:lnTo>
                <a:lnTo>
                  <a:pt x="570" y="547"/>
                </a:lnTo>
                <a:lnTo>
                  <a:pt x="586" y="540"/>
                </a:lnTo>
                <a:lnTo>
                  <a:pt x="605" y="538"/>
                </a:lnTo>
                <a:lnTo>
                  <a:pt x="624" y="540"/>
                </a:lnTo>
                <a:lnTo>
                  <a:pt x="639" y="547"/>
                </a:lnTo>
                <a:lnTo>
                  <a:pt x="654" y="559"/>
                </a:lnTo>
                <a:lnTo>
                  <a:pt x="706" y="530"/>
                </a:lnTo>
                <a:lnTo>
                  <a:pt x="706" y="471"/>
                </a:lnTo>
                <a:lnTo>
                  <a:pt x="684" y="456"/>
                </a:lnTo>
                <a:lnTo>
                  <a:pt x="659" y="446"/>
                </a:lnTo>
                <a:lnTo>
                  <a:pt x="633" y="439"/>
                </a:lnTo>
                <a:lnTo>
                  <a:pt x="605" y="437"/>
                </a:lnTo>
                <a:close/>
                <a:moveTo>
                  <a:pt x="558" y="269"/>
                </a:moveTo>
                <a:lnTo>
                  <a:pt x="477" y="292"/>
                </a:lnTo>
                <a:lnTo>
                  <a:pt x="477" y="292"/>
                </a:lnTo>
                <a:lnTo>
                  <a:pt x="478" y="327"/>
                </a:lnTo>
                <a:lnTo>
                  <a:pt x="476" y="339"/>
                </a:lnTo>
                <a:lnTo>
                  <a:pt x="470" y="349"/>
                </a:lnTo>
                <a:lnTo>
                  <a:pt x="461" y="357"/>
                </a:lnTo>
                <a:lnTo>
                  <a:pt x="430" y="378"/>
                </a:lnTo>
                <a:lnTo>
                  <a:pt x="402" y="401"/>
                </a:lnTo>
                <a:lnTo>
                  <a:pt x="392" y="409"/>
                </a:lnTo>
                <a:lnTo>
                  <a:pt x="380" y="412"/>
                </a:lnTo>
                <a:lnTo>
                  <a:pt x="368" y="411"/>
                </a:lnTo>
                <a:lnTo>
                  <a:pt x="334" y="400"/>
                </a:lnTo>
                <a:lnTo>
                  <a:pt x="292" y="472"/>
                </a:lnTo>
                <a:lnTo>
                  <a:pt x="294" y="473"/>
                </a:lnTo>
                <a:lnTo>
                  <a:pt x="319" y="497"/>
                </a:lnTo>
                <a:lnTo>
                  <a:pt x="325" y="508"/>
                </a:lnTo>
                <a:lnTo>
                  <a:pt x="329" y="518"/>
                </a:lnTo>
                <a:lnTo>
                  <a:pt x="328" y="531"/>
                </a:lnTo>
                <a:lnTo>
                  <a:pt x="320" y="568"/>
                </a:lnTo>
                <a:lnTo>
                  <a:pt x="319" y="604"/>
                </a:lnTo>
                <a:lnTo>
                  <a:pt x="316" y="616"/>
                </a:lnTo>
                <a:lnTo>
                  <a:pt x="309" y="627"/>
                </a:lnTo>
                <a:lnTo>
                  <a:pt x="300" y="634"/>
                </a:lnTo>
                <a:lnTo>
                  <a:pt x="269" y="652"/>
                </a:lnTo>
                <a:lnTo>
                  <a:pt x="283" y="705"/>
                </a:lnTo>
                <a:lnTo>
                  <a:pt x="431" y="705"/>
                </a:lnTo>
                <a:lnTo>
                  <a:pt x="415" y="674"/>
                </a:lnTo>
                <a:lnTo>
                  <a:pt x="406" y="641"/>
                </a:lnTo>
                <a:lnTo>
                  <a:pt x="404" y="604"/>
                </a:lnTo>
                <a:lnTo>
                  <a:pt x="408" y="564"/>
                </a:lnTo>
                <a:lnTo>
                  <a:pt x="419" y="526"/>
                </a:lnTo>
                <a:lnTo>
                  <a:pt x="438" y="492"/>
                </a:lnTo>
                <a:lnTo>
                  <a:pt x="463" y="462"/>
                </a:lnTo>
                <a:lnTo>
                  <a:pt x="491" y="438"/>
                </a:lnTo>
                <a:lnTo>
                  <a:pt x="527" y="418"/>
                </a:lnTo>
                <a:lnTo>
                  <a:pt x="563" y="407"/>
                </a:lnTo>
                <a:lnTo>
                  <a:pt x="605" y="403"/>
                </a:lnTo>
                <a:lnTo>
                  <a:pt x="641" y="407"/>
                </a:lnTo>
                <a:lnTo>
                  <a:pt x="675" y="416"/>
                </a:lnTo>
                <a:lnTo>
                  <a:pt x="706" y="430"/>
                </a:lnTo>
                <a:lnTo>
                  <a:pt x="706" y="324"/>
                </a:lnTo>
                <a:lnTo>
                  <a:pt x="693" y="328"/>
                </a:lnTo>
                <a:lnTo>
                  <a:pt x="679" y="328"/>
                </a:lnTo>
                <a:lnTo>
                  <a:pt x="642" y="320"/>
                </a:lnTo>
                <a:lnTo>
                  <a:pt x="605" y="318"/>
                </a:lnTo>
                <a:lnTo>
                  <a:pt x="599" y="318"/>
                </a:lnTo>
                <a:lnTo>
                  <a:pt x="593" y="316"/>
                </a:lnTo>
                <a:lnTo>
                  <a:pt x="588" y="314"/>
                </a:lnTo>
                <a:lnTo>
                  <a:pt x="583" y="310"/>
                </a:lnTo>
                <a:lnTo>
                  <a:pt x="579" y="306"/>
                </a:lnTo>
                <a:lnTo>
                  <a:pt x="575" y="301"/>
                </a:lnTo>
                <a:lnTo>
                  <a:pt x="558" y="269"/>
                </a:lnTo>
                <a:close/>
                <a:moveTo>
                  <a:pt x="387" y="34"/>
                </a:moveTo>
                <a:lnTo>
                  <a:pt x="387" y="66"/>
                </a:lnTo>
                <a:lnTo>
                  <a:pt x="384" y="76"/>
                </a:lnTo>
                <a:lnTo>
                  <a:pt x="379" y="82"/>
                </a:lnTo>
                <a:lnTo>
                  <a:pt x="371" y="87"/>
                </a:lnTo>
                <a:lnTo>
                  <a:pt x="362" y="91"/>
                </a:lnTo>
                <a:lnTo>
                  <a:pt x="326" y="99"/>
                </a:lnTo>
                <a:lnTo>
                  <a:pt x="312" y="140"/>
                </a:lnTo>
                <a:lnTo>
                  <a:pt x="294" y="176"/>
                </a:lnTo>
                <a:lnTo>
                  <a:pt x="313" y="209"/>
                </a:lnTo>
                <a:lnTo>
                  <a:pt x="317" y="217"/>
                </a:lnTo>
                <a:lnTo>
                  <a:pt x="319" y="226"/>
                </a:lnTo>
                <a:lnTo>
                  <a:pt x="317" y="235"/>
                </a:lnTo>
                <a:lnTo>
                  <a:pt x="313" y="243"/>
                </a:lnTo>
                <a:lnTo>
                  <a:pt x="243" y="312"/>
                </a:lnTo>
                <a:lnTo>
                  <a:pt x="239" y="316"/>
                </a:lnTo>
                <a:lnTo>
                  <a:pt x="233" y="318"/>
                </a:lnTo>
                <a:lnTo>
                  <a:pt x="228" y="319"/>
                </a:lnTo>
                <a:lnTo>
                  <a:pt x="222" y="318"/>
                </a:lnTo>
                <a:lnTo>
                  <a:pt x="215" y="316"/>
                </a:lnTo>
                <a:lnTo>
                  <a:pt x="209" y="312"/>
                </a:lnTo>
                <a:lnTo>
                  <a:pt x="177" y="294"/>
                </a:lnTo>
                <a:lnTo>
                  <a:pt x="139" y="312"/>
                </a:lnTo>
                <a:lnTo>
                  <a:pt x="100" y="326"/>
                </a:lnTo>
                <a:lnTo>
                  <a:pt x="91" y="362"/>
                </a:lnTo>
                <a:lnTo>
                  <a:pt x="87" y="370"/>
                </a:lnTo>
                <a:lnTo>
                  <a:pt x="82" y="378"/>
                </a:lnTo>
                <a:lnTo>
                  <a:pt x="75" y="384"/>
                </a:lnTo>
                <a:lnTo>
                  <a:pt x="66" y="386"/>
                </a:lnTo>
                <a:lnTo>
                  <a:pt x="33" y="386"/>
                </a:lnTo>
                <a:lnTo>
                  <a:pt x="33" y="672"/>
                </a:lnTo>
                <a:lnTo>
                  <a:pt x="36" y="686"/>
                </a:lnTo>
                <a:lnTo>
                  <a:pt x="44" y="696"/>
                </a:lnTo>
                <a:lnTo>
                  <a:pt x="54" y="703"/>
                </a:lnTo>
                <a:lnTo>
                  <a:pt x="67" y="705"/>
                </a:lnTo>
                <a:lnTo>
                  <a:pt x="249" y="705"/>
                </a:lnTo>
                <a:lnTo>
                  <a:pt x="235" y="653"/>
                </a:lnTo>
                <a:lnTo>
                  <a:pt x="235" y="644"/>
                </a:lnTo>
                <a:lnTo>
                  <a:pt x="239" y="634"/>
                </a:lnTo>
                <a:lnTo>
                  <a:pt x="244" y="628"/>
                </a:lnTo>
                <a:lnTo>
                  <a:pt x="252" y="623"/>
                </a:lnTo>
                <a:lnTo>
                  <a:pt x="284" y="604"/>
                </a:lnTo>
                <a:lnTo>
                  <a:pt x="287" y="562"/>
                </a:lnTo>
                <a:lnTo>
                  <a:pt x="295" y="522"/>
                </a:lnTo>
                <a:lnTo>
                  <a:pt x="269" y="496"/>
                </a:lnTo>
                <a:lnTo>
                  <a:pt x="261" y="487"/>
                </a:lnTo>
                <a:lnTo>
                  <a:pt x="257" y="475"/>
                </a:lnTo>
                <a:lnTo>
                  <a:pt x="260" y="463"/>
                </a:lnTo>
                <a:lnTo>
                  <a:pt x="309" y="377"/>
                </a:lnTo>
                <a:lnTo>
                  <a:pt x="316" y="370"/>
                </a:lnTo>
                <a:lnTo>
                  <a:pt x="324" y="367"/>
                </a:lnTo>
                <a:lnTo>
                  <a:pt x="333" y="366"/>
                </a:lnTo>
                <a:lnTo>
                  <a:pt x="343" y="369"/>
                </a:lnTo>
                <a:lnTo>
                  <a:pt x="377" y="378"/>
                </a:lnTo>
                <a:lnTo>
                  <a:pt x="410" y="350"/>
                </a:lnTo>
                <a:lnTo>
                  <a:pt x="444" y="327"/>
                </a:lnTo>
                <a:lnTo>
                  <a:pt x="444" y="290"/>
                </a:lnTo>
                <a:lnTo>
                  <a:pt x="445" y="281"/>
                </a:lnTo>
                <a:lnTo>
                  <a:pt x="448" y="272"/>
                </a:lnTo>
                <a:lnTo>
                  <a:pt x="453" y="265"/>
                </a:lnTo>
                <a:lnTo>
                  <a:pt x="461" y="260"/>
                </a:lnTo>
                <a:lnTo>
                  <a:pt x="557" y="235"/>
                </a:lnTo>
                <a:lnTo>
                  <a:pt x="562" y="234"/>
                </a:lnTo>
                <a:lnTo>
                  <a:pt x="567" y="235"/>
                </a:lnTo>
                <a:lnTo>
                  <a:pt x="572" y="238"/>
                </a:lnTo>
                <a:lnTo>
                  <a:pt x="578" y="242"/>
                </a:lnTo>
                <a:lnTo>
                  <a:pt x="583" y="247"/>
                </a:lnTo>
                <a:lnTo>
                  <a:pt x="587" y="252"/>
                </a:lnTo>
                <a:lnTo>
                  <a:pt x="605" y="285"/>
                </a:lnTo>
                <a:lnTo>
                  <a:pt x="646" y="288"/>
                </a:lnTo>
                <a:lnTo>
                  <a:pt x="688" y="295"/>
                </a:lnTo>
                <a:lnTo>
                  <a:pt x="706" y="277"/>
                </a:lnTo>
                <a:lnTo>
                  <a:pt x="706" y="68"/>
                </a:lnTo>
                <a:lnTo>
                  <a:pt x="702" y="55"/>
                </a:lnTo>
                <a:lnTo>
                  <a:pt x="696" y="43"/>
                </a:lnTo>
                <a:lnTo>
                  <a:pt x="685" y="36"/>
                </a:lnTo>
                <a:lnTo>
                  <a:pt x="672" y="34"/>
                </a:lnTo>
                <a:lnTo>
                  <a:pt x="387" y="34"/>
                </a:lnTo>
                <a:close/>
                <a:moveTo>
                  <a:pt x="184" y="34"/>
                </a:moveTo>
                <a:lnTo>
                  <a:pt x="177" y="66"/>
                </a:lnTo>
                <a:lnTo>
                  <a:pt x="164" y="96"/>
                </a:lnTo>
                <a:lnTo>
                  <a:pt x="146" y="124"/>
                </a:lnTo>
                <a:lnTo>
                  <a:pt x="123" y="146"/>
                </a:lnTo>
                <a:lnTo>
                  <a:pt x="96" y="165"/>
                </a:lnTo>
                <a:lnTo>
                  <a:pt x="66" y="178"/>
                </a:lnTo>
                <a:lnTo>
                  <a:pt x="33" y="184"/>
                </a:lnTo>
                <a:lnTo>
                  <a:pt x="33" y="353"/>
                </a:lnTo>
                <a:lnTo>
                  <a:pt x="58" y="353"/>
                </a:lnTo>
                <a:lnTo>
                  <a:pt x="58" y="352"/>
                </a:lnTo>
                <a:lnTo>
                  <a:pt x="67" y="318"/>
                </a:lnTo>
                <a:lnTo>
                  <a:pt x="72" y="307"/>
                </a:lnTo>
                <a:lnTo>
                  <a:pt x="80" y="298"/>
                </a:lnTo>
                <a:lnTo>
                  <a:pt x="91" y="293"/>
                </a:lnTo>
                <a:lnTo>
                  <a:pt x="126" y="281"/>
                </a:lnTo>
                <a:lnTo>
                  <a:pt x="160" y="265"/>
                </a:lnTo>
                <a:lnTo>
                  <a:pt x="165" y="263"/>
                </a:lnTo>
                <a:lnTo>
                  <a:pt x="171" y="261"/>
                </a:lnTo>
                <a:lnTo>
                  <a:pt x="177" y="260"/>
                </a:lnTo>
                <a:lnTo>
                  <a:pt x="182" y="261"/>
                </a:lnTo>
                <a:lnTo>
                  <a:pt x="189" y="263"/>
                </a:lnTo>
                <a:lnTo>
                  <a:pt x="194" y="265"/>
                </a:lnTo>
                <a:lnTo>
                  <a:pt x="224" y="284"/>
                </a:lnTo>
                <a:lnTo>
                  <a:pt x="224" y="284"/>
                </a:lnTo>
                <a:lnTo>
                  <a:pt x="283" y="225"/>
                </a:lnTo>
                <a:lnTo>
                  <a:pt x="265" y="195"/>
                </a:lnTo>
                <a:lnTo>
                  <a:pt x="261" y="183"/>
                </a:lnTo>
                <a:lnTo>
                  <a:pt x="261" y="171"/>
                </a:lnTo>
                <a:lnTo>
                  <a:pt x="265" y="161"/>
                </a:lnTo>
                <a:lnTo>
                  <a:pt x="282" y="127"/>
                </a:lnTo>
                <a:lnTo>
                  <a:pt x="294" y="91"/>
                </a:lnTo>
                <a:lnTo>
                  <a:pt x="299" y="79"/>
                </a:lnTo>
                <a:lnTo>
                  <a:pt x="307" y="72"/>
                </a:lnTo>
                <a:lnTo>
                  <a:pt x="317" y="66"/>
                </a:lnTo>
                <a:lnTo>
                  <a:pt x="353" y="58"/>
                </a:lnTo>
                <a:lnTo>
                  <a:pt x="353" y="58"/>
                </a:lnTo>
                <a:lnTo>
                  <a:pt x="353" y="34"/>
                </a:lnTo>
                <a:lnTo>
                  <a:pt x="184" y="34"/>
                </a:lnTo>
                <a:close/>
                <a:moveTo>
                  <a:pt x="67" y="34"/>
                </a:moveTo>
                <a:lnTo>
                  <a:pt x="54" y="36"/>
                </a:lnTo>
                <a:lnTo>
                  <a:pt x="44" y="43"/>
                </a:lnTo>
                <a:lnTo>
                  <a:pt x="36" y="55"/>
                </a:lnTo>
                <a:lnTo>
                  <a:pt x="33" y="68"/>
                </a:lnTo>
                <a:lnTo>
                  <a:pt x="33" y="150"/>
                </a:lnTo>
                <a:lnTo>
                  <a:pt x="62" y="144"/>
                </a:lnTo>
                <a:lnTo>
                  <a:pt x="89" y="130"/>
                </a:lnTo>
                <a:lnTo>
                  <a:pt x="112" y="112"/>
                </a:lnTo>
                <a:lnTo>
                  <a:pt x="130" y="89"/>
                </a:lnTo>
                <a:lnTo>
                  <a:pt x="143" y="62"/>
                </a:lnTo>
                <a:lnTo>
                  <a:pt x="150" y="34"/>
                </a:lnTo>
                <a:lnTo>
                  <a:pt x="67" y="34"/>
                </a:lnTo>
                <a:close/>
                <a:moveTo>
                  <a:pt x="67" y="0"/>
                </a:moveTo>
                <a:lnTo>
                  <a:pt x="672" y="0"/>
                </a:lnTo>
                <a:lnTo>
                  <a:pt x="693" y="4"/>
                </a:lnTo>
                <a:lnTo>
                  <a:pt x="711" y="13"/>
                </a:lnTo>
                <a:lnTo>
                  <a:pt x="726" y="27"/>
                </a:lnTo>
                <a:lnTo>
                  <a:pt x="736" y="45"/>
                </a:lnTo>
                <a:lnTo>
                  <a:pt x="739" y="68"/>
                </a:lnTo>
                <a:lnTo>
                  <a:pt x="739" y="672"/>
                </a:lnTo>
                <a:lnTo>
                  <a:pt x="736" y="693"/>
                </a:lnTo>
                <a:lnTo>
                  <a:pt x="726" y="712"/>
                </a:lnTo>
                <a:lnTo>
                  <a:pt x="711" y="726"/>
                </a:lnTo>
                <a:lnTo>
                  <a:pt x="693" y="735"/>
                </a:lnTo>
                <a:lnTo>
                  <a:pt x="672" y="739"/>
                </a:lnTo>
                <a:lnTo>
                  <a:pt x="67" y="739"/>
                </a:lnTo>
                <a:lnTo>
                  <a:pt x="46" y="735"/>
                </a:lnTo>
                <a:lnTo>
                  <a:pt x="28" y="726"/>
                </a:lnTo>
                <a:lnTo>
                  <a:pt x="12" y="712"/>
                </a:lnTo>
                <a:lnTo>
                  <a:pt x="3" y="693"/>
                </a:lnTo>
                <a:lnTo>
                  <a:pt x="0" y="672"/>
                </a:lnTo>
                <a:lnTo>
                  <a:pt x="0" y="68"/>
                </a:lnTo>
                <a:lnTo>
                  <a:pt x="3" y="45"/>
                </a:lnTo>
                <a:lnTo>
                  <a:pt x="12" y="27"/>
                </a:lnTo>
                <a:lnTo>
                  <a:pt x="28" y="13"/>
                </a:lnTo>
                <a:lnTo>
                  <a:pt x="46" y="4"/>
                </a:lnTo>
                <a:lnTo>
                  <a:pt x="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8" name="Freeform 1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430588" y="4155845"/>
            <a:ext cx="444993" cy="364305"/>
          </a:xfrm>
          <a:custGeom>
            <a:avLst/>
            <a:gdLst>
              <a:gd name="T0" fmla="*/ 551 w 739"/>
              <a:gd name="T1" fmla="*/ 545 h 605"/>
              <a:gd name="T2" fmla="*/ 553 w 739"/>
              <a:gd name="T3" fmla="*/ 593 h 605"/>
              <a:gd name="T4" fmla="*/ 538 w 739"/>
              <a:gd name="T5" fmla="*/ 605 h 605"/>
              <a:gd name="T6" fmla="*/ 522 w 739"/>
              <a:gd name="T7" fmla="*/ 593 h 605"/>
              <a:gd name="T8" fmla="*/ 525 w 739"/>
              <a:gd name="T9" fmla="*/ 545 h 605"/>
              <a:gd name="T10" fmla="*/ 201 w 739"/>
              <a:gd name="T11" fmla="*/ 538 h 605"/>
              <a:gd name="T12" fmla="*/ 217 w 739"/>
              <a:gd name="T13" fmla="*/ 549 h 605"/>
              <a:gd name="T14" fmla="*/ 216 w 739"/>
              <a:gd name="T15" fmla="*/ 598 h 605"/>
              <a:gd name="T16" fmla="*/ 196 w 739"/>
              <a:gd name="T17" fmla="*/ 604 h 605"/>
              <a:gd name="T18" fmla="*/ 184 w 739"/>
              <a:gd name="T19" fmla="*/ 588 h 605"/>
              <a:gd name="T20" fmla="*/ 192 w 739"/>
              <a:gd name="T21" fmla="*/ 541 h 605"/>
              <a:gd name="T22" fmla="*/ 454 w 739"/>
              <a:gd name="T23" fmla="*/ 337 h 605"/>
              <a:gd name="T24" fmla="*/ 470 w 739"/>
              <a:gd name="T25" fmla="*/ 347 h 605"/>
              <a:gd name="T26" fmla="*/ 463 w 739"/>
              <a:gd name="T27" fmla="*/ 367 h 605"/>
              <a:gd name="T28" fmla="*/ 112 w 739"/>
              <a:gd name="T29" fmla="*/ 369 h 605"/>
              <a:gd name="T30" fmla="*/ 101 w 739"/>
              <a:gd name="T31" fmla="*/ 354 h 605"/>
              <a:gd name="T32" fmla="*/ 112 w 739"/>
              <a:gd name="T33" fmla="*/ 337 h 605"/>
              <a:gd name="T34" fmla="*/ 627 w 739"/>
              <a:gd name="T35" fmla="*/ 270 h 605"/>
              <a:gd name="T36" fmla="*/ 639 w 739"/>
              <a:gd name="T37" fmla="*/ 286 h 605"/>
              <a:gd name="T38" fmla="*/ 627 w 739"/>
              <a:gd name="T39" fmla="*/ 301 h 605"/>
              <a:gd name="T40" fmla="*/ 108 w 739"/>
              <a:gd name="T41" fmla="*/ 300 h 605"/>
              <a:gd name="T42" fmla="*/ 102 w 739"/>
              <a:gd name="T43" fmla="*/ 280 h 605"/>
              <a:gd name="T44" fmla="*/ 118 w 739"/>
              <a:gd name="T45" fmla="*/ 269 h 605"/>
              <a:gd name="T46" fmla="*/ 632 w 739"/>
              <a:gd name="T47" fmla="*/ 204 h 605"/>
              <a:gd name="T48" fmla="*/ 637 w 739"/>
              <a:gd name="T49" fmla="*/ 224 h 605"/>
              <a:gd name="T50" fmla="*/ 622 w 739"/>
              <a:gd name="T51" fmla="*/ 236 h 605"/>
              <a:gd name="T52" fmla="*/ 104 w 739"/>
              <a:gd name="T53" fmla="*/ 228 h 605"/>
              <a:gd name="T54" fmla="*/ 104 w 739"/>
              <a:gd name="T55" fmla="*/ 208 h 605"/>
              <a:gd name="T56" fmla="*/ 118 w 739"/>
              <a:gd name="T57" fmla="*/ 135 h 605"/>
              <a:gd name="T58" fmla="*/ 635 w 739"/>
              <a:gd name="T59" fmla="*/ 142 h 605"/>
              <a:gd name="T60" fmla="*/ 635 w 739"/>
              <a:gd name="T61" fmla="*/ 161 h 605"/>
              <a:gd name="T62" fmla="*/ 118 w 739"/>
              <a:gd name="T63" fmla="*/ 168 h 605"/>
              <a:gd name="T64" fmla="*/ 102 w 739"/>
              <a:gd name="T65" fmla="*/ 157 h 605"/>
              <a:gd name="T66" fmla="*/ 108 w 739"/>
              <a:gd name="T67" fmla="*/ 138 h 605"/>
              <a:gd name="T68" fmla="*/ 34 w 739"/>
              <a:gd name="T69" fmla="*/ 538 h 605"/>
              <a:gd name="T70" fmla="*/ 157 w 739"/>
              <a:gd name="T71" fmla="*/ 483 h 605"/>
              <a:gd name="T72" fmla="*/ 246 w 739"/>
              <a:gd name="T73" fmla="*/ 483 h 605"/>
              <a:gd name="T74" fmla="*/ 455 w 739"/>
              <a:gd name="T75" fmla="*/ 538 h 605"/>
              <a:gd name="T76" fmla="*/ 514 w 739"/>
              <a:gd name="T77" fmla="*/ 474 h 605"/>
              <a:gd name="T78" fmla="*/ 599 w 739"/>
              <a:gd name="T79" fmla="*/ 498 h 605"/>
              <a:gd name="T80" fmla="*/ 705 w 739"/>
              <a:gd name="T81" fmla="*/ 34 h 605"/>
              <a:gd name="T82" fmla="*/ 718 w 739"/>
              <a:gd name="T83" fmla="*/ 3 h 605"/>
              <a:gd name="T84" fmla="*/ 739 w 739"/>
              <a:gd name="T85" fmla="*/ 538 h 605"/>
              <a:gd name="T86" fmla="*/ 705 w 739"/>
              <a:gd name="T87" fmla="*/ 571 h 605"/>
              <a:gd name="T88" fmla="*/ 591 w 739"/>
              <a:gd name="T89" fmla="*/ 564 h 605"/>
              <a:gd name="T90" fmla="*/ 573 w 739"/>
              <a:gd name="T91" fmla="*/ 519 h 605"/>
              <a:gd name="T92" fmla="*/ 502 w 739"/>
              <a:gd name="T93" fmla="*/ 519 h 605"/>
              <a:gd name="T94" fmla="*/ 484 w 739"/>
              <a:gd name="T95" fmla="*/ 564 h 605"/>
              <a:gd name="T96" fmla="*/ 269 w 739"/>
              <a:gd name="T97" fmla="*/ 571 h 605"/>
              <a:gd name="T98" fmla="*/ 252 w 739"/>
              <a:gd name="T99" fmla="*/ 560 h 605"/>
              <a:gd name="T100" fmla="*/ 221 w 739"/>
              <a:gd name="T101" fmla="*/ 508 h 605"/>
              <a:gd name="T102" fmla="*/ 156 w 739"/>
              <a:gd name="T103" fmla="*/ 536 h 605"/>
              <a:gd name="T104" fmla="*/ 144 w 739"/>
              <a:gd name="T105" fmla="*/ 568 h 605"/>
              <a:gd name="T106" fmla="*/ 21 w 739"/>
              <a:gd name="T107" fmla="*/ 568 h 605"/>
              <a:gd name="T108" fmla="*/ 0 w 739"/>
              <a:gd name="T109" fmla="*/ 34 h 605"/>
              <a:gd name="T110" fmla="*/ 34 w 739"/>
              <a:gd name="T111" fmla="*/ 0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39" h="605">
                <a:moveTo>
                  <a:pt x="538" y="538"/>
                </a:moveTo>
                <a:lnTo>
                  <a:pt x="543" y="538"/>
                </a:lnTo>
                <a:lnTo>
                  <a:pt x="547" y="541"/>
                </a:lnTo>
                <a:lnTo>
                  <a:pt x="551" y="545"/>
                </a:lnTo>
                <a:lnTo>
                  <a:pt x="553" y="549"/>
                </a:lnTo>
                <a:lnTo>
                  <a:pt x="555" y="555"/>
                </a:lnTo>
                <a:lnTo>
                  <a:pt x="555" y="588"/>
                </a:lnTo>
                <a:lnTo>
                  <a:pt x="553" y="593"/>
                </a:lnTo>
                <a:lnTo>
                  <a:pt x="551" y="598"/>
                </a:lnTo>
                <a:lnTo>
                  <a:pt x="547" y="602"/>
                </a:lnTo>
                <a:lnTo>
                  <a:pt x="543" y="604"/>
                </a:lnTo>
                <a:lnTo>
                  <a:pt x="538" y="605"/>
                </a:lnTo>
                <a:lnTo>
                  <a:pt x="533" y="604"/>
                </a:lnTo>
                <a:lnTo>
                  <a:pt x="527" y="602"/>
                </a:lnTo>
                <a:lnTo>
                  <a:pt x="525" y="598"/>
                </a:lnTo>
                <a:lnTo>
                  <a:pt x="522" y="593"/>
                </a:lnTo>
                <a:lnTo>
                  <a:pt x="521" y="588"/>
                </a:lnTo>
                <a:lnTo>
                  <a:pt x="521" y="555"/>
                </a:lnTo>
                <a:lnTo>
                  <a:pt x="522" y="549"/>
                </a:lnTo>
                <a:lnTo>
                  <a:pt x="525" y="545"/>
                </a:lnTo>
                <a:lnTo>
                  <a:pt x="527" y="541"/>
                </a:lnTo>
                <a:lnTo>
                  <a:pt x="533" y="538"/>
                </a:lnTo>
                <a:lnTo>
                  <a:pt x="538" y="538"/>
                </a:lnTo>
                <a:close/>
                <a:moveTo>
                  <a:pt x="201" y="538"/>
                </a:moveTo>
                <a:lnTo>
                  <a:pt x="207" y="538"/>
                </a:lnTo>
                <a:lnTo>
                  <a:pt x="212" y="541"/>
                </a:lnTo>
                <a:lnTo>
                  <a:pt x="216" y="545"/>
                </a:lnTo>
                <a:lnTo>
                  <a:pt x="217" y="549"/>
                </a:lnTo>
                <a:lnTo>
                  <a:pt x="218" y="555"/>
                </a:lnTo>
                <a:lnTo>
                  <a:pt x="218" y="588"/>
                </a:lnTo>
                <a:lnTo>
                  <a:pt x="217" y="593"/>
                </a:lnTo>
                <a:lnTo>
                  <a:pt x="216" y="598"/>
                </a:lnTo>
                <a:lnTo>
                  <a:pt x="212" y="602"/>
                </a:lnTo>
                <a:lnTo>
                  <a:pt x="207" y="604"/>
                </a:lnTo>
                <a:lnTo>
                  <a:pt x="201" y="605"/>
                </a:lnTo>
                <a:lnTo>
                  <a:pt x="196" y="604"/>
                </a:lnTo>
                <a:lnTo>
                  <a:pt x="192" y="602"/>
                </a:lnTo>
                <a:lnTo>
                  <a:pt x="188" y="598"/>
                </a:lnTo>
                <a:lnTo>
                  <a:pt x="186" y="593"/>
                </a:lnTo>
                <a:lnTo>
                  <a:pt x="184" y="588"/>
                </a:lnTo>
                <a:lnTo>
                  <a:pt x="184" y="555"/>
                </a:lnTo>
                <a:lnTo>
                  <a:pt x="186" y="549"/>
                </a:lnTo>
                <a:lnTo>
                  <a:pt x="188" y="545"/>
                </a:lnTo>
                <a:lnTo>
                  <a:pt x="192" y="541"/>
                </a:lnTo>
                <a:lnTo>
                  <a:pt x="196" y="538"/>
                </a:lnTo>
                <a:lnTo>
                  <a:pt x="201" y="538"/>
                </a:lnTo>
                <a:close/>
                <a:moveTo>
                  <a:pt x="118" y="337"/>
                </a:moveTo>
                <a:lnTo>
                  <a:pt x="454" y="337"/>
                </a:lnTo>
                <a:lnTo>
                  <a:pt x="459" y="337"/>
                </a:lnTo>
                <a:lnTo>
                  <a:pt x="463" y="339"/>
                </a:lnTo>
                <a:lnTo>
                  <a:pt x="467" y="343"/>
                </a:lnTo>
                <a:lnTo>
                  <a:pt x="470" y="347"/>
                </a:lnTo>
                <a:lnTo>
                  <a:pt x="471" y="354"/>
                </a:lnTo>
                <a:lnTo>
                  <a:pt x="470" y="359"/>
                </a:lnTo>
                <a:lnTo>
                  <a:pt x="467" y="363"/>
                </a:lnTo>
                <a:lnTo>
                  <a:pt x="463" y="367"/>
                </a:lnTo>
                <a:lnTo>
                  <a:pt x="459" y="369"/>
                </a:lnTo>
                <a:lnTo>
                  <a:pt x="454" y="369"/>
                </a:lnTo>
                <a:lnTo>
                  <a:pt x="118" y="369"/>
                </a:lnTo>
                <a:lnTo>
                  <a:pt x="112" y="369"/>
                </a:lnTo>
                <a:lnTo>
                  <a:pt x="108" y="367"/>
                </a:lnTo>
                <a:lnTo>
                  <a:pt x="104" y="363"/>
                </a:lnTo>
                <a:lnTo>
                  <a:pt x="102" y="359"/>
                </a:lnTo>
                <a:lnTo>
                  <a:pt x="101" y="354"/>
                </a:lnTo>
                <a:lnTo>
                  <a:pt x="102" y="347"/>
                </a:lnTo>
                <a:lnTo>
                  <a:pt x="104" y="343"/>
                </a:lnTo>
                <a:lnTo>
                  <a:pt x="108" y="339"/>
                </a:lnTo>
                <a:lnTo>
                  <a:pt x="112" y="337"/>
                </a:lnTo>
                <a:lnTo>
                  <a:pt x="118" y="337"/>
                </a:lnTo>
                <a:close/>
                <a:moveTo>
                  <a:pt x="118" y="269"/>
                </a:moveTo>
                <a:lnTo>
                  <a:pt x="622" y="269"/>
                </a:lnTo>
                <a:lnTo>
                  <a:pt x="627" y="270"/>
                </a:lnTo>
                <a:lnTo>
                  <a:pt x="632" y="272"/>
                </a:lnTo>
                <a:lnTo>
                  <a:pt x="635" y="276"/>
                </a:lnTo>
                <a:lnTo>
                  <a:pt x="637" y="280"/>
                </a:lnTo>
                <a:lnTo>
                  <a:pt x="639" y="286"/>
                </a:lnTo>
                <a:lnTo>
                  <a:pt x="637" y="291"/>
                </a:lnTo>
                <a:lnTo>
                  <a:pt x="635" y="296"/>
                </a:lnTo>
                <a:lnTo>
                  <a:pt x="632" y="300"/>
                </a:lnTo>
                <a:lnTo>
                  <a:pt x="627" y="301"/>
                </a:lnTo>
                <a:lnTo>
                  <a:pt x="622" y="303"/>
                </a:lnTo>
                <a:lnTo>
                  <a:pt x="118" y="303"/>
                </a:lnTo>
                <a:lnTo>
                  <a:pt x="112" y="301"/>
                </a:lnTo>
                <a:lnTo>
                  <a:pt x="108" y="300"/>
                </a:lnTo>
                <a:lnTo>
                  <a:pt x="104" y="296"/>
                </a:lnTo>
                <a:lnTo>
                  <a:pt x="102" y="291"/>
                </a:lnTo>
                <a:lnTo>
                  <a:pt x="101" y="286"/>
                </a:lnTo>
                <a:lnTo>
                  <a:pt x="102" y="280"/>
                </a:lnTo>
                <a:lnTo>
                  <a:pt x="104" y="276"/>
                </a:lnTo>
                <a:lnTo>
                  <a:pt x="108" y="272"/>
                </a:lnTo>
                <a:lnTo>
                  <a:pt x="112" y="270"/>
                </a:lnTo>
                <a:lnTo>
                  <a:pt x="118" y="269"/>
                </a:lnTo>
                <a:close/>
                <a:moveTo>
                  <a:pt x="118" y="202"/>
                </a:moveTo>
                <a:lnTo>
                  <a:pt x="622" y="202"/>
                </a:lnTo>
                <a:lnTo>
                  <a:pt x="627" y="203"/>
                </a:lnTo>
                <a:lnTo>
                  <a:pt x="632" y="204"/>
                </a:lnTo>
                <a:lnTo>
                  <a:pt x="635" y="208"/>
                </a:lnTo>
                <a:lnTo>
                  <a:pt x="637" y="214"/>
                </a:lnTo>
                <a:lnTo>
                  <a:pt x="639" y="219"/>
                </a:lnTo>
                <a:lnTo>
                  <a:pt x="637" y="224"/>
                </a:lnTo>
                <a:lnTo>
                  <a:pt x="635" y="228"/>
                </a:lnTo>
                <a:lnTo>
                  <a:pt x="632" y="232"/>
                </a:lnTo>
                <a:lnTo>
                  <a:pt x="627" y="235"/>
                </a:lnTo>
                <a:lnTo>
                  <a:pt x="622" y="236"/>
                </a:lnTo>
                <a:lnTo>
                  <a:pt x="118" y="236"/>
                </a:lnTo>
                <a:lnTo>
                  <a:pt x="112" y="235"/>
                </a:lnTo>
                <a:lnTo>
                  <a:pt x="108" y="232"/>
                </a:lnTo>
                <a:lnTo>
                  <a:pt x="104" y="228"/>
                </a:lnTo>
                <a:lnTo>
                  <a:pt x="102" y="224"/>
                </a:lnTo>
                <a:lnTo>
                  <a:pt x="101" y="219"/>
                </a:lnTo>
                <a:lnTo>
                  <a:pt x="102" y="214"/>
                </a:lnTo>
                <a:lnTo>
                  <a:pt x="104" y="208"/>
                </a:lnTo>
                <a:lnTo>
                  <a:pt x="108" y="204"/>
                </a:lnTo>
                <a:lnTo>
                  <a:pt x="112" y="203"/>
                </a:lnTo>
                <a:lnTo>
                  <a:pt x="118" y="202"/>
                </a:lnTo>
                <a:close/>
                <a:moveTo>
                  <a:pt x="118" y="135"/>
                </a:moveTo>
                <a:lnTo>
                  <a:pt x="622" y="135"/>
                </a:lnTo>
                <a:lnTo>
                  <a:pt x="627" y="135"/>
                </a:lnTo>
                <a:lnTo>
                  <a:pt x="632" y="138"/>
                </a:lnTo>
                <a:lnTo>
                  <a:pt x="635" y="142"/>
                </a:lnTo>
                <a:lnTo>
                  <a:pt x="637" y="146"/>
                </a:lnTo>
                <a:lnTo>
                  <a:pt x="639" y="152"/>
                </a:lnTo>
                <a:lnTo>
                  <a:pt x="637" y="157"/>
                </a:lnTo>
                <a:lnTo>
                  <a:pt x="635" y="161"/>
                </a:lnTo>
                <a:lnTo>
                  <a:pt x="632" y="165"/>
                </a:lnTo>
                <a:lnTo>
                  <a:pt x="627" y="168"/>
                </a:lnTo>
                <a:lnTo>
                  <a:pt x="622" y="168"/>
                </a:lnTo>
                <a:lnTo>
                  <a:pt x="118" y="168"/>
                </a:lnTo>
                <a:lnTo>
                  <a:pt x="112" y="168"/>
                </a:lnTo>
                <a:lnTo>
                  <a:pt x="108" y="165"/>
                </a:lnTo>
                <a:lnTo>
                  <a:pt x="104" y="161"/>
                </a:lnTo>
                <a:lnTo>
                  <a:pt x="102" y="157"/>
                </a:lnTo>
                <a:lnTo>
                  <a:pt x="101" y="152"/>
                </a:lnTo>
                <a:lnTo>
                  <a:pt x="102" y="146"/>
                </a:lnTo>
                <a:lnTo>
                  <a:pt x="104" y="142"/>
                </a:lnTo>
                <a:lnTo>
                  <a:pt x="108" y="138"/>
                </a:lnTo>
                <a:lnTo>
                  <a:pt x="112" y="135"/>
                </a:lnTo>
                <a:lnTo>
                  <a:pt x="118" y="135"/>
                </a:lnTo>
                <a:close/>
                <a:moveTo>
                  <a:pt x="34" y="34"/>
                </a:moveTo>
                <a:lnTo>
                  <a:pt x="34" y="538"/>
                </a:lnTo>
                <a:lnTo>
                  <a:pt x="119" y="538"/>
                </a:lnTo>
                <a:lnTo>
                  <a:pt x="127" y="516"/>
                </a:lnTo>
                <a:lnTo>
                  <a:pt x="140" y="498"/>
                </a:lnTo>
                <a:lnTo>
                  <a:pt x="157" y="483"/>
                </a:lnTo>
                <a:lnTo>
                  <a:pt x="178" y="474"/>
                </a:lnTo>
                <a:lnTo>
                  <a:pt x="201" y="470"/>
                </a:lnTo>
                <a:lnTo>
                  <a:pt x="225" y="474"/>
                </a:lnTo>
                <a:lnTo>
                  <a:pt x="246" y="483"/>
                </a:lnTo>
                <a:lnTo>
                  <a:pt x="263" y="498"/>
                </a:lnTo>
                <a:lnTo>
                  <a:pt x="276" y="516"/>
                </a:lnTo>
                <a:lnTo>
                  <a:pt x="284" y="538"/>
                </a:lnTo>
                <a:lnTo>
                  <a:pt x="455" y="538"/>
                </a:lnTo>
                <a:lnTo>
                  <a:pt x="463" y="516"/>
                </a:lnTo>
                <a:lnTo>
                  <a:pt x="476" y="498"/>
                </a:lnTo>
                <a:lnTo>
                  <a:pt x="493" y="483"/>
                </a:lnTo>
                <a:lnTo>
                  <a:pt x="514" y="474"/>
                </a:lnTo>
                <a:lnTo>
                  <a:pt x="538" y="470"/>
                </a:lnTo>
                <a:lnTo>
                  <a:pt x="561" y="474"/>
                </a:lnTo>
                <a:lnTo>
                  <a:pt x="582" y="483"/>
                </a:lnTo>
                <a:lnTo>
                  <a:pt x="599" y="498"/>
                </a:lnTo>
                <a:lnTo>
                  <a:pt x="612" y="516"/>
                </a:lnTo>
                <a:lnTo>
                  <a:pt x="620" y="538"/>
                </a:lnTo>
                <a:lnTo>
                  <a:pt x="705" y="538"/>
                </a:lnTo>
                <a:lnTo>
                  <a:pt x="705" y="34"/>
                </a:lnTo>
                <a:lnTo>
                  <a:pt x="34" y="34"/>
                </a:lnTo>
                <a:close/>
                <a:moveTo>
                  <a:pt x="34" y="0"/>
                </a:moveTo>
                <a:lnTo>
                  <a:pt x="705" y="0"/>
                </a:lnTo>
                <a:lnTo>
                  <a:pt x="718" y="3"/>
                </a:lnTo>
                <a:lnTo>
                  <a:pt x="729" y="11"/>
                </a:lnTo>
                <a:lnTo>
                  <a:pt x="737" y="21"/>
                </a:lnTo>
                <a:lnTo>
                  <a:pt x="739" y="34"/>
                </a:lnTo>
                <a:lnTo>
                  <a:pt x="739" y="538"/>
                </a:lnTo>
                <a:lnTo>
                  <a:pt x="737" y="551"/>
                </a:lnTo>
                <a:lnTo>
                  <a:pt x="729" y="562"/>
                </a:lnTo>
                <a:lnTo>
                  <a:pt x="718" y="568"/>
                </a:lnTo>
                <a:lnTo>
                  <a:pt x="705" y="571"/>
                </a:lnTo>
                <a:lnTo>
                  <a:pt x="605" y="571"/>
                </a:lnTo>
                <a:lnTo>
                  <a:pt x="599" y="571"/>
                </a:lnTo>
                <a:lnTo>
                  <a:pt x="595" y="568"/>
                </a:lnTo>
                <a:lnTo>
                  <a:pt x="591" y="564"/>
                </a:lnTo>
                <a:lnTo>
                  <a:pt x="589" y="560"/>
                </a:lnTo>
                <a:lnTo>
                  <a:pt x="588" y="555"/>
                </a:lnTo>
                <a:lnTo>
                  <a:pt x="584" y="536"/>
                </a:lnTo>
                <a:lnTo>
                  <a:pt x="573" y="519"/>
                </a:lnTo>
                <a:lnTo>
                  <a:pt x="557" y="508"/>
                </a:lnTo>
                <a:lnTo>
                  <a:pt x="538" y="504"/>
                </a:lnTo>
                <a:lnTo>
                  <a:pt x="518" y="508"/>
                </a:lnTo>
                <a:lnTo>
                  <a:pt x="502" y="519"/>
                </a:lnTo>
                <a:lnTo>
                  <a:pt x="491" y="536"/>
                </a:lnTo>
                <a:lnTo>
                  <a:pt x="487" y="555"/>
                </a:lnTo>
                <a:lnTo>
                  <a:pt x="487" y="560"/>
                </a:lnTo>
                <a:lnTo>
                  <a:pt x="484" y="564"/>
                </a:lnTo>
                <a:lnTo>
                  <a:pt x="480" y="568"/>
                </a:lnTo>
                <a:lnTo>
                  <a:pt x="476" y="571"/>
                </a:lnTo>
                <a:lnTo>
                  <a:pt x="471" y="571"/>
                </a:lnTo>
                <a:lnTo>
                  <a:pt x="269" y="571"/>
                </a:lnTo>
                <a:lnTo>
                  <a:pt x="264" y="571"/>
                </a:lnTo>
                <a:lnTo>
                  <a:pt x="259" y="568"/>
                </a:lnTo>
                <a:lnTo>
                  <a:pt x="255" y="564"/>
                </a:lnTo>
                <a:lnTo>
                  <a:pt x="252" y="560"/>
                </a:lnTo>
                <a:lnTo>
                  <a:pt x="252" y="555"/>
                </a:lnTo>
                <a:lnTo>
                  <a:pt x="248" y="536"/>
                </a:lnTo>
                <a:lnTo>
                  <a:pt x="237" y="519"/>
                </a:lnTo>
                <a:lnTo>
                  <a:pt x="221" y="508"/>
                </a:lnTo>
                <a:lnTo>
                  <a:pt x="201" y="504"/>
                </a:lnTo>
                <a:lnTo>
                  <a:pt x="182" y="508"/>
                </a:lnTo>
                <a:lnTo>
                  <a:pt x="166" y="519"/>
                </a:lnTo>
                <a:lnTo>
                  <a:pt x="156" y="536"/>
                </a:lnTo>
                <a:lnTo>
                  <a:pt x="152" y="555"/>
                </a:lnTo>
                <a:lnTo>
                  <a:pt x="150" y="560"/>
                </a:lnTo>
                <a:lnTo>
                  <a:pt x="148" y="564"/>
                </a:lnTo>
                <a:lnTo>
                  <a:pt x="144" y="568"/>
                </a:lnTo>
                <a:lnTo>
                  <a:pt x="140" y="571"/>
                </a:lnTo>
                <a:lnTo>
                  <a:pt x="135" y="571"/>
                </a:lnTo>
                <a:lnTo>
                  <a:pt x="34" y="571"/>
                </a:lnTo>
                <a:lnTo>
                  <a:pt x="21" y="568"/>
                </a:lnTo>
                <a:lnTo>
                  <a:pt x="10" y="562"/>
                </a:lnTo>
                <a:lnTo>
                  <a:pt x="2" y="551"/>
                </a:lnTo>
                <a:lnTo>
                  <a:pt x="0" y="538"/>
                </a:lnTo>
                <a:lnTo>
                  <a:pt x="0" y="34"/>
                </a:lnTo>
                <a:lnTo>
                  <a:pt x="2" y="21"/>
                </a:lnTo>
                <a:lnTo>
                  <a:pt x="10" y="11"/>
                </a:lnTo>
                <a:lnTo>
                  <a:pt x="21" y="3"/>
                </a:lnTo>
                <a:lnTo>
                  <a:pt x="3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9" name="Freeform 2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79790" y="4135549"/>
            <a:ext cx="445595" cy="404900"/>
          </a:xfrm>
          <a:custGeom>
            <a:avLst/>
            <a:gdLst>
              <a:gd name="T0" fmla="*/ 665 w 865"/>
              <a:gd name="T1" fmla="*/ 716 h 786"/>
              <a:gd name="T2" fmla="*/ 667 w 865"/>
              <a:gd name="T3" fmla="*/ 773 h 786"/>
              <a:gd name="T4" fmla="*/ 649 w 865"/>
              <a:gd name="T5" fmla="*/ 786 h 786"/>
              <a:gd name="T6" fmla="*/ 629 w 865"/>
              <a:gd name="T7" fmla="*/ 773 h 786"/>
              <a:gd name="T8" fmla="*/ 632 w 865"/>
              <a:gd name="T9" fmla="*/ 716 h 786"/>
              <a:gd name="T10" fmla="*/ 373 w 865"/>
              <a:gd name="T11" fmla="*/ 708 h 786"/>
              <a:gd name="T12" fmla="*/ 391 w 865"/>
              <a:gd name="T13" fmla="*/ 721 h 786"/>
              <a:gd name="T14" fmla="*/ 389 w 865"/>
              <a:gd name="T15" fmla="*/ 779 h 786"/>
              <a:gd name="T16" fmla="*/ 366 w 865"/>
              <a:gd name="T17" fmla="*/ 785 h 786"/>
              <a:gd name="T18" fmla="*/ 353 w 865"/>
              <a:gd name="T19" fmla="*/ 767 h 786"/>
              <a:gd name="T20" fmla="*/ 361 w 865"/>
              <a:gd name="T21" fmla="*/ 712 h 786"/>
              <a:gd name="T22" fmla="*/ 569 w 865"/>
              <a:gd name="T23" fmla="*/ 472 h 786"/>
              <a:gd name="T24" fmla="*/ 589 w 865"/>
              <a:gd name="T25" fmla="*/ 485 h 786"/>
              <a:gd name="T26" fmla="*/ 581 w 865"/>
              <a:gd name="T27" fmla="*/ 508 h 786"/>
              <a:gd name="T28" fmla="*/ 288 w 865"/>
              <a:gd name="T29" fmla="*/ 510 h 786"/>
              <a:gd name="T30" fmla="*/ 275 w 865"/>
              <a:gd name="T31" fmla="*/ 492 h 786"/>
              <a:gd name="T32" fmla="*/ 288 w 865"/>
              <a:gd name="T33" fmla="*/ 474 h 786"/>
              <a:gd name="T34" fmla="*/ 733 w 865"/>
              <a:gd name="T35" fmla="*/ 394 h 786"/>
              <a:gd name="T36" fmla="*/ 747 w 865"/>
              <a:gd name="T37" fmla="*/ 413 h 786"/>
              <a:gd name="T38" fmla="*/ 733 w 865"/>
              <a:gd name="T39" fmla="*/ 432 h 786"/>
              <a:gd name="T40" fmla="*/ 283 w 865"/>
              <a:gd name="T41" fmla="*/ 429 h 786"/>
              <a:gd name="T42" fmla="*/ 276 w 865"/>
              <a:gd name="T43" fmla="*/ 407 h 786"/>
              <a:gd name="T44" fmla="*/ 294 w 865"/>
              <a:gd name="T45" fmla="*/ 394 h 786"/>
              <a:gd name="T46" fmla="*/ 738 w 865"/>
              <a:gd name="T47" fmla="*/ 318 h 786"/>
              <a:gd name="T48" fmla="*/ 746 w 865"/>
              <a:gd name="T49" fmla="*/ 340 h 786"/>
              <a:gd name="T50" fmla="*/ 728 w 865"/>
              <a:gd name="T51" fmla="*/ 354 h 786"/>
              <a:gd name="T52" fmla="*/ 279 w 865"/>
              <a:gd name="T53" fmla="*/ 345 h 786"/>
              <a:gd name="T54" fmla="*/ 279 w 865"/>
              <a:gd name="T55" fmla="*/ 323 h 786"/>
              <a:gd name="T56" fmla="*/ 196 w 865"/>
              <a:gd name="T57" fmla="*/ 196 h 786"/>
              <a:gd name="T58" fmla="*/ 301 w 865"/>
              <a:gd name="T59" fmla="*/ 661 h 786"/>
              <a:gd name="T60" fmla="*/ 400 w 865"/>
              <a:gd name="T61" fmla="*/ 633 h 786"/>
              <a:gd name="T62" fmla="*/ 470 w 865"/>
              <a:gd name="T63" fmla="*/ 708 h 786"/>
              <a:gd name="T64" fmla="*/ 597 w 865"/>
              <a:gd name="T65" fmla="*/ 644 h 786"/>
              <a:gd name="T66" fmla="*/ 700 w 865"/>
              <a:gd name="T67" fmla="*/ 644 h 786"/>
              <a:gd name="T68" fmla="*/ 826 w 865"/>
              <a:gd name="T69" fmla="*/ 708 h 786"/>
              <a:gd name="T70" fmla="*/ 826 w 865"/>
              <a:gd name="T71" fmla="*/ 157 h 786"/>
              <a:gd name="T72" fmla="*/ 865 w 865"/>
              <a:gd name="T73" fmla="*/ 196 h 786"/>
              <a:gd name="T74" fmla="*/ 840 w 865"/>
              <a:gd name="T75" fmla="*/ 744 h 786"/>
              <a:gd name="T76" fmla="*/ 716 w 865"/>
              <a:gd name="T77" fmla="*/ 743 h 786"/>
              <a:gd name="T78" fmla="*/ 704 w 865"/>
              <a:gd name="T79" fmla="*/ 709 h 786"/>
              <a:gd name="T80" fmla="*/ 649 w 865"/>
              <a:gd name="T81" fmla="*/ 669 h 786"/>
              <a:gd name="T82" fmla="*/ 593 w 865"/>
              <a:gd name="T83" fmla="*/ 709 h 786"/>
              <a:gd name="T84" fmla="*/ 581 w 865"/>
              <a:gd name="T85" fmla="*/ 743 h 786"/>
              <a:gd name="T86" fmla="*/ 446 w 865"/>
              <a:gd name="T87" fmla="*/ 746 h 786"/>
              <a:gd name="T88" fmla="*/ 432 w 865"/>
              <a:gd name="T89" fmla="*/ 727 h 786"/>
              <a:gd name="T90" fmla="*/ 391 w 865"/>
              <a:gd name="T91" fmla="*/ 671 h 786"/>
              <a:gd name="T92" fmla="*/ 326 w 865"/>
              <a:gd name="T93" fmla="*/ 692 h 786"/>
              <a:gd name="T94" fmla="*/ 310 w 865"/>
              <a:gd name="T95" fmla="*/ 739 h 786"/>
              <a:gd name="T96" fmla="*/ 196 w 865"/>
              <a:gd name="T97" fmla="*/ 747 h 786"/>
              <a:gd name="T98" fmla="*/ 157 w 865"/>
              <a:gd name="T99" fmla="*/ 708 h 786"/>
              <a:gd name="T100" fmla="*/ 181 w 865"/>
              <a:gd name="T101" fmla="*/ 161 h 786"/>
              <a:gd name="T102" fmla="*/ 683 w 865"/>
              <a:gd name="T103" fmla="*/ 2 h 786"/>
              <a:gd name="T104" fmla="*/ 708 w 865"/>
              <a:gd name="T105" fmla="*/ 98 h 786"/>
              <a:gd name="T106" fmla="*/ 694 w 865"/>
              <a:gd name="T107" fmla="*/ 117 h 786"/>
              <a:gd name="T108" fmla="*/ 671 w 865"/>
              <a:gd name="T109" fmla="*/ 110 h 786"/>
              <a:gd name="T110" fmla="*/ 39 w 865"/>
              <a:gd name="T111" fmla="*/ 39 h 786"/>
              <a:gd name="T112" fmla="*/ 110 w 865"/>
              <a:gd name="T113" fmla="*/ 555 h 786"/>
              <a:gd name="T114" fmla="*/ 116 w 865"/>
              <a:gd name="T115" fmla="*/ 577 h 786"/>
              <a:gd name="T116" fmla="*/ 98 w 865"/>
              <a:gd name="T117" fmla="*/ 590 h 786"/>
              <a:gd name="T118" fmla="*/ 3 w 865"/>
              <a:gd name="T119" fmla="*/ 566 h 786"/>
              <a:gd name="T120" fmla="*/ 10 w 865"/>
              <a:gd name="T121" fmla="*/ 11 h 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65" h="786">
                <a:moveTo>
                  <a:pt x="649" y="708"/>
                </a:moveTo>
                <a:lnTo>
                  <a:pt x="654" y="709"/>
                </a:lnTo>
                <a:lnTo>
                  <a:pt x="660" y="712"/>
                </a:lnTo>
                <a:lnTo>
                  <a:pt x="665" y="716"/>
                </a:lnTo>
                <a:lnTo>
                  <a:pt x="667" y="721"/>
                </a:lnTo>
                <a:lnTo>
                  <a:pt x="669" y="727"/>
                </a:lnTo>
                <a:lnTo>
                  <a:pt x="669" y="767"/>
                </a:lnTo>
                <a:lnTo>
                  <a:pt x="667" y="773"/>
                </a:lnTo>
                <a:lnTo>
                  <a:pt x="665" y="779"/>
                </a:lnTo>
                <a:lnTo>
                  <a:pt x="660" y="782"/>
                </a:lnTo>
                <a:lnTo>
                  <a:pt x="654" y="785"/>
                </a:lnTo>
                <a:lnTo>
                  <a:pt x="649" y="786"/>
                </a:lnTo>
                <a:lnTo>
                  <a:pt x="643" y="785"/>
                </a:lnTo>
                <a:lnTo>
                  <a:pt x="637" y="782"/>
                </a:lnTo>
                <a:lnTo>
                  <a:pt x="632" y="779"/>
                </a:lnTo>
                <a:lnTo>
                  <a:pt x="629" y="773"/>
                </a:lnTo>
                <a:lnTo>
                  <a:pt x="628" y="767"/>
                </a:lnTo>
                <a:lnTo>
                  <a:pt x="628" y="727"/>
                </a:lnTo>
                <a:lnTo>
                  <a:pt x="629" y="721"/>
                </a:lnTo>
                <a:lnTo>
                  <a:pt x="632" y="716"/>
                </a:lnTo>
                <a:lnTo>
                  <a:pt x="637" y="712"/>
                </a:lnTo>
                <a:lnTo>
                  <a:pt x="643" y="709"/>
                </a:lnTo>
                <a:lnTo>
                  <a:pt x="649" y="708"/>
                </a:lnTo>
                <a:close/>
                <a:moveTo>
                  <a:pt x="373" y="708"/>
                </a:moveTo>
                <a:lnTo>
                  <a:pt x="380" y="709"/>
                </a:lnTo>
                <a:lnTo>
                  <a:pt x="385" y="712"/>
                </a:lnTo>
                <a:lnTo>
                  <a:pt x="389" y="716"/>
                </a:lnTo>
                <a:lnTo>
                  <a:pt x="391" y="721"/>
                </a:lnTo>
                <a:lnTo>
                  <a:pt x="393" y="727"/>
                </a:lnTo>
                <a:lnTo>
                  <a:pt x="393" y="767"/>
                </a:lnTo>
                <a:lnTo>
                  <a:pt x="391" y="773"/>
                </a:lnTo>
                <a:lnTo>
                  <a:pt x="389" y="779"/>
                </a:lnTo>
                <a:lnTo>
                  <a:pt x="385" y="782"/>
                </a:lnTo>
                <a:lnTo>
                  <a:pt x="380" y="785"/>
                </a:lnTo>
                <a:lnTo>
                  <a:pt x="373" y="786"/>
                </a:lnTo>
                <a:lnTo>
                  <a:pt x="366" y="785"/>
                </a:lnTo>
                <a:lnTo>
                  <a:pt x="361" y="782"/>
                </a:lnTo>
                <a:lnTo>
                  <a:pt x="357" y="779"/>
                </a:lnTo>
                <a:lnTo>
                  <a:pt x="355" y="773"/>
                </a:lnTo>
                <a:lnTo>
                  <a:pt x="353" y="767"/>
                </a:lnTo>
                <a:lnTo>
                  <a:pt x="353" y="727"/>
                </a:lnTo>
                <a:lnTo>
                  <a:pt x="355" y="721"/>
                </a:lnTo>
                <a:lnTo>
                  <a:pt x="357" y="716"/>
                </a:lnTo>
                <a:lnTo>
                  <a:pt x="361" y="712"/>
                </a:lnTo>
                <a:lnTo>
                  <a:pt x="366" y="709"/>
                </a:lnTo>
                <a:lnTo>
                  <a:pt x="373" y="708"/>
                </a:lnTo>
                <a:close/>
                <a:moveTo>
                  <a:pt x="294" y="472"/>
                </a:moveTo>
                <a:lnTo>
                  <a:pt x="569" y="472"/>
                </a:lnTo>
                <a:lnTo>
                  <a:pt x="576" y="474"/>
                </a:lnTo>
                <a:lnTo>
                  <a:pt x="581" y="476"/>
                </a:lnTo>
                <a:lnTo>
                  <a:pt x="586" y="480"/>
                </a:lnTo>
                <a:lnTo>
                  <a:pt x="589" y="485"/>
                </a:lnTo>
                <a:lnTo>
                  <a:pt x="589" y="492"/>
                </a:lnTo>
                <a:lnTo>
                  <a:pt x="589" y="498"/>
                </a:lnTo>
                <a:lnTo>
                  <a:pt x="586" y="504"/>
                </a:lnTo>
                <a:lnTo>
                  <a:pt x="581" y="508"/>
                </a:lnTo>
                <a:lnTo>
                  <a:pt x="576" y="510"/>
                </a:lnTo>
                <a:lnTo>
                  <a:pt x="569" y="511"/>
                </a:lnTo>
                <a:lnTo>
                  <a:pt x="294" y="511"/>
                </a:lnTo>
                <a:lnTo>
                  <a:pt x="288" y="510"/>
                </a:lnTo>
                <a:lnTo>
                  <a:pt x="283" y="508"/>
                </a:lnTo>
                <a:lnTo>
                  <a:pt x="279" y="504"/>
                </a:lnTo>
                <a:lnTo>
                  <a:pt x="276" y="498"/>
                </a:lnTo>
                <a:lnTo>
                  <a:pt x="275" y="492"/>
                </a:lnTo>
                <a:lnTo>
                  <a:pt x="276" y="485"/>
                </a:lnTo>
                <a:lnTo>
                  <a:pt x="279" y="480"/>
                </a:lnTo>
                <a:lnTo>
                  <a:pt x="283" y="476"/>
                </a:lnTo>
                <a:lnTo>
                  <a:pt x="288" y="474"/>
                </a:lnTo>
                <a:lnTo>
                  <a:pt x="294" y="472"/>
                </a:lnTo>
                <a:close/>
                <a:moveTo>
                  <a:pt x="294" y="394"/>
                </a:moveTo>
                <a:lnTo>
                  <a:pt x="728" y="394"/>
                </a:lnTo>
                <a:lnTo>
                  <a:pt x="733" y="394"/>
                </a:lnTo>
                <a:lnTo>
                  <a:pt x="738" y="398"/>
                </a:lnTo>
                <a:lnTo>
                  <a:pt x="743" y="402"/>
                </a:lnTo>
                <a:lnTo>
                  <a:pt x="746" y="407"/>
                </a:lnTo>
                <a:lnTo>
                  <a:pt x="747" y="413"/>
                </a:lnTo>
                <a:lnTo>
                  <a:pt x="746" y="419"/>
                </a:lnTo>
                <a:lnTo>
                  <a:pt x="743" y="425"/>
                </a:lnTo>
                <a:lnTo>
                  <a:pt x="738" y="429"/>
                </a:lnTo>
                <a:lnTo>
                  <a:pt x="733" y="432"/>
                </a:lnTo>
                <a:lnTo>
                  <a:pt x="728" y="433"/>
                </a:lnTo>
                <a:lnTo>
                  <a:pt x="294" y="433"/>
                </a:lnTo>
                <a:lnTo>
                  <a:pt x="288" y="432"/>
                </a:lnTo>
                <a:lnTo>
                  <a:pt x="283" y="429"/>
                </a:lnTo>
                <a:lnTo>
                  <a:pt x="279" y="425"/>
                </a:lnTo>
                <a:lnTo>
                  <a:pt x="276" y="419"/>
                </a:lnTo>
                <a:lnTo>
                  <a:pt x="275" y="413"/>
                </a:lnTo>
                <a:lnTo>
                  <a:pt x="276" y="407"/>
                </a:lnTo>
                <a:lnTo>
                  <a:pt x="279" y="402"/>
                </a:lnTo>
                <a:lnTo>
                  <a:pt x="283" y="398"/>
                </a:lnTo>
                <a:lnTo>
                  <a:pt x="288" y="394"/>
                </a:lnTo>
                <a:lnTo>
                  <a:pt x="294" y="394"/>
                </a:lnTo>
                <a:close/>
                <a:moveTo>
                  <a:pt x="294" y="315"/>
                </a:moveTo>
                <a:lnTo>
                  <a:pt x="728" y="315"/>
                </a:lnTo>
                <a:lnTo>
                  <a:pt x="733" y="315"/>
                </a:lnTo>
                <a:lnTo>
                  <a:pt x="738" y="318"/>
                </a:lnTo>
                <a:lnTo>
                  <a:pt x="743" y="323"/>
                </a:lnTo>
                <a:lnTo>
                  <a:pt x="746" y="328"/>
                </a:lnTo>
                <a:lnTo>
                  <a:pt x="747" y="335"/>
                </a:lnTo>
                <a:lnTo>
                  <a:pt x="746" y="340"/>
                </a:lnTo>
                <a:lnTo>
                  <a:pt x="743" y="345"/>
                </a:lnTo>
                <a:lnTo>
                  <a:pt x="738" y="350"/>
                </a:lnTo>
                <a:lnTo>
                  <a:pt x="733" y="353"/>
                </a:lnTo>
                <a:lnTo>
                  <a:pt x="728" y="354"/>
                </a:lnTo>
                <a:lnTo>
                  <a:pt x="294" y="354"/>
                </a:lnTo>
                <a:lnTo>
                  <a:pt x="288" y="353"/>
                </a:lnTo>
                <a:lnTo>
                  <a:pt x="283" y="350"/>
                </a:lnTo>
                <a:lnTo>
                  <a:pt x="279" y="345"/>
                </a:lnTo>
                <a:lnTo>
                  <a:pt x="276" y="340"/>
                </a:lnTo>
                <a:lnTo>
                  <a:pt x="275" y="335"/>
                </a:lnTo>
                <a:lnTo>
                  <a:pt x="276" y="328"/>
                </a:lnTo>
                <a:lnTo>
                  <a:pt x="279" y="323"/>
                </a:lnTo>
                <a:lnTo>
                  <a:pt x="283" y="318"/>
                </a:lnTo>
                <a:lnTo>
                  <a:pt x="288" y="315"/>
                </a:lnTo>
                <a:lnTo>
                  <a:pt x="294" y="315"/>
                </a:lnTo>
                <a:close/>
                <a:moveTo>
                  <a:pt x="196" y="196"/>
                </a:moveTo>
                <a:lnTo>
                  <a:pt x="196" y="708"/>
                </a:lnTo>
                <a:lnTo>
                  <a:pt x="277" y="708"/>
                </a:lnTo>
                <a:lnTo>
                  <a:pt x="285" y="683"/>
                </a:lnTo>
                <a:lnTo>
                  <a:pt x="301" y="661"/>
                </a:lnTo>
                <a:lnTo>
                  <a:pt x="322" y="644"/>
                </a:lnTo>
                <a:lnTo>
                  <a:pt x="345" y="633"/>
                </a:lnTo>
                <a:lnTo>
                  <a:pt x="373" y="629"/>
                </a:lnTo>
                <a:lnTo>
                  <a:pt x="400" y="633"/>
                </a:lnTo>
                <a:lnTo>
                  <a:pt x="425" y="644"/>
                </a:lnTo>
                <a:lnTo>
                  <a:pt x="445" y="661"/>
                </a:lnTo>
                <a:lnTo>
                  <a:pt x="461" y="683"/>
                </a:lnTo>
                <a:lnTo>
                  <a:pt x="470" y="708"/>
                </a:lnTo>
                <a:lnTo>
                  <a:pt x="552" y="708"/>
                </a:lnTo>
                <a:lnTo>
                  <a:pt x="561" y="683"/>
                </a:lnTo>
                <a:lnTo>
                  <a:pt x="576" y="661"/>
                </a:lnTo>
                <a:lnTo>
                  <a:pt x="597" y="644"/>
                </a:lnTo>
                <a:lnTo>
                  <a:pt x="622" y="633"/>
                </a:lnTo>
                <a:lnTo>
                  <a:pt x="649" y="629"/>
                </a:lnTo>
                <a:lnTo>
                  <a:pt x="675" y="633"/>
                </a:lnTo>
                <a:lnTo>
                  <a:pt x="700" y="644"/>
                </a:lnTo>
                <a:lnTo>
                  <a:pt x="721" y="661"/>
                </a:lnTo>
                <a:lnTo>
                  <a:pt x="735" y="683"/>
                </a:lnTo>
                <a:lnTo>
                  <a:pt x="745" y="708"/>
                </a:lnTo>
                <a:lnTo>
                  <a:pt x="826" y="708"/>
                </a:lnTo>
                <a:lnTo>
                  <a:pt x="826" y="196"/>
                </a:lnTo>
                <a:lnTo>
                  <a:pt x="196" y="196"/>
                </a:lnTo>
                <a:close/>
                <a:moveTo>
                  <a:pt x="196" y="157"/>
                </a:moveTo>
                <a:lnTo>
                  <a:pt x="826" y="157"/>
                </a:lnTo>
                <a:lnTo>
                  <a:pt x="840" y="161"/>
                </a:lnTo>
                <a:lnTo>
                  <a:pt x="853" y="168"/>
                </a:lnTo>
                <a:lnTo>
                  <a:pt x="861" y="182"/>
                </a:lnTo>
                <a:lnTo>
                  <a:pt x="865" y="196"/>
                </a:lnTo>
                <a:lnTo>
                  <a:pt x="865" y="708"/>
                </a:lnTo>
                <a:lnTo>
                  <a:pt x="861" y="724"/>
                </a:lnTo>
                <a:lnTo>
                  <a:pt x="853" y="735"/>
                </a:lnTo>
                <a:lnTo>
                  <a:pt x="840" y="744"/>
                </a:lnTo>
                <a:lnTo>
                  <a:pt x="826" y="747"/>
                </a:lnTo>
                <a:lnTo>
                  <a:pt x="728" y="747"/>
                </a:lnTo>
                <a:lnTo>
                  <a:pt x="721" y="746"/>
                </a:lnTo>
                <a:lnTo>
                  <a:pt x="716" y="743"/>
                </a:lnTo>
                <a:lnTo>
                  <a:pt x="711" y="739"/>
                </a:lnTo>
                <a:lnTo>
                  <a:pt x="708" y="734"/>
                </a:lnTo>
                <a:lnTo>
                  <a:pt x="708" y="727"/>
                </a:lnTo>
                <a:lnTo>
                  <a:pt x="704" y="709"/>
                </a:lnTo>
                <a:lnTo>
                  <a:pt x="696" y="692"/>
                </a:lnTo>
                <a:lnTo>
                  <a:pt x="683" y="680"/>
                </a:lnTo>
                <a:lnTo>
                  <a:pt x="667" y="671"/>
                </a:lnTo>
                <a:lnTo>
                  <a:pt x="649" y="669"/>
                </a:lnTo>
                <a:lnTo>
                  <a:pt x="629" y="671"/>
                </a:lnTo>
                <a:lnTo>
                  <a:pt x="614" y="680"/>
                </a:lnTo>
                <a:lnTo>
                  <a:pt x="601" y="692"/>
                </a:lnTo>
                <a:lnTo>
                  <a:pt x="593" y="709"/>
                </a:lnTo>
                <a:lnTo>
                  <a:pt x="589" y="727"/>
                </a:lnTo>
                <a:lnTo>
                  <a:pt x="589" y="734"/>
                </a:lnTo>
                <a:lnTo>
                  <a:pt x="586" y="739"/>
                </a:lnTo>
                <a:lnTo>
                  <a:pt x="581" y="743"/>
                </a:lnTo>
                <a:lnTo>
                  <a:pt x="576" y="746"/>
                </a:lnTo>
                <a:lnTo>
                  <a:pt x="569" y="747"/>
                </a:lnTo>
                <a:lnTo>
                  <a:pt x="452" y="747"/>
                </a:lnTo>
                <a:lnTo>
                  <a:pt x="446" y="746"/>
                </a:lnTo>
                <a:lnTo>
                  <a:pt x="440" y="743"/>
                </a:lnTo>
                <a:lnTo>
                  <a:pt x="436" y="739"/>
                </a:lnTo>
                <a:lnTo>
                  <a:pt x="433" y="734"/>
                </a:lnTo>
                <a:lnTo>
                  <a:pt x="432" y="727"/>
                </a:lnTo>
                <a:lnTo>
                  <a:pt x="429" y="709"/>
                </a:lnTo>
                <a:lnTo>
                  <a:pt x="421" y="692"/>
                </a:lnTo>
                <a:lnTo>
                  <a:pt x="408" y="680"/>
                </a:lnTo>
                <a:lnTo>
                  <a:pt x="391" y="671"/>
                </a:lnTo>
                <a:lnTo>
                  <a:pt x="373" y="669"/>
                </a:lnTo>
                <a:lnTo>
                  <a:pt x="355" y="671"/>
                </a:lnTo>
                <a:lnTo>
                  <a:pt x="339" y="680"/>
                </a:lnTo>
                <a:lnTo>
                  <a:pt x="326" y="692"/>
                </a:lnTo>
                <a:lnTo>
                  <a:pt x="317" y="709"/>
                </a:lnTo>
                <a:lnTo>
                  <a:pt x="314" y="727"/>
                </a:lnTo>
                <a:lnTo>
                  <a:pt x="313" y="734"/>
                </a:lnTo>
                <a:lnTo>
                  <a:pt x="310" y="739"/>
                </a:lnTo>
                <a:lnTo>
                  <a:pt x="306" y="743"/>
                </a:lnTo>
                <a:lnTo>
                  <a:pt x="301" y="746"/>
                </a:lnTo>
                <a:lnTo>
                  <a:pt x="294" y="747"/>
                </a:lnTo>
                <a:lnTo>
                  <a:pt x="196" y="747"/>
                </a:lnTo>
                <a:lnTo>
                  <a:pt x="181" y="744"/>
                </a:lnTo>
                <a:lnTo>
                  <a:pt x="169" y="735"/>
                </a:lnTo>
                <a:lnTo>
                  <a:pt x="160" y="724"/>
                </a:lnTo>
                <a:lnTo>
                  <a:pt x="157" y="708"/>
                </a:lnTo>
                <a:lnTo>
                  <a:pt x="157" y="196"/>
                </a:lnTo>
                <a:lnTo>
                  <a:pt x="160" y="182"/>
                </a:lnTo>
                <a:lnTo>
                  <a:pt x="169" y="168"/>
                </a:lnTo>
                <a:lnTo>
                  <a:pt x="181" y="161"/>
                </a:lnTo>
                <a:lnTo>
                  <a:pt x="196" y="157"/>
                </a:lnTo>
                <a:close/>
                <a:moveTo>
                  <a:pt x="39" y="0"/>
                </a:moveTo>
                <a:lnTo>
                  <a:pt x="669" y="0"/>
                </a:lnTo>
                <a:lnTo>
                  <a:pt x="683" y="2"/>
                </a:lnTo>
                <a:lnTo>
                  <a:pt x="696" y="11"/>
                </a:lnTo>
                <a:lnTo>
                  <a:pt x="704" y="23"/>
                </a:lnTo>
                <a:lnTo>
                  <a:pt x="708" y="39"/>
                </a:lnTo>
                <a:lnTo>
                  <a:pt x="708" y="98"/>
                </a:lnTo>
                <a:lnTo>
                  <a:pt x="707" y="104"/>
                </a:lnTo>
                <a:lnTo>
                  <a:pt x="704" y="110"/>
                </a:lnTo>
                <a:lnTo>
                  <a:pt x="699" y="114"/>
                </a:lnTo>
                <a:lnTo>
                  <a:pt x="694" y="117"/>
                </a:lnTo>
                <a:lnTo>
                  <a:pt x="688" y="117"/>
                </a:lnTo>
                <a:lnTo>
                  <a:pt x="682" y="117"/>
                </a:lnTo>
                <a:lnTo>
                  <a:pt x="677" y="114"/>
                </a:lnTo>
                <a:lnTo>
                  <a:pt x="671" y="110"/>
                </a:lnTo>
                <a:lnTo>
                  <a:pt x="669" y="104"/>
                </a:lnTo>
                <a:lnTo>
                  <a:pt x="669" y="98"/>
                </a:lnTo>
                <a:lnTo>
                  <a:pt x="669" y="39"/>
                </a:lnTo>
                <a:lnTo>
                  <a:pt x="39" y="39"/>
                </a:lnTo>
                <a:lnTo>
                  <a:pt x="39" y="551"/>
                </a:lnTo>
                <a:lnTo>
                  <a:pt x="98" y="551"/>
                </a:lnTo>
                <a:lnTo>
                  <a:pt x="105" y="552"/>
                </a:lnTo>
                <a:lnTo>
                  <a:pt x="110" y="555"/>
                </a:lnTo>
                <a:lnTo>
                  <a:pt x="114" y="559"/>
                </a:lnTo>
                <a:lnTo>
                  <a:pt x="116" y="564"/>
                </a:lnTo>
                <a:lnTo>
                  <a:pt x="118" y="570"/>
                </a:lnTo>
                <a:lnTo>
                  <a:pt x="116" y="577"/>
                </a:lnTo>
                <a:lnTo>
                  <a:pt x="114" y="582"/>
                </a:lnTo>
                <a:lnTo>
                  <a:pt x="110" y="586"/>
                </a:lnTo>
                <a:lnTo>
                  <a:pt x="105" y="589"/>
                </a:lnTo>
                <a:lnTo>
                  <a:pt x="98" y="590"/>
                </a:lnTo>
                <a:lnTo>
                  <a:pt x="39" y="590"/>
                </a:lnTo>
                <a:lnTo>
                  <a:pt x="24" y="587"/>
                </a:lnTo>
                <a:lnTo>
                  <a:pt x="10" y="578"/>
                </a:lnTo>
                <a:lnTo>
                  <a:pt x="3" y="566"/>
                </a:lnTo>
                <a:lnTo>
                  <a:pt x="0" y="551"/>
                </a:lnTo>
                <a:lnTo>
                  <a:pt x="0" y="39"/>
                </a:lnTo>
                <a:lnTo>
                  <a:pt x="3" y="23"/>
                </a:lnTo>
                <a:lnTo>
                  <a:pt x="10" y="11"/>
                </a:lnTo>
                <a:lnTo>
                  <a:pt x="24" y="2"/>
                </a:lnTo>
                <a:lnTo>
                  <a:pt x="3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0" name="Freeform 2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129592" y="4175729"/>
            <a:ext cx="445595" cy="324537"/>
          </a:xfrm>
          <a:custGeom>
            <a:avLst/>
            <a:gdLst>
              <a:gd name="T0" fmla="*/ 743 w 865"/>
              <a:gd name="T1" fmla="*/ 363 h 630"/>
              <a:gd name="T2" fmla="*/ 739 w 865"/>
              <a:gd name="T3" fmla="*/ 390 h 630"/>
              <a:gd name="T4" fmla="*/ 480 w 865"/>
              <a:gd name="T5" fmla="*/ 390 h 630"/>
              <a:gd name="T6" fmla="*/ 475 w 865"/>
              <a:gd name="T7" fmla="*/ 363 h 630"/>
              <a:gd name="T8" fmla="*/ 294 w 865"/>
              <a:gd name="T9" fmla="*/ 355 h 630"/>
              <a:gd name="T10" fmla="*/ 314 w 865"/>
              <a:gd name="T11" fmla="*/ 375 h 630"/>
              <a:gd name="T12" fmla="*/ 294 w 865"/>
              <a:gd name="T13" fmla="*/ 394 h 630"/>
              <a:gd name="T14" fmla="*/ 119 w 865"/>
              <a:gd name="T15" fmla="*/ 380 h 630"/>
              <a:gd name="T16" fmla="*/ 130 w 865"/>
              <a:gd name="T17" fmla="*/ 355 h 630"/>
              <a:gd name="T18" fmla="*/ 660 w 865"/>
              <a:gd name="T19" fmla="*/ 279 h 630"/>
              <a:gd name="T20" fmla="*/ 664 w 865"/>
              <a:gd name="T21" fmla="*/ 306 h 630"/>
              <a:gd name="T22" fmla="*/ 485 w 865"/>
              <a:gd name="T23" fmla="*/ 314 h 630"/>
              <a:gd name="T24" fmla="*/ 472 w 865"/>
              <a:gd name="T25" fmla="*/ 289 h 630"/>
              <a:gd name="T26" fmla="*/ 137 w 865"/>
              <a:gd name="T27" fmla="*/ 276 h 630"/>
              <a:gd name="T28" fmla="*/ 392 w 865"/>
              <a:gd name="T29" fmla="*/ 289 h 630"/>
              <a:gd name="T30" fmla="*/ 379 w 865"/>
              <a:gd name="T31" fmla="*/ 314 h 630"/>
              <a:gd name="T32" fmla="*/ 121 w 865"/>
              <a:gd name="T33" fmla="*/ 306 h 630"/>
              <a:gd name="T34" fmla="*/ 125 w 865"/>
              <a:gd name="T35" fmla="*/ 279 h 630"/>
              <a:gd name="T36" fmla="*/ 732 w 865"/>
              <a:gd name="T37" fmla="*/ 198 h 630"/>
              <a:gd name="T38" fmla="*/ 746 w 865"/>
              <a:gd name="T39" fmla="*/ 223 h 630"/>
              <a:gd name="T40" fmla="*/ 490 w 865"/>
              <a:gd name="T41" fmla="*/ 237 h 630"/>
              <a:gd name="T42" fmla="*/ 471 w 865"/>
              <a:gd name="T43" fmla="*/ 217 h 630"/>
              <a:gd name="T44" fmla="*/ 490 w 865"/>
              <a:gd name="T45" fmla="*/ 197 h 630"/>
              <a:gd name="T46" fmla="*/ 310 w 865"/>
              <a:gd name="T47" fmla="*/ 206 h 630"/>
              <a:gd name="T48" fmla="*/ 306 w 865"/>
              <a:gd name="T49" fmla="*/ 233 h 630"/>
              <a:gd name="T50" fmla="*/ 125 w 865"/>
              <a:gd name="T51" fmla="*/ 233 h 630"/>
              <a:gd name="T52" fmla="*/ 121 w 865"/>
              <a:gd name="T53" fmla="*/ 206 h 630"/>
              <a:gd name="T54" fmla="*/ 649 w 865"/>
              <a:gd name="T55" fmla="*/ 118 h 630"/>
              <a:gd name="T56" fmla="*/ 668 w 865"/>
              <a:gd name="T57" fmla="*/ 138 h 630"/>
              <a:gd name="T58" fmla="*/ 649 w 865"/>
              <a:gd name="T59" fmla="*/ 157 h 630"/>
              <a:gd name="T60" fmla="*/ 472 w 865"/>
              <a:gd name="T61" fmla="*/ 144 h 630"/>
              <a:gd name="T62" fmla="*/ 485 w 865"/>
              <a:gd name="T63" fmla="*/ 119 h 630"/>
              <a:gd name="T64" fmla="*/ 384 w 865"/>
              <a:gd name="T65" fmla="*/ 122 h 630"/>
              <a:gd name="T66" fmla="*/ 388 w 865"/>
              <a:gd name="T67" fmla="*/ 149 h 630"/>
              <a:gd name="T68" fmla="*/ 130 w 865"/>
              <a:gd name="T69" fmla="*/ 157 h 630"/>
              <a:gd name="T70" fmla="*/ 119 w 865"/>
              <a:gd name="T71" fmla="*/ 132 h 630"/>
              <a:gd name="T72" fmla="*/ 39 w 865"/>
              <a:gd name="T73" fmla="*/ 39 h 630"/>
              <a:gd name="T74" fmla="*/ 189 w 865"/>
              <a:gd name="T75" fmla="*/ 511 h 630"/>
              <a:gd name="T76" fmla="*/ 178 w 865"/>
              <a:gd name="T77" fmla="*/ 486 h 630"/>
              <a:gd name="T78" fmla="*/ 314 w 865"/>
              <a:gd name="T79" fmla="*/ 473 h 630"/>
              <a:gd name="T80" fmla="*/ 333 w 865"/>
              <a:gd name="T81" fmla="*/ 492 h 630"/>
              <a:gd name="T82" fmla="*/ 314 w 865"/>
              <a:gd name="T83" fmla="*/ 512 h 630"/>
              <a:gd name="T84" fmla="*/ 551 w 865"/>
              <a:gd name="T85" fmla="*/ 512 h 630"/>
              <a:gd name="T86" fmla="*/ 530 w 865"/>
              <a:gd name="T87" fmla="*/ 492 h 630"/>
              <a:gd name="T88" fmla="*/ 551 w 865"/>
              <a:gd name="T89" fmla="*/ 473 h 630"/>
              <a:gd name="T90" fmla="*/ 687 w 865"/>
              <a:gd name="T91" fmla="*/ 486 h 630"/>
              <a:gd name="T92" fmla="*/ 674 w 865"/>
              <a:gd name="T93" fmla="*/ 511 h 630"/>
              <a:gd name="T94" fmla="*/ 825 w 865"/>
              <a:gd name="T95" fmla="*/ 39 h 630"/>
              <a:gd name="T96" fmla="*/ 853 w 865"/>
              <a:gd name="T97" fmla="*/ 12 h 630"/>
              <a:gd name="T98" fmla="*/ 853 w 865"/>
              <a:gd name="T99" fmla="*/ 618 h 630"/>
              <a:gd name="T100" fmla="*/ 11 w 865"/>
              <a:gd name="T101" fmla="*/ 618 h 630"/>
              <a:gd name="T102" fmla="*/ 11 w 865"/>
              <a:gd name="T103" fmla="*/ 12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65" h="630">
                <a:moveTo>
                  <a:pt x="490" y="355"/>
                </a:moveTo>
                <a:lnTo>
                  <a:pt x="727" y="355"/>
                </a:lnTo>
                <a:lnTo>
                  <a:pt x="732" y="355"/>
                </a:lnTo>
                <a:lnTo>
                  <a:pt x="739" y="359"/>
                </a:lnTo>
                <a:lnTo>
                  <a:pt x="743" y="363"/>
                </a:lnTo>
                <a:lnTo>
                  <a:pt x="746" y="368"/>
                </a:lnTo>
                <a:lnTo>
                  <a:pt x="747" y="375"/>
                </a:lnTo>
                <a:lnTo>
                  <a:pt x="746" y="380"/>
                </a:lnTo>
                <a:lnTo>
                  <a:pt x="743" y="386"/>
                </a:lnTo>
                <a:lnTo>
                  <a:pt x="739" y="390"/>
                </a:lnTo>
                <a:lnTo>
                  <a:pt x="732" y="393"/>
                </a:lnTo>
                <a:lnTo>
                  <a:pt x="727" y="394"/>
                </a:lnTo>
                <a:lnTo>
                  <a:pt x="490" y="394"/>
                </a:lnTo>
                <a:lnTo>
                  <a:pt x="485" y="393"/>
                </a:lnTo>
                <a:lnTo>
                  <a:pt x="480" y="390"/>
                </a:lnTo>
                <a:lnTo>
                  <a:pt x="475" y="386"/>
                </a:lnTo>
                <a:lnTo>
                  <a:pt x="472" y="380"/>
                </a:lnTo>
                <a:lnTo>
                  <a:pt x="471" y="375"/>
                </a:lnTo>
                <a:lnTo>
                  <a:pt x="472" y="368"/>
                </a:lnTo>
                <a:lnTo>
                  <a:pt x="475" y="363"/>
                </a:lnTo>
                <a:lnTo>
                  <a:pt x="480" y="359"/>
                </a:lnTo>
                <a:lnTo>
                  <a:pt x="485" y="355"/>
                </a:lnTo>
                <a:lnTo>
                  <a:pt x="490" y="355"/>
                </a:lnTo>
                <a:close/>
                <a:moveTo>
                  <a:pt x="137" y="355"/>
                </a:moveTo>
                <a:lnTo>
                  <a:pt x="294" y="355"/>
                </a:lnTo>
                <a:lnTo>
                  <a:pt x="301" y="355"/>
                </a:lnTo>
                <a:lnTo>
                  <a:pt x="306" y="359"/>
                </a:lnTo>
                <a:lnTo>
                  <a:pt x="310" y="363"/>
                </a:lnTo>
                <a:lnTo>
                  <a:pt x="312" y="368"/>
                </a:lnTo>
                <a:lnTo>
                  <a:pt x="314" y="375"/>
                </a:lnTo>
                <a:lnTo>
                  <a:pt x="312" y="380"/>
                </a:lnTo>
                <a:lnTo>
                  <a:pt x="310" y="386"/>
                </a:lnTo>
                <a:lnTo>
                  <a:pt x="306" y="390"/>
                </a:lnTo>
                <a:lnTo>
                  <a:pt x="301" y="393"/>
                </a:lnTo>
                <a:lnTo>
                  <a:pt x="294" y="394"/>
                </a:lnTo>
                <a:lnTo>
                  <a:pt x="137" y="394"/>
                </a:lnTo>
                <a:lnTo>
                  <a:pt x="130" y="393"/>
                </a:lnTo>
                <a:lnTo>
                  <a:pt x="125" y="390"/>
                </a:lnTo>
                <a:lnTo>
                  <a:pt x="121" y="386"/>
                </a:lnTo>
                <a:lnTo>
                  <a:pt x="119" y="380"/>
                </a:lnTo>
                <a:lnTo>
                  <a:pt x="117" y="375"/>
                </a:lnTo>
                <a:lnTo>
                  <a:pt x="119" y="368"/>
                </a:lnTo>
                <a:lnTo>
                  <a:pt x="121" y="363"/>
                </a:lnTo>
                <a:lnTo>
                  <a:pt x="125" y="359"/>
                </a:lnTo>
                <a:lnTo>
                  <a:pt x="130" y="355"/>
                </a:lnTo>
                <a:lnTo>
                  <a:pt x="137" y="355"/>
                </a:lnTo>
                <a:close/>
                <a:moveTo>
                  <a:pt x="490" y="276"/>
                </a:moveTo>
                <a:lnTo>
                  <a:pt x="649" y="276"/>
                </a:lnTo>
                <a:lnTo>
                  <a:pt x="654" y="276"/>
                </a:lnTo>
                <a:lnTo>
                  <a:pt x="660" y="279"/>
                </a:lnTo>
                <a:lnTo>
                  <a:pt x="664" y="284"/>
                </a:lnTo>
                <a:lnTo>
                  <a:pt x="667" y="289"/>
                </a:lnTo>
                <a:lnTo>
                  <a:pt x="668" y="296"/>
                </a:lnTo>
                <a:lnTo>
                  <a:pt x="667" y="301"/>
                </a:lnTo>
                <a:lnTo>
                  <a:pt x="664" y="306"/>
                </a:lnTo>
                <a:lnTo>
                  <a:pt x="660" y="312"/>
                </a:lnTo>
                <a:lnTo>
                  <a:pt x="654" y="314"/>
                </a:lnTo>
                <a:lnTo>
                  <a:pt x="649" y="316"/>
                </a:lnTo>
                <a:lnTo>
                  <a:pt x="490" y="316"/>
                </a:lnTo>
                <a:lnTo>
                  <a:pt x="485" y="314"/>
                </a:lnTo>
                <a:lnTo>
                  <a:pt x="480" y="312"/>
                </a:lnTo>
                <a:lnTo>
                  <a:pt x="475" y="306"/>
                </a:lnTo>
                <a:lnTo>
                  <a:pt x="472" y="301"/>
                </a:lnTo>
                <a:lnTo>
                  <a:pt x="471" y="296"/>
                </a:lnTo>
                <a:lnTo>
                  <a:pt x="472" y="289"/>
                </a:lnTo>
                <a:lnTo>
                  <a:pt x="475" y="284"/>
                </a:lnTo>
                <a:lnTo>
                  <a:pt x="480" y="279"/>
                </a:lnTo>
                <a:lnTo>
                  <a:pt x="485" y="276"/>
                </a:lnTo>
                <a:lnTo>
                  <a:pt x="490" y="276"/>
                </a:lnTo>
                <a:close/>
                <a:moveTo>
                  <a:pt x="137" y="276"/>
                </a:moveTo>
                <a:lnTo>
                  <a:pt x="373" y="276"/>
                </a:lnTo>
                <a:lnTo>
                  <a:pt x="379" y="276"/>
                </a:lnTo>
                <a:lnTo>
                  <a:pt x="384" y="279"/>
                </a:lnTo>
                <a:lnTo>
                  <a:pt x="388" y="284"/>
                </a:lnTo>
                <a:lnTo>
                  <a:pt x="392" y="289"/>
                </a:lnTo>
                <a:lnTo>
                  <a:pt x="392" y="296"/>
                </a:lnTo>
                <a:lnTo>
                  <a:pt x="392" y="301"/>
                </a:lnTo>
                <a:lnTo>
                  <a:pt x="388" y="306"/>
                </a:lnTo>
                <a:lnTo>
                  <a:pt x="384" y="312"/>
                </a:lnTo>
                <a:lnTo>
                  <a:pt x="379" y="314"/>
                </a:lnTo>
                <a:lnTo>
                  <a:pt x="373" y="316"/>
                </a:lnTo>
                <a:lnTo>
                  <a:pt x="137" y="316"/>
                </a:lnTo>
                <a:lnTo>
                  <a:pt x="130" y="314"/>
                </a:lnTo>
                <a:lnTo>
                  <a:pt x="125" y="312"/>
                </a:lnTo>
                <a:lnTo>
                  <a:pt x="121" y="306"/>
                </a:lnTo>
                <a:lnTo>
                  <a:pt x="119" y="301"/>
                </a:lnTo>
                <a:lnTo>
                  <a:pt x="117" y="296"/>
                </a:lnTo>
                <a:lnTo>
                  <a:pt x="119" y="289"/>
                </a:lnTo>
                <a:lnTo>
                  <a:pt x="121" y="284"/>
                </a:lnTo>
                <a:lnTo>
                  <a:pt x="125" y="279"/>
                </a:lnTo>
                <a:lnTo>
                  <a:pt x="130" y="276"/>
                </a:lnTo>
                <a:lnTo>
                  <a:pt x="137" y="276"/>
                </a:lnTo>
                <a:close/>
                <a:moveTo>
                  <a:pt x="490" y="197"/>
                </a:moveTo>
                <a:lnTo>
                  <a:pt x="727" y="197"/>
                </a:lnTo>
                <a:lnTo>
                  <a:pt x="732" y="198"/>
                </a:lnTo>
                <a:lnTo>
                  <a:pt x="739" y="200"/>
                </a:lnTo>
                <a:lnTo>
                  <a:pt x="743" y="206"/>
                </a:lnTo>
                <a:lnTo>
                  <a:pt x="746" y="211"/>
                </a:lnTo>
                <a:lnTo>
                  <a:pt x="747" y="217"/>
                </a:lnTo>
                <a:lnTo>
                  <a:pt x="746" y="223"/>
                </a:lnTo>
                <a:lnTo>
                  <a:pt x="743" y="228"/>
                </a:lnTo>
                <a:lnTo>
                  <a:pt x="739" y="233"/>
                </a:lnTo>
                <a:lnTo>
                  <a:pt x="732" y="236"/>
                </a:lnTo>
                <a:lnTo>
                  <a:pt x="727" y="237"/>
                </a:lnTo>
                <a:lnTo>
                  <a:pt x="490" y="237"/>
                </a:lnTo>
                <a:lnTo>
                  <a:pt x="485" y="236"/>
                </a:lnTo>
                <a:lnTo>
                  <a:pt x="480" y="233"/>
                </a:lnTo>
                <a:lnTo>
                  <a:pt x="475" y="228"/>
                </a:lnTo>
                <a:lnTo>
                  <a:pt x="472" y="223"/>
                </a:lnTo>
                <a:lnTo>
                  <a:pt x="471" y="217"/>
                </a:lnTo>
                <a:lnTo>
                  <a:pt x="472" y="211"/>
                </a:lnTo>
                <a:lnTo>
                  <a:pt x="475" y="206"/>
                </a:lnTo>
                <a:lnTo>
                  <a:pt x="480" y="200"/>
                </a:lnTo>
                <a:lnTo>
                  <a:pt x="485" y="198"/>
                </a:lnTo>
                <a:lnTo>
                  <a:pt x="490" y="197"/>
                </a:lnTo>
                <a:close/>
                <a:moveTo>
                  <a:pt x="137" y="197"/>
                </a:moveTo>
                <a:lnTo>
                  <a:pt x="294" y="197"/>
                </a:lnTo>
                <a:lnTo>
                  <a:pt x="301" y="198"/>
                </a:lnTo>
                <a:lnTo>
                  <a:pt x="306" y="200"/>
                </a:lnTo>
                <a:lnTo>
                  <a:pt x="310" y="206"/>
                </a:lnTo>
                <a:lnTo>
                  <a:pt x="312" y="211"/>
                </a:lnTo>
                <a:lnTo>
                  <a:pt x="314" y="217"/>
                </a:lnTo>
                <a:lnTo>
                  <a:pt x="312" y="223"/>
                </a:lnTo>
                <a:lnTo>
                  <a:pt x="310" y="228"/>
                </a:lnTo>
                <a:lnTo>
                  <a:pt x="306" y="233"/>
                </a:lnTo>
                <a:lnTo>
                  <a:pt x="301" y="236"/>
                </a:lnTo>
                <a:lnTo>
                  <a:pt x="294" y="237"/>
                </a:lnTo>
                <a:lnTo>
                  <a:pt x="137" y="237"/>
                </a:lnTo>
                <a:lnTo>
                  <a:pt x="130" y="236"/>
                </a:lnTo>
                <a:lnTo>
                  <a:pt x="125" y="233"/>
                </a:lnTo>
                <a:lnTo>
                  <a:pt x="121" y="228"/>
                </a:lnTo>
                <a:lnTo>
                  <a:pt x="119" y="223"/>
                </a:lnTo>
                <a:lnTo>
                  <a:pt x="117" y="217"/>
                </a:lnTo>
                <a:lnTo>
                  <a:pt x="119" y="211"/>
                </a:lnTo>
                <a:lnTo>
                  <a:pt x="121" y="206"/>
                </a:lnTo>
                <a:lnTo>
                  <a:pt x="125" y="200"/>
                </a:lnTo>
                <a:lnTo>
                  <a:pt x="130" y="198"/>
                </a:lnTo>
                <a:lnTo>
                  <a:pt x="137" y="197"/>
                </a:lnTo>
                <a:close/>
                <a:moveTo>
                  <a:pt x="490" y="118"/>
                </a:moveTo>
                <a:lnTo>
                  <a:pt x="649" y="118"/>
                </a:lnTo>
                <a:lnTo>
                  <a:pt x="654" y="119"/>
                </a:lnTo>
                <a:lnTo>
                  <a:pt x="660" y="122"/>
                </a:lnTo>
                <a:lnTo>
                  <a:pt x="664" y="127"/>
                </a:lnTo>
                <a:lnTo>
                  <a:pt x="667" y="132"/>
                </a:lnTo>
                <a:lnTo>
                  <a:pt x="668" y="138"/>
                </a:lnTo>
                <a:lnTo>
                  <a:pt x="667" y="144"/>
                </a:lnTo>
                <a:lnTo>
                  <a:pt x="664" y="149"/>
                </a:lnTo>
                <a:lnTo>
                  <a:pt x="660" y="155"/>
                </a:lnTo>
                <a:lnTo>
                  <a:pt x="654" y="157"/>
                </a:lnTo>
                <a:lnTo>
                  <a:pt x="649" y="157"/>
                </a:lnTo>
                <a:lnTo>
                  <a:pt x="490" y="157"/>
                </a:lnTo>
                <a:lnTo>
                  <a:pt x="485" y="157"/>
                </a:lnTo>
                <a:lnTo>
                  <a:pt x="480" y="155"/>
                </a:lnTo>
                <a:lnTo>
                  <a:pt x="475" y="149"/>
                </a:lnTo>
                <a:lnTo>
                  <a:pt x="472" y="144"/>
                </a:lnTo>
                <a:lnTo>
                  <a:pt x="471" y="138"/>
                </a:lnTo>
                <a:lnTo>
                  <a:pt x="472" y="132"/>
                </a:lnTo>
                <a:lnTo>
                  <a:pt x="475" y="127"/>
                </a:lnTo>
                <a:lnTo>
                  <a:pt x="480" y="122"/>
                </a:lnTo>
                <a:lnTo>
                  <a:pt x="485" y="119"/>
                </a:lnTo>
                <a:lnTo>
                  <a:pt x="490" y="118"/>
                </a:lnTo>
                <a:close/>
                <a:moveTo>
                  <a:pt x="137" y="118"/>
                </a:moveTo>
                <a:lnTo>
                  <a:pt x="373" y="118"/>
                </a:lnTo>
                <a:lnTo>
                  <a:pt x="379" y="119"/>
                </a:lnTo>
                <a:lnTo>
                  <a:pt x="384" y="122"/>
                </a:lnTo>
                <a:lnTo>
                  <a:pt x="388" y="127"/>
                </a:lnTo>
                <a:lnTo>
                  <a:pt x="392" y="132"/>
                </a:lnTo>
                <a:lnTo>
                  <a:pt x="392" y="138"/>
                </a:lnTo>
                <a:lnTo>
                  <a:pt x="392" y="144"/>
                </a:lnTo>
                <a:lnTo>
                  <a:pt x="388" y="149"/>
                </a:lnTo>
                <a:lnTo>
                  <a:pt x="384" y="155"/>
                </a:lnTo>
                <a:lnTo>
                  <a:pt x="379" y="157"/>
                </a:lnTo>
                <a:lnTo>
                  <a:pt x="373" y="157"/>
                </a:lnTo>
                <a:lnTo>
                  <a:pt x="137" y="157"/>
                </a:lnTo>
                <a:lnTo>
                  <a:pt x="130" y="157"/>
                </a:lnTo>
                <a:lnTo>
                  <a:pt x="125" y="155"/>
                </a:lnTo>
                <a:lnTo>
                  <a:pt x="121" y="149"/>
                </a:lnTo>
                <a:lnTo>
                  <a:pt x="119" y="144"/>
                </a:lnTo>
                <a:lnTo>
                  <a:pt x="117" y="138"/>
                </a:lnTo>
                <a:lnTo>
                  <a:pt x="119" y="132"/>
                </a:lnTo>
                <a:lnTo>
                  <a:pt x="121" y="127"/>
                </a:lnTo>
                <a:lnTo>
                  <a:pt x="125" y="122"/>
                </a:lnTo>
                <a:lnTo>
                  <a:pt x="130" y="119"/>
                </a:lnTo>
                <a:lnTo>
                  <a:pt x="137" y="118"/>
                </a:lnTo>
                <a:close/>
                <a:moveTo>
                  <a:pt x="39" y="39"/>
                </a:moveTo>
                <a:lnTo>
                  <a:pt x="39" y="591"/>
                </a:lnTo>
                <a:lnTo>
                  <a:pt x="235" y="591"/>
                </a:lnTo>
                <a:lnTo>
                  <a:pt x="235" y="512"/>
                </a:lnTo>
                <a:lnTo>
                  <a:pt x="196" y="512"/>
                </a:lnTo>
                <a:lnTo>
                  <a:pt x="189" y="511"/>
                </a:lnTo>
                <a:lnTo>
                  <a:pt x="184" y="508"/>
                </a:lnTo>
                <a:lnTo>
                  <a:pt x="180" y="504"/>
                </a:lnTo>
                <a:lnTo>
                  <a:pt x="178" y="499"/>
                </a:lnTo>
                <a:lnTo>
                  <a:pt x="176" y="492"/>
                </a:lnTo>
                <a:lnTo>
                  <a:pt x="178" y="486"/>
                </a:lnTo>
                <a:lnTo>
                  <a:pt x="180" y="481"/>
                </a:lnTo>
                <a:lnTo>
                  <a:pt x="184" y="477"/>
                </a:lnTo>
                <a:lnTo>
                  <a:pt x="189" y="474"/>
                </a:lnTo>
                <a:lnTo>
                  <a:pt x="196" y="473"/>
                </a:lnTo>
                <a:lnTo>
                  <a:pt x="314" y="473"/>
                </a:lnTo>
                <a:lnTo>
                  <a:pt x="320" y="474"/>
                </a:lnTo>
                <a:lnTo>
                  <a:pt x="325" y="477"/>
                </a:lnTo>
                <a:lnTo>
                  <a:pt x="329" y="481"/>
                </a:lnTo>
                <a:lnTo>
                  <a:pt x="332" y="486"/>
                </a:lnTo>
                <a:lnTo>
                  <a:pt x="333" y="492"/>
                </a:lnTo>
                <a:lnTo>
                  <a:pt x="332" y="499"/>
                </a:lnTo>
                <a:lnTo>
                  <a:pt x="329" y="504"/>
                </a:lnTo>
                <a:lnTo>
                  <a:pt x="325" y="508"/>
                </a:lnTo>
                <a:lnTo>
                  <a:pt x="320" y="511"/>
                </a:lnTo>
                <a:lnTo>
                  <a:pt x="314" y="512"/>
                </a:lnTo>
                <a:lnTo>
                  <a:pt x="274" y="512"/>
                </a:lnTo>
                <a:lnTo>
                  <a:pt x="274" y="591"/>
                </a:lnTo>
                <a:lnTo>
                  <a:pt x="590" y="591"/>
                </a:lnTo>
                <a:lnTo>
                  <a:pt x="590" y="512"/>
                </a:lnTo>
                <a:lnTo>
                  <a:pt x="551" y="512"/>
                </a:lnTo>
                <a:lnTo>
                  <a:pt x="544" y="511"/>
                </a:lnTo>
                <a:lnTo>
                  <a:pt x="539" y="508"/>
                </a:lnTo>
                <a:lnTo>
                  <a:pt x="534" y="504"/>
                </a:lnTo>
                <a:lnTo>
                  <a:pt x="531" y="499"/>
                </a:lnTo>
                <a:lnTo>
                  <a:pt x="530" y="492"/>
                </a:lnTo>
                <a:lnTo>
                  <a:pt x="531" y="486"/>
                </a:lnTo>
                <a:lnTo>
                  <a:pt x="534" y="481"/>
                </a:lnTo>
                <a:lnTo>
                  <a:pt x="539" y="477"/>
                </a:lnTo>
                <a:lnTo>
                  <a:pt x="544" y="474"/>
                </a:lnTo>
                <a:lnTo>
                  <a:pt x="551" y="473"/>
                </a:lnTo>
                <a:lnTo>
                  <a:pt x="668" y="473"/>
                </a:lnTo>
                <a:lnTo>
                  <a:pt x="674" y="474"/>
                </a:lnTo>
                <a:lnTo>
                  <a:pt x="680" y="477"/>
                </a:lnTo>
                <a:lnTo>
                  <a:pt x="684" y="481"/>
                </a:lnTo>
                <a:lnTo>
                  <a:pt x="687" y="486"/>
                </a:lnTo>
                <a:lnTo>
                  <a:pt x="688" y="492"/>
                </a:lnTo>
                <a:lnTo>
                  <a:pt x="687" y="499"/>
                </a:lnTo>
                <a:lnTo>
                  <a:pt x="684" y="504"/>
                </a:lnTo>
                <a:lnTo>
                  <a:pt x="680" y="508"/>
                </a:lnTo>
                <a:lnTo>
                  <a:pt x="674" y="511"/>
                </a:lnTo>
                <a:lnTo>
                  <a:pt x="668" y="512"/>
                </a:lnTo>
                <a:lnTo>
                  <a:pt x="629" y="512"/>
                </a:lnTo>
                <a:lnTo>
                  <a:pt x="629" y="591"/>
                </a:lnTo>
                <a:lnTo>
                  <a:pt x="825" y="591"/>
                </a:lnTo>
                <a:lnTo>
                  <a:pt x="825" y="39"/>
                </a:lnTo>
                <a:lnTo>
                  <a:pt x="39" y="39"/>
                </a:lnTo>
                <a:close/>
                <a:moveTo>
                  <a:pt x="39" y="0"/>
                </a:moveTo>
                <a:lnTo>
                  <a:pt x="825" y="0"/>
                </a:lnTo>
                <a:lnTo>
                  <a:pt x="841" y="4"/>
                </a:lnTo>
                <a:lnTo>
                  <a:pt x="853" y="12"/>
                </a:lnTo>
                <a:lnTo>
                  <a:pt x="862" y="25"/>
                </a:lnTo>
                <a:lnTo>
                  <a:pt x="865" y="39"/>
                </a:lnTo>
                <a:lnTo>
                  <a:pt x="865" y="591"/>
                </a:lnTo>
                <a:lnTo>
                  <a:pt x="862" y="606"/>
                </a:lnTo>
                <a:lnTo>
                  <a:pt x="853" y="618"/>
                </a:lnTo>
                <a:lnTo>
                  <a:pt x="841" y="627"/>
                </a:lnTo>
                <a:lnTo>
                  <a:pt x="825" y="630"/>
                </a:lnTo>
                <a:lnTo>
                  <a:pt x="39" y="630"/>
                </a:lnTo>
                <a:lnTo>
                  <a:pt x="23" y="627"/>
                </a:lnTo>
                <a:lnTo>
                  <a:pt x="11" y="618"/>
                </a:lnTo>
                <a:lnTo>
                  <a:pt x="2" y="606"/>
                </a:lnTo>
                <a:lnTo>
                  <a:pt x="0" y="591"/>
                </a:lnTo>
                <a:lnTo>
                  <a:pt x="0" y="39"/>
                </a:lnTo>
                <a:lnTo>
                  <a:pt x="2" y="25"/>
                </a:lnTo>
                <a:lnTo>
                  <a:pt x="11" y="12"/>
                </a:lnTo>
                <a:lnTo>
                  <a:pt x="23" y="4"/>
                </a:lnTo>
                <a:lnTo>
                  <a:pt x="3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1" name="Freeform 2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79395" y="4155638"/>
            <a:ext cx="445595" cy="364719"/>
          </a:xfrm>
          <a:custGeom>
            <a:avLst/>
            <a:gdLst>
              <a:gd name="T0" fmla="*/ 665 w 865"/>
              <a:gd name="T1" fmla="*/ 441 h 708"/>
              <a:gd name="T2" fmla="*/ 661 w 865"/>
              <a:gd name="T3" fmla="*/ 469 h 708"/>
              <a:gd name="T4" fmla="*/ 559 w 865"/>
              <a:gd name="T5" fmla="*/ 469 h 708"/>
              <a:gd name="T6" fmla="*/ 555 w 865"/>
              <a:gd name="T7" fmla="*/ 441 h 708"/>
              <a:gd name="T8" fmla="*/ 452 w 865"/>
              <a:gd name="T9" fmla="*/ 433 h 708"/>
              <a:gd name="T10" fmla="*/ 473 w 865"/>
              <a:gd name="T11" fmla="*/ 453 h 708"/>
              <a:gd name="T12" fmla="*/ 452 w 865"/>
              <a:gd name="T13" fmla="*/ 472 h 708"/>
              <a:gd name="T14" fmla="*/ 276 w 865"/>
              <a:gd name="T15" fmla="*/ 459 h 708"/>
              <a:gd name="T16" fmla="*/ 289 w 865"/>
              <a:gd name="T17" fmla="*/ 435 h 708"/>
              <a:gd name="T18" fmla="*/ 740 w 865"/>
              <a:gd name="T19" fmla="*/ 359 h 708"/>
              <a:gd name="T20" fmla="*/ 743 w 865"/>
              <a:gd name="T21" fmla="*/ 386 h 708"/>
              <a:gd name="T22" fmla="*/ 564 w 865"/>
              <a:gd name="T23" fmla="*/ 393 h 708"/>
              <a:gd name="T24" fmla="*/ 551 w 865"/>
              <a:gd name="T25" fmla="*/ 368 h 708"/>
              <a:gd name="T26" fmla="*/ 295 w 865"/>
              <a:gd name="T27" fmla="*/ 355 h 708"/>
              <a:gd name="T28" fmla="*/ 393 w 865"/>
              <a:gd name="T29" fmla="*/ 368 h 708"/>
              <a:gd name="T30" fmla="*/ 380 w 865"/>
              <a:gd name="T31" fmla="*/ 393 h 708"/>
              <a:gd name="T32" fmla="*/ 279 w 865"/>
              <a:gd name="T33" fmla="*/ 386 h 708"/>
              <a:gd name="T34" fmla="*/ 283 w 865"/>
              <a:gd name="T35" fmla="*/ 359 h 708"/>
              <a:gd name="T36" fmla="*/ 654 w 865"/>
              <a:gd name="T37" fmla="*/ 276 h 708"/>
              <a:gd name="T38" fmla="*/ 668 w 865"/>
              <a:gd name="T39" fmla="*/ 301 h 708"/>
              <a:gd name="T40" fmla="*/ 571 w 865"/>
              <a:gd name="T41" fmla="*/ 315 h 708"/>
              <a:gd name="T42" fmla="*/ 551 w 865"/>
              <a:gd name="T43" fmla="*/ 296 h 708"/>
              <a:gd name="T44" fmla="*/ 571 w 865"/>
              <a:gd name="T45" fmla="*/ 276 h 708"/>
              <a:gd name="T46" fmla="*/ 469 w 865"/>
              <a:gd name="T47" fmla="*/ 284 h 708"/>
              <a:gd name="T48" fmla="*/ 463 w 865"/>
              <a:gd name="T49" fmla="*/ 311 h 708"/>
              <a:gd name="T50" fmla="*/ 283 w 865"/>
              <a:gd name="T51" fmla="*/ 311 h 708"/>
              <a:gd name="T52" fmla="*/ 279 w 865"/>
              <a:gd name="T53" fmla="*/ 284 h 708"/>
              <a:gd name="T54" fmla="*/ 196 w 865"/>
              <a:gd name="T55" fmla="*/ 669 h 708"/>
              <a:gd name="T56" fmla="*/ 322 w 865"/>
              <a:gd name="T57" fmla="*/ 626 h 708"/>
              <a:gd name="T58" fmla="*/ 318 w 865"/>
              <a:gd name="T59" fmla="*/ 598 h 708"/>
              <a:gd name="T60" fmla="*/ 419 w 865"/>
              <a:gd name="T61" fmla="*/ 592 h 708"/>
              <a:gd name="T62" fmla="*/ 432 w 865"/>
              <a:gd name="T63" fmla="*/ 616 h 708"/>
              <a:gd name="T64" fmla="*/ 393 w 865"/>
              <a:gd name="T65" fmla="*/ 630 h 708"/>
              <a:gd name="T66" fmla="*/ 603 w 865"/>
              <a:gd name="T67" fmla="*/ 628 h 708"/>
              <a:gd name="T68" fmla="*/ 590 w 865"/>
              <a:gd name="T69" fmla="*/ 603 h 708"/>
              <a:gd name="T70" fmla="*/ 689 w 865"/>
              <a:gd name="T71" fmla="*/ 590 h 708"/>
              <a:gd name="T72" fmla="*/ 708 w 865"/>
              <a:gd name="T73" fmla="*/ 610 h 708"/>
              <a:gd name="T74" fmla="*/ 689 w 865"/>
              <a:gd name="T75" fmla="*/ 630 h 708"/>
              <a:gd name="T76" fmla="*/ 196 w 865"/>
              <a:gd name="T77" fmla="*/ 196 h 708"/>
              <a:gd name="T78" fmla="*/ 863 w 865"/>
              <a:gd name="T79" fmla="*/ 182 h 708"/>
              <a:gd name="T80" fmla="*/ 842 w 865"/>
              <a:gd name="T81" fmla="*/ 705 h 708"/>
              <a:gd name="T82" fmla="*/ 160 w 865"/>
              <a:gd name="T83" fmla="*/ 685 h 708"/>
              <a:gd name="T84" fmla="*/ 181 w 865"/>
              <a:gd name="T85" fmla="*/ 161 h 708"/>
              <a:gd name="T86" fmla="*/ 696 w 865"/>
              <a:gd name="T87" fmla="*/ 12 h 708"/>
              <a:gd name="T88" fmla="*/ 704 w 865"/>
              <a:gd name="T89" fmla="*/ 110 h 708"/>
              <a:gd name="T90" fmla="*/ 677 w 865"/>
              <a:gd name="T91" fmla="*/ 114 h 708"/>
              <a:gd name="T92" fmla="*/ 39 w 865"/>
              <a:gd name="T93" fmla="*/ 39 h 708"/>
              <a:gd name="T94" fmla="*/ 114 w 865"/>
              <a:gd name="T95" fmla="*/ 520 h 708"/>
              <a:gd name="T96" fmla="*/ 110 w 865"/>
              <a:gd name="T97" fmla="*/ 547 h 708"/>
              <a:gd name="T98" fmla="*/ 12 w 865"/>
              <a:gd name="T99" fmla="*/ 539 h 708"/>
              <a:gd name="T100" fmla="*/ 12 w 865"/>
              <a:gd name="T101" fmla="*/ 12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5" h="708">
                <a:moveTo>
                  <a:pt x="571" y="433"/>
                </a:moveTo>
                <a:lnTo>
                  <a:pt x="649" y="433"/>
                </a:lnTo>
                <a:lnTo>
                  <a:pt x="654" y="435"/>
                </a:lnTo>
                <a:lnTo>
                  <a:pt x="661" y="437"/>
                </a:lnTo>
                <a:lnTo>
                  <a:pt x="665" y="441"/>
                </a:lnTo>
                <a:lnTo>
                  <a:pt x="668" y="446"/>
                </a:lnTo>
                <a:lnTo>
                  <a:pt x="669" y="453"/>
                </a:lnTo>
                <a:lnTo>
                  <a:pt x="668" y="459"/>
                </a:lnTo>
                <a:lnTo>
                  <a:pt x="665" y="465"/>
                </a:lnTo>
                <a:lnTo>
                  <a:pt x="661" y="469"/>
                </a:lnTo>
                <a:lnTo>
                  <a:pt x="654" y="471"/>
                </a:lnTo>
                <a:lnTo>
                  <a:pt x="649" y="472"/>
                </a:lnTo>
                <a:lnTo>
                  <a:pt x="571" y="472"/>
                </a:lnTo>
                <a:lnTo>
                  <a:pt x="564" y="471"/>
                </a:lnTo>
                <a:lnTo>
                  <a:pt x="559" y="469"/>
                </a:lnTo>
                <a:lnTo>
                  <a:pt x="555" y="465"/>
                </a:lnTo>
                <a:lnTo>
                  <a:pt x="551" y="459"/>
                </a:lnTo>
                <a:lnTo>
                  <a:pt x="551" y="453"/>
                </a:lnTo>
                <a:lnTo>
                  <a:pt x="551" y="446"/>
                </a:lnTo>
                <a:lnTo>
                  <a:pt x="555" y="441"/>
                </a:lnTo>
                <a:lnTo>
                  <a:pt x="559" y="437"/>
                </a:lnTo>
                <a:lnTo>
                  <a:pt x="564" y="435"/>
                </a:lnTo>
                <a:lnTo>
                  <a:pt x="571" y="433"/>
                </a:lnTo>
                <a:close/>
                <a:moveTo>
                  <a:pt x="295" y="433"/>
                </a:moveTo>
                <a:lnTo>
                  <a:pt x="452" y="433"/>
                </a:lnTo>
                <a:lnTo>
                  <a:pt x="458" y="435"/>
                </a:lnTo>
                <a:lnTo>
                  <a:pt x="463" y="437"/>
                </a:lnTo>
                <a:lnTo>
                  <a:pt x="469" y="441"/>
                </a:lnTo>
                <a:lnTo>
                  <a:pt x="471" y="446"/>
                </a:lnTo>
                <a:lnTo>
                  <a:pt x="473" y="453"/>
                </a:lnTo>
                <a:lnTo>
                  <a:pt x="471" y="459"/>
                </a:lnTo>
                <a:lnTo>
                  <a:pt x="469" y="465"/>
                </a:lnTo>
                <a:lnTo>
                  <a:pt x="463" y="469"/>
                </a:lnTo>
                <a:lnTo>
                  <a:pt x="458" y="471"/>
                </a:lnTo>
                <a:lnTo>
                  <a:pt x="452" y="472"/>
                </a:lnTo>
                <a:lnTo>
                  <a:pt x="295" y="472"/>
                </a:lnTo>
                <a:lnTo>
                  <a:pt x="289" y="471"/>
                </a:lnTo>
                <a:lnTo>
                  <a:pt x="283" y="469"/>
                </a:lnTo>
                <a:lnTo>
                  <a:pt x="279" y="465"/>
                </a:lnTo>
                <a:lnTo>
                  <a:pt x="276" y="459"/>
                </a:lnTo>
                <a:lnTo>
                  <a:pt x="275" y="453"/>
                </a:lnTo>
                <a:lnTo>
                  <a:pt x="276" y="446"/>
                </a:lnTo>
                <a:lnTo>
                  <a:pt x="279" y="441"/>
                </a:lnTo>
                <a:lnTo>
                  <a:pt x="283" y="437"/>
                </a:lnTo>
                <a:lnTo>
                  <a:pt x="289" y="435"/>
                </a:lnTo>
                <a:lnTo>
                  <a:pt x="295" y="433"/>
                </a:lnTo>
                <a:close/>
                <a:moveTo>
                  <a:pt x="571" y="355"/>
                </a:moveTo>
                <a:lnTo>
                  <a:pt x="728" y="355"/>
                </a:lnTo>
                <a:lnTo>
                  <a:pt x="734" y="355"/>
                </a:lnTo>
                <a:lnTo>
                  <a:pt x="740" y="359"/>
                </a:lnTo>
                <a:lnTo>
                  <a:pt x="743" y="363"/>
                </a:lnTo>
                <a:lnTo>
                  <a:pt x="746" y="368"/>
                </a:lnTo>
                <a:lnTo>
                  <a:pt x="747" y="374"/>
                </a:lnTo>
                <a:lnTo>
                  <a:pt x="746" y="380"/>
                </a:lnTo>
                <a:lnTo>
                  <a:pt x="743" y="386"/>
                </a:lnTo>
                <a:lnTo>
                  <a:pt x="740" y="390"/>
                </a:lnTo>
                <a:lnTo>
                  <a:pt x="734" y="393"/>
                </a:lnTo>
                <a:lnTo>
                  <a:pt x="728" y="394"/>
                </a:lnTo>
                <a:lnTo>
                  <a:pt x="571" y="394"/>
                </a:lnTo>
                <a:lnTo>
                  <a:pt x="564" y="393"/>
                </a:lnTo>
                <a:lnTo>
                  <a:pt x="559" y="390"/>
                </a:lnTo>
                <a:lnTo>
                  <a:pt x="555" y="386"/>
                </a:lnTo>
                <a:lnTo>
                  <a:pt x="551" y="380"/>
                </a:lnTo>
                <a:lnTo>
                  <a:pt x="551" y="374"/>
                </a:lnTo>
                <a:lnTo>
                  <a:pt x="551" y="368"/>
                </a:lnTo>
                <a:lnTo>
                  <a:pt x="555" y="363"/>
                </a:lnTo>
                <a:lnTo>
                  <a:pt x="559" y="359"/>
                </a:lnTo>
                <a:lnTo>
                  <a:pt x="564" y="355"/>
                </a:lnTo>
                <a:lnTo>
                  <a:pt x="571" y="355"/>
                </a:lnTo>
                <a:close/>
                <a:moveTo>
                  <a:pt x="295" y="355"/>
                </a:moveTo>
                <a:lnTo>
                  <a:pt x="373" y="355"/>
                </a:lnTo>
                <a:lnTo>
                  <a:pt x="380" y="355"/>
                </a:lnTo>
                <a:lnTo>
                  <a:pt x="385" y="359"/>
                </a:lnTo>
                <a:lnTo>
                  <a:pt x="390" y="363"/>
                </a:lnTo>
                <a:lnTo>
                  <a:pt x="393" y="368"/>
                </a:lnTo>
                <a:lnTo>
                  <a:pt x="393" y="374"/>
                </a:lnTo>
                <a:lnTo>
                  <a:pt x="393" y="380"/>
                </a:lnTo>
                <a:lnTo>
                  <a:pt x="390" y="386"/>
                </a:lnTo>
                <a:lnTo>
                  <a:pt x="385" y="390"/>
                </a:lnTo>
                <a:lnTo>
                  <a:pt x="380" y="393"/>
                </a:lnTo>
                <a:lnTo>
                  <a:pt x="373" y="394"/>
                </a:lnTo>
                <a:lnTo>
                  <a:pt x="295" y="394"/>
                </a:lnTo>
                <a:lnTo>
                  <a:pt x="289" y="393"/>
                </a:lnTo>
                <a:lnTo>
                  <a:pt x="283" y="390"/>
                </a:lnTo>
                <a:lnTo>
                  <a:pt x="279" y="386"/>
                </a:lnTo>
                <a:lnTo>
                  <a:pt x="276" y="380"/>
                </a:lnTo>
                <a:lnTo>
                  <a:pt x="275" y="374"/>
                </a:lnTo>
                <a:lnTo>
                  <a:pt x="276" y="368"/>
                </a:lnTo>
                <a:lnTo>
                  <a:pt x="279" y="363"/>
                </a:lnTo>
                <a:lnTo>
                  <a:pt x="283" y="359"/>
                </a:lnTo>
                <a:lnTo>
                  <a:pt x="289" y="355"/>
                </a:lnTo>
                <a:lnTo>
                  <a:pt x="295" y="355"/>
                </a:lnTo>
                <a:close/>
                <a:moveTo>
                  <a:pt x="571" y="276"/>
                </a:moveTo>
                <a:lnTo>
                  <a:pt x="649" y="276"/>
                </a:lnTo>
                <a:lnTo>
                  <a:pt x="654" y="276"/>
                </a:lnTo>
                <a:lnTo>
                  <a:pt x="661" y="279"/>
                </a:lnTo>
                <a:lnTo>
                  <a:pt x="665" y="284"/>
                </a:lnTo>
                <a:lnTo>
                  <a:pt x="668" y="289"/>
                </a:lnTo>
                <a:lnTo>
                  <a:pt x="669" y="296"/>
                </a:lnTo>
                <a:lnTo>
                  <a:pt x="668" y="301"/>
                </a:lnTo>
                <a:lnTo>
                  <a:pt x="665" y="306"/>
                </a:lnTo>
                <a:lnTo>
                  <a:pt x="661" y="311"/>
                </a:lnTo>
                <a:lnTo>
                  <a:pt x="654" y="314"/>
                </a:lnTo>
                <a:lnTo>
                  <a:pt x="649" y="315"/>
                </a:lnTo>
                <a:lnTo>
                  <a:pt x="571" y="315"/>
                </a:lnTo>
                <a:lnTo>
                  <a:pt x="564" y="314"/>
                </a:lnTo>
                <a:lnTo>
                  <a:pt x="559" y="311"/>
                </a:lnTo>
                <a:lnTo>
                  <a:pt x="555" y="306"/>
                </a:lnTo>
                <a:lnTo>
                  <a:pt x="551" y="301"/>
                </a:lnTo>
                <a:lnTo>
                  <a:pt x="551" y="296"/>
                </a:lnTo>
                <a:lnTo>
                  <a:pt x="551" y="289"/>
                </a:lnTo>
                <a:lnTo>
                  <a:pt x="555" y="284"/>
                </a:lnTo>
                <a:lnTo>
                  <a:pt x="559" y="279"/>
                </a:lnTo>
                <a:lnTo>
                  <a:pt x="564" y="276"/>
                </a:lnTo>
                <a:lnTo>
                  <a:pt x="571" y="276"/>
                </a:lnTo>
                <a:close/>
                <a:moveTo>
                  <a:pt x="295" y="276"/>
                </a:moveTo>
                <a:lnTo>
                  <a:pt x="452" y="276"/>
                </a:lnTo>
                <a:lnTo>
                  <a:pt x="458" y="276"/>
                </a:lnTo>
                <a:lnTo>
                  <a:pt x="463" y="279"/>
                </a:lnTo>
                <a:lnTo>
                  <a:pt x="469" y="284"/>
                </a:lnTo>
                <a:lnTo>
                  <a:pt x="471" y="289"/>
                </a:lnTo>
                <a:lnTo>
                  <a:pt x="473" y="296"/>
                </a:lnTo>
                <a:lnTo>
                  <a:pt x="471" y="301"/>
                </a:lnTo>
                <a:lnTo>
                  <a:pt x="469" y="306"/>
                </a:lnTo>
                <a:lnTo>
                  <a:pt x="463" y="311"/>
                </a:lnTo>
                <a:lnTo>
                  <a:pt x="458" y="314"/>
                </a:lnTo>
                <a:lnTo>
                  <a:pt x="452" y="315"/>
                </a:lnTo>
                <a:lnTo>
                  <a:pt x="295" y="315"/>
                </a:lnTo>
                <a:lnTo>
                  <a:pt x="289" y="314"/>
                </a:lnTo>
                <a:lnTo>
                  <a:pt x="283" y="311"/>
                </a:lnTo>
                <a:lnTo>
                  <a:pt x="279" y="306"/>
                </a:lnTo>
                <a:lnTo>
                  <a:pt x="276" y="301"/>
                </a:lnTo>
                <a:lnTo>
                  <a:pt x="275" y="296"/>
                </a:lnTo>
                <a:lnTo>
                  <a:pt x="276" y="289"/>
                </a:lnTo>
                <a:lnTo>
                  <a:pt x="279" y="284"/>
                </a:lnTo>
                <a:lnTo>
                  <a:pt x="283" y="279"/>
                </a:lnTo>
                <a:lnTo>
                  <a:pt x="289" y="276"/>
                </a:lnTo>
                <a:lnTo>
                  <a:pt x="295" y="276"/>
                </a:lnTo>
                <a:close/>
                <a:moveTo>
                  <a:pt x="196" y="196"/>
                </a:moveTo>
                <a:lnTo>
                  <a:pt x="196" y="669"/>
                </a:lnTo>
                <a:lnTo>
                  <a:pt x="353" y="669"/>
                </a:lnTo>
                <a:lnTo>
                  <a:pt x="353" y="630"/>
                </a:lnTo>
                <a:lnTo>
                  <a:pt x="334" y="630"/>
                </a:lnTo>
                <a:lnTo>
                  <a:pt x="329" y="628"/>
                </a:lnTo>
                <a:lnTo>
                  <a:pt x="322" y="626"/>
                </a:lnTo>
                <a:lnTo>
                  <a:pt x="318" y="622"/>
                </a:lnTo>
                <a:lnTo>
                  <a:pt x="316" y="616"/>
                </a:lnTo>
                <a:lnTo>
                  <a:pt x="314" y="610"/>
                </a:lnTo>
                <a:lnTo>
                  <a:pt x="316" y="603"/>
                </a:lnTo>
                <a:lnTo>
                  <a:pt x="318" y="598"/>
                </a:lnTo>
                <a:lnTo>
                  <a:pt x="322" y="594"/>
                </a:lnTo>
                <a:lnTo>
                  <a:pt x="329" y="592"/>
                </a:lnTo>
                <a:lnTo>
                  <a:pt x="334" y="590"/>
                </a:lnTo>
                <a:lnTo>
                  <a:pt x="412" y="590"/>
                </a:lnTo>
                <a:lnTo>
                  <a:pt x="419" y="592"/>
                </a:lnTo>
                <a:lnTo>
                  <a:pt x="424" y="594"/>
                </a:lnTo>
                <a:lnTo>
                  <a:pt x="429" y="598"/>
                </a:lnTo>
                <a:lnTo>
                  <a:pt x="432" y="603"/>
                </a:lnTo>
                <a:lnTo>
                  <a:pt x="432" y="610"/>
                </a:lnTo>
                <a:lnTo>
                  <a:pt x="432" y="616"/>
                </a:lnTo>
                <a:lnTo>
                  <a:pt x="429" y="622"/>
                </a:lnTo>
                <a:lnTo>
                  <a:pt x="424" y="626"/>
                </a:lnTo>
                <a:lnTo>
                  <a:pt x="419" y="628"/>
                </a:lnTo>
                <a:lnTo>
                  <a:pt x="412" y="630"/>
                </a:lnTo>
                <a:lnTo>
                  <a:pt x="393" y="630"/>
                </a:lnTo>
                <a:lnTo>
                  <a:pt x="393" y="669"/>
                </a:lnTo>
                <a:lnTo>
                  <a:pt x="630" y="669"/>
                </a:lnTo>
                <a:lnTo>
                  <a:pt x="630" y="630"/>
                </a:lnTo>
                <a:lnTo>
                  <a:pt x="610" y="630"/>
                </a:lnTo>
                <a:lnTo>
                  <a:pt x="603" y="628"/>
                </a:lnTo>
                <a:lnTo>
                  <a:pt x="598" y="626"/>
                </a:lnTo>
                <a:lnTo>
                  <a:pt x="594" y="622"/>
                </a:lnTo>
                <a:lnTo>
                  <a:pt x="590" y="616"/>
                </a:lnTo>
                <a:lnTo>
                  <a:pt x="590" y="610"/>
                </a:lnTo>
                <a:lnTo>
                  <a:pt x="590" y="603"/>
                </a:lnTo>
                <a:lnTo>
                  <a:pt x="594" y="598"/>
                </a:lnTo>
                <a:lnTo>
                  <a:pt x="598" y="594"/>
                </a:lnTo>
                <a:lnTo>
                  <a:pt x="603" y="592"/>
                </a:lnTo>
                <a:lnTo>
                  <a:pt x="610" y="590"/>
                </a:lnTo>
                <a:lnTo>
                  <a:pt x="689" y="590"/>
                </a:lnTo>
                <a:lnTo>
                  <a:pt x="695" y="592"/>
                </a:lnTo>
                <a:lnTo>
                  <a:pt x="700" y="594"/>
                </a:lnTo>
                <a:lnTo>
                  <a:pt x="704" y="598"/>
                </a:lnTo>
                <a:lnTo>
                  <a:pt x="707" y="603"/>
                </a:lnTo>
                <a:lnTo>
                  <a:pt x="708" y="610"/>
                </a:lnTo>
                <a:lnTo>
                  <a:pt x="707" y="616"/>
                </a:lnTo>
                <a:lnTo>
                  <a:pt x="704" y="622"/>
                </a:lnTo>
                <a:lnTo>
                  <a:pt x="700" y="626"/>
                </a:lnTo>
                <a:lnTo>
                  <a:pt x="695" y="628"/>
                </a:lnTo>
                <a:lnTo>
                  <a:pt x="689" y="630"/>
                </a:lnTo>
                <a:lnTo>
                  <a:pt x="669" y="630"/>
                </a:lnTo>
                <a:lnTo>
                  <a:pt x="669" y="669"/>
                </a:lnTo>
                <a:lnTo>
                  <a:pt x="826" y="669"/>
                </a:lnTo>
                <a:lnTo>
                  <a:pt x="826" y="196"/>
                </a:lnTo>
                <a:lnTo>
                  <a:pt x="196" y="196"/>
                </a:lnTo>
                <a:close/>
                <a:moveTo>
                  <a:pt x="196" y="157"/>
                </a:moveTo>
                <a:lnTo>
                  <a:pt x="826" y="157"/>
                </a:lnTo>
                <a:lnTo>
                  <a:pt x="842" y="161"/>
                </a:lnTo>
                <a:lnTo>
                  <a:pt x="853" y="169"/>
                </a:lnTo>
                <a:lnTo>
                  <a:pt x="863" y="182"/>
                </a:lnTo>
                <a:lnTo>
                  <a:pt x="865" y="196"/>
                </a:lnTo>
                <a:lnTo>
                  <a:pt x="865" y="669"/>
                </a:lnTo>
                <a:lnTo>
                  <a:pt x="863" y="685"/>
                </a:lnTo>
                <a:lnTo>
                  <a:pt x="853" y="696"/>
                </a:lnTo>
                <a:lnTo>
                  <a:pt x="842" y="705"/>
                </a:lnTo>
                <a:lnTo>
                  <a:pt x="826" y="708"/>
                </a:lnTo>
                <a:lnTo>
                  <a:pt x="196" y="708"/>
                </a:lnTo>
                <a:lnTo>
                  <a:pt x="181" y="705"/>
                </a:lnTo>
                <a:lnTo>
                  <a:pt x="169" y="696"/>
                </a:lnTo>
                <a:lnTo>
                  <a:pt x="160" y="685"/>
                </a:lnTo>
                <a:lnTo>
                  <a:pt x="157" y="669"/>
                </a:lnTo>
                <a:lnTo>
                  <a:pt x="157" y="196"/>
                </a:lnTo>
                <a:lnTo>
                  <a:pt x="160" y="182"/>
                </a:lnTo>
                <a:lnTo>
                  <a:pt x="169" y="169"/>
                </a:lnTo>
                <a:lnTo>
                  <a:pt x="181" y="161"/>
                </a:lnTo>
                <a:lnTo>
                  <a:pt x="196" y="157"/>
                </a:lnTo>
                <a:close/>
                <a:moveTo>
                  <a:pt x="39" y="0"/>
                </a:moveTo>
                <a:lnTo>
                  <a:pt x="669" y="0"/>
                </a:lnTo>
                <a:lnTo>
                  <a:pt x="683" y="4"/>
                </a:lnTo>
                <a:lnTo>
                  <a:pt x="696" y="12"/>
                </a:lnTo>
                <a:lnTo>
                  <a:pt x="704" y="25"/>
                </a:lnTo>
                <a:lnTo>
                  <a:pt x="708" y="39"/>
                </a:lnTo>
                <a:lnTo>
                  <a:pt x="708" y="98"/>
                </a:lnTo>
                <a:lnTo>
                  <a:pt x="707" y="105"/>
                </a:lnTo>
                <a:lnTo>
                  <a:pt x="704" y="110"/>
                </a:lnTo>
                <a:lnTo>
                  <a:pt x="700" y="114"/>
                </a:lnTo>
                <a:lnTo>
                  <a:pt x="695" y="118"/>
                </a:lnTo>
                <a:lnTo>
                  <a:pt x="689" y="118"/>
                </a:lnTo>
                <a:lnTo>
                  <a:pt x="682" y="118"/>
                </a:lnTo>
                <a:lnTo>
                  <a:pt x="677" y="114"/>
                </a:lnTo>
                <a:lnTo>
                  <a:pt x="673" y="110"/>
                </a:lnTo>
                <a:lnTo>
                  <a:pt x="670" y="105"/>
                </a:lnTo>
                <a:lnTo>
                  <a:pt x="669" y="98"/>
                </a:lnTo>
                <a:lnTo>
                  <a:pt x="669" y="39"/>
                </a:lnTo>
                <a:lnTo>
                  <a:pt x="39" y="39"/>
                </a:lnTo>
                <a:lnTo>
                  <a:pt x="39" y="512"/>
                </a:lnTo>
                <a:lnTo>
                  <a:pt x="98" y="512"/>
                </a:lnTo>
                <a:lnTo>
                  <a:pt x="105" y="513"/>
                </a:lnTo>
                <a:lnTo>
                  <a:pt x="110" y="516"/>
                </a:lnTo>
                <a:lnTo>
                  <a:pt x="114" y="520"/>
                </a:lnTo>
                <a:lnTo>
                  <a:pt x="117" y="525"/>
                </a:lnTo>
                <a:lnTo>
                  <a:pt x="118" y="531"/>
                </a:lnTo>
                <a:lnTo>
                  <a:pt x="117" y="538"/>
                </a:lnTo>
                <a:lnTo>
                  <a:pt x="114" y="543"/>
                </a:lnTo>
                <a:lnTo>
                  <a:pt x="110" y="547"/>
                </a:lnTo>
                <a:lnTo>
                  <a:pt x="105" y="550"/>
                </a:lnTo>
                <a:lnTo>
                  <a:pt x="98" y="551"/>
                </a:lnTo>
                <a:lnTo>
                  <a:pt x="39" y="551"/>
                </a:lnTo>
                <a:lnTo>
                  <a:pt x="24" y="548"/>
                </a:lnTo>
                <a:lnTo>
                  <a:pt x="12" y="539"/>
                </a:lnTo>
                <a:lnTo>
                  <a:pt x="3" y="527"/>
                </a:lnTo>
                <a:lnTo>
                  <a:pt x="0" y="512"/>
                </a:lnTo>
                <a:lnTo>
                  <a:pt x="0" y="39"/>
                </a:lnTo>
                <a:lnTo>
                  <a:pt x="3" y="25"/>
                </a:lnTo>
                <a:lnTo>
                  <a:pt x="12" y="12"/>
                </a:lnTo>
                <a:lnTo>
                  <a:pt x="24" y="4"/>
                </a:lnTo>
                <a:lnTo>
                  <a:pt x="3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2" name="Freeform 2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829197" y="4155638"/>
            <a:ext cx="445595" cy="364719"/>
          </a:xfrm>
          <a:custGeom>
            <a:avLst/>
            <a:gdLst>
              <a:gd name="T0" fmla="*/ 744 w 865"/>
              <a:gd name="T1" fmla="*/ 558 h 708"/>
              <a:gd name="T2" fmla="*/ 740 w 865"/>
              <a:gd name="T3" fmla="*/ 585 h 708"/>
              <a:gd name="T4" fmla="*/ 244 w 865"/>
              <a:gd name="T5" fmla="*/ 585 h 708"/>
              <a:gd name="T6" fmla="*/ 240 w 865"/>
              <a:gd name="T7" fmla="*/ 558 h 708"/>
              <a:gd name="T8" fmla="*/ 728 w 865"/>
              <a:gd name="T9" fmla="*/ 471 h 708"/>
              <a:gd name="T10" fmla="*/ 748 w 865"/>
              <a:gd name="T11" fmla="*/ 491 h 708"/>
              <a:gd name="T12" fmla="*/ 728 w 865"/>
              <a:gd name="T13" fmla="*/ 511 h 708"/>
              <a:gd name="T14" fmla="*/ 237 w 865"/>
              <a:gd name="T15" fmla="*/ 498 h 708"/>
              <a:gd name="T16" fmla="*/ 249 w 865"/>
              <a:gd name="T17" fmla="*/ 473 h 708"/>
              <a:gd name="T18" fmla="*/ 740 w 865"/>
              <a:gd name="T19" fmla="*/ 397 h 708"/>
              <a:gd name="T20" fmla="*/ 744 w 865"/>
              <a:gd name="T21" fmla="*/ 424 h 708"/>
              <a:gd name="T22" fmla="*/ 564 w 865"/>
              <a:gd name="T23" fmla="*/ 431 h 708"/>
              <a:gd name="T24" fmla="*/ 551 w 865"/>
              <a:gd name="T25" fmla="*/ 406 h 708"/>
              <a:gd name="T26" fmla="*/ 570 w 865"/>
              <a:gd name="T27" fmla="*/ 314 h 708"/>
              <a:gd name="T28" fmla="*/ 746 w 865"/>
              <a:gd name="T29" fmla="*/ 327 h 708"/>
              <a:gd name="T30" fmla="*/ 733 w 865"/>
              <a:gd name="T31" fmla="*/ 352 h 708"/>
              <a:gd name="T32" fmla="*/ 554 w 865"/>
              <a:gd name="T33" fmla="*/ 346 h 708"/>
              <a:gd name="T34" fmla="*/ 559 w 865"/>
              <a:gd name="T35" fmla="*/ 318 h 708"/>
              <a:gd name="T36" fmla="*/ 432 w 865"/>
              <a:gd name="T37" fmla="*/ 393 h 708"/>
              <a:gd name="T38" fmla="*/ 733 w 865"/>
              <a:gd name="T39" fmla="*/ 237 h 708"/>
              <a:gd name="T40" fmla="*/ 746 w 865"/>
              <a:gd name="T41" fmla="*/ 262 h 708"/>
              <a:gd name="T42" fmla="*/ 570 w 865"/>
              <a:gd name="T43" fmla="*/ 275 h 708"/>
              <a:gd name="T44" fmla="*/ 550 w 865"/>
              <a:gd name="T45" fmla="*/ 255 h 708"/>
              <a:gd name="T46" fmla="*/ 570 w 865"/>
              <a:gd name="T47" fmla="*/ 236 h 708"/>
              <a:gd name="T48" fmla="*/ 467 w 865"/>
              <a:gd name="T49" fmla="*/ 244 h 708"/>
              <a:gd name="T50" fmla="*/ 467 w 865"/>
              <a:gd name="T51" fmla="*/ 424 h 708"/>
              <a:gd name="T52" fmla="*/ 249 w 865"/>
              <a:gd name="T53" fmla="*/ 431 h 708"/>
              <a:gd name="T54" fmla="*/ 236 w 865"/>
              <a:gd name="T55" fmla="*/ 255 h 708"/>
              <a:gd name="T56" fmla="*/ 255 w 865"/>
              <a:gd name="T57" fmla="*/ 236 h 708"/>
              <a:gd name="T58" fmla="*/ 746 w 865"/>
              <a:gd name="T59" fmla="*/ 131 h 708"/>
              <a:gd name="T60" fmla="*/ 733 w 865"/>
              <a:gd name="T61" fmla="*/ 156 h 708"/>
              <a:gd name="T62" fmla="*/ 708 w 865"/>
              <a:gd name="T63" fmla="*/ 144 h 708"/>
              <a:gd name="T64" fmla="*/ 721 w 865"/>
              <a:gd name="T65" fmla="*/ 119 h 708"/>
              <a:gd name="T66" fmla="*/ 665 w 865"/>
              <a:gd name="T67" fmla="*/ 126 h 708"/>
              <a:gd name="T68" fmla="*/ 660 w 865"/>
              <a:gd name="T69" fmla="*/ 153 h 708"/>
              <a:gd name="T70" fmla="*/ 632 w 865"/>
              <a:gd name="T71" fmla="*/ 149 h 708"/>
              <a:gd name="T72" fmla="*/ 638 w 865"/>
              <a:gd name="T73" fmla="*/ 122 h 708"/>
              <a:gd name="T74" fmla="*/ 576 w 865"/>
              <a:gd name="T75" fmla="*/ 119 h 708"/>
              <a:gd name="T76" fmla="*/ 589 w 865"/>
              <a:gd name="T77" fmla="*/ 144 h 708"/>
              <a:gd name="T78" fmla="*/ 413 w 865"/>
              <a:gd name="T79" fmla="*/ 157 h 708"/>
              <a:gd name="T80" fmla="*/ 393 w 865"/>
              <a:gd name="T81" fmla="*/ 138 h 708"/>
              <a:gd name="T82" fmla="*/ 413 w 865"/>
              <a:gd name="T83" fmla="*/ 118 h 708"/>
              <a:gd name="T84" fmla="*/ 352 w 865"/>
              <a:gd name="T85" fmla="*/ 131 h 708"/>
              <a:gd name="T86" fmla="*/ 341 w 865"/>
              <a:gd name="T87" fmla="*/ 156 h 708"/>
              <a:gd name="T88" fmla="*/ 316 w 865"/>
              <a:gd name="T89" fmla="*/ 144 h 708"/>
              <a:gd name="T90" fmla="*/ 327 w 865"/>
              <a:gd name="T91" fmla="*/ 119 h 708"/>
              <a:gd name="T92" fmla="*/ 271 w 865"/>
              <a:gd name="T93" fmla="*/ 126 h 708"/>
              <a:gd name="T94" fmla="*/ 267 w 865"/>
              <a:gd name="T95" fmla="*/ 153 h 708"/>
              <a:gd name="T96" fmla="*/ 240 w 865"/>
              <a:gd name="T97" fmla="*/ 149 h 708"/>
              <a:gd name="T98" fmla="*/ 244 w 865"/>
              <a:gd name="T99" fmla="*/ 122 h 708"/>
              <a:gd name="T100" fmla="*/ 156 w 865"/>
              <a:gd name="T101" fmla="*/ 576 h 708"/>
              <a:gd name="T102" fmla="*/ 131 w 865"/>
              <a:gd name="T103" fmla="*/ 589 h 708"/>
              <a:gd name="T104" fmla="*/ 118 w 865"/>
              <a:gd name="T105" fmla="*/ 157 h 708"/>
              <a:gd name="T106" fmla="*/ 71 w 865"/>
              <a:gd name="T107" fmla="*/ 653 h 708"/>
              <a:gd name="T108" fmla="*/ 157 w 865"/>
              <a:gd name="T109" fmla="*/ 39 h 708"/>
              <a:gd name="T110" fmla="*/ 861 w 865"/>
              <a:gd name="T111" fmla="*/ 24 h 708"/>
              <a:gd name="T112" fmla="*/ 840 w 865"/>
              <a:gd name="T113" fmla="*/ 704 h 708"/>
              <a:gd name="T114" fmla="*/ 45 w 865"/>
              <a:gd name="T115" fmla="*/ 682 h 708"/>
              <a:gd name="T116" fmla="*/ 0 w 865"/>
              <a:gd name="T117" fmla="*/ 157 h 708"/>
              <a:gd name="T118" fmla="*/ 118 w 865"/>
              <a:gd name="T119" fmla="*/ 118 h 708"/>
              <a:gd name="T120" fmla="*/ 157 w 865"/>
              <a:gd name="T121" fmla="*/ 0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65" h="708">
                <a:moveTo>
                  <a:pt x="255" y="550"/>
                </a:moveTo>
                <a:lnTo>
                  <a:pt x="728" y="550"/>
                </a:lnTo>
                <a:lnTo>
                  <a:pt x="733" y="551"/>
                </a:lnTo>
                <a:lnTo>
                  <a:pt x="740" y="554"/>
                </a:lnTo>
                <a:lnTo>
                  <a:pt x="744" y="558"/>
                </a:lnTo>
                <a:lnTo>
                  <a:pt x="746" y="564"/>
                </a:lnTo>
                <a:lnTo>
                  <a:pt x="748" y="570"/>
                </a:lnTo>
                <a:lnTo>
                  <a:pt x="746" y="576"/>
                </a:lnTo>
                <a:lnTo>
                  <a:pt x="744" y="581"/>
                </a:lnTo>
                <a:lnTo>
                  <a:pt x="740" y="585"/>
                </a:lnTo>
                <a:lnTo>
                  <a:pt x="733" y="589"/>
                </a:lnTo>
                <a:lnTo>
                  <a:pt x="728" y="589"/>
                </a:lnTo>
                <a:lnTo>
                  <a:pt x="255" y="589"/>
                </a:lnTo>
                <a:lnTo>
                  <a:pt x="249" y="589"/>
                </a:lnTo>
                <a:lnTo>
                  <a:pt x="244" y="585"/>
                </a:lnTo>
                <a:lnTo>
                  <a:pt x="240" y="581"/>
                </a:lnTo>
                <a:lnTo>
                  <a:pt x="237" y="576"/>
                </a:lnTo>
                <a:lnTo>
                  <a:pt x="236" y="570"/>
                </a:lnTo>
                <a:lnTo>
                  <a:pt x="237" y="564"/>
                </a:lnTo>
                <a:lnTo>
                  <a:pt x="240" y="558"/>
                </a:lnTo>
                <a:lnTo>
                  <a:pt x="244" y="554"/>
                </a:lnTo>
                <a:lnTo>
                  <a:pt x="249" y="551"/>
                </a:lnTo>
                <a:lnTo>
                  <a:pt x="255" y="550"/>
                </a:lnTo>
                <a:close/>
                <a:moveTo>
                  <a:pt x="255" y="471"/>
                </a:moveTo>
                <a:lnTo>
                  <a:pt x="728" y="471"/>
                </a:lnTo>
                <a:lnTo>
                  <a:pt x="733" y="473"/>
                </a:lnTo>
                <a:lnTo>
                  <a:pt x="740" y="475"/>
                </a:lnTo>
                <a:lnTo>
                  <a:pt x="744" y="479"/>
                </a:lnTo>
                <a:lnTo>
                  <a:pt x="746" y="486"/>
                </a:lnTo>
                <a:lnTo>
                  <a:pt x="748" y="491"/>
                </a:lnTo>
                <a:lnTo>
                  <a:pt x="746" y="498"/>
                </a:lnTo>
                <a:lnTo>
                  <a:pt x="744" y="503"/>
                </a:lnTo>
                <a:lnTo>
                  <a:pt x="740" y="507"/>
                </a:lnTo>
                <a:lnTo>
                  <a:pt x="733" y="511"/>
                </a:lnTo>
                <a:lnTo>
                  <a:pt x="728" y="511"/>
                </a:lnTo>
                <a:lnTo>
                  <a:pt x="255" y="511"/>
                </a:lnTo>
                <a:lnTo>
                  <a:pt x="249" y="511"/>
                </a:lnTo>
                <a:lnTo>
                  <a:pt x="244" y="507"/>
                </a:lnTo>
                <a:lnTo>
                  <a:pt x="240" y="503"/>
                </a:lnTo>
                <a:lnTo>
                  <a:pt x="237" y="498"/>
                </a:lnTo>
                <a:lnTo>
                  <a:pt x="236" y="491"/>
                </a:lnTo>
                <a:lnTo>
                  <a:pt x="237" y="486"/>
                </a:lnTo>
                <a:lnTo>
                  <a:pt x="240" y="479"/>
                </a:lnTo>
                <a:lnTo>
                  <a:pt x="244" y="475"/>
                </a:lnTo>
                <a:lnTo>
                  <a:pt x="249" y="473"/>
                </a:lnTo>
                <a:lnTo>
                  <a:pt x="255" y="471"/>
                </a:lnTo>
                <a:close/>
                <a:moveTo>
                  <a:pt x="570" y="393"/>
                </a:moveTo>
                <a:lnTo>
                  <a:pt x="728" y="393"/>
                </a:lnTo>
                <a:lnTo>
                  <a:pt x="733" y="394"/>
                </a:lnTo>
                <a:lnTo>
                  <a:pt x="740" y="397"/>
                </a:lnTo>
                <a:lnTo>
                  <a:pt x="744" y="401"/>
                </a:lnTo>
                <a:lnTo>
                  <a:pt x="746" y="406"/>
                </a:lnTo>
                <a:lnTo>
                  <a:pt x="748" y="412"/>
                </a:lnTo>
                <a:lnTo>
                  <a:pt x="746" y="419"/>
                </a:lnTo>
                <a:lnTo>
                  <a:pt x="744" y="424"/>
                </a:lnTo>
                <a:lnTo>
                  <a:pt x="740" y="428"/>
                </a:lnTo>
                <a:lnTo>
                  <a:pt x="733" y="431"/>
                </a:lnTo>
                <a:lnTo>
                  <a:pt x="728" y="432"/>
                </a:lnTo>
                <a:lnTo>
                  <a:pt x="570" y="432"/>
                </a:lnTo>
                <a:lnTo>
                  <a:pt x="564" y="431"/>
                </a:lnTo>
                <a:lnTo>
                  <a:pt x="559" y="428"/>
                </a:lnTo>
                <a:lnTo>
                  <a:pt x="554" y="424"/>
                </a:lnTo>
                <a:lnTo>
                  <a:pt x="551" y="419"/>
                </a:lnTo>
                <a:lnTo>
                  <a:pt x="550" y="412"/>
                </a:lnTo>
                <a:lnTo>
                  <a:pt x="551" y="406"/>
                </a:lnTo>
                <a:lnTo>
                  <a:pt x="554" y="401"/>
                </a:lnTo>
                <a:lnTo>
                  <a:pt x="559" y="397"/>
                </a:lnTo>
                <a:lnTo>
                  <a:pt x="564" y="394"/>
                </a:lnTo>
                <a:lnTo>
                  <a:pt x="570" y="393"/>
                </a:lnTo>
                <a:close/>
                <a:moveTo>
                  <a:pt x="570" y="314"/>
                </a:moveTo>
                <a:lnTo>
                  <a:pt x="728" y="314"/>
                </a:lnTo>
                <a:lnTo>
                  <a:pt x="733" y="316"/>
                </a:lnTo>
                <a:lnTo>
                  <a:pt x="740" y="318"/>
                </a:lnTo>
                <a:lnTo>
                  <a:pt x="744" y="322"/>
                </a:lnTo>
                <a:lnTo>
                  <a:pt x="746" y="327"/>
                </a:lnTo>
                <a:lnTo>
                  <a:pt x="748" y="334"/>
                </a:lnTo>
                <a:lnTo>
                  <a:pt x="746" y="340"/>
                </a:lnTo>
                <a:lnTo>
                  <a:pt x="744" y="346"/>
                </a:lnTo>
                <a:lnTo>
                  <a:pt x="740" y="350"/>
                </a:lnTo>
                <a:lnTo>
                  <a:pt x="733" y="352"/>
                </a:lnTo>
                <a:lnTo>
                  <a:pt x="728" y="354"/>
                </a:lnTo>
                <a:lnTo>
                  <a:pt x="570" y="354"/>
                </a:lnTo>
                <a:lnTo>
                  <a:pt x="564" y="352"/>
                </a:lnTo>
                <a:lnTo>
                  <a:pt x="559" y="350"/>
                </a:lnTo>
                <a:lnTo>
                  <a:pt x="554" y="346"/>
                </a:lnTo>
                <a:lnTo>
                  <a:pt x="551" y="340"/>
                </a:lnTo>
                <a:lnTo>
                  <a:pt x="550" y="334"/>
                </a:lnTo>
                <a:lnTo>
                  <a:pt x="551" y="327"/>
                </a:lnTo>
                <a:lnTo>
                  <a:pt x="554" y="322"/>
                </a:lnTo>
                <a:lnTo>
                  <a:pt x="559" y="318"/>
                </a:lnTo>
                <a:lnTo>
                  <a:pt x="564" y="316"/>
                </a:lnTo>
                <a:lnTo>
                  <a:pt x="570" y="314"/>
                </a:lnTo>
                <a:close/>
                <a:moveTo>
                  <a:pt x="275" y="275"/>
                </a:moveTo>
                <a:lnTo>
                  <a:pt x="275" y="393"/>
                </a:lnTo>
                <a:lnTo>
                  <a:pt x="432" y="393"/>
                </a:lnTo>
                <a:lnTo>
                  <a:pt x="432" y="275"/>
                </a:lnTo>
                <a:lnTo>
                  <a:pt x="275" y="275"/>
                </a:lnTo>
                <a:close/>
                <a:moveTo>
                  <a:pt x="570" y="236"/>
                </a:moveTo>
                <a:lnTo>
                  <a:pt x="728" y="236"/>
                </a:lnTo>
                <a:lnTo>
                  <a:pt x="733" y="237"/>
                </a:lnTo>
                <a:lnTo>
                  <a:pt x="740" y="240"/>
                </a:lnTo>
                <a:lnTo>
                  <a:pt x="744" y="244"/>
                </a:lnTo>
                <a:lnTo>
                  <a:pt x="746" y="249"/>
                </a:lnTo>
                <a:lnTo>
                  <a:pt x="748" y="255"/>
                </a:lnTo>
                <a:lnTo>
                  <a:pt x="746" y="262"/>
                </a:lnTo>
                <a:lnTo>
                  <a:pt x="744" y="267"/>
                </a:lnTo>
                <a:lnTo>
                  <a:pt x="740" y="271"/>
                </a:lnTo>
                <a:lnTo>
                  <a:pt x="733" y="274"/>
                </a:lnTo>
                <a:lnTo>
                  <a:pt x="728" y="275"/>
                </a:lnTo>
                <a:lnTo>
                  <a:pt x="570" y="275"/>
                </a:lnTo>
                <a:lnTo>
                  <a:pt x="564" y="274"/>
                </a:lnTo>
                <a:lnTo>
                  <a:pt x="559" y="271"/>
                </a:lnTo>
                <a:lnTo>
                  <a:pt x="554" y="267"/>
                </a:lnTo>
                <a:lnTo>
                  <a:pt x="551" y="262"/>
                </a:lnTo>
                <a:lnTo>
                  <a:pt x="550" y="255"/>
                </a:lnTo>
                <a:lnTo>
                  <a:pt x="551" y="249"/>
                </a:lnTo>
                <a:lnTo>
                  <a:pt x="554" y="244"/>
                </a:lnTo>
                <a:lnTo>
                  <a:pt x="559" y="240"/>
                </a:lnTo>
                <a:lnTo>
                  <a:pt x="564" y="237"/>
                </a:lnTo>
                <a:lnTo>
                  <a:pt x="570" y="236"/>
                </a:lnTo>
                <a:close/>
                <a:moveTo>
                  <a:pt x="255" y="236"/>
                </a:moveTo>
                <a:lnTo>
                  <a:pt x="452" y="236"/>
                </a:lnTo>
                <a:lnTo>
                  <a:pt x="458" y="237"/>
                </a:lnTo>
                <a:lnTo>
                  <a:pt x="464" y="240"/>
                </a:lnTo>
                <a:lnTo>
                  <a:pt x="467" y="244"/>
                </a:lnTo>
                <a:lnTo>
                  <a:pt x="471" y="249"/>
                </a:lnTo>
                <a:lnTo>
                  <a:pt x="471" y="255"/>
                </a:lnTo>
                <a:lnTo>
                  <a:pt x="471" y="412"/>
                </a:lnTo>
                <a:lnTo>
                  <a:pt x="471" y="419"/>
                </a:lnTo>
                <a:lnTo>
                  <a:pt x="467" y="424"/>
                </a:lnTo>
                <a:lnTo>
                  <a:pt x="464" y="428"/>
                </a:lnTo>
                <a:lnTo>
                  <a:pt x="458" y="431"/>
                </a:lnTo>
                <a:lnTo>
                  <a:pt x="452" y="432"/>
                </a:lnTo>
                <a:lnTo>
                  <a:pt x="255" y="432"/>
                </a:lnTo>
                <a:lnTo>
                  <a:pt x="249" y="431"/>
                </a:lnTo>
                <a:lnTo>
                  <a:pt x="244" y="428"/>
                </a:lnTo>
                <a:lnTo>
                  <a:pt x="240" y="424"/>
                </a:lnTo>
                <a:lnTo>
                  <a:pt x="237" y="419"/>
                </a:lnTo>
                <a:lnTo>
                  <a:pt x="236" y="412"/>
                </a:lnTo>
                <a:lnTo>
                  <a:pt x="236" y="255"/>
                </a:lnTo>
                <a:lnTo>
                  <a:pt x="237" y="249"/>
                </a:lnTo>
                <a:lnTo>
                  <a:pt x="240" y="244"/>
                </a:lnTo>
                <a:lnTo>
                  <a:pt x="244" y="240"/>
                </a:lnTo>
                <a:lnTo>
                  <a:pt x="249" y="237"/>
                </a:lnTo>
                <a:lnTo>
                  <a:pt x="255" y="236"/>
                </a:lnTo>
                <a:close/>
                <a:moveTo>
                  <a:pt x="728" y="118"/>
                </a:moveTo>
                <a:lnTo>
                  <a:pt x="733" y="119"/>
                </a:lnTo>
                <a:lnTo>
                  <a:pt x="740" y="122"/>
                </a:lnTo>
                <a:lnTo>
                  <a:pt x="744" y="126"/>
                </a:lnTo>
                <a:lnTo>
                  <a:pt x="746" y="131"/>
                </a:lnTo>
                <a:lnTo>
                  <a:pt x="748" y="138"/>
                </a:lnTo>
                <a:lnTo>
                  <a:pt x="746" y="144"/>
                </a:lnTo>
                <a:lnTo>
                  <a:pt x="744" y="149"/>
                </a:lnTo>
                <a:lnTo>
                  <a:pt x="740" y="153"/>
                </a:lnTo>
                <a:lnTo>
                  <a:pt x="733" y="156"/>
                </a:lnTo>
                <a:lnTo>
                  <a:pt x="728" y="157"/>
                </a:lnTo>
                <a:lnTo>
                  <a:pt x="721" y="156"/>
                </a:lnTo>
                <a:lnTo>
                  <a:pt x="716" y="153"/>
                </a:lnTo>
                <a:lnTo>
                  <a:pt x="712" y="149"/>
                </a:lnTo>
                <a:lnTo>
                  <a:pt x="708" y="144"/>
                </a:lnTo>
                <a:lnTo>
                  <a:pt x="708" y="138"/>
                </a:lnTo>
                <a:lnTo>
                  <a:pt x="708" y="131"/>
                </a:lnTo>
                <a:lnTo>
                  <a:pt x="712" y="126"/>
                </a:lnTo>
                <a:lnTo>
                  <a:pt x="716" y="122"/>
                </a:lnTo>
                <a:lnTo>
                  <a:pt x="721" y="119"/>
                </a:lnTo>
                <a:lnTo>
                  <a:pt x="728" y="118"/>
                </a:lnTo>
                <a:close/>
                <a:moveTo>
                  <a:pt x="649" y="118"/>
                </a:moveTo>
                <a:lnTo>
                  <a:pt x="655" y="119"/>
                </a:lnTo>
                <a:lnTo>
                  <a:pt x="660" y="122"/>
                </a:lnTo>
                <a:lnTo>
                  <a:pt x="665" y="126"/>
                </a:lnTo>
                <a:lnTo>
                  <a:pt x="668" y="131"/>
                </a:lnTo>
                <a:lnTo>
                  <a:pt x="669" y="138"/>
                </a:lnTo>
                <a:lnTo>
                  <a:pt x="668" y="144"/>
                </a:lnTo>
                <a:lnTo>
                  <a:pt x="665" y="149"/>
                </a:lnTo>
                <a:lnTo>
                  <a:pt x="660" y="153"/>
                </a:lnTo>
                <a:lnTo>
                  <a:pt x="655" y="156"/>
                </a:lnTo>
                <a:lnTo>
                  <a:pt x="649" y="157"/>
                </a:lnTo>
                <a:lnTo>
                  <a:pt x="643" y="156"/>
                </a:lnTo>
                <a:lnTo>
                  <a:pt x="638" y="153"/>
                </a:lnTo>
                <a:lnTo>
                  <a:pt x="632" y="149"/>
                </a:lnTo>
                <a:lnTo>
                  <a:pt x="630" y="144"/>
                </a:lnTo>
                <a:lnTo>
                  <a:pt x="630" y="138"/>
                </a:lnTo>
                <a:lnTo>
                  <a:pt x="630" y="131"/>
                </a:lnTo>
                <a:lnTo>
                  <a:pt x="632" y="126"/>
                </a:lnTo>
                <a:lnTo>
                  <a:pt x="638" y="122"/>
                </a:lnTo>
                <a:lnTo>
                  <a:pt x="643" y="119"/>
                </a:lnTo>
                <a:lnTo>
                  <a:pt x="649" y="118"/>
                </a:lnTo>
                <a:close/>
                <a:moveTo>
                  <a:pt x="413" y="118"/>
                </a:moveTo>
                <a:lnTo>
                  <a:pt x="570" y="118"/>
                </a:lnTo>
                <a:lnTo>
                  <a:pt x="576" y="119"/>
                </a:lnTo>
                <a:lnTo>
                  <a:pt x="581" y="122"/>
                </a:lnTo>
                <a:lnTo>
                  <a:pt x="587" y="126"/>
                </a:lnTo>
                <a:lnTo>
                  <a:pt x="589" y="131"/>
                </a:lnTo>
                <a:lnTo>
                  <a:pt x="589" y="138"/>
                </a:lnTo>
                <a:lnTo>
                  <a:pt x="589" y="144"/>
                </a:lnTo>
                <a:lnTo>
                  <a:pt x="587" y="149"/>
                </a:lnTo>
                <a:lnTo>
                  <a:pt x="581" y="153"/>
                </a:lnTo>
                <a:lnTo>
                  <a:pt x="576" y="156"/>
                </a:lnTo>
                <a:lnTo>
                  <a:pt x="570" y="157"/>
                </a:lnTo>
                <a:lnTo>
                  <a:pt x="413" y="157"/>
                </a:lnTo>
                <a:lnTo>
                  <a:pt x="407" y="156"/>
                </a:lnTo>
                <a:lnTo>
                  <a:pt x="401" y="153"/>
                </a:lnTo>
                <a:lnTo>
                  <a:pt x="397" y="149"/>
                </a:lnTo>
                <a:lnTo>
                  <a:pt x="394" y="144"/>
                </a:lnTo>
                <a:lnTo>
                  <a:pt x="393" y="138"/>
                </a:lnTo>
                <a:lnTo>
                  <a:pt x="394" y="131"/>
                </a:lnTo>
                <a:lnTo>
                  <a:pt x="397" y="126"/>
                </a:lnTo>
                <a:lnTo>
                  <a:pt x="401" y="122"/>
                </a:lnTo>
                <a:lnTo>
                  <a:pt x="407" y="119"/>
                </a:lnTo>
                <a:lnTo>
                  <a:pt x="413" y="118"/>
                </a:lnTo>
                <a:close/>
                <a:moveTo>
                  <a:pt x="334" y="118"/>
                </a:moveTo>
                <a:lnTo>
                  <a:pt x="341" y="119"/>
                </a:lnTo>
                <a:lnTo>
                  <a:pt x="346" y="122"/>
                </a:lnTo>
                <a:lnTo>
                  <a:pt x="350" y="126"/>
                </a:lnTo>
                <a:lnTo>
                  <a:pt x="352" y="131"/>
                </a:lnTo>
                <a:lnTo>
                  <a:pt x="354" y="138"/>
                </a:lnTo>
                <a:lnTo>
                  <a:pt x="352" y="144"/>
                </a:lnTo>
                <a:lnTo>
                  <a:pt x="350" y="149"/>
                </a:lnTo>
                <a:lnTo>
                  <a:pt x="346" y="153"/>
                </a:lnTo>
                <a:lnTo>
                  <a:pt x="341" y="156"/>
                </a:lnTo>
                <a:lnTo>
                  <a:pt x="334" y="157"/>
                </a:lnTo>
                <a:lnTo>
                  <a:pt x="327" y="156"/>
                </a:lnTo>
                <a:lnTo>
                  <a:pt x="322" y="153"/>
                </a:lnTo>
                <a:lnTo>
                  <a:pt x="318" y="149"/>
                </a:lnTo>
                <a:lnTo>
                  <a:pt x="316" y="144"/>
                </a:lnTo>
                <a:lnTo>
                  <a:pt x="314" y="138"/>
                </a:lnTo>
                <a:lnTo>
                  <a:pt x="316" y="131"/>
                </a:lnTo>
                <a:lnTo>
                  <a:pt x="318" y="126"/>
                </a:lnTo>
                <a:lnTo>
                  <a:pt x="322" y="122"/>
                </a:lnTo>
                <a:lnTo>
                  <a:pt x="327" y="119"/>
                </a:lnTo>
                <a:lnTo>
                  <a:pt x="334" y="118"/>
                </a:lnTo>
                <a:close/>
                <a:moveTo>
                  <a:pt x="255" y="118"/>
                </a:moveTo>
                <a:lnTo>
                  <a:pt x="262" y="119"/>
                </a:lnTo>
                <a:lnTo>
                  <a:pt x="267" y="122"/>
                </a:lnTo>
                <a:lnTo>
                  <a:pt x="271" y="126"/>
                </a:lnTo>
                <a:lnTo>
                  <a:pt x="274" y="131"/>
                </a:lnTo>
                <a:lnTo>
                  <a:pt x="275" y="138"/>
                </a:lnTo>
                <a:lnTo>
                  <a:pt x="274" y="144"/>
                </a:lnTo>
                <a:lnTo>
                  <a:pt x="271" y="149"/>
                </a:lnTo>
                <a:lnTo>
                  <a:pt x="267" y="153"/>
                </a:lnTo>
                <a:lnTo>
                  <a:pt x="262" y="156"/>
                </a:lnTo>
                <a:lnTo>
                  <a:pt x="255" y="157"/>
                </a:lnTo>
                <a:lnTo>
                  <a:pt x="249" y="156"/>
                </a:lnTo>
                <a:lnTo>
                  <a:pt x="244" y="153"/>
                </a:lnTo>
                <a:lnTo>
                  <a:pt x="240" y="149"/>
                </a:lnTo>
                <a:lnTo>
                  <a:pt x="237" y="144"/>
                </a:lnTo>
                <a:lnTo>
                  <a:pt x="236" y="138"/>
                </a:lnTo>
                <a:lnTo>
                  <a:pt x="237" y="131"/>
                </a:lnTo>
                <a:lnTo>
                  <a:pt x="240" y="126"/>
                </a:lnTo>
                <a:lnTo>
                  <a:pt x="244" y="122"/>
                </a:lnTo>
                <a:lnTo>
                  <a:pt x="249" y="119"/>
                </a:lnTo>
                <a:lnTo>
                  <a:pt x="255" y="118"/>
                </a:lnTo>
                <a:close/>
                <a:moveTo>
                  <a:pt x="157" y="39"/>
                </a:moveTo>
                <a:lnTo>
                  <a:pt x="157" y="570"/>
                </a:lnTo>
                <a:lnTo>
                  <a:pt x="156" y="576"/>
                </a:lnTo>
                <a:lnTo>
                  <a:pt x="153" y="581"/>
                </a:lnTo>
                <a:lnTo>
                  <a:pt x="149" y="585"/>
                </a:lnTo>
                <a:lnTo>
                  <a:pt x="144" y="589"/>
                </a:lnTo>
                <a:lnTo>
                  <a:pt x="138" y="589"/>
                </a:lnTo>
                <a:lnTo>
                  <a:pt x="131" y="589"/>
                </a:lnTo>
                <a:lnTo>
                  <a:pt x="126" y="585"/>
                </a:lnTo>
                <a:lnTo>
                  <a:pt x="122" y="581"/>
                </a:lnTo>
                <a:lnTo>
                  <a:pt x="119" y="576"/>
                </a:lnTo>
                <a:lnTo>
                  <a:pt x="118" y="570"/>
                </a:lnTo>
                <a:lnTo>
                  <a:pt x="118" y="157"/>
                </a:lnTo>
                <a:lnTo>
                  <a:pt x="40" y="157"/>
                </a:lnTo>
                <a:lnTo>
                  <a:pt x="40" y="589"/>
                </a:lnTo>
                <a:lnTo>
                  <a:pt x="43" y="614"/>
                </a:lnTo>
                <a:lnTo>
                  <a:pt x="54" y="636"/>
                </a:lnTo>
                <a:lnTo>
                  <a:pt x="71" y="653"/>
                </a:lnTo>
                <a:lnTo>
                  <a:pt x="93" y="664"/>
                </a:lnTo>
                <a:lnTo>
                  <a:pt x="118" y="668"/>
                </a:lnTo>
                <a:lnTo>
                  <a:pt x="826" y="668"/>
                </a:lnTo>
                <a:lnTo>
                  <a:pt x="826" y="39"/>
                </a:lnTo>
                <a:lnTo>
                  <a:pt x="157" y="39"/>
                </a:lnTo>
                <a:close/>
                <a:moveTo>
                  <a:pt x="157" y="0"/>
                </a:moveTo>
                <a:lnTo>
                  <a:pt x="826" y="0"/>
                </a:lnTo>
                <a:lnTo>
                  <a:pt x="840" y="3"/>
                </a:lnTo>
                <a:lnTo>
                  <a:pt x="854" y="11"/>
                </a:lnTo>
                <a:lnTo>
                  <a:pt x="861" y="24"/>
                </a:lnTo>
                <a:lnTo>
                  <a:pt x="865" y="39"/>
                </a:lnTo>
                <a:lnTo>
                  <a:pt x="865" y="668"/>
                </a:lnTo>
                <a:lnTo>
                  <a:pt x="861" y="683"/>
                </a:lnTo>
                <a:lnTo>
                  <a:pt x="854" y="696"/>
                </a:lnTo>
                <a:lnTo>
                  <a:pt x="840" y="704"/>
                </a:lnTo>
                <a:lnTo>
                  <a:pt x="826" y="708"/>
                </a:lnTo>
                <a:lnTo>
                  <a:pt x="118" y="708"/>
                </a:lnTo>
                <a:lnTo>
                  <a:pt x="91" y="704"/>
                </a:lnTo>
                <a:lnTo>
                  <a:pt x="66" y="695"/>
                </a:lnTo>
                <a:lnTo>
                  <a:pt x="45" y="682"/>
                </a:lnTo>
                <a:lnTo>
                  <a:pt x="26" y="664"/>
                </a:lnTo>
                <a:lnTo>
                  <a:pt x="12" y="642"/>
                </a:lnTo>
                <a:lnTo>
                  <a:pt x="3" y="617"/>
                </a:lnTo>
                <a:lnTo>
                  <a:pt x="0" y="589"/>
                </a:lnTo>
                <a:lnTo>
                  <a:pt x="0" y="157"/>
                </a:lnTo>
                <a:lnTo>
                  <a:pt x="3" y="141"/>
                </a:lnTo>
                <a:lnTo>
                  <a:pt x="12" y="130"/>
                </a:lnTo>
                <a:lnTo>
                  <a:pt x="24" y="120"/>
                </a:lnTo>
                <a:lnTo>
                  <a:pt x="40" y="118"/>
                </a:lnTo>
                <a:lnTo>
                  <a:pt x="118" y="118"/>
                </a:lnTo>
                <a:lnTo>
                  <a:pt x="118" y="39"/>
                </a:lnTo>
                <a:lnTo>
                  <a:pt x="121" y="24"/>
                </a:lnTo>
                <a:lnTo>
                  <a:pt x="130" y="11"/>
                </a:lnTo>
                <a:lnTo>
                  <a:pt x="142" y="3"/>
                </a:lnTo>
                <a:lnTo>
                  <a:pt x="15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3" name="Freeform 2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79000" y="4115201"/>
            <a:ext cx="445595" cy="445595"/>
          </a:xfrm>
          <a:custGeom>
            <a:avLst/>
            <a:gdLst>
              <a:gd name="T0" fmla="*/ 746 w 865"/>
              <a:gd name="T1" fmla="*/ 721 h 865"/>
              <a:gd name="T2" fmla="*/ 727 w 865"/>
              <a:gd name="T3" fmla="*/ 746 h 865"/>
              <a:gd name="T4" fmla="*/ 235 w 865"/>
              <a:gd name="T5" fmla="*/ 726 h 865"/>
              <a:gd name="T6" fmla="*/ 255 w 865"/>
              <a:gd name="T7" fmla="*/ 628 h 865"/>
              <a:gd name="T8" fmla="*/ 747 w 865"/>
              <a:gd name="T9" fmla="*/ 648 h 865"/>
              <a:gd name="T10" fmla="*/ 255 w 865"/>
              <a:gd name="T11" fmla="*/ 667 h 865"/>
              <a:gd name="T12" fmla="*/ 237 w 865"/>
              <a:gd name="T13" fmla="*/ 642 h 865"/>
              <a:gd name="T14" fmla="*/ 727 w 865"/>
              <a:gd name="T15" fmla="*/ 549 h 865"/>
              <a:gd name="T16" fmla="*/ 746 w 865"/>
              <a:gd name="T17" fmla="*/ 576 h 865"/>
              <a:gd name="T18" fmla="*/ 564 w 865"/>
              <a:gd name="T19" fmla="*/ 589 h 865"/>
              <a:gd name="T20" fmla="*/ 553 w 865"/>
              <a:gd name="T21" fmla="*/ 557 h 865"/>
              <a:gd name="T22" fmla="*/ 734 w 865"/>
              <a:gd name="T23" fmla="*/ 472 h 865"/>
              <a:gd name="T24" fmla="*/ 743 w 865"/>
              <a:gd name="T25" fmla="*/ 502 h 865"/>
              <a:gd name="T26" fmla="*/ 559 w 865"/>
              <a:gd name="T27" fmla="*/ 506 h 865"/>
              <a:gd name="T28" fmla="*/ 559 w 865"/>
              <a:gd name="T29" fmla="*/ 475 h 865"/>
              <a:gd name="T30" fmla="*/ 432 w 865"/>
              <a:gd name="T31" fmla="*/ 432 h 865"/>
              <a:gd name="T32" fmla="*/ 743 w 865"/>
              <a:gd name="T33" fmla="*/ 400 h 865"/>
              <a:gd name="T34" fmla="*/ 734 w 865"/>
              <a:gd name="T35" fmla="*/ 430 h 865"/>
              <a:gd name="T36" fmla="*/ 551 w 865"/>
              <a:gd name="T37" fmla="*/ 418 h 865"/>
              <a:gd name="T38" fmla="*/ 570 w 865"/>
              <a:gd name="T39" fmla="*/ 392 h 865"/>
              <a:gd name="T40" fmla="*/ 471 w 865"/>
              <a:gd name="T41" fmla="*/ 405 h 865"/>
              <a:gd name="T42" fmla="*/ 458 w 865"/>
              <a:gd name="T43" fmla="*/ 589 h 865"/>
              <a:gd name="T44" fmla="*/ 237 w 865"/>
              <a:gd name="T45" fmla="*/ 576 h 865"/>
              <a:gd name="T46" fmla="*/ 248 w 865"/>
              <a:gd name="T47" fmla="*/ 394 h 865"/>
              <a:gd name="T48" fmla="*/ 746 w 865"/>
              <a:gd name="T49" fmla="*/ 288 h 865"/>
              <a:gd name="T50" fmla="*/ 727 w 865"/>
              <a:gd name="T51" fmla="*/ 314 h 865"/>
              <a:gd name="T52" fmla="*/ 709 w 865"/>
              <a:gd name="T53" fmla="*/ 288 h 865"/>
              <a:gd name="T54" fmla="*/ 654 w 865"/>
              <a:gd name="T55" fmla="*/ 276 h 865"/>
              <a:gd name="T56" fmla="*/ 665 w 865"/>
              <a:gd name="T57" fmla="*/ 306 h 865"/>
              <a:gd name="T58" fmla="*/ 633 w 865"/>
              <a:gd name="T59" fmla="*/ 306 h 865"/>
              <a:gd name="T60" fmla="*/ 642 w 865"/>
              <a:gd name="T61" fmla="*/ 276 h 865"/>
              <a:gd name="T62" fmla="*/ 586 w 865"/>
              <a:gd name="T63" fmla="*/ 282 h 865"/>
              <a:gd name="T64" fmla="*/ 576 w 865"/>
              <a:gd name="T65" fmla="*/ 312 h 865"/>
              <a:gd name="T66" fmla="*/ 394 w 865"/>
              <a:gd name="T67" fmla="*/ 301 h 865"/>
              <a:gd name="T68" fmla="*/ 412 w 865"/>
              <a:gd name="T69" fmla="*/ 274 h 865"/>
              <a:gd name="T70" fmla="*/ 353 w 865"/>
              <a:gd name="T71" fmla="*/ 294 h 865"/>
              <a:gd name="T72" fmla="*/ 328 w 865"/>
              <a:gd name="T73" fmla="*/ 312 h 865"/>
              <a:gd name="T74" fmla="*/ 318 w 865"/>
              <a:gd name="T75" fmla="*/ 282 h 865"/>
              <a:gd name="T76" fmla="*/ 267 w 865"/>
              <a:gd name="T77" fmla="*/ 278 h 865"/>
              <a:gd name="T78" fmla="*/ 267 w 865"/>
              <a:gd name="T79" fmla="*/ 310 h 865"/>
              <a:gd name="T80" fmla="*/ 237 w 865"/>
              <a:gd name="T81" fmla="*/ 301 h 865"/>
              <a:gd name="T82" fmla="*/ 255 w 865"/>
              <a:gd name="T83" fmla="*/ 274 h 865"/>
              <a:gd name="T84" fmla="*/ 144 w 865"/>
              <a:gd name="T85" fmla="*/ 746 h 865"/>
              <a:gd name="T86" fmla="*/ 118 w 865"/>
              <a:gd name="T87" fmla="*/ 726 h 865"/>
              <a:gd name="T88" fmla="*/ 72 w 865"/>
              <a:gd name="T89" fmla="*/ 810 h 865"/>
              <a:gd name="T90" fmla="*/ 157 w 865"/>
              <a:gd name="T91" fmla="*/ 157 h 865"/>
              <a:gd name="T92" fmla="*/ 865 w 865"/>
              <a:gd name="T93" fmla="*/ 826 h 865"/>
              <a:gd name="T94" fmla="*/ 90 w 865"/>
              <a:gd name="T95" fmla="*/ 861 h 865"/>
              <a:gd name="T96" fmla="*/ 0 w 865"/>
              <a:gd name="T97" fmla="*/ 746 h 865"/>
              <a:gd name="T98" fmla="*/ 118 w 865"/>
              <a:gd name="T99" fmla="*/ 274 h 865"/>
              <a:gd name="T100" fmla="*/ 196 w 865"/>
              <a:gd name="T101" fmla="*/ 78 h 865"/>
              <a:gd name="T102" fmla="*/ 826 w 865"/>
              <a:gd name="T103" fmla="*/ 98 h 865"/>
              <a:gd name="T104" fmla="*/ 196 w 865"/>
              <a:gd name="T105" fmla="*/ 117 h 865"/>
              <a:gd name="T106" fmla="*/ 178 w 865"/>
              <a:gd name="T107" fmla="*/ 91 h 865"/>
              <a:gd name="T108" fmla="*/ 767 w 865"/>
              <a:gd name="T109" fmla="*/ 0 h 865"/>
              <a:gd name="T110" fmla="*/ 785 w 865"/>
              <a:gd name="T111" fmla="*/ 24 h 865"/>
              <a:gd name="T112" fmla="*/ 248 w 865"/>
              <a:gd name="T113" fmla="*/ 37 h 865"/>
              <a:gd name="T114" fmla="*/ 239 w 865"/>
              <a:gd name="T115" fmla="*/ 7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65" h="865">
                <a:moveTo>
                  <a:pt x="255" y="706"/>
                </a:moveTo>
                <a:lnTo>
                  <a:pt x="727" y="706"/>
                </a:lnTo>
                <a:lnTo>
                  <a:pt x="734" y="708"/>
                </a:lnTo>
                <a:lnTo>
                  <a:pt x="739" y="710"/>
                </a:lnTo>
                <a:lnTo>
                  <a:pt x="743" y="716"/>
                </a:lnTo>
                <a:lnTo>
                  <a:pt x="746" y="721"/>
                </a:lnTo>
                <a:lnTo>
                  <a:pt x="747" y="726"/>
                </a:lnTo>
                <a:lnTo>
                  <a:pt x="746" y="733"/>
                </a:lnTo>
                <a:lnTo>
                  <a:pt x="743" y="738"/>
                </a:lnTo>
                <a:lnTo>
                  <a:pt x="739" y="743"/>
                </a:lnTo>
                <a:lnTo>
                  <a:pt x="734" y="746"/>
                </a:lnTo>
                <a:lnTo>
                  <a:pt x="727" y="746"/>
                </a:lnTo>
                <a:lnTo>
                  <a:pt x="255" y="746"/>
                </a:lnTo>
                <a:lnTo>
                  <a:pt x="248" y="746"/>
                </a:lnTo>
                <a:lnTo>
                  <a:pt x="243" y="743"/>
                </a:lnTo>
                <a:lnTo>
                  <a:pt x="239" y="738"/>
                </a:lnTo>
                <a:lnTo>
                  <a:pt x="237" y="733"/>
                </a:lnTo>
                <a:lnTo>
                  <a:pt x="235" y="726"/>
                </a:lnTo>
                <a:lnTo>
                  <a:pt x="237" y="721"/>
                </a:lnTo>
                <a:lnTo>
                  <a:pt x="239" y="716"/>
                </a:lnTo>
                <a:lnTo>
                  <a:pt x="243" y="710"/>
                </a:lnTo>
                <a:lnTo>
                  <a:pt x="248" y="708"/>
                </a:lnTo>
                <a:lnTo>
                  <a:pt x="255" y="706"/>
                </a:lnTo>
                <a:close/>
                <a:moveTo>
                  <a:pt x="255" y="628"/>
                </a:moveTo>
                <a:lnTo>
                  <a:pt x="727" y="628"/>
                </a:lnTo>
                <a:lnTo>
                  <a:pt x="734" y="629"/>
                </a:lnTo>
                <a:lnTo>
                  <a:pt x="739" y="632"/>
                </a:lnTo>
                <a:lnTo>
                  <a:pt x="743" y="636"/>
                </a:lnTo>
                <a:lnTo>
                  <a:pt x="746" y="642"/>
                </a:lnTo>
                <a:lnTo>
                  <a:pt x="747" y="648"/>
                </a:lnTo>
                <a:lnTo>
                  <a:pt x="746" y="654"/>
                </a:lnTo>
                <a:lnTo>
                  <a:pt x="743" y="659"/>
                </a:lnTo>
                <a:lnTo>
                  <a:pt x="739" y="663"/>
                </a:lnTo>
                <a:lnTo>
                  <a:pt x="734" y="667"/>
                </a:lnTo>
                <a:lnTo>
                  <a:pt x="727" y="667"/>
                </a:lnTo>
                <a:lnTo>
                  <a:pt x="255" y="667"/>
                </a:lnTo>
                <a:lnTo>
                  <a:pt x="248" y="667"/>
                </a:lnTo>
                <a:lnTo>
                  <a:pt x="243" y="663"/>
                </a:lnTo>
                <a:lnTo>
                  <a:pt x="239" y="659"/>
                </a:lnTo>
                <a:lnTo>
                  <a:pt x="237" y="654"/>
                </a:lnTo>
                <a:lnTo>
                  <a:pt x="235" y="648"/>
                </a:lnTo>
                <a:lnTo>
                  <a:pt x="237" y="642"/>
                </a:lnTo>
                <a:lnTo>
                  <a:pt x="239" y="636"/>
                </a:lnTo>
                <a:lnTo>
                  <a:pt x="243" y="632"/>
                </a:lnTo>
                <a:lnTo>
                  <a:pt x="248" y="629"/>
                </a:lnTo>
                <a:lnTo>
                  <a:pt x="255" y="628"/>
                </a:lnTo>
                <a:close/>
                <a:moveTo>
                  <a:pt x="570" y="549"/>
                </a:moveTo>
                <a:lnTo>
                  <a:pt x="727" y="549"/>
                </a:lnTo>
                <a:lnTo>
                  <a:pt x="734" y="551"/>
                </a:lnTo>
                <a:lnTo>
                  <a:pt x="739" y="553"/>
                </a:lnTo>
                <a:lnTo>
                  <a:pt x="743" y="557"/>
                </a:lnTo>
                <a:lnTo>
                  <a:pt x="746" y="564"/>
                </a:lnTo>
                <a:lnTo>
                  <a:pt x="747" y="569"/>
                </a:lnTo>
                <a:lnTo>
                  <a:pt x="746" y="576"/>
                </a:lnTo>
                <a:lnTo>
                  <a:pt x="743" y="581"/>
                </a:lnTo>
                <a:lnTo>
                  <a:pt x="739" y="585"/>
                </a:lnTo>
                <a:lnTo>
                  <a:pt x="734" y="589"/>
                </a:lnTo>
                <a:lnTo>
                  <a:pt x="727" y="589"/>
                </a:lnTo>
                <a:lnTo>
                  <a:pt x="570" y="589"/>
                </a:lnTo>
                <a:lnTo>
                  <a:pt x="564" y="589"/>
                </a:lnTo>
                <a:lnTo>
                  <a:pt x="559" y="585"/>
                </a:lnTo>
                <a:lnTo>
                  <a:pt x="553" y="581"/>
                </a:lnTo>
                <a:lnTo>
                  <a:pt x="551" y="576"/>
                </a:lnTo>
                <a:lnTo>
                  <a:pt x="551" y="569"/>
                </a:lnTo>
                <a:lnTo>
                  <a:pt x="551" y="564"/>
                </a:lnTo>
                <a:lnTo>
                  <a:pt x="553" y="557"/>
                </a:lnTo>
                <a:lnTo>
                  <a:pt x="559" y="553"/>
                </a:lnTo>
                <a:lnTo>
                  <a:pt x="564" y="551"/>
                </a:lnTo>
                <a:lnTo>
                  <a:pt x="570" y="549"/>
                </a:lnTo>
                <a:close/>
                <a:moveTo>
                  <a:pt x="570" y="471"/>
                </a:moveTo>
                <a:lnTo>
                  <a:pt x="727" y="471"/>
                </a:lnTo>
                <a:lnTo>
                  <a:pt x="734" y="472"/>
                </a:lnTo>
                <a:lnTo>
                  <a:pt x="739" y="475"/>
                </a:lnTo>
                <a:lnTo>
                  <a:pt x="743" y="479"/>
                </a:lnTo>
                <a:lnTo>
                  <a:pt x="746" y="484"/>
                </a:lnTo>
                <a:lnTo>
                  <a:pt x="747" y="490"/>
                </a:lnTo>
                <a:lnTo>
                  <a:pt x="746" y="497"/>
                </a:lnTo>
                <a:lnTo>
                  <a:pt x="743" y="502"/>
                </a:lnTo>
                <a:lnTo>
                  <a:pt x="739" y="506"/>
                </a:lnTo>
                <a:lnTo>
                  <a:pt x="734" y="509"/>
                </a:lnTo>
                <a:lnTo>
                  <a:pt x="727" y="510"/>
                </a:lnTo>
                <a:lnTo>
                  <a:pt x="570" y="510"/>
                </a:lnTo>
                <a:lnTo>
                  <a:pt x="564" y="509"/>
                </a:lnTo>
                <a:lnTo>
                  <a:pt x="559" y="506"/>
                </a:lnTo>
                <a:lnTo>
                  <a:pt x="553" y="502"/>
                </a:lnTo>
                <a:lnTo>
                  <a:pt x="551" y="497"/>
                </a:lnTo>
                <a:lnTo>
                  <a:pt x="551" y="490"/>
                </a:lnTo>
                <a:lnTo>
                  <a:pt x="551" y="484"/>
                </a:lnTo>
                <a:lnTo>
                  <a:pt x="553" y="479"/>
                </a:lnTo>
                <a:lnTo>
                  <a:pt x="559" y="475"/>
                </a:lnTo>
                <a:lnTo>
                  <a:pt x="564" y="472"/>
                </a:lnTo>
                <a:lnTo>
                  <a:pt x="570" y="471"/>
                </a:lnTo>
                <a:close/>
                <a:moveTo>
                  <a:pt x="275" y="432"/>
                </a:moveTo>
                <a:lnTo>
                  <a:pt x="275" y="549"/>
                </a:lnTo>
                <a:lnTo>
                  <a:pt x="432" y="549"/>
                </a:lnTo>
                <a:lnTo>
                  <a:pt x="432" y="432"/>
                </a:lnTo>
                <a:lnTo>
                  <a:pt x="275" y="432"/>
                </a:lnTo>
                <a:close/>
                <a:moveTo>
                  <a:pt x="570" y="392"/>
                </a:moveTo>
                <a:lnTo>
                  <a:pt x="727" y="392"/>
                </a:lnTo>
                <a:lnTo>
                  <a:pt x="734" y="394"/>
                </a:lnTo>
                <a:lnTo>
                  <a:pt x="739" y="396"/>
                </a:lnTo>
                <a:lnTo>
                  <a:pt x="743" y="400"/>
                </a:lnTo>
                <a:lnTo>
                  <a:pt x="746" y="405"/>
                </a:lnTo>
                <a:lnTo>
                  <a:pt x="747" y="412"/>
                </a:lnTo>
                <a:lnTo>
                  <a:pt x="746" y="418"/>
                </a:lnTo>
                <a:lnTo>
                  <a:pt x="743" y="424"/>
                </a:lnTo>
                <a:lnTo>
                  <a:pt x="739" y="428"/>
                </a:lnTo>
                <a:lnTo>
                  <a:pt x="734" y="430"/>
                </a:lnTo>
                <a:lnTo>
                  <a:pt x="727" y="432"/>
                </a:lnTo>
                <a:lnTo>
                  <a:pt x="570" y="432"/>
                </a:lnTo>
                <a:lnTo>
                  <a:pt x="564" y="430"/>
                </a:lnTo>
                <a:lnTo>
                  <a:pt x="559" y="428"/>
                </a:lnTo>
                <a:lnTo>
                  <a:pt x="553" y="424"/>
                </a:lnTo>
                <a:lnTo>
                  <a:pt x="551" y="418"/>
                </a:lnTo>
                <a:lnTo>
                  <a:pt x="551" y="412"/>
                </a:lnTo>
                <a:lnTo>
                  <a:pt x="551" y="405"/>
                </a:lnTo>
                <a:lnTo>
                  <a:pt x="553" y="400"/>
                </a:lnTo>
                <a:lnTo>
                  <a:pt x="559" y="396"/>
                </a:lnTo>
                <a:lnTo>
                  <a:pt x="564" y="394"/>
                </a:lnTo>
                <a:lnTo>
                  <a:pt x="570" y="392"/>
                </a:lnTo>
                <a:close/>
                <a:moveTo>
                  <a:pt x="255" y="392"/>
                </a:moveTo>
                <a:lnTo>
                  <a:pt x="451" y="392"/>
                </a:lnTo>
                <a:lnTo>
                  <a:pt x="458" y="394"/>
                </a:lnTo>
                <a:lnTo>
                  <a:pt x="463" y="396"/>
                </a:lnTo>
                <a:lnTo>
                  <a:pt x="468" y="400"/>
                </a:lnTo>
                <a:lnTo>
                  <a:pt x="471" y="405"/>
                </a:lnTo>
                <a:lnTo>
                  <a:pt x="471" y="412"/>
                </a:lnTo>
                <a:lnTo>
                  <a:pt x="471" y="569"/>
                </a:lnTo>
                <a:lnTo>
                  <a:pt x="471" y="576"/>
                </a:lnTo>
                <a:lnTo>
                  <a:pt x="468" y="581"/>
                </a:lnTo>
                <a:lnTo>
                  <a:pt x="463" y="585"/>
                </a:lnTo>
                <a:lnTo>
                  <a:pt x="458" y="589"/>
                </a:lnTo>
                <a:lnTo>
                  <a:pt x="451" y="589"/>
                </a:lnTo>
                <a:lnTo>
                  <a:pt x="255" y="589"/>
                </a:lnTo>
                <a:lnTo>
                  <a:pt x="248" y="589"/>
                </a:lnTo>
                <a:lnTo>
                  <a:pt x="243" y="585"/>
                </a:lnTo>
                <a:lnTo>
                  <a:pt x="239" y="581"/>
                </a:lnTo>
                <a:lnTo>
                  <a:pt x="237" y="576"/>
                </a:lnTo>
                <a:lnTo>
                  <a:pt x="235" y="569"/>
                </a:lnTo>
                <a:lnTo>
                  <a:pt x="235" y="412"/>
                </a:lnTo>
                <a:lnTo>
                  <a:pt x="237" y="405"/>
                </a:lnTo>
                <a:lnTo>
                  <a:pt x="239" y="400"/>
                </a:lnTo>
                <a:lnTo>
                  <a:pt x="243" y="396"/>
                </a:lnTo>
                <a:lnTo>
                  <a:pt x="248" y="394"/>
                </a:lnTo>
                <a:lnTo>
                  <a:pt x="255" y="392"/>
                </a:lnTo>
                <a:close/>
                <a:moveTo>
                  <a:pt x="727" y="274"/>
                </a:moveTo>
                <a:lnTo>
                  <a:pt x="734" y="276"/>
                </a:lnTo>
                <a:lnTo>
                  <a:pt x="739" y="278"/>
                </a:lnTo>
                <a:lnTo>
                  <a:pt x="743" y="282"/>
                </a:lnTo>
                <a:lnTo>
                  <a:pt x="746" y="288"/>
                </a:lnTo>
                <a:lnTo>
                  <a:pt x="747" y="294"/>
                </a:lnTo>
                <a:lnTo>
                  <a:pt x="746" y="301"/>
                </a:lnTo>
                <a:lnTo>
                  <a:pt x="743" y="306"/>
                </a:lnTo>
                <a:lnTo>
                  <a:pt x="739" y="310"/>
                </a:lnTo>
                <a:lnTo>
                  <a:pt x="734" y="312"/>
                </a:lnTo>
                <a:lnTo>
                  <a:pt x="727" y="314"/>
                </a:lnTo>
                <a:lnTo>
                  <a:pt x="721" y="312"/>
                </a:lnTo>
                <a:lnTo>
                  <a:pt x="716" y="310"/>
                </a:lnTo>
                <a:lnTo>
                  <a:pt x="712" y="306"/>
                </a:lnTo>
                <a:lnTo>
                  <a:pt x="709" y="301"/>
                </a:lnTo>
                <a:lnTo>
                  <a:pt x="708" y="294"/>
                </a:lnTo>
                <a:lnTo>
                  <a:pt x="709" y="288"/>
                </a:lnTo>
                <a:lnTo>
                  <a:pt x="712" y="282"/>
                </a:lnTo>
                <a:lnTo>
                  <a:pt x="716" y="278"/>
                </a:lnTo>
                <a:lnTo>
                  <a:pt x="721" y="276"/>
                </a:lnTo>
                <a:lnTo>
                  <a:pt x="727" y="274"/>
                </a:lnTo>
                <a:close/>
                <a:moveTo>
                  <a:pt x="649" y="274"/>
                </a:moveTo>
                <a:lnTo>
                  <a:pt x="654" y="276"/>
                </a:lnTo>
                <a:lnTo>
                  <a:pt x="661" y="278"/>
                </a:lnTo>
                <a:lnTo>
                  <a:pt x="665" y="282"/>
                </a:lnTo>
                <a:lnTo>
                  <a:pt x="667" y="288"/>
                </a:lnTo>
                <a:lnTo>
                  <a:pt x="669" y="294"/>
                </a:lnTo>
                <a:lnTo>
                  <a:pt x="667" y="301"/>
                </a:lnTo>
                <a:lnTo>
                  <a:pt x="665" y="306"/>
                </a:lnTo>
                <a:lnTo>
                  <a:pt x="661" y="310"/>
                </a:lnTo>
                <a:lnTo>
                  <a:pt x="654" y="312"/>
                </a:lnTo>
                <a:lnTo>
                  <a:pt x="649" y="314"/>
                </a:lnTo>
                <a:lnTo>
                  <a:pt x="642" y="312"/>
                </a:lnTo>
                <a:lnTo>
                  <a:pt x="637" y="310"/>
                </a:lnTo>
                <a:lnTo>
                  <a:pt x="633" y="306"/>
                </a:lnTo>
                <a:lnTo>
                  <a:pt x="629" y="301"/>
                </a:lnTo>
                <a:lnTo>
                  <a:pt x="629" y="294"/>
                </a:lnTo>
                <a:lnTo>
                  <a:pt x="629" y="288"/>
                </a:lnTo>
                <a:lnTo>
                  <a:pt x="633" y="282"/>
                </a:lnTo>
                <a:lnTo>
                  <a:pt x="637" y="278"/>
                </a:lnTo>
                <a:lnTo>
                  <a:pt x="642" y="276"/>
                </a:lnTo>
                <a:lnTo>
                  <a:pt x="649" y="274"/>
                </a:lnTo>
                <a:close/>
                <a:moveTo>
                  <a:pt x="412" y="274"/>
                </a:moveTo>
                <a:lnTo>
                  <a:pt x="570" y="274"/>
                </a:lnTo>
                <a:lnTo>
                  <a:pt x="576" y="276"/>
                </a:lnTo>
                <a:lnTo>
                  <a:pt x="581" y="278"/>
                </a:lnTo>
                <a:lnTo>
                  <a:pt x="586" y="282"/>
                </a:lnTo>
                <a:lnTo>
                  <a:pt x="589" y="288"/>
                </a:lnTo>
                <a:lnTo>
                  <a:pt x="590" y="294"/>
                </a:lnTo>
                <a:lnTo>
                  <a:pt x="589" y="301"/>
                </a:lnTo>
                <a:lnTo>
                  <a:pt x="586" y="306"/>
                </a:lnTo>
                <a:lnTo>
                  <a:pt x="581" y="310"/>
                </a:lnTo>
                <a:lnTo>
                  <a:pt x="576" y="312"/>
                </a:lnTo>
                <a:lnTo>
                  <a:pt x="570" y="314"/>
                </a:lnTo>
                <a:lnTo>
                  <a:pt x="412" y="314"/>
                </a:lnTo>
                <a:lnTo>
                  <a:pt x="407" y="312"/>
                </a:lnTo>
                <a:lnTo>
                  <a:pt x="402" y="310"/>
                </a:lnTo>
                <a:lnTo>
                  <a:pt x="396" y="306"/>
                </a:lnTo>
                <a:lnTo>
                  <a:pt x="394" y="301"/>
                </a:lnTo>
                <a:lnTo>
                  <a:pt x="392" y="294"/>
                </a:lnTo>
                <a:lnTo>
                  <a:pt x="394" y="288"/>
                </a:lnTo>
                <a:lnTo>
                  <a:pt x="396" y="282"/>
                </a:lnTo>
                <a:lnTo>
                  <a:pt x="402" y="278"/>
                </a:lnTo>
                <a:lnTo>
                  <a:pt x="407" y="276"/>
                </a:lnTo>
                <a:lnTo>
                  <a:pt x="412" y="274"/>
                </a:lnTo>
                <a:close/>
                <a:moveTo>
                  <a:pt x="334" y="274"/>
                </a:moveTo>
                <a:lnTo>
                  <a:pt x="340" y="276"/>
                </a:lnTo>
                <a:lnTo>
                  <a:pt x="345" y="278"/>
                </a:lnTo>
                <a:lnTo>
                  <a:pt x="349" y="282"/>
                </a:lnTo>
                <a:lnTo>
                  <a:pt x="353" y="288"/>
                </a:lnTo>
                <a:lnTo>
                  <a:pt x="353" y="294"/>
                </a:lnTo>
                <a:lnTo>
                  <a:pt x="353" y="301"/>
                </a:lnTo>
                <a:lnTo>
                  <a:pt x="349" y="306"/>
                </a:lnTo>
                <a:lnTo>
                  <a:pt x="345" y="310"/>
                </a:lnTo>
                <a:lnTo>
                  <a:pt x="340" y="312"/>
                </a:lnTo>
                <a:lnTo>
                  <a:pt x="334" y="314"/>
                </a:lnTo>
                <a:lnTo>
                  <a:pt x="328" y="312"/>
                </a:lnTo>
                <a:lnTo>
                  <a:pt x="322" y="310"/>
                </a:lnTo>
                <a:lnTo>
                  <a:pt x="318" y="306"/>
                </a:lnTo>
                <a:lnTo>
                  <a:pt x="315" y="301"/>
                </a:lnTo>
                <a:lnTo>
                  <a:pt x="314" y="294"/>
                </a:lnTo>
                <a:lnTo>
                  <a:pt x="315" y="288"/>
                </a:lnTo>
                <a:lnTo>
                  <a:pt x="318" y="282"/>
                </a:lnTo>
                <a:lnTo>
                  <a:pt x="322" y="278"/>
                </a:lnTo>
                <a:lnTo>
                  <a:pt x="328" y="276"/>
                </a:lnTo>
                <a:lnTo>
                  <a:pt x="334" y="274"/>
                </a:lnTo>
                <a:close/>
                <a:moveTo>
                  <a:pt x="255" y="274"/>
                </a:moveTo>
                <a:lnTo>
                  <a:pt x="262" y="276"/>
                </a:lnTo>
                <a:lnTo>
                  <a:pt x="267" y="278"/>
                </a:lnTo>
                <a:lnTo>
                  <a:pt x="271" y="282"/>
                </a:lnTo>
                <a:lnTo>
                  <a:pt x="273" y="288"/>
                </a:lnTo>
                <a:lnTo>
                  <a:pt x="275" y="294"/>
                </a:lnTo>
                <a:lnTo>
                  <a:pt x="273" y="301"/>
                </a:lnTo>
                <a:lnTo>
                  <a:pt x="271" y="306"/>
                </a:lnTo>
                <a:lnTo>
                  <a:pt x="267" y="310"/>
                </a:lnTo>
                <a:lnTo>
                  <a:pt x="262" y="312"/>
                </a:lnTo>
                <a:lnTo>
                  <a:pt x="255" y="314"/>
                </a:lnTo>
                <a:lnTo>
                  <a:pt x="248" y="312"/>
                </a:lnTo>
                <a:lnTo>
                  <a:pt x="243" y="310"/>
                </a:lnTo>
                <a:lnTo>
                  <a:pt x="239" y="306"/>
                </a:lnTo>
                <a:lnTo>
                  <a:pt x="237" y="301"/>
                </a:lnTo>
                <a:lnTo>
                  <a:pt x="235" y="294"/>
                </a:lnTo>
                <a:lnTo>
                  <a:pt x="237" y="288"/>
                </a:lnTo>
                <a:lnTo>
                  <a:pt x="239" y="282"/>
                </a:lnTo>
                <a:lnTo>
                  <a:pt x="243" y="278"/>
                </a:lnTo>
                <a:lnTo>
                  <a:pt x="248" y="276"/>
                </a:lnTo>
                <a:lnTo>
                  <a:pt x="255" y="274"/>
                </a:lnTo>
                <a:close/>
                <a:moveTo>
                  <a:pt x="157" y="196"/>
                </a:moveTo>
                <a:lnTo>
                  <a:pt x="157" y="726"/>
                </a:lnTo>
                <a:lnTo>
                  <a:pt x="156" y="733"/>
                </a:lnTo>
                <a:lnTo>
                  <a:pt x="153" y="738"/>
                </a:lnTo>
                <a:lnTo>
                  <a:pt x="149" y="743"/>
                </a:lnTo>
                <a:lnTo>
                  <a:pt x="144" y="746"/>
                </a:lnTo>
                <a:lnTo>
                  <a:pt x="137" y="746"/>
                </a:lnTo>
                <a:lnTo>
                  <a:pt x="131" y="746"/>
                </a:lnTo>
                <a:lnTo>
                  <a:pt x="125" y="743"/>
                </a:lnTo>
                <a:lnTo>
                  <a:pt x="122" y="738"/>
                </a:lnTo>
                <a:lnTo>
                  <a:pt x="119" y="733"/>
                </a:lnTo>
                <a:lnTo>
                  <a:pt x="118" y="726"/>
                </a:lnTo>
                <a:lnTo>
                  <a:pt x="118" y="314"/>
                </a:lnTo>
                <a:lnTo>
                  <a:pt x="39" y="314"/>
                </a:lnTo>
                <a:lnTo>
                  <a:pt x="39" y="746"/>
                </a:lnTo>
                <a:lnTo>
                  <a:pt x="43" y="771"/>
                </a:lnTo>
                <a:lnTo>
                  <a:pt x="53" y="793"/>
                </a:lnTo>
                <a:lnTo>
                  <a:pt x="72" y="810"/>
                </a:lnTo>
                <a:lnTo>
                  <a:pt x="93" y="822"/>
                </a:lnTo>
                <a:lnTo>
                  <a:pt x="118" y="826"/>
                </a:lnTo>
                <a:lnTo>
                  <a:pt x="826" y="826"/>
                </a:lnTo>
                <a:lnTo>
                  <a:pt x="826" y="196"/>
                </a:lnTo>
                <a:lnTo>
                  <a:pt x="157" y="196"/>
                </a:lnTo>
                <a:close/>
                <a:moveTo>
                  <a:pt x="157" y="157"/>
                </a:moveTo>
                <a:lnTo>
                  <a:pt x="826" y="157"/>
                </a:lnTo>
                <a:lnTo>
                  <a:pt x="841" y="159"/>
                </a:lnTo>
                <a:lnTo>
                  <a:pt x="853" y="168"/>
                </a:lnTo>
                <a:lnTo>
                  <a:pt x="862" y="180"/>
                </a:lnTo>
                <a:lnTo>
                  <a:pt x="865" y="196"/>
                </a:lnTo>
                <a:lnTo>
                  <a:pt x="865" y="826"/>
                </a:lnTo>
                <a:lnTo>
                  <a:pt x="862" y="840"/>
                </a:lnTo>
                <a:lnTo>
                  <a:pt x="853" y="853"/>
                </a:lnTo>
                <a:lnTo>
                  <a:pt x="841" y="861"/>
                </a:lnTo>
                <a:lnTo>
                  <a:pt x="826" y="865"/>
                </a:lnTo>
                <a:lnTo>
                  <a:pt x="118" y="865"/>
                </a:lnTo>
                <a:lnTo>
                  <a:pt x="90" y="861"/>
                </a:lnTo>
                <a:lnTo>
                  <a:pt x="65" y="852"/>
                </a:lnTo>
                <a:lnTo>
                  <a:pt x="44" y="839"/>
                </a:lnTo>
                <a:lnTo>
                  <a:pt x="26" y="820"/>
                </a:lnTo>
                <a:lnTo>
                  <a:pt x="12" y="798"/>
                </a:lnTo>
                <a:lnTo>
                  <a:pt x="2" y="773"/>
                </a:lnTo>
                <a:lnTo>
                  <a:pt x="0" y="746"/>
                </a:lnTo>
                <a:lnTo>
                  <a:pt x="0" y="314"/>
                </a:lnTo>
                <a:lnTo>
                  <a:pt x="2" y="298"/>
                </a:lnTo>
                <a:lnTo>
                  <a:pt x="12" y="286"/>
                </a:lnTo>
                <a:lnTo>
                  <a:pt x="23" y="277"/>
                </a:lnTo>
                <a:lnTo>
                  <a:pt x="39" y="274"/>
                </a:lnTo>
                <a:lnTo>
                  <a:pt x="118" y="274"/>
                </a:lnTo>
                <a:lnTo>
                  <a:pt x="118" y="196"/>
                </a:lnTo>
                <a:lnTo>
                  <a:pt x="120" y="180"/>
                </a:lnTo>
                <a:lnTo>
                  <a:pt x="129" y="168"/>
                </a:lnTo>
                <a:lnTo>
                  <a:pt x="141" y="159"/>
                </a:lnTo>
                <a:lnTo>
                  <a:pt x="157" y="157"/>
                </a:lnTo>
                <a:close/>
                <a:moveTo>
                  <a:pt x="196" y="78"/>
                </a:moveTo>
                <a:lnTo>
                  <a:pt x="806" y="78"/>
                </a:lnTo>
                <a:lnTo>
                  <a:pt x="813" y="78"/>
                </a:lnTo>
                <a:lnTo>
                  <a:pt x="818" y="82"/>
                </a:lnTo>
                <a:lnTo>
                  <a:pt x="822" y="86"/>
                </a:lnTo>
                <a:lnTo>
                  <a:pt x="824" y="91"/>
                </a:lnTo>
                <a:lnTo>
                  <a:pt x="826" y="98"/>
                </a:lnTo>
                <a:lnTo>
                  <a:pt x="824" y="103"/>
                </a:lnTo>
                <a:lnTo>
                  <a:pt x="822" y="109"/>
                </a:lnTo>
                <a:lnTo>
                  <a:pt x="818" y="113"/>
                </a:lnTo>
                <a:lnTo>
                  <a:pt x="813" y="116"/>
                </a:lnTo>
                <a:lnTo>
                  <a:pt x="806" y="117"/>
                </a:lnTo>
                <a:lnTo>
                  <a:pt x="196" y="117"/>
                </a:lnTo>
                <a:lnTo>
                  <a:pt x="190" y="116"/>
                </a:lnTo>
                <a:lnTo>
                  <a:pt x="184" y="113"/>
                </a:lnTo>
                <a:lnTo>
                  <a:pt x="180" y="109"/>
                </a:lnTo>
                <a:lnTo>
                  <a:pt x="178" y="103"/>
                </a:lnTo>
                <a:lnTo>
                  <a:pt x="177" y="98"/>
                </a:lnTo>
                <a:lnTo>
                  <a:pt x="178" y="91"/>
                </a:lnTo>
                <a:lnTo>
                  <a:pt x="180" y="86"/>
                </a:lnTo>
                <a:lnTo>
                  <a:pt x="184" y="82"/>
                </a:lnTo>
                <a:lnTo>
                  <a:pt x="190" y="78"/>
                </a:lnTo>
                <a:lnTo>
                  <a:pt x="196" y="78"/>
                </a:lnTo>
                <a:close/>
                <a:moveTo>
                  <a:pt x="255" y="0"/>
                </a:moveTo>
                <a:lnTo>
                  <a:pt x="767" y="0"/>
                </a:lnTo>
                <a:lnTo>
                  <a:pt x="773" y="0"/>
                </a:lnTo>
                <a:lnTo>
                  <a:pt x="779" y="2"/>
                </a:lnTo>
                <a:lnTo>
                  <a:pt x="782" y="7"/>
                </a:lnTo>
                <a:lnTo>
                  <a:pt x="785" y="13"/>
                </a:lnTo>
                <a:lnTo>
                  <a:pt x="786" y="19"/>
                </a:lnTo>
                <a:lnTo>
                  <a:pt x="785" y="24"/>
                </a:lnTo>
                <a:lnTo>
                  <a:pt x="782" y="30"/>
                </a:lnTo>
                <a:lnTo>
                  <a:pt x="779" y="35"/>
                </a:lnTo>
                <a:lnTo>
                  <a:pt x="773" y="37"/>
                </a:lnTo>
                <a:lnTo>
                  <a:pt x="767" y="39"/>
                </a:lnTo>
                <a:lnTo>
                  <a:pt x="255" y="39"/>
                </a:lnTo>
                <a:lnTo>
                  <a:pt x="248" y="37"/>
                </a:lnTo>
                <a:lnTo>
                  <a:pt x="243" y="35"/>
                </a:lnTo>
                <a:lnTo>
                  <a:pt x="239" y="30"/>
                </a:lnTo>
                <a:lnTo>
                  <a:pt x="237" y="24"/>
                </a:lnTo>
                <a:lnTo>
                  <a:pt x="235" y="19"/>
                </a:lnTo>
                <a:lnTo>
                  <a:pt x="237" y="13"/>
                </a:lnTo>
                <a:lnTo>
                  <a:pt x="239" y="7"/>
                </a:lnTo>
                <a:lnTo>
                  <a:pt x="243" y="2"/>
                </a:lnTo>
                <a:lnTo>
                  <a:pt x="248" y="0"/>
                </a:lnTo>
                <a:lnTo>
                  <a:pt x="25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4" name="Freeform 2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28802" y="4115201"/>
            <a:ext cx="445595" cy="445595"/>
          </a:xfrm>
          <a:custGeom>
            <a:avLst/>
            <a:gdLst>
              <a:gd name="T0" fmla="*/ 444 w 865"/>
              <a:gd name="T1" fmla="*/ 200 h 865"/>
              <a:gd name="T2" fmla="*/ 453 w 865"/>
              <a:gd name="T3" fmla="*/ 216 h 865"/>
              <a:gd name="T4" fmla="*/ 656 w 865"/>
              <a:gd name="T5" fmla="*/ 413 h 865"/>
              <a:gd name="T6" fmla="*/ 668 w 865"/>
              <a:gd name="T7" fmla="*/ 425 h 865"/>
              <a:gd name="T8" fmla="*/ 665 w 865"/>
              <a:gd name="T9" fmla="*/ 443 h 865"/>
              <a:gd name="T10" fmla="*/ 650 w 865"/>
              <a:gd name="T11" fmla="*/ 451 h 865"/>
              <a:gd name="T12" fmla="*/ 452 w 865"/>
              <a:gd name="T13" fmla="*/ 654 h 865"/>
              <a:gd name="T14" fmla="*/ 439 w 865"/>
              <a:gd name="T15" fmla="*/ 667 h 865"/>
              <a:gd name="T16" fmla="*/ 422 w 865"/>
              <a:gd name="T17" fmla="*/ 663 h 865"/>
              <a:gd name="T18" fmla="*/ 413 w 865"/>
              <a:gd name="T19" fmla="*/ 648 h 865"/>
              <a:gd name="T20" fmla="*/ 210 w 865"/>
              <a:gd name="T21" fmla="*/ 450 h 865"/>
              <a:gd name="T22" fmla="*/ 198 w 865"/>
              <a:gd name="T23" fmla="*/ 438 h 865"/>
              <a:gd name="T24" fmla="*/ 201 w 865"/>
              <a:gd name="T25" fmla="*/ 420 h 865"/>
              <a:gd name="T26" fmla="*/ 216 w 865"/>
              <a:gd name="T27" fmla="*/ 412 h 865"/>
              <a:gd name="T28" fmla="*/ 414 w 865"/>
              <a:gd name="T29" fmla="*/ 209 h 865"/>
              <a:gd name="T30" fmla="*/ 427 w 865"/>
              <a:gd name="T31" fmla="*/ 197 h 865"/>
              <a:gd name="T32" fmla="*/ 380 w 865"/>
              <a:gd name="T33" fmla="*/ 41 h 865"/>
              <a:gd name="T34" fmla="*/ 235 w 865"/>
              <a:gd name="T35" fmla="*/ 92 h 865"/>
              <a:gd name="T36" fmla="*/ 122 w 865"/>
              <a:gd name="T37" fmla="*/ 191 h 865"/>
              <a:gd name="T38" fmla="*/ 54 w 865"/>
              <a:gd name="T39" fmla="*/ 327 h 865"/>
              <a:gd name="T40" fmla="*/ 44 w 865"/>
              <a:gd name="T41" fmla="*/ 485 h 865"/>
              <a:gd name="T42" fmla="*/ 93 w 865"/>
              <a:gd name="T43" fmla="*/ 630 h 865"/>
              <a:gd name="T44" fmla="*/ 193 w 865"/>
              <a:gd name="T45" fmla="*/ 743 h 865"/>
              <a:gd name="T46" fmla="*/ 329 w 865"/>
              <a:gd name="T47" fmla="*/ 811 h 865"/>
              <a:gd name="T48" fmla="*/ 486 w 865"/>
              <a:gd name="T49" fmla="*/ 822 h 865"/>
              <a:gd name="T50" fmla="*/ 631 w 865"/>
              <a:gd name="T51" fmla="*/ 772 h 865"/>
              <a:gd name="T52" fmla="*/ 744 w 865"/>
              <a:gd name="T53" fmla="*/ 672 h 865"/>
              <a:gd name="T54" fmla="*/ 812 w 865"/>
              <a:gd name="T55" fmla="*/ 536 h 865"/>
              <a:gd name="T56" fmla="*/ 822 w 865"/>
              <a:gd name="T57" fmla="*/ 378 h 865"/>
              <a:gd name="T58" fmla="*/ 773 w 865"/>
              <a:gd name="T59" fmla="*/ 233 h 865"/>
              <a:gd name="T60" fmla="*/ 673 w 865"/>
              <a:gd name="T61" fmla="*/ 120 h 865"/>
              <a:gd name="T62" fmla="*/ 537 w 865"/>
              <a:gd name="T63" fmla="*/ 52 h 865"/>
              <a:gd name="T64" fmla="*/ 434 w 865"/>
              <a:gd name="T65" fmla="*/ 0 h 865"/>
              <a:gd name="T66" fmla="*/ 601 w 865"/>
              <a:gd name="T67" fmla="*/ 32 h 865"/>
              <a:gd name="T68" fmla="*/ 739 w 865"/>
              <a:gd name="T69" fmla="*/ 125 h 865"/>
              <a:gd name="T70" fmla="*/ 831 w 865"/>
              <a:gd name="T71" fmla="*/ 263 h 865"/>
              <a:gd name="T72" fmla="*/ 865 w 865"/>
              <a:gd name="T73" fmla="*/ 432 h 865"/>
              <a:gd name="T74" fmla="*/ 831 w 865"/>
              <a:gd name="T75" fmla="*/ 600 h 865"/>
              <a:gd name="T76" fmla="*/ 739 w 865"/>
              <a:gd name="T77" fmla="*/ 738 h 865"/>
              <a:gd name="T78" fmla="*/ 601 w 865"/>
              <a:gd name="T79" fmla="*/ 831 h 865"/>
              <a:gd name="T80" fmla="*/ 434 w 865"/>
              <a:gd name="T81" fmla="*/ 865 h 865"/>
              <a:gd name="T82" fmla="*/ 265 w 865"/>
              <a:gd name="T83" fmla="*/ 831 h 865"/>
              <a:gd name="T84" fmla="*/ 127 w 865"/>
              <a:gd name="T85" fmla="*/ 738 h 865"/>
              <a:gd name="T86" fmla="*/ 34 w 865"/>
              <a:gd name="T87" fmla="*/ 600 h 865"/>
              <a:gd name="T88" fmla="*/ 0 w 865"/>
              <a:gd name="T89" fmla="*/ 432 h 865"/>
              <a:gd name="T90" fmla="*/ 34 w 865"/>
              <a:gd name="T91" fmla="*/ 263 h 865"/>
              <a:gd name="T92" fmla="*/ 127 w 865"/>
              <a:gd name="T93" fmla="*/ 125 h 865"/>
              <a:gd name="T94" fmla="*/ 265 w 865"/>
              <a:gd name="T95" fmla="*/ 32 h 865"/>
              <a:gd name="T96" fmla="*/ 434 w 865"/>
              <a:gd name="T97" fmla="*/ 0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5" h="865">
                <a:moveTo>
                  <a:pt x="434" y="196"/>
                </a:moveTo>
                <a:lnTo>
                  <a:pt x="439" y="197"/>
                </a:lnTo>
                <a:lnTo>
                  <a:pt x="444" y="200"/>
                </a:lnTo>
                <a:lnTo>
                  <a:pt x="449" y="204"/>
                </a:lnTo>
                <a:lnTo>
                  <a:pt x="452" y="209"/>
                </a:lnTo>
                <a:lnTo>
                  <a:pt x="453" y="216"/>
                </a:lnTo>
                <a:lnTo>
                  <a:pt x="453" y="412"/>
                </a:lnTo>
                <a:lnTo>
                  <a:pt x="650" y="412"/>
                </a:lnTo>
                <a:lnTo>
                  <a:pt x="656" y="413"/>
                </a:lnTo>
                <a:lnTo>
                  <a:pt x="661" y="416"/>
                </a:lnTo>
                <a:lnTo>
                  <a:pt x="665" y="420"/>
                </a:lnTo>
                <a:lnTo>
                  <a:pt x="668" y="425"/>
                </a:lnTo>
                <a:lnTo>
                  <a:pt x="669" y="432"/>
                </a:lnTo>
                <a:lnTo>
                  <a:pt x="668" y="438"/>
                </a:lnTo>
                <a:lnTo>
                  <a:pt x="665" y="443"/>
                </a:lnTo>
                <a:lnTo>
                  <a:pt x="661" y="447"/>
                </a:lnTo>
                <a:lnTo>
                  <a:pt x="656" y="450"/>
                </a:lnTo>
                <a:lnTo>
                  <a:pt x="650" y="451"/>
                </a:lnTo>
                <a:lnTo>
                  <a:pt x="453" y="451"/>
                </a:lnTo>
                <a:lnTo>
                  <a:pt x="453" y="648"/>
                </a:lnTo>
                <a:lnTo>
                  <a:pt x="452" y="654"/>
                </a:lnTo>
                <a:lnTo>
                  <a:pt x="449" y="659"/>
                </a:lnTo>
                <a:lnTo>
                  <a:pt x="444" y="663"/>
                </a:lnTo>
                <a:lnTo>
                  <a:pt x="439" y="667"/>
                </a:lnTo>
                <a:lnTo>
                  <a:pt x="434" y="667"/>
                </a:lnTo>
                <a:lnTo>
                  <a:pt x="427" y="667"/>
                </a:lnTo>
                <a:lnTo>
                  <a:pt x="422" y="663"/>
                </a:lnTo>
                <a:lnTo>
                  <a:pt x="417" y="659"/>
                </a:lnTo>
                <a:lnTo>
                  <a:pt x="414" y="654"/>
                </a:lnTo>
                <a:lnTo>
                  <a:pt x="413" y="648"/>
                </a:lnTo>
                <a:lnTo>
                  <a:pt x="413" y="451"/>
                </a:lnTo>
                <a:lnTo>
                  <a:pt x="216" y="451"/>
                </a:lnTo>
                <a:lnTo>
                  <a:pt x="210" y="450"/>
                </a:lnTo>
                <a:lnTo>
                  <a:pt x="205" y="447"/>
                </a:lnTo>
                <a:lnTo>
                  <a:pt x="201" y="443"/>
                </a:lnTo>
                <a:lnTo>
                  <a:pt x="198" y="438"/>
                </a:lnTo>
                <a:lnTo>
                  <a:pt x="197" y="432"/>
                </a:lnTo>
                <a:lnTo>
                  <a:pt x="198" y="425"/>
                </a:lnTo>
                <a:lnTo>
                  <a:pt x="201" y="420"/>
                </a:lnTo>
                <a:lnTo>
                  <a:pt x="205" y="416"/>
                </a:lnTo>
                <a:lnTo>
                  <a:pt x="210" y="413"/>
                </a:lnTo>
                <a:lnTo>
                  <a:pt x="216" y="412"/>
                </a:lnTo>
                <a:lnTo>
                  <a:pt x="413" y="412"/>
                </a:lnTo>
                <a:lnTo>
                  <a:pt x="413" y="216"/>
                </a:lnTo>
                <a:lnTo>
                  <a:pt x="414" y="209"/>
                </a:lnTo>
                <a:lnTo>
                  <a:pt x="417" y="204"/>
                </a:lnTo>
                <a:lnTo>
                  <a:pt x="422" y="200"/>
                </a:lnTo>
                <a:lnTo>
                  <a:pt x="427" y="197"/>
                </a:lnTo>
                <a:lnTo>
                  <a:pt x="434" y="196"/>
                </a:lnTo>
                <a:close/>
                <a:moveTo>
                  <a:pt x="434" y="39"/>
                </a:moveTo>
                <a:lnTo>
                  <a:pt x="380" y="41"/>
                </a:lnTo>
                <a:lnTo>
                  <a:pt x="329" y="52"/>
                </a:lnTo>
                <a:lnTo>
                  <a:pt x="280" y="69"/>
                </a:lnTo>
                <a:lnTo>
                  <a:pt x="235" y="92"/>
                </a:lnTo>
                <a:lnTo>
                  <a:pt x="193" y="120"/>
                </a:lnTo>
                <a:lnTo>
                  <a:pt x="155" y="154"/>
                </a:lnTo>
                <a:lnTo>
                  <a:pt x="122" y="191"/>
                </a:lnTo>
                <a:lnTo>
                  <a:pt x="93" y="233"/>
                </a:lnTo>
                <a:lnTo>
                  <a:pt x="71" y="278"/>
                </a:lnTo>
                <a:lnTo>
                  <a:pt x="54" y="327"/>
                </a:lnTo>
                <a:lnTo>
                  <a:pt x="44" y="378"/>
                </a:lnTo>
                <a:lnTo>
                  <a:pt x="40" y="432"/>
                </a:lnTo>
                <a:lnTo>
                  <a:pt x="44" y="485"/>
                </a:lnTo>
                <a:lnTo>
                  <a:pt x="54" y="536"/>
                </a:lnTo>
                <a:lnTo>
                  <a:pt x="71" y="585"/>
                </a:lnTo>
                <a:lnTo>
                  <a:pt x="93" y="630"/>
                </a:lnTo>
                <a:lnTo>
                  <a:pt x="122" y="672"/>
                </a:lnTo>
                <a:lnTo>
                  <a:pt x="155" y="710"/>
                </a:lnTo>
                <a:lnTo>
                  <a:pt x="193" y="743"/>
                </a:lnTo>
                <a:lnTo>
                  <a:pt x="235" y="772"/>
                </a:lnTo>
                <a:lnTo>
                  <a:pt x="280" y="794"/>
                </a:lnTo>
                <a:lnTo>
                  <a:pt x="329" y="811"/>
                </a:lnTo>
                <a:lnTo>
                  <a:pt x="380" y="822"/>
                </a:lnTo>
                <a:lnTo>
                  <a:pt x="434" y="826"/>
                </a:lnTo>
                <a:lnTo>
                  <a:pt x="486" y="822"/>
                </a:lnTo>
                <a:lnTo>
                  <a:pt x="537" y="811"/>
                </a:lnTo>
                <a:lnTo>
                  <a:pt x="585" y="794"/>
                </a:lnTo>
                <a:lnTo>
                  <a:pt x="631" y="772"/>
                </a:lnTo>
                <a:lnTo>
                  <a:pt x="673" y="743"/>
                </a:lnTo>
                <a:lnTo>
                  <a:pt x="711" y="710"/>
                </a:lnTo>
                <a:lnTo>
                  <a:pt x="744" y="672"/>
                </a:lnTo>
                <a:lnTo>
                  <a:pt x="773" y="630"/>
                </a:lnTo>
                <a:lnTo>
                  <a:pt x="795" y="585"/>
                </a:lnTo>
                <a:lnTo>
                  <a:pt x="812" y="536"/>
                </a:lnTo>
                <a:lnTo>
                  <a:pt x="822" y="485"/>
                </a:lnTo>
                <a:lnTo>
                  <a:pt x="826" y="432"/>
                </a:lnTo>
                <a:lnTo>
                  <a:pt x="822" y="378"/>
                </a:lnTo>
                <a:lnTo>
                  <a:pt x="812" y="327"/>
                </a:lnTo>
                <a:lnTo>
                  <a:pt x="795" y="278"/>
                </a:lnTo>
                <a:lnTo>
                  <a:pt x="773" y="233"/>
                </a:lnTo>
                <a:lnTo>
                  <a:pt x="744" y="191"/>
                </a:lnTo>
                <a:lnTo>
                  <a:pt x="711" y="154"/>
                </a:lnTo>
                <a:lnTo>
                  <a:pt x="673" y="120"/>
                </a:lnTo>
                <a:lnTo>
                  <a:pt x="631" y="92"/>
                </a:lnTo>
                <a:lnTo>
                  <a:pt x="585" y="69"/>
                </a:lnTo>
                <a:lnTo>
                  <a:pt x="537" y="52"/>
                </a:lnTo>
                <a:lnTo>
                  <a:pt x="486" y="41"/>
                </a:lnTo>
                <a:lnTo>
                  <a:pt x="434" y="39"/>
                </a:lnTo>
                <a:close/>
                <a:moveTo>
                  <a:pt x="434" y="0"/>
                </a:moveTo>
                <a:lnTo>
                  <a:pt x="491" y="3"/>
                </a:lnTo>
                <a:lnTo>
                  <a:pt x="547" y="14"/>
                </a:lnTo>
                <a:lnTo>
                  <a:pt x="601" y="32"/>
                </a:lnTo>
                <a:lnTo>
                  <a:pt x="651" y="58"/>
                </a:lnTo>
                <a:lnTo>
                  <a:pt x="698" y="89"/>
                </a:lnTo>
                <a:lnTo>
                  <a:pt x="739" y="125"/>
                </a:lnTo>
                <a:lnTo>
                  <a:pt x="775" y="167"/>
                </a:lnTo>
                <a:lnTo>
                  <a:pt x="807" y="213"/>
                </a:lnTo>
                <a:lnTo>
                  <a:pt x="831" y="263"/>
                </a:lnTo>
                <a:lnTo>
                  <a:pt x="850" y="316"/>
                </a:lnTo>
                <a:lnTo>
                  <a:pt x="862" y="373"/>
                </a:lnTo>
                <a:lnTo>
                  <a:pt x="865" y="432"/>
                </a:lnTo>
                <a:lnTo>
                  <a:pt x="862" y="490"/>
                </a:lnTo>
                <a:lnTo>
                  <a:pt x="850" y="547"/>
                </a:lnTo>
                <a:lnTo>
                  <a:pt x="831" y="600"/>
                </a:lnTo>
                <a:lnTo>
                  <a:pt x="807" y="650"/>
                </a:lnTo>
                <a:lnTo>
                  <a:pt x="775" y="696"/>
                </a:lnTo>
                <a:lnTo>
                  <a:pt x="739" y="738"/>
                </a:lnTo>
                <a:lnTo>
                  <a:pt x="698" y="774"/>
                </a:lnTo>
                <a:lnTo>
                  <a:pt x="651" y="805"/>
                </a:lnTo>
                <a:lnTo>
                  <a:pt x="601" y="831"/>
                </a:lnTo>
                <a:lnTo>
                  <a:pt x="547" y="849"/>
                </a:lnTo>
                <a:lnTo>
                  <a:pt x="491" y="861"/>
                </a:lnTo>
                <a:lnTo>
                  <a:pt x="434" y="865"/>
                </a:lnTo>
                <a:lnTo>
                  <a:pt x="375" y="861"/>
                </a:lnTo>
                <a:lnTo>
                  <a:pt x="318" y="849"/>
                </a:lnTo>
                <a:lnTo>
                  <a:pt x="265" y="831"/>
                </a:lnTo>
                <a:lnTo>
                  <a:pt x="215" y="805"/>
                </a:lnTo>
                <a:lnTo>
                  <a:pt x="169" y="774"/>
                </a:lnTo>
                <a:lnTo>
                  <a:pt x="127" y="738"/>
                </a:lnTo>
                <a:lnTo>
                  <a:pt x="91" y="696"/>
                </a:lnTo>
                <a:lnTo>
                  <a:pt x="59" y="650"/>
                </a:lnTo>
                <a:lnTo>
                  <a:pt x="34" y="600"/>
                </a:lnTo>
                <a:lnTo>
                  <a:pt x="16" y="547"/>
                </a:lnTo>
                <a:lnTo>
                  <a:pt x="4" y="490"/>
                </a:lnTo>
                <a:lnTo>
                  <a:pt x="0" y="432"/>
                </a:lnTo>
                <a:lnTo>
                  <a:pt x="4" y="373"/>
                </a:lnTo>
                <a:lnTo>
                  <a:pt x="16" y="316"/>
                </a:lnTo>
                <a:lnTo>
                  <a:pt x="34" y="263"/>
                </a:lnTo>
                <a:lnTo>
                  <a:pt x="59" y="213"/>
                </a:lnTo>
                <a:lnTo>
                  <a:pt x="91" y="167"/>
                </a:lnTo>
                <a:lnTo>
                  <a:pt x="127" y="125"/>
                </a:lnTo>
                <a:lnTo>
                  <a:pt x="169" y="89"/>
                </a:lnTo>
                <a:lnTo>
                  <a:pt x="215" y="58"/>
                </a:lnTo>
                <a:lnTo>
                  <a:pt x="265" y="32"/>
                </a:lnTo>
                <a:lnTo>
                  <a:pt x="318" y="14"/>
                </a:lnTo>
                <a:lnTo>
                  <a:pt x="375" y="3"/>
                </a:lnTo>
                <a:lnTo>
                  <a:pt x="43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5" name="Freeform 2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78605" y="4115201"/>
            <a:ext cx="445595" cy="445595"/>
          </a:xfrm>
          <a:custGeom>
            <a:avLst/>
            <a:gdLst>
              <a:gd name="T0" fmla="*/ 649 w 865"/>
              <a:gd name="T1" fmla="*/ 414 h 865"/>
              <a:gd name="T2" fmla="*/ 660 w 865"/>
              <a:gd name="T3" fmla="*/ 416 h 865"/>
              <a:gd name="T4" fmla="*/ 667 w 865"/>
              <a:gd name="T5" fmla="*/ 427 h 865"/>
              <a:gd name="T6" fmla="*/ 667 w 865"/>
              <a:gd name="T7" fmla="*/ 439 h 865"/>
              <a:gd name="T8" fmla="*/ 660 w 865"/>
              <a:gd name="T9" fmla="*/ 449 h 865"/>
              <a:gd name="T10" fmla="*/ 649 w 865"/>
              <a:gd name="T11" fmla="*/ 453 h 865"/>
              <a:gd name="T12" fmla="*/ 209 w 865"/>
              <a:gd name="T13" fmla="*/ 452 h 865"/>
              <a:gd name="T14" fmla="*/ 200 w 865"/>
              <a:gd name="T15" fmla="*/ 444 h 865"/>
              <a:gd name="T16" fmla="*/ 196 w 865"/>
              <a:gd name="T17" fmla="*/ 433 h 865"/>
              <a:gd name="T18" fmla="*/ 200 w 865"/>
              <a:gd name="T19" fmla="*/ 422 h 865"/>
              <a:gd name="T20" fmla="*/ 209 w 865"/>
              <a:gd name="T21" fmla="*/ 414 h 865"/>
              <a:gd name="T22" fmla="*/ 432 w 865"/>
              <a:gd name="T23" fmla="*/ 39 h 865"/>
              <a:gd name="T24" fmla="*/ 327 w 865"/>
              <a:gd name="T25" fmla="*/ 54 h 865"/>
              <a:gd name="T26" fmla="*/ 234 w 865"/>
              <a:gd name="T27" fmla="*/ 93 h 865"/>
              <a:gd name="T28" fmla="*/ 154 w 865"/>
              <a:gd name="T29" fmla="*/ 154 h 865"/>
              <a:gd name="T30" fmla="*/ 93 w 865"/>
              <a:gd name="T31" fmla="*/ 234 h 865"/>
              <a:gd name="T32" fmla="*/ 52 w 865"/>
              <a:gd name="T33" fmla="*/ 329 h 865"/>
              <a:gd name="T34" fmla="*/ 39 w 865"/>
              <a:gd name="T35" fmla="*/ 433 h 865"/>
              <a:gd name="T36" fmla="*/ 52 w 865"/>
              <a:gd name="T37" fmla="*/ 537 h 865"/>
              <a:gd name="T38" fmla="*/ 93 w 865"/>
              <a:gd name="T39" fmla="*/ 631 h 865"/>
              <a:gd name="T40" fmla="*/ 154 w 865"/>
              <a:gd name="T41" fmla="*/ 711 h 865"/>
              <a:gd name="T42" fmla="*/ 234 w 865"/>
              <a:gd name="T43" fmla="*/ 772 h 865"/>
              <a:gd name="T44" fmla="*/ 327 w 865"/>
              <a:gd name="T45" fmla="*/ 812 h 865"/>
              <a:gd name="T46" fmla="*/ 432 w 865"/>
              <a:gd name="T47" fmla="*/ 826 h 865"/>
              <a:gd name="T48" fmla="*/ 537 w 865"/>
              <a:gd name="T49" fmla="*/ 812 h 865"/>
              <a:gd name="T50" fmla="*/ 631 w 865"/>
              <a:gd name="T51" fmla="*/ 772 h 865"/>
              <a:gd name="T52" fmla="*/ 711 w 865"/>
              <a:gd name="T53" fmla="*/ 711 h 865"/>
              <a:gd name="T54" fmla="*/ 772 w 865"/>
              <a:gd name="T55" fmla="*/ 631 h 865"/>
              <a:gd name="T56" fmla="*/ 811 w 865"/>
              <a:gd name="T57" fmla="*/ 537 h 865"/>
              <a:gd name="T58" fmla="*/ 826 w 865"/>
              <a:gd name="T59" fmla="*/ 433 h 865"/>
              <a:gd name="T60" fmla="*/ 811 w 865"/>
              <a:gd name="T61" fmla="*/ 329 h 865"/>
              <a:gd name="T62" fmla="*/ 772 w 865"/>
              <a:gd name="T63" fmla="*/ 234 h 865"/>
              <a:gd name="T64" fmla="*/ 711 w 865"/>
              <a:gd name="T65" fmla="*/ 154 h 865"/>
              <a:gd name="T66" fmla="*/ 631 w 865"/>
              <a:gd name="T67" fmla="*/ 93 h 865"/>
              <a:gd name="T68" fmla="*/ 537 w 865"/>
              <a:gd name="T69" fmla="*/ 54 h 865"/>
              <a:gd name="T70" fmla="*/ 432 w 865"/>
              <a:gd name="T71" fmla="*/ 39 h 865"/>
              <a:gd name="T72" fmla="*/ 491 w 865"/>
              <a:gd name="T73" fmla="*/ 4 h 865"/>
              <a:gd name="T74" fmla="*/ 601 w 865"/>
              <a:gd name="T75" fmla="*/ 34 h 865"/>
              <a:gd name="T76" fmla="*/ 696 w 865"/>
              <a:gd name="T77" fmla="*/ 90 h 865"/>
              <a:gd name="T78" fmla="*/ 775 w 865"/>
              <a:gd name="T79" fmla="*/ 169 h 865"/>
              <a:gd name="T80" fmla="*/ 831 w 865"/>
              <a:gd name="T81" fmla="*/ 264 h 865"/>
              <a:gd name="T82" fmla="*/ 861 w 865"/>
              <a:gd name="T83" fmla="*/ 374 h 865"/>
              <a:gd name="T84" fmla="*/ 861 w 865"/>
              <a:gd name="T85" fmla="*/ 491 h 865"/>
              <a:gd name="T86" fmla="*/ 831 w 865"/>
              <a:gd name="T87" fmla="*/ 601 h 865"/>
              <a:gd name="T88" fmla="*/ 775 w 865"/>
              <a:gd name="T89" fmla="*/ 698 h 865"/>
              <a:gd name="T90" fmla="*/ 696 w 865"/>
              <a:gd name="T91" fmla="*/ 775 h 865"/>
              <a:gd name="T92" fmla="*/ 601 w 865"/>
              <a:gd name="T93" fmla="*/ 831 h 865"/>
              <a:gd name="T94" fmla="*/ 491 w 865"/>
              <a:gd name="T95" fmla="*/ 861 h 865"/>
              <a:gd name="T96" fmla="*/ 373 w 865"/>
              <a:gd name="T97" fmla="*/ 861 h 865"/>
              <a:gd name="T98" fmla="*/ 264 w 865"/>
              <a:gd name="T99" fmla="*/ 831 h 865"/>
              <a:gd name="T100" fmla="*/ 168 w 865"/>
              <a:gd name="T101" fmla="*/ 775 h 865"/>
              <a:gd name="T102" fmla="*/ 90 w 865"/>
              <a:gd name="T103" fmla="*/ 698 h 865"/>
              <a:gd name="T104" fmla="*/ 34 w 865"/>
              <a:gd name="T105" fmla="*/ 601 h 865"/>
              <a:gd name="T106" fmla="*/ 4 w 865"/>
              <a:gd name="T107" fmla="*/ 491 h 865"/>
              <a:gd name="T108" fmla="*/ 4 w 865"/>
              <a:gd name="T109" fmla="*/ 374 h 865"/>
              <a:gd name="T110" fmla="*/ 34 w 865"/>
              <a:gd name="T111" fmla="*/ 264 h 865"/>
              <a:gd name="T112" fmla="*/ 90 w 865"/>
              <a:gd name="T113" fmla="*/ 169 h 865"/>
              <a:gd name="T114" fmla="*/ 168 w 865"/>
              <a:gd name="T115" fmla="*/ 90 h 865"/>
              <a:gd name="T116" fmla="*/ 264 w 865"/>
              <a:gd name="T117" fmla="*/ 34 h 865"/>
              <a:gd name="T118" fmla="*/ 373 w 865"/>
              <a:gd name="T119" fmla="*/ 4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5" h="865">
                <a:moveTo>
                  <a:pt x="216" y="414"/>
                </a:moveTo>
                <a:lnTo>
                  <a:pt x="649" y="414"/>
                </a:lnTo>
                <a:lnTo>
                  <a:pt x="654" y="414"/>
                </a:lnTo>
                <a:lnTo>
                  <a:pt x="660" y="416"/>
                </a:lnTo>
                <a:lnTo>
                  <a:pt x="665" y="422"/>
                </a:lnTo>
                <a:lnTo>
                  <a:pt x="667" y="427"/>
                </a:lnTo>
                <a:lnTo>
                  <a:pt x="669" y="433"/>
                </a:lnTo>
                <a:lnTo>
                  <a:pt x="667" y="439"/>
                </a:lnTo>
                <a:lnTo>
                  <a:pt x="665" y="444"/>
                </a:lnTo>
                <a:lnTo>
                  <a:pt x="660" y="449"/>
                </a:lnTo>
                <a:lnTo>
                  <a:pt x="654" y="452"/>
                </a:lnTo>
                <a:lnTo>
                  <a:pt x="649" y="453"/>
                </a:lnTo>
                <a:lnTo>
                  <a:pt x="216" y="453"/>
                </a:lnTo>
                <a:lnTo>
                  <a:pt x="209" y="452"/>
                </a:lnTo>
                <a:lnTo>
                  <a:pt x="204" y="449"/>
                </a:lnTo>
                <a:lnTo>
                  <a:pt x="200" y="444"/>
                </a:lnTo>
                <a:lnTo>
                  <a:pt x="198" y="439"/>
                </a:lnTo>
                <a:lnTo>
                  <a:pt x="196" y="433"/>
                </a:lnTo>
                <a:lnTo>
                  <a:pt x="198" y="427"/>
                </a:lnTo>
                <a:lnTo>
                  <a:pt x="200" y="422"/>
                </a:lnTo>
                <a:lnTo>
                  <a:pt x="204" y="416"/>
                </a:lnTo>
                <a:lnTo>
                  <a:pt x="209" y="414"/>
                </a:lnTo>
                <a:lnTo>
                  <a:pt x="216" y="414"/>
                </a:lnTo>
                <a:close/>
                <a:moveTo>
                  <a:pt x="432" y="39"/>
                </a:moveTo>
                <a:lnTo>
                  <a:pt x="378" y="43"/>
                </a:lnTo>
                <a:lnTo>
                  <a:pt x="327" y="54"/>
                </a:lnTo>
                <a:lnTo>
                  <a:pt x="279" y="71"/>
                </a:lnTo>
                <a:lnTo>
                  <a:pt x="234" y="93"/>
                </a:lnTo>
                <a:lnTo>
                  <a:pt x="192" y="122"/>
                </a:lnTo>
                <a:lnTo>
                  <a:pt x="154" y="154"/>
                </a:lnTo>
                <a:lnTo>
                  <a:pt x="120" y="192"/>
                </a:lnTo>
                <a:lnTo>
                  <a:pt x="93" y="234"/>
                </a:lnTo>
                <a:lnTo>
                  <a:pt x="69" y="280"/>
                </a:lnTo>
                <a:lnTo>
                  <a:pt x="52" y="329"/>
                </a:lnTo>
                <a:lnTo>
                  <a:pt x="42" y="380"/>
                </a:lnTo>
                <a:lnTo>
                  <a:pt x="39" y="433"/>
                </a:lnTo>
                <a:lnTo>
                  <a:pt x="42" y="486"/>
                </a:lnTo>
                <a:lnTo>
                  <a:pt x="52" y="537"/>
                </a:lnTo>
                <a:lnTo>
                  <a:pt x="69" y="586"/>
                </a:lnTo>
                <a:lnTo>
                  <a:pt x="93" y="631"/>
                </a:lnTo>
                <a:lnTo>
                  <a:pt x="120" y="673"/>
                </a:lnTo>
                <a:lnTo>
                  <a:pt x="154" y="711"/>
                </a:lnTo>
                <a:lnTo>
                  <a:pt x="192" y="744"/>
                </a:lnTo>
                <a:lnTo>
                  <a:pt x="234" y="772"/>
                </a:lnTo>
                <a:lnTo>
                  <a:pt x="279" y="795"/>
                </a:lnTo>
                <a:lnTo>
                  <a:pt x="327" y="812"/>
                </a:lnTo>
                <a:lnTo>
                  <a:pt x="378" y="822"/>
                </a:lnTo>
                <a:lnTo>
                  <a:pt x="432" y="826"/>
                </a:lnTo>
                <a:lnTo>
                  <a:pt x="486" y="822"/>
                </a:lnTo>
                <a:lnTo>
                  <a:pt x="537" y="812"/>
                </a:lnTo>
                <a:lnTo>
                  <a:pt x="585" y="795"/>
                </a:lnTo>
                <a:lnTo>
                  <a:pt x="631" y="772"/>
                </a:lnTo>
                <a:lnTo>
                  <a:pt x="673" y="744"/>
                </a:lnTo>
                <a:lnTo>
                  <a:pt x="711" y="711"/>
                </a:lnTo>
                <a:lnTo>
                  <a:pt x="743" y="673"/>
                </a:lnTo>
                <a:lnTo>
                  <a:pt x="772" y="631"/>
                </a:lnTo>
                <a:lnTo>
                  <a:pt x="794" y="586"/>
                </a:lnTo>
                <a:lnTo>
                  <a:pt x="811" y="537"/>
                </a:lnTo>
                <a:lnTo>
                  <a:pt x="822" y="486"/>
                </a:lnTo>
                <a:lnTo>
                  <a:pt x="826" y="433"/>
                </a:lnTo>
                <a:lnTo>
                  <a:pt x="822" y="380"/>
                </a:lnTo>
                <a:lnTo>
                  <a:pt x="811" y="329"/>
                </a:lnTo>
                <a:lnTo>
                  <a:pt x="794" y="280"/>
                </a:lnTo>
                <a:lnTo>
                  <a:pt x="772" y="234"/>
                </a:lnTo>
                <a:lnTo>
                  <a:pt x="743" y="192"/>
                </a:lnTo>
                <a:lnTo>
                  <a:pt x="711" y="154"/>
                </a:lnTo>
                <a:lnTo>
                  <a:pt x="673" y="122"/>
                </a:lnTo>
                <a:lnTo>
                  <a:pt x="631" y="93"/>
                </a:lnTo>
                <a:lnTo>
                  <a:pt x="585" y="71"/>
                </a:lnTo>
                <a:lnTo>
                  <a:pt x="537" y="54"/>
                </a:lnTo>
                <a:lnTo>
                  <a:pt x="486" y="43"/>
                </a:lnTo>
                <a:lnTo>
                  <a:pt x="432" y="39"/>
                </a:lnTo>
                <a:close/>
                <a:moveTo>
                  <a:pt x="432" y="0"/>
                </a:moveTo>
                <a:lnTo>
                  <a:pt x="491" y="4"/>
                </a:lnTo>
                <a:lnTo>
                  <a:pt x="547" y="16"/>
                </a:lnTo>
                <a:lnTo>
                  <a:pt x="601" y="34"/>
                </a:lnTo>
                <a:lnTo>
                  <a:pt x="650" y="59"/>
                </a:lnTo>
                <a:lnTo>
                  <a:pt x="696" y="90"/>
                </a:lnTo>
                <a:lnTo>
                  <a:pt x="738" y="127"/>
                </a:lnTo>
                <a:lnTo>
                  <a:pt x="775" y="169"/>
                </a:lnTo>
                <a:lnTo>
                  <a:pt x="806" y="215"/>
                </a:lnTo>
                <a:lnTo>
                  <a:pt x="831" y="264"/>
                </a:lnTo>
                <a:lnTo>
                  <a:pt x="849" y="318"/>
                </a:lnTo>
                <a:lnTo>
                  <a:pt x="861" y="374"/>
                </a:lnTo>
                <a:lnTo>
                  <a:pt x="865" y="433"/>
                </a:lnTo>
                <a:lnTo>
                  <a:pt x="861" y="491"/>
                </a:lnTo>
                <a:lnTo>
                  <a:pt x="849" y="547"/>
                </a:lnTo>
                <a:lnTo>
                  <a:pt x="831" y="601"/>
                </a:lnTo>
                <a:lnTo>
                  <a:pt x="806" y="651"/>
                </a:lnTo>
                <a:lnTo>
                  <a:pt x="775" y="698"/>
                </a:lnTo>
                <a:lnTo>
                  <a:pt x="738" y="738"/>
                </a:lnTo>
                <a:lnTo>
                  <a:pt x="696" y="775"/>
                </a:lnTo>
                <a:lnTo>
                  <a:pt x="650" y="806"/>
                </a:lnTo>
                <a:lnTo>
                  <a:pt x="601" y="831"/>
                </a:lnTo>
                <a:lnTo>
                  <a:pt x="547" y="850"/>
                </a:lnTo>
                <a:lnTo>
                  <a:pt x="491" y="861"/>
                </a:lnTo>
                <a:lnTo>
                  <a:pt x="432" y="865"/>
                </a:lnTo>
                <a:lnTo>
                  <a:pt x="373" y="861"/>
                </a:lnTo>
                <a:lnTo>
                  <a:pt x="317" y="850"/>
                </a:lnTo>
                <a:lnTo>
                  <a:pt x="264" y="831"/>
                </a:lnTo>
                <a:lnTo>
                  <a:pt x="213" y="806"/>
                </a:lnTo>
                <a:lnTo>
                  <a:pt x="168" y="775"/>
                </a:lnTo>
                <a:lnTo>
                  <a:pt x="127" y="738"/>
                </a:lnTo>
                <a:lnTo>
                  <a:pt x="90" y="698"/>
                </a:lnTo>
                <a:lnTo>
                  <a:pt x="59" y="651"/>
                </a:lnTo>
                <a:lnTo>
                  <a:pt x="34" y="601"/>
                </a:lnTo>
                <a:lnTo>
                  <a:pt x="14" y="547"/>
                </a:lnTo>
                <a:lnTo>
                  <a:pt x="4" y="491"/>
                </a:lnTo>
                <a:lnTo>
                  <a:pt x="0" y="433"/>
                </a:lnTo>
                <a:lnTo>
                  <a:pt x="4" y="374"/>
                </a:lnTo>
                <a:lnTo>
                  <a:pt x="14" y="318"/>
                </a:lnTo>
                <a:lnTo>
                  <a:pt x="34" y="264"/>
                </a:lnTo>
                <a:lnTo>
                  <a:pt x="59" y="215"/>
                </a:lnTo>
                <a:lnTo>
                  <a:pt x="90" y="169"/>
                </a:lnTo>
                <a:lnTo>
                  <a:pt x="127" y="127"/>
                </a:lnTo>
                <a:lnTo>
                  <a:pt x="168" y="90"/>
                </a:lnTo>
                <a:lnTo>
                  <a:pt x="213" y="59"/>
                </a:lnTo>
                <a:lnTo>
                  <a:pt x="264" y="34"/>
                </a:lnTo>
                <a:lnTo>
                  <a:pt x="317" y="16"/>
                </a:lnTo>
                <a:lnTo>
                  <a:pt x="373" y="4"/>
                </a:lnTo>
                <a:lnTo>
                  <a:pt x="43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6" name="Freeform 2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28407" y="4155638"/>
            <a:ext cx="445595" cy="364719"/>
          </a:xfrm>
          <a:custGeom>
            <a:avLst/>
            <a:gdLst>
              <a:gd name="T0" fmla="*/ 261 w 865"/>
              <a:gd name="T1" fmla="*/ 236 h 708"/>
              <a:gd name="T2" fmla="*/ 273 w 865"/>
              <a:gd name="T3" fmla="*/ 250 h 708"/>
              <a:gd name="T4" fmla="*/ 270 w 865"/>
              <a:gd name="T5" fmla="*/ 267 h 708"/>
              <a:gd name="T6" fmla="*/ 255 w 865"/>
              <a:gd name="T7" fmla="*/ 274 h 708"/>
              <a:gd name="T8" fmla="*/ 204 w 865"/>
              <a:gd name="T9" fmla="*/ 272 h 708"/>
              <a:gd name="T10" fmla="*/ 196 w 865"/>
              <a:gd name="T11" fmla="*/ 255 h 708"/>
              <a:gd name="T12" fmla="*/ 204 w 865"/>
              <a:gd name="T13" fmla="*/ 239 h 708"/>
              <a:gd name="T14" fmla="*/ 216 w 865"/>
              <a:gd name="T15" fmla="*/ 157 h 708"/>
              <a:gd name="T16" fmla="*/ 345 w 865"/>
              <a:gd name="T17" fmla="*/ 161 h 708"/>
              <a:gd name="T18" fmla="*/ 353 w 865"/>
              <a:gd name="T19" fmla="*/ 176 h 708"/>
              <a:gd name="T20" fmla="*/ 345 w 865"/>
              <a:gd name="T21" fmla="*/ 192 h 708"/>
              <a:gd name="T22" fmla="*/ 216 w 865"/>
              <a:gd name="T23" fmla="*/ 196 h 708"/>
              <a:gd name="T24" fmla="*/ 200 w 865"/>
              <a:gd name="T25" fmla="*/ 188 h 708"/>
              <a:gd name="T26" fmla="*/ 197 w 865"/>
              <a:gd name="T27" fmla="*/ 171 h 708"/>
              <a:gd name="T28" fmla="*/ 209 w 865"/>
              <a:gd name="T29" fmla="*/ 158 h 708"/>
              <a:gd name="T30" fmla="*/ 747 w 865"/>
              <a:gd name="T31" fmla="*/ 551 h 708"/>
              <a:gd name="T32" fmla="*/ 763 w 865"/>
              <a:gd name="T33" fmla="*/ 559 h 708"/>
              <a:gd name="T34" fmla="*/ 765 w 865"/>
              <a:gd name="T35" fmla="*/ 577 h 708"/>
              <a:gd name="T36" fmla="*/ 753 w 865"/>
              <a:gd name="T37" fmla="*/ 589 h 708"/>
              <a:gd name="T38" fmla="*/ 825 w 865"/>
              <a:gd name="T39" fmla="*/ 668 h 708"/>
              <a:gd name="T40" fmla="*/ 157 w 865"/>
              <a:gd name="T41" fmla="*/ 117 h 708"/>
              <a:gd name="T42" fmla="*/ 168 w 865"/>
              <a:gd name="T43" fmla="*/ 555 h 708"/>
              <a:gd name="T44" fmla="*/ 176 w 865"/>
              <a:gd name="T45" fmla="*/ 570 h 708"/>
              <a:gd name="T46" fmla="*/ 168 w 865"/>
              <a:gd name="T47" fmla="*/ 586 h 708"/>
              <a:gd name="T48" fmla="*/ 157 w 865"/>
              <a:gd name="T49" fmla="*/ 668 h 708"/>
              <a:gd name="T50" fmla="*/ 701 w 865"/>
              <a:gd name="T51" fmla="*/ 589 h 708"/>
              <a:gd name="T52" fmla="*/ 688 w 865"/>
              <a:gd name="T53" fmla="*/ 577 h 708"/>
              <a:gd name="T54" fmla="*/ 692 w 865"/>
              <a:gd name="T55" fmla="*/ 559 h 708"/>
              <a:gd name="T56" fmla="*/ 708 w 865"/>
              <a:gd name="T57" fmla="*/ 551 h 708"/>
              <a:gd name="T58" fmla="*/ 39 w 865"/>
              <a:gd name="T59" fmla="*/ 117 h 708"/>
              <a:gd name="T60" fmla="*/ 117 w 865"/>
              <a:gd name="T61" fmla="*/ 590 h 708"/>
              <a:gd name="T62" fmla="*/ 102 w 865"/>
              <a:gd name="T63" fmla="*/ 582 h 708"/>
              <a:gd name="T64" fmla="*/ 99 w 865"/>
              <a:gd name="T65" fmla="*/ 564 h 708"/>
              <a:gd name="T66" fmla="*/ 111 w 865"/>
              <a:gd name="T67" fmla="*/ 552 h 708"/>
              <a:gd name="T68" fmla="*/ 39 w 865"/>
              <a:gd name="T69" fmla="*/ 117 h 708"/>
              <a:gd name="T70" fmla="*/ 325 w 865"/>
              <a:gd name="T71" fmla="*/ 51 h 708"/>
              <a:gd name="T72" fmla="*/ 551 w 865"/>
              <a:gd name="T73" fmla="*/ 78 h 708"/>
              <a:gd name="T74" fmla="*/ 526 w 865"/>
              <a:gd name="T75" fmla="*/ 43 h 708"/>
              <a:gd name="T76" fmla="*/ 353 w 865"/>
              <a:gd name="T77" fmla="*/ 0 h 708"/>
              <a:gd name="T78" fmla="*/ 557 w 865"/>
              <a:gd name="T79" fmla="*/ 15 h 708"/>
              <a:gd name="T80" fmla="*/ 590 w 865"/>
              <a:gd name="T81" fmla="*/ 78 h 708"/>
              <a:gd name="T82" fmla="*/ 853 w 865"/>
              <a:gd name="T83" fmla="*/ 90 h 708"/>
              <a:gd name="T84" fmla="*/ 865 w 865"/>
              <a:gd name="T85" fmla="*/ 668 h 708"/>
              <a:gd name="T86" fmla="*/ 841 w 865"/>
              <a:gd name="T87" fmla="*/ 705 h 708"/>
              <a:gd name="T88" fmla="*/ 23 w 865"/>
              <a:gd name="T89" fmla="*/ 705 h 708"/>
              <a:gd name="T90" fmla="*/ 0 w 865"/>
              <a:gd name="T91" fmla="*/ 668 h 708"/>
              <a:gd name="T92" fmla="*/ 11 w 865"/>
              <a:gd name="T93" fmla="*/ 90 h 708"/>
              <a:gd name="T94" fmla="*/ 274 w 865"/>
              <a:gd name="T95" fmla="*/ 78 h 708"/>
              <a:gd name="T96" fmla="*/ 307 w 865"/>
              <a:gd name="T97" fmla="*/ 15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5" h="708">
                <a:moveTo>
                  <a:pt x="216" y="235"/>
                </a:moveTo>
                <a:lnTo>
                  <a:pt x="255" y="235"/>
                </a:lnTo>
                <a:lnTo>
                  <a:pt x="261" y="236"/>
                </a:lnTo>
                <a:lnTo>
                  <a:pt x="267" y="239"/>
                </a:lnTo>
                <a:lnTo>
                  <a:pt x="270" y="244"/>
                </a:lnTo>
                <a:lnTo>
                  <a:pt x="273" y="250"/>
                </a:lnTo>
                <a:lnTo>
                  <a:pt x="274" y="255"/>
                </a:lnTo>
                <a:lnTo>
                  <a:pt x="273" y="261"/>
                </a:lnTo>
                <a:lnTo>
                  <a:pt x="270" y="267"/>
                </a:lnTo>
                <a:lnTo>
                  <a:pt x="267" y="272"/>
                </a:lnTo>
                <a:lnTo>
                  <a:pt x="261" y="274"/>
                </a:lnTo>
                <a:lnTo>
                  <a:pt x="255" y="274"/>
                </a:lnTo>
                <a:lnTo>
                  <a:pt x="216" y="274"/>
                </a:lnTo>
                <a:lnTo>
                  <a:pt x="209" y="274"/>
                </a:lnTo>
                <a:lnTo>
                  <a:pt x="204" y="272"/>
                </a:lnTo>
                <a:lnTo>
                  <a:pt x="200" y="267"/>
                </a:lnTo>
                <a:lnTo>
                  <a:pt x="197" y="261"/>
                </a:lnTo>
                <a:lnTo>
                  <a:pt x="196" y="255"/>
                </a:lnTo>
                <a:lnTo>
                  <a:pt x="197" y="250"/>
                </a:lnTo>
                <a:lnTo>
                  <a:pt x="200" y="244"/>
                </a:lnTo>
                <a:lnTo>
                  <a:pt x="204" y="239"/>
                </a:lnTo>
                <a:lnTo>
                  <a:pt x="209" y="236"/>
                </a:lnTo>
                <a:lnTo>
                  <a:pt x="216" y="235"/>
                </a:lnTo>
                <a:close/>
                <a:moveTo>
                  <a:pt x="216" y="157"/>
                </a:moveTo>
                <a:lnTo>
                  <a:pt x="333" y="157"/>
                </a:lnTo>
                <a:lnTo>
                  <a:pt x="340" y="158"/>
                </a:lnTo>
                <a:lnTo>
                  <a:pt x="345" y="161"/>
                </a:lnTo>
                <a:lnTo>
                  <a:pt x="349" y="164"/>
                </a:lnTo>
                <a:lnTo>
                  <a:pt x="352" y="171"/>
                </a:lnTo>
                <a:lnTo>
                  <a:pt x="353" y="176"/>
                </a:lnTo>
                <a:lnTo>
                  <a:pt x="352" y="183"/>
                </a:lnTo>
                <a:lnTo>
                  <a:pt x="349" y="188"/>
                </a:lnTo>
                <a:lnTo>
                  <a:pt x="345" y="192"/>
                </a:lnTo>
                <a:lnTo>
                  <a:pt x="340" y="196"/>
                </a:lnTo>
                <a:lnTo>
                  <a:pt x="333" y="196"/>
                </a:lnTo>
                <a:lnTo>
                  <a:pt x="216" y="196"/>
                </a:lnTo>
                <a:lnTo>
                  <a:pt x="209" y="196"/>
                </a:lnTo>
                <a:lnTo>
                  <a:pt x="204" y="192"/>
                </a:lnTo>
                <a:lnTo>
                  <a:pt x="200" y="188"/>
                </a:lnTo>
                <a:lnTo>
                  <a:pt x="197" y="183"/>
                </a:lnTo>
                <a:lnTo>
                  <a:pt x="196" y="176"/>
                </a:lnTo>
                <a:lnTo>
                  <a:pt x="197" y="171"/>
                </a:lnTo>
                <a:lnTo>
                  <a:pt x="200" y="164"/>
                </a:lnTo>
                <a:lnTo>
                  <a:pt x="204" y="161"/>
                </a:lnTo>
                <a:lnTo>
                  <a:pt x="209" y="158"/>
                </a:lnTo>
                <a:lnTo>
                  <a:pt x="216" y="157"/>
                </a:lnTo>
                <a:close/>
                <a:moveTo>
                  <a:pt x="747" y="117"/>
                </a:moveTo>
                <a:lnTo>
                  <a:pt x="747" y="551"/>
                </a:lnTo>
                <a:lnTo>
                  <a:pt x="753" y="552"/>
                </a:lnTo>
                <a:lnTo>
                  <a:pt x="759" y="555"/>
                </a:lnTo>
                <a:lnTo>
                  <a:pt x="763" y="559"/>
                </a:lnTo>
                <a:lnTo>
                  <a:pt x="765" y="564"/>
                </a:lnTo>
                <a:lnTo>
                  <a:pt x="766" y="570"/>
                </a:lnTo>
                <a:lnTo>
                  <a:pt x="765" y="577"/>
                </a:lnTo>
                <a:lnTo>
                  <a:pt x="763" y="582"/>
                </a:lnTo>
                <a:lnTo>
                  <a:pt x="759" y="586"/>
                </a:lnTo>
                <a:lnTo>
                  <a:pt x="753" y="589"/>
                </a:lnTo>
                <a:lnTo>
                  <a:pt x="747" y="590"/>
                </a:lnTo>
                <a:lnTo>
                  <a:pt x="747" y="668"/>
                </a:lnTo>
                <a:lnTo>
                  <a:pt x="825" y="668"/>
                </a:lnTo>
                <a:lnTo>
                  <a:pt x="825" y="117"/>
                </a:lnTo>
                <a:lnTo>
                  <a:pt x="747" y="117"/>
                </a:lnTo>
                <a:close/>
                <a:moveTo>
                  <a:pt x="157" y="117"/>
                </a:moveTo>
                <a:lnTo>
                  <a:pt x="157" y="551"/>
                </a:lnTo>
                <a:lnTo>
                  <a:pt x="163" y="552"/>
                </a:lnTo>
                <a:lnTo>
                  <a:pt x="168" y="555"/>
                </a:lnTo>
                <a:lnTo>
                  <a:pt x="172" y="559"/>
                </a:lnTo>
                <a:lnTo>
                  <a:pt x="175" y="564"/>
                </a:lnTo>
                <a:lnTo>
                  <a:pt x="176" y="570"/>
                </a:lnTo>
                <a:lnTo>
                  <a:pt x="175" y="577"/>
                </a:lnTo>
                <a:lnTo>
                  <a:pt x="172" y="582"/>
                </a:lnTo>
                <a:lnTo>
                  <a:pt x="168" y="586"/>
                </a:lnTo>
                <a:lnTo>
                  <a:pt x="163" y="589"/>
                </a:lnTo>
                <a:lnTo>
                  <a:pt x="157" y="590"/>
                </a:lnTo>
                <a:lnTo>
                  <a:pt x="157" y="668"/>
                </a:lnTo>
                <a:lnTo>
                  <a:pt x="708" y="668"/>
                </a:lnTo>
                <a:lnTo>
                  <a:pt x="708" y="590"/>
                </a:lnTo>
                <a:lnTo>
                  <a:pt x="701" y="589"/>
                </a:lnTo>
                <a:lnTo>
                  <a:pt x="696" y="586"/>
                </a:lnTo>
                <a:lnTo>
                  <a:pt x="692" y="582"/>
                </a:lnTo>
                <a:lnTo>
                  <a:pt x="688" y="577"/>
                </a:lnTo>
                <a:lnTo>
                  <a:pt x="688" y="570"/>
                </a:lnTo>
                <a:lnTo>
                  <a:pt x="688" y="564"/>
                </a:lnTo>
                <a:lnTo>
                  <a:pt x="692" y="559"/>
                </a:lnTo>
                <a:lnTo>
                  <a:pt x="696" y="555"/>
                </a:lnTo>
                <a:lnTo>
                  <a:pt x="701" y="552"/>
                </a:lnTo>
                <a:lnTo>
                  <a:pt x="708" y="551"/>
                </a:lnTo>
                <a:lnTo>
                  <a:pt x="708" y="117"/>
                </a:lnTo>
                <a:lnTo>
                  <a:pt x="157" y="117"/>
                </a:lnTo>
                <a:close/>
                <a:moveTo>
                  <a:pt x="39" y="117"/>
                </a:moveTo>
                <a:lnTo>
                  <a:pt x="39" y="668"/>
                </a:lnTo>
                <a:lnTo>
                  <a:pt x="117" y="668"/>
                </a:lnTo>
                <a:lnTo>
                  <a:pt x="117" y="590"/>
                </a:lnTo>
                <a:lnTo>
                  <a:pt x="111" y="589"/>
                </a:lnTo>
                <a:lnTo>
                  <a:pt x="106" y="586"/>
                </a:lnTo>
                <a:lnTo>
                  <a:pt x="102" y="582"/>
                </a:lnTo>
                <a:lnTo>
                  <a:pt x="99" y="577"/>
                </a:lnTo>
                <a:lnTo>
                  <a:pt x="98" y="570"/>
                </a:lnTo>
                <a:lnTo>
                  <a:pt x="99" y="564"/>
                </a:lnTo>
                <a:lnTo>
                  <a:pt x="102" y="559"/>
                </a:lnTo>
                <a:lnTo>
                  <a:pt x="106" y="555"/>
                </a:lnTo>
                <a:lnTo>
                  <a:pt x="111" y="552"/>
                </a:lnTo>
                <a:lnTo>
                  <a:pt x="117" y="551"/>
                </a:lnTo>
                <a:lnTo>
                  <a:pt x="117" y="117"/>
                </a:lnTo>
                <a:lnTo>
                  <a:pt x="39" y="117"/>
                </a:lnTo>
                <a:close/>
                <a:moveTo>
                  <a:pt x="353" y="39"/>
                </a:moveTo>
                <a:lnTo>
                  <a:pt x="339" y="43"/>
                </a:lnTo>
                <a:lnTo>
                  <a:pt x="325" y="51"/>
                </a:lnTo>
                <a:lnTo>
                  <a:pt x="318" y="62"/>
                </a:lnTo>
                <a:lnTo>
                  <a:pt x="314" y="78"/>
                </a:lnTo>
                <a:lnTo>
                  <a:pt x="551" y="78"/>
                </a:lnTo>
                <a:lnTo>
                  <a:pt x="547" y="62"/>
                </a:lnTo>
                <a:lnTo>
                  <a:pt x="539" y="51"/>
                </a:lnTo>
                <a:lnTo>
                  <a:pt x="526" y="43"/>
                </a:lnTo>
                <a:lnTo>
                  <a:pt x="510" y="39"/>
                </a:lnTo>
                <a:lnTo>
                  <a:pt x="353" y="39"/>
                </a:lnTo>
                <a:close/>
                <a:moveTo>
                  <a:pt x="353" y="0"/>
                </a:moveTo>
                <a:lnTo>
                  <a:pt x="510" y="0"/>
                </a:lnTo>
                <a:lnTo>
                  <a:pt x="535" y="3"/>
                </a:lnTo>
                <a:lnTo>
                  <a:pt x="557" y="15"/>
                </a:lnTo>
                <a:lnTo>
                  <a:pt x="574" y="32"/>
                </a:lnTo>
                <a:lnTo>
                  <a:pt x="585" y="53"/>
                </a:lnTo>
                <a:lnTo>
                  <a:pt x="590" y="78"/>
                </a:lnTo>
                <a:lnTo>
                  <a:pt x="825" y="78"/>
                </a:lnTo>
                <a:lnTo>
                  <a:pt x="841" y="82"/>
                </a:lnTo>
                <a:lnTo>
                  <a:pt x="853" y="90"/>
                </a:lnTo>
                <a:lnTo>
                  <a:pt x="862" y="103"/>
                </a:lnTo>
                <a:lnTo>
                  <a:pt x="865" y="117"/>
                </a:lnTo>
                <a:lnTo>
                  <a:pt x="865" y="668"/>
                </a:lnTo>
                <a:lnTo>
                  <a:pt x="862" y="684"/>
                </a:lnTo>
                <a:lnTo>
                  <a:pt x="853" y="696"/>
                </a:lnTo>
                <a:lnTo>
                  <a:pt x="841" y="705"/>
                </a:lnTo>
                <a:lnTo>
                  <a:pt x="825" y="708"/>
                </a:lnTo>
                <a:lnTo>
                  <a:pt x="39" y="708"/>
                </a:lnTo>
                <a:lnTo>
                  <a:pt x="23" y="705"/>
                </a:lnTo>
                <a:lnTo>
                  <a:pt x="11" y="696"/>
                </a:lnTo>
                <a:lnTo>
                  <a:pt x="2" y="684"/>
                </a:lnTo>
                <a:lnTo>
                  <a:pt x="0" y="668"/>
                </a:lnTo>
                <a:lnTo>
                  <a:pt x="0" y="117"/>
                </a:lnTo>
                <a:lnTo>
                  <a:pt x="2" y="103"/>
                </a:lnTo>
                <a:lnTo>
                  <a:pt x="11" y="90"/>
                </a:lnTo>
                <a:lnTo>
                  <a:pt x="23" y="82"/>
                </a:lnTo>
                <a:lnTo>
                  <a:pt x="39" y="78"/>
                </a:lnTo>
                <a:lnTo>
                  <a:pt x="274" y="78"/>
                </a:lnTo>
                <a:lnTo>
                  <a:pt x="278" y="53"/>
                </a:lnTo>
                <a:lnTo>
                  <a:pt x="290" y="32"/>
                </a:lnTo>
                <a:lnTo>
                  <a:pt x="307" y="15"/>
                </a:lnTo>
                <a:lnTo>
                  <a:pt x="328" y="3"/>
                </a:lnTo>
                <a:lnTo>
                  <a:pt x="35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7" name="Freeform 2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78210" y="4135290"/>
            <a:ext cx="445595" cy="405414"/>
          </a:xfrm>
          <a:custGeom>
            <a:avLst/>
            <a:gdLst>
              <a:gd name="T0" fmla="*/ 267 w 865"/>
              <a:gd name="T1" fmla="*/ 397 h 787"/>
              <a:gd name="T2" fmla="*/ 275 w 865"/>
              <a:gd name="T3" fmla="*/ 419 h 787"/>
              <a:gd name="T4" fmla="*/ 255 w 865"/>
              <a:gd name="T5" fmla="*/ 434 h 787"/>
              <a:gd name="T6" fmla="*/ 200 w 865"/>
              <a:gd name="T7" fmla="*/ 424 h 787"/>
              <a:gd name="T8" fmla="*/ 200 w 865"/>
              <a:gd name="T9" fmla="*/ 402 h 787"/>
              <a:gd name="T10" fmla="*/ 216 w 865"/>
              <a:gd name="T11" fmla="*/ 314 h 787"/>
              <a:gd name="T12" fmla="*/ 350 w 865"/>
              <a:gd name="T13" fmla="*/ 324 h 787"/>
              <a:gd name="T14" fmla="*/ 350 w 865"/>
              <a:gd name="T15" fmla="*/ 346 h 787"/>
              <a:gd name="T16" fmla="*/ 216 w 865"/>
              <a:gd name="T17" fmla="*/ 354 h 787"/>
              <a:gd name="T18" fmla="*/ 198 w 865"/>
              <a:gd name="T19" fmla="*/ 341 h 787"/>
              <a:gd name="T20" fmla="*/ 204 w 865"/>
              <a:gd name="T21" fmla="*/ 318 h 787"/>
              <a:gd name="T22" fmla="*/ 590 w 865"/>
              <a:gd name="T23" fmla="*/ 630 h 787"/>
              <a:gd name="T24" fmla="*/ 609 w 865"/>
              <a:gd name="T25" fmla="*/ 643 h 787"/>
              <a:gd name="T26" fmla="*/ 602 w 865"/>
              <a:gd name="T27" fmla="*/ 665 h 787"/>
              <a:gd name="T28" fmla="*/ 669 w 865"/>
              <a:gd name="T29" fmla="*/ 748 h 787"/>
              <a:gd name="T30" fmla="*/ 157 w 865"/>
              <a:gd name="T31" fmla="*/ 630 h 787"/>
              <a:gd name="T32" fmla="*/ 176 w 865"/>
              <a:gd name="T33" fmla="*/ 643 h 787"/>
              <a:gd name="T34" fmla="*/ 169 w 865"/>
              <a:gd name="T35" fmla="*/ 665 h 787"/>
              <a:gd name="T36" fmla="*/ 551 w 865"/>
              <a:gd name="T37" fmla="*/ 748 h 787"/>
              <a:gd name="T38" fmla="*/ 534 w 865"/>
              <a:gd name="T39" fmla="*/ 661 h 787"/>
              <a:gd name="T40" fmla="*/ 534 w 865"/>
              <a:gd name="T41" fmla="*/ 638 h 787"/>
              <a:gd name="T42" fmla="*/ 551 w 865"/>
              <a:gd name="T43" fmla="*/ 275 h 787"/>
              <a:gd name="T44" fmla="*/ 118 w 865"/>
              <a:gd name="T45" fmla="*/ 748 h 787"/>
              <a:gd name="T46" fmla="*/ 102 w 865"/>
              <a:gd name="T47" fmla="*/ 661 h 787"/>
              <a:gd name="T48" fmla="*/ 102 w 865"/>
              <a:gd name="T49" fmla="*/ 638 h 787"/>
              <a:gd name="T50" fmla="*/ 118 w 865"/>
              <a:gd name="T51" fmla="*/ 275 h 787"/>
              <a:gd name="T52" fmla="*/ 287 w 865"/>
              <a:gd name="T53" fmla="*/ 208 h 787"/>
              <a:gd name="T54" fmla="*/ 429 w 865"/>
              <a:gd name="T55" fmla="*/ 222 h 787"/>
              <a:gd name="T56" fmla="*/ 314 w 865"/>
              <a:gd name="T57" fmla="*/ 197 h 787"/>
              <a:gd name="T58" fmla="*/ 440 w 865"/>
              <a:gd name="T59" fmla="*/ 173 h 787"/>
              <a:gd name="T60" fmla="*/ 669 w 865"/>
              <a:gd name="T61" fmla="*/ 236 h 787"/>
              <a:gd name="T62" fmla="*/ 708 w 865"/>
              <a:gd name="T63" fmla="*/ 275 h 787"/>
              <a:gd name="T64" fmla="*/ 683 w 865"/>
              <a:gd name="T65" fmla="*/ 784 h 787"/>
              <a:gd name="T66" fmla="*/ 12 w 865"/>
              <a:gd name="T67" fmla="*/ 775 h 787"/>
              <a:gd name="T68" fmla="*/ 3 w 865"/>
              <a:gd name="T69" fmla="*/ 261 h 787"/>
              <a:gd name="T70" fmla="*/ 236 w 865"/>
              <a:gd name="T71" fmla="*/ 236 h 787"/>
              <a:gd name="T72" fmla="*/ 289 w 865"/>
              <a:gd name="T73" fmla="*/ 161 h 787"/>
              <a:gd name="T74" fmla="*/ 444 w 865"/>
              <a:gd name="T75" fmla="*/ 51 h 787"/>
              <a:gd name="T76" fmla="*/ 586 w 865"/>
              <a:gd name="T77" fmla="*/ 63 h 787"/>
              <a:gd name="T78" fmla="*/ 473 w 865"/>
              <a:gd name="T79" fmla="*/ 40 h 787"/>
              <a:gd name="T80" fmla="*/ 597 w 865"/>
              <a:gd name="T81" fmla="*/ 16 h 787"/>
              <a:gd name="T82" fmla="*/ 826 w 865"/>
              <a:gd name="T83" fmla="*/ 79 h 787"/>
              <a:gd name="T84" fmla="*/ 865 w 865"/>
              <a:gd name="T85" fmla="*/ 118 h 787"/>
              <a:gd name="T86" fmla="*/ 842 w 865"/>
              <a:gd name="T87" fmla="*/ 626 h 787"/>
              <a:gd name="T88" fmla="*/ 755 w 865"/>
              <a:gd name="T89" fmla="*/ 626 h 787"/>
              <a:gd name="T90" fmla="*/ 749 w 865"/>
              <a:gd name="T91" fmla="*/ 604 h 787"/>
              <a:gd name="T92" fmla="*/ 767 w 865"/>
              <a:gd name="T93" fmla="*/ 591 h 787"/>
              <a:gd name="T94" fmla="*/ 196 w 865"/>
              <a:gd name="T95" fmla="*/ 177 h 787"/>
              <a:gd name="T96" fmla="*/ 183 w 865"/>
              <a:gd name="T97" fmla="*/ 197 h 787"/>
              <a:gd name="T98" fmla="*/ 161 w 865"/>
              <a:gd name="T99" fmla="*/ 189 h 787"/>
              <a:gd name="T100" fmla="*/ 160 w 865"/>
              <a:gd name="T101" fmla="*/ 104 h 787"/>
              <a:gd name="T102" fmla="*/ 393 w 865"/>
              <a:gd name="T103" fmla="*/ 79 h 787"/>
              <a:gd name="T104" fmla="*/ 448 w 865"/>
              <a:gd name="T105" fmla="*/ 4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65" h="787">
                <a:moveTo>
                  <a:pt x="216" y="394"/>
                </a:moveTo>
                <a:lnTo>
                  <a:pt x="255" y="394"/>
                </a:lnTo>
                <a:lnTo>
                  <a:pt x="262" y="394"/>
                </a:lnTo>
                <a:lnTo>
                  <a:pt x="267" y="397"/>
                </a:lnTo>
                <a:lnTo>
                  <a:pt x="271" y="402"/>
                </a:lnTo>
                <a:lnTo>
                  <a:pt x="275" y="407"/>
                </a:lnTo>
                <a:lnTo>
                  <a:pt x="275" y="414"/>
                </a:lnTo>
                <a:lnTo>
                  <a:pt x="275" y="419"/>
                </a:lnTo>
                <a:lnTo>
                  <a:pt x="271" y="424"/>
                </a:lnTo>
                <a:lnTo>
                  <a:pt x="267" y="430"/>
                </a:lnTo>
                <a:lnTo>
                  <a:pt x="262" y="432"/>
                </a:lnTo>
                <a:lnTo>
                  <a:pt x="255" y="434"/>
                </a:lnTo>
                <a:lnTo>
                  <a:pt x="216" y="434"/>
                </a:lnTo>
                <a:lnTo>
                  <a:pt x="210" y="432"/>
                </a:lnTo>
                <a:lnTo>
                  <a:pt x="204" y="430"/>
                </a:lnTo>
                <a:lnTo>
                  <a:pt x="200" y="424"/>
                </a:lnTo>
                <a:lnTo>
                  <a:pt x="198" y="419"/>
                </a:lnTo>
                <a:lnTo>
                  <a:pt x="196" y="414"/>
                </a:lnTo>
                <a:lnTo>
                  <a:pt x="198" y="407"/>
                </a:lnTo>
                <a:lnTo>
                  <a:pt x="200" y="402"/>
                </a:lnTo>
                <a:lnTo>
                  <a:pt x="204" y="397"/>
                </a:lnTo>
                <a:lnTo>
                  <a:pt x="210" y="394"/>
                </a:lnTo>
                <a:lnTo>
                  <a:pt x="216" y="394"/>
                </a:lnTo>
                <a:close/>
                <a:moveTo>
                  <a:pt x="216" y="314"/>
                </a:moveTo>
                <a:lnTo>
                  <a:pt x="334" y="314"/>
                </a:lnTo>
                <a:lnTo>
                  <a:pt x="340" y="316"/>
                </a:lnTo>
                <a:lnTo>
                  <a:pt x="346" y="318"/>
                </a:lnTo>
                <a:lnTo>
                  <a:pt x="350" y="324"/>
                </a:lnTo>
                <a:lnTo>
                  <a:pt x="353" y="329"/>
                </a:lnTo>
                <a:lnTo>
                  <a:pt x="353" y="334"/>
                </a:lnTo>
                <a:lnTo>
                  <a:pt x="353" y="341"/>
                </a:lnTo>
                <a:lnTo>
                  <a:pt x="350" y="346"/>
                </a:lnTo>
                <a:lnTo>
                  <a:pt x="346" y="351"/>
                </a:lnTo>
                <a:lnTo>
                  <a:pt x="340" y="354"/>
                </a:lnTo>
                <a:lnTo>
                  <a:pt x="334" y="354"/>
                </a:lnTo>
                <a:lnTo>
                  <a:pt x="216" y="354"/>
                </a:lnTo>
                <a:lnTo>
                  <a:pt x="210" y="354"/>
                </a:lnTo>
                <a:lnTo>
                  <a:pt x="204" y="351"/>
                </a:lnTo>
                <a:lnTo>
                  <a:pt x="200" y="346"/>
                </a:lnTo>
                <a:lnTo>
                  <a:pt x="198" y="341"/>
                </a:lnTo>
                <a:lnTo>
                  <a:pt x="196" y="334"/>
                </a:lnTo>
                <a:lnTo>
                  <a:pt x="198" y="329"/>
                </a:lnTo>
                <a:lnTo>
                  <a:pt x="200" y="324"/>
                </a:lnTo>
                <a:lnTo>
                  <a:pt x="204" y="318"/>
                </a:lnTo>
                <a:lnTo>
                  <a:pt x="210" y="316"/>
                </a:lnTo>
                <a:lnTo>
                  <a:pt x="216" y="314"/>
                </a:lnTo>
                <a:close/>
                <a:moveTo>
                  <a:pt x="590" y="275"/>
                </a:moveTo>
                <a:lnTo>
                  <a:pt x="590" y="630"/>
                </a:lnTo>
                <a:lnTo>
                  <a:pt x="596" y="631"/>
                </a:lnTo>
                <a:lnTo>
                  <a:pt x="602" y="634"/>
                </a:lnTo>
                <a:lnTo>
                  <a:pt x="606" y="638"/>
                </a:lnTo>
                <a:lnTo>
                  <a:pt x="609" y="643"/>
                </a:lnTo>
                <a:lnTo>
                  <a:pt x="610" y="650"/>
                </a:lnTo>
                <a:lnTo>
                  <a:pt x="609" y="656"/>
                </a:lnTo>
                <a:lnTo>
                  <a:pt x="606" y="661"/>
                </a:lnTo>
                <a:lnTo>
                  <a:pt x="602" y="665"/>
                </a:lnTo>
                <a:lnTo>
                  <a:pt x="596" y="668"/>
                </a:lnTo>
                <a:lnTo>
                  <a:pt x="590" y="669"/>
                </a:lnTo>
                <a:lnTo>
                  <a:pt x="590" y="748"/>
                </a:lnTo>
                <a:lnTo>
                  <a:pt x="669" y="748"/>
                </a:lnTo>
                <a:lnTo>
                  <a:pt x="669" y="275"/>
                </a:lnTo>
                <a:lnTo>
                  <a:pt x="590" y="275"/>
                </a:lnTo>
                <a:close/>
                <a:moveTo>
                  <a:pt x="157" y="275"/>
                </a:moveTo>
                <a:lnTo>
                  <a:pt x="157" y="630"/>
                </a:lnTo>
                <a:lnTo>
                  <a:pt x="164" y="631"/>
                </a:lnTo>
                <a:lnTo>
                  <a:pt x="169" y="634"/>
                </a:lnTo>
                <a:lnTo>
                  <a:pt x="173" y="638"/>
                </a:lnTo>
                <a:lnTo>
                  <a:pt x="176" y="643"/>
                </a:lnTo>
                <a:lnTo>
                  <a:pt x="177" y="650"/>
                </a:lnTo>
                <a:lnTo>
                  <a:pt x="176" y="656"/>
                </a:lnTo>
                <a:lnTo>
                  <a:pt x="173" y="661"/>
                </a:lnTo>
                <a:lnTo>
                  <a:pt x="169" y="665"/>
                </a:lnTo>
                <a:lnTo>
                  <a:pt x="164" y="668"/>
                </a:lnTo>
                <a:lnTo>
                  <a:pt x="157" y="669"/>
                </a:lnTo>
                <a:lnTo>
                  <a:pt x="157" y="748"/>
                </a:lnTo>
                <a:lnTo>
                  <a:pt x="551" y="748"/>
                </a:lnTo>
                <a:lnTo>
                  <a:pt x="551" y="669"/>
                </a:lnTo>
                <a:lnTo>
                  <a:pt x="545" y="668"/>
                </a:lnTo>
                <a:lnTo>
                  <a:pt x="539" y="665"/>
                </a:lnTo>
                <a:lnTo>
                  <a:pt x="534" y="661"/>
                </a:lnTo>
                <a:lnTo>
                  <a:pt x="531" y="656"/>
                </a:lnTo>
                <a:lnTo>
                  <a:pt x="531" y="650"/>
                </a:lnTo>
                <a:lnTo>
                  <a:pt x="531" y="643"/>
                </a:lnTo>
                <a:lnTo>
                  <a:pt x="534" y="638"/>
                </a:lnTo>
                <a:lnTo>
                  <a:pt x="539" y="634"/>
                </a:lnTo>
                <a:lnTo>
                  <a:pt x="545" y="631"/>
                </a:lnTo>
                <a:lnTo>
                  <a:pt x="551" y="630"/>
                </a:lnTo>
                <a:lnTo>
                  <a:pt x="551" y="275"/>
                </a:lnTo>
                <a:lnTo>
                  <a:pt x="157" y="275"/>
                </a:lnTo>
                <a:close/>
                <a:moveTo>
                  <a:pt x="39" y="275"/>
                </a:moveTo>
                <a:lnTo>
                  <a:pt x="39" y="748"/>
                </a:lnTo>
                <a:lnTo>
                  <a:pt x="118" y="748"/>
                </a:lnTo>
                <a:lnTo>
                  <a:pt x="118" y="669"/>
                </a:lnTo>
                <a:lnTo>
                  <a:pt x="111" y="668"/>
                </a:lnTo>
                <a:lnTo>
                  <a:pt x="106" y="665"/>
                </a:lnTo>
                <a:lnTo>
                  <a:pt x="102" y="661"/>
                </a:lnTo>
                <a:lnTo>
                  <a:pt x="100" y="656"/>
                </a:lnTo>
                <a:lnTo>
                  <a:pt x="98" y="650"/>
                </a:lnTo>
                <a:lnTo>
                  <a:pt x="100" y="643"/>
                </a:lnTo>
                <a:lnTo>
                  <a:pt x="102" y="638"/>
                </a:lnTo>
                <a:lnTo>
                  <a:pt x="106" y="634"/>
                </a:lnTo>
                <a:lnTo>
                  <a:pt x="111" y="631"/>
                </a:lnTo>
                <a:lnTo>
                  <a:pt x="118" y="630"/>
                </a:lnTo>
                <a:lnTo>
                  <a:pt x="118" y="275"/>
                </a:lnTo>
                <a:lnTo>
                  <a:pt x="39" y="275"/>
                </a:lnTo>
                <a:close/>
                <a:moveTo>
                  <a:pt x="314" y="197"/>
                </a:moveTo>
                <a:lnTo>
                  <a:pt x="300" y="201"/>
                </a:lnTo>
                <a:lnTo>
                  <a:pt x="287" y="208"/>
                </a:lnTo>
                <a:lnTo>
                  <a:pt x="279" y="222"/>
                </a:lnTo>
                <a:lnTo>
                  <a:pt x="275" y="236"/>
                </a:lnTo>
                <a:lnTo>
                  <a:pt x="432" y="236"/>
                </a:lnTo>
                <a:lnTo>
                  <a:pt x="429" y="222"/>
                </a:lnTo>
                <a:lnTo>
                  <a:pt x="422" y="208"/>
                </a:lnTo>
                <a:lnTo>
                  <a:pt x="408" y="201"/>
                </a:lnTo>
                <a:lnTo>
                  <a:pt x="393" y="197"/>
                </a:lnTo>
                <a:lnTo>
                  <a:pt x="314" y="197"/>
                </a:lnTo>
                <a:close/>
                <a:moveTo>
                  <a:pt x="314" y="157"/>
                </a:moveTo>
                <a:lnTo>
                  <a:pt x="393" y="157"/>
                </a:lnTo>
                <a:lnTo>
                  <a:pt x="418" y="161"/>
                </a:lnTo>
                <a:lnTo>
                  <a:pt x="440" y="173"/>
                </a:lnTo>
                <a:lnTo>
                  <a:pt x="457" y="190"/>
                </a:lnTo>
                <a:lnTo>
                  <a:pt x="467" y="211"/>
                </a:lnTo>
                <a:lnTo>
                  <a:pt x="473" y="236"/>
                </a:lnTo>
                <a:lnTo>
                  <a:pt x="669" y="236"/>
                </a:lnTo>
                <a:lnTo>
                  <a:pt x="683" y="240"/>
                </a:lnTo>
                <a:lnTo>
                  <a:pt x="696" y="248"/>
                </a:lnTo>
                <a:lnTo>
                  <a:pt x="704" y="261"/>
                </a:lnTo>
                <a:lnTo>
                  <a:pt x="708" y="275"/>
                </a:lnTo>
                <a:lnTo>
                  <a:pt x="708" y="748"/>
                </a:lnTo>
                <a:lnTo>
                  <a:pt x="704" y="763"/>
                </a:lnTo>
                <a:lnTo>
                  <a:pt x="696" y="775"/>
                </a:lnTo>
                <a:lnTo>
                  <a:pt x="683" y="784"/>
                </a:lnTo>
                <a:lnTo>
                  <a:pt x="669" y="787"/>
                </a:lnTo>
                <a:lnTo>
                  <a:pt x="39" y="787"/>
                </a:lnTo>
                <a:lnTo>
                  <a:pt x="24" y="784"/>
                </a:lnTo>
                <a:lnTo>
                  <a:pt x="12" y="775"/>
                </a:lnTo>
                <a:lnTo>
                  <a:pt x="3" y="763"/>
                </a:lnTo>
                <a:lnTo>
                  <a:pt x="0" y="748"/>
                </a:lnTo>
                <a:lnTo>
                  <a:pt x="0" y="275"/>
                </a:lnTo>
                <a:lnTo>
                  <a:pt x="3" y="261"/>
                </a:lnTo>
                <a:lnTo>
                  <a:pt x="12" y="248"/>
                </a:lnTo>
                <a:lnTo>
                  <a:pt x="24" y="240"/>
                </a:lnTo>
                <a:lnTo>
                  <a:pt x="39" y="236"/>
                </a:lnTo>
                <a:lnTo>
                  <a:pt x="236" y="236"/>
                </a:lnTo>
                <a:lnTo>
                  <a:pt x="240" y="211"/>
                </a:lnTo>
                <a:lnTo>
                  <a:pt x="251" y="190"/>
                </a:lnTo>
                <a:lnTo>
                  <a:pt x="268" y="173"/>
                </a:lnTo>
                <a:lnTo>
                  <a:pt x="289" y="161"/>
                </a:lnTo>
                <a:lnTo>
                  <a:pt x="314" y="157"/>
                </a:lnTo>
                <a:close/>
                <a:moveTo>
                  <a:pt x="473" y="40"/>
                </a:moveTo>
                <a:lnTo>
                  <a:pt x="457" y="42"/>
                </a:lnTo>
                <a:lnTo>
                  <a:pt x="444" y="51"/>
                </a:lnTo>
                <a:lnTo>
                  <a:pt x="436" y="63"/>
                </a:lnTo>
                <a:lnTo>
                  <a:pt x="432" y="79"/>
                </a:lnTo>
                <a:lnTo>
                  <a:pt x="590" y="79"/>
                </a:lnTo>
                <a:lnTo>
                  <a:pt x="586" y="63"/>
                </a:lnTo>
                <a:lnTo>
                  <a:pt x="579" y="51"/>
                </a:lnTo>
                <a:lnTo>
                  <a:pt x="566" y="42"/>
                </a:lnTo>
                <a:lnTo>
                  <a:pt x="551" y="40"/>
                </a:lnTo>
                <a:lnTo>
                  <a:pt x="473" y="40"/>
                </a:lnTo>
                <a:close/>
                <a:moveTo>
                  <a:pt x="473" y="0"/>
                </a:moveTo>
                <a:lnTo>
                  <a:pt x="551" y="0"/>
                </a:lnTo>
                <a:lnTo>
                  <a:pt x="576" y="4"/>
                </a:lnTo>
                <a:lnTo>
                  <a:pt x="597" y="16"/>
                </a:lnTo>
                <a:lnTo>
                  <a:pt x="614" y="33"/>
                </a:lnTo>
                <a:lnTo>
                  <a:pt x="626" y="54"/>
                </a:lnTo>
                <a:lnTo>
                  <a:pt x="630" y="79"/>
                </a:lnTo>
                <a:lnTo>
                  <a:pt x="826" y="79"/>
                </a:lnTo>
                <a:lnTo>
                  <a:pt x="842" y="83"/>
                </a:lnTo>
                <a:lnTo>
                  <a:pt x="853" y="91"/>
                </a:lnTo>
                <a:lnTo>
                  <a:pt x="863" y="104"/>
                </a:lnTo>
                <a:lnTo>
                  <a:pt x="865" y="118"/>
                </a:lnTo>
                <a:lnTo>
                  <a:pt x="865" y="591"/>
                </a:lnTo>
                <a:lnTo>
                  <a:pt x="863" y="606"/>
                </a:lnTo>
                <a:lnTo>
                  <a:pt x="853" y="618"/>
                </a:lnTo>
                <a:lnTo>
                  <a:pt x="842" y="626"/>
                </a:lnTo>
                <a:lnTo>
                  <a:pt x="826" y="630"/>
                </a:lnTo>
                <a:lnTo>
                  <a:pt x="767" y="630"/>
                </a:lnTo>
                <a:lnTo>
                  <a:pt x="761" y="629"/>
                </a:lnTo>
                <a:lnTo>
                  <a:pt x="755" y="626"/>
                </a:lnTo>
                <a:lnTo>
                  <a:pt x="751" y="622"/>
                </a:lnTo>
                <a:lnTo>
                  <a:pt x="749" y="617"/>
                </a:lnTo>
                <a:lnTo>
                  <a:pt x="747" y="610"/>
                </a:lnTo>
                <a:lnTo>
                  <a:pt x="749" y="604"/>
                </a:lnTo>
                <a:lnTo>
                  <a:pt x="751" y="599"/>
                </a:lnTo>
                <a:lnTo>
                  <a:pt x="755" y="595"/>
                </a:lnTo>
                <a:lnTo>
                  <a:pt x="761" y="592"/>
                </a:lnTo>
                <a:lnTo>
                  <a:pt x="767" y="591"/>
                </a:lnTo>
                <a:lnTo>
                  <a:pt x="826" y="591"/>
                </a:lnTo>
                <a:lnTo>
                  <a:pt x="826" y="118"/>
                </a:lnTo>
                <a:lnTo>
                  <a:pt x="196" y="118"/>
                </a:lnTo>
                <a:lnTo>
                  <a:pt x="196" y="177"/>
                </a:lnTo>
                <a:lnTo>
                  <a:pt x="195" y="184"/>
                </a:lnTo>
                <a:lnTo>
                  <a:pt x="193" y="189"/>
                </a:lnTo>
                <a:lnTo>
                  <a:pt x="189" y="193"/>
                </a:lnTo>
                <a:lnTo>
                  <a:pt x="183" y="197"/>
                </a:lnTo>
                <a:lnTo>
                  <a:pt x="177" y="197"/>
                </a:lnTo>
                <a:lnTo>
                  <a:pt x="170" y="197"/>
                </a:lnTo>
                <a:lnTo>
                  <a:pt x="165" y="193"/>
                </a:lnTo>
                <a:lnTo>
                  <a:pt x="161" y="189"/>
                </a:lnTo>
                <a:lnTo>
                  <a:pt x="159" y="184"/>
                </a:lnTo>
                <a:lnTo>
                  <a:pt x="157" y="177"/>
                </a:lnTo>
                <a:lnTo>
                  <a:pt x="157" y="118"/>
                </a:lnTo>
                <a:lnTo>
                  <a:pt x="160" y="104"/>
                </a:lnTo>
                <a:lnTo>
                  <a:pt x="169" y="91"/>
                </a:lnTo>
                <a:lnTo>
                  <a:pt x="181" y="83"/>
                </a:lnTo>
                <a:lnTo>
                  <a:pt x="196" y="79"/>
                </a:lnTo>
                <a:lnTo>
                  <a:pt x="393" y="79"/>
                </a:lnTo>
                <a:lnTo>
                  <a:pt x="397" y="54"/>
                </a:lnTo>
                <a:lnTo>
                  <a:pt x="408" y="33"/>
                </a:lnTo>
                <a:lnTo>
                  <a:pt x="425" y="16"/>
                </a:lnTo>
                <a:lnTo>
                  <a:pt x="448" y="4"/>
                </a:lnTo>
                <a:lnTo>
                  <a:pt x="47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8" name="Freeform 2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8006" y="4155638"/>
            <a:ext cx="445595" cy="364719"/>
          </a:xfrm>
          <a:custGeom>
            <a:avLst/>
            <a:gdLst>
              <a:gd name="T0" fmla="*/ 79 w 865"/>
              <a:gd name="T1" fmla="*/ 669 h 708"/>
              <a:gd name="T2" fmla="*/ 787 w 865"/>
              <a:gd name="T3" fmla="*/ 355 h 708"/>
              <a:gd name="T4" fmla="*/ 708 w 865"/>
              <a:gd name="T5" fmla="*/ 394 h 708"/>
              <a:gd name="T6" fmla="*/ 696 w 865"/>
              <a:gd name="T7" fmla="*/ 421 h 708"/>
              <a:gd name="T8" fmla="*/ 669 w 865"/>
              <a:gd name="T9" fmla="*/ 433 h 708"/>
              <a:gd name="T10" fmla="*/ 575 w 865"/>
              <a:gd name="T11" fmla="*/ 429 h 708"/>
              <a:gd name="T12" fmla="*/ 554 w 865"/>
              <a:gd name="T13" fmla="*/ 408 h 708"/>
              <a:gd name="T14" fmla="*/ 550 w 865"/>
              <a:gd name="T15" fmla="*/ 355 h 708"/>
              <a:gd name="T16" fmla="*/ 314 w 865"/>
              <a:gd name="T17" fmla="*/ 394 h 708"/>
              <a:gd name="T18" fmla="*/ 302 w 865"/>
              <a:gd name="T19" fmla="*/ 421 h 708"/>
              <a:gd name="T20" fmla="*/ 275 w 865"/>
              <a:gd name="T21" fmla="*/ 433 h 708"/>
              <a:gd name="T22" fmla="*/ 181 w 865"/>
              <a:gd name="T23" fmla="*/ 429 h 708"/>
              <a:gd name="T24" fmla="*/ 160 w 865"/>
              <a:gd name="T25" fmla="*/ 408 h 708"/>
              <a:gd name="T26" fmla="*/ 157 w 865"/>
              <a:gd name="T27" fmla="*/ 355 h 708"/>
              <a:gd name="T28" fmla="*/ 589 w 865"/>
              <a:gd name="T29" fmla="*/ 275 h 708"/>
              <a:gd name="T30" fmla="*/ 669 w 865"/>
              <a:gd name="T31" fmla="*/ 394 h 708"/>
              <a:gd name="T32" fmla="*/ 589 w 865"/>
              <a:gd name="T33" fmla="*/ 275 h 708"/>
              <a:gd name="T34" fmla="*/ 196 w 865"/>
              <a:gd name="T35" fmla="*/ 394 h 708"/>
              <a:gd name="T36" fmla="*/ 275 w 865"/>
              <a:gd name="T37" fmla="*/ 275 h 708"/>
              <a:gd name="T38" fmla="*/ 39 w 865"/>
              <a:gd name="T39" fmla="*/ 118 h 708"/>
              <a:gd name="T40" fmla="*/ 157 w 865"/>
              <a:gd name="T41" fmla="*/ 314 h 708"/>
              <a:gd name="T42" fmla="*/ 160 w 865"/>
              <a:gd name="T43" fmla="*/ 260 h 708"/>
              <a:gd name="T44" fmla="*/ 181 w 865"/>
              <a:gd name="T45" fmla="*/ 239 h 708"/>
              <a:gd name="T46" fmla="*/ 275 w 865"/>
              <a:gd name="T47" fmla="*/ 235 h 708"/>
              <a:gd name="T48" fmla="*/ 302 w 865"/>
              <a:gd name="T49" fmla="*/ 247 h 708"/>
              <a:gd name="T50" fmla="*/ 314 w 865"/>
              <a:gd name="T51" fmla="*/ 275 h 708"/>
              <a:gd name="T52" fmla="*/ 550 w 865"/>
              <a:gd name="T53" fmla="*/ 314 h 708"/>
              <a:gd name="T54" fmla="*/ 554 w 865"/>
              <a:gd name="T55" fmla="*/ 260 h 708"/>
              <a:gd name="T56" fmla="*/ 575 w 865"/>
              <a:gd name="T57" fmla="*/ 239 h 708"/>
              <a:gd name="T58" fmla="*/ 669 w 865"/>
              <a:gd name="T59" fmla="*/ 235 h 708"/>
              <a:gd name="T60" fmla="*/ 696 w 865"/>
              <a:gd name="T61" fmla="*/ 247 h 708"/>
              <a:gd name="T62" fmla="*/ 708 w 865"/>
              <a:gd name="T63" fmla="*/ 275 h 708"/>
              <a:gd name="T64" fmla="*/ 826 w 865"/>
              <a:gd name="T65" fmla="*/ 314 h 708"/>
              <a:gd name="T66" fmla="*/ 39 w 865"/>
              <a:gd name="T67" fmla="*/ 118 h 708"/>
              <a:gd name="T68" fmla="*/ 338 w 865"/>
              <a:gd name="T69" fmla="*/ 43 h 708"/>
              <a:gd name="T70" fmla="*/ 317 w 865"/>
              <a:gd name="T71" fmla="*/ 64 h 708"/>
              <a:gd name="T72" fmla="*/ 550 w 865"/>
              <a:gd name="T73" fmla="*/ 78 h 708"/>
              <a:gd name="T74" fmla="*/ 539 w 865"/>
              <a:gd name="T75" fmla="*/ 51 h 708"/>
              <a:gd name="T76" fmla="*/ 510 w 865"/>
              <a:gd name="T77" fmla="*/ 39 h 708"/>
              <a:gd name="T78" fmla="*/ 353 w 865"/>
              <a:gd name="T79" fmla="*/ 0 h 708"/>
              <a:gd name="T80" fmla="*/ 535 w 865"/>
              <a:gd name="T81" fmla="*/ 4 h 708"/>
              <a:gd name="T82" fmla="*/ 575 w 865"/>
              <a:gd name="T83" fmla="*/ 33 h 708"/>
              <a:gd name="T84" fmla="*/ 589 w 865"/>
              <a:gd name="T85" fmla="*/ 78 h 708"/>
              <a:gd name="T86" fmla="*/ 840 w 865"/>
              <a:gd name="T87" fmla="*/ 82 h 708"/>
              <a:gd name="T88" fmla="*/ 861 w 865"/>
              <a:gd name="T89" fmla="*/ 103 h 708"/>
              <a:gd name="T90" fmla="*/ 865 w 865"/>
              <a:gd name="T91" fmla="*/ 314 h 708"/>
              <a:gd name="T92" fmla="*/ 853 w 865"/>
              <a:gd name="T93" fmla="*/ 343 h 708"/>
              <a:gd name="T94" fmla="*/ 826 w 865"/>
              <a:gd name="T95" fmla="*/ 355 h 708"/>
              <a:gd name="T96" fmla="*/ 822 w 865"/>
              <a:gd name="T97" fmla="*/ 684 h 708"/>
              <a:gd name="T98" fmla="*/ 801 w 865"/>
              <a:gd name="T99" fmla="*/ 705 h 708"/>
              <a:gd name="T100" fmla="*/ 79 w 865"/>
              <a:gd name="T101" fmla="*/ 708 h 708"/>
              <a:gd name="T102" fmla="*/ 51 w 865"/>
              <a:gd name="T103" fmla="*/ 696 h 708"/>
              <a:gd name="T104" fmla="*/ 39 w 865"/>
              <a:gd name="T105" fmla="*/ 669 h 708"/>
              <a:gd name="T106" fmla="*/ 24 w 865"/>
              <a:gd name="T107" fmla="*/ 351 h 708"/>
              <a:gd name="T108" fmla="*/ 3 w 865"/>
              <a:gd name="T109" fmla="*/ 330 h 708"/>
              <a:gd name="T110" fmla="*/ 0 w 865"/>
              <a:gd name="T111" fmla="*/ 118 h 708"/>
              <a:gd name="T112" fmla="*/ 10 w 865"/>
              <a:gd name="T113" fmla="*/ 90 h 708"/>
              <a:gd name="T114" fmla="*/ 39 w 865"/>
              <a:gd name="T115" fmla="*/ 78 h 708"/>
              <a:gd name="T116" fmla="*/ 279 w 865"/>
              <a:gd name="T117" fmla="*/ 53 h 708"/>
              <a:gd name="T118" fmla="*/ 308 w 865"/>
              <a:gd name="T119" fmla="*/ 15 h 708"/>
              <a:gd name="T120" fmla="*/ 353 w 865"/>
              <a:gd name="T121" fmla="*/ 0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65" h="708">
                <a:moveTo>
                  <a:pt x="79" y="355"/>
                </a:moveTo>
                <a:lnTo>
                  <a:pt x="79" y="669"/>
                </a:lnTo>
                <a:lnTo>
                  <a:pt x="787" y="669"/>
                </a:lnTo>
                <a:lnTo>
                  <a:pt x="787" y="355"/>
                </a:lnTo>
                <a:lnTo>
                  <a:pt x="708" y="355"/>
                </a:lnTo>
                <a:lnTo>
                  <a:pt x="708" y="394"/>
                </a:lnTo>
                <a:lnTo>
                  <a:pt x="704" y="408"/>
                </a:lnTo>
                <a:lnTo>
                  <a:pt x="696" y="421"/>
                </a:lnTo>
                <a:lnTo>
                  <a:pt x="683" y="429"/>
                </a:lnTo>
                <a:lnTo>
                  <a:pt x="669" y="433"/>
                </a:lnTo>
                <a:lnTo>
                  <a:pt x="589" y="433"/>
                </a:lnTo>
                <a:lnTo>
                  <a:pt x="575" y="429"/>
                </a:lnTo>
                <a:lnTo>
                  <a:pt x="561" y="421"/>
                </a:lnTo>
                <a:lnTo>
                  <a:pt x="554" y="408"/>
                </a:lnTo>
                <a:lnTo>
                  <a:pt x="550" y="394"/>
                </a:lnTo>
                <a:lnTo>
                  <a:pt x="550" y="355"/>
                </a:lnTo>
                <a:lnTo>
                  <a:pt x="314" y="355"/>
                </a:lnTo>
                <a:lnTo>
                  <a:pt x="314" y="394"/>
                </a:lnTo>
                <a:lnTo>
                  <a:pt x="311" y="408"/>
                </a:lnTo>
                <a:lnTo>
                  <a:pt x="302" y="421"/>
                </a:lnTo>
                <a:lnTo>
                  <a:pt x="291" y="429"/>
                </a:lnTo>
                <a:lnTo>
                  <a:pt x="275" y="433"/>
                </a:lnTo>
                <a:lnTo>
                  <a:pt x="196" y="433"/>
                </a:lnTo>
                <a:lnTo>
                  <a:pt x="181" y="429"/>
                </a:lnTo>
                <a:lnTo>
                  <a:pt x="169" y="421"/>
                </a:lnTo>
                <a:lnTo>
                  <a:pt x="160" y="408"/>
                </a:lnTo>
                <a:lnTo>
                  <a:pt x="157" y="394"/>
                </a:lnTo>
                <a:lnTo>
                  <a:pt x="157" y="355"/>
                </a:lnTo>
                <a:lnTo>
                  <a:pt x="79" y="355"/>
                </a:lnTo>
                <a:close/>
                <a:moveTo>
                  <a:pt x="589" y="275"/>
                </a:moveTo>
                <a:lnTo>
                  <a:pt x="589" y="394"/>
                </a:lnTo>
                <a:lnTo>
                  <a:pt x="669" y="394"/>
                </a:lnTo>
                <a:lnTo>
                  <a:pt x="669" y="275"/>
                </a:lnTo>
                <a:lnTo>
                  <a:pt x="589" y="275"/>
                </a:lnTo>
                <a:close/>
                <a:moveTo>
                  <a:pt x="196" y="275"/>
                </a:moveTo>
                <a:lnTo>
                  <a:pt x="196" y="394"/>
                </a:lnTo>
                <a:lnTo>
                  <a:pt x="275" y="394"/>
                </a:lnTo>
                <a:lnTo>
                  <a:pt x="275" y="275"/>
                </a:lnTo>
                <a:lnTo>
                  <a:pt x="196" y="275"/>
                </a:lnTo>
                <a:close/>
                <a:moveTo>
                  <a:pt x="39" y="118"/>
                </a:moveTo>
                <a:lnTo>
                  <a:pt x="39" y="314"/>
                </a:lnTo>
                <a:lnTo>
                  <a:pt x="157" y="314"/>
                </a:lnTo>
                <a:lnTo>
                  <a:pt x="157" y="275"/>
                </a:lnTo>
                <a:lnTo>
                  <a:pt x="160" y="260"/>
                </a:lnTo>
                <a:lnTo>
                  <a:pt x="169" y="247"/>
                </a:lnTo>
                <a:lnTo>
                  <a:pt x="181" y="239"/>
                </a:lnTo>
                <a:lnTo>
                  <a:pt x="196" y="235"/>
                </a:lnTo>
                <a:lnTo>
                  <a:pt x="275" y="235"/>
                </a:lnTo>
                <a:lnTo>
                  <a:pt x="291" y="239"/>
                </a:lnTo>
                <a:lnTo>
                  <a:pt x="302" y="247"/>
                </a:lnTo>
                <a:lnTo>
                  <a:pt x="311" y="260"/>
                </a:lnTo>
                <a:lnTo>
                  <a:pt x="314" y="275"/>
                </a:lnTo>
                <a:lnTo>
                  <a:pt x="314" y="314"/>
                </a:lnTo>
                <a:lnTo>
                  <a:pt x="550" y="314"/>
                </a:lnTo>
                <a:lnTo>
                  <a:pt x="550" y="275"/>
                </a:lnTo>
                <a:lnTo>
                  <a:pt x="554" y="260"/>
                </a:lnTo>
                <a:lnTo>
                  <a:pt x="561" y="247"/>
                </a:lnTo>
                <a:lnTo>
                  <a:pt x="575" y="239"/>
                </a:lnTo>
                <a:lnTo>
                  <a:pt x="589" y="235"/>
                </a:lnTo>
                <a:lnTo>
                  <a:pt x="669" y="235"/>
                </a:lnTo>
                <a:lnTo>
                  <a:pt x="683" y="239"/>
                </a:lnTo>
                <a:lnTo>
                  <a:pt x="696" y="247"/>
                </a:lnTo>
                <a:lnTo>
                  <a:pt x="704" y="260"/>
                </a:lnTo>
                <a:lnTo>
                  <a:pt x="708" y="275"/>
                </a:lnTo>
                <a:lnTo>
                  <a:pt x="708" y="314"/>
                </a:lnTo>
                <a:lnTo>
                  <a:pt x="826" y="314"/>
                </a:lnTo>
                <a:lnTo>
                  <a:pt x="826" y="118"/>
                </a:lnTo>
                <a:lnTo>
                  <a:pt x="39" y="118"/>
                </a:lnTo>
                <a:close/>
                <a:moveTo>
                  <a:pt x="353" y="39"/>
                </a:moveTo>
                <a:lnTo>
                  <a:pt x="338" y="43"/>
                </a:lnTo>
                <a:lnTo>
                  <a:pt x="326" y="51"/>
                </a:lnTo>
                <a:lnTo>
                  <a:pt x="317" y="64"/>
                </a:lnTo>
                <a:lnTo>
                  <a:pt x="314" y="78"/>
                </a:lnTo>
                <a:lnTo>
                  <a:pt x="550" y="78"/>
                </a:lnTo>
                <a:lnTo>
                  <a:pt x="547" y="64"/>
                </a:lnTo>
                <a:lnTo>
                  <a:pt x="539" y="51"/>
                </a:lnTo>
                <a:lnTo>
                  <a:pt x="526" y="43"/>
                </a:lnTo>
                <a:lnTo>
                  <a:pt x="510" y="39"/>
                </a:lnTo>
                <a:lnTo>
                  <a:pt x="353" y="39"/>
                </a:lnTo>
                <a:close/>
                <a:moveTo>
                  <a:pt x="353" y="0"/>
                </a:moveTo>
                <a:lnTo>
                  <a:pt x="510" y="0"/>
                </a:lnTo>
                <a:lnTo>
                  <a:pt x="535" y="4"/>
                </a:lnTo>
                <a:lnTo>
                  <a:pt x="558" y="15"/>
                </a:lnTo>
                <a:lnTo>
                  <a:pt x="575" y="33"/>
                </a:lnTo>
                <a:lnTo>
                  <a:pt x="585" y="53"/>
                </a:lnTo>
                <a:lnTo>
                  <a:pt x="589" y="78"/>
                </a:lnTo>
                <a:lnTo>
                  <a:pt x="826" y="78"/>
                </a:lnTo>
                <a:lnTo>
                  <a:pt x="840" y="82"/>
                </a:lnTo>
                <a:lnTo>
                  <a:pt x="853" y="90"/>
                </a:lnTo>
                <a:lnTo>
                  <a:pt x="861" y="103"/>
                </a:lnTo>
                <a:lnTo>
                  <a:pt x="865" y="118"/>
                </a:lnTo>
                <a:lnTo>
                  <a:pt x="865" y="314"/>
                </a:lnTo>
                <a:lnTo>
                  <a:pt x="861" y="330"/>
                </a:lnTo>
                <a:lnTo>
                  <a:pt x="853" y="343"/>
                </a:lnTo>
                <a:lnTo>
                  <a:pt x="840" y="351"/>
                </a:lnTo>
                <a:lnTo>
                  <a:pt x="826" y="355"/>
                </a:lnTo>
                <a:lnTo>
                  <a:pt x="826" y="669"/>
                </a:lnTo>
                <a:lnTo>
                  <a:pt x="822" y="684"/>
                </a:lnTo>
                <a:lnTo>
                  <a:pt x="814" y="696"/>
                </a:lnTo>
                <a:lnTo>
                  <a:pt x="801" y="705"/>
                </a:lnTo>
                <a:lnTo>
                  <a:pt x="787" y="708"/>
                </a:lnTo>
                <a:lnTo>
                  <a:pt x="79" y="708"/>
                </a:lnTo>
                <a:lnTo>
                  <a:pt x="63" y="705"/>
                </a:lnTo>
                <a:lnTo>
                  <a:pt x="51" y="696"/>
                </a:lnTo>
                <a:lnTo>
                  <a:pt x="42" y="684"/>
                </a:lnTo>
                <a:lnTo>
                  <a:pt x="39" y="669"/>
                </a:lnTo>
                <a:lnTo>
                  <a:pt x="39" y="355"/>
                </a:lnTo>
                <a:lnTo>
                  <a:pt x="24" y="351"/>
                </a:lnTo>
                <a:lnTo>
                  <a:pt x="10" y="343"/>
                </a:lnTo>
                <a:lnTo>
                  <a:pt x="3" y="330"/>
                </a:lnTo>
                <a:lnTo>
                  <a:pt x="0" y="314"/>
                </a:lnTo>
                <a:lnTo>
                  <a:pt x="0" y="118"/>
                </a:lnTo>
                <a:lnTo>
                  <a:pt x="3" y="103"/>
                </a:lnTo>
                <a:lnTo>
                  <a:pt x="10" y="90"/>
                </a:lnTo>
                <a:lnTo>
                  <a:pt x="24" y="82"/>
                </a:lnTo>
                <a:lnTo>
                  <a:pt x="39" y="78"/>
                </a:lnTo>
                <a:lnTo>
                  <a:pt x="275" y="78"/>
                </a:lnTo>
                <a:lnTo>
                  <a:pt x="279" y="53"/>
                </a:lnTo>
                <a:lnTo>
                  <a:pt x="291" y="33"/>
                </a:lnTo>
                <a:lnTo>
                  <a:pt x="308" y="15"/>
                </a:lnTo>
                <a:lnTo>
                  <a:pt x="328" y="4"/>
                </a:lnTo>
                <a:lnTo>
                  <a:pt x="35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9" name="Freeform 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07307" y="4915750"/>
            <a:ext cx="445595" cy="445595"/>
          </a:xfrm>
          <a:custGeom>
            <a:avLst/>
            <a:gdLst>
              <a:gd name="T0" fmla="*/ 237 w 829"/>
              <a:gd name="T1" fmla="*/ 237 h 829"/>
              <a:gd name="T2" fmla="*/ 229 w 829"/>
              <a:gd name="T3" fmla="*/ 279 h 829"/>
              <a:gd name="T4" fmla="*/ 264 w 829"/>
              <a:gd name="T5" fmla="*/ 301 h 829"/>
              <a:gd name="T6" fmla="*/ 298 w 829"/>
              <a:gd name="T7" fmla="*/ 279 h 829"/>
              <a:gd name="T8" fmla="*/ 290 w 829"/>
              <a:gd name="T9" fmla="*/ 237 h 829"/>
              <a:gd name="T10" fmla="*/ 264 w 829"/>
              <a:gd name="T11" fmla="*/ 189 h 829"/>
              <a:gd name="T12" fmla="*/ 324 w 829"/>
              <a:gd name="T13" fmla="*/ 220 h 829"/>
              <a:gd name="T14" fmla="*/ 335 w 829"/>
              <a:gd name="T15" fmla="*/ 288 h 829"/>
              <a:gd name="T16" fmla="*/ 288 w 829"/>
              <a:gd name="T17" fmla="*/ 335 h 829"/>
              <a:gd name="T18" fmla="*/ 220 w 829"/>
              <a:gd name="T19" fmla="*/ 325 h 829"/>
              <a:gd name="T20" fmla="*/ 188 w 829"/>
              <a:gd name="T21" fmla="*/ 265 h 829"/>
              <a:gd name="T22" fmla="*/ 220 w 829"/>
              <a:gd name="T23" fmla="*/ 203 h 829"/>
              <a:gd name="T24" fmla="*/ 288 w 829"/>
              <a:gd name="T25" fmla="*/ 38 h 829"/>
              <a:gd name="T26" fmla="*/ 48 w 829"/>
              <a:gd name="T27" fmla="*/ 262 h 829"/>
              <a:gd name="T28" fmla="*/ 40 w 829"/>
              <a:gd name="T29" fmla="*/ 303 h 829"/>
              <a:gd name="T30" fmla="*/ 300 w 829"/>
              <a:gd name="T31" fmla="*/ 562 h 829"/>
              <a:gd name="T32" fmla="*/ 341 w 829"/>
              <a:gd name="T33" fmla="*/ 554 h 829"/>
              <a:gd name="T34" fmla="*/ 379 w 829"/>
              <a:gd name="T35" fmla="*/ 517 h 829"/>
              <a:gd name="T36" fmla="*/ 395 w 829"/>
              <a:gd name="T37" fmla="*/ 520 h 829"/>
              <a:gd name="T38" fmla="*/ 584 w 829"/>
              <a:gd name="T39" fmla="*/ 640 h 829"/>
              <a:gd name="T40" fmla="*/ 599 w 829"/>
              <a:gd name="T41" fmla="*/ 648 h 829"/>
              <a:gd name="T42" fmla="*/ 602 w 829"/>
              <a:gd name="T43" fmla="*/ 716 h 829"/>
              <a:gd name="T44" fmla="*/ 670 w 829"/>
              <a:gd name="T45" fmla="*/ 719 h 829"/>
              <a:gd name="T46" fmla="*/ 678 w 829"/>
              <a:gd name="T47" fmla="*/ 735 h 829"/>
              <a:gd name="T48" fmla="*/ 791 w 829"/>
              <a:gd name="T49" fmla="*/ 667 h 829"/>
              <a:gd name="T50" fmla="*/ 518 w 829"/>
              <a:gd name="T51" fmla="*/ 390 h 829"/>
              <a:gd name="T52" fmla="*/ 521 w 829"/>
              <a:gd name="T53" fmla="*/ 375 h 829"/>
              <a:gd name="T54" fmla="*/ 561 w 829"/>
              <a:gd name="T55" fmla="*/ 329 h 829"/>
              <a:gd name="T56" fmla="*/ 554 w 829"/>
              <a:gd name="T57" fmla="*/ 288 h 829"/>
              <a:gd name="T58" fmla="*/ 288 w 829"/>
              <a:gd name="T59" fmla="*/ 38 h 829"/>
              <a:gd name="T60" fmla="*/ 324 w 829"/>
              <a:gd name="T61" fmla="*/ 9 h 829"/>
              <a:gd name="T62" fmla="*/ 593 w 829"/>
              <a:gd name="T63" fmla="*/ 278 h 829"/>
              <a:gd name="T64" fmla="*/ 599 w 829"/>
              <a:gd name="T65" fmla="*/ 334 h 829"/>
              <a:gd name="T66" fmla="*/ 563 w 829"/>
              <a:gd name="T67" fmla="*/ 385 h 829"/>
              <a:gd name="T68" fmla="*/ 827 w 829"/>
              <a:gd name="T69" fmla="*/ 655 h 829"/>
              <a:gd name="T70" fmla="*/ 827 w 829"/>
              <a:gd name="T71" fmla="*/ 816 h 829"/>
              <a:gd name="T72" fmla="*/ 815 w 829"/>
              <a:gd name="T73" fmla="*/ 828 h 829"/>
              <a:gd name="T74" fmla="*/ 653 w 829"/>
              <a:gd name="T75" fmla="*/ 828 h 829"/>
              <a:gd name="T76" fmla="*/ 641 w 829"/>
              <a:gd name="T77" fmla="*/ 816 h 829"/>
              <a:gd name="T78" fmla="*/ 584 w 829"/>
              <a:gd name="T79" fmla="*/ 753 h 829"/>
              <a:gd name="T80" fmla="*/ 568 w 829"/>
              <a:gd name="T81" fmla="*/ 745 h 829"/>
              <a:gd name="T82" fmla="*/ 565 w 829"/>
              <a:gd name="T83" fmla="*/ 678 h 829"/>
              <a:gd name="T84" fmla="*/ 499 w 829"/>
              <a:gd name="T85" fmla="*/ 676 h 829"/>
              <a:gd name="T86" fmla="*/ 368 w 829"/>
              <a:gd name="T87" fmla="*/ 580 h 829"/>
              <a:gd name="T88" fmla="*/ 314 w 829"/>
              <a:gd name="T89" fmla="*/ 602 h 829"/>
              <a:gd name="T90" fmla="*/ 262 w 829"/>
              <a:gd name="T91" fmla="*/ 580 h 829"/>
              <a:gd name="T92" fmla="*/ 2 w 829"/>
              <a:gd name="T93" fmla="*/ 307 h 829"/>
              <a:gd name="T94" fmla="*/ 9 w 829"/>
              <a:gd name="T95" fmla="*/ 250 h 829"/>
              <a:gd name="T96" fmla="*/ 251 w 829"/>
              <a:gd name="T97" fmla="*/ 9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29" h="829">
                <a:moveTo>
                  <a:pt x="264" y="227"/>
                </a:moveTo>
                <a:lnTo>
                  <a:pt x="248" y="229"/>
                </a:lnTo>
                <a:lnTo>
                  <a:pt x="237" y="237"/>
                </a:lnTo>
                <a:lnTo>
                  <a:pt x="229" y="249"/>
                </a:lnTo>
                <a:lnTo>
                  <a:pt x="226" y="265"/>
                </a:lnTo>
                <a:lnTo>
                  <a:pt x="229" y="279"/>
                </a:lnTo>
                <a:lnTo>
                  <a:pt x="237" y="291"/>
                </a:lnTo>
                <a:lnTo>
                  <a:pt x="248" y="299"/>
                </a:lnTo>
                <a:lnTo>
                  <a:pt x="264" y="301"/>
                </a:lnTo>
                <a:lnTo>
                  <a:pt x="279" y="299"/>
                </a:lnTo>
                <a:lnTo>
                  <a:pt x="290" y="291"/>
                </a:lnTo>
                <a:lnTo>
                  <a:pt x="298" y="279"/>
                </a:lnTo>
                <a:lnTo>
                  <a:pt x="301" y="265"/>
                </a:lnTo>
                <a:lnTo>
                  <a:pt x="298" y="249"/>
                </a:lnTo>
                <a:lnTo>
                  <a:pt x="290" y="237"/>
                </a:lnTo>
                <a:lnTo>
                  <a:pt x="279" y="229"/>
                </a:lnTo>
                <a:lnTo>
                  <a:pt x="264" y="227"/>
                </a:lnTo>
                <a:close/>
                <a:moveTo>
                  <a:pt x="264" y="189"/>
                </a:moveTo>
                <a:lnTo>
                  <a:pt x="288" y="193"/>
                </a:lnTo>
                <a:lnTo>
                  <a:pt x="307" y="203"/>
                </a:lnTo>
                <a:lnTo>
                  <a:pt x="324" y="220"/>
                </a:lnTo>
                <a:lnTo>
                  <a:pt x="335" y="240"/>
                </a:lnTo>
                <a:lnTo>
                  <a:pt x="339" y="265"/>
                </a:lnTo>
                <a:lnTo>
                  <a:pt x="335" y="288"/>
                </a:lnTo>
                <a:lnTo>
                  <a:pt x="324" y="308"/>
                </a:lnTo>
                <a:lnTo>
                  <a:pt x="307" y="325"/>
                </a:lnTo>
                <a:lnTo>
                  <a:pt x="288" y="335"/>
                </a:lnTo>
                <a:lnTo>
                  <a:pt x="264" y="339"/>
                </a:lnTo>
                <a:lnTo>
                  <a:pt x="239" y="335"/>
                </a:lnTo>
                <a:lnTo>
                  <a:pt x="220" y="325"/>
                </a:lnTo>
                <a:lnTo>
                  <a:pt x="203" y="308"/>
                </a:lnTo>
                <a:lnTo>
                  <a:pt x="192" y="288"/>
                </a:lnTo>
                <a:lnTo>
                  <a:pt x="188" y="265"/>
                </a:lnTo>
                <a:lnTo>
                  <a:pt x="192" y="240"/>
                </a:lnTo>
                <a:lnTo>
                  <a:pt x="203" y="220"/>
                </a:lnTo>
                <a:lnTo>
                  <a:pt x="220" y="203"/>
                </a:lnTo>
                <a:lnTo>
                  <a:pt x="239" y="193"/>
                </a:lnTo>
                <a:lnTo>
                  <a:pt x="264" y="189"/>
                </a:lnTo>
                <a:close/>
                <a:moveTo>
                  <a:pt x="288" y="38"/>
                </a:moveTo>
                <a:lnTo>
                  <a:pt x="273" y="41"/>
                </a:lnTo>
                <a:lnTo>
                  <a:pt x="262" y="49"/>
                </a:lnTo>
                <a:lnTo>
                  <a:pt x="48" y="262"/>
                </a:lnTo>
                <a:lnTo>
                  <a:pt x="40" y="274"/>
                </a:lnTo>
                <a:lnTo>
                  <a:pt x="38" y="288"/>
                </a:lnTo>
                <a:lnTo>
                  <a:pt x="40" y="303"/>
                </a:lnTo>
                <a:lnTo>
                  <a:pt x="48" y="314"/>
                </a:lnTo>
                <a:lnTo>
                  <a:pt x="288" y="554"/>
                </a:lnTo>
                <a:lnTo>
                  <a:pt x="300" y="562"/>
                </a:lnTo>
                <a:lnTo>
                  <a:pt x="314" y="564"/>
                </a:lnTo>
                <a:lnTo>
                  <a:pt x="328" y="562"/>
                </a:lnTo>
                <a:lnTo>
                  <a:pt x="341" y="554"/>
                </a:lnTo>
                <a:lnTo>
                  <a:pt x="372" y="524"/>
                </a:lnTo>
                <a:lnTo>
                  <a:pt x="375" y="520"/>
                </a:lnTo>
                <a:lnTo>
                  <a:pt x="379" y="517"/>
                </a:lnTo>
                <a:lnTo>
                  <a:pt x="386" y="517"/>
                </a:lnTo>
                <a:lnTo>
                  <a:pt x="390" y="517"/>
                </a:lnTo>
                <a:lnTo>
                  <a:pt x="395" y="520"/>
                </a:lnTo>
                <a:lnTo>
                  <a:pt x="399" y="523"/>
                </a:lnTo>
                <a:lnTo>
                  <a:pt x="516" y="640"/>
                </a:lnTo>
                <a:lnTo>
                  <a:pt x="584" y="640"/>
                </a:lnTo>
                <a:lnTo>
                  <a:pt x="589" y="642"/>
                </a:lnTo>
                <a:lnTo>
                  <a:pt x="594" y="644"/>
                </a:lnTo>
                <a:lnTo>
                  <a:pt x="599" y="648"/>
                </a:lnTo>
                <a:lnTo>
                  <a:pt x="602" y="653"/>
                </a:lnTo>
                <a:lnTo>
                  <a:pt x="602" y="659"/>
                </a:lnTo>
                <a:lnTo>
                  <a:pt x="602" y="716"/>
                </a:lnTo>
                <a:lnTo>
                  <a:pt x="658" y="716"/>
                </a:lnTo>
                <a:lnTo>
                  <a:pt x="665" y="716"/>
                </a:lnTo>
                <a:lnTo>
                  <a:pt x="670" y="719"/>
                </a:lnTo>
                <a:lnTo>
                  <a:pt x="674" y="723"/>
                </a:lnTo>
                <a:lnTo>
                  <a:pt x="677" y="728"/>
                </a:lnTo>
                <a:lnTo>
                  <a:pt x="678" y="735"/>
                </a:lnTo>
                <a:lnTo>
                  <a:pt x="678" y="791"/>
                </a:lnTo>
                <a:lnTo>
                  <a:pt x="791" y="791"/>
                </a:lnTo>
                <a:lnTo>
                  <a:pt x="791" y="667"/>
                </a:lnTo>
                <a:lnTo>
                  <a:pt x="522" y="398"/>
                </a:lnTo>
                <a:lnTo>
                  <a:pt x="520" y="394"/>
                </a:lnTo>
                <a:lnTo>
                  <a:pt x="518" y="390"/>
                </a:lnTo>
                <a:lnTo>
                  <a:pt x="517" y="385"/>
                </a:lnTo>
                <a:lnTo>
                  <a:pt x="518" y="380"/>
                </a:lnTo>
                <a:lnTo>
                  <a:pt x="521" y="375"/>
                </a:lnTo>
                <a:lnTo>
                  <a:pt x="523" y="371"/>
                </a:lnTo>
                <a:lnTo>
                  <a:pt x="554" y="341"/>
                </a:lnTo>
                <a:lnTo>
                  <a:pt x="561" y="329"/>
                </a:lnTo>
                <a:lnTo>
                  <a:pt x="564" y="314"/>
                </a:lnTo>
                <a:lnTo>
                  <a:pt x="561" y="300"/>
                </a:lnTo>
                <a:lnTo>
                  <a:pt x="554" y="288"/>
                </a:lnTo>
                <a:lnTo>
                  <a:pt x="314" y="49"/>
                </a:lnTo>
                <a:lnTo>
                  <a:pt x="302" y="41"/>
                </a:lnTo>
                <a:lnTo>
                  <a:pt x="288" y="38"/>
                </a:lnTo>
                <a:close/>
                <a:moveTo>
                  <a:pt x="288" y="0"/>
                </a:moveTo>
                <a:lnTo>
                  <a:pt x="306" y="3"/>
                </a:lnTo>
                <a:lnTo>
                  <a:pt x="324" y="9"/>
                </a:lnTo>
                <a:lnTo>
                  <a:pt x="341" y="22"/>
                </a:lnTo>
                <a:lnTo>
                  <a:pt x="580" y="262"/>
                </a:lnTo>
                <a:lnTo>
                  <a:pt x="593" y="278"/>
                </a:lnTo>
                <a:lnTo>
                  <a:pt x="599" y="296"/>
                </a:lnTo>
                <a:lnTo>
                  <a:pt x="602" y="314"/>
                </a:lnTo>
                <a:lnTo>
                  <a:pt x="599" y="334"/>
                </a:lnTo>
                <a:lnTo>
                  <a:pt x="593" y="352"/>
                </a:lnTo>
                <a:lnTo>
                  <a:pt x="580" y="368"/>
                </a:lnTo>
                <a:lnTo>
                  <a:pt x="563" y="385"/>
                </a:lnTo>
                <a:lnTo>
                  <a:pt x="823" y="646"/>
                </a:lnTo>
                <a:lnTo>
                  <a:pt x="826" y="650"/>
                </a:lnTo>
                <a:lnTo>
                  <a:pt x="827" y="655"/>
                </a:lnTo>
                <a:lnTo>
                  <a:pt x="829" y="659"/>
                </a:lnTo>
                <a:lnTo>
                  <a:pt x="829" y="809"/>
                </a:lnTo>
                <a:lnTo>
                  <a:pt x="827" y="816"/>
                </a:lnTo>
                <a:lnTo>
                  <a:pt x="825" y="821"/>
                </a:lnTo>
                <a:lnTo>
                  <a:pt x="821" y="825"/>
                </a:lnTo>
                <a:lnTo>
                  <a:pt x="815" y="828"/>
                </a:lnTo>
                <a:lnTo>
                  <a:pt x="809" y="829"/>
                </a:lnTo>
                <a:lnTo>
                  <a:pt x="658" y="829"/>
                </a:lnTo>
                <a:lnTo>
                  <a:pt x="653" y="828"/>
                </a:lnTo>
                <a:lnTo>
                  <a:pt x="648" y="825"/>
                </a:lnTo>
                <a:lnTo>
                  <a:pt x="644" y="821"/>
                </a:lnTo>
                <a:lnTo>
                  <a:pt x="641" y="816"/>
                </a:lnTo>
                <a:lnTo>
                  <a:pt x="640" y="809"/>
                </a:lnTo>
                <a:lnTo>
                  <a:pt x="640" y="753"/>
                </a:lnTo>
                <a:lnTo>
                  <a:pt x="584" y="753"/>
                </a:lnTo>
                <a:lnTo>
                  <a:pt x="577" y="753"/>
                </a:lnTo>
                <a:lnTo>
                  <a:pt x="572" y="749"/>
                </a:lnTo>
                <a:lnTo>
                  <a:pt x="568" y="745"/>
                </a:lnTo>
                <a:lnTo>
                  <a:pt x="565" y="740"/>
                </a:lnTo>
                <a:lnTo>
                  <a:pt x="565" y="735"/>
                </a:lnTo>
                <a:lnTo>
                  <a:pt x="565" y="678"/>
                </a:lnTo>
                <a:lnTo>
                  <a:pt x="508" y="678"/>
                </a:lnTo>
                <a:lnTo>
                  <a:pt x="504" y="677"/>
                </a:lnTo>
                <a:lnTo>
                  <a:pt x="499" y="676"/>
                </a:lnTo>
                <a:lnTo>
                  <a:pt x="495" y="673"/>
                </a:lnTo>
                <a:lnTo>
                  <a:pt x="386" y="563"/>
                </a:lnTo>
                <a:lnTo>
                  <a:pt x="368" y="580"/>
                </a:lnTo>
                <a:lnTo>
                  <a:pt x="352" y="593"/>
                </a:lnTo>
                <a:lnTo>
                  <a:pt x="334" y="600"/>
                </a:lnTo>
                <a:lnTo>
                  <a:pt x="314" y="602"/>
                </a:lnTo>
                <a:lnTo>
                  <a:pt x="296" y="600"/>
                </a:lnTo>
                <a:lnTo>
                  <a:pt x="277" y="593"/>
                </a:lnTo>
                <a:lnTo>
                  <a:pt x="262" y="580"/>
                </a:lnTo>
                <a:lnTo>
                  <a:pt x="22" y="341"/>
                </a:lnTo>
                <a:lnTo>
                  <a:pt x="9" y="325"/>
                </a:lnTo>
                <a:lnTo>
                  <a:pt x="2" y="307"/>
                </a:lnTo>
                <a:lnTo>
                  <a:pt x="0" y="288"/>
                </a:lnTo>
                <a:lnTo>
                  <a:pt x="2" y="269"/>
                </a:lnTo>
                <a:lnTo>
                  <a:pt x="9" y="250"/>
                </a:lnTo>
                <a:lnTo>
                  <a:pt x="22" y="235"/>
                </a:lnTo>
                <a:lnTo>
                  <a:pt x="234" y="22"/>
                </a:lnTo>
                <a:lnTo>
                  <a:pt x="251" y="9"/>
                </a:lnTo>
                <a:lnTo>
                  <a:pt x="268" y="3"/>
                </a:lnTo>
                <a:lnTo>
                  <a:pt x="28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0" name="Freeform 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50900" y="4915750"/>
            <a:ext cx="444521" cy="445595"/>
          </a:xfrm>
          <a:custGeom>
            <a:avLst/>
            <a:gdLst>
              <a:gd name="T0" fmla="*/ 379 w 827"/>
              <a:gd name="T1" fmla="*/ 385 h 829"/>
              <a:gd name="T2" fmla="*/ 379 w 827"/>
              <a:gd name="T3" fmla="*/ 407 h 829"/>
              <a:gd name="T4" fmla="*/ 400 w 827"/>
              <a:gd name="T5" fmla="*/ 414 h 829"/>
              <a:gd name="T6" fmla="*/ 413 w 827"/>
              <a:gd name="T7" fmla="*/ 396 h 829"/>
              <a:gd name="T8" fmla="*/ 400 w 827"/>
              <a:gd name="T9" fmla="*/ 377 h 829"/>
              <a:gd name="T10" fmla="*/ 373 w 827"/>
              <a:gd name="T11" fmla="*/ 237 h 829"/>
              <a:gd name="T12" fmla="*/ 227 w 827"/>
              <a:gd name="T13" fmla="*/ 415 h 829"/>
              <a:gd name="T14" fmla="*/ 426 w 827"/>
              <a:gd name="T15" fmla="*/ 602 h 829"/>
              <a:gd name="T16" fmla="*/ 468 w 827"/>
              <a:gd name="T17" fmla="*/ 576 h 829"/>
              <a:gd name="T18" fmla="*/ 488 w 827"/>
              <a:gd name="T19" fmla="*/ 576 h 829"/>
              <a:gd name="T20" fmla="*/ 627 w 827"/>
              <a:gd name="T21" fmla="*/ 642 h 829"/>
              <a:gd name="T22" fmla="*/ 640 w 827"/>
              <a:gd name="T23" fmla="*/ 659 h 829"/>
              <a:gd name="T24" fmla="*/ 707 w 827"/>
              <a:gd name="T25" fmla="*/ 719 h 829"/>
              <a:gd name="T26" fmla="*/ 714 w 827"/>
              <a:gd name="T27" fmla="*/ 791 h 829"/>
              <a:gd name="T28" fmla="*/ 576 w 827"/>
              <a:gd name="T29" fmla="*/ 489 h 829"/>
              <a:gd name="T30" fmla="*/ 576 w 827"/>
              <a:gd name="T31" fmla="*/ 469 h 829"/>
              <a:gd name="T32" fmla="*/ 602 w 827"/>
              <a:gd name="T33" fmla="*/ 427 h 829"/>
              <a:gd name="T34" fmla="*/ 475 w 827"/>
              <a:gd name="T35" fmla="*/ 324 h 829"/>
              <a:gd name="T36" fmla="*/ 451 w 827"/>
              <a:gd name="T37" fmla="*/ 396 h 829"/>
              <a:gd name="T38" fmla="*/ 412 w 827"/>
              <a:gd name="T39" fmla="*/ 449 h 829"/>
              <a:gd name="T40" fmla="*/ 349 w 827"/>
              <a:gd name="T41" fmla="*/ 430 h 829"/>
              <a:gd name="T42" fmla="*/ 349 w 827"/>
              <a:gd name="T43" fmla="*/ 363 h 829"/>
              <a:gd name="T44" fmla="*/ 411 w 827"/>
              <a:gd name="T45" fmla="*/ 342 h 829"/>
              <a:gd name="T46" fmla="*/ 450 w 827"/>
              <a:gd name="T47" fmla="*/ 261 h 829"/>
              <a:gd name="T48" fmla="*/ 244 w 827"/>
              <a:gd name="T49" fmla="*/ 38 h 829"/>
              <a:gd name="T50" fmla="*/ 111 w 827"/>
              <a:gd name="T51" fmla="*/ 87 h 829"/>
              <a:gd name="T52" fmla="*/ 40 w 827"/>
              <a:gd name="T53" fmla="*/ 208 h 829"/>
              <a:gd name="T54" fmla="*/ 65 w 827"/>
              <a:gd name="T55" fmla="*/ 348 h 829"/>
              <a:gd name="T56" fmla="*/ 170 w 827"/>
              <a:gd name="T57" fmla="*/ 439 h 829"/>
              <a:gd name="T58" fmla="*/ 188 w 827"/>
              <a:gd name="T59" fmla="*/ 386 h 829"/>
              <a:gd name="T60" fmla="*/ 365 w 827"/>
              <a:gd name="T61" fmla="*/ 197 h 829"/>
              <a:gd name="T62" fmla="*/ 447 w 827"/>
              <a:gd name="T63" fmla="*/ 206 h 829"/>
              <a:gd name="T64" fmla="*/ 377 w 827"/>
              <a:gd name="T65" fmla="*/ 87 h 829"/>
              <a:gd name="T66" fmla="*/ 244 w 827"/>
              <a:gd name="T67" fmla="*/ 38 h 829"/>
              <a:gd name="T68" fmla="*/ 367 w 827"/>
              <a:gd name="T69" fmla="*/ 34 h 829"/>
              <a:gd name="T70" fmla="*/ 474 w 827"/>
              <a:gd name="T71" fmla="*/ 160 h 829"/>
              <a:gd name="T72" fmla="*/ 618 w 827"/>
              <a:gd name="T73" fmla="*/ 375 h 829"/>
              <a:gd name="T74" fmla="*/ 637 w 827"/>
              <a:gd name="T75" fmla="*/ 445 h 829"/>
              <a:gd name="T76" fmla="*/ 824 w 827"/>
              <a:gd name="T77" fmla="*/ 688 h 829"/>
              <a:gd name="T78" fmla="*/ 827 w 827"/>
              <a:gd name="T79" fmla="*/ 816 h 829"/>
              <a:gd name="T80" fmla="*/ 809 w 827"/>
              <a:gd name="T81" fmla="*/ 829 h 829"/>
              <a:gd name="T82" fmla="*/ 680 w 827"/>
              <a:gd name="T83" fmla="*/ 821 h 829"/>
              <a:gd name="T84" fmla="*/ 620 w 827"/>
              <a:gd name="T85" fmla="*/ 753 h 829"/>
              <a:gd name="T86" fmla="*/ 603 w 827"/>
              <a:gd name="T87" fmla="*/ 740 h 829"/>
              <a:gd name="T88" fmla="*/ 540 w 827"/>
              <a:gd name="T89" fmla="*/ 677 h 829"/>
              <a:gd name="T90" fmla="*/ 463 w 827"/>
              <a:gd name="T91" fmla="*/ 631 h 829"/>
              <a:gd name="T92" fmla="*/ 390 w 827"/>
              <a:gd name="T93" fmla="*/ 630 h 829"/>
              <a:gd name="T94" fmla="*/ 200 w 827"/>
              <a:gd name="T95" fmla="*/ 486 h 829"/>
              <a:gd name="T96" fmla="*/ 57 w 827"/>
              <a:gd name="T97" fmla="*/ 403 h 829"/>
              <a:gd name="T98" fmla="*/ 0 w 827"/>
              <a:gd name="T99" fmla="*/ 245 h 829"/>
              <a:gd name="T100" fmla="*/ 57 w 827"/>
              <a:gd name="T101" fmla="*/ 88 h 829"/>
              <a:gd name="T102" fmla="*/ 200 w 827"/>
              <a:gd name="T103" fmla="*/ 4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27" h="829">
                <a:moveTo>
                  <a:pt x="395" y="377"/>
                </a:moveTo>
                <a:lnTo>
                  <a:pt x="388" y="377"/>
                </a:lnTo>
                <a:lnTo>
                  <a:pt x="383" y="381"/>
                </a:lnTo>
                <a:lnTo>
                  <a:pt x="379" y="385"/>
                </a:lnTo>
                <a:lnTo>
                  <a:pt x="377" y="390"/>
                </a:lnTo>
                <a:lnTo>
                  <a:pt x="375" y="396"/>
                </a:lnTo>
                <a:lnTo>
                  <a:pt x="377" y="402"/>
                </a:lnTo>
                <a:lnTo>
                  <a:pt x="379" y="407"/>
                </a:lnTo>
                <a:lnTo>
                  <a:pt x="383" y="411"/>
                </a:lnTo>
                <a:lnTo>
                  <a:pt x="388" y="414"/>
                </a:lnTo>
                <a:lnTo>
                  <a:pt x="395" y="414"/>
                </a:lnTo>
                <a:lnTo>
                  <a:pt x="400" y="414"/>
                </a:lnTo>
                <a:lnTo>
                  <a:pt x="405" y="411"/>
                </a:lnTo>
                <a:lnTo>
                  <a:pt x="409" y="407"/>
                </a:lnTo>
                <a:lnTo>
                  <a:pt x="412" y="402"/>
                </a:lnTo>
                <a:lnTo>
                  <a:pt x="413" y="396"/>
                </a:lnTo>
                <a:lnTo>
                  <a:pt x="412" y="390"/>
                </a:lnTo>
                <a:lnTo>
                  <a:pt x="409" y="385"/>
                </a:lnTo>
                <a:lnTo>
                  <a:pt x="405" y="381"/>
                </a:lnTo>
                <a:lnTo>
                  <a:pt x="400" y="377"/>
                </a:lnTo>
                <a:lnTo>
                  <a:pt x="395" y="377"/>
                </a:lnTo>
                <a:close/>
                <a:moveTo>
                  <a:pt x="400" y="225"/>
                </a:moveTo>
                <a:lnTo>
                  <a:pt x="386" y="229"/>
                </a:lnTo>
                <a:lnTo>
                  <a:pt x="373" y="237"/>
                </a:lnTo>
                <a:lnTo>
                  <a:pt x="235" y="375"/>
                </a:lnTo>
                <a:lnTo>
                  <a:pt x="227" y="386"/>
                </a:lnTo>
                <a:lnTo>
                  <a:pt x="225" y="401"/>
                </a:lnTo>
                <a:lnTo>
                  <a:pt x="227" y="415"/>
                </a:lnTo>
                <a:lnTo>
                  <a:pt x="235" y="427"/>
                </a:lnTo>
                <a:lnTo>
                  <a:pt x="400" y="592"/>
                </a:lnTo>
                <a:lnTo>
                  <a:pt x="412" y="600"/>
                </a:lnTo>
                <a:lnTo>
                  <a:pt x="426" y="602"/>
                </a:lnTo>
                <a:lnTo>
                  <a:pt x="441" y="600"/>
                </a:lnTo>
                <a:lnTo>
                  <a:pt x="453" y="592"/>
                </a:lnTo>
                <a:lnTo>
                  <a:pt x="464" y="580"/>
                </a:lnTo>
                <a:lnTo>
                  <a:pt x="468" y="576"/>
                </a:lnTo>
                <a:lnTo>
                  <a:pt x="474" y="574"/>
                </a:lnTo>
                <a:lnTo>
                  <a:pt x="479" y="574"/>
                </a:lnTo>
                <a:lnTo>
                  <a:pt x="484" y="574"/>
                </a:lnTo>
                <a:lnTo>
                  <a:pt x="488" y="576"/>
                </a:lnTo>
                <a:lnTo>
                  <a:pt x="492" y="579"/>
                </a:lnTo>
                <a:lnTo>
                  <a:pt x="553" y="640"/>
                </a:lnTo>
                <a:lnTo>
                  <a:pt x="620" y="640"/>
                </a:lnTo>
                <a:lnTo>
                  <a:pt x="627" y="642"/>
                </a:lnTo>
                <a:lnTo>
                  <a:pt x="632" y="644"/>
                </a:lnTo>
                <a:lnTo>
                  <a:pt x="636" y="648"/>
                </a:lnTo>
                <a:lnTo>
                  <a:pt x="639" y="653"/>
                </a:lnTo>
                <a:lnTo>
                  <a:pt x="640" y="659"/>
                </a:lnTo>
                <a:lnTo>
                  <a:pt x="640" y="716"/>
                </a:lnTo>
                <a:lnTo>
                  <a:pt x="696" y="716"/>
                </a:lnTo>
                <a:lnTo>
                  <a:pt x="701" y="716"/>
                </a:lnTo>
                <a:lnTo>
                  <a:pt x="707" y="719"/>
                </a:lnTo>
                <a:lnTo>
                  <a:pt x="711" y="723"/>
                </a:lnTo>
                <a:lnTo>
                  <a:pt x="713" y="728"/>
                </a:lnTo>
                <a:lnTo>
                  <a:pt x="714" y="735"/>
                </a:lnTo>
                <a:lnTo>
                  <a:pt x="714" y="791"/>
                </a:lnTo>
                <a:lnTo>
                  <a:pt x="790" y="791"/>
                </a:lnTo>
                <a:lnTo>
                  <a:pt x="790" y="705"/>
                </a:lnTo>
                <a:lnTo>
                  <a:pt x="578" y="492"/>
                </a:lnTo>
                <a:lnTo>
                  <a:pt x="576" y="489"/>
                </a:lnTo>
                <a:lnTo>
                  <a:pt x="573" y="485"/>
                </a:lnTo>
                <a:lnTo>
                  <a:pt x="573" y="479"/>
                </a:lnTo>
                <a:lnTo>
                  <a:pt x="574" y="474"/>
                </a:lnTo>
                <a:lnTo>
                  <a:pt x="576" y="469"/>
                </a:lnTo>
                <a:lnTo>
                  <a:pt x="580" y="465"/>
                </a:lnTo>
                <a:lnTo>
                  <a:pt x="590" y="454"/>
                </a:lnTo>
                <a:lnTo>
                  <a:pt x="599" y="441"/>
                </a:lnTo>
                <a:lnTo>
                  <a:pt x="602" y="427"/>
                </a:lnTo>
                <a:lnTo>
                  <a:pt x="599" y="414"/>
                </a:lnTo>
                <a:lnTo>
                  <a:pt x="590" y="401"/>
                </a:lnTo>
                <a:lnTo>
                  <a:pt x="484" y="293"/>
                </a:lnTo>
                <a:lnTo>
                  <a:pt x="475" y="324"/>
                </a:lnTo>
                <a:lnTo>
                  <a:pt x="463" y="352"/>
                </a:lnTo>
                <a:lnTo>
                  <a:pt x="449" y="379"/>
                </a:lnTo>
                <a:lnTo>
                  <a:pt x="450" y="388"/>
                </a:lnTo>
                <a:lnTo>
                  <a:pt x="451" y="396"/>
                </a:lnTo>
                <a:lnTo>
                  <a:pt x="449" y="414"/>
                </a:lnTo>
                <a:lnTo>
                  <a:pt x="441" y="430"/>
                </a:lnTo>
                <a:lnTo>
                  <a:pt x="428" y="441"/>
                </a:lnTo>
                <a:lnTo>
                  <a:pt x="412" y="449"/>
                </a:lnTo>
                <a:lnTo>
                  <a:pt x="395" y="452"/>
                </a:lnTo>
                <a:lnTo>
                  <a:pt x="377" y="449"/>
                </a:lnTo>
                <a:lnTo>
                  <a:pt x="361" y="441"/>
                </a:lnTo>
                <a:lnTo>
                  <a:pt x="349" y="430"/>
                </a:lnTo>
                <a:lnTo>
                  <a:pt x="341" y="414"/>
                </a:lnTo>
                <a:lnTo>
                  <a:pt x="339" y="396"/>
                </a:lnTo>
                <a:lnTo>
                  <a:pt x="341" y="377"/>
                </a:lnTo>
                <a:lnTo>
                  <a:pt x="349" y="363"/>
                </a:lnTo>
                <a:lnTo>
                  <a:pt x="361" y="350"/>
                </a:lnTo>
                <a:lnTo>
                  <a:pt x="377" y="342"/>
                </a:lnTo>
                <a:lnTo>
                  <a:pt x="395" y="339"/>
                </a:lnTo>
                <a:lnTo>
                  <a:pt x="411" y="342"/>
                </a:lnTo>
                <a:lnTo>
                  <a:pt x="424" y="347"/>
                </a:lnTo>
                <a:lnTo>
                  <a:pt x="437" y="321"/>
                </a:lnTo>
                <a:lnTo>
                  <a:pt x="446" y="291"/>
                </a:lnTo>
                <a:lnTo>
                  <a:pt x="450" y="261"/>
                </a:lnTo>
                <a:lnTo>
                  <a:pt x="426" y="237"/>
                </a:lnTo>
                <a:lnTo>
                  <a:pt x="415" y="229"/>
                </a:lnTo>
                <a:lnTo>
                  <a:pt x="400" y="225"/>
                </a:lnTo>
                <a:close/>
                <a:moveTo>
                  <a:pt x="244" y="38"/>
                </a:moveTo>
                <a:lnTo>
                  <a:pt x="206" y="42"/>
                </a:lnTo>
                <a:lnTo>
                  <a:pt x="172" y="51"/>
                </a:lnTo>
                <a:lnTo>
                  <a:pt x="140" y="67"/>
                </a:lnTo>
                <a:lnTo>
                  <a:pt x="111" y="87"/>
                </a:lnTo>
                <a:lnTo>
                  <a:pt x="86" y="112"/>
                </a:lnTo>
                <a:lnTo>
                  <a:pt x="65" y="140"/>
                </a:lnTo>
                <a:lnTo>
                  <a:pt x="49" y="173"/>
                </a:lnTo>
                <a:lnTo>
                  <a:pt x="40" y="208"/>
                </a:lnTo>
                <a:lnTo>
                  <a:pt x="37" y="245"/>
                </a:lnTo>
                <a:lnTo>
                  <a:pt x="40" y="282"/>
                </a:lnTo>
                <a:lnTo>
                  <a:pt x="49" y="317"/>
                </a:lnTo>
                <a:lnTo>
                  <a:pt x="65" y="348"/>
                </a:lnTo>
                <a:lnTo>
                  <a:pt x="85" y="377"/>
                </a:lnTo>
                <a:lnTo>
                  <a:pt x="110" y="402"/>
                </a:lnTo>
                <a:lnTo>
                  <a:pt x="138" y="423"/>
                </a:lnTo>
                <a:lnTo>
                  <a:pt x="170" y="439"/>
                </a:lnTo>
                <a:lnTo>
                  <a:pt x="204" y="448"/>
                </a:lnTo>
                <a:lnTo>
                  <a:pt x="193" y="428"/>
                </a:lnTo>
                <a:lnTo>
                  <a:pt x="188" y="407"/>
                </a:lnTo>
                <a:lnTo>
                  <a:pt x="188" y="386"/>
                </a:lnTo>
                <a:lnTo>
                  <a:pt x="196" y="365"/>
                </a:lnTo>
                <a:lnTo>
                  <a:pt x="209" y="347"/>
                </a:lnTo>
                <a:lnTo>
                  <a:pt x="347" y="211"/>
                </a:lnTo>
                <a:lnTo>
                  <a:pt x="365" y="197"/>
                </a:lnTo>
                <a:lnTo>
                  <a:pt x="386" y="190"/>
                </a:lnTo>
                <a:lnTo>
                  <a:pt x="407" y="189"/>
                </a:lnTo>
                <a:lnTo>
                  <a:pt x="428" y="194"/>
                </a:lnTo>
                <a:lnTo>
                  <a:pt x="447" y="206"/>
                </a:lnTo>
                <a:lnTo>
                  <a:pt x="437" y="170"/>
                </a:lnTo>
                <a:lnTo>
                  <a:pt x="422" y="139"/>
                </a:lnTo>
                <a:lnTo>
                  <a:pt x="402" y="110"/>
                </a:lnTo>
                <a:lnTo>
                  <a:pt x="377" y="87"/>
                </a:lnTo>
                <a:lnTo>
                  <a:pt x="348" y="66"/>
                </a:lnTo>
                <a:lnTo>
                  <a:pt x="315" y="51"/>
                </a:lnTo>
                <a:lnTo>
                  <a:pt x="281" y="41"/>
                </a:lnTo>
                <a:lnTo>
                  <a:pt x="244" y="38"/>
                </a:lnTo>
                <a:close/>
                <a:moveTo>
                  <a:pt x="244" y="0"/>
                </a:moveTo>
                <a:lnTo>
                  <a:pt x="288" y="4"/>
                </a:lnTo>
                <a:lnTo>
                  <a:pt x="330" y="16"/>
                </a:lnTo>
                <a:lnTo>
                  <a:pt x="367" y="34"/>
                </a:lnTo>
                <a:lnTo>
                  <a:pt x="402" y="58"/>
                </a:lnTo>
                <a:lnTo>
                  <a:pt x="432" y="88"/>
                </a:lnTo>
                <a:lnTo>
                  <a:pt x="455" y="122"/>
                </a:lnTo>
                <a:lnTo>
                  <a:pt x="474" y="160"/>
                </a:lnTo>
                <a:lnTo>
                  <a:pt x="485" y="202"/>
                </a:lnTo>
                <a:lnTo>
                  <a:pt x="489" y="245"/>
                </a:lnTo>
                <a:lnTo>
                  <a:pt x="489" y="246"/>
                </a:lnTo>
                <a:lnTo>
                  <a:pt x="618" y="375"/>
                </a:lnTo>
                <a:lnTo>
                  <a:pt x="629" y="390"/>
                </a:lnTo>
                <a:lnTo>
                  <a:pt x="636" y="407"/>
                </a:lnTo>
                <a:lnTo>
                  <a:pt x="639" y="427"/>
                </a:lnTo>
                <a:lnTo>
                  <a:pt x="637" y="445"/>
                </a:lnTo>
                <a:lnTo>
                  <a:pt x="629" y="464"/>
                </a:lnTo>
                <a:lnTo>
                  <a:pt x="619" y="479"/>
                </a:lnTo>
                <a:lnTo>
                  <a:pt x="822" y="684"/>
                </a:lnTo>
                <a:lnTo>
                  <a:pt x="824" y="688"/>
                </a:lnTo>
                <a:lnTo>
                  <a:pt x="827" y="691"/>
                </a:lnTo>
                <a:lnTo>
                  <a:pt x="827" y="697"/>
                </a:lnTo>
                <a:lnTo>
                  <a:pt x="827" y="809"/>
                </a:lnTo>
                <a:lnTo>
                  <a:pt x="827" y="816"/>
                </a:lnTo>
                <a:lnTo>
                  <a:pt x="824" y="821"/>
                </a:lnTo>
                <a:lnTo>
                  <a:pt x="821" y="825"/>
                </a:lnTo>
                <a:lnTo>
                  <a:pt x="815" y="828"/>
                </a:lnTo>
                <a:lnTo>
                  <a:pt x="809" y="829"/>
                </a:lnTo>
                <a:lnTo>
                  <a:pt x="696" y="829"/>
                </a:lnTo>
                <a:lnTo>
                  <a:pt x="690" y="828"/>
                </a:lnTo>
                <a:lnTo>
                  <a:pt x="684" y="825"/>
                </a:lnTo>
                <a:lnTo>
                  <a:pt x="680" y="821"/>
                </a:lnTo>
                <a:lnTo>
                  <a:pt x="678" y="816"/>
                </a:lnTo>
                <a:lnTo>
                  <a:pt x="677" y="809"/>
                </a:lnTo>
                <a:lnTo>
                  <a:pt x="677" y="753"/>
                </a:lnTo>
                <a:lnTo>
                  <a:pt x="620" y="753"/>
                </a:lnTo>
                <a:lnTo>
                  <a:pt x="615" y="753"/>
                </a:lnTo>
                <a:lnTo>
                  <a:pt x="610" y="749"/>
                </a:lnTo>
                <a:lnTo>
                  <a:pt x="606" y="745"/>
                </a:lnTo>
                <a:lnTo>
                  <a:pt x="603" y="740"/>
                </a:lnTo>
                <a:lnTo>
                  <a:pt x="602" y="735"/>
                </a:lnTo>
                <a:lnTo>
                  <a:pt x="602" y="678"/>
                </a:lnTo>
                <a:lnTo>
                  <a:pt x="546" y="678"/>
                </a:lnTo>
                <a:lnTo>
                  <a:pt x="540" y="677"/>
                </a:lnTo>
                <a:lnTo>
                  <a:pt x="536" y="676"/>
                </a:lnTo>
                <a:lnTo>
                  <a:pt x="532" y="673"/>
                </a:lnTo>
                <a:lnTo>
                  <a:pt x="479" y="619"/>
                </a:lnTo>
                <a:lnTo>
                  <a:pt x="463" y="631"/>
                </a:lnTo>
                <a:lnTo>
                  <a:pt x="445" y="638"/>
                </a:lnTo>
                <a:lnTo>
                  <a:pt x="426" y="640"/>
                </a:lnTo>
                <a:lnTo>
                  <a:pt x="407" y="638"/>
                </a:lnTo>
                <a:lnTo>
                  <a:pt x="390" y="630"/>
                </a:lnTo>
                <a:lnTo>
                  <a:pt x="373" y="618"/>
                </a:lnTo>
                <a:lnTo>
                  <a:pt x="244" y="490"/>
                </a:lnTo>
                <a:lnTo>
                  <a:pt x="244" y="490"/>
                </a:lnTo>
                <a:lnTo>
                  <a:pt x="200" y="486"/>
                </a:lnTo>
                <a:lnTo>
                  <a:pt x="159" y="474"/>
                </a:lnTo>
                <a:lnTo>
                  <a:pt x="120" y="456"/>
                </a:lnTo>
                <a:lnTo>
                  <a:pt x="86" y="432"/>
                </a:lnTo>
                <a:lnTo>
                  <a:pt x="57" y="403"/>
                </a:lnTo>
                <a:lnTo>
                  <a:pt x="32" y="368"/>
                </a:lnTo>
                <a:lnTo>
                  <a:pt x="15" y="330"/>
                </a:lnTo>
                <a:lnTo>
                  <a:pt x="3" y="290"/>
                </a:lnTo>
                <a:lnTo>
                  <a:pt x="0" y="245"/>
                </a:lnTo>
                <a:lnTo>
                  <a:pt x="3" y="202"/>
                </a:lnTo>
                <a:lnTo>
                  <a:pt x="15" y="160"/>
                </a:lnTo>
                <a:lnTo>
                  <a:pt x="32" y="122"/>
                </a:lnTo>
                <a:lnTo>
                  <a:pt x="57" y="88"/>
                </a:lnTo>
                <a:lnTo>
                  <a:pt x="86" y="58"/>
                </a:lnTo>
                <a:lnTo>
                  <a:pt x="120" y="34"/>
                </a:lnTo>
                <a:lnTo>
                  <a:pt x="159" y="16"/>
                </a:lnTo>
                <a:lnTo>
                  <a:pt x="200" y="4"/>
                </a:lnTo>
                <a:lnTo>
                  <a:pt x="24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1" name="Freeform 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593418" y="4956599"/>
            <a:ext cx="445595" cy="363894"/>
          </a:xfrm>
          <a:custGeom>
            <a:avLst/>
            <a:gdLst>
              <a:gd name="T0" fmla="*/ 62 w 829"/>
              <a:gd name="T1" fmla="*/ 567 h 677"/>
              <a:gd name="T2" fmla="*/ 41 w 829"/>
              <a:gd name="T3" fmla="*/ 588 h 677"/>
              <a:gd name="T4" fmla="*/ 41 w 829"/>
              <a:gd name="T5" fmla="*/ 617 h 677"/>
              <a:gd name="T6" fmla="*/ 62 w 829"/>
              <a:gd name="T7" fmla="*/ 636 h 677"/>
              <a:gd name="T8" fmla="*/ 753 w 829"/>
              <a:gd name="T9" fmla="*/ 640 h 677"/>
              <a:gd name="T10" fmla="*/ 781 w 829"/>
              <a:gd name="T11" fmla="*/ 629 h 677"/>
              <a:gd name="T12" fmla="*/ 791 w 829"/>
              <a:gd name="T13" fmla="*/ 602 h 677"/>
              <a:gd name="T14" fmla="*/ 781 w 829"/>
              <a:gd name="T15" fmla="*/ 575 h 677"/>
              <a:gd name="T16" fmla="*/ 753 w 829"/>
              <a:gd name="T17" fmla="*/ 564 h 677"/>
              <a:gd name="T18" fmla="*/ 76 w 829"/>
              <a:gd name="T19" fmla="*/ 526 h 677"/>
              <a:gd name="T20" fmla="*/ 778 w 829"/>
              <a:gd name="T21" fmla="*/ 530 h 677"/>
              <a:gd name="T22" fmla="*/ 815 w 829"/>
              <a:gd name="T23" fmla="*/ 558 h 677"/>
              <a:gd name="T24" fmla="*/ 829 w 829"/>
              <a:gd name="T25" fmla="*/ 602 h 677"/>
              <a:gd name="T26" fmla="*/ 815 w 829"/>
              <a:gd name="T27" fmla="*/ 647 h 677"/>
              <a:gd name="T28" fmla="*/ 778 w 829"/>
              <a:gd name="T29" fmla="*/ 673 h 677"/>
              <a:gd name="T30" fmla="*/ 76 w 829"/>
              <a:gd name="T31" fmla="*/ 677 h 677"/>
              <a:gd name="T32" fmla="*/ 31 w 829"/>
              <a:gd name="T33" fmla="*/ 663 h 677"/>
              <a:gd name="T34" fmla="*/ 4 w 829"/>
              <a:gd name="T35" fmla="*/ 626 h 677"/>
              <a:gd name="T36" fmla="*/ 4 w 829"/>
              <a:gd name="T37" fmla="*/ 579 h 677"/>
              <a:gd name="T38" fmla="*/ 31 w 829"/>
              <a:gd name="T39" fmla="*/ 541 h 677"/>
              <a:gd name="T40" fmla="*/ 76 w 829"/>
              <a:gd name="T41" fmla="*/ 526 h 677"/>
              <a:gd name="T42" fmla="*/ 62 w 829"/>
              <a:gd name="T43" fmla="*/ 304 h 677"/>
              <a:gd name="T44" fmla="*/ 41 w 829"/>
              <a:gd name="T45" fmla="*/ 324 h 677"/>
              <a:gd name="T46" fmla="*/ 41 w 829"/>
              <a:gd name="T47" fmla="*/ 354 h 677"/>
              <a:gd name="T48" fmla="*/ 62 w 829"/>
              <a:gd name="T49" fmla="*/ 373 h 677"/>
              <a:gd name="T50" fmla="*/ 753 w 829"/>
              <a:gd name="T51" fmla="*/ 376 h 677"/>
              <a:gd name="T52" fmla="*/ 781 w 829"/>
              <a:gd name="T53" fmla="*/ 365 h 677"/>
              <a:gd name="T54" fmla="*/ 791 w 829"/>
              <a:gd name="T55" fmla="*/ 339 h 677"/>
              <a:gd name="T56" fmla="*/ 781 w 829"/>
              <a:gd name="T57" fmla="*/ 312 h 677"/>
              <a:gd name="T58" fmla="*/ 753 w 829"/>
              <a:gd name="T59" fmla="*/ 301 h 677"/>
              <a:gd name="T60" fmla="*/ 76 w 829"/>
              <a:gd name="T61" fmla="*/ 263 h 677"/>
              <a:gd name="T62" fmla="*/ 778 w 829"/>
              <a:gd name="T63" fmla="*/ 267 h 677"/>
              <a:gd name="T64" fmla="*/ 815 w 829"/>
              <a:gd name="T65" fmla="*/ 295 h 677"/>
              <a:gd name="T66" fmla="*/ 829 w 829"/>
              <a:gd name="T67" fmla="*/ 339 h 677"/>
              <a:gd name="T68" fmla="*/ 815 w 829"/>
              <a:gd name="T69" fmla="*/ 382 h 677"/>
              <a:gd name="T70" fmla="*/ 778 w 829"/>
              <a:gd name="T71" fmla="*/ 410 h 677"/>
              <a:gd name="T72" fmla="*/ 76 w 829"/>
              <a:gd name="T73" fmla="*/ 414 h 677"/>
              <a:gd name="T74" fmla="*/ 31 w 829"/>
              <a:gd name="T75" fmla="*/ 399 h 677"/>
              <a:gd name="T76" fmla="*/ 4 w 829"/>
              <a:gd name="T77" fmla="*/ 363 h 677"/>
              <a:gd name="T78" fmla="*/ 4 w 829"/>
              <a:gd name="T79" fmla="*/ 314 h 677"/>
              <a:gd name="T80" fmla="*/ 31 w 829"/>
              <a:gd name="T81" fmla="*/ 278 h 677"/>
              <a:gd name="T82" fmla="*/ 76 w 829"/>
              <a:gd name="T83" fmla="*/ 263 h 677"/>
              <a:gd name="T84" fmla="*/ 62 w 829"/>
              <a:gd name="T85" fmla="*/ 41 h 677"/>
              <a:gd name="T86" fmla="*/ 41 w 829"/>
              <a:gd name="T87" fmla="*/ 60 h 677"/>
              <a:gd name="T88" fmla="*/ 41 w 829"/>
              <a:gd name="T89" fmla="*/ 89 h 677"/>
              <a:gd name="T90" fmla="*/ 62 w 829"/>
              <a:gd name="T91" fmla="*/ 110 h 677"/>
              <a:gd name="T92" fmla="*/ 753 w 829"/>
              <a:gd name="T93" fmla="*/ 113 h 677"/>
              <a:gd name="T94" fmla="*/ 781 w 829"/>
              <a:gd name="T95" fmla="*/ 102 h 677"/>
              <a:gd name="T96" fmla="*/ 791 w 829"/>
              <a:gd name="T97" fmla="*/ 75 h 677"/>
              <a:gd name="T98" fmla="*/ 781 w 829"/>
              <a:gd name="T99" fmla="*/ 49 h 677"/>
              <a:gd name="T100" fmla="*/ 753 w 829"/>
              <a:gd name="T101" fmla="*/ 37 h 677"/>
              <a:gd name="T102" fmla="*/ 76 w 829"/>
              <a:gd name="T103" fmla="*/ 0 h 677"/>
              <a:gd name="T104" fmla="*/ 778 w 829"/>
              <a:gd name="T105" fmla="*/ 4 h 677"/>
              <a:gd name="T106" fmla="*/ 815 w 829"/>
              <a:gd name="T107" fmla="*/ 30 h 677"/>
              <a:gd name="T108" fmla="*/ 829 w 829"/>
              <a:gd name="T109" fmla="*/ 75 h 677"/>
              <a:gd name="T110" fmla="*/ 815 w 829"/>
              <a:gd name="T111" fmla="*/ 119 h 677"/>
              <a:gd name="T112" fmla="*/ 778 w 829"/>
              <a:gd name="T113" fmla="*/ 147 h 677"/>
              <a:gd name="T114" fmla="*/ 76 w 829"/>
              <a:gd name="T115" fmla="*/ 151 h 677"/>
              <a:gd name="T116" fmla="*/ 31 w 829"/>
              <a:gd name="T117" fmla="*/ 136 h 677"/>
              <a:gd name="T118" fmla="*/ 4 w 829"/>
              <a:gd name="T119" fmla="*/ 98 h 677"/>
              <a:gd name="T120" fmla="*/ 4 w 829"/>
              <a:gd name="T121" fmla="*/ 51 h 677"/>
              <a:gd name="T122" fmla="*/ 31 w 829"/>
              <a:gd name="T123" fmla="*/ 15 h 677"/>
              <a:gd name="T124" fmla="*/ 76 w 829"/>
              <a:gd name="T125" fmla="*/ 0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9" h="677">
                <a:moveTo>
                  <a:pt x="76" y="564"/>
                </a:moveTo>
                <a:lnTo>
                  <a:pt x="62" y="567"/>
                </a:lnTo>
                <a:lnTo>
                  <a:pt x="50" y="575"/>
                </a:lnTo>
                <a:lnTo>
                  <a:pt x="41" y="588"/>
                </a:lnTo>
                <a:lnTo>
                  <a:pt x="38" y="602"/>
                </a:lnTo>
                <a:lnTo>
                  <a:pt x="41" y="617"/>
                </a:lnTo>
                <a:lnTo>
                  <a:pt x="50" y="629"/>
                </a:lnTo>
                <a:lnTo>
                  <a:pt x="62" y="636"/>
                </a:lnTo>
                <a:lnTo>
                  <a:pt x="76" y="640"/>
                </a:lnTo>
                <a:lnTo>
                  <a:pt x="753" y="640"/>
                </a:lnTo>
                <a:lnTo>
                  <a:pt x="769" y="636"/>
                </a:lnTo>
                <a:lnTo>
                  <a:pt x="781" y="629"/>
                </a:lnTo>
                <a:lnTo>
                  <a:pt x="788" y="617"/>
                </a:lnTo>
                <a:lnTo>
                  <a:pt x="791" y="602"/>
                </a:lnTo>
                <a:lnTo>
                  <a:pt x="788" y="588"/>
                </a:lnTo>
                <a:lnTo>
                  <a:pt x="781" y="575"/>
                </a:lnTo>
                <a:lnTo>
                  <a:pt x="769" y="567"/>
                </a:lnTo>
                <a:lnTo>
                  <a:pt x="753" y="564"/>
                </a:lnTo>
                <a:lnTo>
                  <a:pt x="76" y="564"/>
                </a:lnTo>
                <a:close/>
                <a:moveTo>
                  <a:pt x="76" y="526"/>
                </a:moveTo>
                <a:lnTo>
                  <a:pt x="753" y="526"/>
                </a:lnTo>
                <a:lnTo>
                  <a:pt x="778" y="530"/>
                </a:lnTo>
                <a:lnTo>
                  <a:pt x="798" y="541"/>
                </a:lnTo>
                <a:lnTo>
                  <a:pt x="815" y="558"/>
                </a:lnTo>
                <a:lnTo>
                  <a:pt x="825" y="579"/>
                </a:lnTo>
                <a:lnTo>
                  <a:pt x="829" y="602"/>
                </a:lnTo>
                <a:lnTo>
                  <a:pt x="825" y="626"/>
                </a:lnTo>
                <a:lnTo>
                  <a:pt x="815" y="647"/>
                </a:lnTo>
                <a:lnTo>
                  <a:pt x="798" y="663"/>
                </a:lnTo>
                <a:lnTo>
                  <a:pt x="778" y="673"/>
                </a:lnTo>
                <a:lnTo>
                  <a:pt x="753" y="677"/>
                </a:lnTo>
                <a:lnTo>
                  <a:pt x="76" y="677"/>
                </a:lnTo>
                <a:lnTo>
                  <a:pt x="52" y="673"/>
                </a:lnTo>
                <a:lnTo>
                  <a:pt x="31" y="663"/>
                </a:lnTo>
                <a:lnTo>
                  <a:pt x="16" y="647"/>
                </a:lnTo>
                <a:lnTo>
                  <a:pt x="4" y="626"/>
                </a:lnTo>
                <a:lnTo>
                  <a:pt x="0" y="602"/>
                </a:lnTo>
                <a:lnTo>
                  <a:pt x="4" y="579"/>
                </a:lnTo>
                <a:lnTo>
                  <a:pt x="16" y="558"/>
                </a:lnTo>
                <a:lnTo>
                  <a:pt x="31" y="541"/>
                </a:lnTo>
                <a:lnTo>
                  <a:pt x="52" y="530"/>
                </a:lnTo>
                <a:lnTo>
                  <a:pt x="76" y="526"/>
                </a:lnTo>
                <a:close/>
                <a:moveTo>
                  <a:pt x="76" y="301"/>
                </a:moveTo>
                <a:lnTo>
                  <a:pt x="62" y="304"/>
                </a:lnTo>
                <a:lnTo>
                  <a:pt x="50" y="312"/>
                </a:lnTo>
                <a:lnTo>
                  <a:pt x="41" y="324"/>
                </a:lnTo>
                <a:lnTo>
                  <a:pt x="38" y="339"/>
                </a:lnTo>
                <a:lnTo>
                  <a:pt x="41" y="354"/>
                </a:lnTo>
                <a:lnTo>
                  <a:pt x="50" y="365"/>
                </a:lnTo>
                <a:lnTo>
                  <a:pt x="62" y="373"/>
                </a:lnTo>
                <a:lnTo>
                  <a:pt x="76" y="376"/>
                </a:lnTo>
                <a:lnTo>
                  <a:pt x="753" y="376"/>
                </a:lnTo>
                <a:lnTo>
                  <a:pt x="769" y="373"/>
                </a:lnTo>
                <a:lnTo>
                  <a:pt x="781" y="365"/>
                </a:lnTo>
                <a:lnTo>
                  <a:pt x="788" y="354"/>
                </a:lnTo>
                <a:lnTo>
                  <a:pt x="791" y="339"/>
                </a:lnTo>
                <a:lnTo>
                  <a:pt x="788" y="324"/>
                </a:lnTo>
                <a:lnTo>
                  <a:pt x="781" y="312"/>
                </a:lnTo>
                <a:lnTo>
                  <a:pt x="769" y="304"/>
                </a:lnTo>
                <a:lnTo>
                  <a:pt x="753" y="301"/>
                </a:lnTo>
                <a:lnTo>
                  <a:pt x="76" y="301"/>
                </a:lnTo>
                <a:close/>
                <a:moveTo>
                  <a:pt x="76" y="263"/>
                </a:moveTo>
                <a:lnTo>
                  <a:pt x="753" y="263"/>
                </a:lnTo>
                <a:lnTo>
                  <a:pt x="778" y="267"/>
                </a:lnTo>
                <a:lnTo>
                  <a:pt x="798" y="278"/>
                </a:lnTo>
                <a:lnTo>
                  <a:pt x="815" y="295"/>
                </a:lnTo>
                <a:lnTo>
                  <a:pt x="825" y="314"/>
                </a:lnTo>
                <a:lnTo>
                  <a:pt x="829" y="339"/>
                </a:lnTo>
                <a:lnTo>
                  <a:pt x="825" y="363"/>
                </a:lnTo>
                <a:lnTo>
                  <a:pt x="815" y="382"/>
                </a:lnTo>
                <a:lnTo>
                  <a:pt x="798" y="399"/>
                </a:lnTo>
                <a:lnTo>
                  <a:pt x="778" y="410"/>
                </a:lnTo>
                <a:lnTo>
                  <a:pt x="753" y="414"/>
                </a:lnTo>
                <a:lnTo>
                  <a:pt x="76" y="414"/>
                </a:lnTo>
                <a:lnTo>
                  <a:pt x="52" y="410"/>
                </a:lnTo>
                <a:lnTo>
                  <a:pt x="31" y="399"/>
                </a:lnTo>
                <a:lnTo>
                  <a:pt x="16" y="382"/>
                </a:lnTo>
                <a:lnTo>
                  <a:pt x="4" y="363"/>
                </a:lnTo>
                <a:lnTo>
                  <a:pt x="0" y="339"/>
                </a:lnTo>
                <a:lnTo>
                  <a:pt x="4" y="314"/>
                </a:lnTo>
                <a:lnTo>
                  <a:pt x="16" y="295"/>
                </a:lnTo>
                <a:lnTo>
                  <a:pt x="31" y="278"/>
                </a:lnTo>
                <a:lnTo>
                  <a:pt x="52" y="267"/>
                </a:lnTo>
                <a:lnTo>
                  <a:pt x="76" y="263"/>
                </a:lnTo>
                <a:close/>
                <a:moveTo>
                  <a:pt x="76" y="37"/>
                </a:moveTo>
                <a:lnTo>
                  <a:pt x="62" y="41"/>
                </a:lnTo>
                <a:lnTo>
                  <a:pt x="50" y="49"/>
                </a:lnTo>
                <a:lnTo>
                  <a:pt x="41" y="60"/>
                </a:lnTo>
                <a:lnTo>
                  <a:pt x="38" y="75"/>
                </a:lnTo>
                <a:lnTo>
                  <a:pt x="41" y="89"/>
                </a:lnTo>
                <a:lnTo>
                  <a:pt x="50" y="102"/>
                </a:lnTo>
                <a:lnTo>
                  <a:pt x="62" y="110"/>
                </a:lnTo>
                <a:lnTo>
                  <a:pt x="76" y="113"/>
                </a:lnTo>
                <a:lnTo>
                  <a:pt x="753" y="113"/>
                </a:lnTo>
                <a:lnTo>
                  <a:pt x="769" y="110"/>
                </a:lnTo>
                <a:lnTo>
                  <a:pt x="781" y="102"/>
                </a:lnTo>
                <a:lnTo>
                  <a:pt x="788" y="89"/>
                </a:lnTo>
                <a:lnTo>
                  <a:pt x="791" y="75"/>
                </a:lnTo>
                <a:lnTo>
                  <a:pt x="788" y="60"/>
                </a:lnTo>
                <a:lnTo>
                  <a:pt x="781" y="49"/>
                </a:lnTo>
                <a:lnTo>
                  <a:pt x="769" y="41"/>
                </a:lnTo>
                <a:lnTo>
                  <a:pt x="753" y="37"/>
                </a:lnTo>
                <a:lnTo>
                  <a:pt x="76" y="37"/>
                </a:lnTo>
                <a:close/>
                <a:moveTo>
                  <a:pt x="76" y="0"/>
                </a:moveTo>
                <a:lnTo>
                  <a:pt x="753" y="0"/>
                </a:lnTo>
                <a:lnTo>
                  <a:pt x="778" y="4"/>
                </a:lnTo>
                <a:lnTo>
                  <a:pt x="798" y="15"/>
                </a:lnTo>
                <a:lnTo>
                  <a:pt x="815" y="30"/>
                </a:lnTo>
                <a:lnTo>
                  <a:pt x="825" y="51"/>
                </a:lnTo>
                <a:lnTo>
                  <a:pt x="829" y="75"/>
                </a:lnTo>
                <a:lnTo>
                  <a:pt x="825" y="98"/>
                </a:lnTo>
                <a:lnTo>
                  <a:pt x="815" y="119"/>
                </a:lnTo>
                <a:lnTo>
                  <a:pt x="798" y="136"/>
                </a:lnTo>
                <a:lnTo>
                  <a:pt x="778" y="147"/>
                </a:lnTo>
                <a:lnTo>
                  <a:pt x="753" y="151"/>
                </a:lnTo>
                <a:lnTo>
                  <a:pt x="76" y="151"/>
                </a:lnTo>
                <a:lnTo>
                  <a:pt x="52" y="147"/>
                </a:lnTo>
                <a:lnTo>
                  <a:pt x="31" y="136"/>
                </a:lnTo>
                <a:lnTo>
                  <a:pt x="16" y="119"/>
                </a:lnTo>
                <a:lnTo>
                  <a:pt x="4" y="98"/>
                </a:lnTo>
                <a:lnTo>
                  <a:pt x="0" y="75"/>
                </a:lnTo>
                <a:lnTo>
                  <a:pt x="4" y="51"/>
                </a:lnTo>
                <a:lnTo>
                  <a:pt x="16" y="30"/>
                </a:lnTo>
                <a:lnTo>
                  <a:pt x="31" y="15"/>
                </a:lnTo>
                <a:lnTo>
                  <a:pt x="52" y="4"/>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2" name="Freeform 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37011" y="4956330"/>
            <a:ext cx="445058" cy="364431"/>
          </a:xfrm>
          <a:custGeom>
            <a:avLst/>
            <a:gdLst>
              <a:gd name="T0" fmla="*/ 266 w 828"/>
              <a:gd name="T1" fmla="*/ 588 h 678"/>
              <a:gd name="T2" fmla="*/ 285 w 828"/>
              <a:gd name="T3" fmla="*/ 637 h 678"/>
              <a:gd name="T4" fmla="*/ 779 w 828"/>
              <a:gd name="T5" fmla="*/ 628 h 678"/>
              <a:gd name="T6" fmla="*/ 779 w 828"/>
              <a:gd name="T7" fmla="*/ 576 h 678"/>
              <a:gd name="T8" fmla="*/ 75 w 828"/>
              <a:gd name="T9" fmla="*/ 564 h 678"/>
              <a:gd name="T10" fmla="*/ 37 w 828"/>
              <a:gd name="T11" fmla="*/ 602 h 678"/>
              <a:gd name="T12" fmla="*/ 75 w 828"/>
              <a:gd name="T13" fmla="*/ 640 h 678"/>
              <a:gd name="T14" fmla="*/ 113 w 828"/>
              <a:gd name="T15" fmla="*/ 602 h 678"/>
              <a:gd name="T16" fmla="*/ 75 w 828"/>
              <a:gd name="T17" fmla="*/ 564 h 678"/>
              <a:gd name="T18" fmla="*/ 797 w 828"/>
              <a:gd name="T19" fmla="*/ 542 h 678"/>
              <a:gd name="T20" fmla="*/ 824 w 828"/>
              <a:gd name="T21" fmla="*/ 626 h 678"/>
              <a:gd name="T22" fmla="*/ 753 w 828"/>
              <a:gd name="T23" fmla="*/ 678 h 678"/>
              <a:gd name="T24" fmla="*/ 240 w 828"/>
              <a:gd name="T25" fmla="*/ 647 h 678"/>
              <a:gd name="T26" fmla="*/ 240 w 828"/>
              <a:gd name="T27" fmla="*/ 558 h 678"/>
              <a:gd name="T28" fmla="*/ 75 w 828"/>
              <a:gd name="T29" fmla="*/ 527 h 678"/>
              <a:gd name="T30" fmla="*/ 147 w 828"/>
              <a:gd name="T31" fmla="*/ 579 h 678"/>
              <a:gd name="T32" fmla="*/ 119 w 828"/>
              <a:gd name="T33" fmla="*/ 664 h 678"/>
              <a:gd name="T34" fmla="*/ 30 w 828"/>
              <a:gd name="T35" fmla="*/ 664 h 678"/>
              <a:gd name="T36" fmla="*/ 3 w 828"/>
              <a:gd name="T37" fmla="*/ 579 h 678"/>
              <a:gd name="T38" fmla="*/ 75 w 828"/>
              <a:gd name="T39" fmla="*/ 527 h 678"/>
              <a:gd name="T40" fmla="*/ 266 w 828"/>
              <a:gd name="T41" fmla="*/ 325 h 678"/>
              <a:gd name="T42" fmla="*/ 285 w 828"/>
              <a:gd name="T43" fmla="*/ 373 h 678"/>
              <a:gd name="T44" fmla="*/ 779 w 828"/>
              <a:gd name="T45" fmla="*/ 365 h 678"/>
              <a:gd name="T46" fmla="*/ 779 w 828"/>
              <a:gd name="T47" fmla="*/ 313 h 678"/>
              <a:gd name="T48" fmla="*/ 75 w 828"/>
              <a:gd name="T49" fmla="*/ 301 h 678"/>
              <a:gd name="T50" fmla="*/ 37 w 828"/>
              <a:gd name="T51" fmla="*/ 339 h 678"/>
              <a:gd name="T52" fmla="*/ 75 w 828"/>
              <a:gd name="T53" fmla="*/ 377 h 678"/>
              <a:gd name="T54" fmla="*/ 113 w 828"/>
              <a:gd name="T55" fmla="*/ 339 h 678"/>
              <a:gd name="T56" fmla="*/ 75 w 828"/>
              <a:gd name="T57" fmla="*/ 301 h 678"/>
              <a:gd name="T58" fmla="*/ 797 w 828"/>
              <a:gd name="T59" fmla="*/ 277 h 678"/>
              <a:gd name="T60" fmla="*/ 824 w 828"/>
              <a:gd name="T61" fmla="*/ 363 h 678"/>
              <a:gd name="T62" fmla="*/ 753 w 828"/>
              <a:gd name="T63" fmla="*/ 414 h 678"/>
              <a:gd name="T64" fmla="*/ 240 w 828"/>
              <a:gd name="T65" fmla="*/ 383 h 678"/>
              <a:gd name="T66" fmla="*/ 240 w 828"/>
              <a:gd name="T67" fmla="*/ 294 h 678"/>
              <a:gd name="T68" fmla="*/ 75 w 828"/>
              <a:gd name="T69" fmla="*/ 263 h 678"/>
              <a:gd name="T70" fmla="*/ 147 w 828"/>
              <a:gd name="T71" fmla="*/ 315 h 678"/>
              <a:gd name="T72" fmla="*/ 119 w 828"/>
              <a:gd name="T73" fmla="*/ 399 h 678"/>
              <a:gd name="T74" fmla="*/ 30 w 828"/>
              <a:gd name="T75" fmla="*/ 399 h 678"/>
              <a:gd name="T76" fmla="*/ 3 w 828"/>
              <a:gd name="T77" fmla="*/ 315 h 678"/>
              <a:gd name="T78" fmla="*/ 75 w 828"/>
              <a:gd name="T79" fmla="*/ 263 h 678"/>
              <a:gd name="T80" fmla="*/ 266 w 828"/>
              <a:gd name="T81" fmla="*/ 60 h 678"/>
              <a:gd name="T82" fmla="*/ 285 w 828"/>
              <a:gd name="T83" fmla="*/ 110 h 678"/>
              <a:gd name="T84" fmla="*/ 779 w 828"/>
              <a:gd name="T85" fmla="*/ 102 h 678"/>
              <a:gd name="T86" fmla="*/ 779 w 828"/>
              <a:gd name="T87" fmla="*/ 48 h 678"/>
              <a:gd name="T88" fmla="*/ 75 w 828"/>
              <a:gd name="T89" fmla="*/ 38 h 678"/>
              <a:gd name="T90" fmla="*/ 37 w 828"/>
              <a:gd name="T91" fmla="*/ 76 h 678"/>
              <a:gd name="T92" fmla="*/ 75 w 828"/>
              <a:gd name="T93" fmla="*/ 112 h 678"/>
              <a:gd name="T94" fmla="*/ 113 w 828"/>
              <a:gd name="T95" fmla="*/ 76 h 678"/>
              <a:gd name="T96" fmla="*/ 75 w 828"/>
              <a:gd name="T97" fmla="*/ 38 h 678"/>
              <a:gd name="T98" fmla="*/ 797 w 828"/>
              <a:gd name="T99" fmla="*/ 14 h 678"/>
              <a:gd name="T100" fmla="*/ 824 w 828"/>
              <a:gd name="T101" fmla="*/ 99 h 678"/>
              <a:gd name="T102" fmla="*/ 753 w 828"/>
              <a:gd name="T103" fmla="*/ 150 h 678"/>
              <a:gd name="T104" fmla="*/ 240 w 828"/>
              <a:gd name="T105" fmla="*/ 120 h 678"/>
              <a:gd name="T106" fmla="*/ 240 w 828"/>
              <a:gd name="T107" fmla="*/ 31 h 678"/>
              <a:gd name="T108" fmla="*/ 75 w 828"/>
              <a:gd name="T109" fmla="*/ 0 h 678"/>
              <a:gd name="T110" fmla="*/ 147 w 828"/>
              <a:gd name="T111" fmla="*/ 51 h 678"/>
              <a:gd name="T112" fmla="*/ 119 w 828"/>
              <a:gd name="T113" fmla="*/ 136 h 678"/>
              <a:gd name="T114" fmla="*/ 30 w 828"/>
              <a:gd name="T115" fmla="*/ 136 h 678"/>
              <a:gd name="T116" fmla="*/ 3 w 828"/>
              <a:gd name="T117" fmla="*/ 51 h 678"/>
              <a:gd name="T118" fmla="*/ 75 w 828"/>
              <a:gd name="T119" fmla="*/ 0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28" h="678">
                <a:moveTo>
                  <a:pt x="301" y="564"/>
                </a:moveTo>
                <a:lnTo>
                  <a:pt x="285" y="568"/>
                </a:lnTo>
                <a:lnTo>
                  <a:pt x="274" y="576"/>
                </a:lnTo>
                <a:lnTo>
                  <a:pt x="266" y="588"/>
                </a:lnTo>
                <a:lnTo>
                  <a:pt x="263" y="602"/>
                </a:lnTo>
                <a:lnTo>
                  <a:pt x="266" y="616"/>
                </a:lnTo>
                <a:lnTo>
                  <a:pt x="274" y="628"/>
                </a:lnTo>
                <a:lnTo>
                  <a:pt x="285" y="637"/>
                </a:lnTo>
                <a:lnTo>
                  <a:pt x="301" y="640"/>
                </a:lnTo>
                <a:lnTo>
                  <a:pt x="753" y="640"/>
                </a:lnTo>
                <a:lnTo>
                  <a:pt x="767" y="637"/>
                </a:lnTo>
                <a:lnTo>
                  <a:pt x="779" y="628"/>
                </a:lnTo>
                <a:lnTo>
                  <a:pt x="787" y="616"/>
                </a:lnTo>
                <a:lnTo>
                  <a:pt x="790" y="602"/>
                </a:lnTo>
                <a:lnTo>
                  <a:pt x="787" y="588"/>
                </a:lnTo>
                <a:lnTo>
                  <a:pt x="779" y="576"/>
                </a:lnTo>
                <a:lnTo>
                  <a:pt x="767" y="568"/>
                </a:lnTo>
                <a:lnTo>
                  <a:pt x="753" y="564"/>
                </a:lnTo>
                <a:lnTo>
                  <a:pt x="301" y="564"/>
                </a:lnTo>
                <a:close/>
                <a:moveTo>
                  <a:pt x="75" y="564"/>
                </a:moveTo>
                <a:lnTo>
                  <a:pt x="60" y="568"/>
                </a:lnTo>
                <a:lnTo>
                  <a:pt x="48" y="576"/>
                </a:lnTo>
                <a:lnTo>
                  <a:pt x="41" y="588"/>
                </a:lnTo>
                <a:lnTo>
                  <a:pt x="37" y="602"/>
                </a:lnTo>
                <a:lnTo>
                  <a:pt x="41" y="616"/>
                </a:lnTo>
                <a:lnTo>
                  <a:pt x="48" y="628"/>
                </a:lnTo>
                <a:lnTo>
                  <a:pt x="60" y="637"/>
                </a:lnTo>
                <a:lnTo>
                  <a:pt x="75" y="640"/>
                </a:lnTo>
                <a:lnTo>
                  <a:pt x="89" y="637"/>
                </a:lnTo>
                <a:lnTo>
                  <a:pt x="101" y="628"/>
                </a:lnTo>
                <a:lnTo>
                  <a:pt x="110" y="616"/>
                </a:lnTo>
                <a:lnTo>
                  <a:pt x="113" y="602"/>
                </a:lnTo>
                <a:lnTo>
                  <a:pt x="110" y="588"/>
                </a:lnTo>
                <a:lnTo>
                  <a:pt x="101" y="576"/>
                </a:lnTo>
                <a:lnTo>
                  <a:pt x="89" y="568"/>
                </a:lnTo>
                <a:lnTo>
                  <a:pt x="75" y="564"/>
                </a:lnTo>
                <a:close/>
                <a:moveTo>
                  <a:pt x="301" y="527"/>
                </a:moveTo>
                <a:lnTo>
                  <a:pt x="753" y="527"/>
                </a:lnTo>
                <a:lnTo>
                  <a:pt x="777" y="531"/>
                </a:lnTo>
                <a:lnTo>
                  <a:pt x="797" y="542"/>
                </a:lnTo>
                <a:lnTo>
                  <a:pt x="813" y="558"/>
                </a:lnTo>
                <a:lnTo>
                  <a:pt x="824" y="579"/>
                </a:lnTo>
                <a:lnTo>
                  <a:pt x="828" y="602"/>
                </a:lnTo>
                <a:lnTo>
                  <a:pt x="824" y="626"/>
                </a:lnTo>
                <a:lnTo>
                  <a:pt x="813" y="647"/>
                </a:lnTo>
                <a:lnTo>
                  <a:pt x="797" y="664"/>
                </a:lnTo>
                <a:lnTo>
                  <a:pt x="777" y="674"/>
                </a:lnTo>
                <a:lnTo>
                  <a:pt x="753" y="678"/>
                </a:lnTo>
                <a:lnTo>
                  <a:pt x="301" y="678"/>
                </a:lnTo>
                <a:lnTo>
                  <a:pt x="276" y="674"/>
                </a:lnTo>
                <a:lnTo>
                  <a:pt x="257" y="664"/>
                </a:lnTo>
                <a:lnTo>
                  <a:pt x="240" y="647"/>
                </a:lnTo>
                <a:lnTo>
                  <a:pt x="229" y="626"/>
                </a:lnTo>
                <a:lnTo>
                  <a:pt x="225" y="602"/>
                </a:lnTo>
                <a:lnTo>
                  <a:pt x="229" y="579"/>
                </a:lnTo>
                <a:lnTo>
                  <a:pt x="240" y="558"/>
                </a:lnTo>
                <a:lnTo>
                  <a:pt x="257" y="542"/>
                </a:lnTo>
                <a:lnTo>
                  <a:pt x="276" y="531"/>
                </a:lnTo>
                <a:lnTo>
                  <a:pt x="301" y="527"/>
                </a:lnTo>
                <a:close/>
                <a:moveTo>
                  <a:pt x="75" y="527"/>
                </a:moveTo>
                <a:lnTo>
                  <a:pt x="98" y="531"/>
                </a:lnTo>
                <a:lnTo>
                  <a:pt x="119" y="542"/>
                </a:lnTo>
                <a:lnTo>
                  <a:pt x="135" y="558"/>
                </a:lnTo>
                <a:lnTo>
                  <a:pt x="147" y="579"/>
                </a:lnTo>
                <a:lnTo>
                  <a:pt x="151" y="602"/>
                </a:lnTo>
                <a:lnTo>
                  <a:pt x="147" y="626"/>
                </a:lnTo>
                <a:lnTo>
                  <a:pt x="135" y="647"/>
                </a:lnTo>
                <a:lnTo>
                  <a:pt x="119" y="664"/>
                </a:lnTo>
                <a:lnTo>
                  <a:pt x="98" y="674"/>
                </a:lnTo>
                <a:lnTo>
                  <a:pt x="75" y="678"/>
                </a:lnTo>
                <a:lnTo>
                  <a:pt x="51" y="674"/>
                </a:lnTo>
                <a:lnTo>
                  <a:pt x="30" y="664"/>
                </a:lnTo>
                <a:lnTo>
                  <a:pt x="14" y="647"/>
                </a:lnTo>
                <a:lnTo>
                  <a:pt x="3" y="626"/>
                </a:lnTo>
                <a:lnTo>
                  <a:pt x="0" y="602"/>
                </a:lnTo>
                <a:lnTo>
                  <a:pt x="3" y="579"/>
                </a:lnTo>
                <a:lnTo>
                  <a:pt x="14" y="558"/>
                </a:lnTo>
                <a:lnTo>
                  <a:pt x="30" y="542"/>
                </a:lnTo>
                <a:lnTo>
                  <a:pt x="51" y="531"/>
                </a:lnTo>
                <a:lnTo>
                  <a:pt x="75" y="527"/>
                </a:lnTo>
                <a:close/>
                <a:moveTo>
                  <a:pt x="301" y="301"/>
                </a:moveTo>
                <a:lnTo>
                  <a:pt x="285" y="304"/>
                </a:lnTo>
                <a:lnTo>
                  <a:pt x="274" y="313"/>
                </a:lnTo>
                <a:lnTo>
                  <a:pt x="266" y="325"/>
                </a:lnTo>
                <a:lnTo>
                  <a:pt x="263" y="339"/>
                </a:lnTo>
                <a:lnTo>
                  <a:pt x="266" y="353"/>
                </a:lnTo>
                <a:lnTo>
                  <a:pt x="274" y="365"/>
                </a:lnTo>
                <a:lnTo>
                  <a:pt x="285" y="373"/>
                </a:lnTo>
                <a:lnTo>
                  <a:pt x="301" y="377"/>
                </a:lnTo>
                <a:lnTo>
                  <a:pt x="753" y="377"/>
                </a:lnTo>
                <a:lnTo>
                  <a:pt x="767" y="373"/>
                </a:lnTo>
                <a:lnTo>
                  <a:pt x="779" y="365"/>
                </a:lnTo>
                <a:lnTo>
                  <a:pt x="787" y="353"/>
                </a:lnTo>
                <a:lnTo>
                  <a:pt x="790" y="339"/>
                </a:lnTo>
                <a:lnTo>
                  <a:pt x="787" y="325"/>
                </a:lnTo>
                <a:lnTo>
                  <a:pt x="779" y="313"/>
                </a:lnTo>
                <a:lnTo>
                  <a:pt x="767" y="304"/>
                </a:lnTo>
                <a:lnTo>
                  <a:pt x="753" y="301"/>
                </a:lnTo>
                <a:lnTo>
                  <a:pt x="301" y="301"/>
                </a:lnTo>
                <a:close/>
                <a:moveTo>
                  <a:pt x="75" y="301"/>
                </a:moveTo>
                <a:lnTo>
                  <a:pt x="60" y="304"/>
                </a:lnTo>
                <a:lnTo>
                  <a:pt x="48" y="313"/>
                </a:lnTo>
                <a:lnTo>
                  <a:pt x="41" y="325"/>
                </a:lnTo>
                <a:lnTo>
                  <a:pt x="37" y="339"/>
                </a:lnTo>
                <a:lnTo>
                  <a:pt x="41" y="353"/>
                </a:lnTo>
                <a:lnTo>
                  <a:pt x="48" y="365"/>
                </a:lnTo>
                <a:lnTo>
                  <a:pt x="60" y="373"/>
                </a:lnTo>
                <a:lnTo>
                  <a:pt x="75" y="377"/>
                </a:lnTo>
                <a:lnTo>
                  <a:pt x="89" y="373"/>
                </a:lnTo>
                <a:lnTo>
                  <a:pt x="101" y="365"/>
                </a:lnTo>
                <a:lnTo>
                  <a:pt x="110" y="353"/>
                </a:lnTo>
                <a:lnTo>
                  <a:pt x="113" y="339"/>
                </a:lnTo>
                <a:lnTo>
                  <a:pt x="110" y="325"/>
                </a:lnTo>
                <a:lnTo>
                  <a:pt x="101" y="313"/>
                </a:lnTo>
                <a:lnTo>
                  <a:pt x="89" y="304"/>
                </a:lnTo>
                <a:lnTo>
                  <a:pt x="75" y="301"/>
                </a:lnTo>
                <a:close/>
                <a:moveTo>
                  <a:pt x="301" y="263"/>
                </a:moveTo>
                <a:lnTo>
                  <a:pt x="753" y="263"/>
                </a:lnTo>
                <a:lnTo>
                  <a:pt x="777" y="267"/>
                </a:lnTo>
                <a:lnTo>
                  <a:pt x="797" y="277"/>
                </a:lnTo>
                <a:lnTo>
                  <a:pt x="813" y="294"/>
                </a:lnTo>
                <a:lnTo>
                  <a:pt x="824" y="315"/>
                </a:lnTo>
                <a:lnTo>
                  <a:pt x="828" y="339"/>
                </a:lnTo>
                <a:lnTo>
                  <a:pt x="824" y="363"/>
                </a:lnTo>
                <a:lnTo>
                  <a:pt x="813" y="383"/>
                </a:lnTo>
                <a:lnTo>
                  <a:pt x="797" y="399"/>
                </a:lnTo>
                <a:lnTo>
                  <a:pt x="777" y="410"/>
                </a:lnTo>
                <a:lnTo>
                  <a:pt x="753" y="414"/>
                </a:lnTo>
                <a:lnTo>
                  <a:pt x="301" y="414"/>
                </a:lnTo>
                <a:lnTo>
                  <a:pt x="276" y="410"/>
                </a:lnTo>
                <a:lnTo>
                  <a:pt x="257" y="399"/>
                </a:lnTo>
                <a:lnTo>
                  <a:pt x="240" y="383"/>
                </a:lnTo>
                <a:lnTo>
                  <a:pt x="229" y="363"/>
                </a:lnTo>
                <a:lnTo>
                  <a:pt x="225" y="339"/>
                </a:lnTo>
                <a:lnTo>
                  <a:pt x="229" y="315"/>
                </a:lnTo>
                <a:lnTo>
                  <a:pt x="240" y="294"/>
                </a:lnTo>
                <a:lnTo>
                  <a:pt x="257" y="277"/>
                </a:lnTo>
                <a:lnTo>
                  <a:pt x="276" y="267"/>
                </a:lnTo>
                <a:lnTo>
                  <a:pt x="301" y="263"/>
                </a:lnTo>
                <a:close/>
                <a:moveTo>
                  <a:pt x="75" y="263"/>
                </a:moveTo>
                <a:lnTo>
                  <a:pt x="98" y="267"/>
                </a:lnTo>
                <a:lnTo>
                  <a:pt x="119" y="277"/>
                </a:lnTo>
                <a:lnTo>
                  <a:pt x="135" y="294"/>
                </a:lnTo>
                <a:lnTo>
                  <a:pt x="147" y="315"/>
                </a:lnTo>
                <a:lnTo>
                  <a:pt x="151" y="339"/>
                </a:lnTo>
                <a:lnTo>
                  <a:pt x="147" y="363"/>
                </a:lnTo>
                <a:lnTo>
                  <a:pt x="135" y="383"/>
                </a:lnTo>
                <a:lnTo>
                  <a:pt x="119" y="399"/>
                </a:lnTo>
                <a:lnTo>
                  <a:pt x="98" y="410"/>
                </a:lnTo>
                <a:lnTo>
                  <a:pt x="75" y="414"/>
                </a:lnTo>
                <a:lnTo>
                  <a:pt x="51" y="410"/>
                </a:lnTo>
                <a:lnTo>
                  <a:pt x="30" y="399"/>
                </a:lnTo>
                <a:lnTo>
                  <a:pt x="14" y="383"/>
                </a:lnTo>
                <a:lnTo>
                  <a:pt x="3" y="363"/>
                </a:lnTo>
                <a:lnTo>
                  <a:pt x="0" y="339"/>
                </a:lnTo>
                <a:lnTo>
                  <a:pt x="3" y="315"/>
                </a:lnTo>
                <a:lnTo>
                  <a:pt x="14" y="294"/>
                </a:lnTo>
                <a:lnTo>
                  <a:pt x="30" y="277"/>
                </a:lnTo>
                <a:lnTo>
                  <a:pt x="51" y="267"/>
                </a:lnTo>
                <a:lnTo>
                  <a:pt x="75" y="263"/>
                </a:lnTo>
                <a:close/>
                <a:moveTo>
                  <a:pt x="301" y="38"/>
                </a:moveTo>
                <a:lnTo>
                  <a:pt x="285" y="40"/>
                </a:lnTo>
                <a:lnTo>
                  <a:pt x="274" y="48"/>
                </a:lnTo>
                <a:lnTo>
                  <a:pt x="266" y="60"/>
                </a:lnTo>
                <a:lnTo>
                  <a:pt x="263" y="76"/>
                </a:lnTo>
                <a:lnTo>
                  <a:pt x="266" y="90"/>
                </a:lnTo>
                <a:lnTo>
                  <a:pt x="274" y="102"/>
                </a:lnTo>
                <a:lnTo>
                  <a:pt x="285" y="110"/>
                </a:lnTo>
                <a:lnTo>
                  <a:pt x="301" y="112"/>
                </a:lnTo>
                <a:lnTo>
                  <a:pt x="753" y="112"/>
                </a:lnTo>
                <a:lnTo>
                  <a:pt x="767" y="110"/>
                </a:lnTo>
                <a:lnTo>
                  <a:pt x="779" y="102"/>
                </a:lnTo>
                <a:lnTo>
                  <a:pt x="787" y="90"/>
                </a:lnTo>
                <a:lnTo>
                  <a:pt x="790" y="76"/>
                </a:lnTo>
                <a:lnTo>
                  <a:pt x="787" y="60"/>
                </a:lnTo>
                <a:lnTo>
                  <a:pt x="779" y="48"/>
                </a:lnTo>
                <a:lnTo>
                  <a:pt x="767" y="40"/>
                </a:lnTo>
                <a:lnTo>
                  <a:pt x="753" y="38"/>
                </a:lnTo>
                <a:lnTo>
                  <a:pt x="301" y="38"/>
                </a:lnTo>
                <a:close/>
                <a:moveTo>
                  <a:pt x="75" y="38"/>
                </a:moveTo>
                <a:lnTo>
                  <a:pt x="60" y="40"/>
                </a:lnTo>
                <a:lnTo>
                  <a:pt x="48" y="48"/>
                </a:lnTo>
                <a:lnTo>
                  <a:pt x="41" y="60"/>
                </a:lnTo>
                <a:lnTo>
                  <a:pt x="37" y="76"/>
                </a:lnTo>
                <a:lnTo>
                  <a:pt x="41" y="90"/>
                </a:lnTo>
                <a:lnTo>
                  <a:pt x="48" y="102"/>
                </a:lnTo>
                <a:lnTo>
                  <a:pt x="60" y="110"/>
                </a:lnTo>
                <a:lnTo>
                  <a:pt x="75" y="112"/>
                </a:lnTo>
                <a:lnTo>
                  <a:pt x="89" y="110"/>
                </a:lnTo>
                <a:lnTo>
                  <a:pt x="101" y="102"/>
                </a:lnTo>
                <a:lnTo>
                  <a:pt x="110" y="90"/>
                </a:lnTo>
                <a:lnTo>
                  <a:pt x="113" y="76"/>
                </a:lnTo>
                <a:lnTo>
                  <a:pt x="110" y="60"/>
                </a:lnTo>
                <a:lnTo>
                  <a:pt x="101" y="48"/>
                </a:lnTo>
                <a:lnTo>
                  <a:pt x="89" y="40"/>
                </a:lnTo>
                <a:lnTo>
                  <a:pt x="75" y="38"/>
                </a:lnTo>
                <a:close/>
                <a:moveTo>
                  <a:pt x="301" y="0"/>
                </a:moveTo>
                <a:lnTo>
                  <a:pt x="753" y="0"/>
                </a:lnTo>
                <a:lnTo>
                  <a:pt x="777" y="4"/>
                </a:lnTo>
                <a:lnTo>
                  <a:pt x="797" y="14"/>
                </a:lnTo>
                <a:lnTo>
                  <a:pt x="813" y="31"/>
                </a:lnTo>
                <a:lnTo>
                  <a:pt x="824" y="51"/>
                </a:lnTo>
                <a:lnTo>
                  <a:pt x="828" y="76"/>
                </a:lnTo>
                <a:lnTo>
                  <a:pt x="824" y="99"/>
                </a:lnTo>
                <a:lnTo>
                  <a:pt x="813" y="120"/>
                </a:lnTo>
                <a:lnTo>
                  <a:pt x="797" y="136"/>
                </a:lnTo>
                <a:lnTo>
                  <a:pt x="777" y="147"/>
                </a:lnTo>
                <a:lnTo>
                  <a:pt x="753" y="150"/>
                </a:lnTo>
                <a:lnTo>
                  <a:pt x="301" y="150"/>
                </a:lnTo>
                <a:lnTo>
                  <a:pt x="276" y="147"/>
                </a:lnTo>
                <a:lnTo>
                  <a:pt x="257" y="136"/>
                </a:lnTo>
                <a:lnTo>
                  <a:pt x="240" y="120"/>
                </a:lnTo>
                <a:lnTo>
                  <a:pt x="229" y="99"/>
                </a:lnTo>
                <a:lnTo>
                  <a:pt x="225" y="76"/>
                </a:lnTo>
                <a:lnTo>
                  <a:pt x="229" y="51"/>
                </a:lnTo>
                <a:lnTo>
                  <a:pt x="240" y="31"/>
                </a:lnTo>
                <a:lnTo>
                  <a:pt x="257" y="14"/>
                </a:lnTo>
                <a:lnTo>
                  <a:pt x="276" y="4"/>
                </a:lnTo>
                <a:lnTo>
                  <a:pt x="301" y="0"/>
                </a:lnTo>
                <a:close/>
                <a:moveTo>
                  <a:pt x="75" y="0"/>
                </a:moveTo>
                <a:lnTo>
                  <a:pt x="98" y="4"/>
                </a:lnTo>
                <a:lnTo>
                  <a:pt x="119" y="14"/>
                </a:lnTo>
                <a:lnTo>
                  <a:pt x="135" y="31"/>
                </a:lnTo>
                <a:lnTo>
                  <a:pt x="147" y="51"/>
                </a:lnTo>
                <a:lnTo>
                  <a:pt x="151" y="76"/>
                </a:lnTo>
                <a:lnTo>
                  <a:pt x="147" y="99"/>
                </a:lnTo>
                <a:lnTo>
                  <a:pt x="135" y="120"/>
                </a:lnTo>
                <a:lnTo>
                  <a:pt x="119" y="136"/>
                </a:lnTo>
                <a:lnTo>
                  <a:pt x="98" y="147"/>
                </a:lnTo>
                <a:lnTo>
                  <a:pt x="75" y="150"/>
                </a:lnTo>
                <a:lnTo>
                  <a:pt x="51" y="147"/>
                </a:lnTo>
                <a:lnTo>
                  <a:pt x="30" y="136"/>
                </a:lnTo>
                <a:lnTo>
                  <a:pt x="14" y="120"/>
                </a:lnTo>
                <a:lnTo>
                  <a:pt x="3" y="99"/>
                </a:lnTo>
                <a:lnTo>
                  <a:pt x="0" y="76"/>
                </a:lnTo>
                <a:lnTo>
                  <a:pt x="3" y="51"/>
                </a:lnTo>
                <a:lnTo>
                  <a:pt x="14" y="31"/>
                </a:lnTo>
                <a:lnTo>
                  <a:pt x="30" y="14"/>
                </a:lnTo>
                <a:lnTo>
                  <a:pt x="51" y="4"/>
                </a:lnTo>
                <a:lnTo>
                  <a:pt x="7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3" name="Freeform 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280066" y="4956330"/>
            <a:ext cx="445058" cy="364431"/>
          </a:xfrm>
          <a:custGeom>
            <a:avLst/>
            <a:gdLst>
              <a:gd name="T0" fmla="*/ 815 w 828"/>
              <a:gd name="T1" fmla="*/ 603 h 678"/>
              <a:gd name="T2" fmla="*/ 827 w 828"/>
              <a:gd name="T3" fmla="*/ 615 h 678"/>
              <a:gd name="T4" fmla="*/ 825 w 828"/>
              <a:gd name="T5" fmla="*/ 632 h 678"/>
              <a:gd name="T6" fmla="*/ 809 w 828"/>
              <a:gd name="T7" fmla="*/ 640 h 678"/>
              <a:gd name="T8" fmla="*/ 196 w 828"/>
              <a:gd name="T9" fmla="*/ 636 h 678"/>
              <a:gd name="T10" fmla="*/ 188 w 828"/>
              <a:gd name="T11" fmla="*/ 620 h 678"/>
              <a:gd name="T12" fmla="*/ 196 w 828"/>
              <a:gd name="T13" fmla="*/ 606 h 678"/>
              <a:gd name="T14" fmla="*/ 56 w 828"/>
              <a:gd name="T15" fmla="*/ 564 h 678"/>
              <a:gd name="T16" fmla="*/ 102 w 828"/>
              <a:gd name="T17" fmla="*/ 588 h 678"/>
              <a:gd name="T18" fmla="*/ 110 w 828"/>
              <a:gd name="T19" fmla="*/ 639 h 678"/>
              <a:gd name="T20" fmla="*/ 74 w 828"/>
              <a:gd name="T21" fmla="*/ 674 h 678"/>
              <a:gd name="T22" fmla="*/ 23 w 828"/>
              <a:gd name="T23" fmla="*/ 666 h 678"/>
              <a:gd name="T24" fmla="*/ 0 w 828"/>
              <a:gd name="T25" fmla="*/ 620 h 678"/>
              <a:gd name="T26" fmla="*/ 23 w 828"/>
              <a:gd name="T27" fmla="*/ 576 h 678"/>
              <a:gd name="T28" fmla="*/ 206 w 828"/>
              <a:gd name="T29" fmla="*/ 414 h 678"/>
              <a:gd name="T30" fmla="*/ 821 w 828"/>
              <a:gd name="T31" fmla="*/ 418 h 678"/>
              <a:gd name="T32" fmla="*/ 828 w 828"/>
              <a:gd name="T33" fmla="*/ 433 h 678"/>
              <a:gd name="T34" fmla="*/ 821 w 828"/>
              <a:gd name="T35" fmla="*/ 448 h 678"/>
              <a:gd name="T36" fmla="*/ 206 w 828"/>
              <a:gd name="T37" fmla="*/ 452 h 678"/>
              <a:gd name="T38" fmla="*/ 192 w 828"/>
              <a:gd name="T39" fmla="*/ 444 h 678"/>
              <a:gd name="T40" fmla="*/ 189 w 828"/>
              <a:gd name="T41" fmla="*/ 427 h 678"/>
              <a:gd name="T42" fmla="*/ 201 w 828"/>
              <a:gd name="T43" fmla="*/ 415 h 678"/>
              <a:gd name="T44" fmla="*/ 74 w 828"/>
              <a:gd name="T45" fmla="*/ 380 h 678"/>
              <a:gd name="T46" fmla="*/ 110 w 828"/>
              <a:gd name="T47" fmla="*/ 415 h 678"/>
              <a:gd name="T48" fmla="*/ 102 w 828"/>
              <a:gd name="T49" fmla="*/ 466 h 678"/>
              <a:gd name="T50" fmla="*/ 56 w 828"/>
              <a:gd name="T51" fmla="*/ 490 h 678"/>
              <a:gd name="T52" fmla="*/ 10 w 828"/>
              <a:gd name="T53" fmla="*/ 466 h 678"/>
              <a:gd name="T54" fmla="*/ 2 w 828"/>
              <a:gd name="T55" fmla="*/ 415 h 678"/>
              <a:gd name="T56" fmla="*/ 39 w 828"/>
              <a:gd name="T57" fmla="*/ 380 h 678"/>
              <a:gd name="T58" fmla="*/ 809 w 828"/>
              <a:gd name="T59" fmla="*/ 226 h 678"/>
              <a:gd name="T60" fmla="*/ 825 w 828"/>
              <a:gd name="T61" fmla="*/ 233 h 678"/>
              <a:gd name="T62" fmla="*/ 827 w 828"/>
              <a:gd name="T63" fmla="*/ 251 h 678"/>
              <a:gd name="T64" fmla="*/ 815 w 828"/>
              <a:gd name="T65" fmla="*/ 263 h 678"/>
              <a:gd name="T66" fmla="*/ 201 w 828"/>
              <a:gd name="T67" fmla="*/ 263 h 678"/>
              <a:gd name="T68" fmla="*/ 189 w 828"/>
              <a:gd name="T69" fmla="*/ 251 h 678"/>
              <a:gd name="T70" fmla="*/ 192 w 828"/>
              <a:gd name="T71" fmla="*/ 233 h 678"/>
              <a:gd name="T72" fmla="*/ 206 w 828"/>
              <a:gd name="T73" fmla="*/ 226 h 678"/>
              <a:gd name="T74" fmla="*/ 90 w 828"/>
              <a:gd name="T75" fmla="*/ 199 h 678"/>
              <a:gd name="T76" fmla="*/ 112 w 828"/>
              <a:gd name="T77" fmla="*/ 245 h 678"/>
              <a:gd name="T78" fmla="*/ 90 w 828"/>
              <a:gd name="T79" fmla="*/ 291 h 678"/>
              <a:gd name="T80" fmla="*/ 39 w 828"/>
              <a:gd name="T81" fmla="*/ 298 h 678"/>
              <a:gd name="T82" fmla="*/ 2 w 828"/>
              <a:gd name="T83" fmla="*/ 263 h 678"/>
              <a:gd name="T84" fmla="*/ 10 w 828"/>
              <a:gd name="T85" fmla="*/ 212 h 678"/>
              <a:gd name="T86" fmla="*/ 56 w 828"/>
              <a:gd name="T87" fmla="*/ 188 h 678"/>
              <a:gd name="T88" fmla="*/ 815 w 828"/>
              <a:gd name="T89" fmla="*/ 39 h 678"/>
              <a:gd name="T90" fmla="*/ 827 w 828"/>
              <a:gd name="T91" fmla="*/ 51 h 678"/>
              <a:gd name="T92" fmla="*/ 825 w 828"/>
              <a:gd name="T93" fmla="*/ 68 h 678"/>
              <a:gd name="T94" fmla="*/ 809 w 828"/>
              <a:gd name="T95" fmla="*/ 76 h 678"/>
              <a:gd name="T96" fmla="*/ 196 w 828"/>
              <a:gd name="T97" fmla="*/ 72 h 678"/>
              <a:gd name="T98" fmla="*/ 188 w 828"/>
              <a:gd name="T99" fmla="*/ 56 h 678"/>
              <a:gd name="T100" fmla="*/ 196 w 828"/>
              <a:gd name="T101" fmla="*/ 42 h 678"/>
              <a:gd name="T102" fmla="*/ 56 w 828"/>
              <a:gd name="T103" fmla="*/ 0 h 678"/>
              <a:gd name="T104" fmla="*/ 102 w 828"/>
              <a:gd name="T105" fmla="*/ 23 h 678"/>
              <a:gd name="T106" fmla="*/ 110 w 828"/>
              <a:gd name="T107" fmla="*/ 75 h 678"/>
              <a:gd name="T108" fmla="*/ 74 w 828"/>
              <a:gd name="T109" fmla="*/ 110 h 678"/>
              <a:gd name="T110" fmla="*/ 23 w 828"/>
              <a:gd name="T111" fmla="*/ 102 h 678"/>
              <a:gd name="T112" fmla="*/ 0 w 828"/>
              <a:gd name="T113" fmla="*/ 56 h 678"/>
              <a:gd name="T114" fmla="*/ 23 w 828"/>
              <a:gd name="T115" fmla="*/ 10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28" h="678">
                <a:moveTo>
                  <a:pt x="206" y="602"/>
                </a:moveTo>
                <a:lnTo>
                  <a:pt x="809" y="602"/>
                </a:lnTo>
                <a:lnTo>
                  <a:pt x="815" y="603"/>
                </a:lnTo>
                <a:lnTo>
                  <a:pt x="821" y="606"/>
                </a:lnTo>
                <a:lnTo>
                  <a:pt x="825" y="610"/>
                </a:lnTo>
                <a:lnTo>
                  <a:pt x="827" y="615"/>
                </a:lnTo>
                <a:lnTo>
                  <a:pt x="828" y="620"/>
                </a:lnTo>
                <a:lnTo>
                  <a:pt x="827" y="627"/>
                </a:lnTo>
                <a:lnTo>
                  <a:pt x="825" y="632"/>
                </a:lnTo>
                <a:lnTo>
                  <a:pt x="821" y="636"/>
                </a:lnTo>
                <a:lnTo>
                  <a:pt x="815" y="639"/>
                </a:lnTo>
                <a:lnTo>
                  <a:pt x="809" y="640"/>
                </a:lnTo>
                <a:lnTo>
                  <a:pt x="206" y="640"/>
                </a:lnTo>
                <a:lnTo>
                  <a:pt x="201" y="639"/>
                </a:lnTo>
                <a:lnTo>
                  <a:pt x="196" y="636"/>
                </a:lnTo>
                <a:lnTo>
                  <a:pt x="192" y="632"/>
                </a:lnTo>
                <a:lnTo>
                  <a:pt x="189" y="627"/>
                </a:lnTo>
                <a:lnTo>
                  <a:pt x="188" y="620"/>
                </a:lnTo>
                <a:lnTo>
                  <a:pt x="189" y="615"/>
                </a:lnTo>
                <a:lnTo>
                  <a:pt x="192" y="610"/>
                </a:lnTo>
                <a:lnTo>
                  <a:pt x="196" y="606"/>
                </a:lnTo>
                <a:lnTo>
                  <a:pt x="201" y="603"/>
                </a:lnTo>
                <a:lnTo>
                  <a:pt x="206" y="602"/>
                </a:lnTo>
                <a:close/>
                <a:moveTo>
                  <a:pt x="56" y="564"/>
                </a:moveTo>
                <a:lnTo>
                  <a:pt x="74" y="568"/>
                </a:lnTo>
                <a:lnTo>
                  <a:pt x="90" y="576"/>
                </a:lnTo>
                <a:lnTo>
                  <a:pt x="102" y="588"/>
                </a:lnTo>
                <a:lnTo>
                  <a:pt x="110" y="603"/>
                </a:lnTo>
                <a:lnTo>
                  <a:pt x="112" y="620"/>
                </a:lnTo>
                <a:lnTo>
                  <a:pt x="110" y="639"/>
                </a:lnTo>
                <a:lnTo>
                  <a:pt x="102" y="654"/>
                </a:lnTo>
                <a:lnTo>
                  <a:pt x="90" y="666"/>
                </a:lnTo>
                <a:lnTo>
                  <a:pt x="74" y="674"/>
                </a:lnTo>
                <a:lnTo>
                  <a:pt x="56" y="678"/>
                </a:lnTo>
                <a:lnTo>
                  <a:pt x="39" y="674"/>
                </a:lnTo>
                <a:lnTo>
                  <a:pt x="23" y="666"/>
                </a:lnTo>
                <a:lnTo>
                  <a:pt x="10" y="654"/>
                </a:lnTo>
                <a:lnTo>
                  <a:pt x="2" y="639"/>
                </a:lnTo>
                <a:lnTo>
                  <a:pt x="0" y="620"/>
                </a:lnTo>
                <a:lnTo>
                  <a:pt x="2" y="603"/>
                </a:lnTo>
                <a:lnTo>
                  <a:pt x="10" y="588"/>
                </a:lnTo>
                <a:lnTo>
                  <a:pt x="23" y="576"/>
                </a:lnTo>
                <a:lnTo>
                  <a:pt x="39" y="568"/>
                </a:lnTo>
                <a:lnTo>
                  <a:pt x="56" y="564"/>
                </a:lnTo>
                <a:close/>
                <a:moveTo>
                  <a:pt x="206" y="414"/>
                </a:moveTo>
                <a:lnTo>
                  <a:pt x="809" y="414"/>
                </a:lnTo>
                <a:lnTo>
                  <a:pt x="815" y="415"/>
                </a:lnTo>
                <a:lnTo>
                  <a:pt x="821" y="418"/>
                </a:lnTo>
                <a:lnTo>
                  <a:pt x="825" y="421"/>
                </a:lnTo>
                <a:lnTo>
                  <a:pt x="827" y="427"/>
                </a:lnTo>
                <a:lnTo>
                  <a:pt x="828" y="433"/>
                </a:lnTo>
                <a:lnTo>
                  <a:pt x="827" y="438"/>
                </a:lnTo>
                <a:lnTo>
                  <a:pt x="825" y="444"/>
                </a:lnTo>
                <a:lnTo>
                  <a:pt x="821" y="448"/>
                </a:lnTo>
                <a:lnTo>
                  <a:pt x="815" y="450"/>
                </a:lnTo>
                <a:lnTo>
                  <a:pt x="809" y="452"/>
                </a:lnTo>
                <a:lnTo>
                  <a:pt x="206" y="452"/>
                </a:lnTo>
                <a:lnTo>
                  <a:pt x="201" y="450"/>
                </a:lnTo>
                <a:lnTo>
                  <a:pt x="196" y="448"/>
                </a:lnTo>
                <a:lnTo>
                  <a:pt x="192" y="444"/>
                </a:lnTo>
                <a:lnTo>
                  <a:pt x="189" y="438"/>
                </a:lnTo>
                <a:lnTo>
                  <a:pt x="188" y="433"/>
                </a:lnTo>
                <a:lnTo>
                  <a:pt x="189" y="427"/>
                </a:lnTo>
                <a:lnTo>
                  <a:pt x="192" y="421"/>
                </a:lnTo>
                <a:lnTo>
                  <a:pt x="196" y="418"/>
                </a:lnTo>
                <a:lnTo>
                  <a:pt x="201" y="415"/>
                </a:lnTo>
                <a:lnTo>
                  <a:pt x="206" y="414"/>
                </a:lnTo>
                <a:close/>
                <a:moveTo>
                  <a:pt x="56" y="377"/>
                </a:moveTo>
                <a:lnTo>
                  <a:pt x="74" y="380"/>
                </a:lnTo>
                <a:lnTo>
                  <a:pt x="90" y="387"/>
                </a:lnTo>
                <a:lnTo>
                  <a:pt x="102" y="399"/>
                </a:lnTo>
                <a:lnTo>
                  <a:pt x="110" y="415"/>
                </a:lnTo>
                <a:lnTo>
                  <a:pt x="112" y="433"/>
                </a:lnTo>
                <a:lnTo>
                  <a:pt x="110" y="450"/>
                </a:lnTo>
                <a:lnTo>
                  <a:pt x="102" y="466"/>
                </a:lnTo>
                <a:lnTo>
                  <a:pt x="90" y="479"/>
                </a:lnTo>
                <a:lnTo>
                  <a:pt x="74" y="487"/>
                </a:lnTo>
                <a:lnTo>
                  <a:pt x="56" y="490"/>
                </a:lnTo>
                <a:lnTo>
                  <a:pt x="39" y="487"/>
                </a:lnTo>
                <a:lnTo>
                  <a:pt x="23" y="479"/>
                </a:lnTo>
                <a:lnTo>
                  <a:pt x="10" y="466"/>
                </a:lnTo>
                <a:lnTo>
                  <a:pt x="2" y="450"/>
                </a:lnTo>
                <a:lnTo>
                  <a:pt x="0" y="433"/>
                </a:lnTo>
                <a:lnTo>
                  <a:pt x="2" y="415"/>
                </a:lnTo>
                <a:lnTo>
                  <a:pt x="10" y="399"/>
                </a:lnTo>
                <a:lnTo>
                  <a:pt x="23" y="387"/>
                </a:lnTo>
                <a:lnTo>
                  <a:pt x="39" y="380"/>
                </a:lnTo>
                <a:lnTo>
                  <a:pt x="56" y="377"/>
                </a:lnTo>
                <a:close/>
                <a:moveTo>
                  <a:pt x="206" y="226"/>
                </a:moveTo>
                <a:lnTo>
                  <a:pt x="809" y="226"/>
                </a:lnTo>
                <a:lnTo>
                  <a:pt x="815" y="226"/>
                </a:lnTo>
                <a:lnTo>
                  <a:pt x="821" y="229"/>
                </a:lnTo>
                <a:lnTo>
                  <a:pt x="825" y="233"/>
                </a:lnTo>
                <a:lnTo>
                  <a:pt x="827" y="238"/>
                </a:lnTo>
                <a:lnTo>
                  <a:pt x="828" y="245"/>
                </a:lnTo>
                <a:lnTo>
                  <a:pt x="827" y="251"/>
                </a:lnTo>
                <a:lnTo>
                  <a:pt x="825" y="255"/>
                </a:lnTo>
                <a:lnTo>
                  <a:pt x="821" y="260"/>
                </a:lnTo>
                <a:lnTo>
                  <a:pt x="815" y="263"/>
                </a:lnTo>
                <a:lnTo>
                  <a:pt x="809" y="263"/>
                </a:lnTo>
                <a:lnTo>
                  <a:pt x="206" y="263"/>
                </a:lnTo>
                <a:lnTo>
                  <a:pt x="201" y="263"/>
                </a:lnTo>
                <a:lnTo>
                  <a:pt x="196" y="260"/>
                </a:lnTo>
                <a:lnTo>
                  <a:pt x="192" y="255"/>
                </a:lnTo>
                <a:lnTo>
                  <a:pt x="189" y="251"/>
                </a:lnTo>
                <a:lnTo>
                  <a:pt x="188" y="245"/>
                </a:lnTo>
                <a:lnTo>
                  <a:pt x="189" y="238"/>
                </a:lnTo>
                <a:lnTo>
                  <a:pt x="192" y="233"/>
                </a:lnTo>
                <a:lnTo>
                  <a:pt x="196" y="229"/>
                </a:lnTo>
                <a:lnTo>
                  <a:pt x="201" y="226"/>
                </a:lnTo>
                <a:lnTo>
                  <a:pt x="206" y="226"/>
                </a:lnTo>
                <a:close/>
                <a:moveTo>
                  <a:pt x="56" y="188"/>
                </a:moveTo>
                <a:lnTo>
                  <a:pt x="74" y="191"/>
                </a:lnTo>
                <a:lnTo>
                  <a:pt x="90" y="199"/>
                </a:lnTo>
                <a:lnTo>
                  <a:pt x="102" y="212"/>
                </a:lnTo>
                <a:lnTo>
                  <a:pt x="110" y="226"/>
                </a:lnTo>
                <a:lnTo>
                  <a:pt x="112" y="245"/>
                </a:lnTo>
                <a:lnTo>
                  <a:pt x="110" y="263"/>
                </a:lnTo>
                <a:lnTo>
                  <a:pt x="102" y="277"/>
                </a:lnTo>
                <a:lnTo>
                  <a:pt x="90" y="291"/>
                </a:lnTo>
                <a:lnTo>
                  <a:pt x="74" y="298"/>
                </a:lnTo>
                <a:lnTo>
                  <a:pt x="56" y="301"/>
                </a:lnTo>
                <a:lnTo>
                  <a:pt x="39" y="298"/>
                </a:lnTo>
                <a:lnTo>
                  <a:pt x="23" y="291"/>
                </a:lnTo>
                <a:lnTo>
                  <a:pt x="10" y="277"/>
                </a:lnTo>
                <a:lnTo>
                  <a:pt x="2" y="263"/>
                </a:lnTo>
                <a:lnTo>
                  <a:pt x="0" y="245"/>
                </a:lnTo>
                <a:lnTo>
                  <a:pt x="2" y="226"/>
                </a:lnTo>
                <a:lnTo>
                  <a:pt x="10" y="212"/>
                </a:lnTo>
                <a:lnTo>
                  <a:pt x="23" y="199"/>
                </a:lnTo>
                <a:lnTo>
                  <a:pt x="39" y="191"/>
                </a:lnTo>
                <a:lnTo>
                  <a:pt x="56" y="188"/>
                </a:lnTo>
                <a:close/>
                <a:moveTo>
                  <a:pt x="206" y="38"/>
                </a:moveTo>
                <a:lnTo>
                  <a:pt x="809" y="38"/>
                </a:lnTo>
                <a:lnTo>
                  <a:pt x="815" y="39"/>
                </a:lnTo>
                <a:lnTo>
                  <a:pt x="821" y="42"/>
                </a:lnTo>
                <a:lnTo>
                  <a:pt x="825" y="46"/>
                </a:lnTo>
                <a:lnTo>
                  <a:pt x="827" y="51"/>
                </a:lnTo>
                <a:lnTo>
                  <a:pt x="828" y="56"/>
                </a:lnTo>
                <a:lnTo>
                  <a:pt x="827" y="63"/>
                </a:lnTo>
                <a:lnTo>
                  <a:pt x="825" y="68"/>
                </a:lnTo>
                <a:lnTo>
                  <a:pt x="821" y="72"/>
                </a:lnTo>
                <a:lnTo>
                  <a:pt x="815" y="75"/>
                </a:lnTo>
                <a:lnTo>
                  <a:pt x="809" y="76"/>
                </a:lnTo>
                <a:lnTo>
                  <a:pt x="206" y="76"/>
                </a:lnTo>
                <a:lnTo>
                  <a:pt x="201" y="75"/>
                </a:lnTo>
                <a:lnTo>
                  <a:pt x="196" y="72"/>
                </a:lnTo>
                <a:lnTo>
                  <a:pt x="192" y="68"/>
                </a:lnTo>
                <a:lnTo>
                  <a:pt x="189" y="63"/>
                </a:lnTo>
                <a:lnTo>
                  <a:pt x="188" y="56"/>
                </a:lnTo>
                <a:lnTo>
                  <a:pt x="189" y="51"/>
                </a:lnTo>
                <a:lnTo>
                  <a:pt x="192" y="46"/>
                </a:lnTo>
                <a:lnTo>
                  <a:pt x="196" y="42"/>
                </a:lnTo>
                <a:lnTo>
                  <a:pt x="201" y="39"/>
                </a:lnTo>
                <a:lnTo>
                  <a:pt x="206" y="38"/>
                </a:lnTo>
                <a:close/>
                <a:moveTo>
                  <a:pt x="56" y="0"/>
                </a:moveTo>
                <a:lnTo>
                  <a:pt x="74" y="3"/>
                </a:lnTo>
                <a:lnTo>
                  <a:pt x="90" y="10"/>
                </a:lnTo>
                <a:lnTo>
                  <a:pt x="102" y="23"/>
                </a:lnTo>
                <a:lnTo>
                  <a:pt x="110" y="39"/>
                </a:lnTo>
                <a:lnTo>
                  <a:pt x="112" y="56"/>
                </a:lnTo>
                <a:lnTo>
                  <a:pt x="110" y="75"/>
                </a:lnTo>
                <a:lnTo>
                  <a:pt x="102" y="90"/>
                </a:lnTo>
                <a:lnTo>
                  <a:pt x="90" y="102"/>
                </a:lnTo>
                <a:lnTo>
                  <a:pt x="74" y="110"/>
                </a:lnTo>
                <a:lnTo>
                  <a:pt x="56" y="112"/>
                </a:lnTo>
                <a:lnTo>
                  <a:pt x="39" y="110"/>
                </a:lnTo>
                <a:lnTo>
                  <a:pt x="23" y="102"/>
                </a:lnTo>
                <a:lnTo>
                  <a:pt x="10" y="90"/>
                </a:lnTo>
                <a:lnTo>
                  <a:pt x="2" y="75"/>
                </a:lnTo>
                <a:lnTo>
                  <a:pt x="0" y="56"/>
                </a:lnTo>
                <a:lnTo>
                  <a:pt x="2" y="39"/>
                </a:lnTo>
                <a:lnTo>
                  <a:pt x="10" y="23"/>
                </a:lnTo>
                <a:lnTo>
                  <a:pt x="23" y="10"/>
                </a:lnTo>
                <a:lnTo>
                  <a:pt x="39" y="3"/>
                </a:lnTo>
                <a:lnTo>
                  <a:pt x="5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4" name="Freeform 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23122" y="4956330"/>
            <a:ext cx="445058" cy="364431"/>
          </a:xfrm>
          <a:custGeom>
            <a:avLst/>
            <a:gdLst>
              <a:gd name="T0" fmla="*/ 37 w 828"/>
              <a:gd name="T1" fmla="*/ 602 h 678"/>
              <a:gd name="T2" fmla="*/ 49 w 828"/>
              <a:gd name="T3" fmla="*/ 628 h 678"/>
              <a:gd name="T4" fmla="*/ 75 w 828"/>
              <a:gd name="T5" fmla="*/ 640 h 678"/>
              <a:gd name="T6" fmla="*/ 768 w 828"/>
              <a:gd name="T7" fmla="*/ 637 h 678"/>
              <a:gd name="T8" fmla="*/ 787 w 828"/>
              <a:gd name="T9" fmla="*/ 616 h 678"/>
              <a:gd name="T10" fmla="*/ 790 w 828"/>
              <a:gd name="T11" fmla="*/ 226 h 678"/>
              <a:gd name="T12" fmla="*/ 75 w 828"/>
              <a:gd name="T13" fmla="*/ 38 h 678"/>
              <a:gd name="T14" fmla="*/ 49 w 828"/>
              <a:gd name="T15" fmla="*/ 48 h 678"/>
              <a:gd name="T16" fmla="*/ 37 w 828"/>
              <a:gd name="T17" fmla="*/ 76 h 678"/>
              <a:gd name="T18" fmla="*/ 790 w 828"/>
              <a:gd name="T19" fmla="*/ 188 h 678"/>
              <a:gd name="T20" fmla="*/ 787 w 828"/>
              <a:gd name="T21" fmla="*/ 136 h 678"/>
              <a:gd name="T22" fmla="*/ 768 w 828"/>
              <a:gd name="T23" fmla="*/ 116 h 678"/>
              <a:gd name="T24" fmla="*/ 414 w 828"/>
              <a:gd name="T25" fmla="*/ 112 h 678"/>
              <a:gd name="T26" fmla="*/ 368 w 828"/>
              <a:gd name="T27" fmla="*/ 105 h 678"/>
              <a:gd name="T28" fmla="*/ 337 w 828"/>
              <a:gd name="T29" fmla="*/ 86 h 678"/>
              <a:gd name="T30" fmla="*/ 313 w 828"/>
              <a:gd name="T31" fmla="*/ 64 h 678"/>
              <a:gd name="T32" fmla="*/ 292 w 828"/>
              <a:gd name="T33" fmla="*/ 46 h 678"/>
              <a:gd name="T34" fmla="*/ 264 w 828"/>
              <a:gd name="T35" fmla="*/ 38 h 678"/>
              <a:gd name="T36" fmla="*/ 75 w 828"/>
              <a:gd name="T37" fmla="*/ 0 h 678"/>
              <a:gd name="T38" fmla="*/ 285 w 828"/>
              <a:gd name="T39" fmla="*/ 3 h 678"/>
              <a:gd name="T40" fmla="*/ 315 w 828"/>
              <a:gd name="T41" fmla="*/ 17 h 678"/>
              <a:gd name="T42" fmla="*/ 338 w 828"/>
              <a:gd name="T43" fmla="*/ 38 h 678"/>
              <a:gd name="T44" fmla="*/ 363 w 828"/>
              <a:gd name="T45" fmla="*/ 59 h 678"/>
              <a:gd name="T46" fmla="*/ 393 w 828"/>
              <a:gd name="T47" fmla="*/ 73 h 678"/>
              <a:gd name="T48" fmla="*/ 753 w 828"/>
              <a:gd name="T49" fmla="*/ 76 h 678"/>
              <a:gd name="T50" fmla="*/ 798 w 828"/>
              <a:gd name="T51" fmla="*/ 90 h 678"/>
              <a:gd name="T52" fmla="*/ 824 w 828"/>
              <a:gd name="T53" fmla="*/ 127 h 678"/>
              <a:gd name="T54" fmla="*/ 828 w 828"/>
              <a:gd name="T55" fmla="*/ 602 h 678"/>
              <a:gd name="T56" fmla="*/ 814 w 828"/>
              <a:gd name="T57" fmla="*/ 647 h 678"/>
              <a:gd name="T58" fmla="*/ 777 w 828"/>
              <a:gd name="T59" fmla="*/ 674 h 678"/>
              <a:gd name="T60" fmla="*/ 75 w 828"/>
              <a:gd name="T61" fmla="*/ 678 h 678"/>
              <a:gd name="T62" fmla="*/ 31 w 828"/>
              <a:gd name="T63" fmla="*/ 664 h 678"/>
              <a:gd name="T64" fmla="*/ 4 w 828"/>
              <a:gd name="T65" fmla="*/ 626 h 678"/>
              <a:gd name="T66" fmla="*/ 0 w 828"/>
              <a:gd name="T67" fmla="*/ 76 h 678"/>
              <a:gd name="T68" fmla="*/ 15 w 828"/>
              <a:gd name="T69" fmla="*/ 31 h 678"/>
              <a:gd name="T70" fmla="*/ 51 w 828"/>
              <a:gd name="T71" fmla="*/ 4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28" h="678">
                <a:moveTo>
                  <a:pt x="37" y="226"/>
                </a:moveTo>
                <a:lnTo>
                  <a:pt x="37" y="602"/>
                </a:lnTo>
                <a:lnTo>
                  <a:pt x="41" y="616"/>
                </a:lnTo>
                <a:lnTo>
                  <a:pt x="49" y="628"/>
                </a:lnTo>
                <a:lnTo>
                  <a:pt x="61" y="637"/>
                </a:lnTo>
                <a:lnTo>
                  <a:pt x="75" y="640"/>
                </a:lnTo>
                <a:lnTo>
                  <a:pt x="753" y="640"/>
                </a:lnTo>
                <a:lnTo>
                  <a:pt x="768" y="637"/>
                </a:lnTo>
                <a:lnTo>
                  <a:pt x="780" y="628"/>
                </a:lnTo>
                <a:lnTo>
                  <a:pt x="787" y="616"/>
                </a:lnTo>
                <a:lnTo>
                  <a:pt x="790" y="602"/>
                </a:lnTo>
                <a:lnTo>
                  <a:pt x="790" y="226"/>
                </a:lnTo>
                <a:lnTo>
                  <a:pt x="37" y="226"/>
                </a:lnTo>
                <a:close/>
                <a:moveTo>
                  <a:pt x="75" y="38"/>
                </a:moveTo>
                <a:lnTo>
                  <a:pt x="61" y="40"/>
                </a:lnTo>
                <a:lnTo>
                  <a:pt x="49" y="48"/>
                </a:lnTo>
                <a:lnTo>
                  <a:pt x="41" y="60"/>
                </a:lnTo>
                <a:lnTo>
                  <a:pt x="37" y="76"/>
                </a:lnTo>
                <a:lnTo>
                  <a:pt x="37" y="188"/>
                </a:lnTo>
                <a:lnTo>
                  <a:pt x="790" y="188"/>
                </a:lnTo>
                <a:lnTo>
                  <a:pt x="790" y="150"/>
                </a:lnTo>
                <a:lnTo>
                  <a:pt x="787" y="136"/>
                </a:lnTo>
                <a:lnTo>
                  <a:pt x="780" y="124"/>
                </a:lnTo>
                <a:lnTo>
                  <a:pt x="768" y="116"/>
                </a:lnTo>
                <a:lnTo>
                  <a:pt x="753" y="112"/>
                </a:lnTo>
                <a:lnTo>
                  <a:pt x="414" y="112"/>
                </a:lnTo>
                <a:lnTo>
                  <a:pt x="388" y="111"/>
                </a:lnTo>
                <a:lnTo>
                  <a:pt x="368" y="105"/>
                </a:lnTo>
                <a:lnTo>
                  <a:pt x="351" y="97"/>
                </a:lnTo>
                <a:lnTo>
                  <a:pt x="337" y="86"/>
                </a:lnTo>
                <a:lnTo>
                  <a:pt x="325" y="76"/>
                </a:lnTo>
                <a:lnTo>
                  <a:pt x="313" y="64"/>
                </a:lnTo>
                <a:lnTo>
                  <a:pt x="303" y="54"/>
                </a:lnTo>
                <a:lnTo>
                  <a:pt x="292" y="46"/>
                </a:lnTo>
                <a:lnTo>
                  <a:pt x="279" y="39"/>
                </a:lnTo>
                <a:lnTo>
                  <a:pt x="264" y="38"/>
                </a:lnTo>
                <a:lnTo>
                  <a:pt x="75" y="38"/>
                </a:lnTo>
                <a:close/>
                <a:moveTo>
                  <a:pt x="75" y="0"/>
                </a:moveTo>
                <a:lnTo>
                  <a:pt x="264" y="0"/>
                </a:lnTo>
                <a:lnTo>
                  <a:pt x="285" y="3"/>
                </a:lnTo>
                <a:lnTo>
                  <a:pt x="300" y="8"/>
                </a:lnTo>
                <a:lnTo>
                  <a:pt x="315" y="17"/>
                </a:lnTo>
                <a:lnTo>
                  <a:pt x="328" y="26"/>
                </a:lnTo>
                <a:lnTo>
                  <a:pt x="338" y="38"/>
                </a:lnTo>
                <a:lnTo>
                  <a:pt x="350" y="48"/>
                </a:lnTo>
                <a:lnTo>
                  <a:pt x="363" y="59"/>
                </a:lnTo>
                <a:lnTo>
                  <a:pt x="376" y="68"/>
                </a:lnTo>
                <a:lnTo>
                  <a:pt x="393" y="73"/>
                </a:lnTo>
                <a:lnTo>
                  <a:pt x="414" y="76"/>
                </a:lnTo>
                <a:lnTo>
                  <a:pt x="753" y="76"/>
                </a:lnTo>
                <a:lnTo>
                  <a:pt x="777" y="80"/>
                </a:lnTo>
                <a:lnTo>
                  <a:pt x="798" y="90"/>
                </a:lnTo>
                <a:lnTo>
                  <a:pt x="814" y="106"/>
                </a:lnTo>
                <a:lnTo>
                  <a:pt x="824" y="127"/>
                </a:lnTo>
                <a:lnTo>
                  <a:pt x="828" y="150"/>
                </a:lnTo>
                <a:lnTo>
                  <a:pt x="828" y="602"/>
                </a:lnTo>
                <a:lnTo>
                  <a:pt x="824" y="626"/>
                </a:lnTo>
                <a:lnTo>
                  <a:pt x="814" y="647"/>
                </a:lnTo>
                <a:lnTo>
                  <a:pt x="798" y="664"/>
                </a:lnTo>
                <a:lnTo>
                  <a:pt x="777" y="674"/>
                </a:lnTo>
                <a:lnTo>
                  <a:pt x="753" y="678"/>
                </a:lnTo>
                <a:lnTo>
                  <a:pt x="75" y="678"/>
                </a:lnTo>
                <a:lnTo>
                  <a:pt x="51" y="674"/>
                </a:lnTo>
                <a:lnTo>
                  <a:pt x="31" y="664"/>
                </a:lnTo>
                <a:lnTo>
                  <a:pt x="15" y="647"/>
                </a:lnTo>
                <a:lnTo>
                  <a:pt x="4" y="626"/>
                </a:lnTo>
                <a:lnTo>
                  <a:pt x="0" y="602"/>
                </a:lnTo>
                <a:lnTo>
                  <a:pt x="0" y="76"/>
                </a:lnTo>
                <a:lnTo>
                  <a:pt x="4" y="51"/>
                </a:lnTo>
                <a:lnTo>
                  <a:pt x="15" y="31"/>
                </a:lnTo>
                <a:lnTo>
                  <a:pt x="31" y="14"/>
                </a:lnTo>
                <a:lnTo>
                  <a:pt x="51" y="4"/>
                </a:lnTo>
                <a:lnTo>
                  <a:pt x="7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5" name="Freeform 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66177" y="4936175"/>
            <a:ext cx="445595" cy="404744"/>
          </a:xfrm>
          <a:custGeom>
            <a:avLst/>
            <a:gdLst>
              <a:gd name="T0" fmla="*/ 40 w 829"/>
              <a:gd name="T1" fmla="*/ 693 h 753"/>
              <a:gd name="T2" fmla="*/ 76 w 829"/>
              <a:gd name="T3" fmla="*/ 716 h 753"/>
              <a:gd name="T4" fmla="*/ 628 w 829"/>
              <a:gd name="T5" fmla="*/ 705 h 753"/>
              <a:gd name="T6" fmla="*/ 640 w 829"/>
              <a:gd name="T7" fmla="*/ 377 h 753"/>
              <a:gd name="T8" fmla="*/ 60 w 829"/>
              <a:gd name="T9" fmla="*/ 191 h 753"/>
              <a:gd name="T10" fmla="*/ 38 w 829"/>
              <a:gd name="T11" fmla="*/ 227 h 753"/>
              <a:gd name="T12" fmla="*/ 640 w 829"/>
              <a:gd name="T13" fmla="*/ 301 h 753"/>
              <a:gd name="T14" fmla="*/ 616 w 829"/>
              <a:gd name="T15" fmla="*/ 267 h 753"/>
              <a:gd name="T16" fmla="*/ 351 w 829"/>
              <a:gd name="T17" fmla="*/ 262 h 753"/>
              <a:gd name="T18" fmla="*/ 298 w 829"/>
              <a:gd name="T19" fmla="*/ 237 h 753"/>
              <a:gd name="T20" fmla="*/ 266 w 829"/>
              <a:gd name="T21" fmla="*/ 206 h 753"/>
              <a:gd name="T22" fmla="*/ 226 w 829"/>
              <a:gd name="T23" fmla="*/ 189 h 753"/>
              <a:gd name="T24" fmla="*/ 226 w 829"/>
              <a:gd name="T25" fmla="*/ 151 h 753"/>
              <a:gd name="T26" fmla="*/ 277 w 829"/>
              <a:gd name="T27" fmla="*/ 168 h 753"/>
              <a:gd name="T28" fmla="*/ 313 w 829"/>
              <a:gd name="T29" fmla="*/ 201 h 753"/>
              <a:gd name="T30" fmla="*/ 356 w 829"/>
              <a:gd name="T31" fmla="*/ 224 h 753"/>
              <a:gd name="T32" fmla="*/ 626 w 829"/>
              <a:gd name="T33" fmla="*/ 231 h 753"/>
              <a:gd name="T34" fmla="*/ 674 w 829"/>
              <a:gd name="T35" fmla="*/ 278 h 753"/>
              <a:gd name="T36" fmla="*/ 674 w 829"/>
              <a:gd name="T37" fmla="*/ 702 h 753"/>
              <a:gd name="T38" fmla="*/ 626 w 829"/>
              <a:gd name="T39" fmla="*/ 749 h 753"/>
              <a:gd name="T40" fmla="*/ 51 w 829"/>
              <a:gd name="T41" fmla="*/ 749 h 753"/>
              <a:gd name="T42" fmla="*/ 4 w 829"/>
              <a:gd name="T43" fmla="*/ 702 h 753"/>
              <a:gd name="T44" fmla="*/ 4 w 829"/>
              <a:gd name="T45" fmla="*/ 203 h 753"/>
              <a:gd name="T46" fmla="*/ 51 w 829"/>
              <a:gd name="T47" fmla="*/ 155 h 753"/>
              <a:gd name="T48" fmla="*/ 377 w 829"/>
              <a:gd name="T49" fmla="*/ 0 h 753"/>
              <a:gd name="T50" fmla="*/ 428 w 829"/>
              <a:gd name="T51" fmla="*/ 17 h 753"/>
              <a:gd name="T52" fmla="*/ 463 w 829"/>
              <a:gd name="T53" fmla="*/ 50 h 753"/>
              <a:gd name="T54" fmla="*/ 506 w 829"/>
              <a:gd name="T55" fmla="*/ 74 h 753"/>
              <a:gd name="T56" fmla="*/ 776 w 829"/>
              <a:gd name="T57" fmla="*/ 80 h 753"/>
              <a:gd name="T58" fmla="*/ 825 w 829"/>
              <a:gd name="T59" fmla="*/ 127 h 753"/>
              <a:gd name="T60" fmla="*/ 825 w 829"/>
              <a:gd name="T61" fmla="*/ 551 h 753"/>
              <a:gd name="T62" fmla="*/ 776 w 829"/>
              <a:gd name="T63" fmla="*/ 599 h 753"/>
              <a:gd name="T64" fmla="*/ 728 w 829"/>
              <a:gd name="T65" fmla="*/ 602 h 753"/>
              <a:gd name="T66" fmla="*/ 716 w 829"/>
              <a:gd name="T67" fmla="*/ 591 h 753"/>
              <a:gd name="T68" fmla="*/ 719 w 829"/>
              <a:gd name="T69" fmla="*/ 574 h 753"/>
              <a:gd name="T70" fmla="*/ 734 w 829"/>
              <a:gd name="T71" fmla="*/ 566 h 753"/>
              <a:gd name="T72" fmla="*/ 779 w 829"/>
              <a:gd name="T73" fmla="*/ 554 h 753"/>
              <a:gd name="T74" fmla="*/ 791 w 829"/>
              <a:gd name="T75" fmla="*/ 151 h 753"/>
              <a:gd name="T76" fmla="*/ 767 w 829"/>
              <a:gd name="T77" fmla="*/ 117 h 753"/>
              <a:gd name="T78" fmla="*/ 501 w 829"/>
              <a:gd name="T79" fmla="*/ 112 h 753"/>
              <a:gd name="T80" fmla="*/ 449 w 829"/>
              <a:gd name="T81" fmla="*/ 87 h 753"/>
              <a:gd name="T82" fmla="*/ 416 w 829"/>
              <a:gd name="T83" fmla="*/ 55 h 753"/>
              <a:gd name="T84" fmla="*/ 377 w 829"/>
              <a:gd name="T85" fmla="*/ 38 h 753"/>
              <a:gd name="T86" fmla="*/ 199 w 829"/>
              <a:gd name="T87" fmla="*/ 50 h 753"/>
              <a:gd name="T88" fmla="*/ 188 w 829"/>
              <a:gd name="T89" fmla="*/ 95 h 753"/>
              <a:gd name="T90" fmla="*/ 180 w 829"/>
              <a:gd name="T91" fmla="*/ 110 h 753"/>
              <a:gd name="T92" fmla="*/ 163 w 829"/>
              <a:gd name="T93" fmla="*/ 113 h 753"/>
              <a:gd name="T94" fmla="*/ 152 w 829"/>
              <a:gd name="T95" fmla="*/ 101 h 753"/>
              <a:gd name="T96" fmla="*/ 154 w 829"/>
              <a:gd name="T97" fmla="*/ 53 h 753"/>
              <a:gd name="T98" fmla="*/ 201 w 829"/>
              <a:gd name="T99" fmla="*/ 4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29" h="753">
                <a:moveTo>
                  <a:pt x="38" y="377"/>
                </a:moveTo>
                <a:lnTo>
                  <a:pt x="38" y="678"/>
                </a:lnTo>
                <a:lnTo>
                  <a:pt x="40" y="693"/>
                </a:lnTo>
                <a:lnTo>
                  <a:pt x="48" y="705"/>
                </a:lnTo>
                <a:lnTo>
                  <a:pt x="60" y="712"/>
                </a:lnTo>
                <a:lnTo>
                  <a:pt x="76" y="716"/>
                </a:lnTo>
                <a:lnTo>
                  <a:pt x="602" y="716"/>
                </a:lnTo>
                <a:lnTo>
                  <a:pt x="616" y="712"/>
                </a:lnTo>
                <a:lnTo>
                  <a:pt x="628" y="705"/>
                </a:lnTo>
                <a:lnTo>
                  <a:pt x="637" y="693"/>
                </a:lnTo>
                <a:lnTo>
                  <a:pt x="640" y="678"/>
                </a:lnTo>
                <a:lnTo>
                  <a:pt x="640" y="377"/>
                </a:lnTo>
                <a:lnTo>
                  <a:pt x="38" y="377"/>
                </a:lnTo>
                <a:close/>
                <a:moveTo>
                  <a:pt x="76" y="189"/>
                </a:moveTo>
                <a:lnTo>
                  <a:pt x="60" y="191"/>
                </a:lnTo>
                <a:lnTo>
                  <a:pt x="48" y="201"/>
                </a:lnTo>
                <a:lnTo>
                  <a:pt x="40" y="212"/>
                </a:lnTo>
                <a:lnTo>
                  <a:pt x="38" y="227"/>
                </a:lnTo>
                <a:lnTo>
                  <a:pt x="38" y="339"/>
                </a:lnTo>
                <a:lnTo>
                  <a:pt x="640" y="339"/>
                </a:lnTo>
                <a:lnTo>
                  <a:pt x="640" y="301"/>
                </a:lnTo>
                <a:lnTo>
                  <a:pt x="637" y="287"/>
                </a:lnTo>
                <a:lnTo>
                  <a:pt x="628" y="275"/>
                </a:lnTo>
                <a:lnTo>
                  <a:pt x="616" y="267"/>
                </a:lnTo>
                <a:lnTo>
                  <a:pt x="602" y="265"/>
                </a:lnTo>
                <a:lnTo>
                  <a:pt x="377" y="265"/>
                </a:lnTo>
                <a:lnTo>
                  <a:pt x="351" y="262"/>
                </a:lnTo>
                <a:lnTo>
                  <a:pt x="330" y="257"/>
                </a:lnTo>
                <a:lnTo>
                  <a:pt x="313" y="248"/>
                </a:lnTo>
                <a:lnTo>
                  <a:pt x="298" y="237"/>
                </a:lnTo>
                <a:lnTo>
                  <a:pt x="286" y="227"/>
                </a:lnTo>
                <a:lnTo>
                  <a:pt x="276" y="215"/>
                </a:lnTo>
                <a:lnTo>
                  <a:pt x="266" y="206"/>
                </a:lnTo>
                <a:lnTo>
                  <a:pt x="254" y="197"/>
                </a:lnTo>
                <a:lnTo>
                  <a:pt x="241" y="191"/>
                </a:lnTo>
                <a:lnTo>
                  <a:pt x="226" y="189"/>
                </a:lnTo>
                <a:lnTo>
                  <a:pt x="76" y="189"/>
                </a:lnTo>
                <a:close/>
                <a:moveTo>
                  <a:pt x="76" y="151"/>
                </a:moveTo>
                <a:lnTo>
                  <a:pt x="226" y="151"/>
                </a:lnTo>
                <a:lnTo>
                  <a:pt x="246" y="153"/>
                </a:lnTo>
                <a:lnTo>
                  <a:pt x="263" y="159"/>
                </a:lnTo>
                <a:lnTo>
                  <a:pt x="277" y="168"/>
                </a:lnTo>
                <a:lnTo>
                  <a:pt x="289" y="178"/>
                </a:lnTo>
                <a:lnTo>
                  <a:pt x="301" y="189"/>
                </a:lnTo>
                <a:lnTo>
                  <a:pt x="313" y="201"/>
                </a:lnTo>
                <a:lnTo>
                  <a:pt x="324" y="210"/>
                </a:lnTo>
                <a:lnTo>
                  <a:pt x="339" y="219"/>
                </a:lnTo>
                <a:lnTo>
                  <a:pt x="356" y="224"/>
                </a:lnTo>
                <a:lnTo>
                  <a:pt x="377" y="227"/>
                </a:lnTo>
                <a:lnTo>
                  <a:pt x="602" y="227"/>
                </a:lnTo>
                <a:lnTo>
                  <a:pt x="626" y="231"/>
                </a:lnTo>
                <a:lnTo>
                  <a:pt x="647" y="241"/>
                </a:lnTo>
                <a:lnTo>
                  <a:pt x="662" y="257"/>
                </a:lnTo>
                <a:lnTo>
                  <a:pt x="674" y="278"/>
                </a:lnTo>
                <a:lnTo>
                  <a:pt x="678" y="301"/>
                </a:lnTo>
                <a:lnTo>
                  <a:pt x="678" y="678"/>
                </a:lnTo>
                <a:lnTo>
                  <a:pt x="674" y="702"/>
                </a:lnTo>
                <a:lnTo>
                  <a:pt x="662" y="723"/>
                </a:lnTo>
                <a:lnTo>
                  <a:pt x="647" y="739"/>
                </a:lnTo>
                <a:lnTo>
                  <a:pt x="626" y="749"/>
                </a:lnTo>
                <a:lnTo>
                  <a:pt x="602" y="753"/>
                </a:lnTo>
                <a:lnTo>
                  <a:pt x="76" y="753"/>
                </a:lnTo>
                <a:lnTo>
                  <a:pt x="51" y="749"/>
                </a:lnTo>
                <a:lnTo>
                  <a:pt x="31" y="739"/>
                </a:lnTo>
                <a:lnTo>
                  <a:pt x="14" y="723"/>
                </a:lnTo>
                <a:lnTo>
                  <a:pt x="4" y="702"/>
                </a:lnTo>
                <a:lnTo>
                  <a:pt x="0" y="678"/>
                </a:lnTo>
                <a:lnTo>
                  <a:pt x="0" y="227"/>
                </a:lnTo>
                <a:lnTo>
                  <a:pt x="4" y="203"/>
                </a:lnTo>
                <a:lnTo>
                  <a:pt x="14" y="182"/>
                </a:lnTo>
                <a:lnTo>
                  <a:pt x="31" y="165"/>
                </a:lnTo>
                <a:lnTo>
                  <a:pt x="51" y="155"/>
                </a:lnTo>
                <a:lnTo>
                  <a:pt x="76" y="151"/>
                </a:lnTo>
                <a:close/>
                <a:moveTo>
                  <a:pt x="226" y="0"/>
                </a:moveTo>
                <a:lnTo>
                  <a:pt x="377" y="0"/>
                </a:lnTo>
                <a:lnTo>
                  <a:pt x="396" y="3"/>
                </a:lnTo>
                <a:lnTo>
                  <a:pt x="414" y="8"/>
                </a:lnTo>
                <a:lnTo>
                  <a:pt x="428" y="17"/>
                </a:lnTo>
                <a:lnTo>
                  <a:pt x="440" y="28"/>
                </a:lnTo>
                <a:lnTo>
                  <a:pt x="451" y="38"/>
                </a:lnTo>
                <a:lnTo>
                  <a:pt x="463" y="50"/>
                </a:lnTo>
                <a:lnTo>
                  <a:pt x="475" y="59"/>
                </a:lnTo>
                <a:lnTo>
                  <a:pt x="489" y="68"/>
                </a:lnTo>
                <a:lnTo>
                  <a:pt x="506" y="74"/>
                </a:lnTo>
                <a:lnTo>
                  <a:pt x="527" y="76"/>
                </a:lnTo>
                <a:lnTo>
                  <a:pt x="753" y="76"/>
                </a:lnTo>
                <a:lnTo>
                  <a:pt x="776" y="80"/>
                </a:lnTo>
                <a:lnTo>
                  <a:pt x="797" y="91"/>
                </a:lnTo>
                <a:lnTo>
                  <a:pt x="814" y="106"/>
                </a:lnTo>
                <a:lnTo>
                  <a:pt x="825" y="127"/>
                </a:lnTo>
                <a:lnTo>
                  <a:pt x="829" y="151"/>
                </a:lnTo>
                <a:lnTo>
                  <a:pt x="829" y="528"/>
                </a:lnTo>
                <a:lnTo>
                  <a:pt x="825" y="551"/>
                </a:lnTo>
                <a:lnTo>
                  <a:pt x="814" y="572"/>
                </a:lnTo>
                <a:lnTo>
                  <a:pt x="797" y="588"/>
                </a:lnTo>
                <a:lnTo>
                  <a:pt x="776" y="599"/>
                </a:lnTo>
                <a:lnTo>
                  <a:pt x="753" y="602"/>
                </a:lnTo>
                <a:lnTo>
                  <a:pt x="734" y="602"/>
                </a:lnTo>
                <a:lnTo>
                  <a:pt x="728" y="602"/>
                </a:lnTo>
                <a:lnTo>
                  <a:pt x="723" y="600"/>
                </a:lnTo>
                <a:lnTo>
                  <a:pt x="719" y="596"/>
                </a:lnTo>
                <a:lnTo>
                  <a:pt x="716" y="591"/>
                </a:lnTo>
                <a:lnTo>
                  <a:pt x="715" y="584"/>
                </a:lnTo>
                <a:lnTo>
                  <a:pt x="716" y="578"/>
                </a:lnTo>
                <a:lnTo>
                  <a:pt x="719" y="574"/>
                </a:lnTo>
                <a:lnTo>
                  <a:pt x="723" y="568"/>
                </a:lnTo>
                <a:lnTo>
                  <a:pt x="728" y="566"/>
                </a:lnTo>
                <a:lnTo>
                  <a:pt x="734" y="566"/>
                </a:lnTo>
                <a:lnTo>
                  <a:pt x="753" y="566"/>
                </a:lnTo>
                <a:lnTo>
                  <a:pt x="767" y="562"/>
                </a:lnTo>
                <a:lnTo>
                  <a:pt x="779" y="554"/>
                </a:lnTo>
                <a:lnTo>
                  <a:pt x="788" y="542"/>
                </a:lnTo>
                <a:lnTo>
                  <a:pt x="791" y="528"/>
                </a:lnTo>
                <a:lnTo>
                  <a:pt x="791" y="151"/>
                </a:lnTo>
                <a:lnTo>
                  <a:pt x="788" y="136"/>
                </a:lnTo>
                <a:lnTo>
                  <a:pt x="779" y="125"/>
                </a:lnTo>
                <a:lnTo>
                  <a:pt x="767" y="117"/>
                </a:lnTo>
                <a:lnTo>
                  <a:pt x="753" y="114"/>
                </a:lnTo>
                <a:lnTo>
                  <a:pt x="527" y="114"/>
                </a:lnTo>
                <a:lnTo>
                  <a:pt x="501" y="112"/>
                </a:lnTo>
                <a:lnTo>
                  <a:pt x="480" y="106"/>
                </a:lnTo>
                <a:lnTo>
                  <a:pt x="463" y="97"/>
                </a:lnTo>
                <a:lnTo>
                  <a:pt x="449" y="87"/>
                </a:lnTo>
                <a:lnTo>
                  <a:pt x="437" y="76"/>
                </a:lnTo>
                <a:lnTo>
                  <a:pt x="427" y="64"/>
                </a:lnTo>
                <a:lnTo>
                  <a:pt x="416" y="55"/>
                </a:lnTo>
                <a:lnTo>
                  <a:pt x="404" y="46"/>
                </a:lnTo>
                <a:lnTo>
                  <a:pt x="391" y="41"/>
                </a:lnTo>
                <a:lnTo>
                  <a:pt x="377" y="38"/>
                </a:lnTo>
                <a:lnTo>
                  <a:pt x="226" y="38"/>
                </a:lnTo>
                <a:lnTo>
                  <a:pt x="211" y="41"/>
                </a:lnTo>
                <a:lnTo>
                  <a:pt x="199" y="50"/>
                </a:lnTo>
                <a:lnTo>
                  <a:pt x="191" y="62"/>
                </a:lnTo>
                <a:lnTo>
                  <a:pt x="188" y="76"/>
                </a:lnTo>
                <a:lnTo>
                  <a:pt x="188" y="95"/>
                </a:lnTo>
                <a:lnTo>
                  <a:pt x="187" y="101"/>
                </a:lnTo>
                <a:lnTo>
                  <a:pt x="184" y="106"/>
                </a:lnTo>
                <a:lnTo>
                  <a:pt x="180" y="110"/>
                </a:lnTo>
                <a:lnTo>
                  <a:pt x="175" y="113"/>
                </a:lnTo>
                <a:lnTo>
                  <a:pt x="169" y="114"/>
                </a:lnTo>
                <a:lnTo>
                  <a:pt x="163" y="113"/>
                </a:lnTo>
                <a:lnTo>
                  <a:pt x="158" y="110"/>
                </a:lnTo>
                <a:lnTo>
                  <a:pt x="154" y="106"/>
                </a:lnTo>
                <a:lnTo>
                  <a:pt x="152" y="101"/>
                </a:lnTo>
                <a:lnTo>
                  <a:pt x="150" y="95"/>
                </a:lnTo>
                <a:lnTo>
                  <a:pt x="150" y="76"/>
                </a:lnTo>
                <a:lnTo>
                  <a:pt x="154" y="53"/>
                </a:lnTo>
                <a:lnTo>
                  <a:pt x="165" y="32"/>
                </a:lnTo>
                <a:lnTo>
                  <a:pt x="182" y="15"/>
                </a:lnTo>
                <a:lnTo>
                  <a:pt x="201" y="4"/>
                </a:lnTo>
                <a:lnTo>
                  <a:pt x="22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6" name="Freeform 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809770" y="4956330"/>
            <a:ext cx="444521" cy="364431"/>
          </a:xfrm>
          <a:custGeom>
            <a:avLst/>
            <a:gdLst>
              <a:gd name="T0" fmla="*/ 605 w 827"/>
              <a:gd name="T1" fmla="*/ 422 h 678"/>
              <a:gd name="T2" fmla="*/ 605 w 827"/>
              <a:gd name="T3" fmla="*/ 444 h 678"/>
              <a:gd name="T4" fmla="*/ 627 w 827"/>
              <a:gd name="T5" fmla="*/ 451 h 678"/>
              <a:gd name="T6" fmla="*/ 639 w 827"/>
              <a:gd name="T7" fmla="*/ 434 h 678"/>
              <a:gd name="T8" fmla="*/ 627 w 827"/>
              <a:gd name="T9" fmla="*/ 415 h 678"/>
              <a:gd name="T10" fmla="*/ 402 w 827"/>
              <a:gd name="T11" fmla="*/ 418 h 678"/>
              <a:gd name="T12" fmla="*/ 395 w 827"/>
              <a:gd name="T13" fmla="*/ 439 h 678"/>
              <a:gd name="T14" fmla="*/ 413 w 827"/>
              <a:gd name="T15" fmla="*/ 452 h 678"/>
              <a:gd name="T16" fmla="*/ 432 w 827"/>
              <a:gd name="T17" fmla="*/ 439 h 678"/>
              <a:gd name="T18" fmla="*/ 424 w 827"/>
              <a:gd name="T19" fmla="*/ 418 h 678"/>
              <a:gd name="T20" fmla="*/ 200 w 827"/>
              <a:gd name="T21" fmla="*/ 415 h 678"/>
              <a:gd name="T22" fmla="*/ 187 w 827"/>
              <a:gd name="T23" fmla="*/ 434 h 678"/>
              <a:gd name="T24" fmla="*/ 200 w 827"/>
              <a:gd name="T25" fmla="*/ 451 h 678"/>
              <a:gd name="T26" fmla="*/ 221 w 827"/>
              <a:gd name="T27" fmla="*/ 444 h 678"/>
              <a:gd name="T28" fmla="*/ 221 w 827"/>
              <a:gd name="T29" fmla="*/ 422 h 678"/>
              <a:gd name="T30" fmla="*/ 620 w 827"/>
              <a:gd name="T31" fmla="*/ 377 h 678"/>
              <a:gd name="T32" fmla="*/ 674 w 827"/>
              <a:gd name="T33" fmla="*/ 415 h 678"/>
              <a:gd name="T34" fmla="*/ 654 w 827"/>
              <a:gd name="T35" fmla="*/ 479 h 678"/>
              <a:gd name="T36" fmla="*/ 588 w 827"/>
              <a:gd name="T37" fmla="*/ 479 h 678"/>
              <a:gd name="T38" fmla="*/ 567 w 827"/>
              <a:gd name="T39" fmla="*/ 415 h 678"/>
              <a:gd name="T40" fmla="*/ 620 w 827"/>
              <a:gd name="T41" fmla="*/ 377 h 678"/>
              <a:gd name="T42" fmla="*/ 459 w 827"/>
              <a:gd name="T43" fmla="*/ 400 h 678"/>
              <a:gd name="T44" fmla="*/ 459 w 827"/>
              <a:gd name="T45" fmla="*/ 466 h 678"/>
              <a:gd name="T46" fmla="*/ 395 w 827"/>
              <a:gd name="T47" fmla="*/ 487 h 678"/>
              <a:gd name="T48" fmla="*/ 357 w 827"/>
              <a:gd name="T49" fmla="*/ 434 h 678"/>
              <a:gd name="T50" fmla="*/ 395 w 827"/>
              <a:gd name="T51" fmla="*/ 380 h 678"/>
              <a:gd name="T52" fmla="*/ 239 w 827"/>
              <a:gd name="T53" fmla="*/ 388 h 678"/>
              <a:gd name="T54" fmla="*/ 260 w 827"/>
              <a:gd name="T55" fmla="*/ 451 h 678"/>
              <a:gd name="T56" fmla="*/ 206 w 827"/>
              <a:gd name="T57" fmla="*/ 490 h 678"/>
              <a:gd name="T58" fmla="*/ 153 w 827"/>
              <a:gd name="T59" fmla="*/ 451 h 678"/>
              <a:gd name="T60" fmla="*/ 172 w 827"/>
              <a:gd name="T61" fmla="*/ 388 h 678"/>
              <a:gd name="T62" fmla="*/ 36 w 827"/>
              <a:gd name="T63" fmla="*/ 602 h 678"/>
              <a:gd name="T64" fmla="*/ 74 w 827"/>
              <a:gd name="T65" fmla="*/ 640 h 678"/>
              <a:gd name="T66" fmla="*/ 787 w 827"/>
              <a:gd name="T67" fmla="*/ 617 h 678"/>
              <a:gd name="T68" fmla="*/ 74 w 827"/>
              <a:gd name="T69" fmla="*/ 38 h 678"/>
              <a:gd name="T70" fmla="*/ 36 w 827"/>
              <a:gd name="T71" fmla="*/ 76 h 678"/>
              <a:gd name="T72" fmla="*/ 787 w 827"/>
              <a:gd name="T73" fmla="*/ 136 h 678"/>
              <a:gd name="T74" fmla="*/ 413 w 827"/>
              <a:gd name="T75" fmla="*/ 113 h 678"/>
              <a:gd name="T76" fmla="*/ 336 w 827"/>
              <a:gd name="T77" fmla="*/ 87 h 678"/>
              <a:gd name="T78" fmla="*/ 292 w 827"/>
              <a:gd name="T79" fmla="*/ 46 h 678"/>
              <a:gd name="T80" fmla="*/ 74 w 827"/>
              <a:gd name="T81" fmla="*/ 0 h 678"/>
              <a:gd name="T82" fmla="*/ 314 w 827"/>
              <a:gd name="T83" fmla="*/ 17 h 678"/>
              <a:gd name="T84" fmla="*/ 362 w 827"/>
              <a:gd name="T85" fmla="*/ 59 h 678"/>
              <a:gd name="T86" fmla="*/ 753 w 827"/>
              <a:gd name="T87" fmla="*/ 76 h 678"/>
              <a:gd name="T88" fmla="*/ 823 w 827"/>
              <a:gd name="T89" fmla="*/ 127 h 678"/>
              <a:gd name="T90" fmla="*/ 813 w 827"/>
              <a:gd name="T91" fmla="*/ 647 h 678"/>
              <a:gd name="T92" fmla="*/ 74 w 827"/>
              <a:gd name="T93" fmla="*/ 678 h 678"/>
              <a:gd name="T94" fmla="*/ 3 w 827"/>
              <a:gd name="T95" fmla="*/ 626 h 678"/>
              <a:gd name="T96" fmla="*/ 14 w 827"/>
              <a:gd name="T97" fmla="*/ 32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27" h="678">
                <a:moveTo>
                  <a:pt x="620" y="414"/>
                </a:moveTo>
                <a:lnTo>
                  <a:pt x="615" y="415"/>
                </a:lnTo>
                <a:lnTo>
                  <a:pt x="610" y="418"/>
                </a:lnTo>
                <a:lnTo>
                  <a:pt x="605" y="422"/>
                </a:lnTo>
                <a:lnTo>
                  <a:pt x="602" y="427"/>
                </a:lnTo>
                <a:lnTo>
                  <a:pt x="602" y="434"/>
                </a:lnTo>
                <a:lnTo>
                  <a:pt x="602" y="439"/>
                </a:lnTo>
                <a:lnTo>
                  <a:pt x="605" y="444"/>
                </a:lnTo>
                <a:lnTo>
                  <a:pt x="610" y="448"/>
                </a:lnTo>
                <a:lnTo>
                  <a:pt x="615" y="451"/>
                </a:lnTo>
                <a:lnTo>
                  <a:pt x="620" y="452"/>
                </a:lnTo>
                <a:lnTo>
                  <a:pt x="627" y="451"/>
                </a:lnTo>
                <a:lnTo>
                  <a:pt x="632" y="448"/>
                </a:lnTo>
                <a:lnTo>
                  <a:pt x="636" y="444"/>
                </a:lnTo>
                <a:lnTo>
                  <a:pt x="639" y="439"/>
                </a:lnTo>
                <a:lnTo>
                  <a:pt x="639" y="434"/>
                </a:lnTo>
                <a:lnTo>
                  <a:pt x="639" y="427"/>
                </a:lnTo>
                <a:lnTo>
                  <a:pt x="636" y="422"/>
                </a:lnTo>
                <a:lnTo>
                  <a:pt x="632" y="418"/>
                </a:lnTo>
                <a:lnTo>
                  <a:pt x="627" y="415"/>
                </a:lnTo>
                <a:lnTo>
                  <a:pt x="620" y="414"/>
                </a:lnTo>
                <a:close/>
                <a:moveTo>
                  <a:pt x="413" y="414"/>
                </a:moveTo>
                <a:lnTo>
                  <a:pt x="407" y="415"/>
                </a:lnTo>
                <a:lnTo>
                  <a:pt x="402" y="418"/>
                </a:lnTo>
                <a:lnTo>
                  <a:pt x="398" y="422"/>
                </a:lnTo>
                <a:lnTo>
                  <a:pt x="395" y="427"/>
                </a:lnTo>
                <a:lnTo>
                  <a:pt x="395" y="434"/>
                </a:lnTo>
                <a:lnTo>
                  <a:pt x="395" y="439"/>
                </a:lnTo>
                <a:lnTo>
                  <a:pt x="398" y="444"/>
                </a:lnTo>
                <a:lnTo>
                  <a:pt x="402" y="448"/>
                </a:lnTo>
                <a:lnTo>
                  <a:pt x="407" y="451"/>
                </a:lnTo>
                <a:lnTo>
                  <a:pt x="413" y="452"/>
                </a:lnTo>
                <a:lnTo>
                  <a:pt x="419" y="451"/>
                </a:lnTo>
                <a:lnTo>
                  <a:pt x="424" y="448"/>
                </a:lnTo>
                <a:lnTo>
                  <a:pt x="429" y="444"/>
                </a:lnTo>
                <a:lnTo>
                  <a:pt x="432" y="439"/>
                </a:lnTo>
                <a:lnTo>
                  <a:pt x="432" y="434"/>
                </a:lnTo>
                <a:lnTo>
                  <a:pt x="432" y="427"/>
                </a:lnTo>
                <a:lnTo>
                  <a:pt x="429" y="422"/>
                </a:lnTo>
                <a:lnTo>
                  <a:pt x="424" y="418"/>
                </a:lnTo>
                <a:lnTo>
                  <a:pt x="419" y="415"/>
                </a:lnTo>
                <a:lnTo>
                  <a:pt x="413" y="414"/>
                </a:lnTo>
                <a:close/>
                <a:moveTo>
                  <a:pt x="206" y="414"/>
                </a:moveTo>
                <a:lnTo>
                  <a:pt x="200" y="415"/>
                </a:lnTo>
                <a:lnTo>
                  <a:pt x="195" y="418"/>
                </a:lnTo>
                <a:lnTo>
                  <a:pt x="191" y="422"/>
                </a:lnTo>
                <a:lnTo>
                  <a:pt x="188" y="427"/>
                </a:lnTo>
                <a:lnTo>
                  <a:pt x="187" y="434"/>
                </a:lnTo>
                <a:lnTo>
                  <a:pt x="188" y="439"/>
                </a:lnTo>
                <a:lnTo>
                  <a:pt x="191" y="444"/>
                </a:lnTo>
                <a:lnTo>
                  <a:pt x="195" y="448"/>
                </a:lnTo>
                <a:lnTo>
                  <a:pt x="200" y="451"/>
                </a:lnTo>
                <a:lnTo>
                  <a:pt x="206" y="452"/>
                </a:lnTo>
                <a:lnTo>
                  <a:pt x="212" y="451"/>
                </a:lnTo>
                <a:lnTo>
                  <a:pt x="217" y="448"/>
                </a:lnTo>
                <a:lnTo>
                  <a:pt x="221" y="444"/>
                </a:lnTo>
                <a:lnTo>
                  <a:pt x="223" y="439"/>
                </a:lnTo>
                <a:lnTo>
                  <a:pt x="225" y="434"/>
                </a:lnTo>
                <a:lnTo>
                  <a:pt x="223" y="427"/>
                </a:lnTo>
                <a:lnTo>
                  <a:pt x="221" y="422"/>
                </a:lnTo>
                <a:lnTo>
                  <a:pt x="217" y="418"/>
                </a:lnTo>
                <a:lnTo>
                  <a:pt x="212" y="415"/>
                </a:lnTo>
                <a:lnTo>
                  <a:pt x="206" y="414"/>
                </a:lnTo>
                <a:close/>
                <a:moveTo>
                  <a:pt x="620" y="377"/>
                </a:moveTo>
                <a:lnTo>
                  <a:pt x="639" y="380"/>
                </a:lnTo>
                <a:lnTo>
                  <a:pt x="654" y="388"/>
                </a:lnTo>
                <a:lnTo>
                  <a:pt x="666" y="400"/>
                </a:lnTo>
                <a:lnTo>
                  <a:pt x="674" y="415"/>
                </a:lnTo>
                <a:lnTo>
                  <a:pt x="677" y="434"/>
                </a:lnTo>
                <a:lnTo>
                  <a:pt x="674" y="451"/>
                </a:lnTo>
                <a:lnTo>
                  <a:pt x="666" y="466"/>
                </a:lnTo>
                <a:lnTo>
                  <a:pt x="654" y="479"/>
                </a:lnTo>
                <a:lnTo>
                  <a:pt x="639" y="487"/>
                </a:lnTo>
                <a:lnTo>
                  <a:pt x="620" y="490"/>
                </a:lnTo>
                <a:lnTo>
                  <a:pt x="602" y="487"/>
                </a:lnTo>
                <a:lnTo>
                  <a:pt x="588" y="479"/>
                </a:lnTo>
                <a:lnTo>
                  <a:pt x="574" y="466"/>
                </a:lnTo>
                <a:lnTo>
                  <a:pt x="567" y="451"/>
                </a:lnTo>
                <a:lnTo>
                  <a:pt x="564" y="434"/>
                </a:lnTo>
                <a:lnTo>
                  <a:pt x="567" y="415"/>
                </a:lnTo>
                <a:lnTo>
                  <a:pt x="574" y="400"/>
                </a:lnTo>
                <a:lnTo>
                  <a:pt x="588" y="388"/>
                </a:lnTo>
                <a:lnTo>
                  <a:pt x="602" y="380"/>
                </a:lnTo>
                <a:lnTo>
                  <a:pt x="620" y="377"/>
                </a:lnTo>
                <a:close/>
                <a:moveTo>
                  <a:pt x="413" y="377"/>
                </a:moveTo>
                <a:lnTo>
                  <a:pt x="432" y="380"/>
                </a:lnTo>
                <a:lnTo>
                  <a:pt x="446" y="388"/>
                </a:lnTo>
                <a:lnTo>
                  <a:pt x="459" y="400"/>
                </a:lnTo>
                <a:lnTo>
                  <a:pt x="467" y="415"/>
                </a:lnTo>
                <a:lnTo>
                  <a:pt x="470" y="434"/>
                </a:lnTo>
                <a:lnTo>
                  <a:pt x="467" y="451"/>
                </a:lnTo>
                <a:lnTo>
                  <a:pt x="459" y="466"/>
                </a:lnTo>
                <a:lnTo>
                  <a:pt x="446" y="479"/>
                </a:lnTo>
                <a:lnTo>
                  <a:pt x="432" y="487"/>
                </a:lnTo>
                <a:lnTo>
                  <a:pt x="413" y="490"/>
                </a:lnTo>
                <a:lnTo>
                  <a:pt x="395" y="487"/>
                </a:lnTo>
                <a:lnTo>
                  <a:pt x="379" y="479"/>
                </a:lnTo>
                <a:lnTo>
                  <a:pt x="368" y="466"/>
                </a:lnTo>
                <a:lnTo>
                  <a:pt x="360" y="451"/>
                </a:lnTo>
                <a:lnTo>
                  <a:pt x="357" y="434"/>
                </a:lnTo>
                <a:lnTo>
                  <a:pt x="360" y="415"/>
                </a:lnTo>
                <a:lnTo>
                  <a:pt x="368" y="400"/>
                </a:lnTo>
                <a:lnTo>
                  <a:pt x="379" y="388"/>
                </a:lnTo>
                <a:lnTo>
                  <a:pt x="395" y="380"/>
                </a:lnTo>
                <a:lnTo>
                  <a:pt x="413" y="377"/>
                </a:lnTo>
                <a:close/>
                <a:moveTo>
                  <a:pt x="206" y="377"/>
                </a:moveTo>
                <a:lnTo>
                  <a:pt x="223" y="380"/>
                </a:lnTo>
                <a:lnTo>
                  <a:pt x="239" y="388"/>
                </a:lnTo>
                <a:lnTo>
                  <a:pt x="252" y="400"/>
                </a:lnTo>
                <a:lnTo>
                  <a:pt x="260" y="415"/>
                </a:lnTo>
                <a:lnTo>
                  <a:pt x="263" y="434"/>
                </a:lnTo>
                <a:lnTo>
                  <a:pt x="260" y="451"/>
                </a:lnTo>
                <a:lnTo>
                  <a:pt x="252" y="466"/>
                </a:lnTo>
                <a:lnTo>
                  <a:pt x="239" y="479"/>
                </a:lnTo>
                <a:lnTo>
                  <a:pt x="223" y="487"/>
                </a:lnTo>
                <a:lnTo>
                  <a:pt x="206" y="490"/>
                </a:lnTo>
                <a:lnTo>
                  <a:pt x="188" y="487"/>
                </a:lnTo>
                <a:lnTo>
                  <a:pt x="172" y="479"/>
                </a:lnTo>
                <a:lnTo>
                  <a:pt x="161" y="466"/>
                </a:lnTo>
                <a:lnTo>
                  <a:pt x="153" y="451"/>
                </a:lnTo>
                <a:lnTo>
                  <a:pt x="150" y="434"/>
                </a:lnTo>
                <a:lnTo>
                  <a:pt x="153" y="415"/>
                </a:lnTo>
                <a:lnTo>
                  <a:pt x="161" y="400"/>
                </a:lnTo>
                <a:lnTo>
                  <a:pt x="172" y="388"/>
                </a:lnTo>
                <a:lnTo>
                  <a:pt x="188" y="380"/>
                </a:lnTo>
                <a:lnTo>
                  <a:pt x="206" y="377"/>
                </a:lnTo>
                <a:close/>
                <a:moveTo>
                  <a:pt x="36" y="227"/>
                </a:moveTo>
                <a:lnTo>
                  <a:pt x="36" y="602"/>
                </a:lnTo>
                <a:lnTo>
                  <a:pt x="40" y="617"/>
                </a:lnTo>
                <a:lnTo>
                  <a:pt x="48" y="629"/>
                </a:lnTo>
                <a:lnTo>
                  <a:pt x="60" y="638"/>
                </a:lnTo>
                <a:lnTo>
                  <a:pt x="74" y="640"/>
                </a:lnTo>
                <a:lnTo>
                  <a:pt x="753" y="640"/>
                </a:lnTo>
                <a:lnTo>
                  <a:pt x="767" y="638"/>
                </a:lnTo>
                <a:lnTo>
                  <a:pt x="779" y="629"/>
                </a:lnTo>
                <a:lnTo>
                  <a:pt x="787" y="617"/>
                </a:lnTo>
                <a:lnTo>
                  <a:pt x="789" y="602"/>
                </a:lnTo>
                <a:lnTo>
                  <a:pt x="789" y="227"/>
                </a:lnTo>
                <a:lnTo>
                  <a:pt x="36" y="227"/>
                </a:lnTo>
                <a:close/>
                <a:moveTo>
                  <a:pt x="74" y="38"/>
                </a:moveTo>
                <a:lnTo>
                  <a:pt x="60" y="41"/>
                </a:lnTo>
                <a:lnTo>
                  <a:pt x="48" y="49"/>
                </a:lnTo>
                <a:lnTo>
                  <a:pt x="40" y="60"/>
                </a:lnTo>
                <a:lnTo>
                  <a:pt x="36" y="76"/>
                </a:lnTo>
                <a:lnTo>
                  <a:pt x="36" y="189"/>
                </a:lnTo>
                <a:lnTo>
                  <a:pt x="789" y="189"/>
                </a:lnTo>
                <a:lnTo>
                  <a:pt x="789" y="151"/>
                </a:lnTo>
                <a:lnTo>
                  <a:pt x="787" y="136"/>
                </a:lnTo>
                <a:lnTo>
                  <a:pt x="779" y="125"/>
                </a:lnTo>
                <a:lnTo>
                  <a:pt x="767" y="117"/>
                </a:lnTo>
                <a:lnTo>
                  <a:pt x="753" y="113"/>
                </a:lnTo>
                <a:lnTo>
                  <a:pt x="413" y="113"/>
                </a:lnTo>
                <a:lnTo>
                  <a:pt x="387" y="112"/>
                </a:lnTo>
                <a:lnTo>
                  <a:pt x="366" y="105"/>
                </a:lnTo>
                <a:lnTo>
                  <a:pt x="351" y="97"/>
                </a:lnTo>
                <a:lnTo>
                  <a:pt x="336" y="87"/>
                </a:lnTo>
                <a:lnTo>
                  <a:pt x="324" y="76"/>
                </a:lnTo>
                <a:lnTo>
                  <a:pt x="313" y="64"/>
                </a:lnTo>
                <a:lnTo>
                  <a:pt x="302" y="54"/>
                </a:lnTo>
                <a:lnTo>
                  <a:pt x="292" y="46"/>
                </a:lnTo>
                <a:lnTo>
                  <a:pt x="278" y="40"/>
                </a:lnTo>
                <a:lnTo>
                  <a:pt x="263" y="38"/>
                </a:lnTo>
                <a:lnTo>
                  <a:pt x="74" y="38"/>
                </a:lnTo>
                <a:close/>
                <a:moveTo>
                  <a:pt x="74" y="0"/>
                </a:moveTo>
                <a:lnTo>
                  <a:pt x="263" y="0"/>
                </a:lnTo>
                <a:lnTo>
                  <a:pt x="284" y="3"/>
                </a:lnTo>
                <a:lnTo>
                  <a:pt x="299" y="8"/>
                </a:lnTo>
                <a:lnTo>
                  <a:pt x="314" y="17"/>
                </a:lnTo>
                <a:lnTo>
                  <a:pt x="327" y="26"/>
                </a:lnTo>
                <a:lnTo>
                  <a:pt x="337" y="38"/>
                </a:lnTo>
                <a:lnTo>
                  <a:pt x="349" y="49"/>
                </a:lnTo>
                <a:lnTo>
                  <a:pt x="362" y="59"/>
                </a:lnTo>
                <a:lnTo>
                  <a:pt x="375" y="68"/>
                </a:lnTo>
                <a:lnTo>
                  <a:pt x="392" y="74"/>
                </a:lnTo>
                <a:lnTo>
                  <a:pt x="413" y="76"/>
                </a:lnTo>
                <a:lnTo>
                  <a:pt x="753" y="76"/>
                </a:lnTo>
                <a:lnTo>
                  <a:pt x="776" y="80"/>
                </a:lnTo>
                <a:lnTo>
                  <a:pt x="797" y="91"/>
                </a:lnTo>
                <a:lnTo>
                  <a:pt x="813" y="106"/>
                </a:lnTo>
                <a:lnTo>
                  <a:pt x="823" y="127"/>
                </a:lnTo>
                <a:lnTo>
                  <a:pt x="827" y="151"/>
                </a:lnTo>
                <a:lnTo>
                  <a:pt x="827" y="602"/>
                </a:lnTo>
                <a:lnTo>
                  <a:pt x="823" y="626"/>
                </a:lnTo>
                <a:lnTo>
                  <a:pt x="813" y="647"/>
                </a:lnTo>
                <a:lnTo>
                  <a:pt x="797" y="664"/>
                </a:lnTo>
                <a:lnTo>
                  <a:pt x="776" y="674"/>
                </a:lnTo>
                <a:lnTo>
                  <a:pt x="753" y="678"/>
                </a:lnTo>
                <a:lnTo>
                  <a:pt x="74" y="678"/>
                </a:lnTo>
                <a:lnTo>
                  <a:pt x="51" y="674"/>
                </a:lnTo>
                <a:lnTo>
                  <a:pt x="30" y="664"/>
                </a:lnTo>
                <a:lnTo>
                  <a:pt x="14" y="647"/>
                </a:lnTo>
                <a:lnTo>
                  <a:pt x="3" y="626"/>
                </a:lnTo>
                <a:lnTo>
                  <a:pt x="0" y="602"/>
                </a:lnTo>
                <a:lnTo>
                  <a:pt x="0" y="76"/>
                </a:lnTo>
                <a:lnTo>
                  <a:pt x="3" y="51"/>
                </a:lnTo>
                <a:lnTo>
                  <a:pt x="14" y="32"/>
                </a:lnTo>
                <a:lnTo>
                  <a:pt x="30" y="15"/>
                </a:lnTo>
                <a:lnTo>
                  <a:pt x="51" y="4"/>
                </a:lnTo>
                <a:lnTo>
                  <a:pt x="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7" name="Freeform 4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52288" y="4916287"/>
            <a:ext cx="445595" cy="444521"/>
          </a:xfrm>
          <a:custGeom>
            <a:avLst/>
            <a:gdLst>
              <a:gd name="T0" fmla="*/ 373 w 829"/>
              <a:gd name="T1" fmla="*/ 239 h 827"/>
              <a:gd name="T2" fmla="*/ 279 w 829"/>
              <a:gd name="T3" fmla="*/ 305 h 827"/>
              <a:gd name="T4" fmla="*/ 231 w 829"/>
              <a:gd name="T5" fmla="*/ 411 h 827"/>
              <a:gd name="T6" fmla="*/ 241 w 829"/>
              <a:gd name="T7" fmla="*/ 530 h 827"/>
              <a:gd name="T8" fmla="*/ 307 w 829"/>
              <a:gd name="T9" fmla="*/ 624 h 827"/>
              <a:gd name="T10" fmla="*/ 411 w 829"/>
              <a:gd name="T11" fmla="*/ 673 h 827"/>
              <a:gd name="T12" fmla="*/ 530 w 829"/>
              <a:gd name="T13" fmla="*/ 662 h 827"/>
              <a:gd name="T14" fmla="*/ 625 w 829"/>
              <a:gd name="T15" fmla="*/ 597 h 827"/>
              <a:gd name="T16" fmla="*/ 674 w 829"/>
              <a:gd name="T17" fmla="*/ 492 h 827"/>
              <a:gd name="T18" fmla="*/ 664 w 829"/>
              <a:gd name="T19" fmla="*/ 371 h 827"/>
              <a:gd name="T20" fmla="*/ 597 w 829"/>
              <a:gd name="T21" fmla="*/ 278 h 827"/>
              <a:gd name="T22" fmla="*/ 492 w 829"/>
              <a:gd name="T23" fmla="*/ 229 h 827"/>
              <a:gd name="T24" fmla="*/ 495 w 829"/>
              <a:gd name="T25" fmla="*/ 191 h 827"/>
              <a:gd name="T26" fmla="*/ 608 w 829"/>
              <a:gd name="T27" fmla="*/ 238 h 827"/>
              <a:gd name="T28" fmla="*/ 686 w 829"/>
              <a:gd name="T29" fmla="*/ 330 h 827"/>
              <a:gd name="T30" fmla="*/ 716 w 829"/>
              <a:gd name="T31" fmla="*/ 451 h 827"/>
              <a:gd name="T32" fmla="*/ 692 w 829"/>
              <a:gd name="T33" fmla="*/ 561 h 827"/>
              <a:gd name="T34" fmla="*/ 824 w 829"/>
              <a:gd name="T35" fmla="*/ 796 h 827"/>
              <a:gd name="T36" fmla="*/ 829 w 829"/>
              <a:gd name="T37" fmla="*/ 809 h 827"/>
              <a:gd name="T38" fmla="*/ 821 w 829"/>
              <a:gd name="T39" fmla="*/ 823 h 827"/>
              <a:gd name="T40" fmla="*/ 805 w 829"/>
              <a:gd name="T41" fmla="*/ 827 h 827"/>
              <a:gd name="T42" fmla="*/ 651 w 829"/>
              <a:gd name="T43" fmla="*/ 676 h 827"/>
              <a:gd name="T44" fmla="*/ 625 w 829"/>
              <a:gd name="T45" fmla="*/ 650 h 827"/>
              <a:gd name="T46" fmla="*/ 528 w 829"/>
              <a:gd name="T47" fmla="*/ 703 h 827"/>
              <a:gd name="T48" fmla="*/ 410 w 829"/>
              <a:gd name="T49" fmla="*/ 710 h 827"/>
              <a:gd name="T50" fmla="*/ 296 w 829"/>
              <a:gd name="T51" fmla="*/ 663 h 827"/>
              <a:gd name="T52" fmla="*/ 217 w 829"/>
              <a:gd name="T53" fmla="*/ 572 h 827"/>
              <a:gd name="T54" fmla="*/ 189 w 829"/>
              <a:gd name="T55" fmla="*/ 451 h 827"/>
              <a:gd name="T56" fmla="*/ 217 w 829"/>
              <a:gd name="T57" fmla="*/ 330 h 827"/>
              <a:gd name="T58" fmla="*/ 296 w 829"/>
              <a:gd name="T59" fmla="*/ 238 h 827"/>
              <a:gd name="T60" fmla="*/ 410 w 829"/>
              <a:gd name="T61" fmla="*/ 191 h 827"/>
              <a:gd name="T62" fmla="*/ 263 w 829"/>
              <a:gd name="T63" fmla="*/ 0 h 827"/>
              <a:gd name="T64" fmla="*/ 316 w 829"/>
              <a:gd name="T65" fmla="*/ 15 h 827"/>
              <a:gd name="T66" fmla="*/ 351 w 829"/>
              <a:gd name="T67" fmla="*/ 48 h 827"/>
              <a:gd name="T68" fmla="*/ 394 w 829"/>
              <a:gd name="T69" fmla="*/ 73 h 827"/>
              <a:gd name="T70" fmla="*/ 777 w 829"/>
              <a:gd name="T71" fmla="*/ 78 h 827"/>
              <a:gd name="T72" fmla="*/ 825 w 829"/>
              <a:gd name="T73" fmla="*/ 125 h 827"/>
              <a:gd name="T74" fmla="*/ 825 w 829"/>
              <a:gd name="T75" fmla="*/ 624 h 827"/>
              <a:gd name="T76" fmla="*/ 781 w 829"/>
              <a:gd name="T77" fmla="*/ 671 h 827"/>
              <a:gd name="T78" fmla="*/ 753 w 829"/>
              <a:gd name="T79" fmla="*/ 638 h 827"/>
              <a:gd name="T80" fmla="*/ 788 w 829"/>
              <a:gd name="T81" fmla="*/ 616 h 827"/>
              <a:gd name="T82" fmla="*/ 651 w 829"/>
              <a:gd name="T83" fmla="*/ 225 h 827"/>
              <a:gd name="T84" fmla="*/ 791 w 829"/>
              <a:gd name="T85" fmla="*/ 187 h 827"/>
              <a:gd name="T86" fmla="*/ 781 w 829"/>
              <a:gd name="T87" fmla="*/ 123 h 827"/>
              <a:gd name="T88" fmla="*/ 415 w 829"/>
              <a:gd name="T89" fmla="*/ 112 h 827"/>
              <a:gd name="T90" fmla="*/ 351 w 829"/>
              <a:gd name="T91" fmla="*/ 95 h 827"/>
              <a:gd name="T92" fmla="*/ 314 w 829"/>
              <a:gd name="T93" fmla="*/ 64 h 827"/>
              <a:gd name="T94" fmla="*/ 279 w 829"/>
              <a:gd name="T95" fmla="*/ 39 h 827"/>
              <a:gd name="T96" fmla="*/ 62 w 829"/>
              <a:gd name="T97" fmla="*/ 40 h 827"/>
              <a:gd name="T98" fmla="*/ 38 w 829"/>
              <a:gd name="T99" fmla="*/ 74 h 827"/>
              <a:gd name="T100" fmla="*/ 279 w 829"/>
              <a:gd name="T101" fmla="*/ 205 h 827"/>
              <a:gd name="T102" fmla="*/ 38 w 829"/>
              <a:gd name="T103" fmla="*/ 602 h 827"/>
              <a:gd name="T104" fmla="*/ 62 w 829"/>
              <a:gd name="T105" fmla="*/ 636 h 827"/>
              <a:gd name="T106" fmla="*/ 234 w 829"/>
              <a:gd name="T107" fmla="*/ 658 h 827"/>
              <a:gd name="T108" fmla="*/ 52 w 829"/>
              <a:gd name="T109" fmla="*/ 673 h 827"/>
              <a:gd name="T110" fmla="*/ 4 w 829"/>
              <a:gd name="T111" fmla="*/ 625 h 827"/>
              <a:gd name="T112" fmla="*/ 4 w 829"/>
              <a:gd name="T113" fmla="*/ 51 h 827"/>
              <a:gd name="T114" fmla="*/ 52 w 829"/>
              <a:gd name="T115" fmla="*/ 4 h 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29" h="827">
                <a:moveTo>
                  <a:pt x="452" y="225"/>
                </a:moveTo>
                <a:lnTo>
                  <a:pt x="411" y="229"/>
                </a:lnTo>
                <a:lnTo>
                  <a:pt x="373" y="239"/>
                </a:lnTo>
                <a:lnTo>
                  <a:pt x="338" y="256"/>
                </a:lnTo>
                <a:lnTo>
                  <a:pt x="307" y="278"/>
                </a:lnTo>
                <a:lnTo>
                  <a:pt x="279" y="305"/>
                </a:lnTo>
                <a:lnTo>
                  <a:pt x="257" y="337"/>
                </a:lnTo>
                <a:lnTo>
                  <a:pt x="241" y="371"/>
                </a:lnTo>
                <a:lnTo>
                  <a:pt x="231" y="411"/>
                </a:lnTo>
                <a:lnTo>
                  <a:pt x="227" y="451"/>
                </a:lnTo>
                <a:lnTo>
                  <a:pt x="231" y="492"/>
                </a:lnTo>
                <a:lnTo>
                  <a:pt x="241" y="530"/>
                </a:lnTo>
                <a:lnTo>
                  <a:pt x="257" y="565"/>
                </a:lnTo>
                <a:lnTo>
                  <a:pt x="279" y="597"/>
                </a:lnTo>
                <a:lnTo>
                  <a:pt x="307" y="624"/>
                </a:lnTo>
                <a:lnTo>
                  <a:pt x="338" y="646"/>
                </a:lnTo>
                <a:lnTo>
                  <a:pt x="373" y="662"/>
                </a:lnTo>
                <a:lnTo>
                  <a:pt x="411" y="673"/>
                </a:lnTo>
                <a:lnTo>
                  <a:pt x="452" y="676"/>
                </a:lnTo>
                <a:lnTo>
                  <a:pt x="492" y="673"/>
                </a:lnTo>
                <a:lnTo>
                  <a:pt x="530" y="662"/>
                </a:lnTo>
                <a:lnTo>
                  <a:pt x="566" y="646"/>
                </a:lnTo>
                <a:lnTo>
                  <a:pt x="597" y="624"/>
                </a:lnTo>
                <a:lnTo>
                  <a:pt x="625" y="597"/>
                </a:lnTo>
                <a:lnTo>
                  <a:pt x="647" y="565"/>
                </a:lnTo>
                <a:lnTo>
                  <a:pt x="664" y="530"/>
                </a:lnTo>
                <a:lnTo>
                  <a:pt x="674" y="492"/>
                </a:lnTo>
                <a:lnTo>
                  <a:pt x="678" y="451"/>
                </a:lnTo>
                <a:lnTo>
                  <a:pt x="674" y="411"/>
                </a:lnTo>
                <a:lnTo>
                  <a:pt x="664" y="371"/>
                </a:lnTo>
                <a:lnTo>
                  <a:pt x="647" y="337"/>
                </a:lnTo>
                <a:lnTo>
                  <a:pt x="625" y="305"/>
                </a:lnTo>
                <a:lnTo>
                  <a:pt x="597" y="278"/>
                </a:lnTo>
                <a:lnTo>
                  <a:pt x="566" y="256"/>
                </a:lnTo>
                <a:lnTo>
                  <a:pt x="530" y="239"/>
                </a:lnTo>
                <a:lnTo>
                  <a:pt x="492" y="229"/>
                </a:lnTo>
                <a:lnTo>
                  <a:pt x="452" y="225"/>
                </a:lnTo>
                <a:close/>
                <a:moveTo>
                  <a:pt x="452" y="187"/>
                </a:moveTo>
                <a:lnTo>
                  <a:pt x="495" y="191"/>
                </a:lnTo>
                <a:lnTo>
                  <a:pt x="536" y="201"/>
                </a:lnTo>
                <a:lnTo>
                  <a:pt x="574" y="217"/>
                </a:lnTo>
                <a:lnTo>
                  <a:pt x="608" y="238"/>
                </a:lnTo>
                <a:lnTo>
                  <a:pt x="639" y="264"/>
                </a:lnTo>
                <a:lnTo>
                  <a:pt x="665" y="296"/>
                </a:lnTo>
                <a:lnTo>
                  <a:pt x="686" y="330"/>
                </a:lnTo>
                <a:lnTo>
                  <a:pt x="702" y="368"/>
                </a:lnTo>
                <a:lnTo>
                  <a:pt x="712" y="408"/>
                </a:lnTo>
                <a:lnTo>
                  <a:pt x="716" y="451"/>
                </a:lnTo>
                <a:lnTo>
                  <a:pt x="712" y="489"/>
                </a:lnTo>
                <a:lnTo>
                  <a:pt x="705" y="527"/>
                </a:lnTo>
                <a:lnTo>
                  <a:pt x="692" y="561"/>
                </a:lnTo>
                <a:lnTo>
                  <a:pt x="673" y="594"/>
                </a:lnTo>
                <a:lnTo>
                  <a:pt x="651" y="623"/>
                </a:lnTo>
                <a:lnTo>
                  <a:pt x="824" y="796"/>
                </a:lnTo>
                <a:lnTo>
                  <a:pt x="826" y="800"/>
                </a:lnTo>
                <a:lnTo>
                  <a:pt x="828" y="803"/>
                </a:lnTo>
                <a:lnTo>
                  <a:pt x="829" y="809"/>
                </a:lnTo>
                <a:lnTo>
                  <a:pt x="828" y="814"/>
                </a:lnTo>
                <a:lnTo>
                  <a:pt x="825" y="819"/>
                </a:lnTo>
                <a:lnTo>
                  <a:pt x="821" y="823"/>
                </a:lnTo>
                <a:lnTo>
                  <a:pt x="816" y="826"/>
                </a:lnTo>
                <a:lnTo>
                  <a:pt x="809" y="827"/>
                </a:lnTo>
                <a:lnTo>
                  <a:pt x="805" y="827"/>
                </a:lnTo>
                <a:lnTo>
                  <a:pt x="800" y="824"/>
                </a:lnTo>
                <a:lnTo>
                  <a:pt x="796" y="822"/>
                </a:lnTo>
                <a:lnTo>
                  <a:pt x="651" y="676"/>
                </a:lnTo>
                <a:lnTo>
                  <a:pt x="651" y="676"/>
                </a:lnTo>
                <a:lnTo>
                  <a:pt x="651" y="676"/>
                </a:lnTo>
                <a:lnTo>
                  <a:pt x="625" y="650"/>
                </a:lnTo>
                <a:lnTo>
                  <a:pt x="596" y="673"/>
                </a:lnTo>
                <a:lnTo>
                  <a:pt x="563" y="690"/>
                </a:lnTo>
                <a:lnTo>
                  <a:pt x="528" y="703"/>
                </a:lnTo>
                <a:lnTo>
                  <a:pt x="491" y="712"/>
                </a:lnTo>
                <a:lnTo>
                  <a:pt x="452" y="714"/>
                </a:lnTo>
                <a:lnTo>
                  <a:pt x="410" y="710"/>
                </a:lnTo>
                <a:lnTo>
                  <a:pt x="369" y="701"/>
                </a:lnTo>
                <a:lnTo>
                  <a:pt x="331" y="684"/>
                </a:lnTo>
                <a:lnTo>
                  <a:pt x="296" y="663"/>
                </a:lnTo>
                <a:lnTo>
                  <a:pt x="266" y="637"/>
                </a:lnTo>
                <a:lnTo>
                  <a:pt x="240" y="606"/>
                </a:lnTo>
                <a:lnTo>
                  <a:pt x="217" y="572"/>
                </a:lnTo>
                <a:lnTo>
                  <a:pt x="202" y="534"/>
                </a:lnTo>
                <a:lnTo>
                  <a:pt x="193" y="493"/>
                </a:lnTo>
                <a:lnTo>
                  <a:pt x="189" y="451"/>
                </a:lnTo>
                <a:lnTo>
                  <a:pt x="193" y="408"/>
                </a:lnTo>
                <a:lnTo>
                  <a:pt x="202" y="368"/>
                </a:lnTo>
                <a:lnTo>
                  <a:pt x="217" y="330"/>
                </a:lnTo>
                <a:lnTo>
                  <a:pt x="240" y="296"/>
                </a:lnTo>
                <a:lnTo>
                  <a:pt x="266" y="264"/>
                </a:lnTo>
                <a:lnTo>
                  <a:pt x="296" y="238"/>
                </a:lnTo>
                <a:lnTo>
                  <a:pt x="331" y="217"/>
                </a:lnTo>
                <a:lnTo>
                  <a:pt x="369" y="201"/>
                </a:lnTo>
                <a:lnTo>
                  <a:pt x="410" y="191"/>
                </a:lnTo>
                <a:lnTo>
                  <a:pt x="452" y="187"/>
                </a:lnTo>
                <a:close/>
                <a:moveTo>
                  <a:pt x="76" y="0"/>
                </a:moveTo>
                <a:lnTo>
                  <a:pt x="263" y="0"/>
                </a:lnTo>
                <a:lnTo>
                  <a:pt x="284" y="1"/>
                </a:lnTo>
                <a:lnTo>
                  <a:pt x="301" y="8"/>
                </a:lnTo>
                <a:lnTo>
                  <a:pt x="316" y="15"/>
                </a:lnTo>
                <a:lnTo>
                  <a:pt x="327" y="26"/>
                </a:lnTo>
                <a:lnTo>
                  <a:pt x="339" y="36"/>
                </a:lnTo>
                <a:lnTo>
                  <a:pt x="351" y="48"/>
                </a:lnTo>
                <a:lnTo>
                  <a:pt x="363" y="59"/>
                </a:lnTo>
                <a:lnTo>
                  <a:pt x="377" y="66"/>
                </a:lnTo>
                <a:lnTo>
                  <a:pt x="394" y="73"/>
                </a:lnTo>
                <a:lnTo>
                  <a:pt x="415" y="74"/>
                </a:lnTo>
                <a:lnTo>
                  <a:pt x="753" y="74"/>
                </a:lnTo>
                <a:lnTo>
                  <a:pt x="777" y="78"/>
                </a:lnTo>
                <a:lnTo>
                  <a:pt x="798" y="89"/>
                </a:lnTo>
                <a:lnTo>
                  <a:pt x="815" y="106"/>
                </a:lnTo>
                <a:lnTo>
                  <a:pt x="825" y="125"/>
                </a:lnTo>
                <a:lnTo>
                  <a:pt x="829" y="150"/>
                </a:lnTo>
                <a:lnTo>
                  <a:pt x="829" y="602"/>
                </a:lnTo>
                <a:lnTo>
                  <a:pt x="825" y="624"/>
                </a:lnTo>
                <a:lnTo>
                  <a:pt x="815" y="645"/>
                </a:lnTo>
                <a:lnTo>
                  <a:pt x="800" y="661"/>
                </a:lnTo>
                <a:lnTo>
                  <a:pt x="781" y="671"/>
                </a:lnTo>
                <a:lnTo>
                  <a:pt x="757" y="676"/>
                </a:lnTo>
                <a:lnTo>
                  <a:pt x="720" y="638"/>
                </a:lnTo>
                <a:lnTo>
                  <a:pt x="753" y="638"/>
                </a:lnTo>
                <a:lnTo>
                  <a:pt x="767" y="636"/>
                </a:lnTo>
                <a:lnTo>
                  <a:pt x="781" y="628"/>
                </a:lnTo>
                <a:lnTo>
                  <a:pt x="788" y="616"/>
                </a:lnTo>
                <a:lnTo>
                  <a:pt x="791" y="602"/>
                </a:lnTo>
                <a:lnTo>
                  <a:pt x="791" y="225"/>
                </a:lnTo>
                <a:lnTo>
                  <a:pt x="651" y="225"/>
                </a:lnTo>
                <a:lnTo>
                  <a:pt x="626" y="205"/>
                </a:lnTo>
                <a:lnTo>
                  <a:pt x="599" y="187"/>
                </a:lnTo>
                <a:lnTo>
                  <a:pt x="791" y="187"/>
                </a:lnTo>
                <a:lnTo>
                  <a:pt x="791" y="150"/>
                </a:lnTo>
                <a:lnTo>
                  <a:pt x="788" y="134"/>
                </a:lnTo>
                <a:lnTo>
                  <a:pt x="781" y="123"/>
                </a:lnTo>
                <a:lnTo>
                  <a:pt x="767" y="115"/>
                </a:lnTo>
                <a:lnTo>
                  <a:pt x="753" y="112"/>
                </a:lnTo>
                <a:lnTo>
                  <a:pt x="415" y="112"/>
                </a:lnTo>
                <a:lnTo>
                  <a:pt x="389" y="110"/>
                </a:lnTo>
                <a:lnTo>
                  <a:pt x="368" y="104"/>
                </a:lnTo>
                <a:lnTo>
                  <a:pt x="351" y="95"/>
                </a:lnTo>
                <a:lnTo>
                  <a:pt x="337" y="86"/>
                </a:lnTo>
                <a:lnTo>
                  <a:pt x="325" y="74"/>
                </a:lnTo>
                <a:lnTo>
                  <a:pt x="314" y="64"/>
                </a:lnTo>
                <a:lnTo>
                  <a:pt x="304" y="53"/>
                </a:lnTo>
                <a:lnTo>
                  <a:pt x="292" y="44"/>
                </a:lnTo>
                <a:lnTo>
                  <a:pt x="279" y="39"/>
                </a:lnTo>
                <a:lnTo>
                  <a:pt x="263" y="36"/>
                </a:lnTo>
                <a:lnTo>
                  <a:pt x="76" y="36"/>
                </a:lnTo>
                <a:lnTo>
                  <a:pt x="62" y="40"/>
                </a:lnTo>
                <a:lnTo>
                  <a:pt x="49" y="48"/>
                </a:lnTo>
                <a:lnTo>
                  <a:pt x="41" y="60"/>
                </a:lnTo>
                <a:lnTo>
                  <a:pt x="38" y="74"/>
                </a:lnTo>
                <a:lnTo>
                  <a:pt x="38" y="187"/>
                </a:lnTo>
                <a:lnTo>
                  <a:pt x="307" y="187"/>
                </a:lnTo>
                <a:lnTo>
                  <a:pt x="279" y="205"/>
                </a:lnTo>
                <a:lnTo>
                  <a:pt x="253" y="225"/>
                </a:lnTo>
                <a:lnTo>
                  <a:pt x="38" y="225"/>
                </a:lnTo>
                <a:lnTo>
                  <a:pt x="38" y="602"/>
                </a:lnTo>
                <a:lnTo>
                  <a:pt x="41" y="616"/>
                </a:lnTo>
                <a:lnTo>
                  <a:pt x="49" y="628"/>
                </a:lnTo>
                <a:lnTo>
                  <a:pt x="62" y="636"/>
                </a:lnTo>
                <a:lnTo>
                  <a:pt x="76" y="638"/>
                </a:lnTo>
                <a:lnTo>
                  <a:pt x="217" y="638"/>
                </a:lnTo>
                <a:lnTo>
                  <a:pt x="234" y="658"/>
                </a:lnTo>
                <a:lnTo>
                  <a:pt x="253" y="676"/>
                </a:lnTo>
                <a:lnTo>
                  <a:pt x="76" y="676"/>
                </a:lnTo>
                <a:lnTo>
                  <a:pt x="52" y="673"/>
                </a:lnTo>
                <a:lnTo>
                  <a:pt x="32" y="662"/>
                </a:lnTo>
                <a:lnTo>
                  <a:pt x="15" y="646"/>
                </a:lnTo>
                <a:lnTo>
                  <a:pt x="4" y="625"/>
                </a:lnTo>
                <a:lnTo>
                  <a:pt x="0" y="602"/>
                </a:lnTo>
                <a:lnTo>
                  <a:pt x="0" y="74"/>
                </a:lnTo>
                <a:lnTo>
                  <a:pt x="4" y="51"/>
                </a:lnTo>
                <a:lnTo>
                  <a:pt x="15" y="30"/>
                </a:lnTo>
                <a:lnTo>
                  <a:pt x="32" y="14"/>
                </a:lnTo>
                <a:lnTo>
                  <a:pt x="52" y="4"/>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8" name="Freeform 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495881" y="4915750"/>
            <a:ext cx="445595" cy="445595"/>
          </a:xfrm>
          <a:custGeom>
            <a:avLst/>
            <a:gdLst>
              <a:gd name="T0" fmla="*/ 457 w 829"/>
              <a:gd name="T1" fmla="*/ 155 h 829"/>
              <a:gd name="T2" fmla="*/ 415 w 829"/>
              <a:gd name="T3" fmla="*/ 165 h 829"/>
              <a:gd name="T4" fmla="*/ 356 w 829"/>
              <a:gd name="T5" fmla="*/ 169 h 829"/>
              <a:gd name="T6" fmla="*/ 314 w 829"/>
              <a:gd name="T7" fmla="*/ 205 h 829"/>
              <a:gd name="T8" fmla="*/ 302 w 829"/>
              <a:gd name="T9" fmla="*/ 315 h 829"/>
              <a:gd name="T10" fmla="*/ 327 w 829"/>
              <a:gd name="T11" fmla="*/ 415 h 829"/>
              <a:gd name="T12" fmla="*/ 369 w 829"/>
              <a:gd name="T13" fmla="*/ 504 h 829"/>
              <a:gd name="T14" fmla="*/ 345 w 829"/>
              <a:gd name="T15" fmla="*/ 589 h 829"/>
              <a:gd name="T16" fmla="*/ 252 w 829"/>
              <a:gd name="T17" fmla="*/ 642 h 829"/>
              <a:gd name="T18" fmla="*/ 169 w 829"/>
              <a:gd name="T19" fmla="*/ 701 h 829"/>
              <a:gd name="T20" fmla="*/ 358 w 829"/>
              <a:gd name="T21" fmla="*/ 787 h 829"/>
              <a:gd name="T22" fmla="*/ 548 w 829"/>
              <a:gd name="T23" fmla="*/ 766 h 829"/>
              <a:gd name="T24" fmla="*/ 647 w 829"/>
              <a:gd name="T25" fmla="*/ 685 h 829"/>
              <a:gd name="T26" fmla="*/ 563 w 829"/>
              <a:gd name="T27" fmla="*/ 626 h 829"/>
              <a:gd name="T28" fmla="*/ 482 w 829"/>
              <a:gd name="T29" fmla="*/ 553 h 829"/>
              <a:gd name="T30" fmla="*/ 499 w 829"/>
              <a:gd name="T31" fmla="*/ 460 h 829"/>
              <a:gd name="T32" fmla="*/ 530 w 829"/>
              <a:gd name="T33" fmla="*/ 401 h 829"/>
              <a:gd name="T34" fmla="*/ 544 w 829"/>
              <a:gd name="T35" fmla="*/ 316 h 829"/>
              <a:gd name="T36" fmla="*/ 531 w 829"/>
              <a:gd name="T37" fmla="*/ 199 h 829"/>
              <a:gd name="T38" fmla="*/ 485 w 829"/>
              <a:gd name="T39" fmla="*/ 154 h 829"/>
              <a:gd name="T40" fmla="*/ 305 w 829"/>
              <a:gd name="T41" fmla="*/ 54 h 829"/>
              <a:gd name="T42" fmla="*/ 129 w 829"/>
              <a:gd name="T43" fmla="*/ 168 h 829"/>
              <a:gd name="T44" fmla="*/ 42 w 829"/>
              <a:gd name="T45" fmla="*/ 359 h 829"/>
              <a:gd name="T46" fmla="*/ 65 w 829"/>
              <a:gd name="T47" fmla="*/ 557 h 829"/>
              <a:gd name="T48" fmla="*/ 165 w 829"/>
              <a:gd name="T49" fmla="*/ 655 h 829"/>
              <a:gd name="T50" fmla="*/ 241 w 829"/>
              <a:gd name="T51" fmla="*/ 605 h 829"/>
              <a:gd name="T52" fmla="*/ 324 w 829"/>
              <a:gd name="T53" fmla="*/ 555 h 829"/>
              <a:gd name="T54" fmla="*/ 311 w 829"/>
              <a:gd name="T55" fmla="*/ 466 h 829"/>
              <a:gd name="T56" fmla="*/ 276 w 829"/>
              <a:gd name="T57" fmla="*/ 384 h 829"/>
              <a:gd name="T58" fmla="*/ 265 w 829"/>
              <a:gd name="T59" fmla="*/ 244 h 829"/>
              <a:gd name="T60" fmla="*/ 300 w 829"/>
              <a:gd name="T61" fmla="*/ 159 h 829"/>
              <a:gd name="T62" fmla="*/ 356 w 829"/>
              <a:gd name="T63" fmla="*/ 131 h 829"/>
              <a:gd name="T64" fmla="*/ 410 w 829"/>
              <a:gd name="T65" fmla="*/ 127 h 829"/>
              <a:gd name="T66" fmla="*/ 448 w 829"/>
              <a:gd name="T67" fmla="*/ 117 h 829"/>
              <a:gd name="T68" fmla="*/ 487 w 829"/>
              <a:gd name="T69" fmla="*/ 116 h 829"/>
              <a:gd name="T70" fmla="*/ 534 w 829"/>
              <a:gd name="T71" fmla="*/ 138 h 829"/>
              <a:gd name="T72" fmla="*/ 576 w 829"/>
              <a:gd name="T73" fmla="*/ 215 h 829"/>
              <a:gd name="T74" fmla="*/ 580 w 829"/>
              <a:gd name="T75" fmla="*/ 350 h 829"/>
              <a:gd name="T76" fmla="*/ 558 w 829"/>
              <a:gd name="T77" fmla="*/ 431 h 829"/>
              <a:gd name="T78" fmla="*/ 523 w 829"/>
              <a:gd name="T79" fmla="*/ 495 h 829"/>
              <a:gd name="T80" fmla="*/ 529 w 829"/>
              <a:gd name="T81" fmla="*/ 558 h 829"/>
              <a:gd name="T82" fmla="*/ 630 w 829"/>
              <a:gd name="T83" fmla="*/ 622 h 829"/>
              <a:gd name="T84" fmla="*/ 717 w 829"/>
              <a:gd name="T85" fmla="*/ 637 h 829"/>
              <a:gd name="T86" fmla="*/ 787 w 829"/>
              <a:gd name="T87" fmla="*/ 464 h 829"/>
              <a:gd name="T88" fmla="*/ 755 w 829"/>
              <a:gd name="T89" fmla="*/ 257 h 829"/>
              <a:gd name="T90" fmla="*/ 619 w 829"/>
              <a:gd name="T91" fmla="*/ 100 h 829"/>
              <a:gd name="T92" fmla="*/ 413 w 829"/>
              <a:gd name="T93" fmla="*/ 38 h 829"/>
              <a:gd name="T94" fmla="*/ 575 w 829"/>
              <a:gd name="T95" fmla="*/ 33 h 829"/>
              <a:gd name="T96" fmla="*/ 742 w 829"/>
              <a:gd name="T97" fmla="*/ 161 h 829"/>
              <a:gd name="T98" fmla="*/ 825 w 829"/>
              <a:gd name="T99" fmla="*/ 359 h 829"/>
              <a:gd name="T100" fmla="*/ 796 w 829"/>
              <a:gd name="T101" fmla="*/ 576 h 829"/>
              <a:gd name="T102" fmla="*/ 667 w 829"/>
              <a:gd name="T103" fmla="*/ 743 h 829"/>
              <a:gd name="T104" fmla="*/ 470 w 829"/>
              <a:gd name="T105" fmla="*/ 825 h 829"/>
              <a:gd name="T106" fmla="*/ 252 w 829"/>
              <a:gd name="T107" fmla="*/ 796 h 829"/>
              <a:gd name="T108" fmla="*/ 86 w 829"/>
              <a:gd name="T109" fmla="*/ 668 h 829"/>
              <a:gd name="T110" fmla="*/ 4 w 829"/>
              <a:gd name="T111" fmla="*/ 472 h 829"/>
              <a:gd name="T112" fmla="*/ 32 w 829"/>
              <a:gd name="T113" fmla="*/ 254 h 829"/>
              <a:gd name="T114" fmla="*/ 161 w 829"/>
              <a:gd name="T115" fmla="*/ 87 h 829"/>
              <a:gd name="T116" fmla="*/ 357 w 829"/>
              <a:gd name="T117" fmla="*/ 4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29" h="829">
                <a:moveTo>
                  <a:pt x="472" y="152"/>
                </a:moveTo>
                <a:lnTo>
                  <a:pt x="466" y="152"/>
                </a:lnTo>
                <a:lnTo>
                  <a:pt x="461" y="154"/>
                </a:lnTo>
                <a:lnTo>
                  <a:pt x="457" y="155"/>
                </a:lnTo>
                <a:lnTo>
                  <a:pt x="451" y="156"/>
                </a:lnTo>
                <a:lnTo>
                  <a:pt x="441" y="159"/>
                </a:lnTo>
                <a:lnTo>
                  <a:pt x="429" y="163"/>
                </a:lnTo>
                <a:lnTo>
                  <a:pt x="415" y="165"/>
                </a:lnTo>
                <a:lnTo>
                  <a:pt x="395" y="165"/>
                </a:lnTo>
                <a:lnTo>
                  <a:pt x="382" y="167"/>
                </a:lnTo>
                <a:lnTo>
                  <a:pt x="369" y="167"/>
                </a:lnTo>
                <a:lnTo>
                  <a:pt x="356" y="169"/>
                </a:lnTo>
                <a:lnTo>
                  <a:pt x="344" y="173"/>
                </a:lnTo>
                <a:lnTo>
                  <a:pt x="332" y="181"/>
                </a:lnTo>
                <a:lnTo>
                  <a:pt x="322" y="191"/>
                </a:lnTo>
                <a:lnTo>
                  <a:pt x="314" y="205"/>
                </a:lnTo>
                <a:lnTo>
                  <a:pt x="307" y="224"/>
                </a:lnTo>
                <a:lnTo>
                  <a:pt x="302" y="248"/>
                </a:lnTo>
                <a:lnTo>
                  <a:pt x="301" y="278"/>
                </a:lnTo>
                <a:lnTo>
                  <a:pt x="302" y="315"/>
                </a:lnTo>
                <a:lnTo>
                  <a:pt x="306" y="346"/>
                </a:lnTo>
                <a:lnTo>
                  <a:pt x="311" y="373"/>
                </a:lnTo>
                <a:lnTo>
                  <a:pt x="319" y="396"/>
                </a:lnTo>
                <a:lnTo>
                  <a:pt x="327" y="415"/>
                </a:lnTo>
                <a:lnTo>
                  <a:pt x="336" y="432"/>
                </a:lnTo>
                <a:lnTo>
                  <a:pt x="344" y="448"/>
                </a:lnTo>
                <a:lnTo>
                  <a:pt x="360" y="479"/>
                </a:lnTo>
                <a:lnTo>
                  <a:pt x="369" y="504"/>
                </a:lnTo>
                <a:lnTo>
                  <a:pt x="372" y="528"/>
                </a:lnTo>
                <a:lnTo>
                  <a:pt x="368" y="550"/>
                </a:lnTo>
                <a:lnTo>
                  <a:pt x="360" y="571"/>
                </a:lnTo>
                <a:lnTo>
                  <a:pt x="345" y="589"/>
                </a:lnTo>
                <a:lnTo>
                  <a:pt x="324" y="605"/>
                </a:lnTo>
                <a:lnTo>
                  <a:pt x="300" y="620"/>
                </a:lnTo>
                <a:lnTo>
                  <a:pt x="275" y="630"/>
                </a:lnTo>
                <a:lnTo>
                  <a:pt x="252" y="642"/>
                </a:lnTo>
                <a:lnTo>
                  <a:pt x="233" y="652"/>
                </a:lnTo>
                <a:lnTo>
                  <a:pt x="213" y="665"/>
                </a:lnTo>
                <a:lnTo>
                  <a:pt x="192" y="681"/>
                </a:lnTo>
                <a:lnTo>
                  <a:pt x="169" y="701"/>
                </a:lnTo>
                <a:lnTo>
                  <a:pt x="210" y="732"/>
                </a:lnTo>
                <a:lnTo>
                  <a:pt x="256" y="757"/>
                </a:lnTo>
                <a:lnTo>
                  <a:pt x="306" y="775"/>
                </a:lnTo>
                <a:lnTo>
                  <a:pt x="358" y="787"/>
                </a:lnTo>
                <a:lnTo>
                  <a:pt x="413" y="791"/>
                </a:lnTo>
                <a:lnTo>
                  <a:pt x="461" y="788"/>
                </a:lnTo>
                <a:lnTo>
                  <a:pt x="505" y="781"/>
                </a:lnTo>
                <a:lnTo>
                  <a:pt x="548" y="766"/>
                </a:lnTo>
                <a:lnTo>
                  <a:pt x="589" y="748"/>
                </a:lnTo>
                <a:lnTo>
                  <a:pt x="627" y="726"/>
                </a:lnTo>
                <a:lnTo>
                  <a:pt x="661" y="698"/>
                </a:lnTo>
                <a:lnTo>
                  <a:pt x="647" y="685"/>
                </a:lnTo>
                <a:lnTo>
                  <a:pt x="628" y="669"/>
                </a:lnTo>
                <a:lnTo>
                  <a:pt x="609" y="654"/>
                </a:lnTo>
                <a:lnTo>
                  <a:pt x="586" y="638"/>
                </a:lnTo>
                <a:lnTo>
                  <a:pt x="563" y="626"/>
                </a:lnTo>
                <a:lnTo>
                  <a:pt x="533" y="609"/>
                </a:lnTo>
                <a:lnTo>
                  <a:pt x="509" y="592"/>
                </a:lnTo>
                <a:lnTo>
                  <a:pt x="492" y="572"/>
                </a:lnTo>
                <a:lnTo>
                  <a:pt x="482" y="553"/>
                </a:lnTo>
                <a:lnTo>
                  <a:pt x="478" y="529"/>
                </a:lnTo>
                <a:lnTo>
                  <a:pt x="480" y="504"/>
                </a:lnTo>
                <a:lnTo>
                  <a:pt x="489" y="479"/>
                </a:lnTo>
                <a:lnTo>
                  <a:pt x="499" y="460"/>
                </a:lnTo>
                <a:lnTo>
                  <a:pt x="508" y="444"/>
                </a:lnTo>
                <a:lnTo>
                  <a:pt x="517" y="430"/>
                </a:lnTo>
                <a:lnTo>
                  <a:pt x="523" y="415"/>
                </a:lnTo>
                <a:lnTo>
                  <a:pt x="530" y="401"/>
                </a:lnTo>
                <a:lnTo>
                  <a:pt x="535" y="385"/>
                </a:lnTo>
                <a:lnTo>
                  <a:pt x="539" y="366"/>
                </a:lnTo>
                <a:lnTo>
                  <a:pt x="543" y="343"/>
                </a:lnTo>
                <a:lnTo>
                  <a:pt x="544" y="316"/>
                </a:lnTo>
                <a:lnTo>
                  <a:pt x="546" y="283"/>
                </a:lnTo>
                <a:lnTo>
                  <a:pt x="543" y="249"/>
                </a:lnTo>
                <a:lnTo>
                  <a:pt x="539" y="222"/>
                </a:lnTo>
                <a:lnTo>
                  <a:pt x="531" y="199"/>
                </a:lnTo>
                <a:lnTo>
                  <a:pt x="522" y="181"/>
                </a:lnTo>
                <a:lnTo>
                  <a:pt x="510" y="168"/>
                </a:lnTo>
                <a:lnTo>
                  <a:pt x="499" y="159"/>
                </a:lnTo>
                <a:lnTo>
                  <a:pt x="485" y="154"/>
                </a:lnTo>
                <a:lnTo>
                  <a:pt x="472" y="152"/>
                </a:lnTo>
                <a:close/>
                <a:moveTo>
                  <a:pt x="413" y="38"/>
                </a:moveTo>
                <a:lnTo>
                  <a:pt x="358" y="42"/>
                </a:lnTo>
                <a:lnTo>
                  <a:pt x="305" y="54"/>
                </a:lnTo>
                <a:lnTo>
                  <a:pt x="255" y="74"/>
                </a:lnTo>
                <a:lnTo>
                  <a:pt x="209" y="100"/>
                </a:lnTo>
                <a:lnTo>
                  <a:pt x="167" y="131"/>
                </a:lnTo>
                <a:lnTo>
                  <a:pt x="129" y="168"/>
                </a:lnTo>
                <a:lnTo>
                  <a:pt x="98" y="210"/>
                </a:lnTo>
                <a:lnTo>
                  <a:pt x="73" y="257"/>
                </a:lnTo>
                <a:lnTo>
                  <a:pt x="53" y="307"/>
                </a:lnTo>
                <a:lnTo>
                  <a:pt x="42" y="359"/>
                </a:lnTo>
                <a:lnTo>
                  <a:pt x="38" y="415"/>
                </a:lnTo>
                <a:lnTo>
                  <a:pt x="40" y="464"/>
                </a:lnTo>
                <a:lnTo>
                  <a:pt x="51" y="512"/>
                </a:lnTo>
                <a:lnTo>
                  <a:pt x="65" y="557"/>
                </a:lnTo>
                <a:lnTo>
                  <a:pt x="86" y="600"/>
                </a:lnTo>
                <a:lnTo>
                  <a:pt x="111" y="639"/>
                </a:lnTo>
                <a:lnTo>
                  <a:pt x="141" y="675"/>
                </a:lnTo>
                <a:lnTo>
                  <a:pt x="165" y="655"/>
                </a:lnTo>
                <a:lnTo>
                  <a:pt x="184" y="639"/>
                </a:lnTo>
                <a:lnTo>
                  <a:pt x="204" y="626"/>
                </a:lnTo>
                <a:lnTo>
                  <a:pt x="222" y="614"/>
                </a:lnTo>
                <a:lnTo>
                  <a:pt x="241" y="605"/>
                </a:lnTo>
                <a:lnTo>
                  <a:pt x="262" y="595"/>
                </a:lnTo>
                <a:lnTo>
                  <a:pt x="285" y="584"/>
                </a:lnTo>
                <a:lnTo>
                  <a:pt x="309" y="571"/>
                </a:lnTo>
                <a:lnTo>
                  <a:pt x="324" y="555"/>
                </a:lnTo>
                <a:lnTo>
                  <a:pt x="332" y="538"/>
                </a:lnTo>
                <a:lnTo>
                  <a:pt x="334" y="517"/>
                </a:lnTo>
                <a:lnTo>
                  <a:pt x="326" y="495"/>
                </a:lnTo>
                <a:lnTo>
                  <a:pt x="311" y="466"/>
                </a:lnTo>
                <a:lnTo>
                  <a:pt x="302" y="449"/>
                </a:lnTo>
                <a:lnTo>
                  <a:pt x="293" y="431"/>
                </a:lnTo>
                <a:lnTo>
                  <a:pt x="284" y="409"/>
                </a:lnTo>
                <a:lnTo>
                  <a:pt x="276" y="384"/>
                </a:lnTo>
                <a:lnTo>
                  <a:pt x="269" y="354"/>
                </a:lnTo>
                <a:lnTo>
                  <a:pt x="265" y="318"/>
                </a:lnTo>
                <a:lnTo>
                  <a:pt x="263" y="278"/>
                </a:lnTo>
                <a:lnTo>
                  <a:pt x="265" y="244"/>
                </a:lnTo>
                <a:lnTo>
                  <a:pt x="271" y="215"/>
                </a:lnTo>
                <a:lnTo>
                  <a:pt x="277" y="193"/>
                </a:lnTo>
                <a:lnTo>
                  <a:pt x="288" y="173"/>
                </a:lnTo>
                <a:lnTo>
                  <a:pt x="300" y="159"/>
                </a:lnTo>
                <a:lnTo>
                  <a:pt x="313" y="148"/>
                </a:lnTo>
                <a:lnTo>
                  <a:pt x="327" y="140"/>
                </a:lnTo>
                <a:lnTo>
                  <a:pt x="341" y="134"/>
                </a:lnTo>
                <a:lnTo>
                  <a:pt x="356" y="131"/>
                </a:lnTo>
                <a:lnTo>
                  <a:pt x="370" y="129"/>
                </a:lnTo>
                <a:lnTo>
                  <a:pt x="383" y="129"/>
                </a:lnTo>
                <a:lnTo>
                  <a:pt x="395" y="129"/>
                </a:lnTo>
                <a:lnTo>
                  <a:pt x="410" y="127"/>
                </a:lnTo>
                <a:lnTo>
                  <a:pt x="421" y="126"/>
                </a:lnTo>
                <a:lnTo>
                  <a:pt x="430" y="123"/>
                </a:lnTo>
                <a:lnTo>
                  <a:pt x="438" y="121"/>
                </a:lnTo>
                <a:lnTo>
                  <a:pt x="448" y="117"/>
                </a:lnTo>
                <a:lnTo>
                  <a:pt x="458" y="116"/>
                </a:lnTo>
                <a:lnTo>
                  <a:pt x="472" y="114"/>
                </a:lnTo>
                <a:lnTo>
                  <a:pt x="478" y="114"/>
                </a:lnTo>
                <a:lnTo>
                  <a:pt x="487" y="116"/>
                </a:lnTo>
                <a:lnTo>
                  <a:pt x="497" y="118"/>
                </a:lnTo>
                <a:lnTo>
                  <a:pt x="509" y="122"/>
                </a:lnTo>
                <a:lnTo>
                  <a:pt x="521" y="129"/>
                </a:lnTo>
                <a:lnTo>
                  <a:pt x="534" y="138"/>
                </a:lnTo>
                <a:lnTo>
                  <a:pt x="547" y="151"/>
                </a:lnTo>
                <a:lnTo>
                  <a:pt x="558" y="168"/>
                </a:lnTo>
                <a:lnTo>
                  <a:pt x="568" y="189"/>
                </a:lnTo>
                <a:lnTo>
                  <a:pt x="576" y="215"/>
                </a:lnTo>
                <a:lnTo>
                  <a:pt x="581" y="245"/>
                </a:lnTo>
                <a:lnTo>
                  <a:pt x="582" y="283"/>
                </a:lnTo>
                <a:lnTo>
                  <a:pt x="582" y="320"/>
                </a:lnTo>
                <a:lnTo>
                  <a:pt x="580" y="350"/>
                </a:lnTo>
                <a:lnTo>
                  <a:pt x="576" y="376"/>
                </a:lnTo>
                <a:lnTo>
                  <a:pt x="571" y="397"/>
                </a:lnTo>
                <a:lnTo>
                  <a:pt x="564" y="415"/>
                </a:lnTo>
                <a:lnTo>
                  <a:pt x="558" y="431"/>
                </a:lnTo>
                <a:lnTo>
                  <a:pt x="550" y="447"/>
                </a:lnTo>
                <a:lnTo>
                  <a:pt x="542" y="462"/>
                </a:lnTo>
                <a:lnTo>
                  <a:pt x="533" y="478"/>
                </a:lnTo>
                <a:lnTo>
                  <a:pt x="523" y="495"/>
                </a:lnTo>
                <a:lnTo>
                  <a:pt x="517" y="512"/>
                </a:lnTo>
                <a:lnTo>
                  <a:pt x="514" y="527"/>
                </a:lnTo>
                <a:lnTo>
                  <a:pt x="517" y="540"/>
                </a:lnTo>
                <a:lnTo>
                  <a:pt x="529" y="558"/>
                </a:lnTo>
                <a:lnTo>
                  <a:pt x="548" y="575"/>
                </a:lnTo>
                <a:lnTo>
                  <a:pt x="580" y="592"/>
                </a:lnTo>
                <a:lnTo>
                  <a:pt x="605" y="606"/>
                </a:lnTo>
                <a:lnTo>
                  <a:pt x="630" y="622"/>
                </a:lnTo>
                <a:lnTo>
                  <a:pt x="653" y="640"/>
                </a:lnTo>
                <a:lnTo>
                  <a:pt x="673" y="658"/>
                </a:lnTo>
                <a:lnTo>
                  <a:pt x="688" y="672"/>
                </a:lnTo>
                <a:lnTo>
                  <a:pt x="717" y="637"/>
                </a:lnTo>
                <a:lnTo>
                  <a:pt x="743" y="597"/>
                </a:lnTo>
                <a:lnTo>
                  <a:pt x="763" y="555"/>
                </a:lnTo>
                <a:lnTo>
                  <a:pt x="777" y="511"/>
                </a:lnTo>
                <a:lnTo>
                  <a:pt x="787" y="464"/>
                </a:lnTo>
                <a:lnTo>
                  <a:pt x="791" y="415"/>
                </a:lnTo>
                <a:lnTo>
                  <a:pt x="787" y="359"/>
                </a:lnTo>
                <a:lnTo>
                  <a:pt x="775" y="307"/>
                </a:lnTo>
                <a:lnTo>
                  <a:pt x="755" y="257"/>
                </a:lnTo>
                <a:lnTo>
                  <a:pt x="730" y="210"/>
                </a:lnTo>
                <a:lnTo>
                  <a:pt x="698" y="168"/>
                </a:lnTo>
                <a:lnTo>
                  <a:pt x="661" y="131"/>
                </a:lnTo>
                <a:lnTo>
                  <a:pt x="619" y="100"/>
                </a:lnTo>
                <a:lnTo>
                  <a:pt x="573" y="74"/>
                </a:lnTo>
                <a:lnTo>
                  <a:pt x="522" y="54"/>
                </a:lnTo>
                <a:lnTo>
                  <a:pt x="470" y="42"/>
                </a:lnTo>
                <a:lnTo>
                  <a:pt x="413" y="38"/>
                </a:lnTo>
                <a:close/>
                <a:moveTo>
                  <a:pt x="413" y="0"/>
                </a:moveTo>
                <a:lnTo>
                  <a:pt x="470" y="4"/>
                </a:lnTo>
                <a:lnTo>
                  <a:pt x="523" y="16"/>
                </a:lnTo>
                <a:lnTo>
                  <a:pt x="575" y="33"/>
                </a:lnTo>
                <a:lnTo>
                  <a:pt x="623" y="58"/>
                </a:lnTo>
                <a:lnTo>
                  <a:pt x="667" y="87"/>
                </a:lnTo>
                <a:lnTo>
                  <a:pt x="707" y="122"/>
                </a:lnTo>
                <a:lnTo>
                  <a:pt x="742" y="161"/>
                </a:lnTo>
                <a:lnTo>
                  <a:pt x="771" y="206"/>
                </a:lnTo>
                <a:lnTo>
                  <a:pt x="796" y="254"/>
                </a:lnTo>
                <a:lnTo>
                  <a:pt x="813" y="305"/>
                </a:lnTo>
                <a:lnTo>
                  <a:pt x="825" y="359"/>
                </a:lnTo>
                <a:lnTo>
                  <a:pt x="829" y="415"/>
                </a:lnTo>
                <a:lnTo>
                  <a:pt x="825" y="472"/>
                </a:lnTo>
                <a:lnTo>
                  <a:pt x="813" y="525"/>
                </a:lnTo>
                <a:lnTo>
                  <a:pt x="796" y="576"/>
                </a:lnTo>
                <a:lnTo>
                  <a:pt x="771" y="623"/>
                </a:lnTo>
                <a:lnTo>
                  <a:pt x="742" y="668"/>
                </a:lnTo>
                <a:lnTo>
                  <a:pt x="707" y="707"/>
                </a:lnTo>
                <a:lnTo>
                  <a:pt x="667" y="743"/>
                </a:lnTo>
                <a:lnTo>
                  <a:pt x="623" y="773"/>
                </a:lnTo>
                <a:lnTo>
                  <a:pt x="575" y="796"/>
                </a:lnTo>
                <a:lnTo>
                  <a:pt x="523" y="815"/>
                </a:lnTo>
                <a:lnTo>
                  <a:pt x="470" y="825"/>
                </a:lnTo>
                <a:lnTo>
                  <a:pt x="413" y="829"/>
                </a:lnTo>
                <a:lnTo>
                  <a:pt x="357" y="825"/>
                </a:lnTo>
                <a:lnTo>
                  <a:pt x="303" y="815"/>
                </a:lnTo>
                <a:lnTo>
                  <a:pt x="252" y="796"/>
                </a:lnTo>
                <a:lnTo>
                  <a:pt x="205" y="773"/>
                </a:lnTo>
                <a:lnTo>
                  <a:pt x="161" y="743"/>
                </a:lnTo>
                <a:lnTo>
                  <a:pt x="121" y="707"/>
                </a:lnTo>
                <a:lnTo>
                  <a:pt x="86" y="668"/>
                </a:lnTo>
                <a:lnTo>
                  <a:pt x="56" y="623"/>
                </a:lnTo>
                <a:lnTo>
                  <a:pt x="32" y="576"/>
                </a:lnTo>
                <a:lnTo>
                  <a:pt x="14" y="525"/>
                </a:lnTo>
                <a:lnTo>
                  <a:pt x="4" y="472"/>
                </a:lnTo>
                <a:lnTo>
                  <a:pt x="0" y="415"/>
                </a:lnTo>
                <a:lnTo>
                  <a:pt x="4" y="359"/>
                </a:lnTo>
                <a:lnTo>
                  <a:pt x="14" y="305"/>
                </a:lnTo>
                <a:lnTo>
                  <a:pt x="32" y="254"/>
                </a:lnTo>
                <a:lnTo>
                  <a:pt x="56" y="206"/>
                </a:lnTo>
                <a:lnTo>
                  <a:pt x="86" y="161"/>
                </a:lnTo>
                <a:lnTo>
                  <a:pt x="121" y="122"/>
                </a:lnTo>
                <a:lnTo>
                  <a:pt x="161" y="87"/>
                </a:lnTo>
                <a:lnTo>
                  <a:pt x="205" y="58"/>
                </a:lnTo>
                <a:lnTo>
                  <a:pt x="252" y="33"/>
                </a:lnTo>
                <a:lnTo>
                  <a:pt x="303" y="16"/>
                </a:lnTo>
                <a:lnTo>
                  <a:pt x="357" y="4"/>
                </a:lnTo>
                <a:lnTo>
                  <a:pt x="41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9" name="Freeform 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39473" y="4915750"/>
            <a:ext cx="445052" cy="445595"/>
          </a:xfrm>
          <a:custGeom>
            <a:avLst/>
            <a:gdLst>
              <a:gd name="T0" fmla="*/ 340 w 819"/>
              <a:gd name="T1" fmla="*/ 159 h 820"/>
              <a:gd name="T2" fmla="*/ 272 w 819"/>
              <a:gd name="T3" fmla="*/ 233 h 820"/>
              <a:gd name="T4" fmla="*/ 256 w 819"/>
              <a:gd name="T5" fmla="*/ 413 h 820"/>
              <a:gd name="T6" fmla="*/ 232 w 819"/>
              <a:gd name="T7" fmla="*/ 520 h 820"/>
              <a:gd name="T8" fmla="*/ 310 w 819"/>
              <a:gd name="T9" fmla="*/ 534 h 820"/>
              <a:gd name="T10" fmla="*/ 331 w 819"/>
              <a:gd name="T11" fmla="*/ 538 h 820"/>
              <a:gd name="T12" fmla="*/ 344 w 819"/>
              <a:gd name="T13" fmla="*/ 578 h 820"/>
              <a:gd name="T14" fmla="*/ 271 w 819"/>
              <a:gd name="T15" fmla="*/ 629 h 820"/>
              <a:gd name="T16" fmla="*/ 218 w 819"/>
              <a:gd name="T17" fmla="*/ 729 h 820"/>
              <a:gd name="T18" fmla="*/ 461 w 819"/>
              <a:gd name="T19" fmla="*/ 779 h 820"/>
              <a:gd name="T20" fmla="*/ 616 w 819"/>
              <a:gd name="T21" fmla="*/ 678 h 820"/>
              <a:gd name="T22" fmla="*/ 501 w 819"/>
              <a:gd name="T23" fmla="*/ 605 h 820"/>
              <a:gd name="T24" fmla="*/ 476 w 819"/>
              <a:gd name="T25" fmla="*/ 550 h 820"/>
              <a:gd name="T26" fmla="*/ 497 w 819"/>
              <a:gd name="T27" fmla="*/ 530 h 820"/>
              <a:gd name="T28" fmla="*/ 574 w 819"/>
              <a:gd name="T29" fmla="*/ 489 h 820"/>
              <a:gd name="T30" fmla="*/ 557 w 819"/>
              <a:gd name="T31" fmla="*/ 343 h 820"/>
              <a:gd name="T32" fmla="*/ 523 w 819"/>
              <a:gd name="T33" fmla="*/ 197 h 820"/>
              <a:gd name="T34" fmla="*/ 450 w 819"/>
              <a:gd name="T35" fmla="*/ 151 h 820"/>
              <a:gd name="T36" fmla="*/ 302 w 819"/>
              <a:gd name="T37" fmla="*/ 53 h 820"/>
              <a:gd name="T38" fmla="*/ 97 w 819"/>
              <a:gd name="T39" fmla="*/ 207 h 820"/>
              <a:gd name="T40" fmla="*/ 40 w 819"/>
              <a:gd name="T41" fmla="*/ 461 h 820"/>
              <a:gd name="T42" fmla="*/ 150 w 819"/>
              <a:gd name="T43" fmla="*/ 677 h 820"/>
              <a:gd name="T44" fmla="*/ 294 w 819"/>
              <a:gd name="T45" fmla="*/ 579 h 820"/>
              <a:gd name="T46" fmla="*/ 271 w 819"/>
              <a:gd name="T47" fmla="*/ 571 h 820"/>
              <a:gd name="T48" fmla="*/ 183 w 819"/>
              <a:gd name="T49" fmla="*/ 534 h 820"/>
              <a:gd name="T50" fmla="*/ 186 w 819"/>
              <a:gd name="T51" fmla="*/ 512 h 820"/>
              <a:gd name="T52" fmla="*/ 203 w 819"/>
              <a:gd name="T53" fmla="*/ 493 h 820"/>
              <a:gd name="T54" fmla="*/ 221 w 819"/>
              <a:gd name="T55" fmla="*/ 377 h 820"/>
              <a:gd name="T56" fmla="*/ 247 w 819"/>
              <a:gd name="T57" fmla="*/ 197 h 820"/>
              <a:gd name="T58" fmla="*/ 331 w 819"/>
              <a:gd name="T59" fmla="*/ 123 h 820"/>
              <a:gd name="T60" fmla="*/ 457 w 819"/>
              <a:gd name="T61" fmla="*/ 114 h 820"/>
              <a:gd name="T62" fmla="*/ 574 w 819"/>
              <a:gd name="T63" fmla="*/ 215 h 820"/>
              <a:gd name="T64" fmla="*/ 597 w 819"/>
              <a:gd name="T65" fmla="*/ 413 h 820"/>
              <a:gd name="T66" fmla="*/ 619 w 819"/>
              <a:gd name="T67" fmla="*/ 495 h 820"/>
              <a:gd name="T68" fmla="*/ 635 w 819"/>
              <a:gd name="T69" fmla="*/ 511 h 820"/>
              <a:gd name="T70" fmla="*/ 633 w 819"/>
              <a:gd name="T71" fmla="*/ 536 h 820"/>
              <a:gd name="T72" fmla="*/ 586 w 819"/>
              <a:gd name="T73" fmla="*/ 557 h 820"/>
              <a:gd name="T74" fmla="*/ 526 w 819"/>
              <a:gd name="T75" fmla="*/ 578 h 820"/>
              <a:gd name="T76" fmla="*/ 641 w 819"/>
              <a:gd name="T77" fmla="*/ 651 h 820"/>
              <a:gd name="T78" fmla="*/ 768 w 819"/>
              <a:gd name="T79" fmla="*/ 511 h 820"/>
              <a:gd name="T80" fmla="*/ 747 w 819"/>
              <a:gd name="T81" fmla="*/ 253 h 820"/>
              <a:gd name="T82" fmla="*/ 567 w 819"/>
              <a:gd name="T83" fmla="*/ 72 h 820"/>
              <a:gd name="T84" fmla="*/ 466 w 819"/>
              <a:gd name="T85" fmla="*/ 4 h 820"/>
              <a:gd name="T86" fmla="*/ 699 w 819"/>
              <a:gd name="T87" fmla="*/ 119 h 820"/>
              <a:gd name="T88" fmla="*/ 815 w 819"/>
              <a:gd name="T89" fmla="*/ 354 h 820"/>
              <a:gd name="T90" fmla="*/ 763 w 819"/>
              <a:gd name="T91" fmla="*/ 617 h 820"/>
              <a:gd name="T92" fmla="*/ 569 w 819"/>
              <a:gd name="T93" fmla="*/ 787 h 820"/>
              <a:gd name="T94" fmla="*/ 301 w 819"/>
              <a:gd name="T95" fmla="*/ 805 h 820"/>
              <a:gd name="T96" fmla="*/ 85 w 819"/>
              <a:gd name="T97" fmla="*/ 660 h 820"/>
              <a:gd name="T98" fmla="*/ 0 w 819"/>
              <a:gd name="T99" fmla="*/ 410 h 820"/>
              <a:gd name="T100" fmla="*/ 85 w 819"/>
              <a:gd name="T101" fmla="*/ 159 h 820"/>
              <a:gd name="T102" fmla="*/ 301 w 819"/>
              <a:gd name="T103" fmla="*/ 15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19" h="820">
                <a:moveTo>
                  <a:pt x="420" y="150"/>
                </a:moveTo>
                <a:lnTo>
                  <a:pt x="399" y="150"/>
                </a:lnTo>
                <a:lnTo>
                  <a:pt x="378" y="151"/>
                </a:lnTo>
                <a:lnTo>
                  <a:pt x="358" y="153"/>
                </a:lnTo>
                <a:lnTo>
                  <a:pt x="340" y="159"/>
                </a:lnTo>
                <a:lnTo>
                  <a:pt x="323" y="167"/>
                </a:lnTo>
                <a:lnTo>
                  <a:pt x="307" y="177"/>
                </a:lnTo>
                <a:lnTo>
                  <a:pt x="293" y="191"/>
                </a:lnTo>
                <a:lnTo>
                  <a:pt x="281" y="210"/>
                </a:lnTo>
                <a:lnTo>
                  <a:pt x="272" y="233"/>
                </a:lnTo>
                <a:lnTo>
                  <a:pt x="266" y="261"/>
                </a:lnTo>
                <a:lnTo>
                  <a:pt x="260" y="295"/>
                </a:lnTo>
                <a:lnTo>
                  <a:pt x="259" y="334"/>
                </a:lnTo>
                <a:lnTo>
                  <a:pt x="258" y="376"/>
                </a:lnTo>
                <a:lnTo>
                  <a:pt x="256" y="413"/>
                </a:lnTo>
                <a:lnTo>
                  <a:pt x="252" y="444"/>
                </a:lnTo>
                <a:lnTo>
                  <a:pt x="249" y="469"/>
                </a:lnTo>
                <a:lnTo>
                  <a:pt x="243" y="491"/>
                </a:lnTo>
                <a:lnTo>
                  <a:pt x="237" y="507"/>
                </a:lnTo>
                <a:lnTo>
                  <a:pt x="232" y="520"/>
                </a:lnTo>
                <a:lnTo>
                  <a:pt x="254" y="529"/>
                </a:lnTo>
                <a:lnTo>
                  <a:pt x="273" y="534"/>
                </a:lnTo>
                <a:lnTo>
                  <a:pt x="290" y="536"/>
                </a:lnTo>
                <a:lnTo>
                  <a:pt x="302" y="536"/>
                </a:lnTo>
                <a:lnTo>
                  <a:pt x="310" y="534"/>
                </a:lnTo>
                <a:lnTo>
                  <a:pt x="313" y="534"/>
                </a:lnTo>
                <a:lnTo>
                  <a:pt x="318" y="533"/>
                </a:lnTo>
                <a:lnTo>
                  <a:pt x="322" y="533"/>
                </a:lnTo>
                <a:lnTo>
                  <a:pt x="327" y="536"/>
                </a:lnTo>
                <a:lnTo>
                  <a:pt x="331" y="538"/>
                </a:lnTo>
                <a:lnTo>
                  <a:pt x="334" y="541"/>
                </a:lnTo>
                <a:lnTo>
                  <a:pt x="338" y="546"/>
                </a:lnTo>
                <a:lnTo>
                  <a:pt x="343" y="555"/>
                </a:lnTo>
                <a:lnTo>
                  <a:pt x="345" y="566"/>
                </a:lnTo>
                <a:lnTo>
                  <a:pt x="344" y="578"/>
                </a:lnTo>
                <a:lnTo>
                  <a:pt x="340" y="589"/>
                </a:lnTo>
                <a:lnTo>
                  <a:pt x="330" y="601"/>
                </a:lnTo>
                <a:lnTo>
                  <a:pt x="317" y="610"/>
                </a:lnTo>
                <a:lnTo>
                  <a:pt x="298" y="617"/>
                </a:lnTo>
                <a:lnTo>
                  <a:pt x="271" y="629"/>
                </a:lnTo>
                <a:lnTo>
                  <a:pt x="245" y="643"/>
                </a:lnTo>
                <a:lnTo>
                  <a:pt x="218" y="661"/>
                </a:lnTo>
                <a:lnTo>
                  <a:pt x="196" y="681"/>
                </a:lnTo>
                <a:lnTo>
                  <a:pt x="178" y="701"/>
                </a:lnTo>
                <a:lnTo>
                  <a:pt x="218" y="729"/>
                </a:lnTo>
                <a:lnTo>
                  <a:pt x="262" y="752"/>
                </a:lnTo>
                <a:lnTo>
                  <a:pt x="309" y="769"/>
                </a:lnTo>
                <a:lnTo>
                  <a:pt x="358" y="779"/>
                </a:lnTo>
                <a:lnTo>
                  <a:pt x="409" y="782"/>
                </a:lnTo>
                <a:lnTo>
                  <a:pt x="461" y="779"/>
                </a:lnTo>
                <a:lnTo>
                  <a:pt x="509" y="769"/>
                </a:lnTo>
                <a:lnTo>
                  <a:pt x="556" y="752"/>
                </a:lnTo>
                <a:lnTo>
                  <a:pt x="599" y="729"/>
                </a:lnTo>
                <a:lnTo>
                  <a:pt x="638" y="702"/>
                </a:lnTo>
                <a:lnTo>
                  <a:pt x="616" y="678"/>
                </a:lnTo>
                <a:lnTo>
                  <a:pt x="591" y="657"/>
                </a:lnTo>
                <a:lnTo>
                  <a:pt x="567" y="640"/>
                </a:lnTo>
                <a:lnTo>
                  <a:pt x="543" y="626"/>
                </a:lnTo>
                <a:lnTo>
                  <a:pt x="519" y="616"/>
                </a:lnTo>
                <a:lnTo>
                  <a:pt x="501" y="605"/>
                </a:lnTo>
                <a:lnTo>
                  <a:pt x="488" y="595"/>
                </a:lnTo>
                <a:lnTo>
                  <a:pt x="480" y="583"/>
                </a:lnTo>
                <a:lnTo>
                  <a:pt x="476" y="571"/>
                </a:lnTo>
                <a:lnTo>
                  <a:pt x="475" y="559"/>
                </a:lnTo>
                <a:lnTo>
                  <a:pt x="476" y="550"/>
                </a:lnTo>
                <a:lnTo>
                  <a:pt x="478" y="542"/>
                </a:lnTo>
                <a:lnTo>
                  <a:pt x="481" y="537"/>
                </a:lnTo>
                <a:lnTo>
                  <a:pt x="485" y="533"/>
                </a:lnTo>
                <a:lnTo>
                  <a:pt x="491" y="532"/>
                </a:lnTo>
                <a:lnTo>
                  <a:pt x="497" y="530"/>
                </a:lnTo>
                <a:lnTo>
                  <a:pt x="531" y="530"/>
                </a:lnTo>
                <a:lnTo>
                  <a:pt x="563" y="524"/>
                </a:lnTo>
                <a:lnTo>
                  <a:pt x="587" y="516"/>
                </a:lnTo>
                <a:lnTo>
                  <a:pt x="581" y="504"/>
                </a:lnTo>
                <a:lnTo>
                  <a:pt x="574" y="489"/>
                </a:lnTo>
                <a:lnTo>
                  <a:pt x="569" y="469"/>
                </a:lnTo>
                <a:lnTo>
                  <a:pt x="564" y="445"/>
                </a:lnTo>
                <a:lnTo>
                  <a:pt x="560" y="417"/>
                </a:lnTo>
                <a:lnTo>
                  <a:pt x="557" y="383"/>
                </a:lnTo>
                <a:lnTo>
                  <a:pt x="557" y="343"/>
                </a:lnTo>
                <a:lnTo>
                  <a:pt x="555" y="303"/>
                </a:lnTo>
                <a:lnTo>
                  <a:pt x="551" y="269"/>
                </a:lnTo>
                <a:lnTo>
                  <a:pt x="543" y="240"/>
                </a:lnTo>
                <a:lnTo>
                  <a:pt x="534" y="215"/>
                </a:lnTo>
                <a:lnTo>
                  <a:pt x="523" y="197"/>
                </a:lnTo>
                <a:lnTo>
                  <a:pt x="510" y="181"/>
                </a:lnTo>
                <a:lnTo>
                  <a:pt x="496" y="169"/>
                </a:lnTo>
                <a:lnTo>
                  <a:pt x="481" y="160"/>
                </a:lnTo>
                <a:lnTo>
                  <a:pt x="466" y="155"/>
                </a:lnTo>
                <a:lnTo>
                  <a:pt x="450" y="151"/>
                </a:lnTo>
                <a:lnTo>
                  <a:pt x="434" y="150"/>
                </a:lnTo>
                <a:lnTo>
                  <a:pt x="420" y="150"/>
                </a:lnTo>
                <a:close/>
                <a:moveTo>
                  <a:pt x="409" y="37"/>
                </a:moveTo>
                <a:lnTo>
                  <a:pt x="355" y="41"/>
                </a:lnTo>
                <a:lnTo>
                  <a:pt x="302" y="53"/>
                </a:lnTo>
                <a:lnTo>
                  <a:pt x="252" y="72"/>
                </a:lnTo>
                <a:lnTo>
                  <a:pt x="207" y="97"/>
                </a:lnTo>
                <a:lnTo>
                  <a:pt x="165" y="129"/>
                </a:lnTo>
                <a:lnTo>
                  <a:pt x="128" y="165"/>
                </a:lnTo>
                <a:lnTo>
                  <a:pt x="97" y="207"/>
                </a:lnTo>
                <a:lnTo>
                  <a:pt x="72" y="253"/>
                </a:lnTo>
                <a:lnTo>
                  <a:pt x="54" y="303"/>
                </a:lnTo>
                <a:lnTo>
                  <a:pt x="42" y="355"/>
                </a:lnTo>
                <a:lnTo>
                  <a:pt x="38" y="410"/>
                </a:lnTo>
                <a:lnTo>
                  <a:pt x="40" y="461"/>
                </a:lnTo>
                <a:lnTo>
                  <a:pt x="51" y="511"/>
                </a:lnTo>
                <a:lnTo>
                  <a:pt x="68" y="557"/>
                </a:lnTo>
                <a:lnTo>
                  <a:pt x="90" y="601"/>
                </a:lnTo>
                <a:lnTo>
                  <a:pt x="118" y="640"/>
                </a:lnTo>
                <a:lnTo>
                  <a:pt x="150" y="677"/>
                </a:lnTo>
                <a:lnTo>
                  <a:pt x="178" y="647"/>
                </a:lnTo>
                <a:lnTo>
                  <a:pt x="211" y="621"/>
                </a:lnTo>
                <a:lnTo>
                  <a:pt x="249" y="599"/>
                </a:lnTo>
                <a:lnTo>
                  <a:pt x="286" y="582"/>
                </a:lnTo>
                <a:lnTo>
                  <a:pt x="294" y="579"/>
                </a:lnTo>
                <a:lnTo>
                  <a:pt x="300" y="576"/>
                </a:lnTo>
                <a:lnTo>
                  <a:pt x="303" y="575"/>
                </a:lnTo>
                <a:lnTo>
                  <a:pt x="306" y="572"/>
                </a:lnTo>
                <a:lnTo>
                  <a:pt x="290" y="572"/>
                </a:lnTo>
                <a:lnTo>
                  <a:pt x="271" y="571"/>
                </a:lnTo>
                <a:lnTo>
                  <a:pt x="247" y="566"/>
                </a:lnTo>
                <a:lnTo>
                  <a:pt x="220" y="557"/>
                </a:lnTo>
                <a:lnTo>
                  <a:pt x="190" y="541"/>
                </a:lnTo>
                <a:lnTo>
                  <a:pt x="187" y="538"/>
                </a:lnTo>
                <a:lnTo>
                  <a:pt x="183" y="534"/>
                </a:lnTo>
                <a:lnTo>
                  <a:pt x="182" y="530"/>
                </a:lnTo>
                <a:lnTo>
                  <a:pt x="180" y="525"/>
                </a:lnTo>
                <a:lnTo>
                  <a:pt x="182" y="520"/>
                </a:lnTo>
                <a:lnTo>
                  <a:pt x="183" y="516"/>
                </a:lnTo>
                <a:lnTo>
                  <a:pt x="186" y="512"/>
                </a:lnTo>
                <a:lnTo>
                  <a:pt x="190" y="510"/>
                </a:lnTo>
                <a:lnTo>
                  <a:pt x="195" y="507"/>
                </a:lnTo>
                <a:lnTo>
                  <a:pt x="196" y="504"/>
                </a:lnTo>
                <a:lnTo>
                  <a:pt x="199" y="500"/>
                </a:lnTo>
                <a:lnTo>
                  <a:pt x="203" y="493"/>
                </a:lnTo>
                <a:lnTo>
                  <a:pt x="207" y="481"/>
                </a:lnTo>
                <a:lnTo>
                  <a:pt x="212" y="464"/>
                </a:lnTo>
                <a:lnTo>
                  <a:pt x="216" y="441"/>
                </a:lnTo>
                <a:lnTo>
                  <a:pt x="218" y="413"/>
                </a:lnTo>
                <a:lnTo>
                  <a:pt x="221" y="377"/>
                </a:lnTo>
                <a:lnTo>
                  <a:pt x="221" y="334"/>
                </a:lnTo>
                <a:lnTo>
                  <a:pt x="224" y="292"/>
                </a:lnTo>
                <a:lnTo>
                  <a:pt x="229" y="256"/>
                </a:lnTo>
                <a:lnTo>
                  <a:pt x="237" y="224"/>
                </a:lnTo>
                <a:lnTo>
                  <a:pt x="247" y="197"/>
                </a:lnTo>
                <a:lnTo>
                  <a:pt x="260" y="176"/>
                </a:lnTo>
                <a:lnTo>
                  <a:pt x="276" y="157"/>
                </a:lnTo>
                <a:lnTo>
                  <a:pt x="293" y="143"/>
                </a:lnTo>
                <a:lnTo>
                  <a:pt x="311" y="131"/>
                </a:lnTo>
                <a:lnTo>
                  <a:pt x="331" y="123"/>
                </a:lnTo>
                <a:lnTo>
                  <a:pt x="353" y="118"/>
                </a:lnTo>
                <a:lnTo>
                  <a:pt x="374" y="114"/>
                </a:lnTo>
                <a:lnTo>
                  <a:pt x="396" y="113"/>
                </a:lnTo>
                <a:lnTo>
                  <a:pt x="420" y="112"/>
                </a:lnTo>
                <a:lnTo>
                  <a:pt x="457" y="114"/>
                </a:lnTo>
                <a:lnTo>
                  <a:pt x="488" y="123"/>
                </a:lnTo>
                <a:lnTo>
                  <a:pt x="517" y="138"/>
                </a:lnTo>
                <a:lnTo>
                  <a:pt x="540" y="157"/>
                </a:lnTo>
                <a:lnTo>
                  <a:pt x="560" y="184"/>
                </a:lnTo>
                <a:lnTo>
                  <a:pt x="574" y="215"/>
                </a:lnTo>
                <a:lnTo>
                  <a:pt x="585" y="252"/>
                </a:lnTo>
                <a:lnTo>
                  <a:pt x="591" y="295"/>
                </a:lnTo>
                <a:lnTo>
                  <a:pt x="594" y="343"/>
                </a:lnTo>
                <a:lnTo>
                  <a:pt x="595" y="381"/>
                </a:lnTo>
                <a:lnTo>
                  <a:pt x="597" y="413"/>
                </a:lnTo>
                <a:lnTo>
                  <a:pt x="601" y="438"/>
                </a:lnTo>
                <a:lnTo>
                  <a:pt x="604" y="458"/>
                </a:lnTo>
                <a:lnTo>
                  <a:pt x="610" y="474"/>
                </a:lnTo>
                <a:lnTo>
                  <a:pt x="614" y="487"/>
                </a:lnTo>
                <a:lnTo>
                  <a:pt x="619" y="495"/>
                </a:lnTo>
                <a:lnTo>
                  <a:pt x="623" y="500"/>
                </a:lnTo>
                <a:lnTo>
                  <a:pt x="625" y="504"/>
                </a:lnTo>
                <a:lnTo>
                  <a:pt x="627" y="506"/>
                </a:lnTo>
                <a:lnTo>
                  <a:pt x="631" y="508"/>
                </a:lnTo>
                <a:lnTo>
                  <a:pt x="635" y="511"/>
                </a:lnTo>
                <a:lnTo>
                  <a:pt x="637" y="516"/>
                </a:lnTo>
                <a:lnTo>
                  <a:pt x="638" y="520"/>
                </a:lnTo>
                <a:lnTo>
                  <a:pt x="638" y="527"/>
                </a:lnTo>
                <a:lnTo>
                  <a:pt x="636" y="530"/>
                </a:lnTo>
                <a:lnTo>
                  <a:pt x="633" y="536"/>
                </a:lnTo>
                <a:lnTo>
                  <a:pt x="629" y="538"/>
                </a:lnTo>
                <a:lnTo>
                  <a:pt x="625" y="541"/>
                </a:lnTo>
                <a:lnTo>
                  <a:pt x="616" y="545"/>
                </a:lnTo>
                <a:lnTo>
                  <a:pt x="603" y="550"/>
                </a:lnTo>
                <a:lnTo>
                  <a:pt x="586" y="557"/>
                </a:lnTo>
                <a:lnTo>
                  <a:pt x="565" y="562"/>
                </a:lnTo>
                <a:lnTo>
                  <a:pt x="542" y="567"/>
                </a:lnTo>
                <a:lnTo>
                  <a:pt x="515" y="568"/>
                </a:lnTo>
                <a:lnTo>
                  <a:pt x="519" y="572"/>
                </a:lnTo>
                <a:lnTo>
                  <a:pt x="526" y="578"/>
                </a:lnTo>
                <a:lnTo>
                  <a:pt x="534" y="582"/>
                </a:lnTo>
                <a:lnTo>
                  <a:pt x="560" y="593"/>
                </a:lnTo>
                <a:lnTo>
                  <a:pt x="587" y="609"/>
                </a:lnTo>
                <a:lnTo>
                  <a:pt x="615" y="627"/>
                </a:lnTo>
                <a:lnTo>
                  <a:pt x="641" y="651"/>
                </a:lnTo>
                <a:lnTo>
                  <a:pt x="667" y="678"/>
                </a:lnTo>
                <a:lnTo>
                  <a:pt x="700" y="642"/>
                </a:lnTo>
                <a:lnTo>
                  <a:pt x="729" y="602"/>
                </a:lnTo>
                <a:lnTo>
                  <a:pt x="751" y="558"/>
                </a:lnTo>
                <a:lnTo>
                  <a:pt x="768" y="511"/>
                </a:lnTo>
                <a:lnTo>
                  <a:pt x="778" y="461"/>
                </a:lnTo>
                <a:lnTo>
                  <a:pt x="782" y="410"/>
                </a:lnTo>
                <a:lnTo>
                  <a:pt x="778" y="355"/>
                </a:lnTo>
                <a:lnTo>
                  <a:pt x="767" y="303"/>
                </a:lnTo>
                <a:lnTo>
                  <a:pt x="747" y="253"/>
                </a:lnTo>
                <a:lnTo>
                  <a:pt x="722" y="207"/>
                </a:lnTo>
                <a:lnTo>
                  <a:pt x="691" y="165"/>
                </a:lnTo>
                <a:lnTo>
                  <a:pt x="654" y="129"/>
                </a:lnTo>
                <a:lnTo>
                  <a:pt x="612" y="97"/>
                </a:lnTo>
                <a:lnTo>
                  <a:pt x="567" y="72"/>
                </a:lnTo>
                <a:lnTo>
                  <a:pt x="517" y="53"/>
                </a:lnTo>
                <a:lnTo>
                  <a:pt x="464" y="41"/>
                </a:lnTo>
                <a:lnTo>
                  <a:pt x="409" y="37"/>
                </a:lnTo>
                <a:close/>
                <a:moveTo>
                  <a:pt x="409" y="0"/>
                </a:moveTo>
                <a:lnTo>
                  <a:pt x="466" y="4"/>
                </a:lnTo>
                <a:lnTo>
                  <a:pt x="518" y="15"/>
                </a:lnTo>
                <a:lnTo>
                  <a:pt x="569" y="32"/>
                </a:lnTo>
                <a:lnTo>
                  <a:pt x="616" y="55"/>
                </a:lnTo>
                <a:lnTo>
                  <a:pt x="659" y="85"/>
                </a:lnTo>
                <a:lnTo>
                  <a:pt x="699" y="119"/>
                </a:lnTo>
                <a:lnTo>
                  <a:pt x="734" y="159"/>
                </a:lnTo>
                <a:lnTo>
                  <a:pt x="763" y="203"/>
                </a:lnTo>
                <a:lnTo>
                  <a:pt x="786" y="250"/>
                </a:lnTo>
                <a:lnTo>
                  <a:pt x="805" y="301"/>
                </a:lnTo>
                <a:lnTo>
                  <a:pt x="815" y="354"/>
                </a:lnTo>
                <a:lnTo>
                  <a:pt x="819" y="410"/>
                </a:lnTo>
                <a:lnTo>
                  <a:pt x="815" y="465"/>
                </a:lnTo>
                <a:lnTo>
                  <a:pt x="805" y="519"/>
                </a:lnTo>
                <a:lnTo>
                  <a:pt x="786" y="570"/>
                </a:lnTo>
                <a:lnTo>
                  <a:pt x="763" y="617"/>
                </a:lnTo>
                <a:lnTo>
                  <a:pt x="734" y="660"/>
                </a:lnTo>
                <a:lnTo>
                  <a:pt x="699" y="699"/>
                </a:lnTo>
                <a:lnTo>
                  <a:pt x="659" y="733"/>
                </a:lnTo>
                <a:lnTo>
                  <a:pt x="616" y="764"/>
                </a:lnTo>
                <a:lnTo>
                  <a:pt x="569" y="787"/>
                </a:lnTo>
                <a:lnTo>
                  <a:pt x="518" y="805"/>
                </a:lnTo>
                <a:lnTo>
                  <a:pt x="466" y="816"/>
                </a:lnTo>
                <a:lnTo>
                  <a:pt x="409" y="820"/>
                </a:lnTo>
                <a:lnTo>
                  <a:pt x="355" y="816"/>
                </a:lnTo>
                <a:lnTo>
                  <a:pt x="301" y="805"/>
                </a:lnTo>
                <a:lnTo>
                  <a:pt x="250" y="787"/>
                </a:lnTo>
                <a:lnTo>
                  <a:pt x="203" y="764"/>
                </a:lnTo>
                <a:lnTo>
                  <a:pt x="160" y="733"/>
                </a:lnTo>
                <a:lnTo>
                  <a:pt x="120" y="699"/>
                </a:lnTo>
                <a:lnTo>
                  <a:pt x="85" y="660"/>
                </a:lnTo>
                <a:lnTo>
                  <a:pt x="56" y="617"/>
                </a:lnTo>
                <a:lnTo>
                  <a:pt x="33" y="570"/>
                </a:lnTo>
                <a:lnTo>
                  <a:pt x="14" y="519"/>
                </a:lnTo>
                <a:lnTo>
                  <a:pt x="4" y="465"/>
                </a:lnTo>
                <a:lnTo>
                  <a:pt x="0" y="410"/>
                </a:lnTo>
                <a:lnTo>
                  <a:pt x="4" y="354"/>
                </a:lnTo>
                <a:lnTo>
                  <a:pt x="14" y="301"/>
                </a:lnTo>
                <a:lnTo>
                  <a:pt x="33" y="250"/>
                </a:lnTo>
                <a:lnTo>
                  <a:pt x="56" y="203"/>
                </a:lnTo>
                <a:lnTo>
                  <a:pt x="85" y="159"/>
                </a:lnTo>
                <a:lnTo>
                  <a:pt x="120" y="119"/>
                </a:lnTo>
                <a:lnTo>
                  <a:pt x="160" y="85"/>
                </a:lnTo>
                <a:lnTo>
                  <a:pt x="203" y="55"/>
                </a:lnTo>
                <a:lnTo>
                  <a:pt x="250" y="32"/>
                </a:lnTo>
                <a:lnTo>
                  <a:pt x="301" y="15"/>
                </a:lnTo>
                <a:lnTo>
                  <a:pt x="355" y="4"/>
                </a:lnTo>
                <a:lnTo>
                  <a:pt x="40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0" name="Freeform 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182523" y="4936127"/>
            <a:ext cx="445052" cy="404840"/>
          </a:xfrm>
          <a:custGeom>
            <a:avLst/>
            <a:gdLst>
              <a:gd name="T0" fmla="*/ 641 w 819"/>
              <a:gd name="T1" fmla="*/ 77 h 745"/>
              <a:gd name="T2" fmla="*/ 684 w 819"/>
              <a:gd name="T3" fmla="*/ 238 h 745"/>
              <a:gd name="T4" fmla="*/ 666 w 819"/>
              <a:gd name="T5" fmla="*/ 348 h 745"/>
              <a:gd name="T6" fmla="*/ 637 w 819"/>
              <a:gd name="T7" fmla="*/ 386 h 745"/>
              <a:gd name="T8" fmla="*/ 624 w 819"/>
              <a:gd name="T9" fmla="*/ 497 h 745"/>
              <a:gd name="T10" fmla="*/ 681 w 819"/>
              <a:gd name="T11" fmla="*/ 543 h 745"/>
              <a:gd name="T12" fmla="*/ 768 w 819"/>
              <a:gd name="T13" fmla="*/ 585 h 745"/>
              <a:gd name="T14" fmla="*/ 819 w 819"/>
              <a:gd name="T15" fmla="*/ 691 h 745"/>
              <a:gd name="T16" fmla="*/ 811 w 819"/>
              <a:gd name="T17" fmla="*/ 706 h 745"/>
              <a:gd name="T18" fmla="*/ 779 w 819"/>
              <a:gd name="T19" fmla="*/ 670 h 745"/>
              <a:gd name="T20" fmla="*/ 694 w 819"/>
              <a:gd name="T21" fmla="*/ 588 h 745"/>
              <a:gd name="T22" fmla="*/ 599 w 819"/>
              <a:gd name="T23" fmla="*/ 529 h 745"/>
              <a:gd name="T24" fmla="*/ 595 w 819"/>
              <a:gd name="T25" fmla="*/ 384 h 745"/>
              <a:gd name="T26" fmla="*/ 629 w 819"/>
              <a:gd name="T27" fmla="*/ 339 h 745"/>
              <a:gd name="T28" fmla="*/ 630 w 819"/>
              <a:gd name="T29" fmla="*/ 289 h 745"/>
              <a:gd name="T30" fmla="*/ 646 w 819"/>
              <a:gd name="T31" fmla="*/ 169 h 745"/>
              <a:gd name="T32" fmla="*/ 574 w 819"/>
              <a:gd name="T33" fmla="*/ 77 h 745"/>
              <a:gd name="T34" fmla="*/ 484 w 819"/>
              <a:gd name="T35" fmla="*/ 52 h 745"/>
              <a:gd name="T36" fmla="*/ 299 w 819"/>
              <a:gd name="T37" fmla="*/ 43 h 745"/>
              <a:gd name="T38" fmla="*/ 225 w 819"/>
              <a:gd name="T39" fmla="*/ 82 h 745"/>
              <a:gd name="T40" fmla="*/ 189 w 819"/>
              <a:gd name="T41" fmla="*/ 203 h 745"/>
              <a:gd name="T42" fmla="*/ 206 w 819"/>
              <a:gd name="T43" fmla="*/ 298 h 745"/>
              <a:gd name="T44" fmla="*/ 213 w 819"/>
              <a:gd name="T45" fmla="*/ 340 h 745"/>
              <a:gd name="T46" fmla="*/ 255 w 819"/>
              <a:gd name="T47" fmla="*/ 416 h 745"/>
              <a:gd name="T48" fmla="*/ 223 w 819"/>
              <a:gd name="T49" fmla="*/ 562 h 745"/>
              <a:gd name="T50" fmla="*/ 112 w 819"/>
              <a:gd name="T51" fmla="*/ 618 h 745"/>
              <a:gd name="T52" fmla="*/ 594 w 819"/>
              <a:gd name="T53" fmla="*/ 708 h 745"/>
              <a:gd name="T54" fmla="*/ 514 w 819"/>
              <a:gd name="T55" fmla="*/ 615 h 745"/>
              <a:gd name="T56" fmla="*/ 409 w 819"/>
              <a:gd name="T57" fmla="*/ 562 h 745"/>
              <a:gd name="T58" fmla="*/ 378 w 819"/>
              <a:gd name="T59" fmla="*/ 416 h 745"/>
              <a:gd name="T60" fmla="*/ 420 w 819"/>
              <a:gd name="T61" fmla="*/ 340 h 745"/>
              <a:gd name="T62" fmla="*/ 428 w 819"/>
              <a:gd name="T63" fmla="*/ 298 h 745"/>
              <a:gd name="T64" fmla="*/ 446 w 819"/>
              <a:gd name="T65" fmla="*/ 178 h 745"/>
              <a:gd name="T66" fmla="*/ 392 w 819"/>
              <a:gd name="T67" fmla="*/ 52 h 745"/>
              <a:gd name="T68" fmla="*/ 383 w 819"/>
              <a:gd name="T69" fmla="*/ 7 h 745"/>
              <a:gd name="T70" fmla="*/ 475 w 819"/>
              <a:gd name="T71" fmla="*/ 131 h 745"/>
              <a:gd name="T72" fmla="*/ 464 w 819"/>
              <a:gd name="T73" fmla="*/ 293 h 745"/>
              <a:gd name="T74" fmla="*/ 452 w 819"/>
              <a:gd name="T75" fmla="*/ 359 h 745"/>
              <a:gd name="T76" fmla="*/ 416 w 819"/>
              <a:gd name="T77" fmla="*/ 420 h 745"/>
              <a:gd name="T78" fmla="*/ 441 w 819"/>
              <a:gd name="T79" fmla="*/ 539 h 745"/>
              <a:gd name="T80" fmla="*/ 498 w 819"/>
              <a:gd name="T81" fmla="*/ 568 h 745"/>
              <a:gd name="T82" fmla="*/ 600 w 819"/>
              <a:gd name="T83" fmla="*/ 632 h 745"/>
              <a:gd name="T84" fmla="*/ 633 w 819"/>
              <a:gd name="T85" fmla="*/ 729 h 745"/>
              <a:gd name="T86" fmla="*/ 622 w 819"/>
              <a:gd name="T87" fmla="*/ 744 h 745"/>
              <a:gd name="T88" fmla="*/ 6 w 819"/>
              <a:gd name="T89" fmla="*/ 741 h 745"/>
              <a:gd name="T90" fmla="*/ 0 w 819"/>
              <a:gd name="T91" fmla="*/ 727 h 745"/>
              <a:gd name="T92" fmla="*/ 48 w 819"/>
              <a:gd name="T93" fmla="*/ 617 h 745"/>
              <a:gd name="T94" fmla="*/ 147 w 819"/>
              <a:gd name="T95" fmla="*/ 563 h 745"/>
              <a:gd name="T96" fmla="*/ 204 w 819"/>
              <a:gd name="T97" fmla="*/ 528 h 745"/>
              <a:gd name="T98" fmla="*/ 210 w 819"/>
              <a:gd name="T99" fmla="*/ 402 h 745"/>
              <a:gd name="T100" fmla="*/ 176 w 819"/>
              <a:gd name="T101" fmla="*/ 353 h 745"/>
              <a:gd name="T102" fmla="*/ 167 w 819"/>
              <a:gd name="T103" fmla="*/ 250 h 745"/>
              <a:gd name="T104" fmla="*/ 170 w 819"/>
              <a:gd name="T105" fmla="*/ 94 h 745"/>
              <a:gd name="T106" fmla="*/ 268 w 819"/>
              <a:gd name="T107" fmla="*/ 16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19" h="745">
                <a:moveTo>
                  <a:pt x="554" y="38"/>
                </a:moveTo>
                <a:lnTo>
                  <a:pt x="573" y="39"/>
                </a:lnTo>
                <a:lnTo>
                  <a:pt x="591" y="43"/>
                </a:lnTo>
                <a:lnTo>
                  <a:pt x="608" y="50"/>
                </a:lnTo>
                <a:lnTo>
                  <a:pt x="625" y="61"/>
                </a:lnTo>
                <a:lnTo>
                  <a:pt x="641" y="77"/>
                </a:lnTo>
                <a:lnTo>
                  <a:pt x="656" y="98"/>
                </a:lnTo>
                <a:lnTo>
                  <a:pt x="670" y="124"/>
                </a:lnTo>
                <a:lnTo>
                  <a:pt x="680" y="156"/>
                </a:lnTo>
                <a:lnTo>
                  <a:pt x="687" y="185"/>
                </a:lnTo>
                <a:lnTo>
                  <a:pt x="688" y="213"/>
                </a:lnTo>
                <a:lnTo>
                  <a:pt x="684" y="238"/>
                </a:lnTo>
                <a:lnTo>
                  <a:pt x="677" y="262"/>
                </a:lnTo>
                <a:lnTo>
                  <a:pt x="666" y="280"/>
                </a:lnTo>
                <a:lnTo>
                  <a:pt x="671" y="304"/>
                </a:lnTo>
                <a:lnTo>
                  <a:pt x="671" y="323"/>
                </a:lnTo>
                <a:lnTo>
                  <a:pt x="670" y="338"/>
                </a:lnTo>
                <a:lnTo>
                  <a:pt x="666" y="348"/>
                </a:lnTo>
                <a:lnTo>
                  <a:pt x="663" y="356"/>
                </a:lnTo>
                <a:lnTo>
                  <a:pt x="660" y="360"/>
                </a:lnTo>
                <a:lnTo>
                  <a:pt x="659" y="361"/>
                </a:lnTo>
                <a:lnTo>
                  <a:pt x="653" y="368"/>
                </a:lnTo>
                <a:lnTo>
                  <a:pt x="645" y="376"/>
                </a:lnTo>
                <a:lnTo>
                  <a:pt x="637" y="386"/>
                </a:lnTo>
                <a:lnTo>
                  <a:pt x="629" y="399"/>
                </a:lnTo>
                <a:lnTo>
                  <a:pt x="621" y="415"/>
                </a:lnTo>
                <a:lnTo>
                  <a:pt x="616" y="435"/>
                </a:lnTo>
                <a:lnTo>
                  <a:pt x="615" y="458"/>
                </a:lnTo>
                <a:lnTo>
                  <a:pt x="617" y="480"/>
                </a:lnTo>
                <a:lnTo>
                  <a:pt x="624" y="497"/>
                </a:lnTo>
                <a:lnTo>
                  <a:pt x="633" y="512"/>
                </a:lnTo>
                <a:lnTo>
                  <a:pt x="643" y="524"/>
                </a:lnTo>
                <a:lnTo>
                  <a:pt x="655" y="531"/>
                </a:lnTo>
                <a:lnTo>
                  <a:pt x="666" y="538"/>
                </a:lnTo>
                <a:lnTo>
                  <a:pt x="675" y="542"/>
                </a:lnTo>
                <a:lnTo>
                  <a:pt x="681" y="543"/>
                </a:lnTo>
                <a:lnTo>
                  <a:pt x="684" y="545"/>
                </a:lnTo>
                <a:lnTo>
                  <a:pt x="698" y="550"/>
                </a:lnTo>
                <a:lnTo>
                  <a:pt x="714" y="556"/>
                </a:lnTo>
                <a:lnTo>
                  <a:pt x="732" y="564"/>
                </a:lnTo>
                <a:lnTo>
                  <a:pt x="751" y="573"/>
                </a:lnTo>
                <a:lnTo>
                  <a:pt x="768" y="585"/>
                </a:lnTo>
                <a:lnTo>
                  <a:pt x="783" y="601"/>
                </a:lnTo>
                <a:lnTo>
                  <a:pt x="798" y="618"/>
                </a:lnTo>
                <a:lnTo>
                  <a:pt x="808" y="639"/>
                </a:lnTo>
                <a:lnTo>
                  <a:pt x="816" y="664"/>
                </a:lnTo>
                <a:lnTo>
                  <a:pt x="819" y="691"/>
                </a:lnTo>
                <a:lnTo>
                  <a:pt x="819" y="691"/>
                </a:lnTo>
                <a:lnTo>
                  <a:pt x="819" y="694"/>
                </a:lnTo>
                <a:lnTo>
                  <a:pt x="819" y="695"/>
                </a:lnTo>
                <a:lnTo>
                  <a:pt x="817" y="698"/>
                </a:lnTo>
                <a:lnTo>
                  <a:pt x="816" y="702"/>
                </a:lnTo>
                <a:lnTo>
                  <a:pt x="814" y="704"/>
                </a:lnTo>
                <a:lnTo>
                  <a:pt x="811" y="706"/>
                </a:lnTo>
                <a:lnTo>
                  <a:pt x="807" y="707"/>
                </a:lnTo>
                <a:lnTo>
                  <a:pt x="802" y="708"/>
                </a:lnTo>
                <a:lnTo>
                  <a:pt x="668" y="708"/>
                </a:lnTo>
                <a:lnTo>
                  <a:pt x="666" y="689"/>
                </a:lnTo>
                <a:lnTo>
                  <a:pt x="662" y="670"/>
                </a:lnTo>
                <a:lnTo>
                  <a:pt x="779" y="670"/>
                </a:lnTo>
                <a:lnTo>
                  <a:pt x="773" y="651"/>
                </a:lnTo>
                <a:lnTo>
                  <a:pt x="762" y="632"/>
                </a:lnTo>
                <a:lnTo>
                  <a:pt x="749" y="618"/>
                </a:lnTo>
                <a:lnTo>
                  <a:pt x="732" y="606"/>
                </a:lnTo>
                <a:lnTo>
                  <a:pt x="714" y="597"/>
                </a:lnTo>
                <a:lnTo>
                  <a:pt x="694" y="588"/>
                </a:lnTo>
                <a:lnTo>
                  <a:pt x="674" y="580"/>
                </a:lnTo>
                <a:lnTo>
                  <a:pt x="659" y="576"/>
                </a:lnTo>
                <a:lnTo>
                  <a:pt x="643" y="568"/>
                </a:lnTo>
                <a:lnTo>
                  <a:pt x="628" y="558"/>
                </a:lnTo>
                <a:lnTo>
                  <a:pt x="612" y="545"/>
                </a:lnTo>
                <a:lnTo>
                  <a:pt x="599" y="529"/>
                </a:lnTo>
                <a:lnTo>
                  <a:pt x="587" y="509"/>
                </a:lnTo>
                <a:lnTo>
                  <a:pt x="581" y="486"/>
                </a:lnTo>
                <a:lnTo>
                  <a:pt x="578" y="458"/>
                </a:lnTo>
                <a:lnTo>
                  <a:pt x="579" y="429"/>
                </a:lnTo>
                <a:lnTo>
                  <a:pt x="586" y="404"/>
                </a:lnTo>
                <a:lnTo>
                  <a:pt x="595" y="384"/>
                </a:lnTo>
                <a:lnTo>
                  <a:pt x="604" y="368"/>
                </a:lnTo>
                <a:lnTo>
                  <a:pt x="615" y="355"/>
                </a:lnTo>
                <a:lnTo>
                  <a:pt x="624" y="344"/>
                </a:lnTo>
                <a:lnTo>
                  <a:pt x="625" y="343"/>
                </a:lnTo>
                <a:lnTo>
                  <a:pt x="628" y="340"/>
                </a:lnTo>
                <a:lnTo>
                  <a:pt x="629" y="339"/>
                </a:lnTo>
                <a:lnTo>
                  <a:pt x="632" y="335"/>
                </a:lnTo>
                <a:lnTo>
                  <a:pt x="633" y="332"/>
                </a:lnTo>
                <a:lnTo>
                  <a:pt x="633" y="327"/>
                </a:lnTo>
                <a:lnTo>
                  <a:pt x="634" y="318"/>
                </a:lnTo>
                <a:lnTo>
                  <a:pt x="633" y="305"/>
                </a:lnTo>
                <a:lnTo>
                  <a:pt x="630" y="289"/>
                </a:lnTo>
                <a:lnTo>
                  <a:pt x="629" y="274"/>
                </a:lnTo>
                <a:lnTo>
                  <a:pt x="636" y="258"/>
                </a:lnTo>
                <a:lnTo>
                  <a:pt x="645" y="242"/>
                </a:lnTo>
                <a:lnTo>
                  <a:pt x="650" y="223"/>
                </a:lnTo>
                <a:lnTo>
                  <a:pt x="650" y="198"/>
                </a:lnTo>
                <a:lnTo>
                  <a:pt x="646" y="169"/>
                </a:lnTo>
                <a:lnTo>
                  <a:pt x="636" y="139"/>
                </a:lnTo>
                <a:lnTo>
                  <a:pt x="624" y="115"/>
                </a:lnTo>
                <a:lnTo>
                  <a:pt x="612" y="99"/>
                </a:lnTo>
                <a:lnTo>
                  <a:pt x="600" y="89"/>
                </a:lnTo>
                <a:lnTo>
                  <a:pt x="591" y="82"/>
                </a:lnTo>
                <a:lnTo>
                  <a:pt x="574" y="77"/>
                </a:lnTo>
                <a:lnTo>
                  <a:pt x="554" y="75"/>
                </a:lnTo>
                <a:lnTo>
                  <a:pt x="531" y="77"/>
                </a:lnTo>
                <a:lnTo>
                  <a:pt x="513" y="81"/>
                </a:lnTo>
                <a:lnTo>
                  <a:pt x="498" y="86"/>
                </a:lnTo>
                <a:lnTo>
                  <a:pt x="497" y="81"/>
                </a:lnTo>
                <a:lnTo>
                  <a:pt x="484" y="52"/>
                </a:lnTo>
                <a:lnTo>
                  <a:pt x="502" y="46"/>
                </a:lnTo>
                <a:lnTo>
                  <a:pt x="527" y="39"/>
                </a:lnTo>
                <a:lnTo>
                  <a:pt x="554" y="38"/>
                </a:lnTo>
                <a:close/>
                <a:moveTo>
                  <a:pt x="342" y="38"/>
                </a:moveTo>
                <a:lnTo>
                  <a:pt x="320" y="39"/>
                </a:lnTo>
                <a:lnTo>
                  <a:pt x="299" y="43"/>
                </a:lnTo>
                <a:lnTo>
                  <a:pt x="284" y="48"/>
                </a:lnTo>
                <a:lnTo>
                  <a:pt x="273" y="54"/>
                </a:lnTo>
                <a:lnTo>
                  <a:pt x="268" y="56"/>
                </a:lnTo>
                <a:lnTo>
                  <a:pt x="252" y="64"/>
                </a:lnTo>
                <a:lnTo>
                  <a:pt x="238" y="73"/>
                </a:lnTo>
                <a:lnTo>
                  <a:pt x="225" y="82"/>
                </a:lnTo>
                <a:lnTo>
                  <a:pt x="213" y="96"/>
                </a:lnTo>
                <a:lnTo>
                  <a:pt x="201" y="114"/>
                </a:lnTo>
                <a:lnTo>
                  <a:pt x="191" y="137"/>
                </a:lnTo>
                <a:lnTo>
                  <a:pt x="185" y="158"/>
                </a:lnTo>
                <a:lnTo>
                  <a:pt x="185" y="181"/>
                </a:lnTo>
                <a:lnTo>
                  <a:pt x="189" y="203"/>
                </a:lnTo>
                <a:lnTo>
                  <a:pt x="196" y="223"/>
                </a:lnTo>
                <a:lnTo>
                  <a:pt x="202" y="240"/>
                </a:lnTo>
                <a:lnTo>
                  <a:pt x="208" y="253"/>
                </a:lnTo>
                <a:lnTo>
                  <a:pt x="212" y="264"/>
                </a:lnTo>
                <a:lnTo>
                  <a:pt x="210" y="276"/>
                </a:lnTo>
                <a:lnTo>
                  <a:pt x="206" y="298"/>
                </a:lnTo>
                <a:lnTo>
                  <a:pt x="205" y="314"/>
                </a:lnTo>
                <a:lnTo>
                  <a:pt x="206" y="326"/>
                </a:lnTo>
                <a:lnTo>
                  <a:pt x="208" y="332"/>
                </a:lnTo>
                <a:lnTo>
                  <a:pt x="209" y="336"/>
                </a:lnTo>
                <a:lnTo>
                  <a:pt x="210" y="338"/>
                </a:lnTo>
                <a:lnTo>
                  <a:pt x="213" y="340"/>
                </a:lnTo>
                <a:lnTo>
                  <a:pt x="216" y="344"/>
                </a:lnTo>
                <a:lnTo>
                  <a:pt x="223" y="353"/>
                </a:lnTo>
                <a:lnTo>
                  <a:pt x="231" y="364"/>
                </a:lnTo>
                <a:lnTo>
                  <a:pt x="240" y="378"/>
                </a:lnTo>
                <a:lnTo>
                  <a:pt x="248" y="395"/>
                </a:lnTo>
                <a:lnTo>
                  <a:pt x="255" y="416"/>
                </a:lnTo>
                <a:lnTo>
                  <a:pt x="259" y="440"/>
                </a:lnTo>
                <a:lnTo>
                  <a:pt x="261" y="469"/>
                </a:lnTo>
                <a:lnTo>
                  <a:pt x="257" y="497"/>
                </a:lnTo>
                <a:lnTo>
                  <a:pt x="250" y="522"/>
                </a:lnTo>
                <a:lnTo>
                  <a:pt x="238" y="543"/>
                </a:lnTo>
                <a:lnTo>
                  <a:pt x="223" y="562"/>
                </a:lnTo>
                <a:lnTo>
                  <a:pt x="208" y="576"/>
                </a:lnTo>
                <a:lnTo>
                  <a:pt x="191" y="586"/>
                </a:lnTo>
                <a:lnTo>
                  <a:pt x="174" y="594"/>
                </a:lnTo>
                <a:lnTo>
                  <a:pt x="159" y="600"/>
                </a:lnTo>
                <a:lnTo>
                  <a:pt x="136" y="607"/>
                </a:lnTo>
                <a:lnTo>
                  <a:pt x="112" y="618"/>
                </a:lnTo>
                <a:lnTo>
                  <a:pt x="91" y="630"/>
                </a:lnTo>
                <a:lnTo>
                  <a:pt x="73" y="644"/>
                </a:lnTo>
                <a:lnTo>
                  <a:pt x="57" y="662"/>
                </a:lnTo>
                <a:lnTo>
                  <a:pt x="45" y="683"/>
                </a:lnTo>
                <a:lnTo>
                  <a:pt x="39" y="708"/>
                </a:lnTo>
                <a:lnTo>
                  <a:pt x="594" y="708"/>
                </a:lnTo>
                <a:lnTo>
                  <a:pt x="588" y="686"/>
                </a:lnTo>
                <a:lnTo>
                  <a:pt x="579" y="666"/>
                </a:lnTo>
                <a:lnTo>
                  <a:pt x="566" y="651"/>
                </a:lnTo>
                <a:lnTo>
                  <a:pt x="551" y="636"/>
                </a:lnTo>
                <a:lnTo>
                  <a:pt x="533" y="624"/>
                </a:lnTo>
                <a:lnTo>
                  <a:pt x="514" y="615"/>
                </a:lnTo>
                <a:lnTo>
                  <a:pt x="494" y="606"/>
                </a:lnTo>
                <a:lnTo>
                  <a:pt x="473" y="600"/>
                </a:lnTo>
                <a:lnTo>
                  <a:pt x="459" y="594"/>
                </a:lnTo>
                <a:lnTo>
                  <a:pt x="442" y="586"/>
                </a:lnTo>
                <a:lnTo>
                  <a:pt x="425" y="576"/>
                </a:lnTo>
                <a:lnTo>
                  <a:pt x="409" y="562"/>
                </a:lnTo>
                <a:lnTo>
                  <a:pt x="395" y="543"/>
                </a:lnTo>
                <a:lnTo>
                  <a:pt x="383" y="522"/>
                </a:lnTo>
                <a:lnTo>
                  <a:pt x="374" y="497"/>
                </a:lnTo>
                <a:lnTo>
                  <a:pt x="371" y="469"/>
                </a:lnTo>
                <a:lnTo>
                  <a:pt x="374" y="440"/>
                </a:lnTo>
                <a:lnTo>
                  <a:pt x="378" y="416"/>
                </a:lnTo>
                <a:lnTo>
                  <a:pt x="384" y="395"/>
                </a:lnTo>
                <a:lnTo>
                  <a:pt x="392" y="378"/>
                </a:lnTo>
                <a:lnTo>
                  <a:pt x="401" y="364"/>
                </a:lnTo>
                <a:lnTo>
                  <a:pt x="409" y="353"/>
                </a:lnTo>
                <a:lnTo>
                  <a:pt x="417" y="344"/>
                </a:lnTo>
                <a:lnTo>
                  <a:pt x="420" y="340"/>
                </a:lnTo>
                <a:lnTo>
                  <a:pt x="422" y="338"/>
                </a:lnTo>
                <a:lnTo>
                  <a:pt x="425" y="334"/>
                </a:lnTo>
                <a:lnTo>
                  <a:pt x="426" y="331"/>
                </a:lnTo>
                <a:lnTo>
                  <a:pt x="428" y="325"/>
                </a:lnTo>
                <a:lnTo>
                  <a:pt x="429" y="314"/>
                </a:lnTo>
                <a:lnTo>
                  <a:pt x="428" y="298"/>
                </a:lnTo>
                <a:lnTo>
                  <a:pt x="424" y="279"/>
                </a:lnTo>
                <a:lnTo>
                  <a:pt x="424" y="263"/>
                </a:lnTo>
                <a:lnTo>
                  <a:pt x="430" y="247"/>
                </a:lnTo>
                <a:lnTo>
                  <a:pt x="439" y="230"/>
                </a:lnTo>
                <a:lnTo>
                  <a:pt x="445" y="207"/>
                </a:lnTo>
                <a:lnTo>
                  <a:pt x="446" y="178"/>
                </a:lnTo>
                <a:lnTo>
                  <a:pt x="441" y="147"/>
                </a:lnTo>
                <a:lnTo>
                  <a:pt x="429" y="111"/>
                </a:lnTo>
                <a:lnTo>
                  <a:pt x="418" y="89"/>
                </a:lnTo>
                <a:lnTo>
                  <a:pt x="409" y="72"/>
                </a:lnTo>
                <a:lnTo>
                  <a:pt x="400" y="60"/>
                </a:lnTo>
                <a:lnTo>
                  <a:pt x="392" y="52"/>
                </a:lnTo>
                <a:lnTo>
                  <a:pt x="384" y="47"/>
                </a:lnTo>
                <a:lnTo>
                  <a:pt x="365" y="39"/>
                </a:lnTo>
                <a:lnTo>
                  <a:pt x="342" y="38"/>
                </a:lnTo>
                <a:close/>
                <a:moveTo>
                  <a:pt x="342" y="0"/>
                </a:moveTo>
                <a:lnTo>
                  <a:pt x="362" y="1"/>
                </a:lnTo>
                <a:lnTo>
                  <a:pt x="383" y="7"/>
                </a:lnTo>
                <a:lnTo>
                  <a:pt x="403" y="14"/>
                </a:lnTo>
                <a:lnTo>
                  <a:pt x="420" y="27"/>
                </a:lnTo>
                <a:lnTo>
                  <a:pt x="435" y="44"/>
                </a:lnTo>
                <a:lnTo>
                  <a:pt x="448" y="67"/>
                </a:lnTo>
                <a:lnTo>
                  <a:pt x="463" y="97"/>
                </a:lnTo>
                <a:lnTo>
                  <a:pt x="475" y="131"/>
                </a:lnTo>
                <a:lnTo>
                  <a:pt x="481" y="164"/>
                </a:lnTo>
                <a:lnTo>
                  <a:pt x="482" y="195"/>
                </a:lnTo>
                <a:lnTo>
                  <a:pt x="480" y="224"/>
                </a:lnTo>
                <a:lnTo>
                  <a:pt x="472" y="249"/>
                </a:lnTo>
                <a:lnTo>
                  <a:pt x="460" y="270"/>
                </a:lnTo>
                <a:lnTo>
                  <a:pt x="464" y="293"/>
                </a:lnTo>
                <a:lnTo>
                  <a:pt x="465" y="313"/>
                </a:lnTo>
                <a:lnTo>
                  <a:pt x="464" y="329"/>
                </a:lnTo>
                <a:lnTo>
                  <a:pt x="462" y="340"/>
                </a:lnTo>
                <a:lnTo>
                  <a:pt x="459" y="349"/>
                </a:lnTo>
                <a:lnTo>
                  <a:pt x="455" y="355"/>
                </a:lnTo>
                <a:lnTo>
                  <a:pt x="452" y="359"/>
                </a:lnTo>
                <a:lnTo>
                  <a:pt x="452" y="360"/>
                </a:lnTo>
                <a:lnTo>
                  <a:pt x="446" y="368"/>
                </a:lnTo>
                <a:lnTo>
                  <a:pt x="438" y="377"/>
                </a:lnTo>
                <a:lnTo>
                  <a:pt x="430" y="387"/>
                </a:lnTo>
                <a:lnTo>
                  <a:pt x="422" y="402"/>
                </a:lnTo>
                <a:lnTo>
                  <a:pt x="416" y="420"/>
                </a:lnTo>
                <a:lnTo>
                  <a:pt x="410" y="441"/>
                </a:lnTo>
                <a:lnTo>
                  <a:pt x="409" y="469"/>
                </a:lnTo>
                <a:lnTo>
                  <a:pt x="412" y="492"/>
                </a:lnTo>
                <a:lnTo>
                  <a:pt x="418" y="512"/>
                </a:lnTo>
                <a:lnTo>
                  <a:pt x="429" y="528"/>
                </a:lnTo>
                <a:lnTo>
                  <a:pt x="441" y="539"/>
                </a:lnTo>
                <a:lnTo>
                  <a:pt x="452" y="550"/>
                </a:lnTo>
                <a:lnTo>
                  <a:pt x="464" y="556"/>
                </a:lnTo>
                <a:lnTo>
                  <a:pt x="475" y="560"/>
                </a:lnTo>
                <a:lnTo>
                  <a:pt x="481" y="563"/>
                </a:lnTo>
                <a:lnTo>
                  <a:pt x="484" y="563"/>
                </a:lnTo>
                <a:lnTo>
                  <a:pt x="498" y="568"/>
                </a:lnTo>
                <a:lnTo>
                  <a:pt x="515" y="575"/>
                </a:lnTo>
                <a:lnTo>
                  <a:pt x="532" y="583"/>
                </a:lnTo>
                <a:lnTo>
                  <a:pt x="551" y="592"/>
                </a:lnTo>
                <a:lnTo>
                  <a:pt x="568" y="603"/>
                </a:lnTo>
                <a:lnTo>
                  <a:pt x="585" y="617"/>
                </a:lnTo>
                <a:lnTo>
                  <a:pt x="600" y="632"/>
                </a:lnTo>
                <a:lnTo>
                  <a:pt x="613" y="651"/>
                </a:lnTo>
                <a:lnTo>
                  <a:pt x="624" y="673"/>
                </a:lnTo>
                <a:lnTo>
                  <a:pt x="630" y="698"/>
                </a:lnTo>
                <a:lnTo>
                  <a:pt x="633" y="727"/>
                </a:lnTo>
                <a:lnTo>
                  <a:pt x="633" y="727"/>
                </a:lnTo>
                <a:lnTo>
                  <a:pt x="633" y="729"/>
                </a:lnTo>
                <a:lnTo>
                  <a:pt x="632" y="730"/>
                </a:lnTo>
                <a:lnTo>
                  <a:pt x="632" y="733"/>
                </a:lnTo>
                <a:lnTo>
                  <a:pt x="630" y="736"/>
                </a:lnTo>
                <a:lnTo>
                  <a:pt x="629" y="738"/>
                </a:lnTo>
                <a:lnTo>
                  <a:pt x="626" y="741"/>
                </a:lnTo>
                <a:lnTo>
                  <a:pt x="622" y="744"/>
                </a:lnTo>
                <a:lnTo>
                  <a:pt x="619" y="745"/>
                </a:lnTo>
                <a:lnTo>
                  <a:pt x="615" y="745"/>
                </a:lnTo>
                <a:lnTo>
                  <a:pt x="18" y="745"/>
                </a:lnTo>
                <a:lnTo>
                  <a:pt x="13" y="745"/>
                </a:lnTo>
                <a:lnTo>
                  <a:pt x="9" y="744"/>
                </a:lnTo>
                <a:lnTo>
                  <a:pt x="6" y="741"/>
                </a:lnTo>
                <a:lnTo>
                  <a:pt x="4" y="738"/>
                </a:lnTo>
                <a:lnTo>
                  <a:pt x="2" y="736"/>
                </a:lnTo>
                <a:lnTo>
                  <a:pt x="1" y="733"/>
                </a:lnTo>
                <a:lnTo>
                  <a:pt x="0" y="730"/>
                </a:lnTo>
                <a:lnTo>
                  <a:pt x="0" y="729"/>
                </a:lnTo>
                <a:lnTo>
                  <a:pt x="0" y="727"/>
                </a:lnTo>
                <a:lnTo>
                  <a:pt x="0" y="727"/>
                </a:lnTo>
                <a:lnTo>
                  <a:pt x="2" y="698"/>
                </a:lnTo>
                <a:lnTo>
                  <a:pt x="9" y="673"/>
                </a:lnTo>
                <a:lnTo>
                  <a:pt x="19" y="651"/>
                </a:lnTo>
                <a:lnTo>
                  <a:pt x="32" y="632"/>
                </a:lnTo>
                <a:lnTo>
                  <a:pt x="48" y="617"/>
                </a:lnTo>
                <a:lnTo>
                  <a:pt x="65" y="603"/>
                </a:lnTo>
                <a:lnTo>
                  <a:pt x="82" y="592"/>
                </a:lnTo>
                <a:lnTo>
                  <a:pt x="100" y="583"/>
                </a:lnTo>
                <a:lnTo>
                  <a:pt x="117" y="575"/>
                </a:lnTo>
                <a:lnTo>
                  <a:pt x="133" y="568"/>
                </a:lnTo>
                <a:lnTo>
                  <a:pt x="147" y="563"/>
                </a:lnTo>
                <a:lnTo>
                  <a:pt x="150" y="563"/>
                </a:lnTo>
                <a:lnTo>
                  <a:pt x="158" y="560"/>
                </a:lnTo>
                <a:lnTo>
                  <a:pt x="167" y="556"/>
                </a:lnTo>
                <a:lnTo>
                  <a:pt x="179" y="550"/>
                </a:lnTo>
                <a:lnTo>
                  <a:pt x="192" y="539"/>
                </a:lnTo>
                <a:lnTo>
                  <a:pt x="204" y="528"/>
                </a:lnTo>
                <a:lnTo>
                  <a:pt x="214" y="512"/>
                </a:lnTo>
                <a:lnTo>
                  <a:pt x="221" y="492"/>
                </a:lnTo>
                <a:lnTo>
                  <a:pt x="223" y="469"/>
                </a:lnTo>
                <a:lnTo>
                  <a:pt x="222" y="441"/>
                </a:lnTo>
                <a:lnTo>
                  <a:pt x="217" y="420"/>
                </a:lnTo>
                <a:lnTo>
                  <a:pt x="210" y="402"/>
                </a:lnTo>
                <a:lnTo>
                  <a:pt x="202" y="387"/>
                </a:lnTo>
                <a:lnTo>
                  <a:pt x="195" y="377"/>
                </a:lnTo>
                <a:lnTo>
                  <a:pt x="187" y="368"/>
                </a:lnTo>
                <a:lnTo>
                  <a:pt x="180" y="360"/>
                </a:lnTo>
                <a:lnTo>
                  <a:pt x="179" y="359"/>
                </a:lnTo>
                <a:lnTo>
                  <a:pt x="176" y="353"/>
                </a:lnTo>
                <a:lnTo>
                  <a:pt x="172" y="346"/>
                </a:lnTo>
                <a:lnTo>
                  <a:pt x="170" y="332"/>
                </a:lnTo>
                <a:lnTo>
                  <a:pt x="168" y="315"/>
                </a:lnTo>
                <a:lnTo>
                  <a:pt x="170" y="295"/>
                </a:lnTo>
                <a:lnTo>
                  <a:pt x="174" y="268"/>
                </a:lnTo>
                <a:lnTo>
                  <a:pt x="167" y="250"/>
                </a:lnTo>
                <a:lnTo>
                  <a:pt x="159" y="229"/>
                </a:lnTo>
                <a:lnTo>
                  <a:pt x="151" y="204"/>
                </a:lnTo>
                <a:lnTo>
                  <a:pt x="149" y="178"/>
                </a:lnTo>
                <a:lnTo>
                  <a:pt x="149" y="151"/>
                </a:lnTo>
                <a:lnTo>
                  <a:pt x="157" y="123"/>
                </a:lnTo>
                <a:lnTo>
                  <a:pt x="170" y="94"/>
                </a:lnTo>
                <a:lnTo>
                  <a:pt x="184" y="72"/>
                </a:lnTo>
                <a:lnTo>
                  <a:pt x="199" y="56"/>
                </a:lnTo>
                <a:lnTo>
                  <a:pt x="216" y="43"/>
                </a:lnTo>
                <a:lnTo>
                  <a:pt x="234" y="33"/>
                </a:lnTo>
                <a:lnTo>
                  <a:pt x="253" y="22"/>
                </a:lnTo>
                <a:lnTo>
                  <a:pt x="268" y="16"/>
                </a:lnTo>
                <a:lnTo>
                  <a:pt x="289" y="8"/>
                </a:lnTo>
                <a:lnTo>
                  <a:pt x="314" y="3"/>
                </a:lnTo>
                <a:lnTo>
                  <a:pt x="34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1" name="Freeform 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025572" y="4956504"/>
            <a:ext cx="445052" cy="364083"/>
          </a:xfrm>
          <a:custGeom>
            <a:avLst/>
            <a:gdLst>
              <a:gd name="T0" fmla="*/ 707 w 819"/>
              <a:gd name="T1" fmla="*/ 107 h 670"/>
              <a:gd name="T2" fmla="*/ 733 w 819"/>
              <a:gd name="T3" fmla="*/ 246 h 670"/>
              <a:gd name="T4" fmla="*/ 721 w 819"/>
              <a:gd name="T5" fmla="*/ 326 h 670"/>
              <a:gd name="T6" fmla="*/ 700 w 819"/>
              <a:gd name="T7" fmla="*/ 420 h 670"/>
              <a:gd name="T8" fmla="*/ 741 w 819"/>
              <a:gd name="T9" fmla="*/ 465 h 670"/>
              <a:gd name="T10" fmla="*/ 817 w 819"/>
              <a:gd name="T11" fmla="*/ 551 h 670"/>
              <a:gd name="T12" fmla="*/ 816 w 819"/>
              <a:gd name="T13" fmla="*/ 589 h 670"/>
              <a:gd name="T14" fmla="*/ 700 w 819"/>
              <a:gd name="T15" fmla="*/ 558 h 670"/>
              <a:gd name="T16" fmla="*/ 717 w 819"/>
              <a:gd name="T17" fmla="*/ 496 h 670"/>
              <a:gd name="T18" fmla="*/ 662 w 819"/>
              <a:gd name="T19" fmla="*/ 376 h 670"/>
              <a:gd name="T20" fmla="*/ 691 w 819"/>
              <a:gd name="T21" fmla="*/ 304 h 670"/>
              <a:gd name="T22" fmla="*/ 698 w 819"/>
              <a:gd name="T23" fmla="*/ 233 h 670"/>
              <a:gd name="T24" fmla="*/ 685 w 819"/>
              <a:gd name="T25" fmla="*/ 137 h 670"/>
              <a:gd name="T26" fmla="*/ 630 w 819"/>
              <a:gd name="T27" fmla="*/ 113 h 670"/>
              <a:gd name="T28" fmla="*/ 615 w 819"/>
              <a:gd name="T29" fmla="*/ 75 h 670"/>
              <a:gd name="T30" fmla="*/ 228 w 819"/>
              <a:gd name="T31" fmla="*/ 116 h 670"/>
              <a:gd name="T32" fmla="*/ 157 w 819"/>
              <a:gd name="T33" fmla="*/ 124 h 670"/>
              <a:gd name="T34" fmla="*/ 113 w 819"/>
              <a:gd name="T35" fmla="*/ 190 h 670"/>
              <a:gd name="T36" fmla="*/ 127 w 819"/>
              <a:gd name="T37" fmla="*/ 284 h 670"/>
              <a:gd name="T38" fmla="*/ 142 w 819"/>
              <a:gd name="T39" fmla="*/ 323 h 670"/>
              <a:gd name="T40" fmla="*/ 139 w 819"/>
              <a:gd name="T41" fmla="*/ 466 h 670"/>
              <a:gd name="T42" fmla="*/ 53 w 819"/>
              <a:gd name="T43" fmla="*/ 525 h 670"/>
              <a:gd name="T44" fmla="*/ 13 w 819"/>
              <a:gd name="T45" fmla="*/ 594 h 670"/>
              <a:gd name="T46" fmla="*/ 0 w 819"/>
              <a:gd name="T47" fmla="*/ 579 h 670"/>
              <a:gd name="T48" fmla="*/ 40 w 819"/>
              <a:gd name="T49" fmla="*/ 486 h 670"/>
              <a:gd name="T50" fmla="*/ 100 w 819"/>
              <a:gd name="T51" fmla="*/ 454 h 670"/>
              <a:gd name="T52" fmla="*/ 113 w 819"/>
              <a:gd name="T53" fmla="*/ 349 h 670"/>
              <a:gd name="T54" fmla="*/ 89 w 819"/>
              <a:gd name="T55" fmla="*/ 300 h 670"/>
              <a:gd name="T56" fmla="*/ 81 w 819"/>
              <a:gd name="T57" fmla="*/ 161 h 670"/>
              <a:gd name="T58" fmla="*/ 168 w 819"/>
              <a:gd name="T59" fmla="*/ 80 h 670"/>
              <a:gd name="T60" fmla="*/ 375 w 819"/>
              <a:gd name="T61" fmla="*/ 51 h 670"/>
              <a:gd name="T62" fmla="*/ 299 w 819"/>
              <a:gd name="T63" fmla="*/ 145 h 670"/>
              <a:gd name="T64" fmla="*/ 322 w 819"/>
              <a:gd name="T65" fmla="*/ 238 h 670"/>
              <a:gd name="T66" fmla="*/ 320 w 819"/>
              <a:gd name="T67" fmla="*/ 300 h 670"/>
              <a:gd name="T68" fmla="*/ 351 w 819"/>
              <a:gd name="T69" fmla="*/ 346 h 670"/>
              <a:gd name="T70" fmla="*/ 331 w 819"/>
              <a:gd name="T71" fmla="*/ 507 h 670"/>
              <a:gd name="T72" fmla="*/ 232 w 819"/>
              <a:gd name="T73" fmla="*/ 559 h 670"/>
              <a:gd name="T74" fmla="*/ 644 w 819"/>
              <a:gd name="T75" fmla="*/ 613 h 670"/>
              <a:gd name="T76" fmla="*/ 547 w 819"/>
              <a:gd name="T77" fmla="*/ 542 h 670"/>
              <a:gd name="T78" fmla="*/ 457 w 819"/>
              <a:gd name="T79" fmla="*/ 448 h 670"/>
              <a:gd name="T80" fmla="*/ 495 w 819"/>
              <a:gd name="T81" fmla="*/ 306 h 670"/>
              <a:gd name="T82" fmla="*/ 504 w 819"/>
              <a:gd name="T83" fmla="*/ 289 h 670"/>
              <a:gd name="T84" fmla="*/ 516 w 819"/>
              <a:gd name="T85" fmla="*/ 203 h 670"/>
              <a:gd name="T86" fmla="*/ 488 w 819"/>
              <a:gd name="T87" fmla="*/ 67 h 670"/>
              <a:gd name="T88" fmla="*/ 450 w 819"/>
              <a:gd name="T89" fmla="*/ 1 h 670"/>
              <a:gd name="T90" fmla="*/ 551 w 819"/>
              <a:gd name="T91" fmla="*/ 119 h 670"/>
              <a:gd name="T92" fmla="*/ 542 w 819"/>
              <a:gd name="T93" fmla="*/ 285 h 670"/>
              <a:gd name="T94" fmla="*/ 517 w 819"/>
              <a:gd name="T95" fmla="*/ 338 h 670"/>
              <a:gd name="T96" fmla="*/ 500 w 819"/>
              <a:gd name="T97" fmla="*/ 459 h 670"/>
              <a:gd name="T98" fmla="*/ 558 w 819"/>
              <a:gd name="T99" fmla="*/ 507 h 670"/>
              <a:gd name="T100" fmla="*/ 669 w 819"/>
              <a:gd name="T101" fmla="*/ 579 h 670"/>
              <a:gd name="T102" fmla="*/ 687 w 819"/>
              <a:gd name="T103" fmla="*/ 658 h 670"/>
              <a:gd name="T104" fmla="*/ 149 w 819"/>
              <a:gd name="T105" fmla="*/ 670 h 670"/>
              <a:gd name="T106" fmla="*/ 131 w 819"/>
              <a:gd name="T107" fmla="*/ 656 h 670"/>
              <a:gd name="T108" fmla="*/ 164 w 819"/>
              <a:gd name="T109" fmla="*/ 562 h 670"/>
              <a:gd name="T110" fmla="*/ 263 w 819"/>
              <a:gd name="T111" fmla="*/ 505 h 670"/>
              <a:gd name="T112" fmla="*/ 326 w 819"/>
              <a:gd name="T113" fmla="*/ 442 h 670"/>
              <a:gd name="T114" fmla="*/ 296 w 819"/>
              <a:gd name="T115" fmla="*/ 330 h 670"/>
              <a:gd name="T116" fmla="*/ 280 w 819"/>
              <a:gd name="T117" fmla="*/ 264 h 670"/>
              <a:gd name="T118" fmla="*/ 269 w 819"/>
              <a:gd name="T119" fmla="*/ 110 h 670"/>
              <a:gd name="T120" fmla="*/ 367 w 819"/>
              <a:gd name="T121" fmla="*/ 13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19" h="670">
                <a:moveTo>
                  <a:pt x="615" y="75"/>
                </a:moveTo>
                <a:lnTo>
                  <a:pt x="635" y="76"/>
                </a:lnTo>
                <a:lnTo>
                  <a:pt x="652" y="80"/>
                </a:lnTo>
                <a:lnTo>
                  <a:pt x="668" y="85"/>
                </a:lnTo>
                <a:lnTo>
                  <a:pt x="678" y="90"/>
                </a:lnTo>
                <a:lnTo>
                  <a:pt x="694" y="98"/>
                </a:lnTo>
                <a:lnTo>
                  <a:pt x="707" y="107"/>
                </a:lnTo>
                <a:lnTo>
                  <a:pt x="717" y="119"/>
                </a:lnTo>
                <a:lnTo>
                  <a:pt x="728" y="137"/>
                </a:lnTo>
                <a:lnTo>
                  <a:pt x="738" y="161"/>
                </a:lnTo>
                <a:lnTo>
                  <a:pt x="745" y="183"/>
                </a:lnTo>
                <a:lnTo>
                  <a:pt x="744" y="207"/>
                </a:lnTo>
                <a:lnTo>
                  <a:pt x="740" y="228"/>
                </a:lnTo>
                <a:lnTo>
                  <a:pt x="733" y="246"/>
                </a:lnTo>
                <a:lnTo>
                  <a:pt x="727" y="262"/>
                </a:lnTo>
                <a:lnTo>
                  <a:pt x="729" y="283"/>
                </a:lnTo>
                <a:lnTo>
                  <a:pt x="730" y="300"/>
                </a:lnTo>
                <a:lnTo>
                  <a:pt x="728" y="311"/>
                </a:lnTo>
                <a:lnTo>
                  <a:pt x="725" y="319"/>
                </a:lnTo>
                <a:lnTo>
                  <a:pt x="723" y="325"/>
                </a:lnTo>
                <a:lnTo>
                  <a:pt x="721" y="326"/>
                </a:lnTo>
                <a:lnTo>
                  <a:pt x="717" y="332"/>
                </a:lnTo>
                <a:lnTo>
                  <a:pt x="712" y="340"/>
                </a:lnTo>
                <a:lnTo>
                  <a:pt x="707" y="349"/>
                </a:lnTo>
                <a:lnTo>
                  <a:pt x="703" y="364"/>
                </a:lnTo>
                <a:lnTo>
                  <a:pt x="700" y="380"/>
                </a:lnTo>
                <a:lnTo>
                  <a:pt x="699" y="402"/>
                </a:lnTo>
                <a:lnTo>
                  <a:pt x="700" y="420"/>
                </a:lnTo>
                <a:lnTo>
                  <a:pt x="706" y="435"/>
                </a:lnTo>
                <a:lnTo>
                  <a:pt x="712" y="445"/>
                </a:lnTo>
                <a:lnTo>
                  <a:pt x="720" y="454"/>
                </a:lnTo>
                <a:lnTo>
                  <a:pt x="727" y="459"/>
                </a:lnTo>
                <a:lnTo>
                  <a:pt x="734" y="463"/>
                </a:lnTo>
                <a:lnTo>
                  <a:pt x="738" y="465"/>
                </a:lnTo>
                <a:lnTo>
                  <a:pt x="741" y="465"/>
                </a:lnTo>
                <a:lnTo>
                  <a:pt x="754" y="470"/>
                </a:lnTo>
                <a:lnTo>
                  <a:pt x="767" y="478"/>
                </a:lnTo>
                <a:lnTo>
                  <a:pt x="780" y="486"/>
                </a:lnTo>
                <a:lnTo>
                  <a:pt x="792" y="497"/>
                </a:lnTo>
                <a:lnTo>
                  <a:pt x="804" y="512"/>
                </a:lnTo>
                <a:lnTo>
                  <a:pt x="812" y="530"/>
                </a:lnTo>
                <a:lnTo>
                  <a:pt x="817" y="551"/>
                </a:lnTo>
                <a:lnTo>
                  <a:pt x="819" y="577"/>
                </a:lnTo>
                <a:lnTo>
                  <a:pt x="819" y="577"/>
                </a:lnTo>
                <a:lnTo>
                  <a:pt x="819" y="579"/>
                </a:lnTo>
                <a:lnTo>
                  <a:pt x="819" y="581"/>
                </a:lnTo>
                <a:lnTo>
                  <a:pt x="818" y="584"/>
                </a:lnTo>
                <a:lnTo>
                  <a:pt x="817" y="586"/>
                </a:lnTo>
                <a:lnTo>
                  <a:pt x="816" y="589"/>
                </a:lnTo>
                <a:lnTo>
                  <a:pt x="813" y="592"/>
                </a:lnTo>
                <a:lnTo>
                  <a:pt x="810" y="593"/>
                </a:lnTo>
                <a:lnTo>
                  <a:pt x="806" y="594"/>
                </a:lnTo>
                <a:lnTo>
                  <a:pt x="801" y="596"/>
                </a:lnTo>
                <a:lnTo>
                  <a:pt x="717" y="596"/>
                </a:lnTo>
                <a:lnTo>
                  <a:pt x="710" y="576"/>
                </a:lnTo>
                <a:lnTo>
                  <a:pt x="700" y="558"/>
                </a:lnTo>
                <a:lnTo>
                  <a:pt x="780" y="558"/>
                </a:lnTo>
                <a:lnTo>
                  <a:pt x="776" y="539"/>
                </a:lnTo>
                <a:lnTo>
                  <a:pt x="767" y="525"/>
                </a:lnTo>
                <a:lnTo>
                  <a:pt x="757" y="514"/>
                </a:lnTo>
                <a:lnTo>
                  <a:pt x="744" y="507"/>
                </a:lnTo>
                <a:lnTo>
                  <a:pt x="729" y="501"/>
                </a:lnTo>
                <a:lnTo>
                  <a:pt x="717" y="496"/>
                </a:lnTo>
                <a:lnTo>
                  <a:pt x="706" y="490"/>
                </a:lnTo>
                <a:lnTo>
                  <a:pt x="693" y="479"/>
                </a:lnTo>
                <a:lnTo>
                  <a:pt x="681" y="466"/>
                </a:lnTo>
                <a:lnTo>
                  <a:pt x="670" y="448"/>
                </a:lnTo>
                <a:lnTo>
                  <a:pt x="664" y="427"/>
                </a:lnTo>
                <a:lnTo>
                  <a:pt x="661" y="402"/>
                </a:lnTo>
                <a:lnTo>
                  <a:pt x="662" y="376"/>
                </a:lnTo>
                <a:lnTo>
                  <a:pt x="666" y="355"/>
                </a:lnTo>
                <a:lnTo>
                  <a:pt x="672" y="336"/>
                </a:lnTo>
                <a:lnTo>
                  <a:pt x="678" y="323"/>
                </a:lnTo>
                <a:lnTo>
                  <a:pt x="685" y="313"/>
                </a:lnTo>
                <a:lnTo>
                  <a:pt x="690" y="305"/>
                </a:lnTo>
                <a:lnTo>
                  <a:pt x="691" y="304"/>
                </a:lnTo>
                <a:lnTo>
                  <a:pt x="691" y="304"/>
                </a:lnTo>
                <a:lnTo>
                  <a:pt x="693" y="300"/>
                </a:lnTo>
                <a:lnTo>
                  <a:pt x="693" y="293"/>
                </a:lnTo>
                <a:lnTo>
                  <a:pt x="693" y="284"/>
                </a:lnTo>
                <a:lnTo>
                  <a:pt x="690" y="270"/>
                </a:lnTo>
                <a:lnTo>
                  <a:pt x="689" y="258"/>
                </a:lnTo>
                <a:lnTo>
                  <a:pt x="693" y="245"/>
                </a:lnTo>
                <a:lnTo>
                  <a:pt x="698" y="233"/>
                </a:lnTo>
                <a:lnTo>
                  <a:pt x="703" y="220"/>
                </a:lnTo>
                <a:lnTo>
                  <a:pt x="707" y="204"/>
                </a:lnTo>
                <a:lnTo>
                  <a:pt x="707" y="190"/>
                </a:lnTo>
                <a:lnTo>
                  <a:pt x="704" y="174"/>
                </a:lnTo>
                <a:lnTo>
                  <a:pt x="696" y="157"/>
                </a:lnTo>
                <a:lnTo>
                  <a:pt x="690" y="145"/>
                </a:lnTo>
                <a:lnTo>
                  <a:pt x="685" y="137"/>
                </a:lnTo>
                <a:lnTo>
                  <a:pt x="678" y="132"/>
                </a:lnTo>
                <a:lnTo>
                  <a:pt x="672" y="128"/>
                </a:lnTo>
                <a:lnTo>
                  <a:pt x="662" y="124"/>
                </a:lnTo>
                <a:lnTo>
                  <a:pt x="657" y="122"/>
                </a:lnTo>
                <a:lnTo>
                  <a:pt x="652" y="118"/>
                </a:lnTo>
                <a:lnTo>
                  <a:pt x="641" y="115"/>
                </a:lnTo>
                <a:lnTo>
                  <a:pt x="630" y="113"/>
                </a:lnTo>
                <a:lnTo>
                  <a:pt x="615" y="111"/>
                </a:lnTo>
                <a:lnTo>
                  <a:pt x="601" y="113"/>
                </a:lnTo>
                <a:lnTo>
                  <a:pt x="590" y="116"/>
                </a:lnTo>
                <a:lnTo>
                  <a:pt x="589" y="118"/>
                </a:lnTo>
                <a:lnTo>
                  <a:pt x="577" y="81"/>
                </a:lnTo>
                <a:lnTo>
                  <a:pt x="596" y="76"/>
                </a:lnTo>
                <a:lnTo>
                  <a:pt x="615" y="75"/>
                </a:lnTo>
                <a:close/>
                <a:moveTo>
                  <a:pt x="204" y="75"/>
                </a:moveTo>
                <a:lnTo>
                  <a:pt x="223" y="76"/>
                </a:lnTo>
                <a:lnTo>
                  <a:pt x="241" y="81"/>
                </a:lnTo>
                <a:lnTo>
                  <a:pt x="237" y="89"/>
                </a:lnTo>
                <a:lnTo>
                  <a:pt x="235" y="97"/>
                </a:lnTo>
                <a:lnTo>
                  <a:pt x="231" y="106"/>
                </a:lnTo>
                <a:lnTo>
                  <a:pt x="228" y="116"/>
                </a:lnTo>
                <a:lnTo>
                  <a:pt x="218" y="113"/>
                </a:lnTo>
                <a:lnTo>
                  <a:pt x="204" y="111"/>
                </a:lnTo>
                <a:lnTo>
                  <a:pt x="190" y="113"/>
                </a:lnTo>
                <a:lnTo>
                  <a:pt x="178" y="115"/>
                </a:lnTo>
                <a:lnTo>
                  <a:pt x="168" y="118"/>
                </a:lnTo>
                <a:lnTo>
                  <a:pt x="163" y="122"/>
                </a:lnTo>
                <a:lnTo>
                  <a:pt x="157" y="124"/>
                </a:lnTo>
                <a:lnTo>
                  <a:pt x="148" y="128"/>
                </a:lnTo>
                <a:lnTo>
                  <a:pt x="142" y="132"/>
                </a:lnTo>
                <a:lnTo>
                  <a:pt x="135" y="137"/>
                </a:lnTo>
                <a:lnTo>
                  <a:pt x="130" y="145"/>
                </a:lnTo>
                <a:lnTo>
                  <a:pt x="123" y="157"/>
                </a:lnTo>
                <a:lnTo>
                  <a:pt x="115" y="174"/>
                </a:lnTo>
                <a:lnTo>
                  <a:pt x="113" y="190"/>
                </a:lnTo>
                <a:lnTo>
                  <a:pt x="113" y="204"/>
                </a:lnTo>
                <a:lnTo>
                  <a:pt x="117" y="220"/>
                </a:lnTo>
                <a:lnTo>
                  <a:pt x="122" y="233"/>
                </a:lnTo>
                <a:lnTo>
                  <a:pt x="127" y="245"/>
                </a:lnTo>
                <a:lnTo>
                  <a:pt x="131" y="258"/>
                </a:lnTo>
                <a:lnTo>
                  <a:pt x="130" y="270"/>
                </a:lnTo>
                <a:lnTo>
                  <a:pt x="127" y="284"/>
                </a:lnTo>
                <a:lnTo>
                  <a:pt x="127" y="293"/>
                </a:lnTo>
                <a:lnTo>
                  <a:pt x="127" y="300"/>
                </a:lnTo>
                <a:lnTo>
                  <a:pt x="129" y="304"/>
                </a:lnTo>
                <a:lnTo>
                  <a:pt x="129" y="304"/>
                </a:lnTo>
                <a:lnTo>
                  <a:pt x="130" y="305"/>
                </a:lnTo>
                <a:lnTo>
                  <a:pt x="135" y="313"/>
                </a:lnTo>
                <a:lnTo>
                  <a:pt x="142" y="323"/>
                </a:lnTo>
                <a:lnTo>
                  <a:pt x="148" y="336"/>
                </a:lnTo>
                <a:lnTo>
                  <a:pt x="153" y="355"/>
                </a:lnTo>
                <a:lnTo>
                  <a:pt x="157" y="376"/>
                </a:lnTo>
                <a:lnTo>
                  <a:pt x="159" y="402"/>
                </a:lnTo>
                <a:lnTo>
                  <a:pt x="156" y="427"/>
                </a:lnTo>
                <a:lnTo>
                  <a:pt x="149" y="448"/>
                </a:lnTo>
                <a:lnTo>
                  <a:pt x="139" y="466"/>
                </a:lnTo>
                <a:lnTo>
                  <a:pt x="127" y="479"/>
                </a:lnTo>
                <a:lnTo>
                  <a:pt x="114" y="490"/>
                </a:lnTo>
                <a:lnTo>
                  <a:pt x="102" y="496"/>
                </a:lnTo>
                <a:lnTo>
                  <a:pt x="91" y="501"/>
                </a:lnTo>
                <a:lnTo>
                  <a:pt x="76" y="507"/>
                </a:lnTo>
                <a:lnTo>
                  <a:pt x="63" y="514"/>
                </a:lnTo>
                <a:lnTo>
                  <a:pt x="53" y="525"/>
                </a:lnTo>
                <a:lnTo>
                  <a:pt x="43" y="539"/>
                </a:lnTo>
                <a:lnTo>
                  <a:pt x="40" y="558"/>
                </a:lnTo>
                <a:lnTo>
                  <a:pt x="119" y="558"/>
                </a:lnTo>
                <a:lnTo>
                  <a:pt x="110" y="576"/>
                </a:lnTo>
                <a:lnTo>
                  <a:pt x="102" y="596"/>
                </a:lnTo>
                <a:lnTo>
                  <a:pt x="19" y="596"/>
                </a:lnTo>
                <a:lnTo>
                  <a:pt x="13" y="594"/>
                </a:lnTo>
                <a:lnTo>
                  <a:pt x="9" y="593"/>
                </a:lnTo>
                <a:lnTo>
                  <a:pt x="7" y="592"/>
                </a:lnTo>
                <a:lnTo>
                  <a:pt x="4" y="589"/>
                </a:lnTo>
                <a:lnTo>
                  <a:pt x="3" y="586"/>
                </a:lnTo>
                <a:lnTo>
                  <a:pt x="2" y="584"/>
                </a:lnTo>
                <a:lnTo>
                  <a:pt x="0" y="581"/>
                </a:lnTo>
                <a:lnTo>
                  <a:pt x="0" y="579"/>
                </a:lnTo>
                <a:lnTo>
                  <a:pt x="0" y="577"/>
                </a:lnTo>
                <a:lnTo>
                  <a:pt x="0" y="577"/>
                </a:lnTo>
                <a:lnTo>
                  <a:pt x="3" y="551"/>
                </a:lnTo>
                <a:lnTo>
                  <a:pt x="8" y="530"/>
                </a:lnTo>
                <a:lnTo>
                  <a:pt x="16" y="512"/>
                </a:lnTo>
                <a:lnTo>
                  <a:pt x="28" y="497"/>
                </a:lnTo>
                <a:lnTo>
                  <a:pt x="40" y="486"/>
                </a:lnTo>
                <a:lnTo>
                  <a:pt x="53" y="478"/>
                </a:lnTo>
                <a:lnTo>
                  <a:pt x="66" y="470"/>
                </a:lnTo>
                <a:lnTo>
                  <a:pt x="79" y="465"/>
                </a:lnTo>
                <a:lnTo>
                  <a:pt x="81" y="465"/>
                </a:lnTo>
                <a:lnTo>
                  <a:pt x="85" y="463"/>
                </a:lnTo>
                <a:lnTo>
                  <a:pt x="93" y="459"/>
                </a:lnTo>
                <a:lnTo>
                  <a:pt x="100" y="454"/>
                </a:lnTo>
                <a:lnTo>
                  <a:pt x="108" y="445"/>
                </a:lnTo>
                <a:lnTo>
                  <a:pt x="114" y="435"/>
                </a:lnTo>
                <a:lnTo>
                  <a:pt x="119" y="420"/>
                </a:lnTo>
                <a:lnTo>
                  <a:pt x="121" y="402"/>
                </a:lnTo>
                <a:lnTo>
                  <a:pt x="119" y="380"/>
                </a:lnTo>
                <a:lnTo>
                  <a:pt x="117" y="364"/>
                </a:lnTo>
                <a:lnTo>
                  <a:pt x="113" y="349"/>
                </a:lnTo>
                <a:lnTo>
                  <a:pt x="108" y="340"/>
                </a:lnTo>
                <a:lnTo>
                  <a:pt x="102" y="332"/>
                </a:lnTo>
                <a:lnTo>
                  <a:pt x="98" y="326"/>
                </a:lnTo>
                <a:lnTo>
                  <a:pt x="97" y="325"/>
                </a:lnTo>
                <a:lnTo>
                  <a:pt x="95" y="319"/>
                </a:lnTo>
                <a:lnTo>
                  <a:pt x="92" y="311"/>
                </a:lnTo>
                <a:lnTo>
                  <a:pt x="89" y="300"/>
                </a:lnTo>
                <a:lnTo>
                  <a:pt x="91" y="283"/>
                </a:lnTo>
                <a:lnTo>
                  <a:pt x="93" y="262"/>
                </a:lnTo>
                <a:lnTo>
                  <a:pt x="87" y="246"/>
                </a:lnTo>
                <a:lnTo>
                  <a:pt x="80" y="228"/>
                </a:lnTo>
                <a:lnTo>
                  <a:pt x="76" y="207"/>
                </a:lnTo>
                <a:lnTo>
                  <a:pt x="75" y="183"/>
                </a:lnTo>
                <a:lnTo>
                  <a:pt x="81" y="161"/>
                </a:lnTo>
                <a:lnTo>
                  <a:pt x="92" y="137"/>
                </a:lnTo>
                <a:lnTo>
                  <a:pt x="102" y="119"/>
                </a:lnTo>
                <a:lnTo>
                  <a:pt x="113" y="107"/>
                </a:lnTo>
                <a:lnTo>
                  <a:pt x="126" y="98"/>
                </a:lnTo>
                <a:lnTo>
                  <a:pt x="142" y="90"/>
                </a:lnTo>
                <a:lnTo>
                  <a:pt x="152" y="85"/>
                </a:lnTo>
                <a:lnTo>
                  <a:pt x="168" y="80"/>
                </a:lnTo>
                <a:lnTo>
                  <a:pt x="185" y="76"/>
                </a:lnTo>
                <a:lnTo>
                  <a:pt x="204" y="75"/>
                </a:lnTo>
                <a:close/>
                <a:moveTo>
                  <a:pt x="432" y="37"/>
                </a:moveTo>
                <a:lnTo>
                  <a:pt x="413" y="38"/>
                </a:lnTo>
                <a:lnTo>
                  <a:pt x="395" y="42"/>
                </a:lnTo>
                <a:lnTo>
                  <a:pt x="382" y="47"/>
                </a:lnTo>
                <a:lnTo>
                  <a:pt x="375" y="51"/>
                </a:lnTo>
                <a:lnTo>
                  <a:pt x="369" y="54"/>
                </a:lnTo>
                <a:lnTo>
                  <a:pt x="352" y="61"/>
                </a:lnTo>
                <a:lnTo>
                  <a:pt x="339" y="71"/>
                </a:lnTo>
                <a:lnTo>
                  <a:pt x="326" y="82"/>
                </a:lnTo>
                <a:lnTo>
                  <a:pt x="314" y="101"/>
                </a:lnTo>
                <a:lnTo>
                  <a:pt x="304" y="124"/>
                </a:lnTo>
                <a:lnTo>
                  <a:pt x="299" y="145"/>
                </a:lnTo>
                <a:lnTo>
                  <a:pt x="300" y="167"/>
                </a:lnTo>
                <a:lnTo>
                  <a:pt x="304" y="190"/>
                </a:lnTo>
                <a:lnTo>
                  <a:pt x="312" y="208"/>
                </a:lnTo>
                <a:lnTo>
                  <a:pt x="318" y="224"/>
                </a:lnTo>
                <a:lnTo>
                  <a:pt x="320" y="226"/>
                </a:lnTo>
                <a:lnTo>
                  <a:pt x="321" y="230"/>
                </a:lnTo>
                <a:lnTo>
                  <a:pt x="322" y="238"/>
                </a:lnTo>
                <a:lnTo>
                  <a:pt x="321" y="249"/>
                </a:lnTo>
                <a:lnTo>
                  <a:pt x="317" y="267"/>
                </a:lnTo>
                <a:lnTo>
                  <a:pt x="317" y="281"/>
                </a:lnTo>
                <a:lnTo>
                  <a:pt x="317" y="291"/>
                </a:lnTo>
                <a:lnTo>
                  <a:pt x="318" y="297"/>
                </a:lnTo>
                <a:lnTo>
                  <a:pt x="320" y="300"/>
                </a:lnTo>
                <a:lnTo>
                  <a:pt x="320" y="300"/>
                </a:lnTo>
                <a:lnTo>
                  <a:pt x="320" y="301"/>
                </a:lnTo>
                <a:lnTo>
                  <a:pt x="321" y="302"/>
                </a:lnTo>
                <a:lnTo>
                  <a:pt x="324" y="305"/>
                </a:lnTo>
                <a:lnTo>
                  <a:pt x="325" y="306"/>
                </a:lnTo>
                <a:lnTo>
                  <a:pt x="333" y="317"/>
                </a:lnTo>
                <a:lnTo>
                  <a:pt x="342" y="330"/>
                </a:lnTo>
                <a:lnTo>
                  <a:pt x="351" y="346"/>
                </a:lnTo>
                <a:lnTo>
                  <a:pt x="358" y="366"/>
                </a:lnTo>
                <a:lnTo>
                  <a:pt x="363" y="391"/>
                </a:lnTo>
                <a:lnTo>
                  <a:pt x="365" y="420"/>
                </a:lnTo>
                <a:lnTo>
                  <a:pt x="363" y="448"/>
                </a:lnTo>
                <a:lnTo>
                  <a:pt x="355" y="471"/>
                </a:lnTo>
                <a:lnTo>
                  <a:pt x="344" y="491"/>
                </a:lnTo>
                <a:lnTo>
                  <a:pt x="331" y="507"/>
                </a:lnTo>
                <a:lnTo>
                  <a:pt x="317" y="520"/>
                </a:lnTo>
                <a:lnTo>
                  <a:pt x="301" y="530"/>
                </a:lnTo>
                <a:lnTo>
                  <a:pt x="286" y="538"/>
                </a:lnTo>
                <a:lnTo>
                  <a:pt x="272" y="542"/>
                </a:lnTo>
                <a:lnTo>
                  <a:pt x="271" y="542"/>
                </a:lnTo>
                <a:lnTo>
                  <a:pt x="252" y="550"/>
                </a:lnTo>
                <a:lnTo>
                  <a:pt x="232" y="559"/>
                </a:lnTo>
                <a:lnTo>
                  <a:pt x="214" y="568"/>
                </a:lnTo>
                <a:lnTo>
                  <a:pt x="198" y="580"/>
                </a:lnTo>
                <a:lnTo>
                  <a:pt x="185" y="594"/>
                </a:lnTo>
                <a:lnTo>
                  <a:pt x="176" y="613"/>
                </a:lnTo>
                <a:lnTo>
                  <a:pt x="169" y="632"/>
                </a:lnTo>
                <a:lnTo>
                  <a:pt x="651" y="632"/>
                </a:lnTo>
                <a:lnTo>
                  <a:pt x="644" y="613"/>
                </a:lnTo>
                <a:lnTo>
                  <a:pt x="635" y="594"/>
                </a:lnTo>
                <a:lnTo>
                  <a:pt x="622" y="580"/>
                </a:lnTo>
                <a:lnTo>
                  <a:pt x="606" y="568"/>
                </a:lnTo>
                <a:lnTo>
                  <a:pt x="588" y="559"/>
                </a:lnTo>
                <a:lnTo>
                  <a:pt x="568" y="550"/>
                </a:lnTo>
                <a:lnTo>
                  <a:pt x="549" y="542"/>
                </a:lnTo>
                <a:lnTo>
                  <a:pt x="547" y="542"/>
                </a:lnTo>
                <a:lnTo>
                  <a:pt x="534" y="538"/>
                </a:lnTo>
                <a:lnTo>
                  <a:pt x="518" y="530"/>
                </a:lnTo>
                <a:lnTo>
                  <a:pt x="503" y="520"/>
                </a:lnTo>
                <a:lnTo>
                  <a:pt x="488" y="507"/>
                </a:lnTo>
                <a:lnTo>
                  <a:pt x="475" y="491"/>
                </a:lnTo>
                <a:lnTo>
                  <a:pt x="465" y="471"/>
                </a:lnTo>
                <a:lnTo>
                  <a:pt x="457" y="448"/>
                </a:lnTo>
                <a:lnTo>
                  <a:pt x="454" y="420"/>
                </a:lnTo>
                <a:lnTo>
                  <a:pt x="457" y="391"/>
                </a:lnTo>
                <a:lnTo>
                  <a:pt x="462" y="366"/>
                </a:lnTo>
                <a:lnTo>
                  <a:pt x="469" y="346"/>
                </a:lnTo>
                <a:lnTo>
                  <a:pt x="478" y="330"/>
                </a:lnTo>
                <a:lnTo>
                  <a:pt x="487" y="317"/>
                </a:lnTo>
                <a:lnTo>
                  <a:pt x="495" y="306"/>
                </a:lnTo>
                <a:lnTo>
                  <a:pt x="496" y="305"/>
                </a:lnTo>
                <a:lnTo>
                  <a:pt x="499" y="302"/>
                </a:lnTo>
                <a:lnTo>
                  <a:pt x="500" y="301"/>
                </a:lnTo>
                <a:lnTo>
                  <a:pt x="501" y="298"/>
                </a:lnTo>
                <a:lnTo>
                  <a:pt x="501" y="298"/>
                </a:lnTo>
                <a:lnTo>
                  <a:pt x="503" y="294"/>
                </a:lnTo>
                <a:lnTo>
                  <a:pt x="504" y="289"/>
                </a:lnTo>
                <a:lnTo>
                  <a:pt x="504" y="280"/>
                </a:lnTo>
                <a:lnTo>
                  <a:pt x="504" y="267"/>
                </a:lnTo>
                <a:lnTo>
                  <a:pt x="500" y="251"/>
                </a:lnTo>
                <a:lnTo>
                  <a:pt x="500" y="236"/>
                </a:lnTo>
                <a:lnTo>
                  <a:pt x="507" y="221"/>
                </a:lnTo>
                <a:lnTo>
                  <a:pt x="511" y="213"/>
                </a:lnTo>
                <a:lnTo>
                  <a:pt x="516" y="203"/>
                </a:lnTo>
                <a:lnTo>
                  <a:pt x="520" y="190"/>
                </a:lnTo>
                <a:lnTo>
                  <a:pt x="521" y="173"/>
                </a:lnTo>
                <a:lnTo>
                  <a:pt x="520" y="152"/>
                </a:lnTo>
                <a:lnTo>
                  <a:pt x="515" y="128"/>
                </a:lnTo>
                <a:lnTo>
                  <a:pt x="505" y="101"/>
                </a:lnTo>
                <a:lnTo>
                  <a:pt x="496" y="81"/>
                </a:lnTo>
                <a:lnTo>
                  <a:pt x="488" y="67"/>
                </a:lnTo>
                <a:lnTo>
                  <a:pt x="481" y="56"/>
                </a:lnTo>
                <a:lnTo>
                  <a:pt x="474" y="50"/>
                </a:lnTo>
                <a:lnTo>
                  <a:pt x="467" y="44"/>
                </a:lnTo>
                <a:lnTo>
                  <a:pt x="452" y="39"/>
                </a:lnTo>
                <a:lnTo>
                  <a:pt x="432" y="37"/>
                </a:lnTo>
                <a:close/>
                <a:moveTo>
                  <a:pt x="432" y="0"/>
                </a:moveTo>
                <a:lnTo>
                  <a:pt x="450" y="1"/>
                </a:lnTo>
                <a:lnTo>
                  <a:pt x="469" y="5"/>
                </a:lnTo>
                <a:lnTo>
                  <a:pt x="486" y="12"/>
                </a:lnTo>
                <a:lnTo>
                  <a:pt x="501" y="23"/>
                </a:lnTo>
                <a:lnTo>
                  <a:pt x="515" y="39"/>
                </a:lnTo>
                <a:lnTo>
                  <a:pt x="528" y="60"/>
                </a:lnTo>
                <a:lnTo>
                  <a:pt x="539" y="86"/>
                </a:lnTo>
                <a:lnTo>
                  <a:pt x="551" y="119"/>
                </a:lnTo>
                <a:lnTo>
                  <a:pt x="558" y="149"/>
                </a:lnTo>
                <a:lnTo>
                  <a:pt x="558" y="177"/>
                </a:lnTo>
                <a:lnTo>
                  <a:pt x="555" y="202"/>
                </a:lnTo>
                <a:lnTo>
                  <a:pt x="547" y="224"/>
                </a:lnTo>
                <a:lnTo>
                  <a:pt x="537" y="242"/>
                </a:lnTo>
                <a:lnTo>
                  <a:pt x="541" y="266"/>
                </a:lnTo>
                <a:lnTo>
                  <a:pt x="542" y="285"/>
                </a:lnTo>
                <a:lnTo>
                  <a:pt x="539" y="300"/>
                </a:lnTo>
                <a:lnTo>
                  <a:pt x="537" y="310"/>
                </a:lnTo>
                <a:lnTo>
                  <a:pt x="534" y="318"/>
                </a:lnTo>
                <a:lnTo>
                  <a:pt x="530" y="322"/>
                </a:lnTo>
                <a:lnTo>
                  <a:pt x="529" y="323"/>
                </a:lnTo>
                <a:lnTo>
                  <a:pt x="524" y="330"/>
                </a:lnTo>
                <a:lnTo>
                  <a:pt x="517" y="338"/>
                </a:lnTo>
                <a:lnTo>
                  <a:pt x="511" y="348"/>
                </a:lnTo>
                <a:lnTo>
                  <a:pt x="503" y="361"/>
                </a:lnTo>
                <a:lnTo>
                  <a:pt x="498" y="377"/>
                </a:lnTo>
                <a:lnTo>
                  <a:pt x="494" y="397"/>
                </a:lnTo>
                <a:lnTo>
                  <a:pt x="491" y="420"/>
                </a:lnTo>
                <a:lnTo>
                  <a:pt x="494" y="442"/>
                </a:lnTo>
                <a:lnTo>
                  <a:pt x="500" y="459"/>
                </a:lnTo>
                <a:lnTo>
                  <a:pt x="509" y="474"/>
                </a:lnTo>
                <a:lnTo>
                  <a:pt x="520" y="486"/>
                </a:lnTo>
                <a:lnTo>
                  <a:pt x="530" y="493"/>
                </a:lnTo>
                <a:lnTo>
                  <a:pt x="541" y="500"/>
                </a:lnTo>
                <a:lnTo>
                  <a:pt x="550" y="504"/>
                </a:lnTo>
                <a:lnTo>
                  <a:pt x="556" y="505"/>
                </a:lnTo>
                <a:lnTo>
                  <a:pt x="558" y="507"/>
                </a:lnTo>
                <a:lnTo>
                  <a:pt x="572" y="512"/>
                </a:lnTo>
                <a:lnTo>
                  <a:pt x="588" y="517"/>
                </a:lnTo>
                <a:lnTo>
                  <a:pt x="605" y="525"/>
                </a:lnTo>
                <a:lnTo>
                  <a:pt x="623" y="535"/>
                </a:lnTo>
                <a:lnTo>
                  <a:pt x="640" y="547"/>
                </a:lnTo>
                <a:lnTo>
                  <a:pt x="656" y="562"/>
                </a:lnTo>
                <a:lnTo>
                  <a:pt x="669" y="579"/>
                </a:lnTo>
                <a:lnTo>
                  <a:pt x="679" y="599"/>
                </a:lnTo>
                <a:lnTo>
                  <a:pt x="686" y="623"/>
                </a:lnTo>
                <a:lnTo>
                  <a:pt x="689" y="652"/>
                </a:lnTo>
                <a:lnTo>
                  <a:pt x="689" y="652"/>
                </a:lnTo>
                <a:lnTo>
                  <a:pt x="689" y="653"/>
                </a:lnTo>
                <a:lnTo>
                  <a:pt x="689" y="656"/>
                </a:lnTo>
                <a:lnTo>
                  <a:pt x="687" y="658"/>
                </a:lnTo>
                <a:lnTo>
                  <a:pt x="687" y="661"/>
                </a:lnTo>
                <a:lnTo>
                  <a:pt x="685" y="664"/>
                </a:lnTo>
                <a:lnTo>
                  <a:pt x="683" y="666"/>
                </a:lnTo>
                <a:lnTo>
                  <a:pt x="679" y="668"/>
                </a:lnTo>
                <a:lnTo>
                  <a:pt x="676" y="669"/>
                </a:lnTo>
                <a:lnTo>
                  <a:pt x="670" y="670"/>
                </a:lnTo>
                <a:lnTo>
                  <a:pt x="149" y="670"/>
                </a:lnTo>
                <a:lnTo>
                  <a:pt x="144" y="669"/>
                </a:lnTo>
                <a:lnTo>
                  <a:pt x="140" y="668"/>
                </a:lnTo>
                <a:lnTo>
                  <a:pt x="136" y="666"/>
                </a:lnTo>
                <a:lnTo>
                  <a:pt x="135" y="664"/>
                </a:lnTo>
                <a:lnTo>
                  <a:pt x="132" y="661"/>
                </a:lnTo>
                <a:lnTo>
                  <a:pt x="132" y="658"/>
                </a:lnTo>
                <a:lnTo>
                  <a:pt x="131" y="656"/>
                </a:lnTo>
                <a:lnTo>
                  <a:pt x="131" y="653"/>
                </a:lnTo>
                <a:lnTo>
                  <a:pt x="131" y="652"/>
                </a:lnTo>
                <a:lnTo>
                  <a:pt x="131" y="652"/>
                </a:lnTo>
                <a:lnTo>
                  <a:pt x="134" y="623"/>
                </a:lnTo>
                <a:lnTo>
                  <a:pt x="140" y="599"/>
                </a:lnTo>
                <a:lnTo>
                  <a:pt x="151" y="579"/>
                </a:lnTo>
                <a:lnTo>
                  <a:pt x="164" y="562"/>
                </a:lnTo>
                <a:lnTo>
                  <a:pt x="180" y="547"/>
                </a:lnTo>
                <a:lnTo>
                  <a:pt x="197" y="535"/>
                </a:lnTo>
                <a:lnTo>
                  <a:pt x="215" y="525"/>
                </a:lnTo>
                <a:lnTo>
                  <a:pt x="232" y="517"/>
                </a:lnTo>
                <a:lnTo>
                  <a:pt x="248" y="512"/>
                </a:lnTo>
                <a:lnTo>
                  <a:pt x="262" y="507"/>
                </a:lnTo>
                <a:lnTo>
                  <a:pt x="263" y="505"/>
                </a:lnTo>
                <a:lnTo>
                  <a:pt x="270" y="504"/>
                </a:lnTo>
                <a:lnTo>
                  <a:pt x="279" y="500"/>
                </a:lnTo>
                <a:lnTo>
                  <a:pt x="289" y="493"/>
                </a:lnTo>
                <a:lnTo>
                  <a:pt x="300" y="486"/>
                </a:lnTo>
                <a:lnTo>
                  <a:pt x="310" y="474"/>
                </a:lnTo>
                <a:lnTo>
                  <a:pt x="320" y="459"/>
                </a:lnTo>
                <a:lnTo>
                  <a:pt x="326" y="442"/>
                </a:lnTo>
                <a:lnTo>
                  <a:pt x="329" y="420"/>
                </a:lnTo>
                <a:lnTo>
                  <a:pt x="326" y="397"/>
                </a:lnTo>
                <a:lnTo>
                  <a:pt x="322" y="377"/>
                </a:lnTo>
                <a:lnTo>
                  <a:pt x="317" y="361"/>
                </a:lnTo>
                <a:lnTo>
                  <a:pt x="309" y="348"/>
                </a:lnTo>
                <a:lnTo>
                  <a:pt x="303" y="338"/>
                </a:lnTo>
                <a:lnTo>
                  <a:pt x="296" y="330"/>
                </a:lnTo>
                <a:lnTo>
                  <a:pt x="291" y="323"/>
                </a:lnTo>
                <a:lnTo>
                  <a:pt x="289" y="322"/>
                </a:lnTo>
                <a:lnTo>
                  <a:pt x="287" y="317"/>
                </a:lnTo>
                <a:lnTo>
                  <a:pt x="283" y="310"/>
                </a:lnTo>
                <a:lnTo>
                  <a:pt x="280" y="298"/>
                </a:lnTo>
                <a:lnTo>
                  <a:pt x="279" y="284"/>
                </a:lnTo>
                <a:lnTo>
                  <a:pt x="280" y="264"/>
                </a:lnTo>
                <a:lnTo>
                  <a:pt x="284" y="241"/>
                </a:lnTo>
                <a:lnTo>
                  <a:pt x="278" y="225"/>
                </a:lnTo>
                <a:lnTo>
                  <a:pt x="271" y="205"/>
                </a:lnTo>
                <a:lnTo>
                  <a:pt x="265" y="183"/>
                </a:lnTo>
                <a:lnTo>
                  <a:pt x="261" y="160"/>
                </a:lnTo>
                <a:lnTo>
                  <a:pt x="262" y="135"/>
                </a:lnTo>
                <a:lnTo>
                  <a:pt x="269" y="110"/>
                </a:lnTo>
                <a:lnTo>
                  <a:pt x="280" y="85"/>
                </a:lnTo>
                <a:lnTo>
                  <a:pt x="293" y="64"/>
                </a:lnTo>
                <a:lnTo>
                  <a:pt x="307" y="50"/>
                </a:lnTo>
                <a:lnTo>
                  <a:pt x="321" y="38"/>
                </a:lnTo>
                <a:lnTo>
                  <a:pt x="337" y="29"/>
                </a:lnTo>
                <a:lnTo>
                  <a:pt x="355" y="20"/>
                </a:lnTo>
                <a:lnTo>
                  <a:pt x="367" y="13"/>
                </a:lnTo>
                <a:lnTo>
                  <a:pt x="386" y="6"/>
                </a:lnTo>
                <a:lnTo>
                  <a:pt x="409" y="1"/>
                </a:lnTo>
                <a:lnTo>
                  <a:pt x="43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2" name="Freeform 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868622" y="4915750"/>
            <a:ext cx="445052" cy="445595"/>
          </a:xfrm>
          <a:custGeom>
            <a:avLst/>
            <a:gdLst>
              <a:gd name="T0" fmla="*/ 123 w 819"/>
              <a:gd name="T1" fmla="*/ 693 h 820"/>
              <a:gd name="T2" fmla="*/ 131 w 819"/>
              <a:gd name="T3" fmla="*/ 707 h 820"/>
              <a:gd name="T4" fmla="*/ 123 w 819"/>
              <a:gd name="T5" fmla="*/ 723 h 820"/>
              <a:gd name="T6" fmla="*/ 106 w 819"/>
              <a:gd name="T7" fmla="*/ 726 h 820"/>
              <a:gd name="T8" fmla="*/ 94 w 819"/>
              <a:gd name="T9" fmla="*/ 714 h 820"/>
              <a:gd name="T10" fmla="*/ 96 w 819"/>
              <a:gd name="T11" fmla="*/ 698 h 820"/>
              <a:gd name="T12" fmla="*/ 107 w 819"/>
              <a:gd name="T13" fmla="*/ 690 h 820"/>
              <a:gd name="T14" fmla="*/ 548 w 819"/>
              <a:gd name="T15" fmla="*/ 0 h 820"/>
              <a:gd name="T16" fmla="*/ 657 w 819"/>
              <a:gd name="T17" fmla="*/ 29 h 820"/>
              <a:gd name="T18" fmla="*/ 548 w 819"/>
              <a:gd name="T19" fmla="*/ 139 h 820"/>
              <a:gd name="T20" fmla="*/ 569 w 819"/>
              <a:gd name="T21" fmla="*/ 38 h 820"/>
              <a:gd name="T22" fmla="*/ 534 w 819"/>
              <a:gd name="T23" fmla="*/ 38 h 820"/>
              <a:gd name="T24" fmla="*/ 483 w 819"/>
              <a:gd name="T25" fmla="*/ 55 h 820"/>
              <a:gd name="T26" fmla="*/ 351 w 819"/>
              <a:gd name="T27" fmla="*/ 191 h 820"/>
              <a:gd name="T28" fmla="*/ 336 w 819"/>
              <a:gd name="T29" fmla="*/ 262 h 820"/>
              <a:gd name="T30" fmla="*/ 377 w 819"/>
              <a:gd name="T31" fmla="*/ 346 h 820"/>
              <a:gd name="T32" fmla="*/ 379 w 819"/>
              <a:gd name="T33" fmla="*/ 352 h 820"/>
              <a:gd name="T34" fmla="*/ 378 w 819"/>
              <a:gd name="T35" fmla="*/ 364 h 820"/>
              <a:gd name="T36" fmla="*/ 373 w 819"/>
              <a:gd name="T37" fmla="*/ 372 h 820"/>
              <a:gd name="T38" fmla="*/ 39 w 819"/>
              <a:gd name="T39" fmla="*/ 688 h 820"/>
              <a:gd name="T40" fmla="*/ 51 w 819"/>
              <a:gd name="T41" fmla="*/ 752 h 820"/>
              <a:gd name="T42" fmla="*/ 111 w 819"/>
              <a:gd name="T43" fmla="*/ 782 h 820"/>
              <a:gd name="T44" fmla="*/ 165 w 819"/>
              <a:gd name="T45" fmla="*/ 761 h 820"/>
              <a:gd name="T46" fmla="*/ 451 w 819"/>
              <a:gd name="T47" fmla="*/ 443 h 820"/>
              <a:gd name="T48" fmla="*/ 465 w 819"/>
              <a:gd name="T49" fmla="*/ 438 h 820"/>
              <a:gd name="T50" fmla="*/ 474 w 819"/>
              <a:gd name="T51" fmla="*/ 441 h 820"/>
              <a:gd name="T52" fmla="*/ 526 w 819"/>
              <a:gd name="T53" fmla="*/ 466 h 820"/>
              <a:gd name="T54" fmla="*/ 586 w 819"/>
              <a:gd name="T55" fmla="*/ 482 h 820"/>
              <a:gd name="T56" fmla="*/ 620 w 819"/>
              <a:gd name="T57" fmla="*/ 482 h 820"/>
              <a:gd name="T58" fmla="*/ 752 w 819"/>
              <a:gd name="T59" fmla="*/ 360 h 820"/>
              <a:gd name="T60" fmla="*/ 783 w 819"/>
              <a:gd name="T61" fmla="*/ 288 h 820"/>
              <a:gd name="T62" fmla="*/ 707 w 819"/>
              <a:gd name="T63" fmla="*/ 297 h 820"/>
              <a:gd name="T64" fmla="*/ 665 w 819"/>
              <a:gd name="T65" fmla="*/ 325 h 820"/>
              <a:gd name="T66" fmla="*/ 585 w 819"/>
              <a:gd name="T67" fmla="*/ 332 h 820"/>
              <a:gd name="T68" fmla="*/ 513 w 819"/>
              <a:gd name="T69" fmla="*/ 287 h 820"/>
              <a:gd name="T70" fmla="*/ 484 w 819"/>
              <a:gd name="T71" fmla="*/ 205 h 820"/>
              <a:gd name="T72" fmla="*/ 506 w 819"/>
              <a:gd name="T73" fmla="*/ 133 h 820"/>
              <a:gd name="T74" fmla="*/ 534 w 819"/>
              <a:gd name="T75" fmla="*/ 157 h 820"/>
              <a:gd name="T76" fmla="*/ 525 w 819"/>
              <a:gd name="T77" fmla="*/ 229 h 820"/>
              <a:gd name="T78" fmla="*/ 568 w 819"/>
              <a:gd name="T79" fmla="*/ 286 h 820"/>
              <a:gd name="T80" fmla="*/ 639 w 819"/>
              <a:gd name="T81" fmla="*/ 295 h 820"/>
              <a:gd name="T82" fmla="*/ 680 w 819"/>
              <a:gd name="T83" fmla="*/ 271 h 820"/>
              <a:gd name="T84" fmla="*/ 789 w 819"/>
              <a:gd name="T85" fmla="*/ 163 h 820"/>
              <a:gd name="T86" fmla="*/ 818 w 819"/>
              <a:gd name="T87" fmla="*/ 256 h 820"/>
              <a:gd name="T88" fmla="*/ 807 w 819"/>
              <a:gd name="T89" fmla="*/ 341 h 820"/>
              <a:gd name="T90" fmla="*/ 678 w 819"/>
              <a:gd name="T91" fmla="*/ 489 h 820"/>
              <a:gd name="T92" fmla="*/ 622 w 819"/>
              <a:gd name="T93" fmla="*/ 520 h 820"/>
              <a:gd name="T94" fmla="*/ 576 w 819"/>
              <a:gd name="T95" fmla="*/ 519 h 820"/>
              <a:gd name="T96" fmla="*/ 499 w 819"/>
              <a:gd name="T97" fmla="*/ 495 h 820"/>
              <a:gd name="T98" fmla="*/ 167 w 819"/>
              <a:gd name="T99" fmla="*/ 804 h 820"/>
              <a:gd name="T100" fmla="*/ 82 w 819"/>
              <a:gd name="T101" fmla="*/ 816 h 820"/>
              <a:gd name="T102" fmla="*/ 16 w 819"/>
              <a:gd name="T103" fmla="*/ 764 h 820"/>
              <a:gd name="T104" fmla="*/ 4 w 819"/>
              <a:gd name="T105" fmla="*/ 678 h 820"/>
              <a:gd name="T106" fmla="*/ 338 w 819"/>
              <a:gd name="T107" fmla="*/ 354 h 820"/>
              <a:gd name="T108" fmla="*/ 300 w 819"/>
              <a:gd name="T109" fmla="*/ 266 h 820"/>
              <a:gd name="T110" fmla="*/ 318 w 819"/>
              <a:gd name="T111" fmla="*/ 174 h 820"/>
              <a:gd name="T112" fmla="*/ 463 w 819"/>
              <a:gd name="T113" fmla="*/ 24 h 820"/>
              <a:gd name="T114" fmla="*/ 548 w 819"/>
              <a:gd name="T115" fmla="*/ 0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9" h="820">
                <a:moveTo>
                  <a:pt x="111" y="689"/>
                </a:moveTo>
                <a:lnTo>
                  <a:pt x="118" y="690"/>
                </a:lnTo>
                <a:lnTo>
                  <a:pt x="123" y="693"/>
                </a:lnTo>
                <a:lnTo>
                  <a:pt x="127" y="697"/>
                </a:lnTo>
                <a:lnTo>
                  <a:pt x="130" y="702"/>
                </a:lnTo>
                <a:lnTo>
                  <a:pt x="131" y="707"/>
                </a:lnTo>
                <a:lnTo>
                  <a:pt x="130" y="714"/>
                </a:lnTo>
                <a:lnTo>
                  <a:pt x="127" y="719"/>
                </a:lnTo>
                <a:lnTo>
                  <a:pt x="123" y="723"/>
                </a:lnTo>
                <a:lnTo>
                  <a:pt x="118" y="726"/>
                </a:lnTo>
                <a:lnTo>
                  <a:pt x="111" y="727"/>
                </a:lnTo>
                <a:lnTo>
                  <a:pt x="106" y="726"/>
                </a:lnTo>
                <a:lnTo>
                  <a:pt x="101" y="723"/>
                </a:lnTo>
                <a:lnTo>
                  <a:pt x="97" y="719"/>
                </a:lnTo>
                <a:lnTo>
                  <a:pt x="94" y="714"/>
                </a:lnTo>
                <a:lnTo>
                  <a:pt x="93" y="707"/>
                </a:lnTo>
                <a:lnTo>
                  <a:pt x="94" y="703"/>
                </a:lnTo>
                <a:lnTo>
                  <a:pt x="96" y="698"/>
                </a:lnTo>
                <a:lnTo>
                  <a:pt x="98" y="694"/>
                </a:lnTo>
                <a:lnTo>
                  <a:pt x="102" y="692"/>
                </a:lnTo>
                <a:lnTo>
                  <a:pt x="107" y="690"/>
                </a:lnTo>
                <a:lnTo>
                  <a:pt x="111" y="689"/>
                </a:lnTo>
                <a:close/>
                <a:moveTo>
                  <a:pt x="548" y="0"/>
                </a:moveTo>
                <a:lnTo>
                  <a:pt x="548" y="0"/>
                </a:lnTo>
                <a:lnTo>
                  <a:pt x="584" y="3"/>
                </a:lnTo>
                <a:lnTo>
                  <a:pt x="620" y="13"/>
                </a:lnTo>
                <a:lnTo>
                  <a:pt x="657" y="29"/>
                </a:lnTo>
                <a:lnTo>
                  <a:pt x="641" y="46"/>
                </a:lnTo>
                <a:lnTo>
                  <a:pt x="641" y="46"/>
                </a:lnTo>
                <a:lnTo>
                  <a:pt x="548" y="139"/>
                </a:lnTo>
                <a:lnTo>
                  <a:pt x="522" y="113"/>
                </a:lnTo>
                <a:lnTo>
                  <a:pt x="591" y="44"/>
                </a:lnTo>
                <a:lnTo>
                  <a:pt x="569" y="38"/>
                </a:lnTo>
                <a:lnTo>
                  <a:pt x="548" y="37"/>
                </a:lnTo>
                <a:lnTo>
                  <a:pt x="548" y="37"/>
                </a:lnTo>
                <a:lnTo>
                  <a:pt x="534" y="38"/>
                </a:lnTo>
                <a:lnTo>
                  <a:pt x="517" y="41"/>
                </a:lnTo>
                <a:lnTo>
                  <a:pt x="500" y="46"/>
                </a:lnTo>
                <a:lnTo>
                  <a:pt x="483" y="55"/>
                </a:lnTo>
                <a:lnTo>
                  <a:pt x="467" y="68"/>
                </a:lnTo>
                <a:lnTo>
                  <a:pt x="368" y="170"/>
                </a:lnTo>
                <a:lnTo>
                  <a:pt x="351" y="191"/>
                </a:lnTo>
                <a:lnTo>
                  <a:pt x="339" y="215"/>
                </a:lnTo>
                <a:lnTo>
                  <a:pt x="335" y="237"/>
                </a:lnTo>
                <a:lnTo>
                  <a:pt x="336" y="262"/>
                </a:lnTo>
                <a:lnTo>
                  <a:pt x="343" y="288"/>
                </a:lnTo>
                <a:lnTo>
                  <a:pt x="357" y="316"/>
                </a:lnTo>
                <a:lnTo>
                  <a:pt x="377" y="346"/>
                </a:lnTo>
                <a:lnTo>
                  <a:pt x="377" y="346"/>
                </a:lnTo>
                <a:lnTo>
                  <a:pt x="378" y="349"/>
                </a:lnTo>
                <a:lnTo>
                  <a:pt x="379" y="352"/>
                </a:lnTo>
                <a:lnTo>
                  <a:pt x="381" y="356"/>
                </a:lnTo>
                <a:lnTo>
                  <a:pt x="379" y="360"/>
                </a:lnTo>
                <a:lnTo>
                  <a:pt x="378" y="364"/>
                </a:lnTo>
                <a:lnTo>
                  <a:pt x="376" y="368"/>
                </a:lnTo>
                <a:lnTo>
                  <a:pt x="372" y="371"/>
                </a:lnTo>
                <a:lnTo>
                  <a:pt x="373" y="372"/>
                </a:lnTo>
                <a:lnTo>
                  <a:pt x="59" y="655"/>
                </a:lnTo>
                <a:lnTo>
                  <a:pt x="47" y="671"/>
                </a:lnTo>
                <a:lnTo>
                  <a:pt x="39" y="688"/>
                </a:lnTo>
                <a:lnTo>
                  <a:pt x="37" y="707"/>
                </a:lnTo>
                <a:lnTo>
                  <a:pt x="41" y="731"/>
                </a:lnTo>
                <a:lnTo>
                  <a:pt x="51" y="752"/>
                </a:lnTo>
                <a:lnTo>
                  <a:pt x="68" y="767"/>
                </a:lnTo>
                <a:lnTo>
                  <a:pt x="88" y="778"/>
                </a:lnTo>
                <a:lnTo>
                  <a:pt x="111" y="782"/>
                </a:lnTo>
                <a:lnTo>
                  <a:pt x="131" y="779"/>
                </a:lnTo>
                <a:lnTo>
                  <a:pt x="149" y="773"/>
                </a:lnTo>
                <a:lnTo>
                  <a:pt x="165" y="761"/>
                </a:lnTo>
                <a:lnTo>
                  <a:pt x="449" y="445"/>
                </a:lnTo>
                <a:lnTo>
                  <a:pt x="449" y="445"/>
                </a:lnTo>
                <a:lnTo>
                  <a:pt x="451" y="443"/>
                </a:lnTo>
                <a:lnTo>
                  <a:pt x="455" y="440"/>
                </a:lnTo>
                <a:lnTo>
                  <a:pt x="459" y="439"/>
                </a:lnTo>
                <a:lnTo>
                  <a:pt x="465" y="438"/>
                </a:lnTo>
                <a:lnTo>
                  <a:pt x="467" y="438"/>
                </a:lnTo>
                <a:lnTo>
                  <a:pt x="471" y="439"/>
                </a:lnTo>
                <a:lnTo>
                  <a:pt x="474" y="441"/>
                </a:lnTo>
                <a:lnTo>
                  <a:pt x="474" y="440"/>
                </a:lnTo>
                <a:lnTo>
                  <a:pt x="501" y="456"/>
                </a:lnTo>
                <a:lnTo>
                  <a:pt x="526" y="466"/>
                </a:lnTo>
                <a:lnTo>
                  <a:pt x="550" y="474"/>
                </a:lnTo>
                <a:lnTo>
                  <a:pt x="571" y="479"/>
                </a:lnTo>
                <a:lnTo>
                  <a:pt x="586" y="482"/>
                </a:lnTo>
                <a:lnTo>
                  <a:pt x="597" y="483"/>
                </a:lnTo>
                <a:lnTo>
                  <a:pt x="601" y="485"/>
                </a:lnTo>
                <a:lnTo>
                  <a:pt x="620" y="482"/>
                </a:lnTo>
                <a:lnTo>
                  <a:pt x="637" y="474"/>
                </a:lnTo>
                <a:lnTo>
                  <a:pt x="652" y="462"/>
                </a:lnTo>
                <a:lnTo>
                  <a:pt x="752" y="360"/>
                </a:lnTo>
                <a:lnTo>
                  <a:pt x="768" y="339"/>
                </a:lnTo>
                <a:lnTo>
                  <a:pt x="777" y="314"/>
                </a:lnTo>
                <a:lnTo>
                  <a:pt x="783" y="288"/>
                </a:lnTo>
                <a:lnTo>
                  <a:pt x="781" y="258"/>
                </a:lnTo>
                <a:lnTo>
                  <a:pt x="776" y="228"/>
                </a:lnTo>
                <a:lnTo>
                  <a:pt x="707" y="297"/>
                </a:lnTo>
                <a:lnTo>
                  <a:pt x="707" y="297"/>
                </a:lnTo>
                <a:lnTo>
                  <a:pt x="687" y="313"/>
                </a:lnTo>
                <a:lnTo>
                  <a:pt x="665" y="325"/>
                </a:lnTo>
                <a:lnTo>
                  <a:pt x="640" y="333"/>
                </a:lnTo>
                <a:lnTo>
                  <a:pt x="614" y="335"/>
                </a:lnTo>
                <a:lnTo>
                  <a:pt x="585" y="332"/>
                </a:lnTo>
                <a:lnTo>
                  <a:pt x="557" y="322"/>
                </a:lnTo>
                <a:lnTo>
                  <a:pt x="533" y="307"/>
                </a:lnTo>
                <a:lnTo>
                  <a:pt x="513" y="287"/>
                </a:lnTo>
                <a:lnTo>
                  <a:pt x="497" y="262"/>
                </a:lnTo>
                <a:lnTo>
                  <a:pt x="487" y="235"/>
                </a:lnTo>
                <a:lnTo>
                  <a:pt x="484" y="205"/>
                </a:lnTo>
                <a:lnTo>
                  <a:pt x="487" y="178"/>
                </a:lnTo>
                <a:lnTo>
                  <a:pt x="495" y="155"/>
                </a:lnTo>
                <a:lnTo>
                  <a:pt x="506" y="133"/>
                </a:lnTo>
                <a:lnTo>
                  <a:pt x="522" y="113"/>
                </a:lnTo>
                <a:lnTo>
                  <a:pt x="548" y="139"/>
                </a:lnTo>
                <a:lnTo>
                  <a:pt x="534" y="157"/>
                </a:lnTo>
                <a:lnTo>
                  <a:pt x="525" y="180"/>
                </a:lnTo>
                <a:lnTo>
                  <a:pt x="521" y="205"/>
                </a:lnTo>
                <a:lnTo>
                  <a:pt x="525" y="229"/>
                </a:lnTo>
                <a:lnTo>
                  <a:pt x="534" y="252"/>
                </a:lnTo>
                <a:lnTo>
                  <a:pt x="548" y="271"/>
                </a:lnTo>
                <a:lnTo>
                  <a:pt x="568" y="286"/>
                </a:lnTo>
                <a:lnTo>
                  <a:pt x="589" y="295"/>
                </a:lnTo>
                <a:lnTo>
                  <a:pt x="614" y="297"/>
                </a:lnTo>
                <a:lnTo>
                  <a:pt x="639" y="295"/>
                </a:lnTo>
                <a:lnTo>
                  <a:pt x="661" y="286"/>
                </a:lnTo>
                <a:lnTo>
                  <a:pt x="680" y="271"/>
                </a:lnTo>
                <a:lnTo>
                  <a:pt x="680" y="271"/>
                </a:lnTo>
                <a:lnTo>
                  <a:pt x="773" y="178"/>
                </a:lnTo>
                <a:lnTo>
                  <a:pt x="773" y="178"/>
                </a:lnTo>
                <a:lnTo>
                  <a:pt x="789" y="163"/>
                </a:lnTo>
                <a:lnTo>
                  <a:pt x="803" y="193"/>
                </a:lnTo>
                <a:lnTo>
                  <a:pt x="813" y="224"/>
                </a:lnTo>
                <a:lnTo>
                  <a:pt x="818" y="256"/>
                </a:lnTo>
                <a:lnTo>
                  <a:pt x="819" y="286"/>
                </a:lnTo>
                <a:lnTo>
                  <a:pt x="815" y="314"/>
                </a:lnTo>
                <a:lnTo>
                  <a:pt x="807" y="341"/>
                </a:lnTo>
                <a:lnTo>
                  <a:pt x="796" y="366"/>
                </a:lnTo>
                <a:lnTo>
                  <a:pt x="777" y="386"/>
                </a:lnTo>
                <a:lnTo>
                  <a:pt x="678" y="489"/>
                </a:lnTo>
                <a:lnTo>
                  <a:pt x="661" y="503"/>
                </a:lnTo>
                <a:lnTo>
                  <a:pt x="641" y="513"/>
                </a:lnTo>
                <a:lnTo>
                  <a:pt x="622" y="520"/>
                </a:lnTo>
                <a:lnTo>
                  <a:pt x="601" y="521"/>
                </a:lnTo>
                <a:lnTo>
                  <a:pt x="591" y="521"/>
                </a:lnTo>
                <a:lnTo>
                  <a:pt x="576" y="519"/>
                </a:lnTo>
                <a:lnTo>
                  <a:pt x="555" y="513"/>
                </a:lnTo>
                <a:lnTo>
                  <a:pt x="529" y="507"/>
                </a:lnTo>
                <a:lnTo>
                  <a:pt x="499" y="495"/>
                </a:lnTo>
                <a:lnTo>
                  <a:pt x="468" y="479"/>
                </a:lnTo>
                <a:lnTo>
                  <a:pt x="191" y="787"/>
                </a:lnTo>
                <a:lnTo>
                  <a:pt x="167" y="804"/>
                </a:lnTo>
                <a:lnTo>
                  <a:pt x="141" y="816"/>
                </a:lnTo>
                <a:lnTo>
                  <a:pt x="111" y="820"/>
                </a:lnTo>
                <a:lnTo>
                  <a:pt x="82" y="816"/>
                </a:lnTo>
                <a:lnTo>
                  <a:pt x="55" y="804"/>
                </a:lnTo>
                <a:lnTo>
                  <a:pt x="33" y="787"/>
                </a:lnTo>
                <a:lnTo>
                  <a:pt x="16" y="764"/>
                </a:lnTo>
                <a:lnTo>
                  <a:pt x="4" y="737"/>
                </a:lnTo>
                <a:lnTo>
                  <a:pt x="0" y="707"/>
                </a:lnTo>
                <a:lnTo>
                  <a:pt x="4" y="678"/>
                </a:lnTo>
                <a:lnTo>
                  <a:pt x="16" y="651"/>
                </a:lnTo>
                <a:lnTo>
                  <a:pt x="33" y="629"/>
                </a:lnTo>
                <a:lnTo>
                  <a:pt x="338" y="354"/>
                </a:lnTo>
                <a:lnTo>
                  <a:pt x="321" y="325"/>
                </a:lnTo>
                <a:lnTo>
                  <a:pt x="308" y="296"/>
                </a:lnTo>
                <a:lnTo>
                  <a:pt x="300" y="266"/>
                </a:lnTo>
                <a:lnTo>
                  <a:pt x="298" y="236"/>
                </a:lnTo>
                <a:lnTo>
                  <a:pt x="304" y="206"/>
                </a:lnTo>
                <a:lnTo>
                  <a:pt x="318" y="174"/>
                </a:lnTo>
                <a:lnTo>
                  <a:pt x="342" y="144"/>
                </a:lnTo>
                <a:lnTo>
                  <a:pt x="441" y="42"/>
                </a:lnTo>
                <a:lnTo>
                  <a:pt x="463" y="24"/>
                </a:lnTo>
                <a:lnTo>
                  <a:pt x="489" y="11"/>
                </a:lnTo>
                <a:lnTo>
                  <a:pt x="518" y="3"/>
                </a:lnTo>
                <a:lnTo>
                  <a:pt x="54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3" name="Freeform 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11671" y="4915750"/>
            <a:ext cx="445052" cy="445595"/>
          </a:xfrm>
          <a:custGeom>
            <a:avLst/>
            <a:gdLst>
              <a:gd name="T0" fmla="*/ 285 w 819"/>
              <a:gd name="T1" fmla="*/ 372 h 820"/>
              <a:gd name="T2" fmla="*/ 322 w 819"/>
              <a:gd name="T3" fmla="*/ 533 h 820"/>
              <a:gd name="T4" fmla="*/ 494 w 819"/>
              <a:gd name="T5" fmla="*/ 533 h 820"/>
              <a:gd name="T6" fmla="*/ 532 w 819"/>
              <a:gd name="T7" fmla="*/ 372 h 820"/>
              <a:gd name="T8" fmla="*/ 408 w 819"/>
              <a:gd name="T9" fmla="*/ 167 h 820"/>
              <a:gd name="T10" fmla="*/ 568 w 819"/>
              <a:gd name="T11" fmla="*/ 633 h 820"/>
              <a:gd name="T12" fmla="*/ 176 w 819"/>
              <a:gd name="T13" fmla="*/ 334 h 820"/>
              <a:gd name="T14" fmla="*/ 98 w 819"/>
              <a:gd name="T15" fmla="*/ 71 h 820"/>
              <a:gd name="T16" fmla="*/ 60 w 819"/>
              <a:gd name="T17" fmla="*/ 237 h 820"/>
              <a:gd name="T18" fmla="*/ 36 w 819"/>
              <a:gd name="T19" fmla="*/ 465 h 820"/>
              <a:gd name="T20" fmla="*/ 90 w 819"/>
              <a:gd name="T21" fmla="*/ 596 h 820"/>
              <a:gd name="T22" fmla="*/ 209 w 819"/>
              <a:gd name="T23" fmla="*/ 694 h 820"/>
              <a:gd name="T24" fmla="*/ 335 w 819"/>
              <a:gd name="T25" fmla="*/ 757 h 820"/>
              <a:gd name="T26" fmla="*/ 409 w 819"/>
              <a:gd name="T27" fmla="*/ 782 h 820"/>
              <a:gd name="T28" fmla="*/ 484 w 819"/>
              <a:gd name="T29" fmla="*/ 757 h 820"/>
              <a:gd name="T30" fmla="*/ 609 w 819"/>
              <a:gd name="T31" fmla="*/ 694 h 820"/>
              <a:gd name="T32" fmla="*/ 729 w 819"/>
              <a:gd name="T33" fmla="*/ 596 h 820"/>
              <a:gd name="T34" fmla="*/ 781 w 819"/>
              <a:gd name="T35" fmla="*/ 465 h 820"/>
              <a:gd name="T36" fmla="*/ 759 w 819"/>
              <a:gd name="T37" fmla="*/ 237 h 820"/>
              <a:gd name="T38" fmla="*/ 721 w 819"/>
              <a:gd name="T39" fmla="*/ 71 h 820"/>
              <a:gd name="T40" fmla="*/ 632 w 819"/>
              <a:gd name="T41" fmla="*/ 75 h 820"/>
              <a:gd name="T42" fmla="*/ 459 w 819"/>
              <a:gd name="T43" fmla="*/ 110 h 820"/>
              <a:gd name="T44" fmla="*/ 265 w 819"/>
              <a:gd name="T45" fmla="*/ 96 h 820"/>
              <a:gd name="T46" fmla="*/ 127 w 819"/>
              <a:gd name="T47" fmla="*/ 54 h 820"/>
              <a:gd name="T48" fmla="*/ 738 w 819"/>
              <a:gd name="T49" fmla="*/ 4 h 820"/>
              <a:gd name="T50" fmla="*/ 748 w 819"/>
              <a:gd name="T51" fmla="*/ 28 h 820"/>
              <a:gd name="T52" fmla="*/ 773 w 819"/>
              <a:gd name="T53" fmla="*/ 122 h 820"/>
              <a:gd name="T54" fmla="*/ 804 w 819"/>
              <a:gd name="T55" fmla="*/ 279 h 820"/>
              <a:gd name="T56" fmla="*/ 819 w 819"/>
              <a:gd name="T57" fmla="*/ 465 h 820"/>
              <a:gd name="T58" fmla="*/ 769 w 819"/>
              <a:gd name="T59" fmla="*/ 605 h 820"/>
              <a:gd name="T60" fmla="*/ 655 w 819"/>
              <a:gd name="T61" fmla="*/ 709 h 820"/>
              <a:gd name="T62" fmla="*/ 526 w 819"/>
              <a:gd name="T63" fmla="*/ 778 h 820"/>
              <a:gd name="T64" fmla="*/ 432 w 819"/>
              <a:gd name="T65" fmla="*/ 815 h 820"/>
              <a:gd name="T66" fmla="*/ 405 w 819"/>
              <a:gd name="T67" fmla="*/ 818 h 820"/>
              <a:gd name="T68" fmla="*/ 348 w 819"/>
              <a:gd name="T69" fmla="*/ 800 h 820"/>
              <a:gd name="T70" fmla="*/ 230 w 819"/>
              <a:gd name="T71" fmla="*/ 748 h 820"/>
              <a:gd name="T72" fmla="*/ 102 w 819"/>
              <a:gd name="T73" fmla="*/ 661 h 820"/>
              <a:gd name="T74" fmla="*/ 13 w 819"/>
              <a:gd name="T75" fmla="*/ 540 h 820"/>
              <a:gd name="T76" fmla="*/ 4 w 819"/>
              <a:gd name="T77" fmla="*/ 371 h 820"/>
              <a:gd name="T78" fmla="*/ 28 w 819"/>
              <a:gd name="T79" fmla="*/ 194 h 820"/>
              <a:gd name="T80" fmla="*/ 60 w 819"/>
              <a:gd name="T81" fmla="*/ 66 h 820"/>
              <a:gd name="T82" fmla="*/ 74 w 819"/>
              <a:gd name="T83" fmla="*/ 13 h 820"/>
              <a:gd name="T84" fmla="*/ 90 w 819"/>
              <a:gd name="T85" fmla="*/ 0 h 820"/>
              <a:gd name="T86" fmla="*/ 114 w 819"/>
              <a:gd name="T87" fmla="*/ 8 h 820"/>
              <a:gd name="T88" fmla="*/ 195 w 819"/>
              <a:gd name="T89" fmla="*/ 38 h 820"/>
              <a:gd name="T90" fmla="*/ 331 w 819"/>
              <a:gd name="T91" fmla="*/ 70 h 820"/>
              <a:gd name="T92" fmla="*/ 488 w 819"/>
              <a:gd name="T93" fmla="*/ 70 h 820"/>
              <a:gd name="T94" fmla="*/ 623 w 819"/>
              <a:gd name="T95" fmla="*/ 38 h 820"/>
              <a:gd name="T96" fmla="*/ 705 w 819"/>
              <a:gd name="T97" fmla="*/ 8 h 820"/>
              <a:gd name="T98" fmla="*/ 727 w 819"/>
              <a:gd name="T99" fmla="*/ 0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19" h="820">
                <a:moveTo>
                  <a:pt x="408" y="271"/>
                </a:moveTo>
                <a:lnTo>
                  <a:pt x="380" y="347"/>
                </a:lnTo>
                <a:lnTo>
                  <a:pt x="371" y="372"/>
                </a:lnTo>
                <a:lnTo>
                  <a:pt x="285" y="372"/>
                </a:lnTo>
                <a:lnTo>
                  <a:pt x="336" y="413"/>
                </a:lnTo>
                <a:lnTo>
                  <a:pt x="357" y="428"/>
                </a:lnTo>
                <a:lnTo>
                  <a:pt x="349" y="453"/>
                </a:lnTo>
                <a:lnTo>
                  <a:pt x="322" y="533"/>
                </a:lnTo>
                <a:lnTo>
                  <a:pt x="387" y="486"/>
                </a:lnTo>
                <a:lnTo>
                  <a:pt x="408" y="469"/>
                </a:lnTo>
                <a:lnTo>
                  <a:pt x="430" y="486"/>
                </a:lnTo>
                <a:lnTo>
                  <a:pt x="494" y="533"/>
                </a:lnTo>
                <a:lnTo>
                  <a:pt x="468" y="453"/>
                </a:lnTo>
                <a:lnTo>
                  <a:pt x="460" y="428"/>
                </a:lnTo>
                <a:lnTo>
                  <a:pt x="481" y="413"/>
                </a:lnTo>
                <a:lnTo>
                  <a:pt x="532" y="372"/>
                </a:lnTo>
                <a:lnTo>
                  <a:pt x="446" y="372"/>
                </a:lnTo>
                <a:lnTo>
                  <a:pt x="437" y="347"/>
                </a:lnTo>
                <a:lnTo>
                  <a:pt x="408" y="271"/>
                </a:lnTo>
                <a:close/>
                <a:moveTo>
                  <a:pt x="408" y="167"/>
                </a:moveTo>
                <a:lnTo>
                  <a:pt x="472" y="334"/>
                </a:lnTo>
                <a:lnTo>
                  <a:pt x="641" y="334"/>
                </a:lnTo>
                <a:lnTo>
                  <a:pt x="503" y="441"/>
                </a:lnTo>
                <a:lnTo>
                  <a:pt x="568" y="633"/>
                </a:lnTo>
                <a:lnTo>
                  <a:pt x="408" y="516"/>
                </a:lnTo>
                <a:lnTo>
                  <a:pt x="250" y="633"/>
                </a:lnTo>
                <a:lnTo>
                  <a:pt x="314" y="441"/>
                </a:lnTo>
                <a:lnTo>
                  <a:pt x="176" y="334"/>
                </a:lnTo>
                <a:lnTo>
                  <a:pt x="345" y="334"/>
                </a:lnTo>
                <a:lnTo>
                  <a:pt x="408" y="167"/>
                </a:lnTo>
                <a:close/>
                <a:moveTo>
                  <a:pt x="104" y="45"/>
                </a:moveTo>
                <a:lnTo>
                  <a:pt x="98" y="71"/>
                </a:lnTo>
                <a:lnTo>
                  <a:pt x="90" y="104"/>
                </a:lnTo>
                <a:lnTo>
                  <a:pt x="80" y="143"/>
                </a:lnTo>
                <a:lnTo>
                  <a:pt x="69" y="188"/>
                </a:lnTo>
                <a:lnTo>
                  <a:pt x="60" y="237"/>
                </a:lnTo>
                <a:lnTo>
                  <a:pt x="51" y="291"/>
                </a:lnTo>
                <a:lnTo>
                  <a:pt x="43" y="347"/>
                </a:lnTo>
                <a:lnTo>
                  <a:pt x="39" y="405"/>
                </a:lnTo>
                <a:lnTo>
                  <a:pt x="36" y="465"/>
                </a:lnTo>
                <a:lnTo>
                  <a:pt x="40" y="502"/>
                </a:lnTo>
                <a:lnTo>
                  <a:pt x="51" y="534"/>
                </a:lnTo>
                <a:lnTo>
                  <a:pt x="68" y="567"/>
                </a:lnTo>
                <a:lnTo>
                  <a:pt x="90" y="596"/>
                </a:lnTo>
                <a:lnTo>
                  <a:pt x="116" y="623"/>
                </a:lnTo>
                <a:lnTo>
                  <a:pt x="145" y="650"/>
                </a:lnTo>
                <a:lnTo>
                  <a:pt x="176" y="673"/>
                </a:lnTo>
                <a:lnTo>
                  <a:pt x="209" y="694"/>
                </a:lnTo>
                <a:lnTo>
                  <a:pt x="242" y="712"/>
                </a:lnTo>
                <a:lnTo>
                  <a:pt x="274" y="729"/>
                </a:lnTo>
                <a:lnTo>
                  <a:pt x="306" y="744"/>
                </a:lnTo>
                <a:lnTo>
                  <a:pt x="335" y="757"/>
                </a:lnTo>
                <a:lnTo>
                  <a:pt x="361" y="766"/>
                </a:lnTo>
                <a:lnTo>
                  <a:pt x="382" y="774"/>
                </a:lnTo>
                <a:lnTo>
                  <a:pt x="399" y="779"/>
                </a:lnTo>
                <a:lnTo>
                  <a:pt x="409" y="782"/>
                </a:lnTo>
                <a:lnTo>
                  <a:pt x="420" y="779"/>
                </a:lnTo>
                <a:lnTo>
                  <a:pt x="435" y="774"/>
                </a:lnTo>
                <a:lnTo>
                  <a:pt x="458" y="766"/>
                </a:lnTo>
                <a:lnTo>
                  <a:pt x="484" y="757"/>
                </a:lnTo>
                <a:lnTo>
                  <a:pt x="513" y="744"/>
                </a:lnTo>
                <a:lnTo>
                  <a:pt x="544" y="729"/>
                </a:lnTo>
                <a:lnTo>
                  <a:pt x="577" y="712"/>
                </a:lnTo>
                <a:lnTo>
                  <a:pt x="609" y="694"/>
                </a:lnTo>
                <a:lnTo>
                  <a:pt x="642" y="672"/>
                </a:lnTo>
                <a:lnTo>
                  <a:pt x="674" y="650"/>
                </a:lnTo>
                <a:lnTo>
                  <a:pt x="702" y="623"/>
                </a:lnTo>
                <a:lnTo>
                  <a:pt x="729" y="596"/>
                </a:lnTo>
                <a:lnTo>
                  <a:pt x="751" y="566"/>
                </a:lnTo>
                <a:lnTo>
                  <a:pt x="767" y="534"/>
                </a:lnTo>
                <a:lnTo>
                  <a:pt x="778" y="502"/>
                </a:lnTo>
                <a:lnTo>
                  <a:pt x="781" y="465"/>
                </a:lnTo>
                <a:lnTo>
                  <a:pt x="780" y="405"/>
                </a:lnTo>
                <a:lnTo>
                  <a:pt x="774" y="347"/>
                </a:lnTo>
                <a:lnTo>
                  <a:pt x="768" y="290"/>
                </a:lnTo>
                <a:lnTo>
                  <a:pt x="759" y="237"/>
                </a:lnTo>
                <a:lnTo>
                  <a:pt x="749" y="188"/>
                </a:lnTo>
                <a:lnTo>
                  <a:pt x="739" y="143"/>
                </a:lnTo>
                <a:lnTo>
                  <a:pt x="729" y="104"/>
                </a:lnTo>
                <a:lnTo>
                  <a:pt x="721" y="71"/>
                </a:lnTo>
                <a:lnTo>
                  <a:pt x="713" y="45"/>
                </a:lnTo>
                <a:lnTo>
                  <a:pt x="692" y="54"/>
                </a:lnTo>
                <a:lnTo>
                  <a:pt x="664" y="64"/>
                </a:lnTo>
                <a:lnTo>
                  <a:pt x="632" y="75"/>
                </a:lnTo>
                <a:lnTo>
                  <a:pt x="594" y="85"/>
                </a:lnTo>
                <a:lnTo>
                  <a:pt x="552" y="96"/>
                </a:lnTo>
                <a:lnTo>
                  <a:pt x="507" y="104"/>
                </a:lnTo>
                <a:lnTo>
                  <a:pt x="459" y="110"/>
                </a:lnTo>
                <a:lnTo>
                  <a:pt x="409" y="112"/>
                </a:lnTo>
                <a:lnTo>
                  <a:pt x="360" y="110"/>
                </a:lnTo>
                <a:lnTo>
                  <a:pt x="311" y="104"/>
                </a:lnTo>
                <a:lnTo>
                  <a:pt x="265" y="96"/>
                </a:lnTo>
                <a:lnTo>
                  <a:pt x="223" y="85"/>
                </a:lnTo>
                <a:lnTo>
                  <a:pt x="187" y="75"/>
                </a:lnTo>
                <a:lnTo>
                  <a:pt x="153" y="64"/>
                </a:lnTo>
                <a:lnTo>
                  <a:pt x="127" y="54"/>
                </a:lnTo>
                <a:lnTo>
                  <a:pt x="104" y="45"/>
                </a:lnTo>
                <a:close/>
                <a:moveTo>
                  <a:pt x="727" y="0"/>
                </a:moveTo>
                <a:lnTo>
                  <a:pt x="732" y="2"/>
                </a:lnTo>
                <a:lnTo>
                  <a:pt x="738" y="4"/>
                </a:lnTo>
                <a:lnTo>
                  <a:pt x="742" y="8"/>
                </a:lnTo>
                <a:lnTo>
                  <a:pt x="743" y="13"/>
                </a:lnTo>
                <a:lnTo>
                  <a:pt x="744" y="17"/>
                </a:lnTo>
                <a:lnTo>
                  <a:pt x="748" y="28"/>
                </a:lnTo>
                <a:lnTo>
                  <a:pt x="752" y="44"/>
                </a:lnTo>
                <a:lnTo>
                  <a:pt x="759" y="66"/>
                </a:lnTo>
                <a:lnTo>
                  <a:pt x="765" y="92"/>
                </a:lnTo>
                <a:lnTo>
                  <a:pt x="773" y="122"/>
                </a:lnTo>
                <a:lnTo>
                  <a:pt x="781" y="157"/>
                </a:lnTo>
                <a:lnTo>
                  <a:pt x="789" y="194"/>
                </a:lnTo>
                <a:lnTo>
                  <a:pt x="797" y="236"/>
                </a:lnTo>
                <a:lnTo>
                  <a:pt x="804" y="279"/>
                </a:lnTo>
                <a:lnTo>
                  <a:pt x="810" y="324"/>
                </a:lnTo>
                <a:lnTo>
                  <a:pt x="815" y="371"/>
                </a:lnTo>
                <a:lnTo>
                  <a:pt x="818" y="418"/>
                </a:lnTo>
                <a:lnTo>
                  <a:pt x="819" y="465"/>
                </a:lnTo>
                <a:lnTo>
                  <a:pt x="815" y="504"/>
                </a:lnTo>
                <a:lnTo>
                  <a:pt x="806" y="540"/>
                </a:lnTo>
                <a:lnTo>
                  <a:pt x="790" y="574"/>
                </a:lnTo>
                <a:lnTo>
                  <a:pt x="769" y="605"/>
                </a:lnTo>
                <a:lnTo>
                  <a:pt x="744" y="634"/>
                </a:lnTo>
                <a:lnTo>
                  <a:pt x="717" y="661"/>
                </a:lnTo>
                <a:lnTo>
                  <a:pt x="687" y="686"/>
                </a:lnTo>
                <a:lnTo>
                  <a:pt x="655" y="709"/>
                </a:lnTo>
                <a:lnTo>
                  <a:pt x="621" y="729"/>
                </a:lnTo>
                <a:lnTo>
                  <a:pt x="589" y="748"/>
                </a:lnTo>
                <a:lnTo>
                  <a:pt x="556" y="765"/>
                </a:lnTo>
                <a:lnTo>
                  <a:pt x="526" y="778"/>
                </a:lnTo>
                <a:lnTo>
                  <a:pt x="497" y="790"/>
                </a:lnTo>
                <a:lnTo>
                  <a:pt x="471" y="800"/>
                </a:lnTo>
                <a:lnTo>
                  <a:pt x="449" y="808"/>
                </a:lnTo>
                <a:lnTo>
                  <a:pt x="432" y="815"/>
                </a:lnTo>
                <a:lnTo>
                  <a:pt x="418" y="817"/>
                </a:lnTo>
                <a:lnTo>
                  <a:pt x="413" y="818"/>
                </a:lnTo>
                <a:lnTo>
                  <a:pt x="409" y="820"/>
                </a:lnTo>
                <a:lnTo>
                  <a:pt x="405" y="818"/>
                </a:lnTo>
                <a:lnTo>
                  <a:pt x="400" y="817"/>
                </a:lnTo>
                <a:lnTo>
                  <a:pt x="387" y="815"/>
                </a:lnTo>
                <a:lnTo>
                  <a:pt x="370" y="808"/>
                </a:lnTo>
                <a:lnTo>
                  <a:pt x="348" y="800"/>
                </a:lnTo>
                <a:lnTo>
                  <a:pt x="322" y="790"/>
                </a:lnTo>
                <a:lnTo>
                  <a:pt x="293" y="778"/>
                </a:lnTo>
                <a:lnTo>
                  <a:pt x="261" y="765"/>
                </a:lnTo>
                <a:lnTo>
                  <a:pt x="230" y="748"/>
                </a:lnTo>
                <a:lnTo>
                  <a:pt x="196" y="729"/>
                </a:lnTo>
                <a:lnTo>
                  <a:pt x="163" y="709"/>
                </a:lnTo>
                <a:lnTo>
                  <a:pt x="132" y="686"/>
                </a:lnTo>
                <a:lnTo>
                  <a:pt x="102" y="661"/>
                </a:lnTo>
                <a:lnTo>
                  <a:pt x="73" y="634"/>
                </a:lnTo>
                <a:lnTo>
                  <a:pt x="49" y="605"/>
                </a:lnTo>
                <a:lnTo>
                  <a:pt x="28" y="574"/>
                </a:lnTo>
                <a:lnTo>
                  <a:pt x="13" y="540"/>
                </a:lnTo>
                <a:lnTo>
                  <a:pt x="4" y="504"/>
                </a:lnTo>
                <a:lnTo>
                  <a:pt x="0" y="465"/>
                </a:lnTo>
                <a:lnTo>
                  <a:pt x="1" y="418"/>
                </a:lnTo>
                <a:lnTo>
                  <a:pt x="4" y="371"/>
                </a:lnTo>
                <a:lnTo>
                  <a:pt x="9" y="324"/>
                </a:lnTo>
                <a:lnTo>
                  <a:pt x="14" y="279"/>
                </a:lnTo>
                <a:lnTo>
                  <a:pt x="22" y="236"/>
                </a:lnTo>
                <a:lnTo>
                  <a:pt x="28" y="194"/>
                </a:lnTo>
                <a:lnTo>
                  <a:pt x="36" y="157"/>
                </a:lnTo>
                <a:lnTo>
                  <a:pt x="46" y="122"/>
                </a:lnTo>
                <a:lnTo>
                  <a:pt x="52" y="92"/>
                </a:lnTo>
                <a:lnTo>
                  <a:pt x="60" y="66"/>
                </a:lnTo>
                <a:lnTo>
                  <a:pt x="65" y="44"/>
                </a:lnTo>
                <a:lnTo>
                  <a:pt x="70" y="28"/>
                </a:lnTo>
                <a:lnTo>
                  <a:pt x="73" y="17"/>
                </a:lnTo>
                <a:lnTo>
                  <a:pt x="74" y="13"/>
                </a:lnTo>
                <a:lnTo>
                  <a:pt x="77" y="8"/>
                </a:lnTo>
                <a:lnTo>
                  <a:pt x="81" y="4"/>
                </a:lnTo>
                <a:lnTo>
                  <a:pt x="85" y="2"/>
                </a:lnTo>
                <a:lnTo>
                  <a:pt x="90" y="0"/>
                </a:lnTo>
                <a:lnTo>
                  <a:pt x="95" y="0"/>
                </a:lnTo>
                <a:lnTo>
                  <a:pt x="100" y="2"/>
                </a:lnTo>
                <a:lnTo>
                  <a:pt x="104" y="4"/>
                </a:lnTo>
                <a:lnTo>
                  <a:pt x="114" y="8"/>
                </a:lnTo>
                <a:lnTo>
                  <a:pt x="127" y="13"/>
                </a:lnTo>
                <a:lnTo>
                  <a:pt x="146" y="21"/>
                </a:lnTo>
                <a:lnTo>
                  <a:pt x="169" y="29"/>
                </a:lnTo>
                <a:lnTo>
                  <a:pt x="195" y="38"/>
                </a:lnTo>
                <a:lnTo>
                  <a:pt x="225" y="47"/>
                </a:lnTo>
                <a:lnTo>
                  <a:pt x="257" y="55"/>
                </a:lnTo>
                <a:lnTo>
                  <a:pt x="293" y="63"/>
                </a:lnTo>
                <a:lnTo>
                  <a:pt x="331" y="70"/>
                </a:lnTo>
                <a:lnTo>
                  <a:pt x="369" y="74"/>
                </a:lnTo>
                <a:lnTo>
                  <a:pt x="409" y="75"/>
                </a:lnTo>
                <a:lnTo>
                  <a:pt x="449" y="74"/>
                </a:lnTo>
                <a:lnTo>
                  <a:pt x="488" y="70"/>
                </a:lnTo>
                <a:lnTo>
                  <a:pt x="526" y="63"/>
                </a:lnTo>
                <a:lnTo>
                  <a:pt x="560" y="55"/>
                </a:lnTo>
                <a:lnTo>
                  <a:pt x="594" y="47"/>
                </a:lnTo>
                <a:lnTo>
                  <a:pt x="623" y="38"/>
                </a:lnTo>
                <a:lnTo>
                  <a:pt x="650" y="29"/>
                </a:lnTo>
                <a:lnTo>
                  <a:pt x="672" y="21"/>
                </a:lnTo>
                <a:lnTo>
                  <a:pt x="691" y="13"/>
                </a:lnTo>
                <a:lnTo>
                  <a:pt x="705" y="8"/>
                </a:lnTo>
                <a:lnTo>
                  <a:pt x="714" y="4"/>
                </a:lnTo>
                <a:lnTo>
                  <a:pt x="717" y="2"/>
                </a:lnTo>
                <a:lnTo>
                  <a:pt x="722" y="0"/>
                </a:lnTo>
                <a:lnTo>
                  <a:pt x="72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4" name="Freeform 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54721" y="4936127"/>
            <a:ext cx="445595" cy="404840"/>
          </a:xfrm>
          <a:custGeom>
            <a:avLst/>
            <a:gdLst>
              <a:gd name="T0" fmla="*/ 745 w 820"/>
              <a:gd name="T1" fmla="*/ 708 h 745"/>
              <a:gd name="T2" fmla="*/ 75 w 820"/>
              <a:gd name="T3" fmla="*/ 522 h 745"/>
              <a:gd name="T4" fmla="*/ 392 w 820"/>
              <a:gd name="T5" fmla="*/ 522 h 745"/>
              <a:gd name="T6" fmla="*/ 428 w 820"/>
              <a:gd name="T7" fmla="*/ 484 h 745"/>
              <a:gd name="T8" fmla="*/ 546 w 820"/>
              <a:gd name="T9" fmla="*/ 298 h 745"/>
              <a:gd name="T10" fmla="*/ 580 w 820"/>
              <a:gd name="T11" fmla="*/ 334 h 745"/>
              <a:gd name="T12" fmla="*/ 594 w 820"/>
              <a:gd name="T13" fmla="*/ 349 h 745"/>
              <a:gd name="T14" fmla="*/ 588 w 820"/>
              <a:gd name="T15" fmla="*/ 370 h 745"/>
              <a:gd name="T16" fmla="*/ 577 w 820"/>
              <a:gd name="T17" fmla="*/ 374 h 745"/>
              <a:gd name="T18" fmla="*/ 564 w 820"/>
              <a:gd name="T19" fmla="*/ 370 h 745"/>
              <a:gd name="T20" fmla="*/ 543 w 820"/>
              <a:gd name="T21" fmla="*/ 349 h 745"/>
              <a:gd name="T22" fmla="*/ 496 w 820"/>
              <a:gd name="T23" fmla="*/ 298 h 745"/>
              <a:gd name="T24" fmla="*/ 75 w 820"/>
              <a:gd name="T25" fmla="*/ 484 h 745"/>
              <a:gd name="T26" fmla="*/ 322 w 820"/>
              <a:gd name="T27" fmla="*/ 298 h 745"/>
              <a:gd name="T28" fmla="*/ 277 w 820"/>
              <a:gd name="T29" fmla="*/ 349 h 745"/>
              <a:gd name="T30" fmla="*/ 254 w 820"/>
              <a:gd name="T31" fmla="*/ 370 h 745"/>
              <a:gd name="T32" fmla="*/ 242 w 820"/>
              <a:gd name="T33" fmla="*/ 374 h 745"/>
              <a:gd name="T34" fmla="*/ 231 w 820"/>
              <a:gd name="T35" fmla="*/ 370 h 745"/>
              <a:gd name="T36" fmla="*/ 225 w 820"/>
              <a:gd name="T37" fmla="*/ 349 h 745"/>
              <a:gd name="T38" fmla="*/ 239 w 820"/>
              <a:gd name="T39" fmla="*/ 334 h 745"/>
              <a:gd name="T40" fmla="*/ 274 w 820"/>
              <a:gd name="T41" fmla="*/ 298 h 745"/>
              <a:gd name="T42" fmla="*/ 428 w 820"/>
              <a:gd name="T43" fmla="*/ 260 h 745"/>
              <a:gd name="T44" fmla="*/ 428 w 820"/>
              <a:gd name="T45" fmla="*/ 192 h 745"/>
              <a:gd name="T46" fmla="*/ 350 w 820"/>
              <a:gd name="T47" fmla="*/ 260 h 745"/>
              <a:gd name="T48" fmla="*/ 468 w 820"/>
              <a:gd name="T49" fmla="*/ 187 h 745"/>
              <a:gd name="T50" fmla="*/ 782 w 820"/>
              <a:gd name="T51" fmla="*/ 260 h 745"/>
              <a:gd name="T52" fmla="*/ 37 w 820"/>
              <a:gd name="T53" fmla="*/ 187 h 745"/>
              <a:gd name="T54" fmla="*/ 328 w 820"/>
              <a:gd name="T55" fmla="*/ 226 h 745"/>
              <a:gd name="T56" fmla="*/ 284 w 820"/>
              <a:gd name="T57" fmla="*/ 38 h 745"/>
              <a:gd name="T58" fmla="*/ 225 w 820"/>
              <a:gd name="T59" fmla="*/ 55 h 745"/>
              <a:gd name="T60" fmla="*/ 206 w 820"/>
              <a:gd name="T61" fmla="*/ 109 h 745"/>
              <a:gd name="T62" fmla="*/ 369 w 820"/>
              <a:gd name="T63" fmla="*/ 149 h 745"/>
              <a:gd name="T64" fmla="*/ 365 w 820"/>
              <a:gd name="T65" fmla="*/ 82 h 745"/>
              <a:gd name="T66" fmla="*/ 308 w 820"/>
              <a:gd name="T67" fmla="*/ 42 h 745"/>
              <a:gd name="T68" fmla="*/ 511 w 820"/>
              <a:gd name="T69" fmla="*/ 42 h 745"/>
              <a:gd name="T70" fmla="*/ 454 w 820"/>
              <a:gd name="T71" fmla="*/ 82 h 745"/>
              <a:gd name="T72" fmla="*/ 449 w 820"/>
              <a:gd name="T73" fmla="*/ 149 h 745"/>
              <a:gd name="T74" fmla="*/ 614 w 820"/>
              <a:gd name="T75" fmla="*/ 109 h 745"/>
              <a:gd name="T76" fmla="*/ 593 w 820"/>
              <a:gd name="T77" fmla="*/ 55 h 745"/>
              <a:gd name="T78" fmla="*/ 534 w 820"/>
              <a:gd name="T79" fmla="*/ 38 h 745"/>
              <a:gd name="T80" fmla="*/ 602 w 820"/>
              <a:gd name="T81" fmla="*/ 16 h 745"/>
              <a:gd name="T82" fmla="*/ 648 w 820"/>
              <a:gd name="T83" fmla="*/ 75 h 745"/>
              <a:gd name="T84" fmla="*/ 640 w 820"/>
              <a:gd name="T85" fmla="*/ 149 h 745"/>
              <a:gd name="T86" fmla="*/ 809 w 820"/>
              <a:gd name="T87" fmla="*/ 160 h 745"/>
              <a:gd name="T88" fmla="*/ 820 w 820"/>
              <a:gd name="T89" fmla="*/ 260 h 745"/>
              <a:gd name="T90" fmla="*/ 796 w 820"/>
              <a:gd name="T91" fmla="*/ 296 h 745"/>
              <a:gd name="T92" fmla="*/ 779 w 820"/>
              <a:gd name="T93" fmla="*/ 723 h 745"/>
              <a:gd name="T94" fmla="*/ 745 w 820"/>
              <a:gd name="T95" fmla="*/ 745 h 745"/>
              <a:gd name="T96" fmla="*/ 49 w 820"/>
              <a:gd name="T97" fmla="*/ 734 h 745"/>
              <a:gd name="T98" fmla="*/ 37 w 820"/>
              <a:gd name="T99" fmla="*/ 298 h 745"/>
              <a:gd name="T100" fmla="*/ 3 w 820"/>
              <a:gd name="T101" fmla="*/ 275 h 745"/>
              <a:gd name="T102" fmla="*/ 3 w 820"/>
              <a:gd name="T103" fmla="*/ 171 h 745"/>
              <a:gd name="T104" fmla="*/ 37 w 820"/>
              <a:gd name="T105" fmla="*/ 149 h 745"/>
              <a:gd name="T106" fmla="*/ 168 w 820"/>
              <a:gd name="T107" fmla="*/ 99 h 745"/>
              <a:gd name="T108" fmla="*/ 197 w 820"/>
              <a:gd name="T109" fmla="*/ 31 h 745"/>
              <a:gd name="T110" fmla="*/ 266 w 820"/>
              <a:gd name="T111" fmla="*/ 0 h 745"/>
              <a:gd name="T112" fmla="*/ 350 w 820"/>
              <a:gd name="T113" fmla="*/ 20 h 745"/>
              <a:gd name="T114" fmla="*/ 403 w 820"/>
              <a:gd name="T115" fmla="*/ 75 h 745"/>
              <a:gd name="T116" fmla="*/ 406 w 820"/>
              <a:gd name="T117" fmla="*/ 73 h 745"/>
              <a:gd name="T118" fmla="*/ 413 w 820"/>
              <a:gd name="T119" fmla="*/ 73 h 745"/>
              <a:gd name="T120" fmla="*/ 417 w 820"/>
              <a:gd name="T121" fmla="*/ 75 h 745"/>
              <a:gd name="T122" fmla="*/ 470 w 820"/>
              <a:gd name="T123" fmla="*/ 20 h 745"/>
              <a:gd name="T124" fmla="*/ 553 w 820"/>
              <a:gd name="T125" fmla="*/ 0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0" h="745">
                <a:moveTo>
                  <a:pt x="428" y="522"/>
                </a:moveTo>
                <a:lnTo>
                  <a:pt x="428" y="708"/>
                </a:lnTo>
                <a:lnTo>
                  <a:pt x="745" y="708"/>
                </a:lnTo>
                <a:lnTo>
                  <a:pt x="745" y="522"/>
                </a:lnTo>
                <a:lnTo>
                  <a:pt x="428" y="522"/>
                </a:lnTo>
                <a:close/>
                <a:moveTo>
                  <a:pt x="75" y="522"/>
                </a:moveTo>
                <a:lnTo>
                  <a:pt x="75" y="708"/>
                </a:lnTo>
                <a:lnTo>
                  <a:pt x="392" y="708"/>
                </a:lnTo>
                <a:lnTo>
                  <a:pt x="392" y="522"/>
                </a:lnTo>
                <a:lnTo>
                  <a:pt x="75" y="522"/>
                </a:lnTo>
                <a:close/>
                <a:moveTo>
                  <a:pt x="428" y="298"/>
                </a:moveTo>
                <a:lnTo>
                  <a:pt x="428" y="484"/>
                </a:lnTo>
                <a:lnTo>
                  <a:pt x="745" y="484"/>
                </a:lnTo>
                <a:lnTo>
                  <a:pt x="745" y="298"/>
                </a:lnTo>
                <a:lnTo>
                  <a:pt x="546" y="298"/>
                </a:lnTo>
                <a:lnTo>
                  <a:pt x="559" y="313"/>
                </a:lnTo>
                <a:lnTo>
                  <a:pt x="571" y="325"/>
                </a:lnTo>
                <a:lnTo>
                  <a:pt x="580" y="334"/>
                </a:lnTo>
                <a:lnTo>
                  <a:pt x="587" y="339"/>
                </a:lnTo>
                <a:lnTo>
                  <a:pt x="588" y="342"/>
                </a:lnTo>
                <a:lnTo>
                  <a:pt x="594" y="349"/>
                </a:lnTo>
                <a:lnTo>
                  <a:pt x="594" y="359"/>
                </a:lnTo>
                <a:lnTo>
                  <a:pt x="591" y="368"/>
                </a:lnTo>
                <a:lnTo>
                  <a:pt x="588" y="370"/>
                </a:lnTo>
                <a:lnTo>
                  <a:pt x="585" y="372"/>
                </a:lnTo>
                <a:lnTo>
                  <a:pt x="581" y="373"/>
                </a:lnTo>
                <a:lnTo>
                  <a:pt x="577" y="374"/>
                </a:lnTo>
                <a:lnTo>
                  <a:pt x="572" y="374"/>
                </a:lnTo>
                <a:lnTo>
                  <a:pt x="568" y="373"/>
                </a:lnTo>
                <a:lnTo>
                  <a:pt x="564" y="370"/>
                </a:lnTo>
                <a:lnTo>
                  <a:pt x="562" y="367"/>
                </a:lnTo>
                <a:lnTo>
                  <a:pt x="554" y="360"/>
                </a:lnTo>
                <a:lnTo>
                  <a:pt x="543" y="349"/>
                </a:lnTo>
                <a:lnTo>
                  <a:pt x="529" y="336"/>
                </a:lnTo>
                <a:lnTo>
                  <a:pt x="513" y="318"/>
                </a:lnTo>
                <a:lnTo>
                  <a:pt x="496" y="298"/>
                </a:lnTo>
                <a:lnTo>
                  <a:pt x="428" y="298"/>
                </a:lnTo>
                <a:close/>
                <a:moveTo>
                  <a:pt x="75" y="298"/>
                </a:moveTo>
                <a:lnTo>
                  <a:pt x="75" y="484"/>
                </a:lnTo>
                <a:lnTo>
                  <a:pt x="392" y="484"/>
                </a:lnTo>
                <a:lnTo>
                  <a:pt x="392" y="298"/>
                </a:lnTo>
                <a:lnTo>
                  <a:pt x="322" y="298"/>
                </a:lnTo>
                <a:lnTo>
                  <a:pt x="305" y="318"/>
                </a:lnTo>
                <a:lnTo>
                  <a:pt x="290" y="336"/>
                </a:lnTo>
                <a:lnTo>
                  <a:pt x="277" y="349"/>
                </a:lnTo>
                <a:lnTo>
                  <a:pt x="265" y="360"/>
                </a:lnTo>
                <a:lnTo>
                  <a:pt x="258" y="367"/>
                </a:lnTo>
                <a:lnTo>
                  <a:pt x="254" y="370"/>
                </a:lnTo>
                <a:lnTo>
                  <a:pt x="250" y="373"/>
                </a:lnTo>
                <a:lnTo>
                  <a:pt x="246" y="374"/>
                </a:lnTo>
                <a:lnTo>
                  <a:pt x="242" y="374"/>
                </a:lnTo>
                <a:lnTo>
                  <a:pt x="237" y="373"/>
                </a:lnTo>
                <a:lnTo>
                  <a:pt x="235" y="372"/>
                </a:lnTo>
                <a:lnTo>
                  <a:pt x="231" y="370"/>
                </a:lnTo>
                <a:lnTo>
                  <a:pt x="228" y="368"/>
                </a:lnTo>
                <a:lnTo>
                  <a:pt x="224" y="359"/>
                </a:lnTo>
                <a:lnTo>
                  <a:pt x="225" y="349"/>
                </a:lnTo>
                <a:lnTo>
                  <a:pt x="231" y="342"/>
                </a:lnTo>
                <a:lnTo>
                  <a:pt x="233" y="339"/>
                </a:lnTo>
                <a:lnTo>
                  <a:pt x="239" y="334"/>
                </a:lnTo>
                <a:lnTo>
                  <a:pt x="248" y="325"/>
                </a:lnTo>
                <a:lnTo>
                  <a:pt x="259" y="313"/>
                </a:lnTo>
                <a:lnTo>
                  <a:pt x="274" y="298"/>
                </a:lnTo>
                <a:lnTo>
                  <a:pt x="75" y="298"/>
                </a:lnTo>
                <a:close/>
                <a:moveTo>
                  <a:pt x="428" y="192"/>
                </a:moveTo>
                <a:lnTo>
                  <a:pt x="428" y="260"/>
                </a:lnTo>
                <a:lnTo>
                  <a:pt x="469" y="260"/>
                </a:lnTo>
                <a:lnTo>
                  <a:pt x="448" y="229"/>
                </a:lnTo>
                <a:lnTo>
                  <a:pt x="428" y="192"/>
                </a:lnTo>
                <a:close/>
                <a:moveTo>
                  <a:pt x="392" y="191"/>
                </a:moveTo>
                <a:lnTo>
                  <a:pt x="371" y="228"/>
                </a:lnTo>
                <a:lnTo>
                  <a:pt x="350" y="260"/>
                </a:lnTo>
                <a:lnTo>
                  <a:pt x="392" y="260"/>
                </a:lnTo>
                <a:lnTo>
                  <a:pt x="392" y="191"/>
                </a:lnTo>
                <a:close/>
                <a:moveTo>
                  <a:pt x="468" y="187"/>
                </a:moveTo>
                <a:lnTo>
                  <a:pt x="491" y="226"/>
                </a:lnTo>
                <a:lnTo>
                  <a:pt x="515" y="260"/>
                </a:lnTo>
                <a:lnTo>
                  <a:pt x="782" y="260"/>
                </a:lnTo>
                <a:lnTo>
                  <a:pt x="782" y="187"/>
                </a:lnTo>
                <a:lnTo>
                  <a:pt x="468" y="187"/>
                </a:lnTo>
                <a:close/>
                <a:moveTo>
                  <a:pt x="37" y="187"/>
                </a:moveTo>
                <a:lnTo>
                  <a:pt x="37" y="260"/>
                </a:lnTo>
                <a:lnTo>
                  <a:pt x="304" y="260"/>
                </a:lnTo>
                <a:lnTo>
                  <a:pt x="328" y="226"/>
                </a:lnTo>
                <a:lnTo>
                  <a:pt x="351" y="187"/>
                </a:lnTo>
                <a:lnTo>
                  <a:pt x="37" y="187"/>
                </a:lnTo>
                <a:close/>
                <a:moveTo>
                  <a:pt x="284" y="38"/>
                </a:moveTo>
                <a:lnTo>
                  <a:pt x="263" y="38"/>
                </a:lnTo>
                <a:lnTo>
                  <a:pt x="242" y="44"/>
                </a:lnTo>
                <a:lnTo>
                  <a:pt x="225" y="55"/>
                </a:lnTo>
                <a:lnTo>
                  <a:pt x="212" y="71"/>
                </a:lnTo>
                <a:lnTo>
                  <a:pt x="206" y="89"/>
                </a:lnTo>
                <a:lnTo>
                  <a:pt x="206" y="109"/>
                </a:lnTo>
                <a:lnTo>
                  <a:pt x="211" y="130"/>
                </a:lnTo>
                <a:lnTo>
                  <a:pt x="222" y="149"/>
                </a:lnTo>
                <a:lnTo>
                  <a:pt x="369" y="149"/>
                </a:lnTo>
                <a:lnTo>
                  <a:pt x="381" y="120"/>
                </a:lnTo>
                <a:lnTo>
                  <a:pt x="376" y="102"/>
                </a:lnTo>
                <a:lnTo>
                  <a:pt x="365" y="82"/>
                </a:lnTo>
                <a:lnTo>
                  <a:pt x="350" y="67"/>
                </a:lnTo>
                <a:lnTo>
                  <a:pt x="330" y="52"/>
                </a:lnTo>
                <a:lnTo>
                  <a:pt x="308" y="42"/>
                </a:lnTo>
                <a:lnTo>
                  <a:pt x="284" y="38"/>
                </a:lnTo>
                <a:close/>
                <a:moveTo>
                  <a:pt x="534" y="38"/>
                </a:moveTo>
                <a:lnTo>
                  <a:pt x="511" y="42"/>
                </a:lnTo>
                <a:lnTo>
                  <a:pt x="488" y="52"/>
                </a:lnTo>
                <a:lnTo>
                  <a:pt x="469" y="67"/>
                </a:lnTo>
                <a:lnTo>
                  <a:pt x="454" y="82"/>
                </a:lnTo>
                <a:lnTo>
                  <a:pt x="444" y="102"/>
                </a:lnTo>
                <a:lnTo>
                  <a:pt x="439" y="120"/>
                </a:lnTo>
                <a:lnTo>
                  <a:pt x="449" y="149"/>
                </a:lnTo>
                <a:lnTo>
                  <a:pt x="597" y="149"/>
                </a:lnTo>
                <a:lnTo>
                  <a:pt x="609" y="130"/>
                </a:lnTo>
                <a:lnTo>
                  <a:pt x="614" y="109"/>
                </a:lnTo>
                <a:lnTo>
                  <a:pt x="613" y="89"/>
                </a:lnTo>
                <a:lnTo>
                  <a:pt x="606" y="71"/>
                </a:lnTo>
                <a:lnTo>
                  <a:pt x="593" y="55"/>
                </a:lnTo>
                <a:lnTo>
                  <a:pt x="576" y="44"/>
                </a:lnTo>
                <a:lnTo>
                  <a:pt x="557" y="38"/>
                </a:lnTo>
                <a:lnTo>
                  <a:pt x="534" y="38"/>
                </a:lnTo>
                <a:close/>
                <a:moveTo>
                  <a:pt x="553" y="0"/>
                </a:moveTo>
                <a:lnTo>
                  <a:pt x="579" y="5"/>
                </a:lnTo>
                <a:lnTo>
                  <a:pt x="602" y="16"/>
                </a:lnTo>
                <a:lnTo>
                  <a:pt x="623" y="31"/>
                </a:lnTo>
                <a:lnTo>
                  <a:pt x="639" y="51"/>
                </a:lnTo>
                <a:lnTo>
                  <a:pt x="648" y="75"/>
                </a:lnTo>
                <a:lnTo>
                  <a:pt x="651" y="99"/>
                </a:lnTo>
                <a:lnTo>
                  <a:pt x="648" y="124"/>
                </a:lnTo>
                <a:lnTo>
                  <a:pt x="640" y="149"/>
                </a:lnTo>
                <a:lnTo>
                  <a:pt x="782" y="149"/>
                </a:lnTo>
                <a:lnTo>
                  <a:pt x="796" y="152"/>
                </a:lnTo>
                <a:lnTo>
                  <a:pt x="809" y="160"/>
                </a:lnTo>
                <a:lnTo>
                  <a:pt x="817" y="171"/>
                </a:lnTo>
                <a:lnTo>
                  <a:pt x="820" y="187"/>
                </a:lnTo>
                <a:lnTo>
                  <a:pt x="820" y="260"/>
                </a:lnTo>
                <a:lnTo>
                  <a:pt x="817" y="275"/>
                </a:lnTo>
                <a:lnTo>
                  <a:pt x="809" y="288"/>
                </a:lnTo>
                <a:lnTo>
                  <a:pt x="796" y="296"/>
                </a:lnTo>
                <a:lnTo>
                  <a:pt x="782" y="298"/>
                </a:lnTo>
                <a:lnTo>
                  <a:pt x="782" y="708"/>
                </a:lnTo>
                <a:lnTo>
                  <a:pt x="779" y="723"/>
                </a:lnTo>
                <a:lnTo>
                  <a:pt x="771" y="734"/>
                </a:lnTo>
                <a:lnTo>
                  <a:pt x="759" y="742"/>
                </a:lnTo>
                <a:lnTo>
                  <a:pt x="745" y="745"/>
                </a:lnTo>
                <a:lnTo>
                  <a:pt x="75" y="745"/>
                </a:lnTo>
                <a:lnTo>
                  <a:pt x="61" y="742"/>
                </a:lnTo>
                <a:lnTo>
                  <a:pt x="49" y="734"/>
                </a:lnTo>
                <a:lnTo>
                  <a:pt x="41" y="723"/>
                </a:lnTo>
                <a:lnTo>
                  <a:pt x="37" y="708"/>
                </a:lnTo>
                <a:lnTo>
                  <a:pt x="37" y="298"/>
                </a:lnTo>
                <a:lnTo>
                  <a:pt x="23" y="296"/>
                </a:lnTo>
                <a:lnTo>
                  <a:pt x="11" y="288"/>
                </a:lnTo>
                <a:lnTo>
                  <a:pt x="3" y="275"/>
                </a:lnTo>
                <a:lnTo>
                  <a:pt x="0" y="260"/>
                </a:lnTo>
                <a:lnTo>
                  <a:pt x="0" y="187"/>
                </a:lnTo>
                <a:lnTo>
                  <a:pt x="3" y="171"/>
                </a:lnTo>
                <a:lnTo>
                  <a:pt x="11" y="160"/>
                </a:lnTo>
                <a:lnTo>
                  <a:pt x="23" y="152"/>
                </a:lnTo>
                <a:lnTo>
                  <a:pt x="37" y="149"/>
                </a:lnTo>
                <a:lnTo>
                  <a:pt x="178" y="149"/>
                </a:lnTo>
                <a:lnTo>
                  <a:pt x="171" y="124"/>
                </a:lnTo>
                <a:lnTo>
                  <a:pt x="168" y="99"/>
                </a:lnTo>
                <a:lnTo>
                  <a:pt x="171" y="75"/>
                </a:lnTo>
                <a:lnTo>
                  <a:pt x="181" y="51"/>
                </a:lnTo>
                <a:lnTo>
                  <a:pt x="197" y="31"/>
                </a:lnTo>
                <a:lnTo>
                  <a:pt x="216" y="16"/>
                </a:lnTo>
                <a:lnTo>
                  <a:pt x="240" y="5"/>
                </a:lnTo>
                <a:lnTo>
                  <a:pt x="266" y="0"/>
                </a:lnTo>
                <a:lnTo>
                  <a:pt x="294" y="1"/>
                </a:lnTo>
                <a:lnTo>
                  <a:pt x="322" y="8"/>
                </a:lnTo>
                <a:lnTo>
                  <a:pt x="350" y="20"/>
                </a:lnTo>
                <a:lnTo>
                  <a:pt x="371" y="35"/>
                </a:lnTo>
                <a:lnTo>
                  <a:pt x="389" y="54"/>
                </a:lnTo>
                <a:lnTo>
                  <a:pt x="403" y="75"/>
                </a:lnTo>
                <a:lnTo>
                  <a:pt x="403" y="75"/>
                </a:lnTo>
                <a:lnTo>
                  <a:pt x="405" y="75"/>
                </a:lnTo>
                <a:lnTo>
                  <a:pt x="406" y="73"/>
                </a:lnTo>
                <a:lnTo>
                  <a:pt x="407" y="73"/>
                </a:lnTo>
                <a:lnTo>
                  <a:pt x="410" y="73"/>
                </a:lnTo>
                <a:lnTo>
                  <a:pt x="413" y="73"/>
                </a:lnTo>
                <a:lnTo>
                  <a:pt x="414" y="75"/>
                </a:lnTo>
                <a:lnTo>
                  <a:pt x="415" y="75"/>
                </a:lnTo>
                <a:lnTo>
                  <a:pt x="417" y="75"/>
                </a:lnTo>
                <a:lnTo>
                  <a:pt x="430" y="54"/>
                </a:lnTo>
                <a:lnTo>
                  <a:pt x="448" y="35"/>
                </a:lnTo>
                <a:lnTo>
                  <a:pt x="470" y="20"/>
                </a:lnTo>
                <a:lnTo>
                  <a:pt x="498" y="8"/>
                </a:lnTo>
                <a:lnTo>
                  <a:pt x="525" y="1"/>
                </a:lnTo>
                <a:lnTo>
                  <a:pt x="55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5" name="Freeform 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98313" y="4996988"/>
            <a:ext cx="445052" cy="283116"/>
          </a:xfrm>
          <a:custGeom>
            <a:avLst/>
            <a:gdLst>
              <a:gd name="T0" fmla="*/ 454 w 819"/>
              <a:gd name="T1" fmla="*/ 228 h 521"/>
              <a:gd name="T2" fmla="*/ 454 w 819"/>
              <a:gd name="T3" fmla="*/ 295 h 521"/>
              <a:gd name="T4" fmla="*/ 391 w 819"/>
              <a:gd name="T5" fmla="*/ 314 h 521"/>
              <a:gd name="T6" fmla="*/ 353 w 819"/>
              <a:gd name="T7" fmla="*/ 261 h 521"/>
              <a:gd name="T8" fmla="*/ 391 w 819"/>
              <a:gd name="T9" fmla="*/ 208 h 521"/>
              <a:gd name="T10" fmla="*/ 344 w 819"/>
              <a:gd name="T11" fmla="*/ 127 h 521"/>
              <a:gd name="T12" fmla="*/ 264 w 819"/>
              <a:gd name="T13" fmla="*/ 227 h 521"/>
              <a:gd name="T14" fmla="*/ 293 w 819"/>
              <a:gd name="T15" fmla="*/ 355 h 521"/>
              <a:gd name="T16" fmla="*/ 410 w 819"/>
              <a:gd name="T17" fmla="*/ 410 h 521"/>
              <a:gd name="T18" fmla="*/ 526 w 819"/>
              <a:gd name="T19" fmla="*/ 355 h 521"/>
              <a:gd name="T20" fmla="*/ 555 w 819"/>
              <a:gd name="T21" fmla="*/ 227 h 521"/>
              <a:gd name="T22" fmla="*/ 475 w 819"/>
              <a:gd name="T23" fmla="*/ 127 h 521"/>
              <a:gd name="T24" fmla="*/ 448 w 819"/>
              <a:gd name="T25" fmla="*/ 79 h 521"/>
              <a:gd name="T26" fmla="*/ 564 w 819"/>
              <a:gd name="T27" fmla="*/ 157 h 521"/>
              <a:gd name="T28" fmla="*/ 591 w 819"/>
              <a:gd name="T29" fmla="*/ 299 h 521"/>
              <a:gd name="T30" fmla="*/ 513 w 819"/>
              <a:gd name="T31" fmla="*/ 415 h 521"/>
              <a:gd name="T32" fmla="*/ 372 w 819"/>
              <a:gd name="T33" fmla="*/ 444 h 521"/>
              <a:gd name="T34" fmla="*/ 255 w 819"/>
              <a:gd name="T35" fmla="*/ 365 h 521"/>
              <a:gd name="T36" fmla="*/ 228 w 819"/>
              <a:gd name="T37" fmla="*/ 224 h 521"/>
              <a:gd name="T38" fmla="*/ 305 w 819"/>
              <a:gd name="T39" fmla="*/ 106 h 521"/>
              <a:gd name="T40" fmla="*/ 410 w 819"/>
              <a:gd name="T41" fmla="*/ 38 h 521"/>
              <a:gd name="T42" fmla="*/ 234 w 819"/>
              <a:gd name="T43" fmla="*/ 76 h 521"/>
              <a:gd name="T44" fmla="*/ 103 w 819"/>
              <a:gd name="T45" fmla="*/ 160 h 521"/>
              <a:gd name="T46" fmla="*/ 41 w 819"/>
              <a:gd name="T47" fmla="*/ 245 h 521"/>
              <a:gd name="T48" fmla="*/ 63 w 819"/>
              <a:gd name="T49" fmla="*/ 317 h 521"/>
              <a:gd name="T50" fmla="*/ 162 w 819"/>
              <a:gd name="T51" fmla="*/ 407 h 521"/>
              <a:gd name="T52" fmla="*/ 318 w 819"/>
              <a:gd name="T53" fmla="*/ 474 h 521"/>
              <a:gd name="T54" fmla="*/ 501 w 819"/>
              <a:gd name="T55" fmla="*/ 474 h 521"/>
              <a:gd name="T56" fmla="*/ 657 w 819"/>
              <a:gd name="T57" fmla="*/ 407 h 521"/>
              <a:gd name="T58" fmla="*/ 756 w 819"/>
              <a:gd name="T59" fmla="*/ 317 h 521"/>
              <a:gd name="T60" fmla="*/ 779 w 819"/>
              <a:gd name="T61" fmla="*/ 245 h 521"/>
              <a:gd name="T62" fmla="*/ 714 w 819"/>
              <a:gd name="T63" fmla="*/ 160 h 521"/>
              <a:gd name="T64" fmla="*/ 585 w 819"/>
              <a:gd name="T65" fmla="*/ 76 h 521"/>
              <a:gd name="T66" fmla="*/ 410 w 819"/>
              <a:gd name="T67" fmla="*/ 38 h 521"/>
              <a:gd name="T68" fmla="*/ 547 w 819"/>
              <a:gd name="T69" fmla="*/ 24 h 521"/>
              <a:gd name="T70" fmla="*/ 699 w 819"/>
              <a:gd name="T71" fmla="*/ 102 h 521"/>
              <a:gd name="T72" fmla="*/ 796 w 819"/>
              <a:gd name="T73" fmla="*/ 201 h 521"/>
              <a:gd name="T74" fmla="*/ 817 w 819"/>
              <a:gd name="T75" fmla="*/ 279 h 521"/>
              <a:gd name="T76" fmla="*/ 755 w 819"/>
              <a:gd name="T77" fmla="*/ 371 h 521"/>
              <a:gd name="T78" fmla="*/ 629 w 819"/>
              <a:gd name="T79" fmla="*/ 464 h 521"/>
              <a:gd name="T80" fmla="*/ 457 w 819"/>
              <a:gd name="T81" fmla="*/ 519 h 521"/>
              <a:gd name="T82" fmla="*/ 271 w 819"/>
              <a:gd name="T83" fmla="*/ 499 h 521"/>
              <a:gd name="T84" fmla="*/ 120 w 819"/>
              <a:gd name="T85" fmla="*/ 419 h 521"/>
              <a:gd name="T86" fmla="*/ 24 w 819"/>
              <a:gd name="T87" fmla="*/ 321 h 521"/>
              <a:gd name="T88" fmla="*/ 3 w 819"/>
              <a:gd name="T89" fmla="*/ 244 h 521"/>
              <a:gd name="T90" fmla="*/ 64 w 819"/>
              <a:gd name="T91" fmla="*/ 152 h 521"/>
              <a:gd name="T92" fmla="*/ 190 w 819"/>
              <a:gd name="T93" fmla="*/ 58 h 521"/>
              <a:gd name="T94" fmla="*/ 361 w 819"/>
              <a:gd name="T95" fmla="*/ 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19" h="521">
                <a:moveTo>
                  <a:pt x="410" y="206"/>
                </a:moveTo>
                <a:lnTo>
                  <a:pt x="427" y="208"/>
                </a:lnTo>
                <a:lnTo>
                  <a:pt x="442" y="216"/>
                </a:lnTo>
                <a:lnTo>
                  <a:pt x="454" y="228"/>
                </a:lnTo>
                <a:lnTo>
                  <a:pt x="462" y="244"/>
                </a:lnTo>
                <a:lnTo>
                  <a:pt x="466" y="261"/>
                </a:lnTo>
                <a:lnTo>
                  <a:pt x="462" y="279"/>
                </a:lnTo>
                <a:lnTo>
                  <a:pt x="454" y="295"/>
                </a:lnTo>
                <a:lnTo>
                  <a:pt x="442" y="307"/>
                </a:lnTo>
                <a:lnTo>
                  <a:pt x="427" y="314"/>
                </a:lnTo>
                <a:lnTo>
                  <a:pt x="410" y="317"/>
                </a:lnTo>
                <a:lnTo>
                  <a:pt x="391" y="314"/>
                </a:lnTo>
                <a:lnTo>
                  <a:pt x="377" y="307"/>
                </a:lnTo>
                <a:lnTo>
                  <a:pt x="365" y="295"/>
                </a:lnTo>
                <a:lnTo>
                  <a:pt x="356" y="279"/>
                </a:lnTo>
                <a:lnTo>
                  <a:pt x="353" y="261"/>
                </a:lnTo>
                <a:lnTo>
                  <a:pt x="356" y="244"/>
                </a:lnTo>
                <a:lnTo>
                  <a:pt x="365" y="228"/>
                </a:lnTo>
                <a:lnTo>
                  <a:pt x="377" y="216"/>
                </a:lnTo>
                <a:lnTo>
                  <a:pt x="391" y="208"/>
                </a:lnTo>
                <a:lnTo>
                  <a:pt x="410" y="206"/>
                </a:lnTo>
                <a:close/>
                <a:moveTo>
                  <a:pt x="410" y="113"/>
                </a:moveTo>
                <a:lnTo>
                  <a:pt x="376" y="117"/>
                </a:lnTo>
                <a:lnTo>
                  <a:pt x="344" y="127"/>
                </a:lnTo>
                <a:lnTo>
                  <a:pt x="317" y="146"/>
                </a:lnTo>
                <a:lnTo>
                  <a:pt x="293" y="168"/>
                </a:lnTo>
                <a:lnTo>
                  <a:pt x="276" y="195"/>
                </a:lnTo>
                <a:lnTo>
                  <a:pt x="264" y="227"/>
                </a:lnTo>
                <a:lnTo>
                  <a:pt x="260" y="261"/>
                </a:lnTo>
                <a:lnTo>
                  <a:pt x="264" y="295"/>
                </a:lnTo>
                <a:lnTo>
                  <a:pt x="276" y="326"/>
                </a:lnTo>
                <a:lnTo>
                  <a:pt x="293" y="355"/>
                </a:lnTo>
                <a:lnTo>
                  <a:pt x="317" y="377"/>
                </a:lnTo>
                <a:lnTo>
                  <a:pt x="344" y="396"/>
                </a:lnTo>
                <a:lnTo>
                  <a:pt x="376" y="406"/>
                </a:lnTo>
                <a:lnTo>
                  <a:pt x="410" y="410"/>
                </a:lnTo>
                <a:lnTo>
                  <a:pt x="444" y="406"/>
                </a:lnTo>
                <a:lnTo>
                  <a:pt x="475" y="396"/>
                </a:lnTo>
                <a:lnTo>
                  <a:pt x="502" y="377"/>
                </a:lnTo>
                <a:lnTo>
                  <a:pt x="526" y="355"/>
                </a:lnTo>
                <a:lnTo>
                  <a:pt x="543" y="326"/>
                </a:lnTo>
                <a:lnTo>
                  <a:pt x="555" y="295"/>
                </a:lnTo>
                <a:lnTo>
                  <a:pt x="559" y="261"/>
                </a:lnTo>
                <a:lnTo>
                  <a:pt x="555" y="227"/>
                </a:lnTo>
                <a:lnTo>
                  <a:pt x="543" y="195"/>
                </a:lnTo>
                <a:lnTo>
                  <a:pt x="526" y="168"/>
                </a:lnTo>
                <a:lnTo>
                  <a:pt x="502" y="146"/>
                </a:lnTo>
                <a:lnTo>
                  <a:pt x="475" y="127"/>
                </a:lnTo>
                <a:lnTo>
                  <a:pt x="444" y="117"/>
                </a:lnTo>
                <a:lnTo>
                  <a:pt x="410" y="113"/>
                </a:lnTo>
                <a:close/>
                <a:moveTo>
                  <a:pt x="410" y="75"/>
                </a:moveTo>
                <a:lnTo>
                  <a:pt x="448" y="79"/>
                </a:lnTo>
                <a:lnTo>
                  <a:pt x="482" y="89"/>
                </a:lnTo>
                <a:lnTo>
                  <a:pt x="513" y="106"/>
                </a:lnTo>
                <a:lnTo>
                  <a:pt x="542" y="130"/>
                </a:lnTo>
                <a:lnTo>
                  <a:pt x="564" y="157"/>
                </a:lnTo>
                <a:lnTo>
                  <a:pt x="581" y="189"/>
                </a:lnTo>
                <a:lnTo>
                  <a:pt x="591" y="224"/>
                </a:lnTo>
                <a:lnTo>
                  <a:pt x="595" y="261"/>
                </a:lnTo>
                <a:lnTo>
                  <a:pt x="591" y="299"/>
                </a:lnTo>
                <a:lnTo>
                  <a:pt x="581" y="334"/>
                </a:lnTo>
                <a:lnTo>
                  <a:pt x="564" y="365"/>
                </a:lnTo>
                <a:lnTo>
                  <a:pt x="542" y="393"/>
                </a:lnTo>
                <a:lnTo>
                  <a:pt x="513" y="415"/>
                </a:lnTo>
                <a:lnTo>
                  <a:pt x="482" y="432"/>
                </a:lnTo>
                <a:lnTo>
                  <a:pt x="448" y="444"/>
                </a:lnTo>
                <a:lnTo>
                  <a:pt x="410" y="448"/>
                </a:lnTo>
                <a:lnTo>
                  <a:pt x="372" y="444"/>
                </a:lnTo>
                <a:lnTo>
                  <a:pt x="338" y="432"/>
                </a:lnTo>
                <a:lnTo>
                  <a:pt x="305" y="415"/>
                </a:lnTo>
                <a:lnTo>
                  <a:pt x="277" y="393"/>
                </a:lnTo>
                <a:lnTo>
                  <a:pt x="255" y="365"/>
                </a:lnTo>
                <a:lnTo>
                  <a:pt x="238" y="334"/>
                </a:lnTo>
                <a:lnTo>
                  <a:pt x="228" y="299"/>
                </a:lnTo>
                <a:lnTo>
                  <a:pt x="224" y="261"/>
                </a:lnTo>
                <a:lnTo>
                  <a:pt x="228" y="224"/>
                </a:lnTo>
                <a:lnTo>
                  <a:pt x="238" y="189"/>
                </a:lnTo>
                <a:lnTo>
                  <a:pt x="255" y="157"/>
                </a:lnTo>
                <a:lnTo>
                  <a:pt x="277" y="130"/>
                </a:lnTo>
                <a:lnTo>
                  <a:pt x="305" y="106"/>
                </a:lnTo>
                <a:lnTo>
                  <a:pt x="338" y="89"/>
                </a:lnTo>
                <a:lnTo>
                  <a:pt x="372" y="79"/>
                </a:lnTo>
                <a:lnTo>
                  <a:pt x="410" y="75"/>
                </a:lnTo>
                <a:close/>
                <a:moveTo>
                  <a:pt x="410" y="38"/>
                </a:moveTo>
                <a:lnTo>
                  <a:pt x="362" y="41"/>
                </a:lnTo>
                <a:lnTo>
                  <a:pt x="318" y="49"/>
                </a:lnTo>
                <a:lnTo>
                  <a:pt x="275" y="60"/>
                </a:lnTo>
                <a:lnTo>
                  <a:pt x="234" y="76"/>
                </a:lnTo>
                <a:lnTo>
                  <a:pt x="196" y="94"/>
                </a:lnTo>
                <a:lnTo>
                  <a:pt x="162" y="114"/>
                </a:lnTo>
                <a:lnTo>
                  <a:pt x="131" y="136"/>
                </a:lnTo>
                <a:lnTo>
                  <a:pt x="103" y="160"/>
                </a:lnTo>
                <a:lnTo>
                  <a:pt x="81" y="182"/>
                </a:lnTo>
                <a:lnTo>
                  <a:pt x="63" y="204"/>
                </a:lnTo>
                <a:lnTo>
                  <a:pt x="48" y="225"/>
                </a:lnTo>
                <a:lnTo>
                  <a:pt x="41" y="245"/>
                </a:lnTo>
                <a:lnTo>
                  <a:pt x="37" y="261"/>
                </a:lnTo>
                <a:lnTo>
                  <a:pt x="41" y="278"/>
                </a:lnTo>
                <a:lnTo>
                  <a:pt x="48" y="296"/>
                </a:lnTo>
                <a:lnTo>
                  <a:pt x="63" y="317"/>
                </a:lnTo>
                <a:lnTo>
                  <a:pt x="81" y="339"/>
                </a:lnTo>
                <a:lnTo>
                  <a:pt x="103" y="363"/>
                </a:lnTo>
                <a:lnTo>
                  <a:pt x="131" y="385"/>
                </a:lnTo>
                <a:lnTo>
                  <a:pt x="162" y="407"/>
                </a:lnTo>
                <a:lnTo>
                  <a:pt x="196" y="428"/>
                </a:lnTo>
                <a:lnTo>
                  <a:pt x="234" y="447"/>
                </a:lnTo>
                <a:lnTo>
                  <a:pt x="275" y="462"/>
                </a:lnTo>
                <a:lnTo>
                  <a:pt x="318" y="474"/>
                </a:lnTo>
                <a:lnTo>
                  <a:pt x="362" y="482"/>
                </a:lnTo>
                <a:lnTo>
                  <a:pt x="410" y="485"/>
                </a:lnTo>
                <a:lnTo>
                  <a:pt x="457" y="482"/>
                </a:lnTo>
                <a:lnTo>
                  <a:pt x="501" y="474"/>
                </a:lnTo>
                <a:lnTo>
                  <a:pt x="544" y="462"/>
                </a:lnTo>
                <a:lnTo>
                  <a:pt x="585" y="447"/>
                </a:lnTo>
                <a:lnTo>
                  <a:pt x="622" y="428"/>
                </a:lnTo>
                <a:lnTo>
                  <a:pt x="657" y="407"/>
                </a:lnTo>
                <a:lnTo>
                  <a:pt x="688" y="385"/>
                </a:lnTo>
                <a:lnTo>
                  <a:pt x="714" y="363"/>
                </a:lnTo>
                <a:lnTo>
                  <a:pt x="738" y="339"/>
                </a:lnTo>
                <a:lnTo>
                  <a:pt x="756" y="317"/>
                </a:lnTo>
                <a:lnTo>
                  <a:pt x="771" y="296"/>
                </a:lnTo>
                <a:lnTo>
                  <a:pt x="779" y="278"/>
                </a:lnTo>
                <a:lnTo>
                  <a:pt x="781" y="261"/>
                </a:lnTo>
                <a:lnTo>
                  <a:pt x="779" y="245"/>
                </a:lnTo>
                <a:lnTo>
                  <a:pt x="771" y="225"/>
                </a:lnTo>
                <a:lnTo>
                  <a:pt x="756" y="204"/>
                </a:lnTo>
                <a:lnTo>
                  <a:pt x="738" y="182"/>
                </a:lnTo>
                <a:lnTo>
                  <a:pt x="714" y="160"/>
                </a:lnTo>
                <a:lnTo>
                  <a:pt x="688" y="136"/>
                </a:lnTo>
                <a:lnTo>
                  <a:pt x="657" y="114"/>
                </a:lnTo>
                <a:lnTo>
                  <a:pt x="622" y="94"/>
                </a:lnTo>
                <a:lnTo>
                  <a:pt x="585" y="76"/>
                </a:lnTo>
                <a:lnTo>
                  <a:pt x="544" y="60"/>
                </a:lnTo>
                <a:lnTo>
                  <a:pt x="501" y="49"/>
                </a:lnTo>
                <a:lnTo>
                  <a:pt x="457" y="41"/>
                </a:lnTo>
                <a:lnTo>
                  <a:pt x="410" y="38"/>
                </a:lnTo>
                <a:close/>
                <a:moveTo>
                  <a:pt x="410" y="0"/>
                </a:moveTo>
                <a:lnTo>
                  <a:pt x="457" y="3"/>
                </a:lnTo>
                <a:lnTo>
                  <a:pt x="504" y="11"/>
                </a:lnTo>
                <a:lnTo>
                  <a:pt x="547" y="24"/>
                </a:lnTo>
                <a:lnTo>
                  <a:pt x="590" y="40"/>
                </a:lnTo>
                <a:lnTo>
                  <a:pt x="629" y="58"/>
                </a:lnTo>
                <a:lnTo>
                  <a:pt x="666" y="80"/>
                </a:lnTo>
                <a:lnTo>
                  <a:pt x="699" y="102"/>
                </a:lnTo>
                <a:lnTo>
                  <a:pt x="729" y="127"/>
                </a:lnTo>
                <a:lnTo>
                  <a:pt x="755" y="152"/>
                </a:lnTo>
                <a:lnTo>
                  <a:pt x="777" y="177"/>
                </a:lnTo>
                <a:lnTo>
                  <a:pt x="796" y="201"/>
                </a:lnTo>
                <a:lnTo>
                  <a:pt x="809" y="223"/>
                </a:lnTo>
                <a:lnTo>
                  <a:pt x="817" y="244"/>
                </a:lnTo>
                <a:lnTo>
                  <a:pt x="819" y="261"/>
                </a:lnTo>
                <a:lnTo>
                  <a:pt x="817" y="279"/>
                </a:lnTo>
                <a:lnTo>
                  <a:pt x="809" y="299"/>
                </a:lnTo>
                <a:lnTo>
                  <a:pt x="796" y="321"/>
                </a:lnTo>
                <a:lnTo>
                  <a:pt x="777" y="346"/>
                </a:lnTo>
                <a:lnTo>
                  <a:pt x="755" y="371"/>
                </a:lnTo>
                <a:lnTo>
                  <a:pt x="729" y="396"/>
                </a:lnTo>
                <a:lnTo>
                  <a:pt x="699" y="419"/>
                </a:lnTo>
                <a:lnTo>
                  <a:pt x="666" y="443"/>
                </a:lnTo>
                <a:lnTo>
                  <a:pt x="629" y="464"/>
                </a:lnTo>
                <a:lnTo>
                  <a:pt x="590" y="483"/>
                </a:lnTo>
                <a:lnTo>
                  <a:pt x="547" y="499"/>
                </a:lnTo>
                <a:lnTo>
                  <a:pt x="504" y="511"/>
                </a:lnTo>
                <a:lnTo>
                  <a:pt x="457" y="519"/>
                </a:lnTo>
                <a:lnTo>
                  <a:pt x="410" y="521"/>
                </a:lnTo>
                <a:lnTo>
                  <a:pt x="361" y="519"/>
                </a:lnTo>
                <a:lnTo>
                  <a:pt x="315" y="511"/>
                </a:lnTo>
                <a:lnTo>
                  <a:pt x="271" y="499"/>
                </a:lnTo>
                <a:lnTo>
                  <a:pt x="229" y="483"/>
                </a:lnTo>
                <a:lnTo>
                  <a:pt x="190" y="464"/>
                </a:lnTo>
                <a:lnTo>
                  <a:pt x="153" y="443"/>
                </a:lnTo>
                <a:lnTo>
                  <a:pt x="120" y="419"/>
                </a:lnTo>
                <a:lnTo>
                  <a:pt x="90" y="396"/>
                </a:lnTo>
                <a:lnTo>
                  <a:pt x="64" y="371"/>
                </a:lnTo>
                <a:lnTo>
                  <a:pt x="42" y="346"/>
                </a:lnTo>
                <a:lnTo>
                  <a:pt x="24" y="321"/>
                </a:lnTo>
                <a:lnTo>
                  <a:pt x="10" y="299"/>
                </a:lnTo>
                <a:lnTo>
                  <a:pt x="3" y="279"/>
                </a:lnTo>
                <a:lnTo>
                  <a:pt x="0" y="261"/>
                </a:lnTo>
                <a:lnTo>
                  <a:pt x="3" y="244"/>
                </a:lnTo>
                <a:lnTo>
                  <a:pt x="10" y="223"/>
                </a:lnTo>
                <a:lnTo>
                  <a:pt x="24" y="201"/>
                </a:lnTo>
                <a:lnTo>
                  <a:pt x="42" y="177"/>
                </a:lnTo>
                <a:lnTo>
                  <a:pt x="64" y="152"/>
                </a:lnTo>
                <a:lnTo>
                  <a:pt x="90" y="127"/>
                </a:lnTo>
                <a:lnTo>
                  <a:pt x="120" y="102"/>
                </a:lnTo>
                <a:lnTo>
                  <a:pt x="153" y="80"/>
                </a:lnTo>
                <a:lnTo>
                  <a:pt x="190" y="58"/>
                </a:lnTo>
                <a:lnTo>
                  <a:pt x="229" y="40"/>
                </a:lnTo>
                <a:lnTo>
                  <a:pt x="271" y="24"/>
                </a:lnTo>
                <a:lnTo>
                  <a:pt x="315" y="11"/>
                </a:lnTo>
                <a:lnTo>
                  <a:pt x="361" y="3"/>
                </a:lnTo>
                <a:lnTo>
                  <a:pt x="41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6" name="Freeform 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41363" y="4916021"/>
            <a:ext cx="445052" cy="445052"/>
          </a:xfrm>
          <a:custGeom>
            <a:avLst/>
            <a:gdLst>
              <a:gd name="T0" fmla="*/ 540 w 819"/>
              <a:gd name="T1" fmla="*/ 689 h 819"/>
              <a:gd name="T2" fmla="*/ 493 w 819"/>
              <a:gd name="T3" fmla="*/ 444 h 819"/>
              <a:gd name="T4" fmla="*/ 532 w 819"/>
              <a:gd name="T5" fmla="*/ 424 h 819"/>
              <a:gd name="T6" fmla="*/ 318 w 819"/>
              <a:gd name="T7" fmla="*/ 390 h 819"/>
              <a:gd name="T8" fmla="*/ 380 w 819"/>
              <a:gd name="T9" fmla="*/ 410 h 819"/>
              <a:gd name="T10" fmla="*/ 407 w 819"/>
              <a:gd name="T11" fmla="*/ 470 h 819"/>
              <a:gd name="T12" fmla="*/ 366 w 819"/>
              <a:gd name="T13" fmla="*/ 529 h 819"/>
              <a:gd name="T14" fmla="*/ 405 w 819"/>
              <a:gd name="T15" fmla="*/ 556 h 819"/>
              <a:gd name="T16" fmla="*/ 411 w 819"/>
              <a:gd name="T17" fmla="*/ 643 h 819"/>
              <a:gd name="T18" fmla="*/ 357 w 819"/>
              <a:gd name="T19" fmla="*/ 689 h 819"/>
              <a:gd name="T20" fmla="*/ 278 w 819"/>
              <a:gd name="T21" fmla="*/ 687 h 819"/>
              <a:gd name="T22" fmla="*/ 229 w 819"/>
              <a:gd name="T23" fmla="*/ 638 h 819"/>
              <a:gd name="T24" fmla="*/ 259 w 819"/>
              <a:gd name="T25" fmla="*/ 615 h 819"/>
              <a:gd name="T26" fmla="*/ 301 w 819"/>
              <a:gd name="T27" fmla="*/ 660 h 819"/>
              <a:gd name="T28" fmla="*/ 350 w 819"/>
              <a:gd name="T29" fmla="*/ 656 h 819"/>
              <a:gd name="T30" fmla="*/ 373 w 819"/>
              <a:gd name="T31" fmla="*/ 636 h 819"/>
              <a:gd name="T32" fmla="*/ 380 w 819"/>
              <a:gd name="T33" fmla="*/ 592 h 819"/>
              <a:gd name="T34" fmla="*/ 363 w 819"/>
              <a:gd name="T35" fmla="*/ 562 h 819"/>
              <a:gd name="T36" fmla="*/ 332 w 819"/>
              <a:gd name="T37" fmla="*/ 549 h 819"/>
              <a:gd name="T38" fmla="*/ 299 w 819"/>
              <a:gd name="T39" fmla="*/ 518 h 819"/>
              <a:gd name="T40" fmla="*/ 341 w 819"/>
              <a:gd name="T41" fmla="*/ 513 h 819"/>
              <a:gd name="T42" fmla="*/ 362 w 819"/>
              <a:gd name="T43" fmla="*/ 496 h 819"/>
              <a:gd name="T44" fmla="*/ 367 w 819"/>
              <a:gd name="T45" fmla="*/ 454 h 819"/>
              <a:gd name="T46" fmla="*/ 318 w 819"/>
              <a:gd name="T47" fmla="*/ 422 h 819"/>
              <a:gd name="T48" fmla="*/ 281 w 819"/>
              <a:gd name="T49" fmla="*/ 436 h 819"/>
              <a:gd name="T50" fmla="*/ 267 w 819"/>
              <a:gd name="T51" fmla="*/ 462 h 819"/>
              <a:gd name="T52" fmla="*/ 235 w 819"/>
              <a:gd name="T53" fmla="*/ 448 h 819"/>
              <a:gd name="T54" fmla="*/ 280 w 819"/>
              <a:gd name="T55" fmla="*/ 397 h 819"/>
              <a:gd name="T56" fmla="*/ 36 w 819"/>
              <a:gd name="T57" fmla="*/ 745 h 819"/>
              <a:gd name="T58" fmla="*/ 74 w 819"/>
              <a:gd name="T59" fmla="*/ 783 h 819"/>
              <a:gd name="T60" fmla="*/ 778 w 819"/>
              <a:gd name="T61" fmla="*/ 759 h 819"/>
              <a:gd name="T62" fmla="*/ 74 w 819"/>
              <a:gd name="T63" fmla="*/ 113 h 819"/>
              <a:gd name="T64" fmla="*/ 36 w 819"/>
              <a:gd name="T65" fmla="*/ 149 h 819"/>
              <a:gd name="T66" fmla="*/ 778 w 819"/>
              <a:gd name="T67" fmla="*/ 135 h 819"/>
              <a:gd name="T68" fmla="*/ 670 w 819"/>
              <a:gd name="T69" fmla="*/ 113 h 819"/>
              <a:gd name="T70" fmla="*/ 662 w 819"/>
              <a:gd name="T71" fmla="*/ 183 h 819"/>
              <a:gd name="T72" fmla="*/ 640 w 819"/>
              <a:gd name="T73" fmla="*/ 183 h 819"/>
              <a:gd name="T74" fmla="*/ 633 w 819"/>
              <a:gd name="T75" fmla="*/ 113 h 819"/>
              <a:gd name="T76" fmla="*/ 182 w 819"/>
              <a:gd name="T77" fmla="*/ 179 h 819"/>
              <a:gd name="T78" fmla="*/ 161 w 819"/>
              <a:gd name="T79" fmla="*/ 186 h 819"/>
              <a:gd name="T80" fmla="*/ 149 w 819"/>
              <a:gd name="T81" fmla="*/ 168 h 819"/>
              <a:gd name="T82" fmla="*/ 172 w 819"/>
              <a:gd name="T83" fmla="*/ 1 h 819"/>
              <a:gd name="T84" fmla="*/ 186 w 819"/>
              <a:gd name="T85" fmla="*/ 20 h 819"/>
              <a:gd name="T86" fmla="*/ 633 w 819"/>
              <a:gd name="T87" fmla="*/ 13 h 819"/>
              <a:gd name="T88" fmla="*/ 651 w 819"/>
              <a:gd name="T89" fmla="*/ 0 h 819"/>
              <a:gd name="T90" fmla="*/ 668 w 819"/>
              <a:gd name="T91" fmla="*/ 13 h 819"/>
              <a:gd name="T92" fmla="*/ 768 w 819"/>
              <a:gd name="T93" fmla="*/ 79 h 819"/>
              <a:gd name="T94" fmla="*/ 819 w 819"/>
              <a:gd name="T95" fmla="*/ 149 h 819"/>
              <a:gd name="T96" fmla="*/ 789 w 819"/>
              <a:gd name="T97" fmla="*/ 805 h 819"/>
              <a:gd name="T98" fmla="*/ 51 w 819"/>
              <a:gd name="T99" fmla="*/ 816 h 819"/>
              <a:gd name="T100" fmla="*/ 0 w 819"/>
              <a:gd name="T101" fmla="*/ 745 h 819"/>
              <a:gd name="T102" fmla="*/ 30 w 819"/>
              <a:gd name="T103" fmla="*/ 89 h 819"/>
              <a:gd name="T104" fmla="*/ 149 w 819"/>
              <a:gd name="T105" fmla="*/ 20 h 819"/>
              <a:gd name="T106" fmla="*/ 161 w 819"/>
              <a:gd name="T107" fmla="*/ 1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19" h="819">
                <a:moveTo>
                  <a:pt x="548" y="390"/>
                </a:moveTo>
                <a:lnTo>
                  <a:pt x="575" y="390"/>
                </a:lnTo>
                <a:lnTo>
                  <a:pt x="575" y="689"/>
                </a:lnTo>
                <a:lnTo>
                  <a:pt x="540" y="689"/>
                </a:lnTo>
                <a:lnTo>
                  <a:pt x="540" y="475"/>
                </a:lnTo>
                <a:lnTo>
                  <a:pt x="466" y="475"/>
                </a:lnTo>
                <a:lnTo>
                  <a:pt x="466" y="446"/>
                </a:lnTo>
                <a:lnTo>
                  <a:pt x="493" y="444"/>
                </a:lnTo>
                <a:lnTo>
                  <a:pt x="507" y="440"/>
                </a:lnTo>
                <a:lnTo>
                  <a:pt x="519" y="435"/>
                </a:lnTo>
                <a:lnTo>
                  <a:pt x="526" y="431"/>
                </a:lnTo>
                <a:lnTo>
                  <a:pt x="532" y="424"/>
                </a:lnTo>
                <a:lnTo>
                  <a:pt x="538" y="418"/>
                </a:lnTo>
                <a:lnTo>
                  <a:pt x="544" y="406"/>
                </a:lnTo>
                <a:lnTo>
                  <a:pt x="548" y="390"/>
                </a:lnTo>
                <a:close/>
                <a:moveTo>
                  <a:pt x="318" y="390"/>
                </a:moveTo>
                <a:lnTo>
                  <a:pt x="336" y="391"/>
                </a:lnTo>
                <a:lnTo>
                  <a:pt x="353" y="394"/>
                </a:lnTo>
                <a:lnTo>
                  <a:pt x="367" y="401"/>
                </a:lnTo>
                <a:lnTo>
                  <a:pt x="380" y="410"/>
                </a:lnTo>
                <a:lnTo>
                  <a:pt x="391" y="420"/>
                </a:lnTo>
                <a:lnTo>
                  <a:pt x="400" y="435"/>
                </a:lnTo>
                <a:lnTo>
                  <a:pt x="404" y="450"/>
                </a:lnTo>
                <a:lnTo>
                  <a:pt x="407" y="470"/>
                </a:lnTo>
                <a:lnTo>
                  <a:pt x="404" y="490"/>
                </a:lnTo>
                <a:lnTo>
                  <a:pt x="395" y="505"/>
                </a:lnTo>
                <a:lnTo>
                  <a:pt x="382" y="520"/>
                </a:lnTo>
                <a:lnTo>
                  <a:pt x="366" y="529"/>
                </a:lnTo>
                <a:lnTo>
                  <a:pt x="366" y="530"/>
                </a:lnTo>
                <a:lnTo>
                  <a:pt x="382" y="535"/>
                </a:lnTo>
                <a:lnTo>
                  <a:pt x="396" y="545"/>
                </a:lnTo>
                <a:lnTo>
                  <a:pt x="405" y="556"/>
                </a:lnTo>
                <a:lnTo>
                  <a:pt x="416" y="577"/>
                </a:lnTo>
                <a:lnTo>
                  <a:pt x="418" y="603"/>
                </a:lnTo>
                <a:lnTo>
                  <a:pt x="417" y="624"/>
                </a:lnTo>
                <a:lnTo>
                  <a:pt x="411" y="643"/>
                </a:lnTo>
                <a:lnTo>
                  <a:pt x="401" y="658"/>
                </a:lnTo>
                <a:lnTo>
                  <a:pt x="390" y="670"/>
                </a:lnTo>
                <a:lnTo>
                  <a:pt x="374" y="681"/>
                </a:lnTo>
                <a:lnTo>
                  <a:pt x="357" y="689"/>
                </a:lnTo>
                <a:lnTo>
                  <a:pt x="339" y="693"/>
                </a:lnTo>
                <a:lnTo>
                  <a:pt x="319" y="694"/>
                </a:lnTo>
                <a:lnTo>
                  <a:pt x="298" y="693"/>
                </a:lnTo>
                <a:lnTo>
                  <a:pt x="278" y="687"/>
                </a:lnTo>
                <a:lnTo>
                  <a:pt x="261" y="679"/>
                </a:lnTo>
                <a:lnTo>
                  <a:pt x="248" y="669"/>
                </a:lnTo>
                <a:lnTo>
                  <a:pt x="237" y="655"/>
                </a:lnTo>
                <a:lnTo>
                  <a:pt x="229" y="638"/>
                </a:lnTo>
                <a:lnTo>
                  <a:pt x="223" y="619"/>
                </a:lnTo>
                <a:lnTo>
                  <a:pt x="222" y="597"/>
                </a:lnTo>
                <a:lnTo>
                  <a:pt x="256" y="597"/>
                </a:lnTo>
                <a:lnTo>
                  <a:pt x="259" y="615"/>
                </a:lnTo>
                <a:lnTo>
                  <a:pt x="264" y="631"/>
                </a:lnTo>
                <a:lnTo>
                  <a:pt x="273" y="644"/>
                </a:lnTo>
                <a:lnTo>
                  <a:pt x="285" y="655"/>
                </a:lnTo>
                <a:lnTo>
                  <a:pt x="301" y="660"/>
                </a:lnTo>
                <a:lnTo>
                  <a:pt x="319" y="662"/>
                </a:lnTo>
                <a:lnTo>
                  <a:pt x="331" y="661"/>
                </a:lnTo>
                <a:lnTo>
                  <a:pt x="343" y="658"/>
                </a:lnTo>
                <a:lnTo>
                  <a:pt x="350" y="656"/>
                </a:lnTo>
                <a:lnTo>
                  <a:pt x="357" y="652"/>
                </a:lnTo>
                <a:lnTo>
                  <a:pt x="363" y="647"/>
                </a:lnTo>
                <a:lnTo>
                  <a:pt x="369" y="641"/>
                </a:lnTo>
                <a:lnTo>
                  <a:pt x="373" y="636"/>
                </a:lnTo>
                <a:lnTo>
                  <a:pt x="377" y="628"/>
                </a:lnTo>
                <a:lnTo>
                  <a:pt x="380" y="618"/>
                </a:lnTo>
                <a:lnTo>
                  <a:pt x="382" y="605"/>
                </a:lnTo>
                <a:lnTo>
                  <a:pt x="380" y="592"/>
                </a:lnTo>
                <a:lnTo>
                  <a:pt x="377" y="580"/>
                </a:lnTo>
                <a:lnTo>
                  <a:pt x="373" y="573"/>
                </a:lnTo>
                <a:lnTo>
                  <a:pt x="369" y="567"/>
                </a:lnTo>
                <a:lnTo>
                  <a:pt x="363" y="562"/>
                </a:lnTo>
                <a:lnTo>
                  <a:pt x="358" y="558"/>
                </a:lnTo>
                <a:lnTo>
                  <a:pt x="352" y="554"/>
                </a:lnTo>
                <a:lnTo>
                  <a:pt x="344" y="551"/>
                </a:lnTo>
                <a:lnTo>
                  <a:pt x="332" y="549"/>
                </a:lnTo>
                <a:lnTo>
                  <a:pt x="320" y="547"/>
                </a:lnTo>
                <a:lnTo>
                  <a:pt x="309" y="547"/>
                </a:lnTo>
                <a:lnTo>
                  <a:pt x="299" y="549"/>
                </a:lnTo>
                <a:lnTo>
                  <a:pt x="299" y="518"/>
                </a:lnTo>
                <a:lnTo>
                  <a:pt x="303" y="518"/>
                </a:lnTo>
                <a:lnTo>
                  <a:pt x="314" y="518"/>
                </a:lnTo>
                <a:lnTo>
                  <a:pt x="335" y="516"/>
                </a:lnTo>
                <a:lnTo>
                  <a:pt x="341" y="513"/>
                </a:lnTo>
                <a:lnTo>
                  <a:pt x="348" y="509"/>
                </a:lnTo>
                <a:lnTo>
                  <a:pt x="353" y="507"/>
                </a:lnTo>
                <a:lnTo>
                  <a:pt x="357" y="501"/>
                </a:lnTo>
                <a:lnTo>
                  <a:pt x="362" y="496"/>
                </a:lnTo>
                <a:lnTo>
                  <a:pt x="365" y="491"/>
                </a:lnTo>
                <a:lnTo>
                  <a:pt x="369" y="480"/>
                </a:lnTo>
                <a:lnTo>
                  <a:pt x="370" y="470"/>
                </a:lnTo>
                <a:lnTo>
                  <a:pt x="367" y="454"/>
                </a:lnTo>
                <a:lnTo>
                  <a:pt x="363" y="442"/>
                </a:lnTo>
                <a:lnTo>
                  <a:pt x="354" y="433"/>
                </a:lnTo>
                <a:lnTo>
                  <a:pt x="339" y="424"/>
                </a:lnTo>
                <a:lnTo>
                  <a:pt x="318" y="422"/>
                </a:lnTo>
                <a:lnTo>
                  <a:pt x="305" y="423"/>
                </a:lnTo>
                <a:lnTo>
                  <a:pt x="294" y="427"/>
                </a:lnTo>
                <a:lnTo>
                  <a:pt x="286" y="431"/>
                </a:lnTo>
                <a:lnTo>
                  <a:pt x="281" y="436"/>
                </a:lnTo>
                <a:lnTo>
                  <a:pt x="276" y="441"/>
                </a:lnTo>
                <a:lnTo>
                  <a:pt x="272" y="448"/>
                </a:lnTo>
                <a:lnTo>
                  <a:pt x="269" y="454"/>
                </a:lnTo>
                <a:lnTo>
                  <a:pt x="267" y="462"/>
                </a:lnTo>
                <a:lnTo>
                  <a:pt x="263" y="487"/>
                </a:lnTo>
                <a:lnTo>
                  <a:pt x="229" y="487"/>
                </a:lnTo>
                <a:lnTo>
                  <a:pt x="230" y="466"/>
                </a:lnTo>
                <a:lnTo>
                  <a:pt x="235" y="448"/>
                </a:lnTo>
                <a:lnTo>
                  <a:pt x="242" y="431"/>
                </a:lnTo>
                <a:lnTo>
                  <a:pt x="252" y="416"/>
                </a:lnTo>
                <a:lnTo>
                  <a:pt x="264" y="406"/>
                </a:lnTo>
                <a:lnTo>
                  <a:pt x="280" y="397"/>
                </a:lnTo>
                <a:lnTo>
                  <a:pt x="298" y="391"/>
                </a:lnTo>
                <a:lnTo>
                  <a:pt x="318" y="390"/>
                </a:lnTo>
                <a:close/>
                <a:moveTo>
                  <a:pt x="36" y="298"/>
                </a:moveTo>
                <a:lnTo>
                  <a:pt x="36" y="745"/>
                </a:lnTo>
                <a:lnTo>
                  <a:pt x="40" y="759"/>
                </a:lnTo>
                <a:lnTo>
                  <a:pt x="48" y="772"/>
                </a:lnTo>
                <a:lnTo>
                  <a:pt x="60" y="780"/>
                </a:lnTo>
                <a:lnTo>
                  <a:pt x="74" y="783"/>
                </a:lnTo>
                <a:lnTo>
                  <a:pt x="744" y="783"/>
                </a:lnTo>
                <a:lnTo>
                  <a:pt x="759" y="780"/>
                </a:lnTo>
                <a:lnTo>
                  <a:pt x="770" y="772"/>
                </a:lnTo>
                <a:lnTo>
                  <a:pt x="778" y="759"/>
                </a:lnTo>
                <a:lnTo>
                  <a:pt x="781" y="745"/>
                </a:lnTo>
                <a:lnTo>
                  <a:pt x="781" y="298"/>
                </a:lnTo>
                <a:lnTo>
                  <a:pt x="36" y="298"/>
                </a:lnTo>
                <a:close/>
                <a:moveTo>
                  <a:pt x="74" y="113"/>
                </a:moveTo>
                <a:lnTo>
                  <a:pt x="60" y="115"/>
                </a:lnTo>
                <a:lnTo>
                  <a:pt x="48" y="123"/>
                </a:lnTo>
                <a:lnTo>
                  <a:pt x="40" y="135"/>
                </a:lnTo>
                <a:lnTo>
                  <a:pt x="36" y="149"/>
                </a:lnTo>
                <a:lnTo>
                  <a:pt x="36" y="262"/>
                </a:lnTo>
                <a:lnTo>
                  <a:pt x="781" y="262"/>
                </a:lnTo>
                <a:lnTo>
                  <a:pt x="781" y="149"/>
                </a:lnTo>
                <a:lnTo>
                  <a:pt x="778" y="135"/>
                </a:lnTo>
                <a:lnTo>
                  <a:pt x="770" y="123"/>
                </a:lnTo>
                <a:lnTo>
                  <a:pt x="759" y="115"/>
                </a:lnTo>
                <a:lnTo>
                  <a:pt x="744" y="113"/>
                </a:lnTo>
                <a:lnTo>
                  <a:pt x="670" y="113"/>
                </a:lnTo>
                <a:lnTo>
                  <a:pt x="670" y="168"/>
                </a:lnTo>
                <a:lnTo>
                  <a:pt x="668" y="174"/>
                </a:lnTo>
                <a:lnTo>
                  <a:pt x="666" y="179"/>
                </a:lnTo>
                <a:lnTo>
                  <a:pt x="662" y="183"/>
                </a:lnTo>
                <a:lnTo>
                  <a:pt x="657" y="186"/>
                </a:lnTo>
                <a:lnTo>
                  <a:pt x="651" y="187"/>
                </a:lnTo>
                <a:lnTo>
                  <a:pt x="645" y="186"/>
                </a:lnTo>
                <a:lnTo>
                  <a:pt x="640" y="183"/>
                </a:lnTo>
                <a:lnTo>
                  <a:pt x="636" y="179"/>
                </a:lnTo>
                <a:lnTo>
                  <a:pt x="633" y="174"/>
                </a:lnTo>
                <a:lnTo>
                  <a:pt x="633" y="168"/>
                </a:lnTo>
                <a:lnTo>
                  <a:pt x="633" y="113"/>
                </a:lnTo>
                <a:lnTo>
                  <a:pt x="186" y="113"/>
                </a:lnTo>
                <a:lnTo>
                  <a:pt x="186" y="168"/>
                </a:lnTo>
                <a:lnTo>
                  <a:pt x="184" y="174"/>
                </a:lnTo>
                <a:lnTo>
                  <a:pt x="182" y="179"/>
                </a:lnTo>
                <a:lnTo>
                  <a:pt x="178" y="183"/>
                </a:lnTo>
                <a:lnTo>
                  <a:pt x="172" y="186"/>
                </a:lnTo>
                <a:lnTo>
                  <a:pt x="167" y="187"/>
                </a:lnTo>
                <a:lnTo>
                  <a:pt x="161" y="186"/>
                </a:lnTo>
                <a:lnTo>
                  <a:pt x="157" y="183"/>
                </a:lnTo>
                <a:lnTo>
                  <a:pt x="151" y="179"/>
                </a:lnTo>
                <a:lnTo>
                  <a:pt x="149" y="174"/>
                </a:lnTo>
                <a:lnTo>
                  <a:pt x="149" y="168"/>
                </a:lnTo>
                <a:lnTo>
                  <a:pt x="149" y="113"/>
                </a:lnTo>
                <a:lnTo>
                  <a:pt x="74" y="113"/>
                </a:lnTo>
                <a:close/>
                <a:moveTo>
                  <a:pt x="167" y="0"/>
                </a:moveTo>
                <a:lnTo>
                  <a:pt x="172" y="1"/>
                </a:lnTo>
                <a:lnTo>
                  <a:pt x="178" y="4"/>
                </a:lnTo>
                <a:lnTo>
                  <a:pt x="182" y="8"/>
                </a:lnTo>
                <a:lnTo>
                  <a:pt x="184" y="13"/>
                </a:lnTo>
                <a:lnTo>
                  <a:pt x="186" y="20"/>
                </a:lnTo>
                <a:lnTo>
                  <a:pt x="186" y="75"/>
                </a:lnTo>
                <a:lnTo>
                  <a:pt x="633" y="75"/>
                </a:lnTo>
                <a:lnTo>
                  <a:pt x="633" y="20"/>
                </a:lnTo>
                <a:lnTo>
                  <a:pt x="633" y="13"/>
                </a:lnTo>
                <a:lnTo>
                  <a:pt x="636" y="8"/>
                </a:lnTo>
                <a:lnTo>
                  <a:pt x="640" y="4"/>
                </a:lnTo>
                <a:lnTo>
                  <a:pt x="645" y="1"/>
                </a:lnTo>
                <a:lnTo>
                  <a:pt x="651" y="0"/>
                </a:lnTo>
                <a:lnTo>
                  <a:pt x="657" y="1"/>
                </a:lnTo>
                <a:lnTo>
                  <a:pt x="662" y="4"/>
                </a:lnTo>
                <a:lnTo>
                  <a:pt x="666" y="8"/>
                </a:lnTo>
                <a:lnTo>
                  <a:pt x="668" y="13"/>
                </a:lnTo>
                <a:lnTo>
                  <a:pt x="670" y="20"/>
                </a:lnTo>
                <a:lnTo>
                  <a:pt x="670" y="75"/>
                </a:lnTo>
                <a:lnTo>
                  <a:pt x="744" y="75"/>
                </a:lnTo>
                <a:lnTo>
                  <a:pt x="768" y="79"/>
                </a:lnTo>
                <a:lnTo>
                  <a:pt x="789" y="89"/>
                </a:lnTo>
                <a:lnTo>
                  <a:pt x="804" y="106"/>
                </a:lnTo>
                <a:lnTo>
                  <a:pt x="815" y="126"/>
                </a:lnTo>
                <a:lnTo>
                  <a:pt x="819" y="149"/>
                </a:lnTo>
                <a:lnTo>
                  <a:pt x="819" y="745"/>
                </a:lnTo>
                <a:lnTo>
                  <a:pt x="815" y="768"/>
                </a:lnTo>
                <a:lnTo>
                  <a:pt x="804" y="789"/>
                </a:lnTo>
                <a:lnTo>
                  <a:pt x="789" y="805"/>
                </a:lnTo>
                <a:lnTo>
                  <a:pt x="768" y="816"/>
                </a:lnTo>
                <a:lnTo>
                  <a:pt x="744" y="819"/>
                </a:lnTo>
                <a:lnTo>
                  <a:pt x="74" y="819"/>
                </a:lnTo>
                <a:lnTo>
                  <a:pt x="51" y="816"/>
                </a:lnTo>
                <a:lnTo>
                  <a:pt x="30" y="805"/>
                </a:lnTo>
                <a:lnTo>
                  <a:pt x="14" y="789"/>
                </a:lnTo>
                <a:lnTo>
                  <a:pt x="4" y="768"/>
                </a:lnTo>
                <a:lnTo>
                  <a:pt x="0" y="745"/>
                </a:lnTo>
                <a:lnTo>
                  <a:pt x="0" y="149"/>
                </a:lnTo>
                <a:lnTo>
                  <a:pt x="4" y="126"/>
                </a:lnTo>
                <a:lnTo>
                  <a:pt x="14" y="106"/>
                </a:lnTo>
                <a:lnTo>
                  <a:pt x="30" y="89"/>
                </a:lnTo>
                <a:lnTo>
                  <a:pt x="51" y="79"/>
                </a:lnTo>
                <a:lnTo>
                  <a:pt x="74" y="75"/>
                </a:lnTo>
                <a:lnTo>
                  <a:pt x="149" y="75"/>
                </a:lnTo>
                <a:lnTo>
                  <a:pt x="149" y="20"/>
                </a:lnTo>
                <a:lnTo>
                  <a:pt x="149" y="13"/>
                </a:lnTo>
                <a:lnTo>
                  <a:pt x="151" y="8"/>
                </a:lnTo>
                <a:lnTo>
                  <a:pt x="157" y="4"/>
                </a:lnTo>
                <a:lnTo>
                  <a:pt x="161" y="1"/>
                </a:lnTo>
                <a:lnTo>
                  <a:pt x="1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7" name="Freeform 5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84412" y="4916021"/>
            <a:ext cx="445595" cy="445052"/>
          </a:xfrm>
          <a:custGeom>
            <a:avLst/>
            <a:gdLst>
              <a:gd name="T0" fmla="*/ 503 w 820"/>
              <a:gd name="T1" fmla="*/ 708 h 819"/>
              <a:gd name="T2" fmla="*/ 317 w 820"/>
              <a:gd name="T3" fmla="*/ 634 h 819"/>
              <a:gd name="T4" fmla="*/ 317 w 820"/>
              <a:gd name="T5" fmla="*/ 708 h 819"/>
              <a:gd name="T6" fmla="*/ 279 w 820"/>
              <a:gd name="T7" fmla="*/ 634 h 819"/>
              <a:gd name="T8" fmla="*/ 205 w 820"/>
              <a:gd name="T9" fmla="*/ 634 h 819"/>
              <a:gd name="T10" fmla="*/ 168 w 820"/>
              <a:gd name="T11" fmla="*/ 708 h 819"/>
              <a:gd name="T12" fmla="*/ 652 w 820"/>
              <a:gd name="T13" fmla="*/ 503 h 819"/>
              <a:gd name="T14" fmla="*/ 652 w 820"/>
              <a:gd name="T15" fmla="*/ 577 h 819"/>
              <a:gd name="T16" fmla="*/ 614 w 820"/>
              <a:gd name="T17" fmla="*/ 503 h 819"/>
              <a:gd name="T18" fmla="*/ 540 w 820"/>
              <a:gd name="T19" fmla="*/ 503 h 819"/>
              <a:gd name="T20" fmla="*/ 503 w 820"/>
              <a:gd name="T21" fmla="*/ 577 h 819"/>
              <a:gd name="T22" fmla="*/ 317 w 820"/>
              <a:gd name="T23" fmla="*/ 503 h 819"/>
              <a:gd name="T24" fmla="*/ 317 w 820"/>
              <a:gd name="T25" fmla="*/ 577 h 819"/>
              <a:gd name="T26" fmla="*/ 279 w 820"/>
              <a:gd name="T27" fmla="*/ 503 h 819"/>
              <a:gd name="T28" fmla="*/ 205 w 820"/>
              <a:gd name="T29" fmla="*/ 503 h 819"/>
              <a:gd name="T30" fmla="*/ 168 w 820"/>
              <a:gd name="T31" fmla="*/ 577 h 819"/>
              <a:gd name="T32" fmla="*/ 652 w 820"/>
              <a:gd name="T33" fmla="*/ 373 h 819"/>
              <a:gd name="T34" fmla="*/ 652 w 820"/>
              <a:gd name="T35" fmla="*/ 448 h 819"/>
              <a:gd name="T36" fmla="*/ 614 w 820"/>
              <a:gd name="T37" fmla="*/ 373 h 819"/>
              <a:gd name="T38" fmla="*/ 540 w 820"/>
              <a:gd name="T39" fmla="*/ 373 h 819"/>
              <a:gd name="T40" fmla="*/ 503 w 820"/>
              <a:gd name="T41" fmla="*/ 448 h 819"/>
              <a:gd name="T42" fmla="*/ 317 w 820"/>
              <a:gd name="T43" fmla="*/ 373 h 819"/>
              <a:gd name="T44" fmla="*/ 317 w 820"/>
              <a:gd name="T45" fmla="*/ 448 h 819"/>
              <a:gd name="T46" fmla="*/ 279 w 820"/>
              <a:gd name="T47" fmla="*/ 373 h 819"/>
              <a:gd name="T48" fmla="*/ 205 w 820"/>
              <a:gd name="T49" fmla="*/ 373 h 819"/>
              <a:gd name="T50" fmla="*/ 168 w 820"/>
              <a:gd name="T51" fmla="*/ 448 h 819"/>
              <a:gd name="T52" fmla="*/ 37 w 820"/>
              <a:gd name="T53" fmla="*/ 298 h 819"/>
              <a:gd name="T54" fmla="*/ 49 w 820"/>
              <a:gd name="T55" fmla="*/ 772 h 819"/>
              <a:gd name="T56" fmla="*/ 745 w 820"/>
              <a:gd name="T57" fmla="*/ 783 h 819"/>
              <a:gd name="T58" fmla="*/ 779 w 820"/>
              <a:gd name="T59" fmla="*/ 759 h 819"/>
              <a:gd name="T60" fmla="*/ 37 w 820"/>
              <a:gd name="T61" fmla="*/ 298 h 819"/>
              <a:gd name="T62" fmla="*/ 49 w 820"/>
              <a:gd name="T63" fmla="*/ 123 h 819"/>
              <a:gd name="T64" fmla="*/ 37 w 820"/>
              <a:gd name="T65" fmla="*/ 262 h 819"/>
              <a:gd name="T66" fmla="*/ 779 w 820"/>
              <a:gd name="T67" fmla="*/ 135 h 819"/>
              <a:gd name="T68" fmla="*/ 745 w 820"/>
              <a:gd name="T69" fmla="*/ 113 h 819"/>
              <a:gd name="T70" fmla="*/ 669 w 820"/>
              <a:gd name="T71" fmla="*/ 174 h 819"/>
              <a:gd name="T72" fmla="*/ 657 w 820"/>
              <a:gd name="T73" fmla="*/ 186 h 819"/>
              <a:gd name="T74" fmla="*/ 640 w 820"/>
              <a:gd name="T75" fmla="*/ 183 h 819"/>
              <a:gd name="T76" fmla="*/ 634 w 820"/>
              <a:gd name="T77" fmla="*/ 168 h 819"/>
              <a:gd name="T78" fmla="*/ 186 w 820"/>
              <a:gd name="T79" fmla="*/ 168 h 819"/>
              <a:gd name="T80" fmla="*/ 178 w 820"/>
              <a:gd name="T81" fmla="*/ 183 h 819"/>
              <a:gd name="T82" fmla="*/ 161 w 820"/>
              <a:gd name="T83" fmla="*/ 186 h 819"/>
              <a:gd name="T84" fmla="*/ 150 w 820"/>
              <a:gd name="T85" fmla="*/ 174 h 819"/>
              <a:gd name="T86" fmla="*/ 75 w 820"/>
              <a:gd name="T87" fmla="*/ 113 h 819"/>
              <a:gd name="T88" fmla="*/ 178 w 820"/>
              <a:gd name="T89" fmla="*/ 4 h 819"/>
              <a:gd name="T90" fmla="*/ 186 w 820"/>
              <a:gd name="T91" fmla="*/ 20 h 819"/>
              <a:gd name="T92" fmla="*/ 634 w 820"/>
              <a:gd name="T93" fmla="*/ 20 h 819"/>
              <a:gd name="T94" fmla="*/ 640 w 820"/>
              <a:gd name="T95" fmla="*/ 4 h 819"/>
              <a:gd name="T96" fmla="*/ 657 w 820"/>
              <a:gd name="T97" fmla="*/ 1 h 819"/>
              <a:gd name="T98" fmla="*/ 669 w 820"/>
              <a:gd name="T99" fmla="*/ 13 h 819"/>
              <a:gd name="T100" fmla="*/ 745 w 820"/>
              <a:gd name="T101" fmla="*/ 75 h 819"/>
              <a:gd name="T102" fmla="*/ 805 w 820"/>
              <a:gd name="T103" fmla="*/ 106 h 819"/>
              <a:gd name="T104" fmla="*/ 820 w 820"/>
              <a:gd name="T105" fmla="*/ 745 h 819"/>
              <a:gd name="T106" fmla="*/ 789 w 820"/>
              <a:gd name="T107" fmla="*/ 805 h 819"/>
              <a:gd name="T108" fmla="*/ 75 w 820"/>
              <a:gd name="T109" fmla="*/ 819 h 819"/>
              <a:gd name="T110" fmla="*/ 15 w 820"/>
              <a:gd name="T111" fmla="*/ 789 h 819"/>
              <a:gd name="T112" fmla="*/ 0 w 820"/>
              <a:gd name="T113" fmla="*/ 149 h 819"/>
              <a:gd name="T114" fmla="*/ 31 w 820"/>
              <a:gd name="T115" fmla="*/ 89 h 819"/>
              <a:gd name="T116" fmla="*/ 150 w 820"/>
              <a:gd name="T117" fmla="*/ 75 h 819"/>
              <a:gd name="T118" fmla="*/ 152 w 820"/>
              <a:gd name="T119" fmla="*/ 8 h 819"/>
              <a:gd name="T120" fmla="*/ 168 w 820"/>
              <a:gd name="T121" fmla="*/ 0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20" h="819">
                <a:moveTo>
                  <a:pt x="428" y="634"/>
                </a:moveTo>
                <a:lnTo>
                  <a:pt x="503" y="634"/>
                </a:lnTo>
                <a:lnTo>
                  <a:pt x="503" y="708"/>
                </a:lnTo>
                <a:lnTo>
                  <a:pt x="428" y="708"/>
                </a:lnTo>
                <a:lnTo>
                  <a:pt x="428" y="634"/>
                </a:lnTo>
                <a:close/>
                <a:moveTo>
                  <a:pt x="317" y="634"/>
                </a:moveTo>
                <a:lnTo>
                  <a:pt x="392" y="634"/>
                </a:lnTo>
                <a:lnTo>
                  <a:pt x="392" y="708"/>
                </a:lnTo>
                <a:lnTo>
                  <a:pt x="317" y="708"/>
                </a:lnTo>
                <a:lnTo>
                  <a:pt x="317" y="634"/>
                </a:lnTo>
                <a:close/>
                <a:moveTo>
                  <a:pt x="205" y="634"/>
                </a:moveTo>
                <a:lnTo>
                  <a:pt x="279" y="634"/>
                </a:lnTo>
                <a:lnTo>
                  <a:pt x="279" y="708"/>
                </a:lnTo>
                <a:lnTo>
                  <a:pt x="205" y="708"/>
                </a:lnTo>
                <a:lnTo>
                  <a:pt x="205" y="634"/>
                </a:lnTo>
                <a:close/>
                <a:moveTo>
                  <a:pt x="93" y="634"/>
                </a:moveTo>
                <a:lnTo>
                  <a:pt x="168" y="634"/>
                </a:lnTo>
                <a:lnTo>
                  <a:pt x="168" y="708"/>
                </a:lnTo>
                <a:lnTo>
                  <a:pt x="93" y="708"/>
                </a:lnTo>
                <a:lnTo>
                  <a:pt x="93" y="634"/>
                </a:lnTo>
                <a:close/>
                <a:moveTo>
                  <a:pt x="652" y="503"/>
                </a:moveTo>
                <a:lnTo>
                  <a:pt x="727" y="503"/>
                </a:lnTo>
                <a:lnTo>
                  <a:pt x="727" y="577"/>
                </a:lnTo>
                <a:lnTo>
                  <a:pt x="652" y="577"/>
                </a:lnTo>
                <a:lnTo>
                  <a:pt x="652" y="503"/>
                </a:lnTo>
                <a:close/>
                <a:moveTo>
                  <a:pt x="540" y="503"/>
                </a:moveTo>
                <a:lnTo>
                  <a:pt x="614" y="503"/>
                </a:lnTo>
                <a:lnTo>
                  <a:pt x="614" y="577"/>
                </a:lnTo>
                <a:lnTo>
                  <a:pt x="540" y="577"/>
                </a:lnTo>
                <a:lnTo>
                  <a:pt x="540" y="503"/>
                </a:lnTo>
                <a:close/>
                <a:moveTo>
                  <a:pt x="428" y="503"/>
                </a:moveTo>
                <a:lnTo>
                  <a:pt x="503" y="503"/>
                </a:lnTo>
                <a:lnTo>
                  <a:pt x="503" y="577"/>
                </a:lnTo>
                <a:lnTo>
                  <a:pt x="428" y="577"/>
                </a:lnTo>
                <a:lnTo>
                  <a:pt x="428" y="503"/>
                </a:lnTo>
                <a:close/>
                <a:moveTo>
                  <a:pt x="317" y="503"/>
                </a:moveTo>
                <a:lnTo>
                  <a:pt x="392" y="503"/>
                </a:lnTo>
                <a:lnTo>
                  <a:pt x="392" y="577"/>
                </a:lnTo>
                <a:lnTo>
                  <a:pt x="317" y="577"/>
                </a:lnTo>
                <a:lnTo>
                  <a:pt x="317" y="503"/>
                </a:lnTo>
                <a:close/>
                <a:moveTo>
                  <a:pt x="205" y="503"/>
                </a:moveTo>
                <a:lnTo>
                  <a:pt x="279" y="503"/>
                </a:lnTo>
                <a:lnTo>
                  <a:pt x="279" y="577"/>
                </a:lnTo>
                <a:lnTo>
                  <a:pt x="205" y="577"/>
                </a:lnTo>
                <a:lnTo>
                  <a:pt x="205" y="503"/>
                </a:lnTo>
                <a:close/>
                <a:moveTo>
                  <a:pt x="93" y="503"/>
                </a:moveTo>
                <a:lnTo>
                  <a:pt x="168" y="503"/>
                </a:lnTo>
                <a:lnTo>
                  <a:pt x="168" y="577"/>
                </a:lnTo>
                <a:lnTo>
                  <a:pt x="93" y="577"/>
                </a:lnTo>
                <a:lnTo>
                  <a:pt x="93" y="503"/>
                </a:lnTo>
                <a:close/>
                <a:moveTo>
                  <a:pt x="652" y="373"/>
                </a:moveTo>
                <a:lnTo>
                  <a:pt x="727" y="373"/>
                </a:lnTo>
                <a:lnTo>
                  <a:pt x="727" y="448"/>
                </a:lnTo>
                <a:lnTo>
                  <a:pt x="652" y="448"/>
                </a:lnTo>
                <a:lnTo>
                  <a:pt x="652" y="373"/>
                </a:lnTo>
                <a:close/>
                <a:moveTo>
                  <a:pt x="540" y="373"/>
                </a:moveTo>
                <a:lnTo>
                  <a:pt x="614" y="373"/>
                </a:lnTo>
                <a:lnTo>
                  <a:pt x="614" y="448"/>
                </a:lnTo>
                <a:lnTo>
                  <a:pt x="540" y="448"/>
                </a:lnTo>
                <a:lnTo>
                  <a:pt x="540" y="373"/>
                </a:lnTo>
                <a:close/>
                <a:moveTo>
                  <a:pt x="428" y="373"/>
                </a:moveTo>
                <a:lnTo>
                  <a:pt x="503" y="373"/>
                </a:lnTo>
                <a:lnTo>
                  <a:pt x="503" y="448"/>
                </a:lnTo>
                <a:lnTo>
                  <a:pt x="428" y="448"/>
                </a:lnTo>
                <a:lnTo>
                  <a:pt x="428" y="373"/>
                </a:lnTo>
                <a:close/>
                <a:moveTo>
                  <a:pt x="317" y="373"/>
                </a:moveTo>
                <a:lnTo>
                  <a:pt x="392" y="373"/>
                </a:lnTo>
                <a:lnTo>
                  <a:pt x="392" y="448"/>
                </a:lnTo>
                <a:lnTo>
                  <a:pt x="317" y="448"/>
                </a:lnTo>
                <a:lnTo>
                  <a:pt x="317" y="373"/>
                </a:lnTo>
                <a:close/>
                <a:moveTo>
                  <a:pt x="205" y="373"/>
                </a:moveTo>
                <a:lnTo>
                  <a:pt x="279" y="373"/>
                </a:lnTo>
                <a:lnTo>
                  <a:pt x="279" y="448"/>
                </a:lnTo>
                <a:lnTo>
                  <a:pt x="205" y="448"/>
                </a:lnTo>
                <a:lnTo>
                  <a:pt x="205" y="373"/>
                </a:lnTo>
                <a:close/>
                <a:moveTo>
                  <a:pt x="93" y="373"/>
                </a:moveTo>
                <a:lnTo>
                  <a:pt x="168" y="373"/>
                </a:lnTo>
                <a:lnTo>
                  <a:pt x="168" y="448"/>
                </a:lnTo>
                <a:lnTo>
                  <a:pt x="93" y="448"/>
                </a:lnTo>
                <a:lnTo>
                  <a:pt x="93" y="373"/>
                </a:lnTo>
                <a:close/>
                <a:moveTo>
                  <a:pt x="37" y="298"/>
                </a:moveTo>
                <a:lnTo>
                  <a:pt x="37" y="745"/>
                </a:lnTo>
                <a:lnTo>
                  <a:pt x="41" y="759"/>
                </a:lnTo>
                <a:lnTo>
                  <a:pt x="49" y="772"/>
                </a:lnTo>
                <a:lnTo>
                  <a:pt x="61" y="780"/>
                </a:lnTo>
                <a:lnTo>
                  <a:pt x="75" y="783"/>
                </a:lnTo>
                <a:lnTo>
                  <a:pt x="745" y="783"/>
                </a:lnTo>
                <a:lnTo>
                  <a:pt x="759" y="780"/>
                </a:lnTo>
                <a:lnTo>
                  <a:pt x="771" y="772"/>
                </a:lnTo>
                <a:lnTo>
                  <a:pt x="779" y="759"/>
                </a:lnTo>
                <a:lnTo>
                  <a:pt x="782" y="745"/>
                </a:lnTo>
                <a:lnTo>
                  <a:pt x="782" y="298"/>
                </a:lnTo>
                <a:lnTo>
                  <a:pt x="37" y="298"/>
                </a:lnTo>
                <a:close/>
                <a:moveTo>
                  <a:pt x="75" y="113"/>
                </a:moveTo>
                <a:lnTo>
                  <a:pt x="61" y="115"/>
                </a:lnTo>
                <a:lnTo>
                  <a:pt x="49" y="123"/>
                </a:lnTo>
                <a:lnTo>
                  <a:pt x="41" y="135"/>
                </a:lnTo>
                <a:lnTo>
                  <a:pt x="37" y="149"/>
                </a:lnTo>
                <a:lnTo>
                  <a:pt x="37" y="262"/>
                </a:lnTo>
                <a:lnTo>
                  <a:pt x="782" y="262"/>
                </a:lnTo>
                <a:lnTo>
                  <a:pt x="782" y="149"/>
                </a:lnTo>
                <a:lnTo>
                  <a:pt x="779" y="135"/>
                </a:lnTo>
                <a:lnTo>
                  <a:pt x="771" y="123"/>
                </a:lnTo>
                <a:lnTo>
                  <a:pt x="759" y="115"/>
                </a:lnTo>
                <a:lnTo>
                  <a:pt x="745" y="113"/>
                </a:lnTo>
                <a:lnTo>
                  <a:pt x="670" y="113"/>
                </a:lnTo>
                <a:lnTo>
                  <a:pt x="670" y="168"/>
                </a:lnTo>
                <a:lnTo>
                  <a:pt x="669" y="174"/>
                </a:lnTo>
                <a:lnTo>
                  <a:pt x="666" y="179"/>
                </a:lnTo>
                <a:lnTo>
                  <a:pt x="663" y="183"/>
                </a:lnTo>
                <a:lnTo>
                  <a:pt x="657" y="186"/>
                </a:lnTo>
                <a:lnTo>
                  <a:pt x="652" y="187"/>
                </a:lnTo>
                <a:lnTo>
                  <a:pt x="646" y="186"/>
                </a:lnTo>
                <a:lnTo>
                  <a:pt x="640" y="183"/>
                </a:lnTo>
                <a:lnTo>
                  <a:pt x="636" y="179"/>
                </a:lnTo>
                <a:lnTo>
                  <a:pt x="634" y="174"/>
                </a:lnTo>
                <a:lnTo>
                  <a:pt x="634" y="168"/>
                </a:lnTo>
                <a:lnTo>
                  <a:pt x="634" y="113"/>
                </a:lnTo>
                <a:lnTo>
                  <a:pt x="186" y="113"/>
                </a:lnTo>
                <a:lnTo>
                  <a:pt x="186" y="168"/>
                </a:lnTo>
                <a:lnTo>
                  <a:pt x="185" y="174"/>
                </a:lnTo>
                <a:lnTo>
                  <a:pt x="182" y="179"/>
                </a:lnTo>
                <a:lnTo>
                  <a:pt x="178" y="183"/>
                </a:lnTo>
                <a:lnTo>
                  <a:pt x="173" y="186"/>
                </a:lnTo>
                <a:lnTo>
                  <a:pt x="168" y="187"/>
                </a:lnTo>
                <a:lnTo>
                  <a:pt x="161" y="186"/>
                </a:lnTo>
                <a:lnTo>
                  <a:pt x="157" y="183"/>
                </a:lnTo>
                <a:lnTo>
                  <a:pt x="152" y="179"/>
                </a:lnTo>
                <a:lnTo>
                  <a:pt x="150" y="174"/>
                </a:lnTo>
                <a:lnTo>
                  <a:pt x="150" y="168"/>
                </a:lnTo>
                <a:lnTo>
                  <a:pt x="150" y="113"/>
                </a:lnTo>
                <a:lnTo>
                  <a:pt x="75" y="113"/>
                </a:lnTo>
                <a:close/>
                <a:moveTo>
                  <a:pt x="168" y="0"/>
                </a:moveTo>
                <a:lnTo>
                  <a:pt x="173" y="1"/>
                </a:lnTo>
                <a:lnTo>
                  <a:pt x="178" y="4"/>
                </a:lnTo>
                <a:lnTo>
                  <a:pt x="182" y="8"/>
                </a:lnTo>
                <a:lnTo>
                  <a:pt x="185" y="13"/>
                </a:lnTo>
                <a:lnTo>
                  <a:pt x="186" y="20"/>
                </a:lnTo>
                <a:lnTo>
                  <a:pt x="186" y="75"/>
                </a:lnTo>
                <a:lnTo>
                  <a:pt x="634" y="75"/>
                </a:lnTo>
                <a:lnTo>
                  <a:pt x="634" y="20"/>
                </a:lnTo>
                <a:lnTo>
                  <a:pt x="634" y="13"/>
                </a:lnTo>
                <a:lnTo>
                  <a:pt x="636" y="8"/>
                </a:lnTo>
                <a:lnTo>
                  <a:pt x="640" y="4"/>
                </a:lnTo>
                <a:lnTo>
                  <a:pt x="646" y="1"/>
                </a:lnTo>
                <a:lnTo>
                  <a:pt x="652" y="0"/>
                </a:lnTo>
                <a:lnTo>
                  <a:pt x="657" y="1"/>
                </a:lnTo>
                <a:lnTo>
                  <a:pt x="663" y="4"/>
                </a:lnTo>
                <a:lnTo>
                  <a:pt x="666" y="8"/>
                </a:lnTo>
                <a:lnTo>
                  <a:pt x="669" y="13"/>
                </a:lnTo>
                <a:lnTo>
                  <a:pt x="670" y="20"/>
                </a:lnTo>
                <a:lnTo>
                  <a:pt x="670" y="75"/>
                </a:lnTo>
                <a:lnTo>
                  <a:pt x="745" y="75"/>
                </a:lnTo>
                <a:lnTo>
                  <a:pt x="769" y="79"/>
                </a:lnTo>
                <a:lnTo>
                  <a:pt x="789" y="89"/>
                </a:lnTo>
                <a:lnTo>
                  <a:pt x="805" y="106"/>
                </a:lnTo>
                <a:lnTo>
                  <a:pt x="816" y="126"/>
                </a:lnTo>
                <a:lnTo>
                  <a:pt x="820" y="149"/>
                </a:lnTo>
                <a:lnTo>
                  <a:pt x="820" y="745"/>
                </a:lnTo>
                <a:lnTo>
                  <a:pt x="816" y="768"/>
                </a:lnTo>
                <a:lnTo>
                  <a:pt x="805" y="789"/>
                </a:lnTo>
                <a:lnTo>
                  <a:pt x="789" y="805"/>
                </a:lnTo>
                <a:lnTo>
                  <a:pt x="769" y="816"/>
                </a:lnTo>
                <a:lnTo>
                  <a:pt x="745" y="819"/>
                </a:lnTo>
                <a:lnTo>
                  <a:pt x="75" y="819"/>
                </a:lnTo>
                <a:lnTo>
                  <a:pt x="51" y="816"/>
                </a:lnTo>
                <a:lnTo>
                  <a:pt x="31" y="805"/>
                </a:lnTo>
                <a:lnTo>
                  <a:pt x="15" y="789"/>
                </a:lnTo>
                <a:lnTo>
                  <a:pt x="4" y="768"/>
                </a:lnTo>
                <a:lnTo>
                  <a:pt x="0" y="745"/>
                </a:lnTo>
                <a:lnTo>
                  <a:pt x="0" y="149"/>
                </a:lnTo>
                <a:lnTo>
                  <a:pt x="4" y="126"/>
                </a:lnTo>
                <a:lnTo>
                  <a:pt x="15" y="106"/>
                </a:lnTo>
                <a:lnTo>
                  <a:pt x="31" y="89"/>
                </a:lnTo>
                <a:lnTo>
                  <a:pt x="51" y="79"/>
                </a:lnTo>
                <a:lnTo>
                  <a:pt x="75" y="75"/>
                </a:lnTo>
                <a:lnTo>
                  <a:pt x="150" y="75"/>
                </a:lnTo>
                <a:lnTo>
                  <a:pt x="150" y="20"/>
                </a:lnTo>
                <a:lnTo>
                  <a:pt x="150" y="13"/>
                </a:lnTo>
                <a:lnTo>
                  <a:pt x="152" y="8"/>
                </a:lnTo>
                <a:lnTo>
                  <a:pt x="157" y="4"/>
                </a:lnTo>
                <a:lnTo>
                  <a:pt x="161" y="1"/>
                </a:lnTo>
                <a:lnTo>
                  <a:pt x="1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8" name="Freeform 5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8006" y="4916021"/>
            <a:ext cx="445052" cy="445052"/>
          </a:xfrm>
          <a:custGeom>
            <a:avLst/>
            <a:gdLst>
              <a:gd name="T0" fmla="*/ 45 w 819"/>
              <a:gd name="T1" fmla="*/ 782 h 819"/>
              <a:gd name="T2" fmla="*/ 750 w 819"/>
              <a:gd name="T3" fmla="*/ 708 h 819"/>
              <a:gd name="T4" fmla="*/ 632 w 819"/>
              <a:gd name="T5" fmla="*/ 335 h 819"/>
              <a:gd name="T6" fmla="*/ 707 w 819"/>
              <a:gd name="T7" fmla="*/ 670 h 819"/>
              <a:gd name="T8" fmla="*/ 632 w 819"/>
              <a:gd name="T9" fmla="*/ 335 h 819"/>
              <a:gd name="T10" fmla="*/ 521 w 819"/>
              <a:gd name="T11" fmla="*/ 670 h 819"/>
              <a:gd name="T12" fmla="*/ 596 w 819"/>
              <a:gd name="T13" fmla="*/ 335 h 819"/>
              <a:gd name="T14" fmla="*/ 335 w 819"/>
              <a:gd name="T15" fmla="*/ 335 h 819"/>
              <a:gd name="T16" fmla="*/ 484 w 819"/>
              <a:gd name="T17" fmla="*/ 670 h 819"/>
              <a:gd name="T18" fmla="*/ 335 w 819"/>
              <a:gd name="T19" fmla="*/ 335 h 819"/>
              <a:gd name="T20" fmla="*/ 223 w 819"/>
              <a:gd name="T21" fmla="*/ 670 h 819"/>
              <a:gd name="T22" fmla="*/ 297 w 819"/>
              <a:gd name="T23" fmla="*/ 335 h 819"/>
              <a:gd name="T24" fmla="*/ 111 w 819"/>
              <a:gd name="T25" fmla="*/ 335 h 819"/>
              <a:gd name="T26" fmla="*/ 186 w 819"/>
              <a:gd name="T27" fmla="*/ 670 h 819"/>
              <a:gd name="T28" fmla="*/ 111 w 819"/>
              <a:gd name="T29" fmla="*/ 335 h 819"/>
              <a:gd name="T30" fmla="*/ 37 w 819"/>
              <a:gd name="T31" fmla="*/ 298 h 819"/>
              <a:gd name="T32" fmla="*/ 781 w 819"/>
              <a:gd name="T33" fmla="*/ 260 h 819"/>
              <a:gd name="T34" fmla="*/ 410 w 819"/>
              <a:gd name="T35" fmla="*/ 40 h 819"/>
              <a:gd name="T36" fmla="*/ 730 w 819"/>
              <a:gd name="T37" fmla="*/ 223 h 819"/>
              <a:gd name="T38" fmla="*/ 410 w 819"/>
              <a:gd name="T39" fmla="*/ 0 h 819"/>
              <a:gd name="T40" fmla="*/ 419 w 819"/>
              <a:gd name="T41" fmla="*/ 2 h 819"/>
              <a:gd name="T42" fmla="*/ 809 w 819"/>
              <a:gd name="T43" fmla="*/ 226 h 819"/>
              <a:gd name="T44" fmla="*/ 813 w 819"/>
              <a:gd name="T45" fmla="*/ 229 h 819"/>
              <a:gd name="T46" fmla="*/ 818 w 819"/>
              <a:gd name="T47" fmla="*/ 236 h 819"/>
              <a:gd name="T48" fmla="*/ 819 w 819"/>
              <a:gd name="T49" fmla="*/ 316 h 819"/>
              <a:gd name="T50" fmla="*/ 815 w 819"/>
              <a:gd name="T51" fmla="*/ 327 h 819"/>
              <a:gd name="T52" fmla="*/ 806 w 819"/>
              <a:gd name="T53" fmla="*/ 333 h 819"/>
              <a:gd name="T54" fmla="*/ 745 w 819"/>
              <a:gd name="T55" fmla="*/ 335 h 819"/>
              <a:gd name="T56" fmla="*/ 763 w 819"/>
              <a:gd name="T57" fmla="*/ 670 h 819"/>
              <a:gd name="T58" fmla="*/ 774 w 819"/>
              <a:gd name="T59" fmla="*/ 674 h 819"/>
              <a:gd name="T60" fmla="*/ 780 w 819"/>
              <a:gd name="T61" fmla="*/ 683 h 819"/>
              <a:gd name="T62" fmla="*/ 818 w 819"/>
              <a:gd name="T63" fmla="*/ 794 h 819"/>
              <a:gd name="T64" fmla="*/ 818 w 819"/>
              <a:gd name="T65" fmla="*/ 797 h 819"/>
              <a:gd name="T66" fmla="*/ 818 w 819"/>
              <a:gd name="T67" fmla="*/ 806 h 819"/>
              <a:gd name="T68" fmla="*/ 812 w 819"/>
              <a:gd name="T69" fmla="*/ 815 h 819"/>
              <a:gd name="T70" fmla="*/ 800 w 819"/>
              <a:gd name="T71" fmla="*/ 819 h 819"/>
              <a:gd name="T72" fmla="*/ 12 w 819"/>
              <a:gd name="T73" fmla="*/ 818 h 819"/>
              <a:gd name="T74" fmla="*/ 3 w 819"/>
              <a:gd name="T75" fmla="*/ 811 h 819"/>
              <a:gd name="T76" fmla="*/ 0 w 819"/>
              <a:gd name="T77" fmla="*/ 801 h 819"/>
              <a:gd name="T78" fmla="*/ 2 w 819"/>
              <a:gd name="T79" fmla="*/ 794 h 819"/>
              <a:gd name="T80" fmla="*/ 38 w 819"/>
              <a:gd name="T81" fmla="*/ 683 h 819"/>
              <a:gd name="T82" fmla="*/ 41 w 819"/>
              <a:gd name="T83" fmla="*/ 678 h 819"/>
              <a:gd name="T84" fmla="*/ 50 w 819"/>
              <a:gd name="T85" fmla="*/ 671 h 819"/>
              <a:gd name="T86" fmla="*/ 75 w 819"/>
              <a:gd name="T87" fmla="*/ 670 h 819"/>
              <a:gd name="T88" fmla="*/ 19 w 819"/>
              <a:gd name="T89" fmla="*/ 335 h 819"/>
              <a:gd name="T90" fmla="*/ 7 w 819"/>
              <a:gd name="T91" fmla="*/ 331 h 819"/>
              <a:gd name="T92" fmla="*/ 0 w 819"/>
              <a:gd name="T93" fmla="*/ 322 h 819"/>
              <a:gd name="T94" fmla="*/ 0 w 819"/>
              <a:gd name="T95" fmla="*/ 242 h 819"/>
              <a:gd name="T96" fmla="*/ 3 w 819"/>
              <a:gd name="T97" fmla="*/ 233 h 819"/>
              <a:gd name="T98" fmla="*/ 9 w 819"/>
              <a:gd name="T99" fmla="*/ 226 h 819"/>
              <a:gd name="T100" fmla="*/ 401 w 819"/>
              <a:gd name="T101" fmla="*/ 2 h 819"/>
              <a:gd name="T102" fmla="*/ 405 w 819"/>
              <a:gd name="T103" fmla="*/ 1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19" h="819">
                <a:moveTo>
                  <a:pt x="70" y="708"/>
                </a:moveTo>
                <a:lnTo>
                  <a:pt x="45" y="782"/>
                </a:lnTo>
                <a:lnTo>
                  <a:pt x="775" y="782"/>
                </a:lnTo>
                <a:lnTo>
                  <a:pt x="750" y="708"/>
                </a:lnTo>
                <a:lnTo>
                  <a:pt x="70" y="708"/>
                </a:lnTo>
                <a:close/>
                <a:moveTo>
                  <a:pt x="632" y="335"/>
                </a:moveTo>
                <a:lnTo>
                  <a:pt x="632" y="670"/>
                </a:lnTo>
                <a:lnTo>
                  <a:pt x="707" y="670"/>
                </a:lnTo>
                <a:lnTo>
                  <a:pt x="707" y="335"/>
                </a:lnTo>
                <a:lnTo>
                  <a:pt x="632" y="335"/>
                </a:lnTo>
                <a:close/>
                <a:moveTo>
                  <a:pt x="521" y="335"/>
                </a:moveTo>
                <a:lnTo>
                  <a:pt x="521" y="670"/>
                </a:lnTo>
                <a:lnTo>
                  <a:pt x="596" y="670"/>
                </a:lnTo>
                <a:lnTo>
                  <a:pt x="596" y="335"/>
                </a:lnTo>
                <a:lnTo>
                  <a:pt x="521" y="335"/>
                </a:lnTo>
                <a:close/>
                <a:moveTo>
                  <a:pt x="335" y="335"/>
                </a:moveTo>
                <a:lnTo>
                  <a:pt x="335" y="670"/>
                </a:lnTo>
                <a:lnTo>
                  <a:pt x="484" y="670"/>
                </a:lnTo>
                <a:lnTo>
                  <a:pt x="484" y="335"/>
                </a:lnTo>
                <a:lnTo>
                  <a:pt x="335" y="335"/>
                </a:lnTo>
                <a:close/>
                <a:moveTo>
                  <a:pt x="223" y="335"/>
                </a:moveTo>
                <a:lnTo>
                  <a:pt x="223" y="670"/>
                </a:lnTo>
                <a:lnTo>
                  <a:pt x="297" y="670"/>
                </a:lnTo>
                <a:lnTo>
                  <a:pt x="297" y="335"/>
                </a:lnTo>
                <a:lnTo>
                  <a:pt x="223" y="335"/>
                </a:lnTo>
                <a:close/>
                <a:moveTo>
                  <a:pt x="111" y="335"/>
                </a:moveTo>
                <a:lnTo>
                  <a:pt x="111" y="670"/>
                </a:lnTo>
                <a:lnTo>
                  <a:pt x="186" y="670"/>
                </a:lnTo>
                <a:lnTo>
                  <a:pt x="186" y="335"/>
                </a:lnTo>
                <a:lnTo>
                  <a:pt x="111" y="335"/>
                </a:lnTo>
                <a:close/>
                <a:moveTo>
                  <a:pt x="37" y="260"/>
                </a:moveTo>
                <a:lnTo>
                  <a:pt x="37" y="298"/>
                </a:lnTo>
                <a:lnTo>
                  <a:pt x="781" y="298"/>
                </a:lnTo>
                <a:lnTo>
                  <a:pt x="781" y="260"/>
                </a:lnTo>
                <a:lnTo>
                  <a:pt x="37" y="260"/>
                </a:lnTo>
                <a:close/>
                <a:moveTo>
                  <a:pt x="410" y="40"/>
                </a:moveTo>
                <a:lnTo>
                  <a:pt x="88" y="223"/>
                </a:lnTo>
                <a:lnTo>
                  <a:pt x="730" y="223"/>
                </a:lnTo>
                <a:lnTo>
                  <a:pt x="410" y="40"/>
                </a:lnTo>
                <a:close/>
                <a:moveTo>
                  <a:pt x="410" y="0"/>
                </a:moveTo>
                <a:lnTo>
                  <a:pt x="414" y="1"/>
                </a:lnTo>
                <a:lnTo>
                  <a:pt x="419" y="2"/>
                </a:lnTo>
                <a:lnTo>
                  <a:pt x="419" y="2"/>
                </a:lnTo>
                <a:lnTo>
                  <a:pt x="809" y="226"/>
                </a:lnTo>
                <a:lnTo>
                  <a:pt x="809" y="226"/>
                </a:lnTo>
                <a:lnTo>
                  <a:pt x="813" y="229"/>
                </a:lnTo>
                <a:lnTo>
                  <a:pt x="817" y="233"/>
                </a:lnTo>
                <a:lnTo>
                  <a:pt x="818" y="236"/>
                </a:lnTo>
                <a:lnTo>
                  <a:pt x="819" y="242"/>
                </a:lnTo>
                <a:lnTo>
                  <a:pt x="819" y="316"/>
                </a:lnTo>
                <a:lnTo>
                  <a:pt x="818" y="322"/>
                </a:lnTo>
                <a:lnTo>
                  <a:pt x="815" y="327"/>
                </a:lnTo>
                <a:lnTo>
                  <a:pt x="812" y="331"/>
                </a:lnTo>
                <a:lnTo>
                  <a:pt x="806" y="333"/>
                </a:lnTo>
                <a:lnTo>
                  <a:pt x="800" y="335"/>
                </a:lnTo>
                <a:lnTo>
                  <a:pt x="745" y="335"/>
                </a:lnTo>
                <a:lnTo>
                  <a:pt x="745" y="670"/>
                </a:lnTo>
                <a:lnTo>
                  <a:pt x="763" y="670"/>
                </a:lnTo>
                <a:lnTo>
                  <a:pt x="768" y="671"/>
                </a:lnTo>
                <a:lnTo>
                  <a:pt x="774" y="674"/>
                </a:lnTo>
                <a:lnTo>
                  <a:pt x="778" y="678"/>
                </a:lnTo>
                <a:lnTo>
                  <a:pt x="780" y="683"/>
                </a:lnTo>
                <a:lnTo>
                  <a:pt x="780" y="683"/>
                </a:lnTo>
                <a:lnTo>
                  <a:pt x="818" y="794"/>
                </a:lnTo>
                <a:lnTo>
                  <a:pt x="818" y="794"/>
                </a:lnTo>
                <a:lnTo>
                  <a:pt x="818" y="797"/>
                </a:lnTo>
                <a:lnTo>
                  <a:pt x="819" y="801"/>
                </a:lnTo>
                <a:lnTo>
                  <a:pt x="818" y="806"/>
                </a:lnTo>
                <a:lnTo>
                  <a:pt x="815" y="811"/>
                </a:lnTo>
                <a:lnTo>
                  <a:pt x="812" y="815"/>
                </a:lnTo>
                <a:lnTo>
                  <a:pt x="806" y="818"/>
                </a:lnTo>
                <a:lnTo>
                  <a:pt x="800" y="819"/>
                </a:lnTo>
                <a:lnTo>
                  <a:pt x="19" y="819"/>
                </a:lnTo>
                <a:lnTo>
                  <a:pt x="12" y="818"/>
                </a:lnTo>
                <a:lnTo>
                  <a:pt x="7" y="815"/>
                </a:lnTo>
                <a:lnTo>
                  <a:pt x="3" y="811"/>
                </a:lnTo>
                <a:lnTo>
                  <a:pt x="0" y="806"/>
                </a:lnTo>
                <a:lnTo>
                  <a:pt x="0" y="801"/>
                </a:lnTo>
                <a:lnTo>
                  <a:pt x="0" y="797"/>
                </a:lnTo>
                <a:lnTo>
                  <a:pt x="2" y="794"/>
                </a:lnTo>
                <a:lnTo>
                  <a:pt x="0" y="794"/>
                </a:lnTo>
                <a:lnTo>
                  <a:pt x="38" y="683"/>
                </a:lnTo>
                <a:lnTo>
                  <a:pt x="38" y="683"/>
                </a:lnTo>
                <a:lnTo>
                  <a:pt x="41" y="678"/>
                </a:lnTo>
                <a:lnTo>
                  <a:pt x="45" y="674"/>
                </a:lnTo>
                <a:lnTo>
                  <a:pt x="50" y="671"/>
                </a:lnTo>
                <a:lnTo>
                  <a:pt x="55" y="670"/>
                </a:lnTo>
                <a:lnTo>
                  <a:pt x="75" y="670"/>
                </a:lnTo>
                <a:lnTo>
                  <a:pt x="75" y="335"/>
                </a:lnTo>
                <a:lnTo>
                  <a:pt x="19" y="335"/>
                </a:lnTo>
                <a:lnTo>
                  <a:pt x="12" y="333"/>
                </a:lnTo>
                <a:lnTo>
                  <a:pt x="7" y="331"/>
                </a:lnTo>
                <a:lnTo>
                  <a:pt x="3" y="327"/>
                </a:lnTo>
                <a:lnTo>
                  <a:pt x="0" y="322"/>
                </a:lnTo>
                <a:lnTo>
                  <a:pt x="0" y="316"/>
                </a:lnTo>
                <a:lnTo>
                  <a:pt x="0" y="242"/>
                </a:lnTo>
                <a:lnTo>
                  <a:pt x="0" y="236"/>
                </a:lnTo>
                <a:lnTo>
                  <a:pt x="3" y="233"/>
                </a:lnTo>
                <a:lnTo>
                  <a:pt x="6" y="229"/>
                </a:lnTo>
                <a:lnTo>
                  <a:pt x="9" y="226"/>
                </a:lnTo>
                <a:lnTo>
                  <a:pt x="9" y="226"/>
                </a:lnTo>
                <a:lnTo>
                  <a:pt x="401" y="2"/>
                </a:lnTo>
                <a:lnTo>
                  <a:pt x="401" y="2"/>
                </a:lnTo>
                <a:lnTo>
                  <a:pt x="405" y="1"/>
                </a:lnTo>
                <a:lnTo>
                  <a:pt x="41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9" name="Freeform 6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07592" y="5756802"/>
            <a:ext cx="445026" cy="364578"/>
          </a:xfrm>
          <a:custGeom>
            <a:avLst/>
            <a:gdLst>
              <a:gd name="T0" fmla="*/ 403 w 780"/>
              <a:gd name="T1" fmla="*/ 463 h 639"/>
              <a:gd name="T2" fmla="*/ 423 w 780"/>
              <a:gd name="T3" fmla="*/ 483 h 639"/>
              <a:gd name="T4" fmla="*/ 423 w 780"/>
              <a:gd name="T5" fmla="*/ 511 h 639"/>
              <a:gd name="T6" fmla="*/ 403 w 780"/>
              <a:gd name="T7" fmla="*/ 529 h 639"/>
              <a:gd name="T8" fmla="*/ 376 w 780"/>
              <a:gd name="T9" fmla="*/ 529 h 639"/>
              <a:gd name="T10" fmla="*/ 357 w 780"/>
              <a:gd name="T11" fmla="*/ 511 h 639"/>
              <a:gd name="T12" fmla="*/ 357 w 780"/>
              <a:gd name="T13" fmla="*/ 483 h 639"/>
              <a:gd name="T14" fmla="*/ 376 w 780"/>
              <a:gd name="T15" fmla="*/ 463 h 639"/>
              <a:gd name="T16" fmla="*/ 390 w 780"/>
              <a:gd name="T17" fmla="*/ 178 h 639"/>
              <a:gd name="T18" fmla="*/ 415 w 780"/>
              <a:gd name="T19" fmla="*/ 187 h 639"/>
              <a:gd name="T20" fmla="*/ 425 w 780"/>
              <a:gd name="T21" fmla="*/ 213 h 639"/>
              <a:gd name="T22" fmla="*/ 407 w 780"/>
              <a:gd name="T23" fmla="*/ 414 h 639"/>
              <a:gd name="T24" fmla="*/ 401 w 780"/>
              <a:gd name="T25" fmla="*/ 423 h 639"/>
              <a:gd name="T26" fmla="*/ 390 w 780"/>
              <a:gd name="T27" fmla="*/ 425 h 639"/>
              <a:gd name="T28" fmla="*/ 380 w 780"/>
              <a:gd name="T29" fmla="*/ 423 h 639"/>
              <a:gd name="T30" fmla="*/ 373 w 780"/>
              <a:gd name="T31" fmla="*/ 414 h 639"/>
              <a:gd name="T32" fmla="*/ 355 w 780"/>
              <a:gd name="T33" fmla="*/ 213 h 639"/>
              <a:gd name="T34" fmla="*/ 365 w 780"/>
              <a:gd name="T35" fmla="*/ 187 h 639"/>
              <a:gd name="T36" fmla="*/ 390 w 780"/>
              <a:gd name="T37" fmla="*/ 178 h 639"/>
              <a:gd name="T38" fmla="*/ 377 w 780"/>
              <a:gd name="T39" fmla="*/ 38 h 639"/>
              <a:gd name="T40" fmla="*/ 361 w 780"/>
              <a:gd name="T41" fmla="*/ 50 h 639"/>
              <a:gd name="T42" fmla="*/ 357 w 780"/>
              <a:gd name="T43" fmla="*/ 55 h 639"/>
              <a:gd name="T44" fmla="*/ 38 w 780"/>
              <a:gd name="T45" fmla="*/ 552 h 639"/>
              <a:gd name="T46" fmla="*/ 38 w 780"/>
              <a:gd name="T47" fmla="*/ 554 h 639"/>
              <a:gd name="T48" fmla="*/ 37 w 780"/>
              <a:gd name="T49" fmla="*/ 559 h 639"/>
              <a:gd name="T50" fmla="*/ 35 w 780"/>
              <a:gd name="T51" fmla="*/ 567 h 639"/>
              <a:gd name="T52" fmla="*/ 46 w 780"/>
              <a:gd name="T53" fmla="*/ 593 h 639"/>
              <a:gd name="T54" fmla="*/ 71 w 780"/>
              <a:gd name="T55" fmla="*/ 603 h 639"/>
              <a:gd name="T56" fmla="*/ 723 w 780"/>
              <a:gd name="T57" fmla="*/ 600 h 639"/>
              <a:gd name="T58" fmla="*/ 742 w 780"/>
              <a:gd name="T59" fmla="*/ 581 h 639"/>
              <a:gd name="T60" fmla="*/ 744 w 780"/>
              <a:gd name="T61" fmla="*/ 562 h 639"/>
              <a:gd name="T62" fmla="*/ 744 w 780"/>
              <a:gd name="T63" fmla="*/ 555 h 639"/>
              <a:gd name="T64" fmla="*/ 741 w 780"/>
              <a:gd name="T65" fmla="*/ 552 h 639"/>
              <a:gd name="T66" fmla="*/ 420 w 780"/>
              <a:gd name="T67" fmla="*/ 54 h 639"/>
              <a:gd name="T68" fmla="*/ 419 w 780"/>
              <a:gd name="T69" fmla="*/ 51 h 639"/>
              <a:gd name="T70" fmla="*/ 412 w 780"/>
              <a:gd name="T71" fmla="*/ 43 h 639"/>
              <a:gd name="T72" fmla="*/ 390 w 780"/>
              <a:gd name="T73" fmla="*/ 35 h 639"/>
              <a:gd name="T74" fmla="*/ 407 w 780"/>
              <a:gd name="T75" fmla="*/ 3 h 639"/>
              <a:gd name="T76" fmla="*/ 433 w 780"/>
              <a:gd name="T77" fmla="*/ 14 h 639"/>
              <a:gd name="T78" fmla="*/ 448 w 780"/>
              <a:gd name="T79" fmla="*/ 29 h 639"/>
              <a:gd name="T80" fmla="*/ 452 w 780"/>
              <a:gd name="T81" fmla="*/ 37 h 639"/>
              <a:gd name="T82" fmla="*/ 772 w 780"/>
              <a:gd name="T83" fmla="*/ 534 h 639"/>
              <a:gd name="T84" fmla="*/ 779 w 780"/>
              <a:gd name="T85" fmla="*/ 551 h 639"/>
              <a:gd name="T86" fmla="*/ 776 w 780"/>
              <a:gd name="T87" fmla="*/ 590 h 639"/>
              <a:gd name="T88" fmla="*/ 751 w 780"/>
              <a:gd name="T89" fmla="*/ 624 h 639"/>
              <a:gd name="T90" fmla="*/ 709 w 780"/>
              <a:gd name="T91" fmla="*/ 639 h 639"/>
              <a:gd name="T92" fmla="*/ 48 w 780"/>
              <a:gd name="T93" fmla="*/ 635 h 639"/>
              <a:gd name="T94" fmla="*/ 13 w 780"/>
              <a:gd name="T95" fmla="*/ 609 h 639"/>
              <a:gd name="T96" fmla="*/ 0 w 780"/>
              <a:gd name="T97" fmla="*/ 567 h 639"/>
              <a:gd name="T98" fmla="*/ 4 w 780"/>
              <a:gd name="T99" fmla="*/ 542 h 639"/>
              <a:gd name="T100" fmla="*/ 9 w 780"/>
              <a:gd name="T101" fmla="*/ 533 h 639"/>
              <a:gd name="T102" fmla="*/ 330 w 780"/>
              <a:gd name="T103" fmla="*/ 34 h 639"/>
              <a:gd name="T104" fmla="*/ 343 w 780"/>
              <a:gd name="T105" fmla="*/ 18 h 639"/>
              <a:gd name="T106" fmla="*/ 370 w 780"/>
              <a:gd name="T107" fmla="*/ 3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80" h="639">
                <a:moveTo>
                  <a:pt x="390" y="461"/>
                </a:moveTo>
                <a:lnTo>
                  <a:pt x="403" y="463"/>
                </a:lnTo>
                <a:lnTo>
                  <a:pt x="415" y="471"/>
                </a:lnTo>
                <a:lnTo>
                  <a:pt x="423" y="483"/>
                </a:lnTo>
                <a:lnTo>
                  <a:pt x="425" y="496"/>
                </a:lnTo>
                <a:lnTo>
                  <a:pt x="423" y="511"/>
                </a:lnTo>
                <a:lnTo>
                  <a:pt x="415" y="521"/>
                </a:lnTo>
                <a:lnTo>
                  <a:pt x="403" y="529"/>
                </a:lnTo>
                <a:lnTo>
                  <a:pt x="390" y="531"/>
                </a:lnTo>
                <a:lnTo>
                  <a:pt x="376" y="529"/>
                </a:lnTo>
                <a:lnTo>
                  <a:pt x="365" y="521"/>
                </a:lnTo>
                <a:lnTo>
                  <a:pt x="357" y="511"/>
                </a:lnTo>
                <a:lnTo>
                  <a:pt x="355" y="496"/>
                </a:lnTo>
                <a:lnTo>
                  <a:pt x="357" y="483"/>
                </a:lnTo>
                <a:lnTo>
                  <a:pt x="365" y="471"/>
                </a:lnTo>
                <a:lnTo>
                  <a:pt x="376" y="463"/>
                </a:lnTo>
                <a:lnTo>
                  <a:pt x="390" y="461"/>
                </a:lnTo>
                <a:close/>
                <a:moveTo>
                  <a:pt x="390" y="178"/>
                </a:moveTo>
                <a:lnTo>
                  <a:pt x="403" y="181"/>
                </a:lnTo>
                <a:lnTo>
                  <a:pt x="415" y="187"/>
                </a:lnTo>
                <a:lnTo>
                  <a:pt x="423" y="199"/>
                </a:lnTo>
                <a:lnTo>
                  <a:pt x="425" y="213"/>
                </a:lnTo>
                <a:lnTo>
                  <a:pt x="407" y="408"/>
                </a:lnTo>
                <a:lnTo>
                  <a:pt x="407" y="414"/>
                </a:lnTo>
                <a:lnTo>
                  <a:pt x="404" y="419"/>
                </a:lnTo>
                <a:lnTo>
                  <a:pt x="401" y="423"/>
                </a:lnTo>
                <a:lnTo>
                  <a:pt x="395" y="424"/>
                </a:lnTo>
                <a:lnTo>
                  <a:pt x="390" y="425"/>
                </a:lnTo>
                <a:lnTo>
                  <a:pt x="385" y="424"/>
                </a:lnTo>
                <a:lnTo>
                  <a:pt x="380" y="423"/>
                </a:lnTo>
                <a:lnTo>
                  <a:pt x="376" y="419"/>
                </a:lnTo>
                <a:lnTo>
                  <a:pt x="373" y="414"/>
                </a:lnTo>
                <a:lnTo>
                  <a:pt x="372" y="408"/>
                </a:lnTo>
                <a:lnTo>
                  <a:pt x="355" y="213"/>
                </a:lnTo>
                <a:lnTo>
                  <a:pt x="357" y="199"/>
                </a:lnTo>
                <a:lnTo>
                  <a:pt x="365" y="187"/>
                </a:lnTo>
                <a:lnTo>
                  <a:pt x="376" y="181"/>
                </a:lnTo>
                <a:lnTo>
                  <a:pt x="390" y="178"/>
                </a:lnTo>
                <a:close/>
                <a:moveTo>
                  <a:pt x="390" y="35"/>
                </a:moveTo>
                <a:lnTo>
                  <a:pt x="377" y="38"/>
                </a:lnTo>
                <a:lnTo>
                  <a:pt x="367" y="45"/>
                </a:lnTo>
                <a:lnTo>
                  <a:pt x="361" y="50"/>
                </a:lnTo>
                <a:lnTo>
                  <a:pt x="360" y="52"/>
                </a:lnTo>
                <a:lnTo>
                  <a:pt x="357" y="55"/>
                </a:lnTo>
                <a:lnTo>
                  <a:pt x="39" y="552"/>
                </a:lnTo>
                <a:lnTo>
                  <a:pt x="38" y="552"/>
                </a:lnTo>
                <a:lnTo>
                  <a:pt x="38" y="554"/>
                </a:lnTo>
                <a:lnTo>
                  <a:pt x="38" y="554"/>
                </a:lnTo>
                <a:lnTo>
                  <a:pt x="37" y="555"/>
                </a:lnTo>
                <a:lnTo>
                  <a:pt x="37" y="559"/>
                </a:lnTo>
                <a:lnTo>
                  <a:pt x="35" y="563"/>
                </a:lnTo>
                <a:lnTo>
                  <a:pt x="35" y="567"/>
                </a:lnTo>
                <a:lnTo>
                  <a:pt x="38" y="581"/>
                </a:lnTo>
                <a:lnTo>
                  <a:pt x="46" y="593"/>
                </a:lnTo>
                <a:lnTo>
                  <a:pt x="58" y="600"/>
                </a:lnTo>
                <a:lnTo>
                  <a:pt x="71" y="603"/>
                </a:lnTo>
                <a:lnTo>
                  <a:pt x="709" y="603"/>
                </a:lnTo>
                <a:lnTo>
                  <a:pt x="723" y="600"/>
                </a:lnTo>
                <a:lnTo>
                  <a:pt x="734" y="593"/>
                </a:lnTo>
                <a:lnTo>
                  <a:pt x="742" y="581"/>
                </a:lnTo>
                <a:lnTo>
                  <a:pt x="745" y="567"/>
                </a:lnTo>
                <a:lnTo>
                  <a:pt x="744" y="562"/>
                </a:lnTo>
                <a:lnTo>
                  <a:pt x="744" y="558"/>
                </a:lnTo>
                <a:lnTo>
                  <a:pt x="744" y="555"/>
                </a:lnTo>
                <a:lnTo>
                  <a:pt x="742" y="554"/>
                </a:lnTo>
                <a:lnTo>
                  <a:pt x="741" y="552"/>
                </a:lnTo>
                <a:lnTo>
                  <a:pt x="421" y="55"/>
                </a:lnTo>
                <a:lnTo>
                  <a:pt x="420" y="54"/>
                </a:lnTo>
                <a:lnTo>
                  <a:pt x="420" y="52"/>
                </a:lnTo>
                <a:lnTo>
                  <a:pt x="419" y="51"/>
                </a:lnTo>
                <a:lnTo>
                  <a:pt x="418" y="47"/>
                </a:lnTo>
                <a:lnTo>
                  <a:pt x="412" y="43"/>
                </a:lnTo>
                <a:lnTo>
                  <a:pt x="403" y="38"/>
                </a:lnTo>
                <a:lnTo>
                  <a:pt x="390" y="35"/>
                </a:lnTo>
                <a:close/>
                <a:moveTo>
                  <a:pt x="390" y="0"/>
                </a:moveTo>
                <a:lnTo>
                  <a:pt x="407" y="3"/>
                </a:lnTo>
                <a:lnTo>
                  <a:pt x="421" y="8"/>
                </a:lnTo>
                <a:lnTo>
                  <a:pt x="433" y="14"/>
                </a:lnTo>
                <a:lnTo>
                  <a:pt x="441" y="22"/>
                </a:lnTo>
                <a:lnTo>
                  <a:pt x="448" y="29"/>
                </a:lnTo>
                <a:lnTo>
                  <a:pt x="450" y="34"/>
                </a:lnTo>
                <a:lnTo>
                  <a:pt x="452" y="37"/>
                </a:lnTo>
                <a:lnTo>
                  <a:pt x="771" y="533"/>
                </a:lnTo>
                <a:lnTo>
                  <a:pt x="772" y="534"/>
                </a:lnTo>
                <a:lnTo>
                  <a:pt x="775" y="541"/>
                </a:lnTo>
                <a:lnTo>
                  <a:pt x="779" y="551"/>
                </a:lnTo>
                <a:lnTo>
                  <a:pt x="780" y="567"/>
                </a:lnTo>
                <a:lnTo>
                  <a:pt x="776" y="590"/>
                </a:lnTo>
                <a:lnTo>
                  <a:pt x="766" y="609"/>
                </a:lnTo>
                <a:lnTo>
                  <a:pt x="751" y="624"/>
                </a:lnTo>
                <a:lnTo>
                  <a:pt x="732" y="635"/>
                </a:lnTo>
                <a:lnTo>
                  <a:pt x="709" y="639"/>
                </a:lnTo>
                <a:lnTo>
                  <a:pt x="71" y="639"/>
                </a:lnTo>
                <a:lnTo>
                  <a:pt x="48" y="635"/>
                </a:lnTo>
                <a:lnTo>
                  <a:pt x="29" y="624"/>
                </a:lnTo>
                <a:lnTo>
                  <a:pt x="13" y="609"/>
                </a:lnTo>
                <a:lnTo>
                  <a:pt x="4" y="590"/>
                </a:lnTo>
                <a:lnTo>
                  <a:pt x="0" y="567"/>
                </a:lnTo>
                <a:lnTo>
                  <a:pt x="1" y="552"/>
                </a:lnTo>
                <a:lnTo>
                  <a:pt x="4" y="542"/>
                </a:lnTo>
                <a:lnTo>
                  <a:pt x="8" y="535"/>
                </a:lnTo>
                <a:lnTo>
                  <a:pt x="9" y="533"/>
                </a:lnTo>
                <a:lnTo>
                  <a:pt x="329" y="37"/>
                </a:lnTo>
                <a:lnTo>
                  <a:pt x="330" y="34"/>
                </a:lnTo>
                <a:lnTo>
                  <a:pt x="335" y="27"/>
                </a:lnTo>
                <a:lnTo>
                  <a:pt x="343" y="18"/>
                </a:lnTo>
                <a:lnTo>
                  <a:pt x="355" y="9"/>
                </a:lnTo>
                <a:lnTo>
                  <a:pt x="370" y="3"/>
                </a:lnTo>
                <a:lnTo>
                  <a:pt x="39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0" name="Freeform 6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828647" y="5716295"/>
            <a:ext cx="364008" cy="445595"/>
          </a:xfrm>
          <a:custGeom>
            <a:avLst/>
            <a:gdLst>
              <a:gd name="T0" fmla="*/ 197 w 638"/>
              <a:gd name="T1" fmla="*/ 216 h 781"/>
              <a:gd name="T2" fmla="*/ 205 w 638"/>
              <a:gd name="T3" fmla="*/ 231 h 781"/>
              <a:gd name="T4" fmla="*/ 227 w 638"/>
              <a:gd name="T5" fmla="*/ 667 h 781"/>
              <a:gd name="T6" fmla="*/ 214 w 638"/>
              <a:gd name="T7" fmla="*/ 674 h 781"/>
              <a:gd name="T8" fmla="*/ 198 w 638"/>
              <a:gd name="T9" fmla="*/ 667 h 781"/>
              <a:gd name="T10" fmla="*/ 169 w 638"/>
              <a:gd name="T11" fmla="*/ 232 h 781"/>
              <a:gd name="T12" fmla="*/ 176 w 638"/>
              <a:gd name="T13" fmla="*/ 218 h 781"/>
              <a:gd name="T14" fmla="*/ 452 w 638"/>
              <a:gd name="T15" fmla="*/ 214 h 781"/>
              <a:gd name="T16" fmla="*/ 465 w 638"/>
              <a:gd name="T17" fmla="*/ 222 h 781"/>
              <a:gd name="T18" fmla="*/ 443 w 638"/>
              <a:gd name="T19" fmla="*/ 656 h 781"/>
              <a:gd name="T20" fmla="*/ 435 w 638"/>
              <a:gd name="T21" fmla="*/ 671 h 781"/>
              <a:gd name="T22" fmla="*/ 419 w 638"/>
              <a:gd name="T23" fmla="*/ 673 h 781"/>
              <a:gd name="T24" fmla="*/ 409 w 638"/>
              <a:gd name="T25" fmla="*/ 661 h 781"/>
              <a:gd name="T26" fmla="*/ 435 w 638"/>
              <a:gd name="T27" fmla="*/ 225 h 781"/>
              <a:gd name="T28" fmla="*/ 445 w 638"/>
              <a:gd name="T29" fmla="*/ 214 h 781"/>
              <a:gd name="T30" fmla="*/ 325 w 638"/>
              <a:gd name="T31" fmla="*/ 214 h 781"/>
              <a:gd name="T32" fmla="*/ 335 w 638"/>
              <a:gd name="T33" fmla="*/ 225 h 781"/>
              <a:gd name="T34" fmla="*/ 335 w 638"/>
              <a:gd name="T35" fmla="*/ 661 h 781"/>
              <a:gd name="T36" fmla="*/ 325 w 638"/>
              <a:gd name="T37" fmla="*/ 673 h 781"/>
              <a:gd name="T38" fmla="*/ 308 w 638"/>
              <a:gd name="T39" fmla="*/ 671 h 781"/>
              <a:gd name="T40" fmla="*/ 301 w 638"/>
              <a:gd name="T41" fmla="*/ 656 h 781"/>
              <a:gd name="T42" fmla="*/ 304 w 638"/>
              <a:gd name="T43" fmla="*/ 220 h 781"/>
              <a:gd name="T44" fmla="*/ 318 w 638"/>
              <a:gd name="T45" fmla="*/ 212 h 781"/>
              <a:gd name="T46" fmla="*/ 127 w 638"/>
              <a:gd name="T47" fmla="*/ 723 h 781"/>
              <a:gd name="T48" fmla="*/ 159 w 638"/>
              <a:gd name="T49" fmla="*/ 745 h 781"/>
              <a:gd name="T50" fmla="*/ 503 w 638"/>
              <a:gd name="T51" fmla="*/ 735 h 781"/>
              <a:gd name="T52" fmla="*/ 549 w 638"/>
              <a:gd name="T53" fmla="*/ 142 h 781"/>
              <a:gd name="T54" fmla="*/ 231 w 638"/>
              <a:gd name="T55" fmla="*/ 106 h 781"/>
              <a:gd name="T56" fmla="*/ 231 w 638"/>
              <a:gd name="T57" fmla="*/ 36 h 781"/>
              <a:gd name="T58" fmla="*/ 422 w 638"/>
              <a:gd name="T59" fmla="*/ 3 h 781"/>
              <a:gd name="T60" fmla="*/ 443 w 638"/>
              <a:gd name="T61" fmla="*/ 36 h 781"/>
              <a:gd name="T62" fmla="*/ 626 w 638"/>
              <a:gd name="T63" fmla="*/ 108 h 781"/>
              <a:gd name="T64" fmla="*/ 636 w 638"/>
              <a:gd name="T65" fmla="*/ 118 h 781"/>
              <a:gd name="T66" fmla="*/ 635 w 638"/>
              <a:gd name="T67" fmla="*/ 135 h 781"/>
              <a:gd name="T68" fmla="*/ 621 w 638"/>
              <a:gd name="T69" fmla="*/ 142 h 781"/>
              <a:gd name="T70" fmla="*/ 545 w 638"/>
              <a:gd name="T71" fmla="*/ 728 h 781"/>
              <a:gd name="T72" fmla="*/ 512 w 638"/>
              <a:gd name="T73" fmla="*/ 770 h 781"/>
              <a:gd name="T74" fmla="*/ 159 w 638"/>
              <a:gd name="T75" fmla="*/ 781 h 781"/>
              <a:gd name="T76" fmla="*/ 112 w 638"/>
              <a:gd name="T77" fmla="*/ 760 h 781"/>
              <a:gd name="T78" fmla="*/ 88 w 638"/>
              <a:gd name="T79" fmla="*/ 710 h 781"/>
              <a:gd name="T80" fmla="*/ 12 w 638"/>
              <a:gd name="T81" fmla="*/ 142 h 781"/>
              <a:gd name="T82" fmla="*/ 0 w 638"/>
              <a:gd name="T83" fmla="*/ 130 h 781"/>
              <a:gd name="T84" fmla="*/ 3 w 638"/>
              <a:gd name="T85" fmla="*/ 114 h 781"/>
              <a:gd name="T86" fmla="*/ 17 w 638"/>
              <a:gd name="T87" fmla="*/ 106 h 781"/>
              <a:gd name="T88" fmla="*/ 198 w 638"/>
              <a:gd name="T89" fmla="*/ 21 h 781"/>
              <a:gd name="T90" fmla="*/ 231 w 638"/>
              <a:gd name="T91" fmla="*/ 0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38" h="781">
                <a:moveTo>
                  <a:pt x="186" y="214"/>
                </a:moveTo>
                <a:lnTo>
                  <a:pt x="191" y="214"/>
                </a:lnTo>
                <a:lnTo>
                  <a:pt x="197" y="216"/>
                </a:lnTo>
                <a:lnTo>
                  <a:pt x="201" y="220"/>
                </a:lnTo>
                <a:lnTo>
                  <a:pt x="203" y="225"/>
                </a:lnTo>
                <a:lnTo>
                  <a:pt x="205" y="231"/>
                </a:lnTo>
                <a:lnTo>
                  <a:pt x="231" y="655"/>
                </a:lnTo>
                <a:lnTo>
                  <a:pt x="229" y="661"/>
                </a:lnTo>
                <a:lnTo>
                  <a:pt x="227" y="667"/>
                </a:lnTo>
                <a:lnTo>
                  <a:pt x="224" y="671"/>
                </a:lnTo>
                <a:lnTo>
                  <a:pt x="219" y="673"/>
                </a:lnTo>
                <a:lnTo>
                  <a:pt x="214" y="674"/>
                </a:lnTo>
                <a:lnTo>
                  <a:pt x="207" y="673"/>
                </a:lnTo>
                <a:lnTo>
                  <a:pt x="203" y="671"/>
                </a:lnTo>
                <a:lnTo>
                  <a:pt x="198" y="667"/>
                </a:lnTo>
                <a:lnTo>
                  <a:pt x="195" y="663"/>
                </a:lnTo>
                <a:lnTo>
                  <a:pt x="195" y="657"/>
                </a:lnTo>
                <a:lnTo>
                  <a:pt x="169" y="232"/>
                </a:lnTo>
                <a:lnTo>
                  <a:pt x="169" y="227"/>
                </a:lnTo>
                <a:lnTo>
                  <a:pt x="172" y="222"/>
                </a:lnTo>
                <a:lnTo>
                  <a:pt x="176" y="218"/>
                </a:lnTo>
                <a:lnTo>
                  <a:pt x="180" y="215"/>
                </a:lnTo>
                <a:lnTo>
                  <a:pt x="186" y="214"/>
                </a:lnTo>
                <a:close/>
                <a:moveTo>
                  <a:pt x="452" y="214"/>
                </a:moveTo>
                <a:lnTo>
                  <a:pt x="457" y="215"/>
                </a:lnTo>
                <a:lnTo>
                  <a:pt x="462" y="218"/>
                </a:lnTo>
                <a:lnTo>
                  <a:pt x="465" y="222"/>
                </a:lnTo>
                <a:lnTo>
                  <a:pt x="468" y="227"/>
                </a:lnTo>
                <a:lnTo>
                  <a:pt x="469" y="232"/>
                </a:lnTo>
                <a:lnTo>
                  <a:pt x="443" y="656"/>
                </a:lnTo>
                <a:lnTo>
                  <a:pt x="441" y="663"/>
                </a:lnTo>
                <a:lnTo>
                  <a:pt x="439" y="667"/>
                </a:lnTo>
                <a:lnTo>
                  <a:pt x="435" y="671"/>
                </a:lnTo>
                <a:lnTo>
                  <a:pt x="430" y="673"/>
                </a:lnTo>
                <a:lnTo>
                  <a:pt x="424" y="674"/>
                </a:lnTo>
                <a:lnTo>
                  <a:pt x="419" y="673"/>
                </a:lnTo>
                <a:lnTo>
                  <a:pt x="414" y="671"/>
                </a:lnTo>
                <a:lnTo>
                  <a:pt x="410" y="667"/>
                </a:lnTo>
                <a:lnTo>
                  <a:pt x="409" y="661"/>
                </a:lnTo>
                <a:lnTo>
                  <a:pt x="407" y="656"/>
                </a:lnTo>
                <a:lnTo>
                  <a:pt x="434" y="231"/>
                </a:lnTo>
                <a:lnTo>
                  <a:pt x="435" y="225"/>
                </a:lnTo>
                <a:lnTo>
                  <a:pt x="438" y="220"/>
                </a:lnTo>
                <a:lnTo>
                  <a:pt x="441" y="216"/>
                </a:lnTo>
                <a:lnTo>
                  <a:pt x="445" y="214"/>
                </a:lnTo>
                <a:lnTo>
                  <a:pt x="452" y="214"/>
                </a:lnTo>
                <a:close/>
                <a:moveTo>
                  <a:pt x="318" y="212"/>
                </a:moveTo>
                <a:lnTo>
                  <a:pt x="325" y="214"/>
                </a:lnTo>
                <a:lnTo>
                  <a:pt x="329" y="216"/>
                </a:lnTo>
                <a:lnTo>
                  <a:pt x="333" y="220"/>
                </a:lnTo>
                <a:lnTo>
                  <a:pt x="335" y="225"/>
                </a:lnTo>
                <a:lnTo>
                  <a:pt x="337" y="231"/>
                </a:lnTo>
                <a:lnTo>
                  <a:pt x="337" y="656"/>
                </a:lnTo>
                <a:lnTo>
                  <a:pt x="335" y="661"/>
                </a:lnTo>
                <a:lnTo>
                  <a:pt x="333" y="667"/>
                </a:lnTo>
                <a:lnTo>
                  <a:pt x="329" y="671"/>
                </a:lnTo>
                <a:lnTo>
                  <a:pt x="325" y="673"/>
                </a:lnTo>
                <a:lnTo>
                  <a:pt x="318" y="674"/>
                </a:lnTo>
                <a:lnTo>
                  <a:pt x="313" y="673"/>
                </a:lnTo>
                <a:lnTo>
                  <a:pt x="308" y="671"/>
                </a:lnTo>
                <a:lnTo>
                  <a:pt x="304" y="667"/>
                </a:lnTo>
                <a:lnTo>
                  <a:pt x="303" y="661"/>
                </a:lnTo>
                <a:lnTo>
                  <a:pt x="301" y="656"/>
                </a:lnTo>
                <a:lnTo>
                  <a:pt x="301" y="231"/>
                </a:lnTo>
                <a:lnTo>
                  <a:pt x="303" y="225"/>
                </a:lnTo>
                <a:lnTo>
                  <a:pt x="304" y="220"/>
                </a:lnTo>
                <a:lnTo>
                  <a:pt x="308" y="216"/>
                </a:lnTo>
                <a:lnTo>
                  <a:pt x="313" y="214"/>
                </a:lnTo>
                <a:lnTo>
                  <a:pt x="318" y="212"/>
                </a:lnTo>
                <a:close/>
                <a:moveTo>
                  <a:pt x="88" y="142"/>
                </a:moveTo>
                <a:lnTo>
                  <a:pt x="123" y="710"/>
                </a:lnTo>
                <a:lnTo>
                  <a:pt x="127" y="723"/>
                </a:lnTo>
                <a:lnTo>
                  <a:pt x="135" y="735"/>
                </a:lnTo>
                <a:lnTo>
                  <a:pt x="146" y="743"/>
                </a:lnTo>
                <a:lnTo>
                  <a:pt x="159" y="745"/>
                </a:lnTo>
                <a:lnTo>
                  <a:pt x="478" y="745"/>
                </a:lnTo>
                <a:lnTo>
                  <a:pt x="492" y="741"/>
                </a:lnTo>
                <a:lnTo>
                  <a:pt x="503" y="735"/>
                </a:lnTo>
                <a:lnTo>
                  <a:pt x="509" y="723"/>
                </a:lnTo>
                <a:lnTo>
                  <a:pt x="513" y="710"/>
                </a:lnTo>
                <a:lnTo>
                  <a:pt x="549" y="142"/>
                </a:lnTo>
                <a:lnTo>
                  <a:pt x="88" y="142"/>
                </a:lnTo>
                <a:close/>
                <a:moveTo>
                  <a:pt x="231" y="36"/>
                </a:moveTo>
                <a:lnTo>
                  <a:pt x="231" y="106"/>
                </a:lnTo>
                <a:lnTo>
                  <a:pt x="407" y="106"/>
                </a:lnTo>
                <a:lnTo>
                  <a:pt x="407" y="36"/>
                </a:lnTo>
                <a:lnTo>
                  <a:pt x="231" y="36"/>
                </a:lnTo>
                <a:close/>
                <a:moveTo>
                  <a:pt x="231" y="0"/>
                </a:moveTo>
                <a:lnTo>
                  <a:pt x="407" y="0"/>
                </a:lnTo>
                <a:lnTo>
                  <a:pt x="422" y="3"/>
                </a:lnTo>
                <a:lnTo>
                  <a:pt x="432" y="11"/>
                </a:lnTo>
                <a:lnTo>
                  <a:pt x="440" y="21"/>
                </a:lnTo>
                <a:lnTo>
                  <a:pt x="443" y="36"/>
                </a:lnTo>
                <a:lnTo>
                  <a:pt x="443" y="106"/>
                </a:lnTo>
                <a:lnTo>
                  <a:pt x="621" y="106"/>
                </a:lnTo>
                <a:lnTo>
                  <a:pt x="626" y="108"/>
                </a:lnTo>
                <a:lnTo>
                  <a:pt x="631" y="110"/>
                </a:lnTo>
                <a:lnTo>
                  <a:pt x="635" y="114"/>
                </a:lnTo>
                <a:lnTo>
                  <a:pt x="636" y="118"/>
                </a:lnTo>
                <a:lnTo>
                  <a:pt x="638" y="125"/>
                </a:lnTo>
                <a:lnTo>
                  <a:pt x="636" y="130"/>
                </a:lnTo>
                <a:lnTo>
                  <a:pt x="635" y="135"/>
                </a:lnTo>
                <a:lnTo>
                  <a:pt x="631" y="139"/>
                </a:lnTo>
                <a:lnTo>
                  <a:pt x="626" y="142"/>
                </a:lnTo>
                <a:lnTo>
                  <a:pt x="621" y="142"/>
                </a:lnTo>
                <a:lnTo>
                  <a:pt x="584" y="142"/>
                </a:lnTo>
                <a:lnTo>
                  <a:pt x="549" y="710"/>
                </a:lnTo>
                <a:lnTo>
                  <a:pt x="545" y="728"/>
                </a:lnTo>
                <a:lnTo>
                  <a:pt x="537" y="745"/>
                </a:lnTo>
                <a:lnTo>
                  <a:pt x="527" y="760"/>
                </a:lnTo>
                <a:lnTo>
                  <a:pt x="512" y="770"/>
                </a:lnTo>
                <a:lnTo>
                  <a:pt x="496" y="778"/>
                </a:lnTo>
                <a:lnTo>
                  <a:pt x="478" y="781"/>
                </a:lnTo>
                <a:lnTo>
                  <a:pt x="159" y="781"/>
                </a:lnTo>
                <a:lnTo>
                  <a:pt x="140" y="778"/>
                </a:lnTo>
                <a:lnTo>
                  <a:pt x="125" y="770"/>
                </a:lnTo>
                <a:lnTo>
                  <a:pt x="112" y="760"/>
                </a:lnTo>
                <a:lnTo>
                  <a:pt x="101" y="745"/>
                </a:lnTo>
                <a:lnTo>
                  <a:pt x="93" y="728"/>
                </a:lnTo>
                <a:lnTo>
                  <a:pt x="88" y="710"/>
                </a:lnTo>
                <a:lnTo>
                  <a:pt x="53" y="142"/>
                </a:lnTo>
                <a:lnTo>
                  <a:pt x="17" y="142"/>
                </a:lnTo>
                <a:lnTo>
                  <a:pt x="12" y="142"/>
                </a:lnTo>
                <a:lnTo>
                  <a:pt x="7" y="139"/>
                </a:lnTo>
                <a:lnTo>
                  <a:pt x="3" y="135"/>
                </a:lnTo>
                <a:lnTo>
                  <a:pt x="0" y="130"/>
                </a:lnTo>
                <a:lnTo>
                  <a:pt x="0" y="125"/>
                </a:lnTo>
                <a:lnTo>
                  <a:pt x="0" y="118"/>
                </a:lnTo>
                <a:lnTo>
                  <a:pt x="3" y="114"/>
                </a:lnTo>
                <a:lnTo>
                  <a:pt x="7" y="110"/>
                </a:lnTo>
                <a:lnTo>
                  <a:pt x="12" y="108"/>
                </a:lnTo>
                <a:lnTo>
                  <a:pt x="17" y="106"/>
                </a:lnTo>
                <a:lnTo>
                  <a:pt x="195" y="106"/>
                </a:lnTo>
                <a:lnTo>
                  <a:pt x="195" y="36"/>
                </a:lnTo>
                <a:lnTo>
                  <a:pt x="198" y="21"/>
                </a:lnTo>
                <a:lnTo>
                  <a:pt x="205" y="11"/>
                </a:lnTo>
                <a:lnTo>
                  <a:pt x="216" y="3"/>
                </a:lnTo>
                <a:lnTo>
                  <a:pt x="23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1" name="Freeform 6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68686" y="5716295"/>
            <a:ext cx="303531" cy="445595"/>
          </a:xfrm>
          <a:custGeom>
            <a:avLst/>
            <a:gdLst>
              <a:gd name="T0" fmla="*/ 143 w 532"/>
              <a:gd name="T1" fmla="*/ 216 h 781"/>
              <a:gd name="T2" fmla="*/ 151 w 532"/>
              <a:gd name="T3" fmla="*/ 231 h 781"/>
              <a:gd name="T4" fmla="*/ 174 w 532"/>
              <a:gd name="T5" fmla="*/ 667 h 781"/>
              <a:gd name="T6" fmla="*/ 160 w 532"/>
              <a:gd name="T7" fmla="*/ 674 h 781"/>
              <a:gd name="T8" fmla="*/ 146 w 532"/>
              <a:gd name="T9" fmla="*/ 667 h 781"/>
              <a:gd name="T10" fmla="*/ 115 w 532"/>
              <a:gd name="T11" fmla="*/ 232 h 781"/>
              <a:gd name="T12" fmla="*/ 122 w 532"/>
              <a:gd name="T13" fmla="*/ 218 h 781"/>
              <a:gd name="T14" fmla="*/ 398 w 532"/>
              <a:gd name="T15" fmla="*/ 214 h 781"/>
              <a:gd name="T16" fmla="*/ 413 w 532"/>
              <a:gd name="T17" fmla="*/ 222 h 781"/>
              <a:gd name="T18" fmla="*/ 390 w 532"/>
              <a:gd name="T19" fmla="*/ 656 h 781"/>
              <a:gd name="T20" fmla="*/ 383 w 532"/>
              <a:gd name="T21" fmla="*/ 671 h 781"/>
              <a:gd name="T22" fmla="*/ 365 w 532"/>
              <a:gd name="T23" fmla="*/ 673 h 781"/>
              <a:gd name="T24" fmla="*/ 355 w 532"/>
              <a:gd name="T25" fmla="*/ 661 h 781"/>
              <a:gd name="T26" fmla="*/ 381 w 532"/>
              <a:gd name="T27" fmla="*/ 225 h 781"/>
              <a:gd name="T28" fmla="*/ 393 w 532"/>
              <a:gd name="T29" fmla="*/ 214 h 781"/>
              <a:gd name="T30" fmla="*/ 271 w 532"/>
              <a:gd name="T31" fmla="*/ 214 h 781"/>
              <a:gd name="T32" fmla="*/ 283 w 532"/>
              <a:gd name="T33" fmla="*/ 225 h 781"/>
              <a:gd name="T34" fmla="*/ 283 w 532"/>
              <a:gd name="T35" fmla="*/ 661 h 781"/>
              <a:gd name="T36" fmla="*/ 271 w 532"/>
              <a:gd name="T37" fmla="*/ 673 h 781"/>
              <a:gd name="T38" fmla="*/ 256 w 532"/>
              <a:gd name="T39" fmla="*/ 671 h 781"/>
              <a:gd name="T40" fmla="*/ 248 w 532"/>
              <a:gd name="T41" fmla="*/ 656 h 781"/>
              <a:gd name="T42" fmla="*/ 252 w 532"/>
              <a:gd name="T43" fmla="*/ 220 h 781"/>
              <a:gd name="T44" fmla="*/ 266 w 532"/>
              <a:gd name="T45" fmla="*/ 212 h 781"/>
              <a:gd name="T46" fmla="*/ 75 w 532"/>
              <a:gd name="T47" fmla="*/ 723 h 781"/>
              <a:gd name="T48" fmla="*/ 106 w 532"/>
              <a:gd name="T49" fmla="*/ 745 h 781"/>
              <a:gd name="T50" fmla="*/ 449 w 532"/>
              <a:gd name="T51" fmla="*/ 735 h 781"/>
              <a:gd name="T52" fmla="*/ 495 w 532"/>
              <a:gd name="T53" fmla="*/ 142 h 781"/>
              <a:gd name="T54" fmla="*/ 156 w 532"/>
              <a:gd name="T55" fmla="*/ 37 h 781"/>
              <a:gd name="T56" fmla="*/ 134 w 532"/>
              <a:gd name="T57" fmla="*/ 57 h 781"/>
              <a:gd name="T58" fmla="*/ 112 w 532"/>
              <a:gd name="T59" fmla="*/ 80 h 781"/>
              <a:gd name="T60" fmla="*/ 70 w 532"/>
              <a:gd name="T61" fmla="*/ 106 h 781"/>
              <a:gd name="T62" fmla="*/ 417 w 532"/>
              <a:gd name="T63" fmla="*/ 80 h 781"/>
              <a:gd name="T64" fmla="*/ 394 w 532"/>
              <a:gd name="T65" fmla="*/ 61 h 781"/>
              <a:gd name="T66" fmla="*/ 342 w 532"/>
              <a:gd name="T67" fmla="*/ 54 h 781"/>
              <a:gd name="T68" fmla="*/ 303 w 532"/>
              <a:gd name="T69" fmla="*/ 71 h 781"/>
              <a:gd name="T70" fmla="*/ 261 w 532"/>
              <a:gd name="T71" fmla="*/ 88 h 781"/>
              <a:gd name="T72" fmla="*/ 208 w 532"/>
              <a:gd name="T73" fmla="*/ 62 h 781"/>
              <a:gd name="T74" fmla="*/ 199 w 532"/>
              <a:gd name="T75" fmla="*/ 44 h 781"/>
              <a:gd name="T76" fmla="*/ 168 w 532"/>
              <a:gd name="T77" fmla="*/ 36 h 781"/>
              <a:gd name="T78" fmla="*/ 204 w 532"/>
              <a:gd name="T79" fmla="*/ 7 h 781"/>
              <a:gd name="T80" fmla="*/ 237 w 532"/>
              <a:gd name="T81" fmla="*/ 41 h 781"/>
              <a:gd name="T82" fmla="*/ 261 w 532"/>
              <a:gd name="T83" fmla="*/ 53 h 781"/>
              <a:gd name="T84" fmla="*/ 276 w 532"/>
              <a:gd name="T85" fmla="*/ 46 h 781"/>
              <a:gd name="T86" fmla="*/ 334 w 532"/>
              <a:gd name="T87" fmla="*/ 20 h 781"/>
              <a:gd name="T88" fmla="*/ 405 w 532"/>
              <a:gd name="T89" fmla="*/ 26 h 781"/>
              <a:gd name="T90" fmla="*/ 444 w 532"/>
              <a:gd name="T91" fmla="*/ 58 h 781"/>
              <a:gd name="T92" fmla="*/ 485 w 532"/>
              <a:gd name="T93" fmla="*/ 106 h 781"/>
              <a:gd name="T94" fmla="*/ 524 w 532"/>
              <a:gd name="T95" fmla="*/ 110 h 781"/>
              <a:gd name="T96" fmla="*/ 532 w 532"/>
              <a:gd name="T97" fmla="*/ 125 h 781"/>
              <a:gd name="T98" fmla="*/ 491 w 532"/>
              <a:gd name="T99" fmla="*/ 728 h 781"/>
              <a:gd name="T100" fmla="*/ 460 w 532"/>
              <a:gd name="T101" fmla="*/ 770 h 781"/>
              <a:gd name="T102" fmla="*/ 106 w 532"/>
              <a:gd name="T103" fmla="*/ 781 h 781"/>
              <a:gd name="T104" fmla="*/ 58 w 532"/>
              <a:gd name="T105" fmla="*/ 760 h 781"/>
              <a:gd name="T106" fmla="*/ 36 w 532"/>
              <a:gd name="T107" fmla="*/ 710 h 781"/>
              <a:gd name="T108" fmla="*/ 0 w 532"/>
              <a:gd name="T109" fmla="*/ 118 h 781"/>
              <a:gd name="T110" fmla="*/ 12 w 532"/>
              <a:gd name="T111" fmla="*/ 108 h 781"/>
              <a:gd name="T112" fmla="*/ 40 w 532"/>
              <a:gd name="T113" fmla="*/ 88 h 781"/>
              <a:gd name="T114" fmla="*/ 100 w 532"/>
              <a:gd name="T115" fmla="*/ 47 h 781"/>
              <a:gd name="T116" fmla="*/ 144 w 532"/>
              <a:gd name="T117" fmla="*/ 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32" h="781">
                <a:moveTo>
                  <a:pt x="132" y="214"/>
                </a:moveTo>
                <a:lnTo>
                  <a:pt x="139" y="214"/>
                </a:lnTo>
                <a:lnTo>
                  <a:pt x="143" y="216"/>
                </a:lnTo>
                <a:lnTo>
                  <a:pt x="147" y="220"/>
                </a:lnTo>
                <a:lnTo>
                  <a:pt x="150" y="225"/>
                </a:lnTo>
                <a:lnTo>
                  <a:pt x="151" y="231"/>
                </a:lnTo>
                <a:lnTo>
                  <a:pt x="177" y="655"/>
                </a:lnTo>
                <a:lnTo>
                  <a:pt x="177" y="661"/>
                </a:lnTo>
                <a:lnTo>
                  <a:pt x="174" y="667"/>
                </a:lnTo>
                <a:lnTo>
                  <a:pt x="170" y="671"/>
                </a:lnTo>
                <a:lnTo>
                  <a:pt x="165" y="673"/>
                </a:lnTo>
                <a:lnTo>
                  <a:pt x="160" y="674"/>
                </a:lnTo>
                <a:lnTo>
                  <a:pt x="155" y="673"/>
                </a:lnTo>
                <a:lnTo>
                  <a:pt x="150" y="671"/>
                </a:lnTo>
                <a:lnTo>
                  <a:pt x="146" y="667"/>
                </a:lnTo>
                <a:lnTo>
                  <a:pt x="143" y="663"/>
                </a:lnTo>
                <a:lnTo>
                  <a:pt x="142" y="657"/>
                </a:lnTo>
                <a:lnTo>
                  <a:pt x="115" y="232"/>
                </a:lnTo>
                <a:lnTo>
                  <a:pt x="117" y="227"/>
                </a:lnTo>
                <a:lnTo>
                  <a:pt x="118" y="222"/>
                </a:lnTo>
                <a:lnTo>
                  <a:pt x="122" y="218"/>
                </a:lnTo>
                <a:lnTo>
                  <a:pt x="127" y="215"/>
                </a:lnTo>
                <a:lnTo>
                  <a:pt x="132" y="214"/>
                </a:lnTo>
                <a:close/>
                <a:moveTo>
                  <a:pt x="398" y="214"/>
                </a:moveTo>
                <a:lnTo>
                  <a:pt x="405" y="215"/>
                </a:lnTo>
                <a:lnTo>
                  <a:pt x="409" y="218"/>
                </a:lnTo>
                <a:lnTo>
                  <a:pt x="413" y="222"/>
                </a:lnTo>
                <a:lnTo>
                  <a:pt x="415" y="227"/>
                </a:lnTo>
                <a:lnTo>
                  <a:pt x="415" y="232"/>
                </a:lnTo>
                <a:lnTo>
                  <a:pt x="390" y="656"/>
                </a:lnTo>
                <a:lnTo>
                  <a:pt x="389" y="663"/>
                </a:lnTo>
                <a:lnTo>
                  <a:pt x="386" y="667"/>
                </a:lnTo>
                <a:lnTo>
                  <a:pt x="383" y="671"/>
                </a:lnTo>
                <a:lnTo>
                  <a:pt x="377" y="673"/>
                </a:lnTo>
                <a:lnTo>
                  <a:pt x="372" y="674"/>
                </a:lnTo>
                <a:lnTo>
                  <a:pt x="365" y="673"/>
                </a:lnTo>
                <a:lnTo>
                  <a:pt x="362" y="671"/>
                </a:lnTo>
                <a:lnTo>
                  <a:pt x="358" y="667"/>
                </a:lnTo>
                <a:lnTo>
                  <a:pt x="355" y="661"/>
                </a:lnTo>
                <a:lnTo>
                  <a:pt x="355" y="656"/>
                </a:lnTo>
                <a:lnTo>
                  <a:pt x="380" y="231"/>
                </a:lnTo>
                <a:lnTo>
                  <a:pt x="381" y="225"/>
                </a:lnTo>
                <a:lnTo>
                  <a:pt x="384" y="220"/>
                </a:lnTo>
                <a:lnTo>
                  <a:pt x="388" y="216"/>
                </a:lnTo>
                <a:lnTo>
                  <a:pt x="393" y="214"/>
                </a:lnTo>
                <a:lnTo>
                  <a:pt x="398" y="214"/>
                </a:lnTo>
                <a:close/>
                <a:moveTo>
                  <a:pt x="266" y="212"/>
                </a:moveTo>
                <a:lnTo>
                  <a:pt x="271" y="214"/>
                </a:lnTo>
                <a:lnTo>
                  <a:pt x="276" y="216"/>
                </a:lnTo>
                <a:lnTo>
                  <a:pt x="280" y="220"/>
                </a:lnTo>
                <a:lnTo>
                  <a:pt x="283" y="225"/>
                </a:lnTo>
                <a:lnTo>
                  <a:pt x="283" y="231"/>
                </a:lnTo>
                <a:lnTo>
                  <a:pt x="283" y="656"/>
                </a:lnTo>
                <a:lnTo>
                  <a:pt x="283" y="661"/>
                </a:lnTo>
                <a:lnTo>
                  <a:pt x="280" y="667"/>
                </a:lnTo>
                <a:lnTo>
                  <a:pt x="276" y="671"/>
                </a:lnTo>
                <a:lnTo>
                  <a:pt x="271" y="673"/>
                </a:lnTo>
                <a:lnTo>
                  <a:pt x="266" y="674"/>
                </a:lnTo>
                <a:lnTo>
                  <a:pt x="261" y="673"/>
                </a:lnTo>
                <a:lnTo>
                  <a:pt x="256" y="671"/>
                </a:lnTo>
                <a:lnTo>
                  <a:pt x="252" y="667"/>
                </a:lnTo>
                <a:lnTo>
                  <a:pt x="249" y="661"/>
                </a:lnTo>
                <a:lnTo>
                  <a:pt x="248" y="656"/>
                </a:lnTo>
                <a:lnTo>
                  <a:pt x="248" y="231"/>
                </a:lnTo>
                <a:lnTo>
                  <a:pt x="249" y="225"/>
                </a:lnTo>
                <a:lnTo>
                  <a:pt x="252" y="220"/>
                </a:lnTo>
                <a:lnTo>
                  <a:pt x="256" y="216"/>
                </a:lnTo>
                <a:lnTo>
                  <a:pt x="261" y="214"/>
                </a:lnTo>
                <a:lnTo>
                  <a:pt x="266" y="212"/>
                </a:lnTo>
                <a:close/>
                <a:moveTo>
                  <a:pt x="37" y="142"/>
                </a:moveTo>
                <a:lnTo>
                  <a:pt x="71" y="710"/>
                </a:lnTo>
                <a:lnTo>
                  <a:pt x="75" y="723"/>
                </a:lnTo>
                <a:lnTo>
                  <a:pt x="83" y="735"/>
                </a:lnTo>
                <a:lnTo>
                  <a:pt x="93" y="743"/>
                </a:lnTo>
                <a:lnTo>
                  <a:pt x="106" y="745"/>
                </a:lnTo>
                <a:lnTo>
                  <a:pt x="426" y="745"/>
                </a:lnTo>
                <a:lnTo>
                  <a:pt x="439" y="741"/>
                </a:lnTo>
                <a:lnTo>
                  <a:pt x="449" y="735"/>
                </a:lnTo>
                <a:lnTo>
                  <a:pt x="457" y="723"/>
                </a:lnTo>
                <a:lnTo>
                  <a:pt x="461" y="710"/>
                </a:lnTo>
                <a:lnTo>
                  <a:pt x="495" y="142"/>
                </a:lnTo>
                <a:lnTo>
                  <a:pt x="37" y="142"/>
                </a:lnTo>
                <a:close/>
                <a:moveTo>
                  <a:pt x="168" y="36"/>
                </a:moveTo>
                <a:lnTo>
                  <a:pt x="156" y="37"/>
                </a:lnTo>
                <a:lnTo>
                  <a:pt x="146" y="42"/>
                </a:lnTo>
                <a:lnTo>
                  <a:pt x="138" y="49"/>
                </a:lnTo>
                <a:lnTo>
                  <a:pt x="134" y="57"/>
                </a:lnTo>
                <a:lnTo>
                  <a:pt x="129" y="67"/>
                </a:lnTo>
                <a:lnTo>
                  <a:pt x="122" y="75"/>
                </a:lnTo>
                <a:lnTo>
                  <a:pt x="112" y="80"/>
                </a:lnTo>
                <a:lnTo>
                  <a:pt x="95" y="88"/>
                </a:lnTo>
                <a:lnTo>
                  <a:pt x="80" y="97"/>
                </a:lnTo>
                <a:lnTo>
                  <a:pt x="70" y="106"/>
                </a:lnTo>
                <a:lnTo>
                  <a:pt x="435" y="106"/>
                </a:lnTo>
                <a:lnTo>
                  <a:pt x="424" y="95"/>
                </a:lnTo>
                <a:lnTo>
                  <a:pt x="417" y="80"/>
                </a:lnTo>
                <a:lnTo>
                  <a:pt x="413" y="74"/>
                </a:lnTo>
                <a:lnTo>
                  <a:pt x="405" y="67"/>
                </a:lnTo>
                <a:lnTo>
                  <a:pt x="394" y="61"/>
                </a:lnTo>
                <a:lnTo>
                  <a:pt x="381" y="55"/>
                </a:lnTo>
                <a:lnTo>
                  <a:pt x="363" y="54"/>
                </a:lnTo>
                <a:lnTo>
                  <a:pt x="342" y="54"/>
                </a:lnTo>
                <a:lnTo>
                  <a:pt x="325" y="58"/>
                </a:lnTo>
                <a:lnTo>
                  <a:pt x="312" y="63"/>
                </a:lnTo>
                <a:lnTo>
                  <a:pt x="303" y="71"/>
                </a:lnTo>
                <a:lnTo>
                  <a:pt x="291" y="80"/>
                </a:lnTo>
                <a:lnTo>
                  <a:pt x="276" y="87"/>
                </a:lnTo>
                <a:lnTo>
                  <a:pt x="261" y="88"/>
                </a:lnTo>
                <a:lnTo>
                  <a:pt x="240" y="85"/>
                </a:lnTo>
                <a:lnTo>
                  <a:pt x="223" y="76"/>
                </a:lnTo>
                <a:lnTo>
                  <a:pt x="208" y="62"/>
                </a:lnTo>
                <a:lnTo>
                  <a:pt x="204" y="57"/>
                </a:lnTo>
                <a:lnTo>
                  <a:pt x="203" y="50"/>
                </a:lnTo>
                <a:lnTo>
                  <a:pt x="199" y="44"/>
                </a:lnTo>
                <a:lnTo>
                  <a:pt x="191" y="40"/>
                </a:lnTo>
                <a:lnTo>
                  <a:pt x="181" y="37"/>
                </a:lnTo>
                <a:lnTo>
                  <a:pt x="168" y="36"/>
                </a:lnTo>
                <a:close/>
                <a:moveTo>
                  <a:pt x="168" y="0"/>
                </a:moveTo>
                <a:lnTo>
                  <a:pt x="187" y="2"/>
                </a:lnTo>
                <a:lnTo>
                  <a:pt x="204" y="7"/>
                </a:lnTo>
                <a:lnTo>
                  <a:pt x="219" y="15"/>
                </a:lnTo>
                <a:lnTo>
                  <a:pt x="229" y="26"/>
                </a:lnTo>
                <a:lnTo>
                  <a:pt x="237" y="41"/>
                </a:lnTo>
                <a:lnTo>
                  <a:pt x="244" y="47"/>
                </a:lnTo>
                <a:lnTo>
                  <a:pt x="252" y="51"/>
                </a:lnTo>
                <a:lnTo>
                  <a:pt x="261" y="53"/>
                </a:lnTo>
                <a:lnTo>
                  <a:pt x="266" y="53"/>
                </a:lnTo>
                <a:lnTo>
                  <a:pt x="273" y="50"/>
                </a:lnTo>
                <a:lnTo>
                  <a:pt x="276" y="46"/>
                </a:lnTo>
                <a:lnTo>
                  <a:pt x="291" y="34"/>
                </a:lnTo>
                <a:lnTo>
                  <a:pt x="309" y="25"/>
                </a:lnTo>
                <a:lnTo>
                  <a:pt x="334" y="20"/>
                </a:lnTo>
                <a:lnTo>
                  <a:pt x="363" y="17"/>
                </a:lnTo>
                <a:lnTo>
                  <a:pt x="386" y="20"/>
                </a:lnTo>
                <a:lnTo>
                  <a:pt x="405" y="26"/>
                </a:lnTo>
                <a:lnTo>
                  <a:pt x="420" y="34"/>
                </a:lnTo>
                <a:lnTo>
                  <a:pt x="434" y="46"/>
                </a:lnTo>
                <a:lnTo>
                  <a:pt x="444" y="58"/>
                </a:lnTo>
                <a:lnTo>
                  <a:pt x="453" y="71"/>
                </a:lnTo>
                <a:lnTo>
                  <a:pt x="468" y="92"/>
                </a:lnTo>
                <a:lnTo>
                  <a:pt x="485" y="106"/>
                </a:lnTo>
                <a:lnTo>
                  <a:pt x="513" y="106"/>
                </a:lnTo>
                <a:lnTo>
                  <a:pt x="520" y="108"/>
                </a:lnTo>
                <a:lnTo>
                  <a:pt x="524" y="110"/>
                </a:lnTo>
                <a:lnTo>
                  <a:pt x="528" y="114"/>
                </a:lnTo>
                <a:lnTo>
                  <a:pt x="530" y="118"/>
                </a:lnTo>
                <a:lnTo>
                  <a:pt x="532" y="125"/>
                </a:lnTo>
                <a:lnTo>
                  <a:pt x="532" y="125"/>
                </a:lnTo>
                <a:lnTo>
                  <a:pt x="496" y="710"/>
                </a:lnTo>
                <a:lnTo>
                  <a:pt x="491" y="728"/>
                </a:lnTo>
                <a:lnTo>
                  <a:pt x="483" y="745"/>
                </a:lnTo>
                <a:lnTo>
                  <a:pt x="473" y="760"/>
                </a:lnTo>
                <a:lnTo>
                  <a:pt x="460" y="770"/>
                </a:lnTo>
                <a:lnTo>
                  <a:pt x="444" y="778"/>
                </a:lnTo>
                <a:lnTo>
                  <a:pt x="426" y="781"/>
                </a:lnTo>
                <a:lnTo>
                  <a:pt x="106" y="781"/>
                </a:lnTo>
                <a:lnTo>
                  <a:pt x="88" y="778"/>
                </a:lnTo>
                <a:lnTo>
                  <a:pt x="72" y="770"/>
                </a:lnTo>
                <a:lnTo>
                  <a:pt x="58" y="760"/>
                </a:lnTo>
                <a:lnTo>
                  <a:pt x="47" y="745"/>
                </a:lnTo>
                <a:lnTo>
                  <a:pt x="40" y="728"/>
                </a:lnTo>
                <a:lnTo>
                  <a:pt x="36" y="710"/>
                </a:lnTo>
                <a:lnTo>
                  <a:pt x="0" y="125"/>
                </a:lnTo>
                <a:lnTo>
                  <a:pt x="0" y="125"/>
                </a:lnTo>
                <a:lnTo>
                  <a:pt x="0" y="118"/>
                </a:lnTo>
                <a:lnTo>
                  <a:pt x="3" y="114"/>
                </a:lnTo>
                <a:lnTo>
                  <a:pt x="7" y="110"/>
                </a:lnTo>
                <a:lnTo>
                  <a:pt x="12" y="108"/>
                </a:lnTo>
                <a:lnTo>
                  <a:pt x="17" y="106"/>
                </a:lnTo>
                <a:lnTo>
                  <a:pt x="30" y="106"/>
                </a:lnTo>
                <a:lnTo>
                  <a:pt x="40" y="88"/>
                </a:lnTo>
                <a:lnTo>
                  <a:pt x="55" y="72"/>
                </a:lnTo>
                <a:lnTo>
                  <a:pt x="75" y="58"/>
                </a:lnTo>
                <a:lnTo>
                  <a:pt x="100" y="47"/>
                </a:lnTo>
                <a:lnTo>
                  <a:pt x="109" y="29"/>
                </a:lnTo>
                <a:lnTo>
                  <a:pt x="125" y="13"/>
                </a:lnTo>
                <a:lnTo>
                  <a:pt x="144" y="4"/>
                </a:lnTo>
                <a:lnTo>
                  <a:pt x="1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2" name="Freeform 6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48247" y="5716578"/>
            <a:ext cx="445026" cy="445026"/>
          </a:xfrm>
          <a:custGeom>
            <a:avLst/>
            <a:gdLst>
              <a:gd name="T0" fmla="*/ 119 w 780"/>
              <a:gd name="T1" fmla="*/ 47 h 780"/>
              <a:gd name="T2" fmla="*/ 61 w 780"/>
              <a:gd name="T3" fmla="*/ 101 h 780"/>
              <a:gd name="T4" fmla="*/ 35 w 780"/>
              <a:gd name="T5" fmla="*/ 186 h 780"/>
              <a:gd name="T6" fmla="*/ 52 w 780"/>
              <a:gd name="T7" fmla="*/ 257 h 780"/>
              <a:gd name="T8" fmla="*/ 193 w 780"/>
              <a:gd name="T9" fmla="*/ 467 h 780"/>
              <a:gd name="T10" fmla="*/ 379 w 780"/>
              <a:gd name="T11" fmla="*/ 639 h 780"/>
              <a:gd name="T12" fmla="*/ 530 w 780"/>
              <a:gd name="T13" fmla="*/ 731 h 780"/>
              <a:gd name="T14" fmla="*/ 624 w 780"/>
              <a:gd name="T15" fmla="*/ 741 h 780"/>
              <a:gd name="T16" fmla="*/ 699 w 780"/>
              <a:gd name="T17" fmla="*/ 703 h 780"/>
              <a:gd name="T18" fmla="*/ 741 w 780"/>
              <a:gd name="T19" fmla="*/ 643 h 780"/>
              <a:gd name="T20" fmla="*/ 743 w 780"/>
              <a:gd name="T21" fmla="*/ 615 h 780"/>
              <a:gd name="T22" fmla="*/ 739 w 780"/>
              <a:gd name="T23" fmla="*/ 608 h 780"/>
              <a:gd name="T24" fmla="*/ 733 w 780"/>
              <a:gd name="T25" fmla="*/ 604 h 780"/>
              <a:gd name="T26" fmla="*/ 577 w 780"/>
              <a:gd name="T27" fmla="*/ 482 h 780"/>
              <a:gd name="T28" fmla="*/ 566 w 780"/>
              <a:gd name="T29" fmla="*/ 478 h 780"/>
              <a:gd name="T30" fmla="*/ 518 w 780"/>
              <a:gd name="T31" fmla="*/ 521 h 780"/>
              <a:gd name="T32" fmla="*/ 484 w 780"/>
              <a:gd name="T33" fmla="*/ 541 h 780"/>
              <a:gd name="T34" fmla="*/ 432 w 780"/>
              <a:gd name="T35" fmla="*/ 534 h 780"/>
              <a:gd name="T36" fmla="*/ 371 w 780"/>
              <a:gd name="T37" fmla="*/ 487 h 780"/>
              <a:gd name="T38" fmla="*/ 256 w 780"/>
              <a:gd name="T39" fmla="*/ 364 h 780"/>
              <a:gd name="T40" fmla="*/ 238 w 780"/>
              <a:gd name="T41" fmla="*/ 331 h 780"/>
              <a:gd name="T42" fmla="*/ 246 w 780"/>
              <a:gd name="T43" fmla="*/ 276 h 780"/>
              <a:gd name="T44" fmla="*/ 298 w 780"/>
              <a:gd name="T45" fmla="*/ 221 h 780"/>
              <a:gd name="T46" fmla="*/ 301 w 780"/>
              <a:gd name="T47" fmla="*/ 208 h 780"/>
              <a:gd name="T48" fmla="*/ 296 w 780"/>
              <a:gd name="T49" fmla="*/ 200 h 780"/>
              <a:gd name="T50" fmla="*/ 174 w 780"/>
              <a:gd name="T51" fmla="*/ 45 h 780"/>
              <a:gd name="T52" fmla="*/ 170 w 780"/>
              <a:gd name="T53" fmla="*/ 39 h 780"/>
              <a:gd name="T54" fmla="*/ 159 w 780"/>
              <a:gd name="T55" fmla="*/ 35 h 780"/>
              <a:gd name="T56" fmla="*/ 186 w 780"/>
              <a:gd name="T57" fmla="*/ 8 h 780"/>
              <a:gd name="T58" fmla="*/ 204 w 780"/>
              <a:gd name="T59" fmla="*/ 25 h 780"/>
              <a:gd name="T60" fmla="*/ 335 w 780"/>
              <a:gd name="T61" fmla="*/ 199 h 780"/>
              <a:gd name="T62" fmla="*/ 326 w 780"/>
              <a:gd name="T63" fmla="*/ 245 h 780"/>
              <a:gd name="T64" fmla="*/ 275 w 780"/>
              <a:gd name="T65" fmla="*/ 299 h 780"/>
              <a:gd name="T66" fmla="*/ 278 w 780"/>
              <a:gd name="T67" fmla="*/ 334 h 780"/>
              <a:gd name="T68" fmla="*/ 319 w 780"/>
              <a:gd name="T69" fmla="*/ 385 h 780"/>
              <a:gd name="T70" fmla="*/ 437 w 780"/>
              <a:gd name="T71" fmla="*/ 494 h 780"/>
              <a:gd name="T72" fmla="*/ 455 w 780"/>
              <a:gd name="T73" fmla="*/ 505 h 780"/>
              <a:gd name="T74" fmla="*/ 493 w 780"/>
              <a:gd name="T75" fmla="*/ 496 h 780"/>
              <a:gd name="T76" fmla="*/ 549 w 780"/>
              <a:gd name="T77" fmla="*/ 447 h 780"/>
              <a:gd name="T78" fmla="*/ 594 w 780"/>
              <a:gd name="T79" fmla="*/ 450 h 780"/>
              <a:gd name="T80" fmla="*/ 759 w 780"/>
              <a:gd name="T81" fmla="*/ 579 h 780"/>
              <a:gd name="T82" fmla="*/ 777 w 780"/>
              <a:gd name="T83" fmla="*/ 606 h 780"/>
              <a:gd name="T84" fmla="*/ 780 w 780"/>
              <a:gd name="T85" fmla="*/ 621 h 780"/>
              <a:gd name="T86" fmla="*/ 748 w 780"/>
              <a:gd name="T87" fmla="*/ 702 h 780"/>
              <a:gd name="T88" fmla="*/ 666 w 780"/>
              <a:gd name="T89" fmla="*/ 765 h 780"/>
              <a:gd name="T90" fmla="*/ 565 w 780"/>
              <a:gd name="T91" fmla="*/ 778 h 780"/>
              <a:gd name="T92" fmla="*/ 513 w 780"/>
              <a:gd name="T93" fmla="*/ 762 h 780"/>
              <a:gd name="T94" fmla="*/ 292 w 780"/>
              <a:gd name="T95" fmla="*/ 615 h 780"/>
              <a:gd name="T96" fmla="*/ 110 w 780"/>
              <a:gd name="T97" fmla="*/ 419 h 780"/>
              <a:gd name="T98" fmla="*/ 18 w 780"/>
              <a:gd name="T99" fmla="*/ 266 h 780"/>
              <a:gd name="T100" fmla="*/ 0 w 780"/>
              <a:gd name="T101" fmla="*/ 186 h 780"/>
              <a:gd name="T102" fmla="*/ 31 w 780"/>
              <a:gd name="T103" fmla="*/ 83 h 780"/>
              <a:gd name="T104" fmla="*/ 104 w 780"/>
              <a:gd name="T105" fmla="*/ 15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80" h="780">
                <a:moveTo>
                  <a:pt x="159" y="35"/>
                </a:moveTo>
                <a:lnTo>
                  <a:pt x="140" y="38"/>
                </a:lnTo>
                <a:lnTo>
                  <a:pt x="119" y="47"/>
                </a:lnTo>
                <a:lnTo>
                  <a:pt x="98" y="60"/>
                </a:lnTo>
                <a:lnTo>
                  <a:pt x="78" y="79"/>
                </a:lnTo>
                <a:lnTo>
                  <a:pt x="61" y="101"/>
                </a:lnTo>
                <a:lnTo>
                  <a:pt x="48" y="126"/>
                </a:lnTo>
                <a:lnTo>
                  <a:pt x="39" y="155"/>
                </a:lnTo>
                <a:lnTo>
                  <a:pt x="35" y="186"/>
                </a:lnTo>
                <a:lnTo>
                  <a:pt x="39" y="219"/>
                </a:lnTo>
                <a:lnTo>
                  <a:pt x="49" y="250"/>
                </a:lnTo>
                <a:lnTo>
                  <a:pt x="52" y="257"/>
                </a:lnTo>
                <a:lnTo>
                  <a:pt x="94" y="330"/>
                </a:lnTo>
                <a:lnTo>
                  <a:pt x="141" y="401"/>
                </a:lnTo>
                <a:lnTo>
                  <a:pt x="193" y="467"/>
                </a:lnTo>
                <a:lnTo>
                  <a:pt x="251" y="529"/>
                </a:lnTo>
                <a:lnTo>
                  <a:pt x="313" y="587"/>
                </a:lnTo>
                <a:lnTo>
                  <a:pt x="379" y="639"/>
                </a:lnTo>
                <a:lnTo>
                  <a:pt x="450" y="686"/>
                </a:lnTo>
                <a:lnTo>
                  <a:pt x="523" y="728"/>
                </a:lnTo>
                <a:lnTo>
                  <a:pt x="530" y="731"/>
                </a:lnTo>
                <a:lnTo>
                  <a:pt x="561" y="741"/>
                </a:lnTo>
                <a:lnTo>
                  <a:pt x="594" y="745"/>
                </a:lnTo>
                <a:lnTo>
                  <a:pt x="624" y="741"/>
                </a:lnTo>
                <a:lnTo>
                  <a:pt x="652" y="733"/>
                </a:lnTo>
                <a:lnTo>
                  <a:pt x="678" y="719"/>
                </a:lnTo>
                <a:lnTo>
                  <a:pt x="699" y="703"/>
                </a:lnTo>
                <a:lnTo>
                  <a:pt x="717" y="683"/>
                </a:lnTo>
                <a:lnTo>
                  <a:pt x="731" y="664"/>
                </a:lnTo>
                <a:lnTo>
                  <a:pt x="741" y="643"/>
                </a:lnTo>
                <a:lnTo>
                  <a:pt x="744" y="623"/>
                </a:lnTo>
                <a:lnTo>
                  <a:pt x="744" y="621"/>
                </a:lnTo>
                <a:lnTo>
                  <a:pt x="743" y="615"/>
                </a:lnTo>
                <a:lnTo>
                  <a:pt x="742" y="613"/>
                </a:lnTo>
                <a:lnTo>
                  <a:pt x="741" y="610"/>
                </a:lnTo>
                <a:lnTo>
                  <a:pt x="739" y="608"/>
                </a:lnTo>
                <a:lnTo>
                  <a:pt x="738" y="606"/>
                </a:lnTo>
                <a:lnTo>
                  <a:pt x="735" y="605"/>
                </a:lnTo>
                <a:lnTo>
                  <a:pt x="733" y="604"/>
                </a:lnTo>
                <a:lnTo>
                  <a:pt x="582" y="487"/>
                </a:lnTo>
                <a:lnTo>
                  <a:pt x="580" y="483"/>
                </a:lnTo>
                <a:lnTo>
                  <a:pt x="577" y="482"/>
                </a:lnTo>
                <a:lnTo>
                  <a:pt x="574" y="481"/>
                </a:lnTo>
                <a:lnTo>
                  <a:pt x="570" y="479"/>
                </a:lnTo>
                <a:lnTo>
                  <a:pt x="566" y="478"/>
                </a:lnTo>
                <a:lnTo>
                  <a:pt x="563" y="479"/>
                </a:lnTo>
                <a:lnTo>
                  <a:pt x="557" y="481"/>
                </a:lnTo>
                <a:lnTo>
                  <a:pt x="518" y="521"/>
                </a:lnTo>
                <a:lnTo>
                  <a:pt x="515" y="522"/>
                </a:lnTo>
                <a:lnTo>
                  <a:pt x="501" y="534"/>
                </a:lnTo>
                <a:lnTo>
                  <a:pt x="484" y="541"/>
                </a:lnTo>
                <a:lnTo>
                  <a:pt x="467" y="543"/>
                </a:lnTo>
                <a:lnTo>
                  <a:pt x="449" y="541"/>
                </a:lnTo>
                <a:lnTo>
                  <a:pt x="432" y="534"/>
                </a:lnTo>
                <a:lnTo>
                  <a:pt x="417" y="524"/>
                </a:lnTo>
                <a:lnTo>
                  <a:pt x="416" y="522"/>
                </a:lnTo>
                <a:lnTo>
                  <a:pt x="371" y="487"/>
                </a:lnTo>
                <a:lnTo>
                  <a:pt x="330" y="449"/>
                </a:lnTo>
                <a:lnTo>
                  <a:pt x="292" y="407"/>
                </a:lnTo>
                <a:lnTo>
                  <a:pt x="256" y="364"/>
                </a:lnTo>
                <a:lnTo>
                  <a:pt x="255" y="361"/>
                </a:lnTo>
                <a:lnTo>
                  <a:pt x="244" y="347"/>
                </a:lnTo>
                <a:lnTo>
                  <a:pt x="238" y="331"/>
                </a:lnTo>
                <a:lnTo>
                  <a:pt x="235" y="313"/>
                </a:lnTo>
                <a:lnTo>
                  <a:pt x="238" y="293"/>
                </a:lnTo>
                <a:lnTo>
                  <a:pt x="246" y="276"/>
                </a:lnTo>
                <a:lnTo>
                  <a:pt x="259" y="262"/>
                </a:lnTo>
                <a:lnTo>
                  <a:pt x="259" y="261"/>
                </a:lnTo>
                <a:lnTo>
                  <a:pt x="298" y="221"/>
                </a:lnTo>
                <a:lnTo>
                  <a:pt x="301" y="217"/>
                </a:lnTo>
                <a:lnTo>
                  <a:pt x="301" y="212"/>
                </a:lnTo>
                <a:lnTo>
                  <a:pt x="301" y="208"/>
                </a:lnTo>
                <a:lnTo>
                  <a:pt x="299" y="204"/>
                </a:lnTo>
                <a:lnTo>
                  <a:pt x="297" y="202"/>
                </a:lnTo>
                <a:lnTo>
                  <a:pt x="296" y="200"/>
                </a:lnTo>
                <a:lnTo>
                  <a:pt x="293" y="197"/>
                </a:lnTo>
                <a:lnTo>
                  <a:pt x="176" y="47"/>
                </a:lnTo>
                <a:lnTo>
                  <a:pt x="174" y="45"/>
                </a:lnTo>
                <a:lnTo>
                  <a:pt x="172" y="42"/>
                </a:lnTo>
                <a:lnTo>
                  <a:pt x="171" y="41"/>
                </a:lnTo>
                <a:lnTo>
                  <a:pt x="170" y="39"/>
                </a:lnTo>
                <a:lnTo>
                  <a:pt x="167" y="37"/>
                </a:lnTo>
                <a:lnTo>
                  <a:pt x="163" y="35"/>
                </a:lnTo>
                <a:lnTo>
                  <a:pt x="159" y="35"/>
                </a:lnTo>
                <a:close/>
                <a:moveTo>
                  <a:pt x="159" y="0"/>
                </a:moveTo>
                <a:lnTo>
                  <a:pt x="174" y="1"/>
                </a:lnTo>
                <a:lnTo>
                  <a:pt x="186" y="8"/>
                </a:lnTo>
                <a:lnTo>
                  <a:pt x="197" y="16"/>
                </a:lnTo>
                <a:lnTo>
                  <a:pt x="201" y="20"/>
                </a:lnTo>
                <a:lnTo>
                  <a:pt x="204" y="25"/>
                </a:lnTo>
                <a:lnTo>
                  <a:pt x="320" y="176"/>
                </a:lnTo>
                <a:lnTo>
                  <a:pt x="330" y="186"/>
                </a:lnTo>
                <a:lnTo>
                  <a:pt x="335" y="199"/>
                </a:lnTo>
                <a:lnTo>
                  <a:pt x="336" y="212"/>
                </a:lnTo>
                <a:lnTo>
                  <a:pt x="333" y="231"/>
                </a:lnTo>
                <a:lnTo>
                  <a:pt x="326" y="245"/>
                </a:lnTo>
                <a:lnTo>
                  <a:pt x="284" y="286"/>
                </a:lnTo>
                <a:lnTo>
                  <a:pt x="284" y="286"/>
                </a:lnTo>
                <a:lnTo>
                  <a:pt x="275" y="299"/>
                </a:lnTo>
                <a:lnTo>
                  <a:pt x="272" y="313"/>
                </a:lnTo>
                <a:lnTo>
                  <a:pt x="273" y="325"/>
                </a:lnTo>
                <a:lnTo>
                  <a:pt x="278" y="334"/>
                </a:lnTo>
                <a:lnTo>
                  <a:pt x="286" y="342"/>
                </a:lnTo>
                <a:lnTo>
                  <a:pt x="285" y="343"/>
                </a:lnTo>
                <a:lnTo>
                  <a:pt x="319" y="385"/>
                </a:lnTo>
                <a:lnTo>
                  <a:pt x="356" y="424"/>
                </a:lnTo>
                <a:lnTo>
                  <a:pt x="395" y="461"/>
                </a:lnTo>
                <a:lnTo>
                  <a:pt x="437" y="494"/>
                </a:lnTo>
                <a:lnTo>
                  <a:pt x="437" y="492"/>
                </a:lnTo>
                <a:lnTo>
                  <a:pt x="445" y="500"/>
                </a:lnTo>
                <a:lnTo>
                  <a:pt x="455" y="505"/>
                </a:lnTo>
                <a:lnTo>
                  <a:pt x="467" y="508"/>
                </a:lnTo>
                <a:lnTo>
                  <a:pt x="481" y="504"/>
                </a:lnTo>
                <a:lnTo>
                  <a:pt x="493" y="496"/>
                </a:lnTo>
                <a:lnTo>
                  <a:pt x="493" y="496"/>
                </a:lnTo>
                <a:lnTo>
                  <a:pt x="535" y="454"/>
                </a:lnTo>
                <a:lnTo>
                  <a:pt x="549" y="447"/>
                </a:lnTo>
                <a:lnTo>
                  <a:pt x="566" y="443"/>
                </a:lnTo>
                <a:lnTo>
                  <a:pt x="581" y="445"/>
                </a:lnTo>
                <a:lnTo>
                  <a:pt x="594" y="450"/>
                </a:lnTo>
                <a:lnTo>
                  <a:pt x="604" y="458"/>
                </a:lnTo>
                <a:lnTo>
                  <a:pt x="755" y="575"/>
                </a:lnTo>
                <a:lnTo>
                  <a:pt x="759" y="579"/>
                </a:lnTo>
                <a:lnTo>
                  <a:pt x="764" y="583"/>
                </a:lnTo>
                <a:lnTo>
                  <a:pt x="772" y="593"/>
                </a:lnTo>
                <a:lnTo>
                  <a:pt x="777" y="606"/>
                </a:lnTo>
                <a:lnTo>
                  <a:pt x="780" y="621"/>
                </a:lnTo>
                <a:lnTo>
                  <a:pt x="780" y="621"/>
                </a:lnTo>
                <a:lnTo>
                  <a:pt x="780" y="621"/>
                </a:lnTo>
                <a:lnTo>
                  <a:pt x="776" y="648"/>
                </a:lnTo>
                <a:lnTo>
                  <a:pt x="765" y="676"/>
                </a:lnTo>
                <a:lnTo>
                  <a:pt x="748" y="702"/>
                </a:lnTo>
                <a:lnTo>
                  <a:pt x="725" y="727"/>
                </a:lnTo>
                <a:lnTo>
                  <a:pt x="697" y="749"/>
                </a:lnTo>
                <a:lnTo>
                  <a:pt x="666" y="765"/>
                </a:lnTo>
                <a:lnTo>
                  <a:pt x="631" y="776"/>
                </a:lnTo>
                <a:lnTo>
                  <a:pt x="594" y="780"/>
                </a:lnTo>
                <a:lnTo>
                  <a:pt x="565" y="778"/>
                </a:lnTo>
                <a:lnTo>
                  <a:pt x="539" y="773"/>
                </a:lnTo>
                <a:lnTo>
                  <a:pt x="514" y="762"/>
                </a:lnTo>
                <a:lnTo>
                  <a:pt x="513" y="762"/>
                </a:lnTo>
                <a:lnTo>
                  <a:pt x="436" y="719"/>
                </a:lnTo>
                <a:lnTo>
                  <a:pt x="361" y="670"/>
                </a:lnTo>
                <a:lnTo>
                  <a:pt x="292" y="615"/>
                </a:lnTo>
                <a:lnTo>
                  <a:pt x="226" y="554"/>
                </a:lnTo>
                <a:lnTo>
                  <a:pt x="165" y="488"/>
                </a:lnTo>
                <a:lnTo>
                  <a:pt x="110" y="419"/>
                </a:lnTo>
                <a:lnTo>
                  <a:pt x="60" y="344"/>
                </a:lnTo>
                <a:lnTo>
                  <a:pt x="17" y="266"/>
                </a:lnTo>
                <a:lnTo>
                  <a:pt x="18" y="266"/>
                </a:lnTo>
                <a:lnTo>
                  <a:pt x="8" y="241"/>
                </a:lnTo>
                <a:lnTo>
                  <a:pt x="2" y="214"/>
                </a:lnTo>
                <a:lnTo>
                  <a:pt x="0" y="186"/>
                </a:lnTo>
                <a:lnTo>
                  <a:pt x="4" y="148"/>
                </a:lnTo>
                <a:lnTo>
                  <a:pt x="14" y="114"/>
                </a:lnTo>
                <a:lnTo>
                  <a:pt x="31" y="83"/>
                </a:lnTo>
                <a:lnTo>
                  <a:pt x="53" y="55"/>
                </a:lnTo>
                <a:lnTo>
                  <a:pt x="77" y="32"/>
                </a:lnTo>
                <a:lnTo>
                  <a:pt x="104" y="15"/>
                </a:lnTo>
                <a:lnTo>
                  <a:pt x="132" y="4"/>
                </a:lnTo>
                <a:lnTo>
                  <a:pt x="15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3" name="Freeform 6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69304" y="5716578"/>
            <a:ext cx="445026" cy="445026"/>
          </a:xfrm>
          <a:custGeom>
            <a:avLst/>
            <a:gdLst>
              <a:gd name="T0" fmla="*/ 461 w 780"/>
              <a:gd name="T1" fmla="*/ 355 h 780"/>
              <a:gd name="T2" fmla="*/ 411 w 780"/>
              <a:gd name="T3" fmla="*/ 388 h 780"/>
              <a:gd name="T4" fmla="*/ 401 w 780"/>
              <a:gd name="T5" fmla="*/ 330 h 780"/>
              <a:gd name="T6" fmla="*/ 494 w 780"/>
              <a:gd name="T7" fmla="*/ 191 h 780"/>
              <a:gd name="T8" fmla="*/ 599 w 780"/>
              <a:gd name="T9" fmla="*/ 320 h 780"/>
              <a:gd name="T10" fmla="*/ 591 w 780"/>
              <a:gd name="T11" fmla="*/ 372 h 780"/>
              <a:gd name="T12" fmla="*/ 568 w 780"/>
              <a:gd name="T13" fmla="*/ 360 h 780"/>
              <a:gd name="T14" fmla="*/ 513 w 780"/>
              <a:gd name="T15" fmla="*/ 244 h 780"/>
              <a:gd name="T16" fmla="*/ 415 w 780"/>
              <a:gd name="T17" fmla="*/ 210 h 780"/>
              <a:gd name="T18" fmla="*/ 411 w 780"/>
              <a:gd name="T19" fmla="*/ 185 h 780"/>
              <a:gd name="T20" fmla="*/ 140 w 780"/>
              <a:gd name="T21" fmla="*/ 38 h 780"/>
              <a:gd name="T22" fmla="*/ 47 w 780"/>
              <a:gd name="T23" fmla="*/ 126 h 780"/>
              <a:gd name="T24" fmla="*/ 51 w 780"/>
              <a:gd name="T25" fmla="*/ 257 h 780"/>
              <a:gd name="T26" fmla="*/ 313 w 780"/>
              <a:gd name="T27" fmla="*/ 587 h 780"/>
              <a:gd name="T28" fmla="*/ 561 w 780"/>
              <a:gd name="T29" fmla="*/ 741 h 780"/>
              <a:gd name="T30" fmla="*/ 699 w 780"/>
              <a:gd name="T31" fmla="*/ 703 h 780"/>
              <a:gd name="T32" fmla="*/ 744 w 780"/>
              <a:gd name="T33" fmla="*/ 621 h 780"/>
              <a:gd name="T34" fmla="*/ 737 w 780"/>
              <a:gd name="T35" fmla="*/ 606 h 780"/>
              <a:gd name="T36" fmla="*/ 578 w 780"/>
              <a:gd name="T37" fmla="*/ 482 h 780"/>
              <a:gd name="T38" fmla="*/ 558 w 780"/>
              <a:gd name="T39" fmla="*/ 481 h 780"/>
              <a:gd name="T40" fmla="*/ 466 w 780"/>
              <a:gd name="T41" fmla="*/ 543 h 780"/>
              <a:gd name="T42" fmla="*/ 371 w 780"/>
              <a:gd name="T43" fmla="*/ 487 h 780"/>
              <a:gd name="T44" fmla="*/ 245 w 780"/>
              <a:gd name="T45" fmla="*/ 347 h 780"/>
              <a:gd name="T46" fmla="*/ 258 w 780"/>
              <a:gd name="T47" fmla="*/ 262 h 780"/>
              <a:gd name="T48" fmla="*/ 300 w 780"/>
              <a:gd name="T49" fmla="*/ 208 h 780"/>
              <a:gd name="T50" fmla="*/ 176 w 780"/>
              <a:gd name="T51" fmla="*/ 47 h 780"/>
              <a:gd name="T52" fmla="*/ 167 w 780"/>
              <a:gd name="T53" fmla="*/ 37 h 780"/>
              <a:gd name="T54" fmla="*/ 528 w 780"/>
              <a:gd name="T55" fmla="*/ 15 h 780"/>
              <a:gd name="T56" fmla="*/ 723 w 780"/>
              <a:gd name="T57" fmla="*/ 161 h 780"/>
              <a:gd name="T58" fmla="*/ 779 w 780"/>
              <a:gd name="T59" fmla="*/ 360 h 780"/>
              <a:gd name="T60" fmla="*/ 757 w 780"/>
              <a:gd name="T61" fmla="*/ 372 h 780"/>
              <a:gd name="T62" fmla="*/ 741 w 780"/>
              <a:gd name="T63" fmla="*/ 308 h 780"/>
              <a:gd name="T64" fmla="*/ 635 w 780"/>
              <a:gd name="T65" fmla="*/ 114 h 780"/>
              <a:gd name="T66" fmla="*/ 426 w 780"/>
              <a:gd name="T67" fmla="*/ 35 h 780"/>
              <a:gd name="T68" fmla="*/ 407 w 780"/>
              <a:gd name="T69" fmla="*/ 18 h 780"/>
              <a:gd name="T70" fmla="*/ 426 w 780"/>
              <a:gd name="T71" fmla="*/ 0 h 780"/>
              <a:gd name="T72" fmla="*/ 201 w 780"/>
              <a:gd name="T73" fmla="*/ 20 h 780"/>
              <a:gd name="T74" fmla="*/ 337 w 780"/>
              <a:gd name="T75" fmla="*/ 212 h 780"/>
              <a:gd name="T76" fmla="*/ 275 w 780"/>
              <a:gd name="T77" fmla="*/ 299 h 780"/>
              <a:gd name="T78" fmla="*/ 286 w 780"/>
              <a:gd name="T79" fmla="*/ 343 h 780"/>
              <a:gd name="T80" fmla="*/ 438 w 780"/>
              <a:gd name="T81" fmla="*/ 492 h 780"/>
              <a:gd name="T82" fmla="*/ 492 w 780"/>
              <a:gd name="T83" fmla="*/ 496 h 780"/>
              <a:gd name="T84" fmla="*/ 580 w 780"/>
              <a:gd name="T85" fmla="*/ 445 h 780"/>
              <a:gd name="T86" fmla="*/ 763 w 780"/>
              <a:gd name="T87" fmla="*/ 583 h 780"/>
              <a:gd name="T88" fmla="*/ 779 w 780"/>
              <a:gd name="T89" fmla="*/ 621 h 780"/>
              <a:gd name="T90" fmla="*/ 698 w 780"/>
              <a:gd name="T91" fmla="*/ 749 h 780"/>
              <a:gd name="T92" fmla="*/ 540 w 780"/>
              <a:gd name="T93" fmla="*/ 773 h 780"/>
              <a:gd name="T94" fmla="*/ 291 w 780"/>
              <a:gd name="T95" fmla="*/ 615 h 780"/>
              <a:gd name="T96" fmla="*/ 17 w 780"/>
              <a:gd name="T97" fmla="*/ 266 h 780"/>
              <a:gd name="T98" fmla="*/ 4 w 780"/>
              <a:gd name="T99" fmla="*/ 148 h 780"/>
              <a:gd name="T100" fmla="*/ 105 w 780"/>
              <a:gd name="T101" fmla="*/ 15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80" h="780">
                <a:moveTo>
                  <a:pt x="426" y="320"/>
                </a:moveTo>
                <a:lnTo>
                  <a:pt x="439" y="322"/>
                </a:lnTo>
                <a:lnTo>
                  <a:pt x="451" y="330"/>
                </a:lnTo>
                <a:lnTo>
                  <a:pt x="458" y="341"/>
                </a:lnTo>
                <a:lnTo>
                  <a:pt x="461" y="355"/>
                </a:lnTo>
                <a:lnTo>
                  <a:pt x="458" y="368"/>
                </a:lnTo>
                <a:lnTo>
                  <a:pt x="451" y="380"/>
                </a:lnTo>
                <a:lnTo>
                  <a:pt x="439" y="388"/>
                </a:lnTo>
                <a:lnTo>
                  <a:pt x="426" y="390"/>
                </a:lnTo>
                <a:lnTo>
                  <a:pt x="411" y="388"/>
                </a:lnTo>
                <a:lnTo>
                  <a:pt x="401" y="380"/>
                </a:lnTo>
                <a:lnTo>
                  <a:pt x="392" y="368"/>
                </a:lnTo>
                <a:lnTo>
                  <a:pt x="390" y="355"/>
                </a:lnTo>
                <a:lnTo>
                  <a:pt x="392" y="341"/>
                </a:lnTo>
                <a:lnTo>
                  <a:pt x="401" y="330"/>
                </a:lnTo>
                <a:lnTo>
                  <a:pt x="411" y="322"/>
                </a:lnTo>
                <a:lnTo>
                  <a:pt x="426" y="320"/>
                </a:lnTo>
                <a:close/>
                <a:moveTo>
                  <a:pt x="426" y="177"/>
                </a:moveTo>
                <a:lnTo>
                  <a:pt x="461" y="181"/>
                </a:lnTo>
                <a:lnTo>
                  <a:pt x="494" y="191"/>
                </a:lnTo>
                <a:lnTo>
                  <a:pt x="524" y="208"/>
                </a:lnTo>
                <a:lnTo>
                  <a:pt x="550" y="229"/>
                </a:lnTo>
                <a:lnTo>
                  <a:pt x="572" y="255"/>
                </a:lnTo>
                <a:lnTo>
                  <a:pt x="588" y="286"/>
                </a:lnTo>
                <a:lnTo>
                  <a:pt x="599" y="320"/>
                </a:lnTo>
                <a:lnTo>
                  <a:pt x="602" y="355"/>
                </a:lnTo>
                <a:lnTo>
                  <a:pt x="601" y="360"/>
                </a:lnTo>
                <a:lnTo>
                  <a:pt x="600" y="365"/>
                </a:lnTo>
                <a:lnTo>
                  <a:pt x="596" y="369"/>
                </a:lnTo>
                <a:lnTo>
                  <a:pt x="591" y="372"/>
                </a:lnTo>
                <a:lnTo>
                  <a:pt x="585" y="372"/>
                </a:lnTo>
                <a:lnTo>
                  <a:pt x="579" y="372"/>
                </a:lnTo>
                <a:lnTo>
                  <a:pt x="575" y="369"/>
                </a:lnTo>
                <a:lnTo>
                  <a:pt x="571" y="365"/>
                </a:lnTo>
                <a:lnTo>
                  <a:pt x="568" y="360"/>
                </a:lnTo>
                <a:lnTo>
                  <a:pt x="567" y="355"/>
                </a:lnTo>
                <a:lnTo>
                  <a:pt x="563" y="322"/>
                </a:lnTo>
                <a:lnTo>
                  <a:pt x="553" y="292"/>
                </a:lnTo>
                <a:lnTo>
                  <a:pt x="536" y="266"/>
                </a:lnTo>
                <a:lnTo>
                  <a:pt x="513" y="244"/>
                </a:lnTo>
                <a:lnTo>
                  <a:pt x="487" y="227"/>
                </a:lnTo>
                <a:lnTo>
                  <a:pt x="458" y="216"/>
                </a:lnTo>
                <a:lnTo>
                  <a:pt x="426" y="212"/>
                </a:lnTo>
                <a:lnTo>
                  <a:pt x="419" y="212"/>
                </a:lnTo>
                <a:lnTo>
                  <a:pt x="415" y="210"/>
                </a:lnTo>
                <a:lnTo>
                  <a:pt x="411" y="206"/>
                </a:lnTo>
                <a:lnTo>
                  <a:pt x="409" y="200"/>
                </a:lnTo>
                <a:lnTo>
                  <a:pt x="407" y="195"/>
                </a:lnTo>
                <a:lnTo>
                  <a:pt x="409" y="190"/>
                </a:lnTo>
                <a:lnTo>
                  <a:pt x="411" y="185"/>
                </a:lnTo>
                <a:lnTo>
                  <a:pt x="415" y="181"/>
                </a:lnTo>
                <a:lnTo>
                  <a:pt x="419" y="178"/>
                </a:lnTo>
                <a:lnTo>
                  <a:pt x="426" y="177"/>
                </a:lnTo>
                <a:close/>
                <a:moveTo>
                  <a:pt x="159" y="35"/>
                </a:moveTo>
                <a:lnTo>
                  <a:pt x="140" y="38"/>
                </a:lnTo>
                <a:lnTo>
                  <a:pt x="119" y="47"/>
                </a:lnTo>
                <a:lnTo>
                  <a:pt x="98" y="60"/>
                </a:lnTo>
                <a:lnTo>
                  <a:pt x="79" y="79"/>
                </a:lnTo>
                <a:lnTo>
                  <a:pt x="62" y="101"/>
                </a:lnTo>
                <a:lnTo>
                  <a:pt x="47" y="126"/>
                </a:lnTo>
                <a:lnTo>
                  <a:pt x="38" y="155"/>
                </a:lnTo>
                <a:lnTo>
                  <a:pt x="36" y="186"/>
                </a:lnTo>
                <a:lnTo>
                  <a:pt x="38" y="219"/>
                </a:lnTo>
                <a:lnTo>
                  <a:pt x="50" y="250"/>
                </a:lnTo>
                <a:lnTo>
                  <a:pt x="51" y="257"/>
                </a:lnTo>
                <a:lnTo>
                  <a:pt x="93" y="330"/>
                </a:lnTo>
                <a:lnTo>
                  <a:pt x="140" y="401"/>
                </a:lnTo>
                <a:lnTo>
                  <a:pt x="193" y="467"/>
                </a:lnTo>
                <a:lnTo>
                  <a:pt x="250" y="529"/>
                </a:lnTo>
                <a:lnTo>
                  <a:pt x="313" y="587"/>
                </a:lnTo>
                <a:lnTo>
                  <a:pt x="379" y="639"/>
                </a:lnTo>
                <a:lnTo>
                  <a:pt x="449" y="686"/>
                </a:lnTo>
                <a:lnTo>
                  <a:pt x="524" y="728"/>
                </a:lnTo>
                <a:lnTo>
                  <a:pt x="529" y="731"/>
                </a:lnTo>
                <a:lnTo>
                  <a:pt x="561" y="741"/>
                </a:lnTo>
                <a:lnTo>
                  <a:pt x="593" y="745"/>
                </a:lnTo>
                <a:lnTo>
                  <a:pt x="623" y="741"/>
                </a:lnTo>
                <a:lnTo>
                  <a:pt x="652" y="733"/>
                </a:lnTo>
                <a:lnTo>
                  <a:pt x="677" y="719"/>
                </a:lnTo>
                <a:lnTo>
                  <a:pt x="699" y="703"/>
                </a:lnTo>
                <a:lnTo>
                  <a:pt x="718" y="683"/>
                </a:lnTo>
                <a:lnTo>
                  <a:pt x="731" y="664"/>
                </a:lnTo>
                <a:lnTo>
                  <a:pt x="740" y="643"/>
                </a:lnTo>
                <a:lnTo>
                  <a:pt x="744" y="623"/>
                </a:lnTo>
                <a:lnTo>
                  <a:pt x="744" y="621"/>
                </a:lnTo>
                <a:lnTo>
                  <a:pt x="744" y="615"/>
                </a:lnTo>
                <a:lnTo>
                  <a:pt x="742" y="613"/>
                </a:lnTo>
                <a:lnTo>
                  <a:pt x="740" y="610"/>
                </a:lnTo>
                <a:lnTo>
                  <a:pt x="739" y="608"/>
                </a:lnTo>
                <a:lnTo>
                  <a:pt x="737" y="606"/>
                </a:lnTo>
                <a:lnTo>
                  <a:pt x="736" y="605"/>
                </a:lnTo>
                <a:lnTo>
                  <a:pt x="732" y="604"/>
                </a:lnTo>
                <a:lnTo>
                  <a:pt x="583" y="487"/>
                </a:lnTo>
                <a:lnTo>
                  <a:pt x="579" y="483"/>
                </a:lnTo>
                <a:lnTo>
                  <a:pt x="578" y="482"/>
                </a:lnTo>
                <a:lnTo>
                  <a:pt x="575" y="481"/>
                </a:lnTo>
                <a:lnTo>
                  <a:pt x="571" y="479"/>
                </a:lnTo>
                <a:lnTo>
                  <a:pt x="567" y="478"/>
                </a:lnTo>
                <a:lnTo>
                  <a:pt x="562" y="479"/>
                </a:lnTo>
                <a:lnTo>
                  <a:pt x="558" y="481"/>
                </a:lnTo>
                <a:lnTo>
                  <a:pt x="519" y="521"/>
                </a:lnTo>
                <a:lnTo>
                  <a:pt x="516" y="522"/>
                </a:lnTo>
                <a:lnTo>
                  <a:pt x="502" y="534"/>
                </a:lnTo>
                <a:lnTo>
                  <a:pt x="485" y="541"/>
                </a:lnTo>
                <a:lnTo>
                  <a:pt x="466" y="543"/>
                </a:lnTo>
                <a:lnTo>
                  <a:pt x="448" y="541"/>
                </a:lnTo>
                <a:lnTo>
                  <a:pt x="432" y="534"/>
                </a:lnTo>
                <a:lnTo>
                  <a:pt x="418" y="524"/>
                </a:lnTo>
                <a:lnTo>
                  <a:pt x="417" y="522"/>
                </a:lnTo>
                <a:lnTo>
                  <a:pt x="371" y="487"/>
                </a:lnTo>
                <a:lnTo>
                  <a:pt x="329" y="449"/>
                </a:lnTo>
                <a:lnTo>
                  <a:pt x="291" y="407"/>
                </a:lnTo>
                <a:lnTo>
                  <a:pt x="257" y="364"/>
                </a:lnTo>
                <a:lnTo>
                  <a:pt x="256" y="361"/>
                </a:lnTo>
                <a:lnTo>
                  <a:pt x="245" y="347"/>
                </a:lnTo>
                <a:lnTo>
                  <a:pt x="239" y="331"/>
                </a:lnTo>
                <a:lnTo>
                  <a:pt x="236" y="313"/>
                </a:lnTo>
                <a:lnTo>
                  <a:pt x="239" y="293"/>
                </a:lnTo>
                <a:lnTo>
                  <a:pt x="246" y="276"/>
                </a:lnTo>
                <a:lnTo>
                  <a:pt x="258" y="262"/>
                </a:lnTo>
                <a:lnTo>
                  <a:pt x="259" y="261"/>
                </a:lnTo>
                <a:lnTo>
                  <a:pt x="299" y="221"/>
                </a:lnTo>
                <a:lnTo>
                  <a:pt x="300" y="217"/>
                </a:lnTo>
                <a:lnTo>
                  <a:pt x="301" y="212"/>
                </a:lnTo>
                <a:lnTo>
                  <a:pt x="300" y="208"/>
                </a:lnTo>
                <a:lnTo>
                  <a:pt x="299" y="204"/>
                </a:lnTo>
                <a:lnTo>
                  <a:pt x="297" y="202"/>
                </a:lnTo>
                <a:lnTo>
                  <a:pt x="296" y="200"/>
                </a:lnTo>
                <a:lnTo>
                  <a:pt x="294" y="197"/>
                </a:lnTo>
                <a:lnTo>
                  <a:pt x="176" y="47"/>
                </a:lnTo>
                <a:lnTo>
                  <a:pt x="174" y="45"/>
                </a:lnTo>
                <a:lnTo>
                  <a:pt x="173" y="42"/>
                </a:lnTo>
                <a:lnTo>
                  <a:pt x="172" y="41"/>
                </a:lnTo>
                <a:lnTo>
                  <a:pt x="170" y="39"/>
                </a:lnTo>
                <a:lnTo>
                  <a:pt x="167" y="37"/>
                </a:lnTo>
                <a:lnTo>
                  <a:pt x="164" y="35"/>
                </a:lnTo>
                <a:lnTo>
                  <a:pt x="159" y="35"/>
                </a:lnTo>
                <a:close/>
                <a:moveTo>
                  <a:pt x="426" y="0"/>
                </a:moveTo>
                <a:lnTo>
                  <a:pt x="478" y="4"/>
                </a:lnTo>
                <a:lnTo>
                  <a:pt x="528" y="15"/>
                </a:lnTo>
                <a:lnTo>
                  <a:pt x="575" y="33"/>
                </a:lnTo>
                <a:lnTo>
                  <a:pt x="618" y="58"/>
                </a:lnTo>
                <a:lnTo>
                  <a:pt x="657" y="87"/>
                </a:lnTo>
                <a:lnTo>
                  <a:pt x="693" y="122"/>
                </a:lnTo>
                <a:lnTo>
                  <a:pt x="723" y="161"/>
                </a:lnTo>
                <a:lnTo>
                  <a:pt x="746" y="206"/>
                </a:lnTo>
                <a:lnTo>
                  <a:pt x="765" y="253"/>
                </a:lnTo>
                <a:lnTo>
                  <a:pt x="777" y="303"/>
                </a:lnTo>
                <a:lnTo>
                  <a:pt x="780" y="355"/>
                </a:lnTo>
                <a:lnTo>
                  <a:pt x="779" y="360"/>
                </a:lnTo>
                <a:lnTo>
                  <a:pt x="777" y="365"/>
                </a:lnTo>
                <a:lnTo>
                  <a:pt x="773" y="369"/>
                </a:lnTo>
                <a:lnTo>
                  <a:pt x="767" y="372"/>
                </a:lnTo>
                <a:lnTo>
                  <a:pt x="762" y="372"/>
                </a:lnTo>
                <a:lnTo>
                  <a:pt x="757" y="372"/>
                </a:lnTo>
                <a:lnTo>
                  <a:pt x="752" y="369"/>
                </a:lnTo>
                <a:lnTo>
                  <a:pt x="748" y="365"/>
                </a:lnTo>
                <a:lnTo>
                  <a:pt x="745" y="360"/>
                </a:lnTo>
                <a:lnTo>
                  <a:pt x="744" y="355"/>
                </a:lnTo>
                <a:lnTo>
                  <a:pt x="741" y="308"/>
                </a:lnTo>
                <a:lnTo>
                  <a:pt x="731" y="262"/>
                </a:lnTo>
                <a:lnTo>
                  <a:pt x="715" y="220"/>
                </a:lnTo>
                <a:lnTo>
                  <a:pt x="693" y="181"/>
                </a:lnTo>
                <a:lnTo>
                  <a:pt x="667" y="145"/>
                </a:lnTo>
                <a:lnTo>
                  <a:pt x="635" y="114"/>
                </a:lnTo>
                <a:lnTo>
                  <a:pt x="599" y="87"/>
                </a:lnTo>
                <a:lnTo>
                  <a:pt x="559" y="66"/>
                </a:lnTo>
                <a:lnTo>
                  <a:pt x="517" y="49"/>
                </a:lnTo>
                <a:lnTo>
                  <a:pt x="473" y="39"/>
                </a:lnTo>
                <a:lnTo>
                  <a:pt x="426" y="35"/>
                </a:lnTo>
                <a:lnTo>
                  <a:pt x="419" y="34"/>
                </a:lnTo>
                <a:lnTo>
                  <a:pt x="415" y="32"/>
                </a:lnTo>
                <a:lnTo>
                  <a:pt x="411" y="29"/>
                </a:lnTo>
                <a:lnTo>
                  <a:pt x="409" y="24"/>
                </a:lnTo>
                <a:lnTo>
                  <a:pt x="407" y="18"/>
                </a:lnTo>
                <a:lnTo>
                  <a:pt x="409" y="12"/>
                </a:lnTo>
                <a:lnTo>
                  <a:pt x="411" y="8"/>
                </a:lnTo>
                <a:lnTo>
                  <a:pt x="415" y="4"/>
                </a:lnTo>
                <a:lnTo>
                  <a:pt x="419" y="1"/>
                </a:lnTo>
                <a:lnTo>
                  <a:pt x="426" y="0"/>
                </a:lnTo>
                <a:close/>
                <a:moveTo>
                  <a:pt x="159" y="0"/>
                </a:moveTo>
                <a:lnTo>
                  <a:pt x="173" y="1"/>
                </a:lnTo>
                <a:lnTo>
                  <a:pt x="186" y="8"/>
                </a:lnTo>
                <a:lnTo>
                  <a:pt x="197" y="16"/>
                </a:lnTo>
                <a:lnTo>
                  <a:pt x="201" y="20"/>
                </a:lnTo>
                <a:lnTo>
                  <a:pt x="205" y="25"/>
                </a:lnTo>
                <a:lnTo>
                  <a:pt x="321" y="176"/>
                </a:lnTo>
                <a:lnTo>
                  <a:pt x="329" y="186"/>
                </a:lnTo>
                <a:lnTo>
                  <a:pt x="334" y="199"/>
                </a:lnTo>
                <a:lnTo>
                  <a:pt x="337" y="212"/>
                </a:lnTo>
                <a:lnTo>
                  <a:pt x="334" y="231"/>
                </a:lnTo>
                <a:lnTo>
                  <a:pt x="326" y="245"/>
                </a:lnTo>
                <a:lnTo>
                  <a:pt x="284" y="286"/>
                </a:lnTo>
                <a:lnTo>
                  <a:pt x="284" y="286"/>
                </a:lnTo>
                <a:lnTo>
                  <a:pt x="275" y="299"/>
                </a:lnTo>
                <a:lnTo>
                  <a:pt x="271" y="313"/>
                </a:lnTo>
                <a:lnTo>
                  <a:pt x="274" y="325"/>
                </a:lnTo>
                <a:lnTo>
                  <a:pt x="279" y="334"/>
                </a:lnTo>
                <a:lnTo>
                  <a:pt x="287" y="342"/>
                </a:lnTo>
                <a:lnTo>
                  <a:pt x="286" y="343"/>
                </a:lnTo>
                <a:lnTo>
                  <a:pt x="318" y="385"/>
                </a:lnTo>
                <a:lnTo>
                  <a:pt x="355" y="424"/>
                </a:lnTo>
                <a:lnTo>
                  <a:pt x="394" y="461"/>
                </a:lnTo>
                <a:lnTo>
                  <a:pt x="436" y="494"/>
                </a:lnTo>
                <a:lnTo>
                  <a:pt x="438" y="492"/>
                </a:lnTo>
                <a:lnTo>
                  <a:pt x="445" y="500"/>
                </a:lnTo>
                <a:lnTo>
                  <a:pt x="455" y="505"/>
                </a:lnTo>
                <a:lnTo>
                  <a:pt x="466" y="508"/>
                </a:lnTo>
                <a:lnTo>
                  <a:pt x="481" y="504"/>
                </a:lnTo>
                <a:lnTo>
                  <a:pt x="492" y="496"/>
                </a:lnTo>
                <a:lnTo>
                  <a:pt x="492" y="496"/>
                </a:lnTo>
                <a:lnTo>
                  <a:pt x="534" y="454"/>
                </a:lnTo>
                <a:lnTo>
                  <a:pt x="550" y="447"/>
                </a:lnTo>
                <a:lnTo>
                  <a:pt x="567" y="443"/>
                </a:lnTo>
                <a:lnTo>
                  <a:pt x="580" y="445"/>
                </a:lnTo>
                <a:lnTo>
                  <a:pt x="593" y="450"/>
                </a:lnTo>
                <a:lnTo>
                  <a:pt x="604" y="458"/>
                </a:lnTo>
                <a:lnTo>
                  <a:pt x="754" y="575"/>
                </a:lnTo>
                <a:lnTo>
                  <a:pt x="760" y="579"/>
                </a:lnTo>
                <a:lnTo>
                  <a:pt x="763" y="583"/>
                </a:lnTo>
                <a:lnTo>
                  <a:pt x="773" y="593"/>
                </a:lnTo>
                <a:lnTo>
                  <a:pt x="778" y="606"/>
                </a:lnTo>
                <a:lnTo>
                  <a:pt x="779" y="621"/>
                </a:lnTo>
                <a:lnTo>
                  <a:pt x="779" y="621"/>
                </a:lnTo>
                <a:lnTo>
                  <a:pt x="779" y="621"/>
                </a:lnTo>
                <a:lnTo>
                  <a:pt x="775" y="648"/>
                </a:lnTo>
                <a:lnTo>
                  <a:pt x="765" y="676"/>
                </a:lnTo>
                <a:lnTo>
                  <a:pt x="748" y="702"/>
                </a:lnTo>
                <a:lnTo>
                  <a:pt x="725" y="727"/>
                </a:lnTo>
                <a:lnTo>
                  <a:pt x="698" y="749"/>
                </a:lnTo>
                <a:lnTo>
                  <a:pt x="667" y="765"/>
                </a:lnTo>
                <a:lnTo>
                  <a:pt x="631" y="776"/>
                </a:lnTo>
                <a:lnTo>
                  <a:pt x="593" y="780"/>
                </a:lnTo>
                <a:lnTo>
                  <a:pt x="566" y="778"/>
                </a:lnTo>
                <a:lnTo>
                  <a:pt x="540" y="773"/>
                </a:lnTo>
                <a:lnTo>
                  <a:pt x="513" y="762"/>
                </a:lnTo>
                <a:lnTo>
                  <a:pt x="513" y="762"/>
                </a:lnTo>
                <a:lnTo>
                  <a:pt x="435" y="719"/>
                </a:lnTo>
                <a:lnTo>
                  <a:pt x="362" y="670"/>
                </a:lnTo>
                <a:lnTo>
                  <a:pt x="291" y="615"/>
                </a:lnTo>
                <a:lnTo>
                  <a:pt x="225" y="554"/>
                </a:lnTo>
                <a:lnTo>
                  <a:pt x="165" y="488"/>
                </a:lnTo>
                <a:lnTo>
                  <a:pt x="110" y="419"/>
                </a:lnTo>
                <a:lnTo>
                  <a:pt x="61" y="344"/>
                </a:lnTo>
                <a:lnTo>
                  <a:pt x="17" y="266"/>
                </a:lnTo>
                <a:lnTo>
                  <a:pt x="17" y="266"/>
                </a:lnTo>
                <a:lnTo>
                  <a:pt x="8" y="241"/>
                </a:lnTo>
                <a:lnTo>
                  <a:pt x="2" y="214"/>
                </a:lnTo>
                <a:lnTo>
                  <a:pt x="0" y="186"/>
                </a:lnTo>
                <a:lnTo>
                  <a:pt x="4" y="148"/>
                </a:lnTo>
                <a:lnTo>
                  <a:pt x="15" y="114"/>
                </a:lnTo>
                <a:lnTo>
                  <a:pt x="32" y="83"/>
                </a:lnTo>
                <a:lnTo>
                  <a:pt x="53" y="55"/>
                </a:lnTo>
                <a:lnTo>
                  <a:pt x="78" y="32"/>
                </a:lnTo>
                <a:lnTo>
                  <a:pt x="105" y="15"/>
                </a:lnTo>
                <a:lnTo>
                  <a:pt x="133" y="4"/>
                </a:lnTo>
                <a:lnTo>
                  <a:pt x="15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4" name="Freeform 6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290361" y="5716578"/>
            <a:ext cx="242483" cy="445026"/>
          </a:xfrm>
          <a:custGeom>
            <a:avLst/>
            <a:gdLst>
              <a:gd name="T0" fmla="*/ 42 w 425"/>
              <a:gd name="T1" fmla="*/ 426 h 780"/>
              <a:gd name="T2" fmla="*/ 200 w 425"/>
              <a:gd name="T3" fmla="*/ 427 h 780"/>
              <a:gd name="T4" fmla="*/ 209 w 425"/>
              <a:gd name="T5" fmla="*/ 433 h 780"/>
              <a:gd name="T6" fmla="*/ 212 w 425"/>
              <a:gd name="T7" fmla="*/ 444 h 780"/>
              <a:gd name="T8" fmla="*/ 212 w 425"/>
              <a:gd name="T9" fmla="*/ 445 h 780"/>
              <a:gd name="T10" fmla="*/ 377 w 425"/>
              <a:gd name="T11" fmla="*/ 320 h 780"/>
              <a:gd name="T12" fmla="*/ 235 w 425"/>
              <a:gd name="T13" fmla="*/ 318 h 780"/>
              <a:gd name="T14" fmla="*/ 227 w 425"/>
              <a:gd name="T15" fmla="*/ 312 h 780"/>
              <a:gd name="T16" fmla="*/ 223 w 425"/>
              <a:gd name="T17" fmla="*/ 301 h 780"/>
              <a:gd name="T18" fmla="*/ 225 w 425"/>
              <a:gd name="T19" fmla="*/ 296 h 780"/>
              <a:gd name="T20" fmla="*/ 311 w 425"/>
              <a:gd name="T21" fmla="*/ 35 h 780"/>
              <a:gd name="T22" fmla="*/ 159 w 425"/>
              <a:gd name="T23" fmla="*/ 0 h 780"/>
              <a:gd name="T24" fmla="*/ 341 w 425"/>
              <a:gd name="T25" fmla="*/ 1 h 780"/>
              <a:gd name="T26" fmla="*/ 350 w 425"/>
              <a:gd name="T27" fmla="*/ 8 h 780"/>
              <a:gd name="T28" fmla="*/ 353 w 425"/>
              <a:gd name="T29" fmla="*/ 18 h 780"/>
              <a:gd name="T30" fmla="*/ 353 w 425"/>
              <a:gd name="T31" fmla="*/ 24 h 780"/>
              <a:gd name="T32" fmla="*/ 265 w 425"/>
              <a:gd name="T33" fmla="*/ 284 h 780"/>
              <a:gd name="T34" fmla="*/ 412 w 425"/>
              <a:gd name="T35" fmla="*/ 284 h 780"/>
              <a:gd name="T36" fmla="*/ 421 w 425"/>
              <a:gd name="T37" fmla="*/ 291 h 780"/>
              <a:gd name="T38" fmla="*/ 425 w 425"/>
              <a:gd name="T39" fmla="*/ 301 h 780"/>
              <a:gd name="T40" fmla="*/ 422 w 425"/>
              <a:gd name="T41" fmla="*/ 309 h 780"/>
              <a:gd name="T42" fmla="*/ 175 w 425"/>
              <a:gd name="T43" fmla="*/ 770 h 780"/>
              <a:gd name="T44" fmla="*/ 172 w 425"/>
              <a:gd name="T45" fmla="*/ 774 h 780"/>
              <a:gd name="T46" fmla="*/ 163 w 425"/>
              <a:gd name="T47" fmla="*/ 779 h 780"/>
              <a:gd name="T48" fmla="*/ 153 w 425"/>
              <a:gd name="T49" fmla="*/ 779 h 780"/>
              <a:gd name="T50" fmla="*/ 145 w 425"/>
              <a:gd name="T51" fmla="*/ 773 h 780"/>
              <a:gd name="T52" fmla="*/ 141 w 425"/>
              <a:gd name="T53" fmla="*/ 762 h 780"/>
              <a:gd name="T54" fmla="*/ 141 w 425"/>
              <a:gd name="T55" fmla="*/ 761 h 780"/>
              <a:gd name="T56" fmla="*/ 17 w 425"/>
              <a:gd name="T57" fmla="*/ 461 h 780"/>
              <a:gd name="T58" fmla="*/ 6 w 425"/>
              <a:gd name="T59" fmla="*/ 457 h 780"/>
              <a:gd name="T60" fmla="*/ 0 w 425"/>
              <a:gd name="T61" fmla="*/ 449 h 780"/>
              <a:gd name="T62" fmla="*/ 0 w 425"/>
              <a:gd name="T63" fmla="*/ 440 h 780"/>
              <a:gd name="T64" fmla="*/ 0 w 425"/>
              <a:gd name="T65" fmla="*/ 437 h 780"/>
              <a:gd name="T66" fmla="*/ 142 w 425"/>
              <a:gd name="T67" fmla="*/ 12 h 780"/>
              <a:gd name="T68" fmla="*/ 149 w 425"/>
              <a:gd name="T69" fmla="*/ 4 h 780"/>
              <a:gd name="T70" fmla="*/ 159 w 425"/>
              <a:gd name="T71" fmla="*/ 0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780">
                <a:moveTo>
                  <a:pt x="171" y="35"/>
                </a:moveTo>
                <a:lnTo>
                  <a:pt x="42" y="426"/>
                </a:lnTo>
                <a:lnTo>
                  <a:pt x="195" y="426"/>
                </a:lnTo>
                <a:lnTo>
                  <a:pt x="200" y="427"/>
                </a:lnTo>
                <a:lnTo>
                  <a:pt x="205" y="430"/>
                </a:lnTo>
                <a:lnTo>
                  <a:pt x="209" y="433"/>
                </a:lnTo>
                <a:lnTo>
                  <a:pt x="210" y="437"/>
                </a:lnTo>
                <a:lnTo>
                  <a:pt x="212" y="444"/>
                </a:lnTo>
                <a:lnTo>
                  <a:pt x="212" y="445"/>
                </a:lnTo>
                <a:lnTo>
                  <a:pt x="212" y="445"/>
                </a:lnTo>
                <a:lnTo>
                  <a:pt x="187" y="673"/>
                </a:lnTo>
                <a:lnTo>
                  <a:pt x="377" y="320"/>
                </a:lnTo>
                <a:lnTo>
                  <a:pt x="242" y="320"/>
                </a:lnTo>
                <a:lnTo>
                  <a:pt x="235" y="318"/>
                </a:lnTo>
                <a:lnTo>
                  <a:pt x="231" y="316"/>
                </a:lnTo>
                <a:lnTo>
                  <a:pt x="227" y="312"/>
                </a:lnTo>
                <a:lnTo>
                  <a:pt x="225" y="306"/>
                </a:lnTo>
                <a:lnTo>
                  <a:pt x="223" y="301"/>
                </a:lnTo>
                <a:lnTo>
                  <a:pt x="223" y="299"/>
                </a:lnTo>
                <a:lnTo>
                  <a:pt x="225" y="296"/>
                </a:lnTo>
                <a:lnTo>
                  <a:pt x="225" y="296"/>
                </a:lnTo>
                <a:lnTo>
                  <a:pt x="311" y="35"/>
                </a:lnTo>
                <a:lnTo>
                  <a:pt x="171" y="35"/>
                </a:lnTo>
                <a:close/>
                <a:moveTo>
                  <a:pt x="159" y="0"/>
                </a:moveTo>
                <a:lnTo>
                  <a:pt x="336" y="0"/>
                </a:lnTo>
                <a:lnTo>
                  <a:pt x="341" y="1"/>
                </a:lnTo>
                <a:lnTo>
                  <a:pt x="347" y="4"/>
                </a:lnTo>
                <a:lnTo>
                  <a:pt x="350" y="8"/>
                </a:lnTo>
                <a:lnTo>
                  <a:pt x="353" y="12"/>
                </a:lnTo>
                <a:lnTo>
                  <a:pt x="353" y="18"/>
                </a:lnTo>
                <a:lnTo>
                  <a:pt x="353" y="21"/>
                </a:lnTo>
                <a:lnTo>
                  <a:pt x="353" y="24"/>
                </a:lnTo>
                <a:lnTo>
                  <a:pt x="353" y="24"/>
                </a:lnTo>
                <a:lnTo>
                  <a:pt x="265" y="284"/>
                </a:lnTo>
                <a:lnTo>
                  <a:pt x="407" y="284"/>
                </a:lnTo>
                <a:lnTo>
                  <a:pt x="412" y="284"/>
                </a:lnTo>
                <a:lnTo>
                  <a:pt x="417" y="287"/>
                </a:lnTo>
                <a:lnTo>
                  <a:pt x="421" y="291"/>
                </a:lnTo>
                <a:lnTo>
                  <a:pt x="424" y="296"/>
                </a:lnTo>
                <a:lnTo>
                  <a:pt x="425" y="301"/>
                </a:lnTo>
                <a:lnTo>
                  <a:pt x="424" y="305"/>
                </a:lnTo>
                <a:lnTo>
                  <a:pt x="422" y="309"/>
                </a:lnTo>
                <a:lnTo>
                  <a:pt x="422" y="309"/>
                </a:lnTo>
                <a:lnTo>
                  <a:pt x="175" y="770"/>
                </a:lnTo>
                <a:lnTo>
                  <a:pt x="175" y="770"/>
                </a:lnTo>
                <a:lnTo>
                  <a:pt x="172" y="774"/>
                </a:lnTo>
                <a:lnTo>
                  <a:pt x="168" y="778"/>
                </a:lnTo>
                <a:lnTo>
                  <a:pt x="163" y="779"/>
                </a:lnTo>
                <a:lnTo>
                  <a:pt x="159" y="780"/>
                </a:lnTo>
                <a:lnTo>
                  <a:pt x="153" y="779"/>
                </a:lnTo>
                <a:lnTo>
                  <a:pt x="149" y="776"/>
                </a:lnTo>
                <a:lnTo>
                  <a:pt x="145" y="773"/>
                </a:lnTo>
                <a:lnTo>
                  <a:pt x="142" y="769"/>
                </a:lnTo>
                <a:lnTo>
                  <a:pt x="141" y="762"/>
                </a:lnTo>
                <a:lnTo>
                  <a:pt x="141" y="761"/>
                </a:lnTo>
                <a:lnTo>
                  <a:pt x="141" y="761"/>
                </a:lnTo>
                <a:lnTo>
                  <a:pt x="174" y="461"/>
                </a:lnTo>
                <a:lnTo>
                  <a:pt x="17" y="461"/>
                </a:lnTo>
                <a:lnTo>
                  <a:pt x="11" y="460"/>
                </a:lnTo>
                <a:lnTo>
                  <a:pt x="6" y="457"/>
                </a:lnTo>
                <a:lnTo>
                  <a:pt x="2" y="454"/>
                </a:lnTo>
                <a:lnTo>
                  <a:pt x="0" y="449"/>
                </a:lnTo>
                <a:lnTo>
                  <a:pt x="0" y="444"/>
                </a:lnTo>
                <a:lnTo>
                  <a:pt x="0" y="440"/>
                </a:lnTo>
                <a:lnTo>
                  <a:pt x="0" y="437"/>
                </a:lnTo>
                <a:lnTo>
                  <a:pt x="0" y="437"/>
                </a:lnTo>
                <a:lnTo>
                  <a:pt x="142" y="12"/>
                </a:lnTo>
                <a:lnTo>
                  <a:pt x="142" y="12"/>
                </a:lnTo>
                <a:lnTo>
                  <a:pt x="145" y="8"/>
                </a:lnTo>
                <a:lnTo>
                  <a:pt x="149" y="4"/>
                </a:lnTo>
                <a:lnTo>
                  <a:pt x="153" y="1"/>
                </a:lnTo>
                <a:lnTo>
                  <a:pt x="15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5" name="Freeform 6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008873" y="5757087"/>
            <a:ext cx="445595" cy="364008"/>
          </a:xfrm>
          <a:custGeom>
            <a:avLst/>
            <a:gdLst>
              <a:gd name="T0" fmla="*/ 533 w 781"/>
              <a:gd name="T1" fmla="*/ 426 h 638"/>
              <a:gd name="T2" fmla="*/ 355 w 781"/>
              <a:gd name="T3" fmla="*/ 426 h 638"/>
              <a:gd name="T4" fmla="*/ 178 w 781"/>
              <a:gd name="T5" fmla="*/ 426 h 638"/>
              <a:gd name="T6" fmla="*/ 635 w 781"/>
              <a:gd name="T7" fmla="*/ 397 h 638"/>
              <a:gd name="T8" fmla="*/ 635 w 781"/>
              <a:gd name="T9" fmla="*/ 524 h 638"/>
              <a:gd name="T10" fmla="*/ 510 w 781"/>
              <a:gd name="T11" fmla="*/ 530 h 638"/>
              <a:gd name="T12" fmla="*/ 496 w 781"/>
              <a:gd name="T13" fmla="*/ 407 h 638"/>
              <a:gd name="T14" fmla="*/ 515 w 781"/>
              <a:gd name="T15" fmla="*/ 390 h 638"/>
              <a:gd name="T16" fmla="*/ 280 w 781"/>
              <a:gd name="T17" fmla="*/ 397 h 638"/>
              <a:gd name="T18" fmla="*/ 280 w 781"/>
              <a:gd name="T19" fmla="*/ 524 h 638"/>
              <a:gd name="T20" fmla="*/ 155 w 781"/>
              <a:gd name="T21" fmla="*/ 530 h 638"/>
              <a:gd name="T22" fmla="*/ 143 w 781"/>
              <a:gd name="T23" fmla="*/ 407 h 638"/>
              <a:gd name="T24" fmla="*/ 160 w 781"/>
              <a:gd name="T25" fmla="*/ 390 h 638"/>
              <a:gd name="T26" fmla="*/ 321 w 781"/>
              <a:gd name="T27" fmla="*/ 402 h 638"/>
              <a:gd name="T28" fmla="*/ 444 w 781"/>
              <a:gd name="T29" fmla="*/ 390 h 638"/>
              <a:gd name="T30" fmla="*/ 461 w 781"/>
              <a:gd name="T31" fmla="*/ 407 h 638"/>
              <a:gd name="T32" fmla="*/ 677 w 781"/>
              <a:gd name="T33" fmla="*/ 245 h 638"/>
              <a:gd name="T34" fmla="*/ 588 w 781"/>
              <a:gd name="T35" fmla="*/ 237 h 638"/>
              <a:gd name="T36" fmla="*/ 496 w 781"/>
              <a:gd name="T37" fmla="*/ 224 h 638"/>
              <a:gd name="T38" fmla="*/ 406 w 781"/>
              <a:gd name="T39" fmla="*/ 237 h 638"/>
              <a:gd name="T40" fmla="*/ 317 w 781"/>
              <a:gd name="T41" fmla="*/ 245 h 638"/>
              <a:gd name="T42" fmla="*/ 231 w 781"/>
              <a:gd name="T43" fmla="*/ 248 h 638"/>
              <a:gd name="T44" fmla="*/ 146 w 781"/>
              <a:gd name="T45" fmla="*/ 245 h 638"/>
              <a:gd name="T46" fmla="*/ 621 w 781"/>
              <a:gd name="T47" fmla="*/ 142 h 638"/>
              <a:gd name="T48" fmla="*/ 656 w 781"/>
              <a:gd name="T49" fmla="*/ 212 h 638"/>
              <a:gd name="T50" fmla="*/ 692 w 781"/>
              <a:gd name="T51" fmla="*/ 142 h 638"/>
              <a:gd name="T52" fmla="*/ 525 w 781"/>
              <a:gd name="T53" fmla="*/ 202 h 638"/>
              <a:gd name="T54" fmla="*/ 583 w 781"/>
              <a:gd name="T55" fmla="*/ 191 h 638"/>
              <a:gd name="T56" fmla="*/ 409 w 781"/>
              <a:gd name="T57" fmla="*/ 177 h 638"/>
              <a:gd name="T58" fmla="*/ 457 w 781"/>
              <a:gd name="T59" fmla="*/ 210 h 638"/>
              <a:gd name="T60" fmla="*/ 409 w 781"/>
              <a:gd name="T61" fmla="*/ 142 h 638"/>
              <a:gd name="T62" fmla="*/ 324 w 781"/>
              <a:gd name="T63" fmla="*/ 210 h 638"/>
              <a:gd name="T64" fmla="*/ 373 w 781"/>
              <a:gd name="T65" fmla="*/ 177 h 638"/>
              <a:gd name="T66" fmla="*/ 198 w 781"/>
              <a:gd name="T67" fmla="*/ 191 h 638"/>
              <a:gd name="T68" fmla="*/ 257 w 781"/>
              <a:gd name="T69" fmla="*/ 202 h 638"/>
              <a:gd name="T70" fmla="*/ 89 w 781"/>
              <a:gd name="T71" fmla="*/ 142 h 638"/>
              <a:gd name="T72" fmla="*/ 125 w 781"/>
              <a:gd name="T73" fmla="*/ 212 h 638"/>
              <a:gd name="T74" fmla="*/ 160 w 781"/>
              <a:gd name="T75" fmla="*/ 142 h 638"/>
              <a:gd name="T76" fmla="*/ 710 w 781"/>
              <a:gd name="T77" fmla="*/ 35 h 638"/>
              <a:gd name="T78" fmla="*/ 735 w 781"/>
              <a:gd name="T79" fmla="*/ 11 h 638"/>
              <a:gd name="T80" fmla="*/ 769 w 781"/>
              <a:gd name="T81" fmla="*/ 107 h 638"/>
              <a:gd name="T82" fmla="*/ 779 w 781"/>
              <a:gd name="T83" fmla="*/ 130 h 638"/>
              <a:gd name="T84" fmla="*/ 745 w 781"/>
              <a:gd name="T85" fmla="*/ 142 h 638"/>
              <a:gd name="T86" fmla="*/ 778 w 781"/>
              <a:gd name="T87" fmla="*/ 610 h 638"/>
              <a:gd name="T88" fmla="*/ 774 w 781"/>
              <a:gd name="T89" fmla="*/ 635 h 638"/>
              <a:gd name="T90" fmla="*/ 8 w 781"/>
              <a:gd name="T91" fmla="*/ 635 h 638"/>
              <a:gd name="T92" fmla="*/ 4 w 781"/>
              <a:gd name="T93" fmla="*/ 610 h 638"/>
              <a:gd name="T94" fmla="*/ 36 w 781"/>
              <a:gd name="T95" fmla="*/ 142 h 638"/>
              <a:gd name="T96" fmla="*/ 2 w 781"/>
              <a:gd name="T97" fmla="*/ 130 h 638"/>
              <a:gd name="T98" fmla="*/ 13 w 781"/>
              <a:gd name="T99" fmla="*/ 107 h 638"/>
              <a:gd name="T100" fmla="*/ 46 w 781"/>
              <a:gd name="T101" fmla="*/ 11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81" h="638">
                <a:moveTo>
                  <a:pt x="533" y="426"/>
                </a:moveTo>
                <a:lnTo>
                  <a:pt x="533" y="496"/>
                </a:lnTo>
                <a:lnTo>
                  <a:pt x="604" y="496"/>
                </a:lnTo>
                <a:lnTo>
                  <a:pt x="604" y="426"/>
                </a:lnTo>
                <a:lnTo>
                  <a:pt x="533" y="426"/>
                </a:lnTo>
                <a:close/>
                <a:moveTo>
                  <a:pt x="355" y="426"/>
                </a:moveTo>
                <a:lnTo>
                  <a:pt x="355" y="602"/>
                </a:lnTo>
                <a:lnTo>
                  <a:pt x="426" y="602"/>
                </a:lnTo>
                <a:lnTo>
                  <a:pt x="426" y="426"/>
                </a:lnTo>
                <a:lnTo>
                  <a:pt x="355" y="426"/>
                </a:lnTo>
                <a:close/>
                <a:moveTo>
                  <a:pt x="178" y="426"/>
                </a:moveTo>
                <a:lnTo>
                  <a:pt x="178" y="496"/>
                </a:lnTo>
                <a:lnTo>
                  <a:pt x="249" y="496"/>
                </a:lnTo>
                <a:lnTo>
                  <a:pt x="249" y="426"/>
                </a:lnTo>
                <a:lnTo>
                  <a:pt x="178" y="426"/>
                </a:lnTo>
                <a:close/>
                <a:moveTo>
                  <a:pt x="515" y="390"/>
                </a:moveTo>
                <a:lnTo>
                  <a:pt x="621" y="390"/>
                </a:lnTo>
                <a:lnTo>
                  <a:pt x="627" y="390"/>
                </a:lnTo>
                <a:lnTo>
                  <a:pt x="631" y="393"/>
                </a:lnTo>
                <a:lnTo>
                  <a:pt x="635" y="397"/>
                </a:lnTo>
                <a:lnTo>
                  <a:pt x="638" y="402"/>
                </a:lnTo>
                <a:lnTo>
                  <a:pt x="639" y="407"/>
                </a:lnTo>
                <a:lnTo>
                  <a:pt x="639" y="513"/>
                </a:lnTo>
                <a:lnTo>
                  <a:pt x="638" y="520"/>
                </a:lnTo>
                <a:lnTo>
                  <a:pt x="635" y="524"/>
                </a:lnTo>
                <a:lnTo>
                  <a:pt x="631" y="528"/>
                </a:lnTo>
                <a:lnTo>
                  <a:pt x="627" y="530"/>
                </a:lnTo>
                <a:lnTo>
                  <a:pt x="621" y="532"/>
                </a:lnTo>
                <a:lnTo>
                  <a:pt x="515" y="532"/>
                </a:lnTo>
                <a:lnTo>
                  <a:pt x="510" y="530"/>
                </a:lnTo>
                <a:lnTo>
                  <a:pt x="504" y="528"/>
                </a:lnTo>
                <a:lnTo>
                  <a:pt x="500" y="524"/>
                </a:lnTo>
                <a:lnTo>
                  <a:pt x="498" y="520"/>
                </a:lnTo>
                <a:lnTo>
                  <a:pt x="496" y="513"/>
                </a:lnTo>
                <a:lnTo>
                  <a:pt x="496" y="407"/>
                </a:lnTo>
                <a:lnTo>
                  <a:pt x="498" y="402"/>
                </a:lnTo>
                <a:lnTo>
                  <a:pt x="500" y="397"/>
                </a:lnTo>
                <a:lnTo>
                  <a:pt x="504" y="393"/>
                </a:lnTo>
                <a:lnTo>
                  <a:pt x="510" y="390"/>
                </a:lnTo>
                <a:lnTo>
                  <a:pt x="515" y="390"/>
                </a:lnTo>
                <a:close/>
                <a:moveTo>
                  <a:pt x="160" y="390"/>
                </a:moveTo>
                <a:lnTo>
                  <a:pt x="266" y="390"/>
                </a:lnTo>
                <a:lnTo>
                  <a:pt x="273" y="390"/>
                </a:lnTo>
                <a:lnTo>
                  <a:pt x="277" y="393"/>
                </a:lnTo>
                <a:lnTo>
                  <a:pt x="280" y="397"/>
                </a:lnTo>
                <a:lnTo>
                  <a:pt x="283" y="402"/>
                </a:lnTo>
                <a:lnTo>
                  <a:pt x="284" y="407"/>
                </a:lnTo>
                <a:lnTo>
                  <a:pt x="284" y="513"/>
                </a:lnTo>
                <a:lnTo>
                  <a:pt x="283" y="520"/>
                </a:lnTo>
                <a:lnTo>
                  <a:pt x="280" y="524"/>
                </a:lnTo>
                <a:lnTo>
                  <a:pt x="277" y="528"/>
                </a:lnTo>
                <a:lnTo>
                  <a:pt x="273" y="530"/>
                </a:lnTo>
                <a:lnTo>
                  <a:pt x="266" y="532"/>
                </a:lnTo>
                <a:lnTo>
                  <a:pt x="160" y="532"/>
                </a:lnTo>
                <a:lnTo>
                  <a:pt x="155" y="530"/>
                </a:lnTo>
                <a:lnTo>
                  <a:pt x="150" y="528"/>
                </a:lnTo>
                <a:lnTo>
                  <a:pt x="146" y="524"/>
                </a:lnTo>
                <a:lnTo>
                  <a:pt x="143" y="520"/>
                </a:lnTo>
                <a:lnTo>
                  <a:pt x="143" y="513"/>
                </a:lnTo>
                <a:lnTo>
                  <a:pt x="143" y="407"/>
                </a:lnTo>
                <a:lnTo>
                  <a:pt x="143" y="402"/>
                </a:lnTo>
                <a:lnTo>
                  <a:pt x="146" y="397"/>
                </a:lnTo>
                <a:lnTo>
                  <a:pt x="150" y="393"/>
                </a:lnTo>
                <a:lnTo>
                  <a:pt x="155" y="390"/>
                </a:lnTo>
                <a:lnTo>
                  <a:pt x="160" y="390"/>
                </a:lnTo>
                <a:close/>
                <a:moveTo>
                  <a:pt x="71" y="224"/>
                </a:moveTo>
                <a:lnTo>
                  <a:pt x="71" y="602"/>
                </a:lnTo>
                <a:lnTo>
                  <a:pt x="320" y="602"/>
                </a:lnTo>
                <a:lnTo>
                  <a:pt x="320" y="407"/>
                </a:lnTo>
                <a:lnTo>
                  <a:pt x="321" y="402"/>
                </a:lnTo>
                <a:lnTo>
                  <a:pt x="324" y="397"/>
                </a:lnTo>
                <a:lnTo>
                  <a:pt x="328" y="393"/>
                </a:lnTo>
                <a:lnTo>
                  <a:pt x="332" y="390"/>
                </a:lnTo>
                <a:lnTo>
                  <a:pt x="338" y="390"/>
                </a:lnTo>
                <a:lnTo>
                  <a:pt x="444" y="390"/>
                </a:lnTo>
                <a:lnTo>
                  <a:pt x="449" y="390"/>
                </a:lnTo>
                <a:lnTo>
                  <a:pt x="455" y="393"/>
                </a:lnTo>
                <a:lnTo>
                  <a:pt x="459" y="397"/>
                </a:lnTo>
                <a:lnTo>
                  <a:pt x="461" y="402"/>
                </a:lnTo>
                <a:lnTo>
                  <a:pt x="461" y="407"/>
                </a:lnTo>
                <a:lnTo>
                  <a:pt x="461" y="602"/>
                </a:lnTo>
                <a:lnTo>
                  <a:pt x="710" y="602"/>
                </a:lnTo>
                <a:lnTo>
                  <a:pt x="710" y="224"/>
                </a:lnTo>
                <a:lnTo>
                  <a:pt x="695" y="237"/>
                </a:lnTo>
                <a:lnTo>
                  <a:pt x="677" y="245"/>
                </a:lnTo>
                <a:lnTo>
                  <a:pt x="656" y="248"/>
                </a:lnTo>
                <a:lnTo>
                  <a:pt x="637" y="245"/>
                </a:lnTo>
                <a:lnTo>
                  <a:pt x="618" y="237"/>
                </a:lnTo>
                <a:lnTo>
                  <a:pt x="604" y="224"/>
                </a:lnTo>
                <a:lnTo>
                  <a:pt x="588" y="237"/>
                </a:lnTo>
                <a:lnTo>
                  <a:pt x="571" y="245"/>
                </a:lnTo>
                <a:lnTo>
                  <a:pt x="550" y="248"/>
                </a:lnTo>
                <a:lnTo>
                  <a:pt x="531" y="245"/>
                </a:lnTo>
                <a:lnTo>
                  <a:pt x="512" y="237"/>
                </a:lnTo>
                <a:lnTo>
                  <a:pt x="496" y="224"/>
                </a:lnTo>
                <a:lnTo>
                  <a:pt x="482" y="237"/>
                </a:lnTo>
                <a:lnTo>
                  <a:pt x="464" y="245"/>
                </a:lnTo>
                <a:lnTo>
                  <a:pt x="444" y="248"/>
                </a:lnTo>
                <a:lnTo>
                  <a:pt x="423" y="245"/>
                </a:lnTo>
                <a:lnTo>
                  <a:pt x="406" y="237"/>
                </a:lnTo>
                <a:lnTo>
                  <a:pt x="390" y="224"/>
                </a:lnTo>
                <a:lnTo>
                  <a:pt x="376" y="237"/>
                </a:lnTo>
                <a:lnTo>
                  <a:pt x="358" y="245"/>
                </a:lnTo>
                <a:lnTo>
                  <a:pt x="338" y="248"/>
                </a:lnTo>
                <a:lnTo>
                  <a:pt x="317" y="245"/>
                </a:lnTo>
                <a:lnTo>
                  <a:pt x="299" y="237"/>
                </a:lnTo>
                <a:lnTo>
                  <a:pt x="284" y="224"/>
                </a:lnTo>
                <a:lnTo>
                  <a:pt x="270" y="237"/>
                </a:lnTo>
                <a:lnTo>
                  <a:pt x="252" y="245"/>
                </a:lnTo>
                <a:lnTo>
                  <a:pt x="231" y="248"/>
                </a:lnTo>
                <a:lnTo>
                  <a:pt x="211" y="245"/>
                </a:lnTo>
                <a:lnTo>
                  <a:pt x="193" y="237"/>
                </a:lnTo>
                <a:lnTo>
                  <a:pt x="178" y="224"/>
                </a:lnTo>
                <a:lnTo>
                  <a:pt x="163" y="237"/>
                </a:lnTo>
                <a:lnTo>
                  <a:pt x="146" y="245"/>
                </a:lnTo>
                <a:lnTo>
                  <a:pt x="125" y="248"/>
                </a:lnTo>
                <a:lnTo>
                  <a:pt x="105" y="245"/>
                </a:lnTo>
                <a:lnTo>
                  <a:pt x="87" y="237"/>
                </a:lnTo>
                <a:lnTo>
                  <a:pt x="71" y="224"/>
                </a:lnTo>
                <a:close/>
                <a:moveTo>
                  <a:pt x="621" y="142"/>
                </a:moveTo>
                <a:lnTo>
                  <a:pt x="621" y="177"/>
                </a:lnTo>
                <a:lnTo>
                  <a:pt x="623" y="191"/>
                </a:lnTo>
                <a:lnTo>
                  <a:pt x="631" y="202"/>
                </a:lnTo>
                <a:lnTo>
                  <a:pt x="643" y="210"/>
                </a:lnTo>
                <a:lnTo>
                  <a:pt x="656" y="212"/>
                </a:lnTo>
                <a:lnTo>
                  <a:pt x="671" y="210"/>
                </a:lnTo>
                <a:lnTo>
                  <a:pt x="682" y="202"/>
                </a:lnTo>
                <a:lnTo>
                  <a:pt x="689" y="191"/>
                </a:lnTo>
                <a:lnTo>
                  <a:pt x="692" y="177"/>
                </a:lnTo>
                <a:lnTo>
                  <a:pt x="692" y="142"/>
                </a:lnTo>
                <a:lnTo>
                  <a:pt x="621" y="142"/>
                </a:lnTo>
                <a:close/>
                <a:moveTo>
                  <a:pt x="515" y="142"/>
                </a:moveTo>
                <a:lnTo>
                  <a:pt x="515" y="177"/>
                </a:lnTo>
                <a:lnTo>
                  <a:pt x="517" y="191"/>
                </a:lnTo>
                <a:lnTo>
                  <a:pt x="525" y="202"/>
                </a:lnTo>
                <a:lnTo>
                  <a:pt x="537" y="210"/>
                </a:lnTo>
                <a:lnTo>
                  <a:pt x="550" y="212"/>
                </a:lnTo>
                <a:lnTo>
                  <a:pt x="565" y="210"/>
                </a:lnTo>
                <a:lnTo>
                  <a:pt x="575" y="202"/>
                </a:lnTo>
                <a:lnTo>
                  <a:pt x="583" y="191"/>
                </a:lnTo>
                <a:lnTo>
                  <a:pt x="585" y="177"/>
                </a:lnTo>
                <a:lnTo>
                  <a:pt x="585" y="142"/>
                </a:lnTo>
                <a:lnTo>
                  <a:pt x="515" y="142"/>
                </a:lnTo>
                <a:close/>
                <a:moveTo>
                  <a:pt x="409" y="142"/>
                </a:moveTo>
                <a:lnTo>
                  <a:pt x="409" y="177"/>
                </a:lnTo>
                <a:lnTo>
                  <a:pt x="411" y="191"/>
                </a:lnTo>
                <a:lnTo>
                  <a:pt x="419" y="202"/>
                </a:lnTo>
                <a:lnTo>
                  <a:pt x="430" y="210"/>
                </a:lnTo>
                <a:lnTo>
                  <a:pt x="444" y="212"/>
                </a:lnTo>
                <a:lnTo>
                  <a:pt x="457" y="210"/>
                </a:lnTo>
                <a:lnTo>
                  <a:pt x="469" y="202"/>
                </a:lnTo>
                <a:lnTo>
                  <a:pt x="477" y="191"/>
                </a:lnTo>
                <a:lnTo>
                  <a:pt x="479" y="177"/>
                </a:lnTo>
                <a:lnTo>
                  <a:pt x="479" y="142"/>
                </a:lnTo>
                <a:lnTo>
                  <a:pt x="409" y="142"/>
                </a:lnTo>
                <a:close/>
                <a:moveTo>
                  <a:pt x="303" y="142"/>
                </a:moveTo>
                <a:lnTo>
                  <a:pt x="303" y="177"/>
                </a:lnTo>
                <a:lnTo>
                  <a:pt x="305" y="191"/>
                </a:lnTo>
                <a:lnTo>
                  <a:pt x="312" y="202"/>
                </a:lnTo>
                <a:lnTo>
                  <a:pt x="324" y="210"/>
                </a:lnTo>
                <a:lnTo>
                  <a:pt x="338" y="212"/>
                </a:lnTo>
                <a:lnTo>
                  <a:pt x="351" y="210"/>
                </a:lnTo>
                <a:lnTo>
                  <a:pt x="363" y="202"/>
                </a:lnTo>
                <a:lnTo>
                  <a:pt x="371" y="191"/>
                </a:lnTo>
                <a:lnTo>
                  <a:pt x="373" y="177"/>
                </a:lnTo>
                <a:lnTo>
                  <a:pt x="373" y="142"/>
                </a:lnTo>
                <a:lnTo>
                  <a:pt x="303" y="142"/>
                </a:lnTo>
                <a:close/>
                <a:moveTo>
                  <a:pt x="195" y="142"/>
                </a:moveTo>
                <a:lnTo>
                  <a:pt x="195" y="177"/>
                </a:lnTo>
                <a:lnTo>
                  <a:pt x="198" y="191"/>
                </a:lnTo>
                <a:lnTo>
                  <a:pt x="206" y="202"/>
                </a:lnTo>
                <a:lnTo>
                  <a:pt x="218" y="210"/>
                </a:lnTo>
                <a:lnTo>
                  <a:pt x="231" y="212"/>
                </a:lnTo>
                <a:lnTo>
                  <a:pt x="245" y="210"/>
                </a:lnTo>
                <a:lnTo>
                  <a:pt x="257" y="202"/>
                </a:lnTo>
                <a:lnTo>
                  <a:pt x="263" y="191"/>
                </a:lnTo>
                <a:lnTo>
                  <a:pt x="266" y="177"/>
                </a:lnTo>
                <a:lnTo>
                  <a:pt x="266" y="142"/>
                </a:lnTo>
                <a:lnTo>
                  <a:pt x="195" y="142"/>
                </a:lnTo>
                <a:close/>
                <a:moveTo>
                  <a:pt x="89" y="142"/>
                </a:moveTo>
                <a:lnTo>
                  <a:pt x="89" y="177"/>
                </a:lnTo>
                <a:lnTo>
                  <a:pt x="92" y="191"/>
                </a:lnTo>
                <a:lnTo>
                  <a:pt x="100" y="202"/>
                </a:lnTo>
                <a:lnTo>
                  <a:pt x="112" y="210"/>
                </a:lnTo>
                <a:lnTo>
                  <a:pt x="125" y="212"/>
                </a:lnTo>
                <a:lnTo>
                  <a:pt x="139" y="210"/>
                </a:lnTo>
                <a:lnTo>
                  <a:pt x="150" y="202"/>
                </a:lnTo>
                <a:lnTo>
                  <a:pt x="157" y="191"/>
                </a:lnTo>
                <a:lnTo>
                  <a:pt x="160" y="177"/>
                </a:lnTo>
                <a:lnTo>
                  <a:pt x="160" y="142"/>
                </a:lnTo>
                <a:lnTo>
                  <a:pt x="89" y="142"/>
                </a:lnTo>
                <a:close/>
                <a:moveTo>
                  <a:pt x="71" y="35"/>
                </a:moveTo>
                <a:lnTo>
                  <a:pt x="71" y="106"/>
                </a:lnTo>
                <a:lnTo>
                  <a:pt x="710" y="106"/>
                </a:lnTo>
                <a:lnTo>
                  <a:pt x="710" y="35"/>
                </a:lnTo>
                <a:lnTo>
                  <a:pt x="71" y="35"/>
                </a:lnTo>
                <a:close/>
                <a:moveTo>
                  <a:pt x="71" y="0"/>
                </a:moveTo>
                <a:lnTo>
                  <a:pt x="710" y="0"/>
                </a:lnTo>
                <a:lnTo>
                  <a:pt x="724" y="3"/>
                </a:lnTo>
                <a:lnTo>
                  <a:pt x="735" y="11"/>
                </a:lnTo>
                <a:lnTo>
                  <a:pt x="743" y="21"/>
                </a:lnTo>
                <a:lnTo>
                  <a:pt x="745" y="35"/>
                </a:lnTo>
                <a:lnTo>
                  <a:pt x="745" y="106"/>
                </a:lnTo>
                <a:lnTo>
                  <a:pt x="764" y="106"/>
                </a:lnTo>
                <a:lnTo>
                  <a:pt x="769" y="107"/>
                </a:lnTo>
                <a:lnTo>
                  <a:pt x="774" y="110"/>
                </a:lnTo>
                <a:lnTo>
                  <a:pt x="778" y="114"/>
                </a:lnTo>
                <a:lnTo>
                  <a:pt x="779" y="118"/>
                </a:lnTo>
                <a:lnTo>
                  <a:pt x="781" y="125"/>
                </a:lnTo>
                <a:lnTo>
                  <a:pt x="779" y="130"/>
                </a:lnTo>
                <a:lnTo>
                  <a:pt x="778" y="135"/>
                </a:lnTo>
                <a:lnTo>
                  <a:pt x="774" y="138"/>
                </a:lnTo>
                <a:lnTo>
                  <a:pt x="769" y="140"/>
                </a:lnTo>
                <a:lnTo>
                  <a:pt x="764" y="142"/>
                </a:lnTo>
                <a:lnTo>
                  <a:pt x="745" y="142"/>
                </a:lnTo>
                <a:lnTo>
                  <a:pt x="745" y="602"/>
                </a:lnTo>
                <a:lnTo>
                  <a:pt x="764" y="602"/>
                </a:lnTo>
                <a:lnTo>
                  <a:pt x="769" y="604"/>
                </a:lnTo>
                <a:lnTo>
                  <a:pt x="774" y="606"/>
                </a:lnTo>
                <a:lnTo>
                  <a:pt x="778" y="610"/>
                </a:lnTo>
                <a:lnTo>
                  <a:pt x="779" y="614"/>
                </a:lnTo>
                <a:lnTo>
                  <a:pt x="781" y="621"/>
                </a:lnTo>
                <a:lnTo>
                  <a:pt x="779" y="626"/>
                </a:lnTo>
                <a:lnTo>
                  <a:pt x="778" y="631"/>
                </a:lnTo>
                <a:lnTo>
                  <a:pt x="774" y="635"/>
                </a:lnTo>
                <a:lnTo>
                  <a:pt x="769" y="638"/>
                </a:lnTo>
                <a:lnTo>
                  <a:pt x="764" y="638"/>
                </a:lnTo>
                <a:lnTo>
                  <a:pt x="19" y="638"/>
                </a:lnTo>
                <a:lnTo>
                  <a:pt x="13" y="638"/>
                </a:lnTo>
                <a:lnTo>
                  <a:pt x="8" y="635"/>
                </a:lnTo>
                <a:lnTo>
                  <a:pt x="4" y="631"/>
                </a:lnTo>
                <a:lnTo>
                  <a:pt x="2" y="626"/>
                </a:lnTo>
                <a:lnTo>
                  <a:pt x="0" y="621"/>
                </a:lnTo>
                <a:lnTo>
                  <a:pt x="2" y="614"/>
                </a:lnTo>
                <a:lnTo>
                  <a:pt x="4" y="610"/>
                </a:lnTo>
                <a:lnTo>
                  <a:pt x="8" y="606"/>
                </a:lnTo>
                <a:lnTo>
                  <a:pt x="13" y="604"/>
                </a:lnTo>
                <a:lnTo>
                  <a:pt x="19" y="602"/>
                </a:lnTo>
                <a:lnTo>
                  <a:pt x="36" y="602"/>
                </a:lnTo>
                <a:lnTo>
                  <a:pt x="36" y="142"/>
                </a:lnTo>
                <a:lnTo>
                  <a:pt x="19" y="142"/>
                </a:lnTo>
                <a:lnTo>
                  <a:pt x="13" y="140"/>
                </a:lnTo>
                <a:lnTo>
                  <a:pt x="8" y="138"/>
                </a:lnTo>
                <a:lnTo>
                  <a:pt x="4" y="135"/>
                </a:lnTo>
                <a:lnTo>
                  <a:pt x="2" y="130"/>
                </a:lnTo>
                <a:lnTo>
                  <a:pt x="0" y="125"/>
                </a:lnTo>
                <a:lnTo>
                  <a:pt x="2" y="118"/>
                </a:lnTo>
                <a:lnTo>
                  <a:pt x="4" y="114"/>
                </a:lnTo>
                <a:lnTo>
                  <a:pt x="8" y="110"/>
                </a:lnTo>
                <a:lnTo>
                  <a:pt x="13" y="107"/>
                </a:lnTo>
                <a:lnTo>
                  <a:pt x="19" y="106"/>
                </a:lnTo>
                <a:lnTo>
                  <a:pt x="36" y="106"/>
                </a:lnTo>
                <a:lnTo>
                  <a:pt x="36" y="35"/>
                </a:lnTo>
                <a:lnTo>
                  <a:pt x="40" y="21"/>
                </a:lnTo>
                <a:lnTo>
                  <a:pt x="46" y="11"/>
                </a:lnTo>
                <a:lnTo>
                  <a:pt x="58" y="3"/>
                </a:lnTo>
                <a:lnTo>
                  <a:pt x="7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6" name="Freeform 6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930500" y="5716864"/>
            <a:ext cx="364008" cy="444455"/>
          </a:xfrm>
          <a:custGeom>
            <a:avLst/>
            <a:gdLst>
              <a:gd name="T0" fmla="*/ 261 w 638"/>
              <a:gd name="T1" fmla="*/ 715 h 779"/>
              <a:gd name="T2" fmla="*/ 341 w 638"/>
              <a:gd name="T3" fmla="*/ 741 h 779"/>
              <a:gd name="T4" fmla="*/ 390 w 638"/>
              <a:gd name="T5" fmla="*/ 673 h 779"/>
              <a:gd name="T6" fmla="*/ 282 w 638"/>
              <a:gd name="T7" fmla="*/ 673 h 779"/>
              <a:gd name="T8" fmla="*/ 536 w 638"/>
              <a:gd name="T9" fmla="*/ 532 h 779"/>
              <a:gd name="T10" fmla="*/ 369 w 638"/>
              <a:gd name="T11" fmla="*/ 566 h 779"/>
              <a:gd name="T12" fmla="*/ 176 w 638"/>
              <a:gd name="T13" fmla="*/ 554 h 779"/>
              <a:gd name="T14" fmla="*/ 47 w 638"/>
              <a:gd name="T15" fmla="*/ 502 h 779"/>
              <a:gd name="T16" fmla="*/ 38 w 638"/>
              <a:gd name="T17" fmla="*/ 559 h 779"/>
              <a:gd name="T18" fmla="*/ 108 w 638"/>
              <a:gd name="T19" fmla="*/ 605 h 779"/>
              <a:gd name="T20" fmla="*/ 267 w 638"/>
              <a:gd name="T21" fmla="*/ 637 h 779"/>
              <a:gd name="T22" fmla="*/ 460 w 638"/>
              <a:gd name="T23" fmla="*/ 625 h 779"/>
              <a:gd name="T24" fmla="*/ 576 w 638"/>
              <a:gd name="T25" fmla="*/ 582 h 779"/>
              <a:gd name="T26" fmla="*/ 600 w 638"/>
              <a:gd name="T27" fmla="*/ 532 h 779"/>
              <a:gd name="T28" fmla="*/ 241 w 638"/>
              <a:gd name="T29" fmla="*/ 130 h 779"/>
              <a:gd name="T30" fmla="*/ 180 w 638"/>
              <a:gd name="T31" fmla="*/ 219 h 779"/>
              <a:gd name="T32" fmla="*/ 159 w 638"/>
              <a:gd name="T33" fmla="*/ 350 h 779"/>
              <a:gd name="T34" fmla="*/ 102 w 638"/>
              <a:gd name="T35" fmla="*/ 436 h 779"/>
              <a:gd name="T36" fmla="*/ 110 w 638"/>
              <a:gd name="T37" fmla="*/ 502 h 779"/>
              <a:gd name="T38" fmla="*/ 269 w 638"/>
              <a:gd name="T39" fmla="*/ 531 h 779"/>
              <a:gd name="T40" fmla="*/ 458 w 638"/>
              <a:gd name="T41" fmla="*/ 520 h 779"/>
              <a:gd name="T42" fmla="*/ 572 w 638"/>
              <a:gd name="T43" fmla="*/ 476 h 779"/>
              <a:gd name="T44" fmla="*/ 505 w 638"/>
              <a:gd name="T45" fmla="*/ 398 h 779"/>
              <a:gd name="T46" fmla="*/ 463 w 638"/>
              <a:gd name="T47" fmla="*/ 287 h 779"/>
              <a:gd name="T48" fmla="*/ 436 w 638"/>
              <a:gd name="T49" fmla="*/ 168 h 779"/>
              <a:gd name="T50" fmla="*/ 357 w 638"/>
              <a:gd name="T51" fmla="*/ 130 h 779"/>
              <a:gd name="T52" fmla="*/ 280 w 638"/>
              <a:gd name="T53" fmla="*/ 130 h 779"/>
              <a:gd name="T54" fmla="*/ 294 w 638"/>
              <a:gd name="T55" fmla="*/ 46 h 779"/>
              <a:gd name="T56" fmla="*/ 294 w 638"/>
              <a:gd name="T57" fmla="*/ 96 h 779"/>
              <a:gd name="T58" fmla="*/ 344 w 638"/>
              <a:gd name="T59" fmla="*/ 96 h 779"/>
              <a:gd name="T60" fmla="*/ 344 w 638"/>
              <a:gd name="T61" fmla="*/ 46 h 779"/>
              <a:gd name="T62" fmla="*/ 341 w 638"/>
              <a:gd name="T63" fmla="*/ 3 h 779"/>
              <a:gd name="T64" fmla="*/ 390 w 638"/>
              <a:gd name="T65" fmla="*/ 71 h 779"/>
              <a:gd name="T66" fmla="*/ 445 w 638"/>
              <a:gd name="T67" fmla="*/ 124 h 779"/>
              <a:gd name="T68" fmla="*/ 496 w 638"/>
              <a:gd name="T69" fmla="*/ 248 h 779"/>
              <a:gd name="T70" fmla="*/ 525 w 638"/>
              <a:gd name="T71" fmla="*/ 363 h 779"/>
              <a:gd name="T72" fmla="*/ 582 w 638"/>
              <a:gd name="T73" fmla="*/ 435 h 779"/>
              <a:gd name="T74" fmla="*/ 631 w 638"/>
              <a:gd name="T75" fmla="*/ 503 h 779"/>
              <a:gd name="T76" fmla="*/ 621 w 638"/>
              <a:gd name="T77" fmla="*/ 588 h 779"/>
              <a:gd name="T78" fmla="*/ 510 w 638"/>
              <a:gd name="T79" fmla="*/ 648 h 779"/>
              <a:gd name="T80" fmla="*/ 421 w 638"/>
              <a:gd name="T81" fmla="*/ 702 h 779"/>
              <a:gd name="T82" fmla="*/ 347 w 638"/>
              <a:gd name="T83" fmla="*/ 777 h 779"/>
              <a:gd name="T84" fmla="*/ 243 w 638"/>
              <a:gd name="T85" fmla="*/ 749 h 779"/>
              <a:gd name="T86" fmla="*/ 213 w 638"/>
              <a:gd name="T87" fmla="*/ 667 h 779"/>
              <a:gd name="T88" fmla="*/ 60 w 638"/>
              <a:gd name="T89" fmla="*/ 622 h 779"/>
              <a:gd name="T90" fmla="*/ 0 w 638"/>
              <a:gd name="T91" fmla="*/ 549 h 779"/>
              <a:gd name="T92" fmla="*/ 27 w 638"/>
              <a:gd name="T93" fmla="*/ 466 h 779"/>
              <a:gd name="T94" fmla="*/ 86 w 638"/>
              <a:gd name="T95" fmla="*/ 402 h 779"/>
              <a:gd name="T96" fmla="*/ 133 w 638"/>
              <a:gd name="T97" fmla="*/ 315 h 779"/>
              <a:gd name="T98" fmla="*/ 155 w 638"/>
              <a:gd name="T99" fmla="*/ 180 h 779"/>
              <a:gd name="T100" fmla="*/ 250 w 638"/>
              <a:gd name="T101" fmla="*/ 86 h 779"/>
              <a:gd name="T102" fmla="*/ 261 w 638"/>
              <a:gd name="T103" fmla="*/ 29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38" h="779">
                <a:moveTo>
                  <a:pt x="248" y="671"/>
                </a:moveTo>
                <a:lnTo>
                  <a:pt x="248" y="673"/>
                </a:lnTo>
                <a:lnTo>
                  <a:pt x="251" y="696"/>
                </a:lnTo>
                <a:lnTo>
                  <a:pt x="261" y="715"/>
                </a:lnTo>
                <a:lnTo>
                  <a:pt x="277" y="731"/>
                </a:lnTo>
                <a:lnTo>
                  <a:pt x="297" y="741"/>
                </a:lnTo>
                <a:lnTo>
                  <a:pt x="319" y="744"/>
                </a:lnTo>
                <a:lnTo>
                  <a:pt x="341" y="741"/>
                </a:lnTo>
                <a:lnTo>
                  <a:pt x="361" y="731"/>
                </a:lnTo>
                <a:lnTo>
                  <a:pt x="375" y="715"/>
                </a:lnTo>
                <a:lnTo>
                  <a:pt x="386" y="696"/>
                </a:lnTo>
                <a:lnTo>
                  <a:pt x="390" y="673"/>
                </a:lnTo>
                <a:lnTo>
                  <a:pt x="390" y="671"/>
                </a:lnTo>
                <a:lnTo>
                  <a:pt x="354" y="673"/>
                </a:lnTo>
                <a:lnTo>
                  <a:pt x="319" y="673"/>
                </a:lnTo>
                <a:lnTo>
                  <a:pt x="282" y="673"/>
                </a:lnTo>
                <a:lnTo>
                  <a:pt x="248" y="671"/>
                </a:lnTo>
                <a:close/>
                <a:moveTo>
                  <a:pt x="590" y="502"/>
                </a:moveTo>
                <a:lnTo>
                  <a:pt x="566" y="518"/>
                </a:lnTo>
                <a:lnTo>
                  <a:pt x="536" y="532"/>
                </a:lnTo>
                <a:lnTo>
                  <a:pt x="501" y="544"/>
                </a:lnTo>
                <a:lnTo>
                  <a:pt x="460" y="554"/>
                </a:lnTo>
                <a:lnTo>
                  <a:pt x="416" y="561"/>
                </a:lnTo>
                <a:lnTo>
                  <a:pt x="369" y="566"/>
                </a:lnTo>
                <a:lnTo>
                  <a:pt x="319" y="567"/>
                </a:lnTo>
                <a:lnTo>
                  <a:pt x="268" y="566"/>
                </a:lnTo>
                <a:lnTo>
                  <a:pt x="221" y="561"/>
                </a:lnTo>
                <a:lnTo>
                  <a:pt x="176" y="554"/>
                </a:lnTo>
                <a:lnTo>
                  <a:pt x="137" y="544"/>
                </a:lnTo>
                <a:lnTo>
                  <a:pt x="102" y="532"/>
                </a:lnTo>
                <a:lnTo>
                  <a:pt x="72" y="518"/>
                </a:lnTo>
                <a:lnTo>
                  <a:pt x="47" y="502"/>
                </a:lnTo>
                <a:lnTo>
                  <a:pt x="40" y="516"/>
                </a:lnTo>
                <a:lnTo>
                  <a:pt x="36" y="532"/>
                </a:lnTo>
                <a:lnTo>
                  <a:pt x="35" y="549"/>
                </a:lnTo>
                <a:lnTo>
                  <a:pt x="38" y="559"/>
                </a:lnTo>
                <a:lnTo>
                  <a:pt x="47" y="570"/>
                </a:lnTo>
                <a:lnTo>
                  <a:pt x="61" y="582"/>
                </a:lnTo>
                <a:lnTo>
                  <a:pt x="82" y="593"/>
                </a:lnTo>
                <a:lnTo>
                  <a:pt x="108" y="605"/>
                </a:lnTo>
                <a:lnTo>
                  <a:pt x="140" y="616"/>
                </a:lnTo>
                <a:lnTo>
                  <a:pt x="176" y="625"/>
                </a:lnTo>
                <a:lnTo>
                  <a:pt x="218" y="631"/>
                </a:lnTo>
                <a:lnTo>
                  <a:pt x="267" y="637"/>
                </a:lnTo>
                <a:lnTo>
                  <a:pt x="319" y="638"/>
                </a:lnTo>
                <a:lnTo>
                  <a:pt x="371" y="637"/>
                </a:lnTo>
                <a:lnTo>
                  <a:pt x="419" y="631"/>
                </a:lnTo>
                <a:lnTo>
                  <a:pt x="460" y="625"/>
                </a:lnTo>
                <a:lnTo>
                  <a:pt x="498" y="616"/>
                </a:lnTo>
                <a:lnTo>
                  <a:pt x="530" y="605"/>
                </a:lnTo>
                <a:lnTo>
                  <a:pt x="556" y="593"/>
                </a:lnTo>
                <a:lnTo>
                  <a:pt x="576" y="582"/>
                </a:lnTo>
                <a:lnTo>
                  <a:pt x="590" y="570"/>
                </a:lnTo>
                <a:lnTo>
                  <a:pt x="599" y="559"/>
                </a:lnTo>
                <a:lnTo>
                  <a:pt x="602" y="549"/>
                </a:lnTo>
                <a:lnTo>
                  <a:pt x="600" y="532"/>
                </a:lnTo>
                <a:lnTo>
                  <a:pt x="597" y="516"/>
                </a:lnTo>
                <a:lnTo>
                  <a:pt x="590" y="502"/>
                </a:lnTo>
                <a:close/>
                <a:moveTo>
                  <a:pt x="265" y="117"/>
                </a:moveTo>
                <a:lnTo>
                  <a:pt x="241" y="130"/>
                </a:lnTo>
                <a:lnTo>
                  <a:pt x="220" y="147"/>
                </a:lnTo>
                <a:lnTo>
                  <a:pt x="201" y="168"/>
                </a:lnTo>
                <a:lnTo>
                  <a:pt x="188" y="193"/>
                </a:lnTo>
                <a:lnTo>
                  <a:pt x="180" y="219"/>
                </a:lnTo>
                <a:lnTo>
                  <a:pt x="176" y="248"/>
                </a:lnTo>
                <a:lnTo>
                  <a:pt x="175" y="287"/>
                </a:lnTo>
                <a:lnTo>
                  <a:pt x="169" y="321"/>
                </a:lnTo>
                <a:lnTo>
                  <a:pt x="159" y="350"/>
                </a:lnTo>
                <a:lnTo>
                  <a:pt x="148" y="376"/>
                </a:lnTo>
                <a:lnTo>
                  <a:pt x="133" y="398"/>
                </a:lnTo>
                <a:lnTo>
                  <a:pt x="117" y="419"/>
                </a:lnTo>
                <a:lnTo>
                  <a:pt x="102" y="436"/>
                </a:lnTo>
                <a:lnTo>
                  <a:pt x="87" y="453"/>
                </a:lnTo>
                <a:lnTo>
                  <a:pt x="65" y="476"/>
                </a:lnTo>
                <a:lnTo>
                  <a:pt x="83" y="489"/>
                </a:lnTo>
                <a:lnTo>
                  <a:pt x="110" y="502"/>
                </a:lnTo>
                <a:lnTo>
                  <a:pt x="142" y="511"/>
                </a:lnTo>
                <a:lnTo>
                  <a:pt x="180" y="520"/>
                </a:lnTo>
                <a:lnTo>
                  <a:pt x="222" y="527"/>
                </a:lnTo>
                <a:lnTo>
                  <a:pt x="269" y="531"/>
                </a:lnTo>
                <a:lnTo>
                  <a:pt x="319" y="532"/>
                </a:lnTo>
                <a:lnTo>
                  <a:pt x="369" y="531"/>
                </a:lnTo>
                <a:lnTo>
                  <a:pt x="415" y="527"/>
                </a:lnTo>
                <a:lnTo>
                  <a:pt x="458" y="520"/>
                </a:lnTo>
                <a:lnTo>
                  <a:pt x="496" y="511"/>
                </a:lnTo>
                <a:lnTo>
                  <a:pt x="527" y="501"/>
                </a:lnTo>
                <a:lnTo>
                  <a:pt x="553" y="489"/>
                </a:lnTo>
                <a:lnTo>
                  <a:pt x="572" y="476"/>
                </a:lnTo>
                <a:lnTo>
                  <a:pt x="551" y="453"/>
                </a:lnTo>
                <a:lnTo>
                  <a:pt x="535" y="436"/>
                </a:lnTo>
                <a:lnTo>
                  <a:pt x="519" y="419"/>
                </a:lnTo>
                <a:lnTo>
                  <a:pt x="505" y="398"/>
                </a:lnTo>
                <a:lnTo>
                  <a:pt x="491" y="376"/>
                </a:lnTo>
                <a:lnTo>
                  <a:pt x="479" y="350"/>
                </a:lnTo>
                <a:lnTo>
                  <a:pt x="470" y="321"/>
                </a:lnTo>
                <a:lnTo>
                  <a:pt x="463" y="287"/>
                </a:lnTo>
                <a:lnTo>
                  <a:pt x="460" y="248"/>
                </a:lnTo>
                <a:lnTo>
                  <a:pt x="458" y="219"/>
                </a:lnTo>
                <a:lnTo>
                  <a:pt x="449" y="193"/>
                </a:lnTo>
                <a:lnTo>
                  <a:pt x="436" y="168"/>
                </a:lnTo>
                <a:lnTo>
                  <a:pt x="419" y="147"/>
                </a:lnTo>
                <a:lnTo>
                  <a:pt x="396" y="130"/>
                </a:lnTo>
                <a:lnTo>
                  <a:pt x="373" y="117"/>
                </a:lnTo>
                <a:lnTo>
                  <a:pt x="357" y="130"/>
                </a:lnTo>
                <a:lnTo>
                  <a:pt x="339" y="139"/>
                </a:lnTo>
                <a:lnTo>
                  <a:pt x="319" y="142"/>
                </a:lnTo>
                <a:lnTo>
                  <a:pt x="298" y="139"/>
                </a:lnTo>
                <a:lnTo>
                  <a:pt x="280" y="130"/>
                </a:lnTo>
                <a:lnTo>
                  <a:pt x="265" y="117"/>
                </a:lnTo>
                <a:close/>
                <a:moveTo>
                  <a:pt x="319" y="36"/>
                </a:moveTo>
                <a:lnTo>
                  <a:pt x="305" y="38"/>
                </a:lnTo>
                <a:lnTo>
                  <a:pt x="294" y="46"/>
                </a:lnTo>
                <a:lnTo>
                  <a:pt x="286" y="57"/>
                </a:lnTo>
                <a:lnTo>
                  <a:pt x="284" y="71"/>
                </a:lnTo>
                <a:lnTo>
                  <a:pt x="286" y="84"/>
                </a:lnTo>
                <a:lnTo>
                  <a:pt x="294" y="96"/>
                </a:lnTo>
                <a:lnTo>
                  <a:pt x="305" y="104"/>
                </a:lnTo>
                <a:lnTo>
                  <a:pt x="319" y="106"/>
                </a:lnTo>
                <a:lnTo>
                  <a:pt x="332" y="104"/>
                </a:lnTo>
                <a:lnTo>
                  <a:pt x="344" y="96"/>
                </a:lnTo>
                <a:lnTo>
                  <a:pt x="352" y="84"/>
                </a:lnTo>
                <a:lnTo>
                  <a:pt x="354" y="71"/>
                </a:lnTo>
                <a:lnTo>
                  <a:pt x="352" y="57"/>
                </a:lnTo>
                <a:lnTo>
                  <a:pt x="344" y="46"/>
                </a:lnTo>
                <a:lnTo>
                  <a:pt x="332" y="38"/>
                </a:lnTo>
                <a:lnTo>
                  <a:pt x="319" y="36"/>
                </a:lnTo>
                <a:close/>
                <a:moveTo>
                  <a:pt x="319" y="0"/>
                </a:moveTo>
                <a:lnTo>
                  <a:pt x="341" y="3"/>
                </a:lnTo>
                <a:lnTo>
                  <a:pt x="361" y="14"/>
                </a:lnTo>
                <a:lnTo>
                  <a:pt x="375" y="29"/>
                </a:lnTo>
                <a:lnTo>
                  <a:pt x="386" y="49"/>
                </a:lnTo>
                <a:lnTo>
                  <a:pt x="390" y="71"/>
                </a:lnTo>
                <a:lnTo>
                  <a:pt x="390" y="78"/>
                </a:lnTo>
                <a:lnTo>
                  <a:pt x="388" y="86"/>
                </a:lnTo>
                <a:lnTo>
                  <a:pt x="419" y="101"/>
                </a:lnTo>
                <a:lnTo>
                  <a:pt x="445" y="124"/>
                </a:lnTo>
                <a:lnTo>
                  <a:pt x="466" y="150"/>
                </a:lnTo>
                <a:lnTo>
                  <a:pt x="483" y="180"/>
                </a:lnTo>
                <a:lnTo>
                  <a:pt x="492" y="213"/>
                </a:lnTo>
                <a:lnTo>
                  <a:pt x="496" y="248"/>
                </a:lnTo>
                <a:lnTo>
                  <a:pt x="498" y="283"/>
                </a:lnTo>
                <a:lnTo>
                  <a:pt x="504" y="315"/>
                </a:lnTo>
                <a:lnTo>
                  <a:pt x="513" y="341"/>
                </a:lnTo>
                <a:lnTo>
                  <a:pt x="525" y="363"/>
                </a:lnTo>
                <a:lnTo>
                  <a:pt x="538" y="384"/>
                </a:lnTo>
                <a:lnTo>
                  <a:pt x="552" y="402"/>
                </a:lnTo>
                <a:lnTo>
                  <a:pt x="566" y="418"/>
                </a:lnTo>
                <a:lnTo>
                  <a:pt x="582" y="435"/>
                </a:lnTo>
                <a:lnTo>
                  <a:pt x="597" y="451"/>
                </a:lnTo>
                <a:lnTo>
                  <a:pt x="610" y="466"/>
                </a:lnTo>
                <a:lnTo>
                  <a:pt x="621" y="484"/>
                </a:lnTo>
                <a:lnTo>
                  <a:pt x="631" y="503"/>
                </a:lnTo>
                <a:lnTo>
                  <a:pt x="636" y="524"/>
                </a:lnTo>
                <a:lnTo>
                  <a:pt x="638" y="549"/>
                </a:lnTo>
                <a:lnTo>
                  <a:pt x="633" y="570"/>
                </a:lnTo>
                <a:lnTo>
                  <a:pt x="621" y="588"/>
                </a:lnTo>
                <a:lnTo>
                  <a:pt x="603" y="605"/>
                </a:lnTo>
                <a:lnTo>
                  <a:pt x="578" y="622"/>
                </a:lnTo>
                <a:lnTo>
                  <a:pt x="547" y="637"/>
                </a:lnTo>
                <a:lnTo>
                  <a:pt x="510" y="648"/>
                </a:lnTo>
                <a:lnTo>
                  <a:pt x="470" y="659"/>
                </a:lnTo>
                <a:lnTo>
                  <a:pt x="425" y="667"/>
                </a:lnTo>
                <a:lnTo>
                  <a:pt x="425" y="673"/>
                </a:lnTo>
                <a:lnTo>
                  <a:pt x="421" y="702"/>
                </a:lnTo>
                <a:lnTo>
                  <a:pt x="411" y="727"/>
                </a:lnTo>
                <a:lnTo>
                  <a:pt x="394" y="749"/>
                </a:lnTo>
                <a:lnTo>
                  <a:pt x="373" y="765"/>
                </a:lnTo>
                <a:lnTo>
                  <a:pt x="347" y="777"/>
                </a:lnTo>
                <a:lnTo>
                  <a:pt x="319" y="779"/>
                </a:lnTo>
                <a:lnTo>
                  <a:pt x="290" y="777"/>
                </a:lnTo>
                <a:lnTo>
                  <a:pt x="265" y="765"/>
                </a:lnTo>
                <a:lnTo>
                  <a:pt x="243" y="749"/>
                </a:lnTo>
                <a:lnTo>
                  <a:pt x="227" y="727"/>
                </a:lnTo>
                <a:lnTo>
                  <a:pt x="216" y="702"/>
                </a:lnTo>
                <a:lnTo>
                  <a:pt x="213" y="673"/>
                </a:lnTo>
                <a:lnTo>
                  <a:pt x="213" y="667"/>
                </a:lnTo>
                <a:lnTo>
                  <a:pt x="169" y="659"/>
                </a:lnTo>
                <a:lnTo>
                  <a:pt x="127" y="648"/>
                </a:lnTo>
                <a:lnTo>
                  <a:pt x="91" y="637"/>
                </a:lnTo>
                <a:lnTo>
                  <a:pt x="60" y="622"/>
                </a:lnTo>
                <a:lnTo>
                  <a:pt x="35" y="605"/>
                </a:lnTo>
                <a:lnTo>
                  <a:pt x="15" y="588"/>
                </a:lnTo>
                <a:lnTo>
                  <a:pt x="4" y="570"/>
                </a:lnTo>
                <a:lnTo>
                  <a:pt x="0" y="549"/>
                </a:lnTo>
                <a:lnTo>
                  <a:pt x="2" y="524"/>
                </a:lnTo>
                <a:lnTo>
                  <a:pt x="8" y="503"/>
                </a:lnTo>
                <a:lnTo>
                  <a:pt x="17" y="484"/>
                </a:lnTo>
                <a:lnTo>
                  <a:pt x="27" y="466"/>
                </a:lnTo>
                <a:lnTo>
                  <a:pt x="42" y="451"/>
                </a:lnTo>
                <a:lnTo>
                  <a:pt x="56" y="435"/>
                </a:lnTo>
                <a:lnTo>
                  <a:pt x="70" y="418"/>
                </a:lnTo>
                <a:lnTo>
                  <a:pt x="86" y="402"/>
                </a:lnTo>
                <a:lnTo>
                  <a:pt x="100" y="384"/>
                </a:lnTo>
                <a:lnTo>
                  <a:pt x="114" y="363"/>
                </a:lnTo>
                <a:lnTo>
                  <a:pt x="125" y="341"/>
                </a:lnTo>
                <a:lnTo>
                  <a:pt x="133" y="315"/>
                </a:lnTo>
                <a:lnTo>
                  <a:pt x="140" y="283"/>
                </a:lnTo>
                <a:lnTo>
                  <a:pt x="141" y="248"/>
                </a:lnTo>
                <a:lnTo>
                  <a:pt x="145" y="213"/>
                </a:lnTo>
                <a:lnTo>
                  <a:pt x="155" y="180"/>
                </a:lnTo>
                <a:lnTo>
                  <a:pt x="171" y="150"/>
                </a:lnTo>
                <a:lnTo>
                  <a:pt x="193" y="124"/>
                </a:lnTo>
                <a:lnTo>
                  <a:pt x="220" y="101"/>
                </a:lnTo>
                <a:lnTo>
                  <a:pt x="250" y="86"/>
                </a:lnTo>
                <a:lnTo>
                  <a:pt x="248" y="78"/>
                </a:lnTo>
                <a:lnTo>
                  <a:pt x="248" y="71"/>
                </a:lnTo>
                <a:lnTo>
                  <a:pt x="251" y="49"/>
                </a:lnTo>
                <a:lnTo>
                  <a:pt x="261" y="29"/>
                </a:lnTo>
                <a:lnTo>
                  <a:pt x="277" y="14"/>
                </a:lnTo>
                <a:lnTo>
                  <a:pt x="297" y="3"/>
                </a:lnTo>
                <a:lnTo>
                  <a:pt x="31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7" name="Freeform 7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770537" y="5716864"/>
            <a:ext cx="445026" cy="444455"/>
          </a:xfrm>
          <a:custGeom>
            <a:avLst/>
            <a:gdLst>
              <a:gd name="T0" fmla="*/ 439 w 780"/>
              <a:gd name="T1" fmla="*/ 662 h 779"/>
              <a:gd name="T2" fmla="*/ 563 w 780"/>
              <a:gd name="T3" fmla="*/ 248 h 779"/>
              <a:gd name="T4" fmla="*/ 390 w 780"/>
              <a:gd name="T5" fmla="*/ 701 h 779"/>
              <a:gd name="T6" fmla="*/ 256 w 780"/>
              <a:gd name="T7" fmla="*/ 248 h 779"/>
              <a:gd name="T8" fmla="*/ 342 w 780"/>
              <a:gd name="T9" fmla="*/ 662 h 779"/>
              <a:gd name="T10" fmla="*/ 53 w 780"/>
              <a:gd name="T11" fmla="*/ 248 h 779"/>
              <a:gd name="T12" fmla="*/ 561 w 780"/>
              <a:gd name="T13" fmla="*/ 213 h 779"/>
              <a:gd name="T14" fmla="*/ 544 w 780"/>
              <a:gd name="T15" fmla="*/ 36 h 779"/>
              <a:gd name="T16" fmla="*/ 348 w 780"/>
              <a:gd name="T17" fmla="*/ 36 h 779"/>
              <a:gd name="T18" fmla="*/ 521 w 780"/>
              <a:gd name="T19" fmla="*/ 213 h 779"/>
              <a:gd name="T20" fmla="*/ 348 w 780"/>
              <a:gd name="T21" fmla="*/ 36 h 779"/>
              <a:gd name="T22" fmla="*/ 61 w 780"/>
              <a:gd name="T23" fmla="*/ 213 h 779"/>
              <a:gd name="T24" fmla="*/ 309 w 780"/>
              <a:gd name="T25" fmla="*/ 36 h 779"/>
              <a:gd name="T26" fmla="*/ 231 w 780"/>
              <a:gd name="T27" fmla="*/ 0 h 779"/>
              <a:gd name="T28" fmla="*/ 555 w 780"/>
              <a:gd name="T29" fmla="*/ 0 h 779"/>
              <a:gd name="T30" fmla="*/ 564 w 780"/>
              <a:gd name="T31" fmla="*/ 7 h 779"/>
              <a:gd name="T32" fmla="*/ 775 w 780"/>
              <a:gd name="T33" fmla="*/ 218 h 779"/>
              <a:gd name="T34" fmla="*/ 778 w 780"/>
              <a:gd name="T35" fmla="*/ 219 h 779"/>
              <a:gd name="T36" fmla="*/ 779 w 780"/>
              <a:gd name="T37" fmla="*/ 223 h 779"/>
              <a:gd name="T38" fmla="*/ 780 w 780"/>
              <a:gd name="T39" fmla="*/ 231 h 779"/>
              <a:gd name="T40" fmla="*/ 779 w 780"/>
              <a:gd name="T41" fmla="*/ 237 h 779"/>
              <a:gd name="T42" fmla="*/ 777 w 780"/>
              <a:gd name="T43" fmla="*/ 241 h 779"/>
              <a:gd name="T44" fmla="*/ 405 w 780"/>
              <a:gd name="T45" fmla="*/ 773 h 779"/>
              <a:gd name="T46" fmla="*/ 396 w 780"/>
              <a:gd name="T47" fmla="*/ 779 h 779"/>
              <a:gd name="T48" fmla="*/ 385 w 780"/>
              <a:gd name="T49" fmla="*/ 779 h 779"/>
              <a:gd name="T50" fmla="*/ 377 w 780"/>
              <a:gd name="T51" fmla="*/ 773 h 779"/>
              <a:gd name="T52" fmla="*/ 4 w 780"/>
              <a:gd name="T53" fmla="*/ 241 h 779"/>
              <a:gd name="T54" fmla="*/ 3 w 780"/>
              <a:gd name="T55" fmla="*/ 237 h 779"/>
              <a:gd name="T56" fmla="*/ 0 w 780"/>
              <a:gd name="T57" fmla="*/ 231 h 779"/>
              <a:gd name="T58" fmla="*/ 3 w 780"/>
              <a:gd name="T59" fmla="*/ 223 h 779"/>
              <a:gd name="T60" fmla="*/ 4 w 780"/>
              <a:gd name="T61" fmla="*/ 219 h 779"/>
              <a:gd name="T62" fmla="*/ 7 w 780"/>
              <a:gd name="T63" fmla="*/ 218 h 779"/>
              <a:gd name="T64" fmla="*/ 218 w 780"/>
              <a:gd name="T65" fmla="*/ 7 h 779"/>
              <a:gd name="T66" fmla="*/ 225 w 780"/>
              <a:gd name="T67"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80" h="779">
                <a:moveTo>
                  <a:pt x="563" y="248"/>
                </a:moveTo>
                <a:lnTo>
                  <a:pt x="439" y="662"/>
                </a:lnTo>
                <a:lnTo>
                  <a:pt x="729" y="248"/>
                </a:lnTo>
                <a:lnTo>
                  <a:pt x="563" y="248"/>
                </a:lnTo>
                <a:close/>
                <a:moveTo>
                  <a:pt x="256" y="248"/>
                </a:moveTo>
                <a:lnTo>
                  <a:pt x="390" y="701"/>
                </a:lnTo>
                <a:lnTo>
                  <a:pt x="527" y="248"/>
                </a:lnTo>
                <a:lnTo>
                  <a:pt x="256" y="248"/>
                </a:lnTo>
                <a:close/>
                <a:moveTo>
                  <a:pt x="53" y="248"/>
                </a:moveTo>
                <a:lnTo>
                  <a:pt x="342" y="662"/>
                </a:lnTo>
                <a:lnTo>
                  <a:pt x="218" y="248"/>
                </a:lnTo>
                <a:lnTo>
                  <a:pt x="53" y="248"/>
                </a:lnTo>
                <a:close/>
                <a:moveTo>
                  <a:pt x="473" y="36"/>
                </a:moveTo>
                <a:lnTo>
                  <a:pt x="561" y="213"/>
                </a:lnTo>
                <a:lnTo>
                  <a:pt x="720" y="213"/>
                </a:lnTo>
                <a:lnTo>
                  <a:pt x="544" y="36"/>
                </a:lnTo>
                <a:lnTo>
                  <a:pt x="473" y="36"/>
                </a:lnTo>
                <a:close/>
                <a:moveTo>
                  <a:pt x="348" y="36"/>
                </a:moveTo>
                <a:lnTo>
                  <a:pt x="259" y="213"/>
                </a:lnTo>
                <a:lnTo>
                  <a:pt x="521" y="213"/>
                </a:lnTo>
                <a:lnTo>
                  <a:pt x="434" y="36"/>
                </a:lnTo>
                <a:lnTo>
                  <a:pt x="348" y="36"/>
                </a:lnTo>
                <a:close/>
                <a:moveTo>
                  <a:pt x="239" y="36"/>
                </a:moveTo>
                <a:lnTo>
                  <a:pt x="61" y="213"/>
                </a:lnTo>
                <a:lnTo>
                  <a:pt x="220" y="213"/>
                </a:lnTo>
                <a:lnTo>
                  <a:pt x="309" y="36"/>
                </a:lnTo>
                <a:lnTo>
                  <a:pt x="239" y="36"/>
                </a:lnTo>
                <a:close/>
                <a:moveTo>
                  <a:pt x="231" y="0"/>
                </a:moveTo>
                <a:lnTo>
                  <a:pt x="550" y="0"/>
                </a:lnTo>
                <a:lnTo>
                  <a:pt x="555" y="0"/>
                </a:lnTo>
                <a:lnTo>
                  <a:pt x="561" y="3"/>
                </a:lnTo>
                <a:lnTo>
                  <a:pt x="564" y="7"/>
                </a:lnTo>
                <a:lnTo>
                  <a:pt x="564" y="7"/>
                </a:lnTo>
                <a:lnTo>
                  <a:pt x="775" y="218"/>
                </a:lnTo>
                <a:lnTo>
                  <a:pt x="777" y="219"/>
                </a:lnTo>
                <a:lnTo>
                  <a:pt x="778" y="219"/>
                </a:lnTo>
                <a:lnTo>
                  <a:pt x="777" y="220"/>
                </a:lnTo>
                <a:lnTo>
                  <a:pt x="779" y="223"/>
                </a:lnTo>
                <a:lnTo>
                  <a:pt x="780" y="227"/>
                </a:lnTo>
                <a:lnTo>
                  <a:pt x="780" y="231"/>
                </a:lnTo>
                <a:lnTo>
                  <a:pt x="780" y="235"/>
                </a:lnTo>
                <a:lnTo>
                  <a:pt x="779" y="237"/>
                </a:lnTo>
                <a:lnTo>
                  <a:pt x="777" y="241"/>
                </a:lnTo>
                <a:lnTo>
                  <a:pt x="777" y="241"/>
                </a:lnTo>
                <a:lnTo>
                  <a:pt x="405" y="773"/>
                </a:lnTo>
                <a:lnTo>
                  <a:pt x="405" y="773"/>
                </a:lnTo>
                <a:lnTo>
                  <a:pt x="401" y="777"/>
                </a:lnTo>
                <a:lnTo>
                  <a:pt x="396" y="779"/>
                </a:lnTo>
                <a:lnTo>
                  <a:pt x="390" y="779"/>
                </a:lnTo>
                <a:lnTo>
                  <a:pt x="385" y="779"/>
                </a:lnTo>
                <a:lnTo>
                  <a:pt x="381" y="777"/>
                </a:lnTo>
                <a:lnTo>
                  <a:pt x="377" y="773"/>
                </a:lnTo>
                <a:lnTo>
                  <a:pt x="377" y="773"/>
                </a:lnTo>
                <a:lnTo>
                  <a:pt x="4" y="241"/>
                </a:lnTo>
                <a:lnTo>
                  <a:pt x="6" y="241"/>
                </a:lnTo>
                <a:lnTo>
                  <a:pt x="3" y="237"/>
                </a:lnTo>
                <a:lnTo>
                  <a:pt x="2" y="235"/>
                </a:lnTo>
                <a:lnTo>
                  <a:pt x="0" y="231"/>
                </a:lnTo>
                <a:lnTo>
                  <a:pt x="2" y="227"/>
                </a:lnTo>
                <a:lnTo>
                  <a:pt x="3" y="223"/>
                </a:lnTo>
                <a:lnTo>
                  <a:pt x="4" y="220"/>
                </a:lnTo>
                <a:lnTo>
                  <a:pt x="4" y="219"/>
                </a:lnTo>
                <a:lnTo>
                  <a:pt x="6" y="219"/>
                </a:lnTo>
                <a:lnTo>
                  <a:pt x="7" y="218"/>
                </a:lnTo>
                <a:lnTo>
                  <a:pt x="218" y="7"/>
                </a:lnTo>
                <a:lnTo>
                  <a:pt x="218" y="7"/>
                </a:lnTo>
                <a:lnTo>
                  <a:pt x="222" y="3"/>
                </a:lnTo>
                <a:lnTo>
                  <a:pt x="225" y="0"/>
                </a:lnTo>
                <a:lnTo>
                  <a:pt x="23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8" name="Freeform 7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691596" y="5716578"/>
            <a:ext cx="445026" cy="445026"/>
          </a:xfrm>
          <a:custGeom>
            <a:avLst/>
            <a:gdLst>
              <a:gd name="T0" fmla="*/ 155 w 780"/>
              <a:gd name="T1" fmla="*/ 51 h 780"/>
              <a:gd name="T2" fmla="*/ 69 w 780"/>
              <a:gd name="T3" fmla="*/ 122 h 780"/>
              <a:gd name="T4" fmla="*/ 35 w 780"/>
              <a:gd name="T5" fmla="*/ 230 h 780"/>
              <a:gd name="T6" fmla="*/ 38 w 780"/>
              <a:gd name="T7" fmla="*/ 252 h 780"/>
              <a:gd name="T8" fmla="*/ 72 w 780"/>
              <a:gd name="T9" fmla="*/ 365 h 780"/>
              <a:gd name="T10" fmla="*/ 141 w 780"/>
              <a:gd name="T11" fmla="*/ 480 h 780"/>
              <a:gd name="T12" fmla="*/ 226 w 780"/>
              <a:gd name="T13" fmla="*/ 588 h 780"/>
              <a:gd name="T14" fmla="*/ 310 w 780"/>
              <a:gd name="T15" fmla="*/ 675 h 780"/>
              <a:gd name="T16" fmla="*/ 375 w 780"/>
              <a:gd name="T17" fmla="*/ 732 h 780"/>
              <a:gd name="T18" fmla="*/ 424 w 780"/>
              <a:gd name="T19" fmla="*/ 717 h 780"/>
              <a:gd name="T20" fmla="*/ 497 w 780"/>
              <a:gd name="T21" fmla="*/ 649 h 780"/>
              <a:gd name="T22" fmla="*/ 584 w 780"/>
              <a:gd name="T23" fmla="*/ 554 h 780"/>
              <a:gd name="T24" fmla="*/ 666 w 780"/>
              <a:gd name="T25" fmla="*/ 442 h 780"/>
              <a:gd name="T26" fmla="*/ 725 w 780"/>
              <a:gd name="T27" fmla="*/ 327 h 780"/>
              <a:gd name="T28" fmla="*/ 743 w 780"/>
              <a:gd name="T29" fmla="*/ 250 h 780"/>
              <a:gd name="T30" fmla="*/ 741 w 780"/>
              <a:gd name="T31" fmla="*/ 191 h 780"/>
              <a:gd name="T32" fmla="*/ 687 w 780"/>
              <a:gd name="T33" fmla="*/ 93 h 780"/>
              <a:gd name="T34" fmla="*/ 589 w 780"/>
              <a:gd name="T35" fmla="*/ 39 h 780"/>
              <a:gd name="T36" fmla="*/ 477 w 780"/>
              <a:gd name="T37" fmla="*/ 50 h 780"/>
              <a:gd name="T38" fmla="*/ 390 w 780"/>
              <a:gd name="T39" fmla="*/ 114 h 780"/>
              <a:gd name="T40" fmla="*/ 303 w 780"/>
              <a:gd name="T41" fmla="*/ 50 h 780"/>
              <a:gd name="T42" fmla="*/ 230 w 780"/>
              <a:gd name="T43" fmla="*/ 0 h 780"/>
              <a:gd name="T44" fmla="*/ 334 w 780"/>
              <a:gd name="T45" fmla="*/ 25 h 780"/>
              <a:gd name="T46" fmla="*/ 417 w 780"/>
              <a:gd name="T47" fmla="*/ 43 h 780"/>
              <a:gd name="T48" fmla="*/ 513 w 780"/>
              <a:gd name="T49" fmla="*/ 2 h 780"/>
              <a:gd name="T50" fmla="*/ 631 w 780"/>
              <a:gd name="T51" fmla="*/ 14 h 780"/>
              <a:gd name="T52" fmla="*/ 726 w 780"/>
              <a:gd name="T53" fmla="*/ 82 h 780"/>
              <a:gd name="T54" fmla="*/ 776 w 780"/>
              <a:gd name="T55" fmla="*/ 190 h 780"/>
              <a:gd name="T56" fmla="*/ 779 w 780"/>
              <a:gd name="T57" fmla="*/ 251 h 780"/>
              <a:gd name="T58" fmla="*/ 772 w 780"/>
              <a:gd name="T59" fmla="*/ 293 h 780"/>
              <a:gd name="T60" fmla="*/ 728 w 780"/>
              <a:gd name="T61" fmla="*/ 407 h 780"/>
              <a:gd name="T62" fmla="*/ 657 w 780"/>
              <a:gd name="T63" fmla="*/ 518 h 780"/>
              <a:gd name="T64" fmla="*/ 574 w 780"/>
              <a:gd name="T65" fmla="*/ 620 h 780"/>
              <a:gd name="T66" fmla="*/ 492 w 780"/>
              <a:gd name="T67" fmla="*/ 703 h 780"/>
              <a:gd name="T68" fmla="*/ 426 w 780"/>
              <a:gd name="T69" fmla="*/ 759 h 780"/>
              <a:gd name="T70" fmla="*/ 390 w 780"/>
              <a:gd name="T71" fmla="*/ 780 h 780"/>
              <a:gd name="T72" fmla="*/ 354 w 780"/>
              <a:gd name="T73" fmla="*/ 759 h 780"/>
              <a:gd name="T74" fmla="*/ 289 w 780"/>
              <a:gd name="T75" fmla="*/ 703 h 780"/>
              <a:gd name="T76" fmla="*/ 207 w 780"/>
              <a:gd name="T77" fmla="*/ 620 h 780"/>
              <a:gd name="T78" fmla="*/ 123 w 780"/>
              <a:gd name="T79" fmla="*/ 518 h 780"/>
              <a:gd name="T80" fmla="*/ 52 w 780"/>
              <a:gd name="T81" fmla="*/ 407 h 780"/>
              <a:gd name="T82" fmla="*/ 8 w 780"/>
              <a:gd name="T83" fmla="*/ 293 h 780"/>
              <a:gd name="T84" fmla="*/ 1 w 780"/>
              <a:gd name="T85" fmla="*/ 251 h 780"/>
              <a:gd name="T86" fmla="*/ 4 w 780"/>
              <a:gd name="T87" fmla="*/ 190 h 780"/>
              <a:gd name="T88" fmla="*/ 55 w 780"/>
              <a:gd name="T89" fmla="*/ 82 h 780"/>
              <a:gd name="T90" fmla="*/ 150 w 780"/>
              <a:gd name="T91" fmla="*/ 14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80" h="780">
                <a:moveTo>
                  <a:pt x="230" y="35"/>
                </a:moveTo>
                <a:lnTo>
                  <a:pt x="191" y="39"/>
                </a:lnTo>
                <a:lnTo>
                  <a:pt x="155" y="51"/>
                </a:lnTo>
                <a:lnTo>
                  <a:pt x="121" y="69"/>
                </a:lnTo>
                <a:lnTo>
                  <a:pt x="93" y="93"/>
                </a:lnTo>
                <a:lnTo>
                  <a:pt x="69" y="122"/>
                </a:lnTo>
                <a:lnTo>
                  <a:pt x="51" y="154"/>
                </a:lnTo>
                <a:lnTo>
                  <a:pt x="40" y="191"/>
                </a:lnTo>
                <a:lnTo>
                  <a:pt x="35" y="230"/>
                </a:lnTo>
                <a:lnTo>
                  <a:pt x="36" y="242"/>
                </a:lnTo>
                <a:lnTo>
                  <a:pt x="36" y="250"/>
                </a:lnTo>
                <a:lnTo>
                  <a:pt x="38" y="252"/>
                </a:lnTo>
                <a:lnTo>
                  <a:pt x="44" y="289"/>
                </a:lnTo>
                <a:lnTo>
                  <a:pt x="56" y="327"/>
                </a:lnTo>
                <a:lnTo>
                  <a:pt x="72" y="365"/>
                </a:lnTo>
                <a:lnTo>
                  <a:pt x="91" y="404"/>
                </a:lnTo>
                <a:lnTo>
                  <a:pt x="115" y="442"/>
                </a:lnTo>
                <a:lnTo>
                  <a:pt x="141" y="480"/>
                </a:lnTo>
                <a:lnTo>
                  <a:pt x="169" y="518"/>
                </a:lnTo>
                <a:lnTo>
                  <a:pt x="196" y="554"/>
                </a:lnTo>
                <a:lnTo>
                  <a:pt x="226" y="588"/>
                </a:lnTo>
                <a:lnTo>
                  <a:pt x="255" y="619"/>
                </a:lnTo>
                <a:lnTo>
                  <a:pt x="284" y="649"/>
                </a:lnTo>
                <a:lnTo>
                  <a:pt x="310" y="675"/>
                </a:lnTo>
                <a:lnTo>
                  <a:pt x="335" y="698"/>
                </a:lnTo>
                <a:lnTo>
                  <a:pt x="357" y="717"/>
                </a:lnTo>
                <a:lnTo>
                  <a:pt x="375" y="732"/>
                </a:lnTo>
                <a:lnTo>
                  <a:pt x="390" y="742"/>
                </a:lnTo>
                <a:lnTo>
                  <a:pt x="404" y="732"/>
                </a:lnTo>
                <a:lnTo>
                  <a:pt x="424" y="717"/>
                </a:lnTo>
                <a:lnTo>
                  <a:pt x="446" y="698"/>
                </a:lnTo>
                <a:lnTo>
                  <a:pt x="470" y="675"/>
                </a:lnTo>
                <a:lnTo>
                  <a:pt x="497" y="649"/>
                </a:lnTo>
                <a:lnTo>
                  <a:pt x="526" y="619"/>
                </a:lnTo>
                <a:lnTo>
                  <a:pt x="555" y="588"/>
                </a:lnTo>
                <a:lnTo>
                  <a:pt x="584" y="554"/>
                </a:lnTo>
                <a:lnTo>
                  <a:pt x="612" y="518"/>
                </a:lnTo>
                <a:lnTo>
                  <a:pt x="640" y="480"/>
                </a:lnTo>
                <a:lnTo>
                  <a:pt x="666" y="442"/>
                </a:lnTo>
                <a:lnTo>
                  <a:pt x="688" y="404"/>
                </a:lnTo>
                <a:lnTo>
                  <a:pt x="709" y="365"/>
                </a:lnTo>
                <a:lnTo>
                  <a:pt x="725" y="327"/>
                </a:lnTo>
                <a:lnTo>
                  <a:pt x="737" y="289"/>
                </a:lnTo>
                <a:lnTo>
                  <a:pt x="743" y="252"/>
                </a:lnTo>
                <a:lnTo>
                  <a:pt x="743" y="250"/>
                </a:lnTo>
                <a:lnTo>
                  <a:pt x="745" y="242"/>
                </a:lnTo>
                <a:lnTo>
                  <a:pt x="745" y="230"/>
                </a:lnTo>
                <a:lnTo>
                  <a:pt x="741" y="191"/>
                </a:lnTo>
                <a:lnTo>
                  <a:pt x="729" y="154"/>
                </a:lnTo>
                <a:lnTo>
                  <a:pt x="712" y="122"/>
                </a:lnTo>
                <a:lnTo>
                  <a:pt x="687" y="93"/>
                </a:lnTo>
                <a:lnTo>
                  <a:pt x="658" y="69"/>
                </a:lnTo>
                <a:lnTo>
                  <a:pt x="625" y="51"/>
                </a:lnTo>
                <a:lnTo>
                  <a:pt x="589" y="39"/>
                </a:lnTo>
                <a:lnTo>
                  <a:pt x="549" y="35"/>
                </a:lnTo>
                <a:lnTo>
                  <a:pt x="513" y="39"/>
                </a:lnTo>
                <a:lnTo>
                  <a:pt x="477" y="50"/>
                </a:lnTo>
                <a:lnTo>
                  <a:pt x="445" y="67"/>
                </a:lnTo>
                <a:lnTo>
                  <a:pt x="415" y="90"/>
                </a:lnTo>
                <a:lnTo>
                  <a:pt x="390" y="114"/>
                </a:lnTo>
                <a:lnTo>
                  <a:pt x="366" y="90"/>
                </a:lnTo>
                <a:lnTo>
                  <a:pt x="336" y="67"/>
                </a:lnTo>
                <a:lnTo>
                  <a:pt x="303" y="50"/>
                </a:lnTo>
                <a:lnTo>
                  <a:pt x="268" y="39"/>
                </a:lnTo>
                <a:lnTo>
                  <a:pt x="230" y="35"/>
                </a:lnTo>
                <a:close/>
                <a:moveTo>
                  <a:pt x="230" y="0"/>
                </a:moveTo>
                <a:lnTo>
                  <a:pt x="267" y="2"/>
                </a:lnTo>
                <a:lnTo>
                  <a:pt x="302" y="12"/>
                </a:lnTo>
                <a:lnTo>
                  <a:pt x="334" y="25"/>
                </a:lnTo>
                <a:lnTo>
                  <a:pt x="364" y="43"/>
                </a:lnTo>
                <a:lnTo>
                  <a:pt x="390" y="64"/>
                </a:lnTo>
                <a:lnTo>
                  <a:pt x="417" y="43"/>
                </a:lnTo>
                <a:lnTo>
                  <a:pt x="446" y="25"/>
                </a:lnTo>
                <a:lnTo>
                  <a:pt x="479" y="12"/>
                </a:lnTo>
                <a:lnTo>
                  <a:pt x="513" y="2"/>
                </a:lnTo>
                <a:lnTo>
                  <a:pt x="549" y="0"/>
                </a:lnTo>
                <a:lnTo>
                  <a:pt x="591" y="4"/>
                </a:lnTo>
                <a:lnTo>
                  <a:pt x="631" y="14"/>
                </a:lnTo>
                <a:lnTo>
                  <a:pt x="666" y="31"/>
                </a:lnTo>
                <a:lnTo>
                  <a:pt x="699" y="55"/>
                </a:lnTo>
                <a:lnTo>
                  <a:pt x="726" y="82"/>
                </a:lnTo>
                <a:lnTo>
                  <a:pt x="748" y="114"/>
                </a:lnTo>
                <a:lnTo>
                  <a:pt x="765" y="150"/>
                </a:lnTo>
                <a:lnTo>
                  <a:pt x="776" y="190"/>
                </a:lnTo>
                <a:lnTo>
                  <a:pt x="780" y="230"/>
                </a:lnTo>
                <a:lnTo>
                  <a:pt x="780" y="242"/>
                </a:lnTo>
                <a:lnTo>
                  <a:pt x="779" y="251"/>
                </a:lnTo>
                <a:lnTo>
                  <a:pt x="779" y="258"/>
                </a:lnTo>
                <a:lnTo>
                  <a:pt x="779" y="256"/>
                </a:lnTo>
                <a:lnTo>
                  <a:pt x="772" y="293"/>
                </a:lnTo>
                <a:lnTo>
                  <a:pt x="762" y="331"/>
                </a:lnTo>
                <a:lnTo>
                  <a:pt x="746" y="369"/>
                </a:lnTo>
                <a:lnTo>
                  <a:pt x="728" y="407"/>
                </a:lnTo>
                <a:lnTo>
                  <a:pt x="707" y="444"/>
                </a:lnTo>
                <a:lnTo>
                  <a:pt x="683" y="482"/>
                </a:lnTo>
                <a:lnTo>
                  <a:pt x="657" y="518"/>
                </a:lnTo>
                <a:lnTo>
                  <a:pt x="631" y="554"/>
                </a:lnTo>
                <a:lnTo>
                  <a:pt x="602" y="588"/>
                </a:lnTo>
                <a:lnTo>
                  <a:pt x="574" y="620"/>
                </a:lnTo>
                <a:lnTo>
                  <a:pt x="546" y="650"/>
                </a:lnTo>
                <a:lnTo>
                  <a:pt x="518" y="678"/>
                </a:lnTo>
                <a:lnTo>
                  <a:pt x="492" y="703"/>
                </a:lnTo>
                <a:lnTo>
                  <a:pt x="467" y="725"/>
                </a:lnTo>
                <a:lnTo>
                  <a:pt x="446" y="745"/>
                </a:lnTo>
                <a:lnTo>
                  <a:pt x="426" y="759"/>
                </a:lnTo>
                <a:lnTo>
                  <a:pt x="411" y="771"/>
                </a:lnTo>
                <a:lnTo>
                  <a:pt x="398" y="777"/>
                </a:lnTo>
                <a:lnTo>
                  <a:pt x="390" y="780"/>
                </a:lnTo>
                <a:lnTo>
                  <a:pt x="382" y="777"/>
                </a:lnTo>
                <a:lnTo>
                  <a:pt x="370" y="771"/>
                </a:lnTo>
                <a:lnTo>
                  <a:pt x="354" y="759"/>
                </a:lnTo>
                <a:lnTo>
                  <a:pt x="335" y="745"/>
                </a:lnTo>
                <a:lnTo>
                  <a:pt x="313" y="725"/>
                </a:lnTo>
                <a:lnTo>
                  <a:pt x="289" y="703"/>
                </a:lnTo>
                <a:lnTo>
                  <a:pt x="263" y="678"/>
                </a:lnTo>
                <a:lnTo>
                  <a:pt x="235" y="650"/>
                </a:lnTo>
                <a:lnTo>
                  <a:pt x="207" y="620"/>
                </a:lnTo>
                <a:lnTo>
                  <a:pt x="179" y="588"/>
                </a:lnTo>
                <a:lnTo>
                  <a:pt x="150" y="554"/>
                </a:lnTo>
                <a:lnTo>
                  <a:pt x="123" y="518"/>
                </a:lnTo>
                <a:lnTo>
                  <a:pt x="98" y="482"/>
                </a:lnTo>
                <a:lnTo>
                  <a:pt x="74" y="444"/>
                </a:lnTo>
                <a:lnTo>
                  <a:pt x="52" y="407"/>
                </a:lnTo>
                <a:lnTo>
                  <a:pt x="34" y="369"/>
                </a:lnTo>
                <a:lnTo>
                  <a:pt x="19" y="331"/>
                </a:lnTo>
                <a:lnTo>
                  <a:pt x="8" y="293"/>
                </a:lnTo>
                <a:lnTo>
                  <a:pt x="2" y="256"/>
                </a:lnTo>
                <a:lnTo>
                  <a:pt x="2" y="258"/>
                </a:lnTo>
                <a:lnTo>
                  <a:pt x="1" y="251"/>
                </a:lnTo>
                <a:lnTo>
                  <a:pt x="1" y="242"/>
                </a:lnTo>
                <a:lnTo>
                  <a:pt x="0" y="230"/>
                </a:lnTo>
                <a:lnTo>
                  <a:pt x="4" y="190"/>
                </a:lnTo>
                <a:lnTo>
                  <a:pt x="14" y="150"/>
                </a:lnTo>
                <a:lnTo>
                  <a:pt x="31" y="114"/>
                </a:lnTo>
                <a:lnTo>
                  <a:pt x="55" y="82"/>
                </a:lnTo>
                <a:lnTo>
                  <a:pt x="82" y="55"/>
                </a:lnTo>
                <a:lnTo>
                  <a:pt x="115" y="31"/>
                </a:lnTo>
                <a:lnTo>
                  <a:pt x="150" y="14"/>
                </a:lnTo>
                <a:lnTo>
                  <a:pt x="190" y="4"/>
                </a:lnTo>
                <a:lnTo>
                  <a:pt x="23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25" name="文本框 17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6333335"/>
            <a:ext cx="7946232" cy="461665"/>
          </a:xfrm>
          <a:prstGeom prst="rect">
            <a:avLst/>
          </a:prstGeom>
          <a:noFill/>
        </p:spPr>
        <p:txBody>
          <a:bodyPr wrap="square" rtlCol="0">
            <a:spAutoFit/>
          </a:bodyPr>
          <a:lstStyle/>
          <a:p>
            <a:pPr algn="ctr"/>
            <a:r>
              <a:rPr lang="en-US" altLang="zh-CN" sz="2400" dirty="0">
                <a:latin typeface="+mj-lt"/>
                <a:cs typeface="Lato Black" panose="020F0502020204030203" pitchFamily="34" charset="0"/>
              </a:rPr>
              <a:t>Electronics</a:t>
            </a:r>
            <a:endParaRPr lang="zh-CN" altLang="en-US" sz="2400" dirty="0">
              <a:latin typeface="+mj-lt"/>
              <a:cs typeface="Lato Black" panose="020F0502020204030203" pitchFamily="34" charset="0"/>
            </a:endParaRPr>
          </a:p>
        </p:txBody>
      </p:sp>
      <p:sp>
        <p:nvSpPr>
          <p:cNvPr id="127" name="Freeform 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49021" y="7207146"/>
            <a:ext cx="241961" cy="442890"/>
          </a:xfrm>
          <a:custGeom>
            <a:avLst/>
            <a:gdLst>
              <a:gd name="T0" fmla="*/ 26 w 401"/>
              <a:gd name="T1" fmla="*/ 338 h 734"/>
              <a:gd name="T2" fmla="*/ 34 w 401"/>
              <a:gd name="T3" fmla="*/ 351 h 734"/>
              <a:gd name="T4" fmla="*/ 47 w 401"/>
              <a:gd name="T5" fmla="*/ 466 h 734"/>
              <a:gd name="T6" fmla="*/ 107 w 401"/>
              <a:gd name="T7" fmla="*/ 539 h 734"/>
              <a:gd name="T8" fmla="*/ 200 w 401"/>
              <a:gd name="T9" fmla="*/ 568 h 734"/>
              <a:gd name="T10" fmla="*/ 295 w 401"/>
              <a:gd name="T11" fmla="*/ 539 h 734"/>
              <a:gd name="T12" fmla="*/ 355 w 401"/>
              <a:gd name="T13" fmla="*/ 466 h 734"/>
              <a:gd name="T14" fmla="*/ 368 w 401"/>
              <a:gd name="T15" fmla="*/ 351 h 734"/>
              <a:gd name="T16" fmla="*/ 375 w 401"/>
              <a:gd name="T17" fmla="*/ 338 h 734"/>
              <a:gd name="T18" fmla="*/ 390 w 401"/>
              <a:gd name="T19" fmla="*/ 335 h 734"/>
              <a:gd name="T20" fmla="*/ 401 w 401"/>
              <a:gd name="T21" fmla="*/ 346 h 734"/>
              <a:gd name="T22" fmla="*/ 397 w 401"/>
              <a:gd name="T23" fmla="*/ 440 h 734"/>
              <a:gd name="T24" fmla="*/ 348 w 401"/>
              <a:gd name="T25" fmla="*/ 537 h 734"/>
              <a:gd name="T26" fmla="*/ 255 w 401"/>
              <a:gd name="T27" fmla="*/ 594 h 734"/>
              <a:gd name="T28" fmla="*/ 334 w 401"/>
              <a:gd name="T29" fmla="*/ 702 h 734"/>
              <a:gd name="T30" fmla="*/ 348 w 401"/>
              <a:gd name="T31" fmla="*/ 708 h 734"/>
              <a:gd name="T32" fmla="*/ 350 w 401"/>
              <a:gd name="T33" fmla="*/ 724 h 734"/>
              <a:gd name="T34" fmla="*/ 339 w 401"/>
              <a:gd name="T35" fmla="*/ 734 h 734"/>
              <a:gd name="T36" fmla="*/ 61 w 401"/>
              <a:gd name="T37" fmla="*/ 734 h 734"/>
              <a:gd name="T38" fmla="*/ 51 w 401"/>
              <a:gd name="T39" fmla="*/ 724 h 734"/>
              <a:gd name="T40" fmla="*/ 54 w 401"/>
              <a:gd name="T41" fmla="*/ 708 h 734"/>
              <a:gd name="T42" fmla="*/ 67 w 401"/>
              <a:gd name="T43" fmla="*/ 702 h 734"/>
              <a:gd name="T44" fmla="*/ 147 w 401"/>
              <a:gd name="T45" fmla="*/ 594 h 734"/>
              <a:gd name="T46" fmla="*/ 54 w 401"/>
              <a:gd name="T47" fmla="*/ 537 h 734"/>
              <a:gd name="T48" fmla="*/ 4 w 401"/>
              <a:gd name="T49" fmla="*/ 440 h 734"/>
              <a:gd name="T50" fmla="*/ 1 w 401"/>
              <a:gd name="T51" fmla="*/ 346 h 734"/>
              <a:gd name="T52" fmla="*/ 12 w 401"/>
              <a:gd name="T53" fmla="*/ 335 h 734"/>
              <a:gd name="T54" fmla="*/ 101 w 401"/>
              <a:gd name="T55" fmla="*/ 401 h 734"/>
              <a:gd name="T56" fmla="*/ 129 w 401"/>
              <a:gd name="T57" fmla="*/ 471 h 734"/>
              <a:gd name="T58" fmla="*/ 200 w 401"/>
              <a:gd name="T59" fmla="*/ 501 h 734"/>
              <a:gd name="T60" fmla="*/ 271 w 401"/>
              <a:gd name="T61" fmla="*/ 471 h 734"/>
              <a:gd name="T62" fmla="*/ 301 w 401"/>
              <a:gd name="T63" fmla="*/ 401 h 734"/>
              <a:gd name="T64" fmla="*/ 200 w 401"/>
              <a:gd name="T65" fmla="*/ 34 h 734"/>
              <a:gd name="T66" fmla="*/ 129 w 401"/>
              <a:gd name="T67" fmla="*/ 63 h 734"/>
              <a:gd name="T68" fmla="*/ 101 w 401"/>
              <a:gd name="T69" fmla="*/ 133 h 734"/>
              <a:gd name="T70" fmla="*/ 301 w 401"/>
              <a:gd name="T71" fmla="*/ 133 h 734"/>
              <a:gd name="T72" fmla="*/ 271 w 401"/>
              <a:gd name="T73" fmla="*/ 63 h 734"/>
              <a:gd name="T74" fmla="*/ 200 w 401"/>
              <a:gd name="T75" fmla="*/ 34 h 734"/>
              <a:gd name="T76" fmla="*/ 259 w 401"/>
              <a:gd name="T77" fmla="*/ 14 h 734"/>
              <a:gd name="T78" fmla="*/ 321 w 401"/>
              <a:gd name="T79" fmla="*/ 75 h 734"/>
              <a:gd name="T80" fmla="*/ 334 w 401"/>
              <a:gd name="T81" fmla="*/ 401 h 734"/>
              <a:gd name="T82" fmla="*/ 305 w 401"/>
              <a:gd name="T83" fmla="*/ 484 h 734"/>
              <a:gd name="T84" fmla="*/ 232 w 401"/>
              <a:gd name="T85" fmla="*/ 531 h 734"/>
              <a:gd name="T86" fmla="*/ 141 w 401"/>
              <a:gd name="T87" fmla="*/ 521 h 734"/>
              <a:gd name="T88" fmla="*/ 81 w 401"/>
              <a:gd name="T89" fmla="*/ 459 h 734"/>
              <a:gd name="T90" fmla="*/ 67 w 401"/>
              <a:gd name="T91" fmla="*/ 133 h 734"/>
              <a:gd name="T92" fmla="*/ 97 w 401"/>
              <a:gd name="T93" fmla="*/ 51 h 734"/>
              <a:gd name="T94" fmla="*/ 170 w 401"/>
              <a:gd name="T95" fmla="*/ 4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1" h="734">
                <a:moveTo>
                  <a:pt x="17" y="334"/>
                </a:moveTo>
                <a:lnTo>
                  <a:pt x="22" y="335"/>
                </a:lnTo>
                <a:lnTo>
                  <a:pt x="26" y="338"/>
                </a:lnTo>
                <a:lnTo>
                  <a:pt x="30" y="342"/>
                </a:lnTo>
                <a:lnTo>
                  <a:pt x="33" y="346"/>
                </a:lnTo>
                <a:lnTo>
                  <a:pt x="34" y="351"/>
                </a:lnTo>
                <a:lnTo>
                  <a:pt x="34" y="401"/>
                </a:lnTo>
                <a:lnTo>
                  <a:pt x="36" y="435"/>
                </a:lnTo>
                <a:lnTo>
                  <a:pt x="47" y="466"/>
                </a:lnTo>
                <a:lnTo>
                  <a:pt x="61" y="495"/>
                </a:lnTo>
                <a:lnTo>
                  <a:pt x="82" y="520"/>
                </a:lnTo>
                <a:lnTo>
                  <a:pt x="107" y="539"/>
                </a:lnTo>
                <a:lnTo>
                  <a:pt x="136" y="555"/>
                </a:lnTo>
                <a:lnTo>
                  <a:pt x="167" y="564"/>
                </a:lnTo>
                <a:lnTo>
                  <a:pt x="200" y="568"/>
                </a:lnTo>
                <a:lnTo>
                  <a:pt x="234" y="564"/>
                </a:lnTo>
                <a:lnTo>
                  <a:pt x="266" y="555"/>
                </a:lnTo>
                <a:lnTo>
                  <a:pt x="295" y="539"/>
                </a:lnTo>
                <a:lnTo>
                  <a:pt x="318" y="520"/>
                </a:lnTo>
                <a:lnTo>
                  <a:pt x="339" y="495"/>
                </a:lnTo>
                <a:lnTo>
                  <a:pt x="355" y="466"/>
                </a:lnTo>
                <a:lnTo>
                  <a:pt x="364" y="435"/>
                </a:lnTo>
                <a:lnTo>
                  <a:pt x="368" y="401"/>
                </a:lnTo>
                <a:lnTo>
                  <a:pt x="368" y="351"/>
                </a:lnTo>
                <a:lnTo>
                  <a:pt x="368" y="346"/>
                </a:lnTo>
                <a:lnTo>
                  <a:pt x="371" y="342"/>
                </a:lnTo>
                <a:lnTo>
                  <a:pt x="375" y="338"/>
                </a:lnTo>
                <a:lnTo>
                  <a:pt x="378" y="335"/>
                </a:lnTo>
                <a:lnTo>
                  <a:pt x="385" y="334"/>
                </a:lnTo>
                <a:lnTo>
                  <a:pt x="390" y="335"/>
                </a:lnTo>
                <a:lnTo>
                  <a:pt x="394" y="338"/>
                </a:lnTo>
                <a:lnTo>
                  <a:pt x="398" y="342"/>
                </a:lnTo>
                <a:lnTo>
                  <a:pt x="401" y="346"/>
                </a:lnTo>
                <a:lnTo>
                  <a:pt x="401" y="351"/>
                </a:lnTo>
                <a:lnTo>
                  <a:pt x="401" y="401"/>
                </a:lnTo>
                <a:lnTo>
                  <a:pt x="397" y="440"/>
                </a:lnTo>
                <a:lnTo>
                  <a:pt x="386" y="475"/>
                </a:lnTo>
                <a:lnTo>
                  <a:pt x="371" y="508"/>
                </a:lnTo>
                <a:lnTo>
                  <a:pt x="348" y="537"/>
                </a:lnTo>
                <a:lnTo>
                  <a:pt x="321" y="562"/>
                </a:lnTo>
                <a:lnTo>
                  <a:pt x="289" y="581"/>
                </a:lnTo>
                <a:lnTo>
                  <a:pt x="255" y="594"/>
                </a:lnTo>
                <a:lnTo>
                  <a:pt x="217" y="601"/>
                </a:lnTo>
                <a:lnTo>
                  <a:pt x="217" y="702"/>
                </a:lnTo>
                <a:lnTo>
                  <a:pt x="334" y="702"/>
                </a:lnTo>
                <a:lnTo>
                  <a:pt x="339" y="703"/>
                </a:lnTo>
                <a:lnTo>
                  <a:pt x="344" y="704"/>
                </a:lnTo>
                <a:lnTo>
                  <a:pt x="348" y="708"/>
                </a:lnTo>
                <a:lnTo>
                  <a:pt x="350" y="713"/>
                </a:lnTo>
                <a:lnTo>
                  <a:pt x="351" y="719"/>
                </a:lnTo>
                <a:lnTo>
                  <a:pt x="350" y="724"/>
                </a:lnTo>
                <a:lnTo>
                  <a:pt x="348" y="728"/>
                </a:lnTo>
                <a:lnTo>
                  <a:pt x="344" y="732"/>
                </a:lnTo>
                <a:lnTo>
                  <a:pt x="339" y="734"/>
                </a:lnTo>
                <a:lnTo>
                  <a:pt x="334" y="734"/>
                </a:lnTo>
                <a:lnTo>
                  <a:pt x="67" y="734"/>
                </a:lnTo>
                <a:lnTo>
                  <a:pt x="61" y="734"/>
                </a:lnTo>
                <a:lnTo>
                  <a:pt x="57" y="732"/>
                </a:lnTo>
                <a:lnTo>
                  <a:pt x="54" y="728"/>
                </a:lnTo>
                <a:lnTo>
                  <a:pt x="51" y="724"/>
                </a:lnTo>
                <a:lnTo>
                  <a:pt x="50" y="719"/>
                </a:lnTo>
                <a:lnTo>
                  <a:pt x="51" y="713"/>
                </a:lnTo>
                <a:lnTo>
                  <a:pt x="54" y="708"/>
                </a:lnTo>
                <a:lnTo>
                  <a:pt x="57" y="704"/>
                </a:lnTo>
                <a:lnTo>
                  <a:pt x="61" y="703"/>
                </a:lnTo>
                <a:lnTo>
                  <a:pt x="67" y="702"/>
                </a:lnTo>
                <a:lnTo>
                  <a:pt x="183" y="702"/>
                </a:lnTo>
                <a:lnTo>
                  <a:pt x="183" y="601"/>
                </a:lnTo>
                <a:lnTo>
                  <a:pt x="147" y="594"/>
                </a:lnTo>
                <a:lnTo>
                  <a:pt x="111" y="581"/>
                </a:lnTo>
                <a:lnTo>
                  <a:pt x="81" y="562"/>
                </a:lnTo>
                <a:lnTo>
                  <a:pt x="54" y="537"/>
                </a:lnTo>
                <a:lnTo>
                  <a:pt x="31" y="508"/>
                </a:lnTo>
                <a:lnTo>
                  <a:pt x="14" y="475"/>
                </a:lnTo>
                <a:lnTo>
                  <a:pt x="4" y="440"/>
                </a:lnTo>
                <a:lnTo>
                  <a:pt x="0" y="401"/>
                </a:lnTo>
                <a:lnTo>
                  <a:pt x="0" y="351"/>
                </a:lnTo>
                <a:lnTo>
                  <a:pt x="1" y="346"/>
                </a:lnTo>
                <a:lnTo>
                  <a:pt x="4" y="342"/>
                </a:lnTo>
                <a:lnTo>
                  <a:pt x="6" y="338"/>
                </a:lnTo>
                <a:lnTo>
                  <a:pt x="12" y="335"/>
                </a:lnTo>
                <a:lnTo>
                  <a:pt x="17" y="334"/>
                </a:lnTo>
                <a:close/>
                <a:moveTo>
                  <a:pt x="101" y="301"/>
                </a:moveTo>
                <a:lnTo>
                  <a:pt x="101" y="401"/>
                </a:lnTo>
                <a:lnTo>
                  <a:pt x="103" y="428"/>
                </a:lnTo>
                <a:lnTo>
                  <a:pt x="114" y="452"/>
                </a:lnTo>
                <a:lnTo>
                  <a:pt x="129" y="471"/>
                </a:lnTo>
                <a:lnTo>
                  <a:pt x="150" y="487"/>
                </a:lnTo>
                <a:lnTo>
                  <a:pt x="174" y="497"/>
                </a:lnTo>
                <a:lnTo>
                  <a:pt x="200" y="501"/>
                </a:lnTo>
                <a:lnTo>
                  <a:pt x="228" y="497"/>
                </a:lnTo>
                <a:lnTo>
                  <a:pt x="251" y="487"/>
                </a:lnTo>
                <a:lnTo>
                  <a:pt x="271" y="471"/>
                </a:lnTo>
                <a:lnTo>
                  <a:pt x="287" y="452"/>
                </a:lnTo>
                <a:lnTo>
                  <a:pt x="297" y="428"/>
                </a:lnTo>
                <a:lnTo>
                  <a:pt x="301" y="401"/>
                </a:lnTo>
                <a:lnTo>
                  <a:pt x="301" y="301"/>
                </a:lnTo>
                <a:lnTo>
                  <a:pt x="101" y="301"/>
                </a:lnTo>
                <a:close/>
                <a:moveTo>
                  <a:pt x="200" y="34"/>
                </a:moveTo>
                <a:lnTo>
                  <a:pt x="174" y="38"/>
                </a:lnTo>
                <a:lnTo>
                  <a:pt x="150" y="47"/>
                </a:lnTo>
                <a:lnTo>
                  <a:pt x="129" y="63"/>
                </a:lnTo>
                <a:lnTo>
                  <a:pt x="114" y="84"/>
                </a:lnTo>
                <a:lnTo>
                  <a:pt x="103" y="107"/>
                </a:lnTo>
                <a:lnTo>
                  <a:pt x="101" y="133"/>
                </a:lnTo>
                <a:lnTo>
                  <a:pt x="101" y="267"/>
                </a:lnTo>
                <a:lnTo>
                  <a:pt x="301" y="267"/>
                </a:lnTo>
                <a:lnTo>
                  <a:pt x="301" y="133"/>
                </a:lnTo>
                <a:lnTo>
                  <a:pt x="297" y="107"/>
                </a:lnTo>
                <a:lnTo>
                  <a:pt x="287" y="84"/>
                </a:lnTo>
                <a:lnTo>
                  <a:pt x="271" y="63"/>
                </a:lnTo>
                <a:lnTo>
                  <a:pt x="251" y="47"/>
                </a:lnTo>
                <a:lnTo>
                  <a:pt x="228" y="38"/>
                </a:lnTo>
                <a:lnTo>
                  <a:pt x="200" y="34"/>
                </a:lnTo>
                <a:close/>
                <a:moveTo>
                  <a:pt x="200" y="0"/>
                </a:moveTo>
                <a:lnTo>
                  <a:pt x="232" y="4"/>
                </a:lnTo>
                <a:lnTo>
                  <a:pt x="259" y="14"/>
                </a:lnTo>
                <a:lnTo>
                  <a:pt x="284" y="30"/>
                </a:lnTo>
                <a:lnTo>
                  <a:pt x="305" y="51"/>
                </a:lnTo>
                <a:lnTo>
                  <a:pt x="321" y="75"/>
                </a:lnTo>
                <a:lnTo>
                  <a:pt x="331" y="103"/>
                </a:lnTo>
                <a:lnTo>
                  <a:pt x="334" y="133"/>
                </a:lnTo>
                <a:lnTo>
                  <a:pt x="334" y="401"/>
                </a:lnTo>
                <a:lnTo>
                  <a:pt x="331" y="432"/>
                </a:lnTo>
                <a:lnTo>
                  <a:pt x="321" y="459"/>
                </a:lnTo>
                <a:lnTo>
                  <a:pt x="305" y="484"/>
                </a:lnTo>
                <a:lnTo>
                  <a:pt x="284" y="505"/>
                </a:lnTo>
                <a:lnTo>
                  <a:pt x="259" y="521"/>
                </a:lnTo>
                <a:lnTo>
                  <a:pt x="232" y="531"/>
                </a:lnTo>
                <a:lnTo>
                  <a:pt x="200" y="534"/>
                </a:lnTo>
                <a:lnTo>
                  <a:pt x="170" y="531"/>
                </a:lnTo>
                <a:lnTo>
                  <a:pt x="141" y="521"/>
                </a:lnTo>
                <a:lnTo>
                  <a:pt x="116" y="505"/>
                </a:lnTo>
                <a:lnTo>
                  <a:pt x="97" y="484"/>
                </a:lnTo>
                <a:lnTo>
                  <a:pt x="81" y="459"/>
                </a:lnTo>
                <a:lnTo>
                  <a:pt x="71" y="432"/>
                </a:lnTo>
                <a:lnTo>
                  <a:pt x="67" y="401"/>
                </a:lnTo>
                <a:lnTo>
                  <a:pt x="67" y="133"/>
                </a:lnTo>
                <a:lnTo>
                  <a:pt x="71" y="103"/>
                </a:lnTo>
                <a:lnTo>
                  <a:pt x="81" y="75"/>
                </a:lnTo>
                <a:lnTo>
                  <a:pt x="97" y="51"/>
                </a:lnTo>
                <a:lnTo>
                  <a:pt x="116" y="30"/>
                </a:lnTo>
                <a:lnTo>
                  <a:pt x="141" y="14"/>
                </a:lnTo>
                <a:lnTo>
                  <a:pt x="170" y="4"/>
                </a:lnTo>
                <a:lnTo>
                  <a:pt x="20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28" name="Freeform 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10556" y="7206544"/>
            <a:ext cx="443495" cy="444098"/>
          </a:xfrm>
          <a:custGeom>
            <a:avLst/>
            <a:gdLst>
              <a:gd name="T0" fmla="*/ 335 w 735"/>
              <a:gd name="T1" fmla="*/ 424 h 736"/>
              <a:gd name="T2" fmla="*/ 406 w 735"/>
              <a:gd name="T3" fmla="*/ 208 h 736"/>
              <a:gd name="T4" fmla="*/ 153 w 735"/>
              <a:gd name="T5" fmla="*/ 500 h 736"/>
              <a:gd name="T6" fmla="*/ 163 w 735"/>
              <a:gd name="T7" fmla="*/ 558 h 736"/>
              <a:gd name="T8" fmla="*/ 217 w 735"/>
              <a:gd name="T9" fmla="*/ 585 h 736"/>
              <a:gd name="T10" fmla="*/ 264 w 735"/>
              <a:gd name="T11" fmla="*/ 565 h 736"/>
              <a:gd name="T12" fmla="*/ 473 w 735"/>
              <a:gd name="T13" fmla="*/ 305 h 736"/>
              <a:gd name="T14" fmla="*/ 415 w 735"/>
              <a:gd name="T15" fmla="*/ 236 h 736"/>
              <a:gd name="T16" fmla="*/ 524 w 735"/>
              <a:gd name="T17" fmla="*/ 41 h 736"/>
              <a:gd name="T18" fmla="*/ 454 w 735"/>
              <a:gd name="T19" fmla="*/ 97 h 736"/>
              <a:gd name="T20" fmla="*/ 435 w 735"/>
              <a:gd name="T21" fmla="*/ 182 h 736"/>
              <a:gd name="T22" fmla="*/ 473 w 735"/>
              <a:gd name="T23" fmla="*/ 262 h 736"/>
              <a:gd name="T24" fmla="*/ 553 w 735"/>
              <a:gd name="T25" fmla="*/ 300 h 736"/>
              <a:gd name="T26" fmla="*/ 638 w 735"/>
              <a:gd name="T27" fmla="*/ 281 h 736"/>
              <a:gd name="T28" fmla="*/ 694 w 735"/>
              <a:gd name="T29" fmla="*/ 211 h 736"/>
              <a:gd name="T30" fmla="*/ 694 w 735"/>
              <a:gd name="T31" fmla="*/ 124 h 736"/>
              <a:gd name="T32" fmla="*/ 638 w 735"/>
              <a:gd name="T33" fmla="*/ 54 h 736"/>
              <a:gd name="T34" fmla="*/ 553 w 735"/>
              <a:gd name="T35" fmla="*/ 35 h 736"/>
              <a:gd name="T36" fmla="*/ 630 w 735"/>
              <a:gd name="T37" fmla="*/ 12 h 736"/>
              <a:gd name="T38" fmla="*/ 707 w 735"/>
              <a:gd name="T39" fmla="*/ 75 h 736"/>
              <a:gd name="T40" fmla="*/ 735 w 735"/>
              <a:gd name="T41" fmla="*/ 167 h 736"/>
              <a:gd name="T42" fmla="*/ 707 w 735"/>
              <a:gd name="T43" fmla="*/ 259 h 736"/>
              <a:gd name="T44" fmla="*/ 632 w 735"/>
              <a:gd name="T45" fmla="*/ 321 h 736"/>
              <a:gd name="T46" fmla="*/ 288 w 735"/>
              <a:gd name="T47" fmla="*/ 589 h 736"/>
              <a:gd name="T48" fmla="*/ 217 w 735"/>
              <a:gd name="T49" fmla="*/ 618 h 736"/>
              <a:gd name="T50" fmla="*/ 153 w 735"/>
              <a:gd name="T51" fmla="*/ 594 h 736"/>
              <a:gd name="T52" fmla="*/ 112 w 735"/>
              <a:gd name="T53" fmla="*/ 626 h 736"/>
              <a:gd name="T54" fmla="*/ 116 w 735"/>
              <a:gd name="T55" fmla="*/ 664 h 736"/>
              <a:gd name="T56" fmla="*/ 115 w 735"/>
              <a:gd name="T57" fmla="*/ 696 h 736"/>
              <a:gd name="T58" fmla="*/ 85 w 735"/>
              <a:gd name="T59" fmla="*/ 723 h 736"/>
              <a:gd name="T60" fmla="*/ 36 w 735"/>
              <a:gd name="T61" fmla="*/ 734 h 736"/>
              <a:gd name="T62" fmla="*/ 17 w 735"/>
              <a:gd name="T63" fmla="*/ 734 h 736"/>
              <a:gd name="T64" fmla="*/ 2 w 735"/>
              <a:gd name="T65" fmla="*/ 728 h 736"/>
              <a:gd name="T66" fmla="*/ 1 w 735"/>
              <a:gd name="T67" fmla="*/ 713 h 736"/>
              <a:gd name="T68" fmla="*/ 11 w 735"/>
              <a:gd name="T69" fmla="*/ 703 h 736"/>
              <a:gd name="T70" fmla="*/ 31 w 735"/>
              <a:gd name="T71" fmla="*/ 700 h 736"/>
              <a:gd name="T72" fmla="*/ 76 w 735"/>
              <a:gd name="T73" fmla="*/ 690 h 736"/>
              <a:gd name="T74" fmla="*/ 85 w 735"/>
              <a:gd name="T75" fmla="*/ 682 h 736"/>
              <a:gd name="T76" fmla="*/ 83 w 735"/>
              <a:gd name="T77" fmla="*/ 674 h 736"/>
              <a:gd name="T78" fmla="*/ 80 w 735"/>
              <a:gd name="T79" fmla="*/ 618 h 736"/>
              <a:gd name="T80" fmla="*/ 112 w 735"/>
              <a:gd name="T81" fmla="*/ 580 h 736"/>
              <a:gd name="T82" fmla="*/ 116 w 735"/>
              <a:gd name="T83" fmla="*/ 518 h 736"/>
              <a:gd name="T84" fmla="*/ 146 w 735"/>
              <a:gd name="T85" fmla="*/ 448 h 736"/>
              <a:gd name="T86" fmla="*/ 414 w 735"/>
              <a:gd name="T87" fmla="*/ 102 h 736"/>
              <a:gd name="T88" fmla="*/ 475 w 735"/>
              <a:gd name="T89" fmla="*/ 27 h 736"/>
              <a:gd name="T90" fmla="*/ 567 w 735"/>
              <a:gd name="T91" fmla="*/ 0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35" h="736">
                <a:moveTo>
                  <a:pt x="394" y="294"/>
                </a:moveTo>
                <a:lnTo>
                  <a:pt x="441" y="342"/>
                </a:lnTo>
                <a:lnTo>
                  <a:pt x="335" y="424"/>
                </a:lnTo>
                <a:lnTo>
                  <a:pt x="311" y="401"/>
                </a:lnTo>
                <a:lnTo>
                  <a:pt x="394" y="294"/>
                </a:lnTo>
                <a:close/>
                <a:moveTo>
                  <a:pt x="406" y="208"/>
                </a:moveTo>
                <a:lnTo>
                  <a:pt x="170" y="471"/>
                </a:lnTo>
                <a:lnTo>
                  <a:pt x="159" y="484"/>
                </a:lnTo>
                <a:lnTo>
                  <a:pt x="153" y="500"/>
                </a:lnTo>
                <a:lnTo>
                  <a:pt x="150" y="518"/>
                </a:lnTo>
                <a:lnTo>
                  <a:pt x="153" y="539"/>
                </a:lnTo>
                <a:lnTo>
                  <a:pt x="163" y="558"/>
                </a:lnTo>
                <a:lnTo>
                  <a:pt x="178" y="572"/>
                </a:lnTo>
                <a:lnTo>
                  <a:pt x="196" y="581"/>
                </a:lnTo>
                <a:lnTo>
                  <a:pt x="217" y="585"/>
                </a:lnTo>
                <a:lnTo>
                  <a:pt x="234" y="582"/>
                </a:lnTo>
                <a:lnTo>
                  <a:pt x="251" y="576"/>
                </a:lnTo>
                <a:lnTo>
                  <a:pt x="264" y="565"/>
                </a:lnTo>
                <a:lnTo>
                  <a:pt x="526" y="329"/>
                </a:lnTo>
                <a:lnTo>
                  <a:pt x="499" y="319"/>
                </a:lnTo>
                <a:lnTo>
                  <a:pt x="473" y="305"/>
                </a:lnTo>
                <a:lnTo>
                  <a:pt x="449" y="285"/>
                </a:lnTo>
                <a:lnTo>
                  <a:pt x="429" y="262"/>
                </a:lnTo>
                <a:lnTo>
                  <a:pt x="415" y="236"/>
                </a:lnTo>
                <a:lnTo>
                  <a:pt x="406" y="208"/>
                </a:lnTo>
                <a:close/>
                <a:moveTo>
                  <a:pt x="553" y="35"/>
                </a:moveTo>
                <a:lnTo>
                  <a:pt x="524" y="41"/>
                </a:lnTo>
                <a:lnTo>
                  <a:pt x="497" y="54"/>
                </a:lnTo>
                <a:lnTo>
                  <a:pt x="473" y="73"/>
                </a:lnTo>
                <a:lnTo>
                  <a:pt x="454" y="97"/>
                </a:lnTo>
                <a:lnTo>
                  <a:pt x="441" y="124"/>
                </a:lnTo>
                <a:lnTo>
                  <a:pt x="435" y="153"/>
                </a:lnTo>
                <a:lnTo>
                  <a:pt x="435" y="182"/>
                </a:lnTo>
                <a:lnTo>
                  <a:pt x="441" y="211"/>
                </a:lnTo>
                <a:lnTo>
                  <a:pt x="454" y="238"/>
                </a:lnTo>
                <a:lnTo>
                  <a:pt x="473" y="262"/>
                </a:lnTo>
                <a:lnTo>
                  <a:pt x="497" y="281"/>
                </a:lnTo>
                <a:lnTo>
                  <a:pt x="524" y="294"/>
                </a:lnTo>
                <a:lnTo>
                  <a:pt x="553" y="300"/>
                </a:lnTo>
                <a:lnTo>
                  <a:pt x="583" y="300"/>
                </a:lnTo>
                <a:lnTo>
                  <a:pt x="610" y="294"/>
                </a:lnTo>
                <a:lnTo>
                  <a:pt x="638" y="281"/>
                </a:lnTo>
                <a:lnTo>
                  <a:pt x="663" y="262"/>
                </a:lnTo>
                <a:lnTo>
                  <a:pt x="681" y="238"/>
                </a:lnTo>
                <a:lnTo>
                  <a:pt x="694" y="211"/>
                </a:lnTo>
                <a:lnTo>
                  <a:pt x="701" y="182"/>
                </a:lnTo>
                <a:lnTo>
                  <a:pt x="701" y="153"/>
                </a:lnTo>
                <a:lnTo>
                  <a:pt x="694" y="124"/>
                </a:lnTo>
                <a:lnTo>
                  <a:pt x="681" y="97"/>
                </a:lnTo>
                <a:lnTo>
                  <a:pt x="663" y="73"/>
                </a:lnTo>
                <a:lnTo>
                  <a:pt x="638" y="54"/>
                </a:lnTo>
                <a:lnTo>
                  <a:pt x="610" y="41"/>
                </a:lnTo>
                <a:lnTo>
                  <a:pt x="583" y="35"/>
                </a:lnTo>
                <a:lnTo>
                  <a:pt x="553" y="35"/>
                </a:lnTo>
                <a:close/>
                <a:moveTo>
                  <a:pt x="567" y="0"/>
                </a:moveTo>
                <a:lnTo>
                  <a:pt x="600" y="3"/>
                </a:lnTo>
                <a:lnTo>
                  <a:pt x="630" y="12"/>
                </a:lnTo>
                <a:lnTo>
                  <a:pt x="660" y="27"/>
                </a:lnTo>
                <a:lnTo>
                  <a:pt x="686" y="48"/>
                </a:lnTo>
                <a:lnTo>
                  <a:pt x="707" y="75"/>
                </a:lnTo>
                <a:lnTo>
                  <a:pt x="723" y="105"/>
                </a:lnTo>
                <a:lnTo>
                  <a:pt x="732" y="135"/>
                </a:lnTo>
                <a:lnTo>
                  <a:pt x="735" y="167"/>
                </a:lnTo>
                <a:lnTo>
                  <a:pt x="732" y="199"/>
                </a:lnTo>
                <a:lnTo>
                  <a:pt x="723" y="230"/>
                </a:lnTo>
                <a:lnTo>
                  <a:pt x="707" y="259"/>
                </a:lnTo>
                <a:lnTo>
                  <a:pt x="686" y="285"/>
                </a:lnTo>
                <a:lnTo>
                  <a:pt x="660" y="306"/>
                </a:lnTo>
                <a:lnTo>
                  <a:pt x="632" y="321"/>
                </a:lnTo>
                <a:lnTo>
                  <a:pt x="604" y="330"/>
                </a:lnTo>
                <a:lnTo>
                  <a:pt x="573" y="334"/>
                </a:lnTo>
                <a:lnTo>
                  <a:pt x="288" y="589"/>
                </a:lnTo>
                <a:lnTo>
                  <a:pt x="267" y="605"/>
                </a:lnTo>
                <a:lnTo>
                  <a:pt x="243" y="614"/>
                </a:lnTo>
                <a:lnTo>
                  <a:pt x="217" y="618"/>
                </a:lnTo>
                <a:lnTo>
                  <a:pt x="194" y="615"/>
                </a:lnTo>
                <a:lnTo>
                  <a:pt x="171" y="607"/>
                </a:lnTo>
                <a:lnTo>
                  <a:pt x="153" y="594"/>
                </a:lnTo>
                <a:lnTo>
                  <a:pt x="133" y="606"/>
                </a:lnTo>
                <a:lnTo>
                  <a:pt x="120" y="617"/>
                </a:lnTo>
                <a:lnTo>
                  <a:pt x="112" y="626"/>
                </a:lnTo>
                <a:lnTo>
                  <a:pt x="110" y="636"/>
                </a:lnTo>
                <a:lnTo>
                  <a:pt x="111" y="648"/>
                </a:lnTo>
                <a:lnTo>
                  <a:pt x="116" y="664"/>
                </a:lnTo>
                <a:lnTo>
                  <a:pt x="119" y="677"/>
                </a:lnTo>
                <a:lnTo>
                  <a:pt x="118" y="687"/>
                </a:lnTo>
                <a:lnTo>
                  <a:pt x="115" y="696"/>
                </a:lnTo>
                <a:lnTo>
                  <a:pt x="111" y="703"/>
                </a:lnTo>
                <a:lnTo>
                  <a:pt x="99" y="715"/>
                </a:lnTo>
                <a:lnTo>
                  <a:pt x="85" y="723"/>
                </a:lnTo>
                <a:lnTo>
                  <a:pt x="68" y="729"/>
                </a:lnTo>
                <a:lnTo>
                  <a:pt x="52" y="732"/>
                </a:lnTo>
                <a:lnTo>
                  <a:pt x="36" y="734"/>
                </a:lnTo>
                <a:lnTo>
                  <a:pt x="25" y="734"/>
                </a:lnTo>
                <a:lnTo>
                  <a:pt x="17" y="736"/>
                </a:lnTo>
                <a:lnTo>
                  <a:pt x="17" y="734"/>
                </a:lnTo>
                <a:lnTo>
                  <a:pt x="11" y="734"/>
                </a:lnTo>
                <a:lnTo>
                  <a:pt x="6" y="732"/>
                </a:lnTo>
                <a:lnTo>
                  <a:pt x="2" y="728"/>
                </a:lnTo>
                <a:lnTo>
                  <a:pt x="1" y="724"/>
                </a:lnTo>
                <a:lnTo>
                  <a:pt x="0" y="719"/>
                </a:lnTo>
                <a:lnTo>
                  <a:pt x="1" y="713"/>
                </a:lnTo>
                <a:lnTo>
                  <a:pt x="2" y="708"/>
                </a:lnTo>
                <a:lnTo>
                  <a:pt x="6" y="704"/>
                </a:lnTo>
                <a:lnTo>
                  <a:pt x="11" y="703"/>
                </a:lnTo>
                <a:lnTo>
                  <a:pt x="17" y="702"/>
                </a:lnTo>
                <a:lnTo>
                  <a:pt x="17" y="702"/>
                </a:lnTo>
                <a:lnTo>
                  <a:pt x="31" y="700"/>
                </a:lnTo>
                <a:lnTo>
                  <a:pt x="47" y="699"/>
                </a:lnTo>
                <a:lnTo>
                  <a:pt x="62" y="695"/>
                </a:lnTo>
                <a:lnTo>
                  <a:pt x="76" y="690"/>
                </a:lnTo>
                <a:lnTo>
                  <a:pt x="83" y="683"/>
                </a:lnTo>
                <a:lnTo>
                  <a:pt x="83" y="683"/>
                </a:lnTo>
                <a:lnTo>
                  <a:pt x="85" y="682"/>
                </a:lnTo>
                <a:lnTo>
                  <a:pt x="85" y="679"/>
                </a:lnTo>
                <a:lnTo>
                  <a:pt x="85" y="677"/>
                </a:lnTo>
                <a:lnTo>
                  <a:pt x="83" y="674"/>
                </a:lnTo>
                <a:lnTo>
                  <a:pt x="78" y="652"/>
                </a:lnTo>
                <a:lnTo>
                  <a:pt x="77" y="634"/>
                </a:lnTo>
                <a:lnTo>
                  <a:pt x="80" y="618"/>
                </a:lnTo>
                <a:lnTo>
                  <a:pt x="87" y="603"/>
                </a:lnTo>
                <a:lnTo>
                  <a:pt x="98" y="592"/>
                </a:lnTo>
                <a:lnTo>
                  <a:pt x="112" y="580"/>
                </a:lnTo>
                <a:lnTo>
                  <a:pt x="131" y="568"/>
                </a:lnTo>
                <a:lnTo>
                  <a:pt x="120" y="545"/>
                </a:lnTo>
                <a:lnTo>
                  <a:pt x="116" y="518"/>
                </a:lnTo>
                <a:lnTo>
                  <a:pt x="120" y="491"/>
                </a:lnTo>
                <a:lnTo>
                  <a:pt x="131" y="467"/>
                </a:lnTo>
                <a:lnTo>
                  <a:pt x="146" y="448"/>
                </a:lnTo>
                <a:lnTo>
                  <a:pt x="401" y="162"/>
                </a:lnTo>
                <a:lnTo>
                  <a:pt x="404" y="132"/>
                </a:lnTo>
                <a:lnTo>
                  <a:pt x="414" y="102"/>
                </a:lnTo>
                <a:lnTo>
                  <a:pt x="428" y="75"/>
                </a:lnTo>
                <a:lnTo>
                  <a:pt x="449" y="48"/>
                </a:lnTo>
                <a:lnTo>
                  <a:pt x="475" y="27"/>
                </a:lnTo>
                <a:lnTo>
                  <a:pt x="504" y="12"/>
                </a:lnTo>
                <a:lnTo>
                  <a:pt x="535" y="3"/>
                </a:lnTo>
                <a:lnTo>
                  <a:pt x="5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29" name="Freeform 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573624" y="7287398"/>
            <a:ext cx="443495" cy="282387"/>
          </a:xfrm>
          <a:custGeom>
            <a:avLst/>
            <a:gdLst>
              <a:gd name="T0" fmla="*/ 43 w 735"/>
              <a:gd name="T1" fmla="*/ 425 h 468"/>
              <a:gd name="T2" fmla="*/ 468 w 735"/>
              <a:gd name="T3" fmla="*/ 435 h 468"/>
              <a:gd name="T4" fmla="*/ 499 w 735"/>
              <a:gd name="T5" fmla="*/ 414 h 468"/>
              <a:gd name="T6" fmla="*/ 702 w 735"/>
              <a:gd name="T7" fmla="*/ 112 h 468"/>
              <a:gd name="T8" fmla="*/ 702 w 735"/>
              <a:gd name="T9" fmla="*/ 358 h 468"/>
              <a:gd name="T10" fmla="*/ 346 w 735"/>
              <a:gd name="T11" fmla="*/ 101 h 468"/>
              <a:gd name="T12" fmla="*/ 335 w 735"/>
              <a:gd name="T13" fmla="*/ 113 h 468"/>
              <a:gd name="T14" fmla="*/ 338 w 735"/>
              <a:gd name="T15" fmla="*/ 127 h 468"/>
              <a:gd name="T16" fmla="*/ 351 w 735"/>
              <a:gd name="T17" fmla="*/ 134 h 468"/>
              <a:gd name="T18" fmla="*/ 364 w 735"/>
              <a:gd name="T19" fmla="*/ 127 h 468"/>
              <a:gd name="T20" fmla="*/ 367 w 735"/>
              <a:gd name="T21" fmla="*/ 113 h 468"/>
              <a:gd name="T22" fmla="*/ 356 w 735"/>
              <a:gd name="T23" fmla="*/ 101 h 468"/>
              <a:gd name="T24" fmla="*/ 457 w 735"/>
              <a:gd name="T25" fmla="*/ 69 h 468"/>
              <a:gd name="T26" fmla="*/ 468 w 735"/>
              <a:gd name="T27" fmla="*/ 79 h 468"/>
              <a:gd name="T28" fmla="*/ 465 w 735"/>
              <a:gd name="T29" fmla="*/ 95 h 468"/>
              <a:gd name="T30" fmla="*/ 452 w 735"/>
              <a:gd name="T31" fmla="*/ 101 h 468"/>
              <a:gd name="T32" fmla="*/ 437 w 735"/>
              <a:gd name="T33" fmla="*/ 95 h 468"/>
              <a:gd name="T34" fmla="*/ 436 w 735"/>
              <a:gd name="T35" fmla="*/ 79 h 468"/>
              <a:gd name="T36" fmla="*/ 447 w 735"/>
              <a:gd name="T37" fmla="*/ 69 h 468"/>
              <a:gd name="T38" fmla="*/ 371 w 735"/>
              <a:gd name="T39" fmla="*/ 71 h 468"/>
              <a:gd name="T40" fmla="*/ 401 w 735"/>
              <a:gd name="T41" fmla="*/ 118 h 468"/>
              <a:gd name="T42" fmla="*/ 371 w 735"/>
              <a:gd name="T43" fmla="*/ 164 h 468"/>
              <a:gd name="T44" fmla="*/ 316 w 735"/>
              <a:gd name="T45" fmla="*/ 154 h 468"/>
              <a:gd name="T46" fmla="*/ 305 w 735"/>
              <a:gd name="T47" fmla="*/ 99 h 468"/>
              <a:gd name="T48" fmla="*/ 351 w 735"/>
              <a:gd name="T49" fmla="*/ 67 h 468"/>
              <a:gd name="T50" fmla="*/ 43 w 735"/>
              <a:gd name="T51" fmla="*/ 44 h 468"/>
              <a:gd name="T52" fmla="*/ 34 w 735"/>
              <a:gd name="T53" fmla="*/ 368 h 468"/>
              <a:gd name="T54" fmla="*/ 499 w 735"/>
              <a:gd name="T55" fmla="*/ 54 h 468"/>
              <a:gd name="T56" fmla="*/ 468 w 735"/>
              <a:gd name="T57" fmla="*/ 34 h 468"/>
              <a:gd name="T58" fmla="*/ 468 w 735"/>
              <a:gd name="T59" fmla="*/ 0 h 468"/>
              <a:gd name="T60" fmla="*/ 523 w 735"/>
              <a:gd name="T61" fmla="*/ 28 h 468"/>
              <a:gd name="T62" fmla="*/ 534 w 735"/>
              <a:gd name="T63" fmla="*/ 158 h 468"/>
              <a:gd name="T64" fmla="*/ 715 w 735"/>
              <a:gd name="T65" fmla="*/ 69 h 468"/>
              <a:gd name="T66" fmla="*/ 728 w 735"/>
              <a:gd name="T67" fmla="*/ 71 h 468"/>
              <a:gd name="T68" fmla="*/ 735 w 735"/>
              <a:gd name="T69" fmla="*/ 84 h 468"/>
              <a:gd name="T70" fmla="*/ 732 w 735"/>
              <a:gd name="T71" fmla="*/ 394 h 468"/>
              <a:gd name="T72" fmla="*/ 719 w 735"/>
              <a:gd name="T73" fmla="*/ 401 h 468"/>
              <a:gd name="T74" fmla="*/ 711 w 735"/>
              <a:gd name="T75" fmla="*/ 400 h 468"/>
              <a:gd name="T76" fmla="*/ 532 w 735"/>
              <a:gd name="T77" fmla="*/ 423 h 468"/>
              <a:gd name="T78" fmla="*/ 490 w 735"/>
              <a:gd name="T79" fmla="*/ 465 h 468"/>
              <a:gd name="T80" fmla="*/ 46 w 735"/>
              <a:gd name="T81" fmla="*/ 465 h 468"/>
              <a:gd name="T82" fmla="*/ 4 w 735"/>
              <a:gd name="T83" fmla="*/ 423 h 468"/>
              <a:gd name="T84" fmla="*/ 4 w 735"/>
              <a:gd name="T85" fmla="*/ 46 h 468"/>
              <a:gd name="T86" fmla="*/ 46 w 735"/>
              <a:gd name="T87" fmla="*/ 4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35" h="468">
                <a:moveTo>
                  <a:pt x="34" y="401"/>
                </a:moveTo>
                <a:lnTo>
                  <a:pt x="37" y="414"/>
                </a:lnTo>
                <a:lnTo>
                  <a:pt x="43" y="425"/>
                </a:lnTo>
                <a:lnTo>
                  <a:pt x="54" y="432"/>
                </a:lnTo>
                <a:lnTo>
                  <a:pt x="67" y="435"/>
                </a:lnTo>
                <a:lnTo>
                  <a:pt x="468" y="435"/>
                </a:lnTo>
                <a:lnTo>
                  <a:pt x="481" y="432"/>
                </a:lnTo>
                <a:lnTo>
                  <a:pt x="491" y="425"/>
                </a:lnTo>
                <a:lnTo>
                  <a:pt x="499" y="414"/>
                </a:lnTo>
                <a:lnTo>
                  <a:pt x="502" y="401"/>
                </a:lnTo>
                <a:lnTo>
                  <a:pt x="34" y="401"/>
                </a:lnTo>
                <a:close/>
                <a:moveTo>
                  <a:pt x="702" y="112"/>
                </a:moveTo>
                <a:lnTo>
                  <a:pt x="534" y="194"/>
                </a:lnTo>
                <a:lnTo>
                  <a:pt x="534" y="274"/>
                </a:lnTo>
                <a:lnTo>
                  <a:pt x="702" y="358"/>
                </a:lnTo>
                <a:lnTo>
                  <a:pt x="702" y="112"/>
                </a:lnTo>
                <a:close/>
                <a:moveTo>
                  <a:pt x="351" y="101"/>
                </a:moveTo>
                <a:lnTo>
                  <a:pt x="346" y="101"/>
                </a:lnTo>
                <a:lnTo>
                  <a:pt x="342" y="104"/>
                </a:lnTo>
                <a:lnTo>
                  <a:pt x="338" y="108"/>
                </a:lnTo>
                <a:lnTo>
                  <a:pt x="335" y="113"/>
                </a:lnTo>
                <a:lnTo>
                  <a:pt x="334" y="118"/>
                </a:lnTo>
                <a:lnTo>
                  <a:pt x="335" y="124"/>
                </a:lnTo>
                <a:lnTo>
                  <a:pt x="338" y="127"/>
                </a:lnTo>
                <a:lnTo>
                  <a:pt x="342" y="131"/>
                </a:lnTo>
                <a:lnTo>
                  <a:pt x="346" y="134"/>
                </a:lnTo>
                <a:lnTo>
                  <a:pt x="351" y="134"/>
                </a:lnTo>
                <a:lnTo>
                  <a:pt x="356" y="134"/>
                </a:lnTo>
                <a:lnTo>
                  <a:pt x="361" y="131"/>
                </a:lnTo>
                <a:lnTo>
                  <a:pt x="364" y="127"/>
                </a:lnTo>
                <a:lnTo>
                  <a:pt x="367" y="124"/>
                </a:lnTo>
                <a:lnTo>
                  <a:pt x="368" y="118"/>
                </a:lnTo>
                <a:lnTo>
                  <a:pt x="367" y="113"/>
                </a:lnTo>
                <a:lnTo>
                  <a:pt x="364" y="108"/>
                </a:lnTo>
                <a:lnTo>
                  <a:pt x="361" y="104"/>
                </a:lnTo>
                <a:lnTo>
                  <a:pt x="356" y="101"/>
                </a:lnTo>
                <a:lnTo>
                  <a:pt x="351" y="101"/>
                </a:lnTo>
                <a:close/>
                <a:moveTo>
                  <a:pt x="452" y="67"/>
                </a:moveTo>
                <a:lnTo>
                  <a:pt x="457" y="69"/>
                </a:lnTo>
                <a:lnTo>
                  <a:pt x="461" y="71"/>
                </a:lnTo>
                <a:lnTo>
                  <a:pt x="465" y="75"/>
                </a:lnTo>
                <a:lnTo>
                  <a:pt x="468" y="79"/>
                </a:lnTo>
                <a:lnTo>
                  <a:pt x="468" y="84"/>
                </a:lnTo>
                <a:lnTo>
                  <a:pt x="468" y="89"/>
                </a:lnTo>
                <a:lnTo>
                  <a:pt x="465" y="95"/>
                </a:lnTo>
                <a:lnTo>
                  <a:pt x="461" y="97"/>
                </a:lnTo>
                <a:lnTo>
                  <a:pt x="457" y="100"/>
                </a:lnTo>
                <a:lnTo>
                  <a:pt x="452" y="101"/>
                </a:lnTo>
                <a:lnTo>
                  <a:pt x="447" y="100"/>
                </a:lnTo>
                <a:lnTo>
                  <a:pt x="441" y="97"/>
                </a:lnTo>
                <a:lnTo>
                  <a:pt x="437" y="95"/>
                </a:lnTo>
                <a:lnTo>
                  <a:pt x="436" y="89"/>
                </a:lnTo>
                <a:lnTo>
                  <a:pt x="435" y="84"/>
                </a:lnTo>
                <a:lnTo>
                  <a:pt x="436" y="79"/>
                </a:lnTo>
                <a:lnTo>
                  <a:pt x="437" y="75"/>
                </a:lnTo>
                <a:lnTo>
                  <a:pt x="441" y="71"/>
                </a:lnTo>
                <a:lnTo>
                  <a:pt x="447" y="69"/>
                </a:lnTo>
                <a:lnTo>
                  <a:pt x="452" y="67"/>
                </a:lnTo>
                <a:close/>
                <a:moveTo>
                  <a:pt x="351" y="67"/>
                </a:moveTo>
                <a:lnTo>
                  <a:pt x="371" y="71"/>
                </a:lnTo>
                <a:lnTo>
                  <a:pt x="386" y="83"/>
                </a:lnTo>
                <a:lnTo>
                  <a:pt x="397" y="99"/>
                </a:lnTo>
                <a:lnTo>
                  <a:pt x="401" y="118"/>
                </a:lnTo>
                <a:lnTo>
                  <a:pt x="397" y="137"/>
                </a:lnTo>
                <a:lnTo>
                  <a:pt x="386" y="154"/>
                </a:lnTo>
                <a:lnTo>
                  <a:pt x="371" y="164"/>
                </a:lnTo>
                <a:lnTo>
                  <a:pt x="351" y="168"/>
                </a:lnTo>
                <a:lnTo>
                  <a:pt x="331" y="164"/>
                </a:lnTo>
                <a:lnTo>
                  <a:pt x="316" y="154"/>
                </a:lnTo>
                <a:lnTo>
                  <a:pt x="305" y="137"/>
                </a:lnTo>
                <a:lnTo>
                  <a:pt x="301" y="118"/>
                </a:lnTo>
                <a:lnTo>
                  <a:pt x="305" y="99"/>
                </a:lnTo>
                <a:lnTo>
                  <a:pt x="316" y="83"/>
                </a:lnTo>
                <a:lnTo>
                  <a:pt x="331" y="71"/>
                </a:lnTo>
                <a:lnTo>
                  <a:pt x="351" y="67"/>
                </a:lnTo>
                <a:close/>
                <a:moveTo>
                  <a:pt x="67" y="34"/>
                </a:moveTo>
                <a:lnTo>
                  <a:pt x="54" y="37"/>
                </a:lnTo>
                <a:lnTo>
                  <a:pt x="43" y="44"/>
                </a:lnTo>
                <a:lnTo>
                  <a:pt x="37" y="54"/>
                </a:lnTo>
                <a:lnTo>
                  <a:pt x="34" y="67"/>
                </a:lnTo>
                <a:lnTo>
                  <a:pt x="34" y="368"/>
                </a:lnTo>
                <a:lnTo>
                  <a:pt x="502" y="368"/>
                </a:lnTo>
                <a:lnTo>
                  <a:pt x="502" y="67"/>
                </a:lnTo>
                <a:lnTo>
                  <a:pt x="499" y="54"/>
                </a:lnTo>
                <a:lnTo>
                  <a:pt x="491" y="44"/>
                </a:lnTo>
                <a:lnTo>
                  <a:pt x="481" y="37"/>
                </a:lnTo>
                <a:lnTo>
                  <a:pt x="468" y="34"/>
                </a:lnTo>
                <a:lnTo>
                  <a:pt x="67" y="34"/>
                </a:lnTo>
                <a:close/>
                <a:moveTo>
                  <a:pt x="67" y="0"/>
                </a:moveTo>
                <a:lnTo>
                  <a:pt x="468" y="0"/>
                </a:lnTo>
                <a:lnTo>
                  <a:pt x="490" y="4"/>
                </a:lnTo>
                <a:lnTo>
                  <a:pt x="508" y="14"/>
                </a:lnTo>
                <a:lnTo>
                  <a:pt x="523" y="28"/>
                </a:lnTo>
                <a:lnTo>
                  <a:pt x="532" y="46"/>
                </a:lnTo>
                <a:lnTo>
                  <a:pt x="534" y="67"/>
                </a:lnTo>
                <a:lnTo>
                  <a:pt x="534" y="158"/>
                </a:lnTo>
                <a:lnTo>
                  <a:pt x="711" y="70"/>
                </a:lnTo>
                <a:lnTo>
                  <a:pt x="711" y="70"/>
                </a:lnTo>
                <a:lnTo>
                  <a:pt x="715" y="69"/>
                </a:lnTo>
                <a:lnTo>
                  <a:pt x="719" y="67"/>
                </a:lnTo>
                <a:lnTo>
                  <a:pt x="724" y="69"/>
                </a:lnTo>
                <a:lnTo>
                  <a:pt x="728" y="71"/>
                </a:lnTo>
                <a:lnTo>
                  <a:pt x="732" y="75"/>
                </a:lnTo>
                <a:lnTo>
                  <a:pt x="735" y="79"/>
                </a:lnTo>
                <a:lnTo>
                  <a:pt x="735" y="84"/>
                </a:lnTo>
                <a:lnTo>
                  <a:pt x="735" y="385"/>
                </a:lnTo>
                <a:lnTo>
                  <a:pt x="735" y="391"/>
                </a:lnTo>
                <a:lnTo>
                  <a:pt x="732" y="394"/>
                </a:lnTo>
                <a:lnTo>
                  <a:pt x="728" y="398"/>
                </a:lnTo>
                <a:lnTo>
                  <a:pt x="724" y="401"/>
                </a:lnTo>
                <a:lnTo>
                  <a:pt x="719" y="401"/>
                </a:lnTo>
                <a:lnTo>
                  <a:pt x="715" y="401"/>
                </a:lnTo>
                <a:lnTo>
                  <a:pt x="711" y="400"/>
                </a:lnTo>
                <a:lnTo>
                  <a:pt x="711" y="400"/>
                </a:lnTo>
                <a:lnTo>
                  <a:pt x="534" y="312"/>
                </a:lnTo>
                <a:lnTo>
                  <a:pt x="534" y="401"/>
                </a:lnTo>
                <a:lnTo>
                  <a:pt x="532" y="423"/>
                </a:lnTo>
                <a:lnTo>
                  <a:pt x="523" y="442"/>
                </a:lnTo>
                <a:lnTo>
                  <a:pt x="508" y="456"/>
                </a:lnTo>
                <a:lnTo>
                  <a:pt x="490" y="465"/>
                </a:lnTo>
                <a:lnTo>
                  <a:pt x="468" y="468"/>
                </a:lnTo>
                <a:lnTo>
                  <a:pt x="67" y="468"/>
                </a:lnTo>
                <a:lnTo>
                  <a:pt x="46" y="465"/>
                </a:lnTo>
                <a:lnTo>
                  <a:pt x="27" y="456"/>
                </a:lnTo>
                <a:lnTo>
                  <a:pt x="13" y="442"/>
                </a:lnTo>
                <a:lnTo>
                  <a:pt x="4" y="423"/>
                </a:lnTo>
                <a:lnTo>
                  <a:pt x="0" y="401"/>
                </a:lnTo>
                <a:lnTo>
                  <a:pt x="0" y="67"/>
                </a:lnTo>
                <a:lnTo>
                  <a:pt x="4" y="46"/>
                </a:lnTo>
                <a:lnTo>
                  <a:pt x="13" y="28"/>
                </a:lnTo>
                <a:lnTo>
                  <a:pt x="27" y="14"/>
                </a:lnTo>
                <a:lnTo>
                  <a:pt x="46" y="4"/>
                </a:lnTo>
                <a:lnTo>
                  <a:pt x="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0" name="Freeform 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36693" y="7287699"/>
            <a:ext cx="443495" cy="281784"/>
          </a:xfrm>
          <a:custGeom>
            <a:avLst/>
            <a:gdLst>
              <a:gd name="T0" fmla="*/ 338 w 735"/>
              <a:gd name="T1" fmla="*/ 264 h 467"/>
              <a:gd name="T2" fmla="*/ 364 w 735"/>
              <a:gd name="T3" fmla="*/ 330 h 467"/>
              <a:gd name="T4" fmla="*/ 431 w 735"/>
              <a:gd name="T5" fmla="*/ 304 h 467"/>
              <a:gd name="T6" fmla="*/ 404 w 735"/>
              <a:gd name="T7" fmla="*/ 238 h 467"/>
              <a:gd name="T8" fmla="*/ 148 w 735"/>
              <a:gd name="T9" fmla="*/ 249 h 467"/>
              <a:gd name="T10" fmla="*/ 148 w 735"/>
              <a:gd name="T11" fmla="*/ 319 h 467"/>
              <a:gd name="T12" fmla="*/ 219 w 735"/>
              <a:gd name="T13" fmla="*/ 319 h 467"/>
              <a:gd name="T14" fmla="*/ 219 w 735"/>
              <a:gd name="T15" fmla="*/ 249 h 467"/>
              <a:gd name="T16" fmla="*/ 206 w 735"/>
              <a:gd name="T17" fmla="*/ 203 h 467"/>
              <a:gd name="T18" fmla="*/ 265 w 735"/>
              <a:gd name="T19" fmla="*/ 262 h 467"/>
              <a:gd name="T20" fmla="*/ 250 w 735"/>
              <a:gd name="T21" fmla="*/ 334 h 467"/>
              <a:gd name="T22" fmla="*/ 300 w 735"/>
              <a:gd name="T23" fmla="*/ 284 h 467"/>
              <a:gd name="T24" fmla="*/ 342 w 735"/>
              <a:gd name="T25" fmla="*/ 212 h 467"/>
              <a:gd name="T26" fmla="*/ 426 w 735"/>
              <a:gd name="T27" fmla="*/ 212 h 467"/>
              <a:gd name="T28" fmla="*/ 468 w 735"/>
              <a:gd name="T29" fmla="*/ 284 h 467"/>
              <a:gd name="T30" fmla="*/ 426 w 735"/>
              <a:gd name="T31" fmla="*/ 356 h 467"/>
              <a:gd name="T32" fmla="*/ 161 w 735"/>
              <a:gd name="T33" fmla="*/ 364 h 467"/>
              <a:gd name="T34" fmla="*/ 104 w 735"/>
              <a:gd name="T35" fmla="*/ 306 h 467"/>
              <a:gd name="T36" fmla="*/ 124 w 735"/>
              <a:gd name="T37" fmla="*/ 225 h 467"/>
              <a:gd name="T38" fmla="*/ 33 w 735"/>
              <a:gd name="T39" fmla="*/ 168 h 467"/>
              <a:gd name="T40" fmla="*/ 54 w 735"/>
              <a:gd name="T41" fmla="*/ 432 h 467"/>
              <a:gd name="T42" fmla="*/ 525 w 735"/>
              <a:gd name="T43" fmla="*/ 424 h 467"/>
              <a:gd name="T44" fmla="*/ 33 w 735"/>
              <a:gd name="T45" fmla="*/ 168 h 467"/>
              <a:gd name="T46" fmla="*/ 635 w 735"/>
              <a:gd name="T47" fmla="*/ 323 h 467"/>
              <a:gd name="T48" fmla="*/ 668 w 735"/>
              <a:gd name="T49" fmla="*/ 340 h 467"/>
              <a:gd name="T50" fmla="*/ 490 w 735"/>
              <a:gd name="T51" fmla="*/ 68 h 467"/>
              <a:gd name="T52" fmla="*/ 502 w 735"/>
              <a:gd name="T53" fmla="*/ 84 h 467"/>
              <a:gd name="T54" fmla="*/ 490 w 735"/>
              <a:gd name="T55" fmla="*/ 99 h 467"/>
              <a:gd name="T56" fmla="*/ 470 w 735"/>
              <a:gd name="T57" fmla="*/ 93 h 467"/>
              <a:gd name="T58" fmla="*/ 470 w 735"/>
              <a:gd name="T59" fmla="*/ 73 h 467"/>
              <a:gd name="T60" fmla="*/ 418 w 735"/>
              <a:gd name="T61" fmla="*/ 67 h 467"/>
              <a:gd name="T62" fmla="*/ 434 w 735"/>
              <a:gd name="T63" fmla="*/ 78 h 467"/>
              <a:gd name="T64" fmla="*/ 427 w 735"/>
              <a:gd name="T65" fmla="*/ 97 h 467"/>
              <a:gd name="T66" fmla="*/ 407 w 735"/>
              <a:gd name="T67" fmla="*/ 97 h 467"/>
              <a:gd name="T68" fmla="*/ 402 w 735"/>
              <a:gd name="T69" fmla="*/ 78 h 467"/>
              <a:gd name="T70" fmla="*/ 418 w 735"/>
              <a:gd name="T71" fmla="*/ 67 h 467"/>
              <a:gd name="T72" fmla="*/ 35 w 735"/>
              <a:gd name="T73" fmla="*/ 54 h 467"/>
              <a:gd name="T74" fmla="*/ 535 w 735"/>
              <a:gd name="T75" fmla="*/ 67 h 467"/>
              <a:gd name="T76" fmla="*/ 502 w 735"/>
              <a:gd name="T77" fmla="*/ 34 h 467"/>
              <a:gd name="T78" fmla="*/ 523 w 735"/>
              <a:gd name="T79" fmla="*/ 4 h 467"/>
              <a:gd name="T80" fmla="*/ 569 w 735"/>
              <a:gd name="T81" fmla="*/ 67 h 467"/>
              <a:gd name="T82" fmla="*/ 714 w 735"/>
              <a:gd name="T83" fmla="*/ 67 h 467"/>
              <a:gd name="T84" fmla="*/ 732 w 735"/>
              <a:gd name="T85" fmla="*/ 73 h 467"/>
              <a:gd name="T86" fmla="*/ 734 w 735"/>
              <a:gd name="T87" fmla="*/ 389 h 467"/>
              <a:gd name="T88" fmla="*/ 718 w 735"/>
              <a:gd name="T89" fmla="*/ 401 h 467"/>
              <a:gd name="T90" fmla="*/ 569 w 735"/>
              <a:gd name="T91" fmla="*/ 327 h 467"/>
              <a:gd name="T92" fmla="*/ 541 w 735"/>
              <a:gd name="T93" fmla="*/ 454 h 467"/>
              <a:gd name="T94" fmla="*/ 46 w 735"/>
              <a:gd name="T95" fmla="*/ 465 h 467"/>
              <a:gd name="T96" fmla="*/ 0 w 735"/>
              <a:gd name="T97" fmla="*/ 401 h 467"/>
              <a:gd name="T98" fmla="*/ 28 w 735"/>
              <a:gd name="T99" fmla="*/ 13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35" h="467">
                <a:moveTo>
                  <a:pt x="384" y="234"/>
                </a:moveTo>
                <a:lnTo>
                  <a:pt x="364" y="238"/>
                </a:lnTo>
                <a:lnTo>
                  <a:pt x="349" y="249"/>
                </a:lnTo>
                <a:lnTo>
                  <a:pt x="338" y="264"/>
                </a:lnTo>
                <a:lnTo>
                  <a:pt x="334" y="284"/>
                </a:lnTo>
                <a:lnTo>
                  <a:pt x="338" y="304"/>
                </a:lnTo>
                <a:lnTo>
                  <a:pt x="349" y="319"/>
                </a:lnTo>
                <a:lnTo>
                  <a:pt x="364" y="330"/>
                </a:lnTo>
                <a:lnTo>
                  <a:pt x="384" y="334"/>
                </a:lnTo>
                <a:lnTo>
                  <a:pt x="404" y="330"/>
                </a:lnTo>
                <a:lnTo>
                  <a:pt x="419" y="319"/>
                </a:lnTo>
                <a:lnTo>
                  <a:pt x="431" y="304"/>
                </a:lnTo>
                <a:lnTo>
                  <a:pt x="435" y="284"/>
                </a:lnTo>
                <a:lnTo>
                  <a:pt x="431" y="264"/>
                </a:lnTo>
                <a:lnTo>
                  <a:pt x="419" y="249"/>
                </a:lnTo>
                <a:lnTo>
                  <a:pt x="404" y="238"/>
                </a:lnTo>
                <a:lnTo>
                  <a:pt x="384" y="234"/>
                </a:lnTo>
                <a:close/>
                <a:moveTo>
                  <a:pt x="183" y="234"/>
                </a:moveTo>
                <a:lnTo>
                  <a:pt x="164" y="238"/>
                </a:lnTo>
                <a:lnTo>
                  <a:pt x="148" y="249"/>
                </a:lnTo>
                <a:lnTo>
                  <a:pt x="138" y="264"/>
                </a:lnTo>
                <a:lnTo>
                  <a:pt x="134" y="284"/>
                </a:lnTo>
                <a:lnTo>
                  <a:pt x="138" y="304"/>
                </a:lnTo>
                <a:lnTo>
                  <a:pt x="148" y="319"/>
                </a:lnTo>
                <a:lnTo>
                  <a:pt x="164" y="330"/>
                </a:lnTo>
                <a:lnTo>
                  <a:pt x="183" y="334"/>
                </a:lnTo>
                <a:lnTo>
                  <a:pt x="203" y="330"/>
                </a:lnTo>
                <a:lnTo>
                  <a:pt x="219" y="319"/>
                </a:lnTo>
                <a:lnTo>
                  <a:pt x="229" y="304"/>
                </a:lnTo>
                <a:lnTo>
                  <a:pt x="233" y="284"/>
                </a:lnTo>
                <a:lnTo>
                  <a:pt x="229" y="264"/>
                </a:lnTo>
                <a:lnTo>
                  <a:pt x="219" y="249"/>
                </a:lnTo>
                <a:lnTo>
                  <a:pt x="203" y="238"/>
                </a:lnTo>
                <a:lnTo>
                  <a:pt x="183" y="234"/>
                </a:lnTo>
                <a:close/>
                <a:moveTo>
                  <a:pt x="183" y="200"/>
                </a:moveTo>
                <a:lnTo>
                  <a:pt x="206" y="203"/>
                </a:lnTo>
                <a:lnTo>
                  <a:pt x="225" y="212"/>
                </a:lnTo>
                <a:lnTo>
                  <a:pt x="242" y="225"/>
                </a:lnTo>
                <a:lnTo>
                  <a:pt x="255" y="242"/>
                </a:lnTo>
                <a:lnTo>
                  <a:pt x="265" y="262"/>
                </a:lnTo>
                <a:lnTo>
                  <a:pt x="267" y="284"/>
                </a:lnTo>
                <a:lnTo>
                  <a:pt x="265" y="302"/>
                </a:lnTo>
                <a:lnTo>
                  <a:pt x="259" y="319"/>
                </a:lnTo>
                <a:lnTo>
                  <a:pt x="250" y="334"/>
                </a:lnTo>
                <a:lnTo>
                  <a:pt x="318" y="334"/>
                </a:lnTo>
                <a:lnTo>
                  <a:pt x="309" y="319"/>
                </a:lnTo>
                <a:lnTo>
                  <a:pt x="303" y="302"/>
                </a:lnTo>
                <a:lnTo>
                  <a:pt x="300" y="284"/>
                </a:lnTo>
                <a:lnTo>
                  <a:pt x="304" y="262"/>
                </a:lnTo>
                <a:lnTo>
                  <a:pt x="312" y="242"/>
                </a:lnTo>
                <a:lnTo>
                  <a:pt x="325" y="225"/>
                </a:lnTo>
                <a:lnTo>
                  <a:pt x="342" y="212"/>
                </a:lnTo>
                <a:lnTo>
                  <a:pt x="362" y="203"/>
                </a:lnTo>
                <a:lnTo>
                  <a:pt x="384" y="200"/>
                </a:lnTo>
                <a:lnTo>
                  <a:pt x="406" y="203"/>
                </a:lnTo>
                <a:lnTo>
                  <a:pt x="426" y="212"/>
                </a:lnTo>
                <a:lnTo>
                  <a:pt x="443" y="225"/>
                </a:lnTo>
                <a:lnTo>
                  <a:pt x="456" y="242"/>
                </a:lnTo>
                <a:lnTo>
                  <a:pt x="465" y="262"/>
                </a:lnTo>
                <a:lnTo>
                  <a:pt x="468" y="284"/>
                </a:lnTo>
                <a:lnTo>
                  <a:pt x="465" y="306"/>
                </a:lnTo>
                <a:lnTo>
                  <a:pt x="456" y="326"/>
                </a:lnTo>
                <a:lnTo>
                  <a:pt x="443" y="343"/>
                </a:lnTo>
                <a:lnTo>
                  <a:pt x="426" y="356"/>
                </a:lnTo>
                <a:lnTo>
                  <a:pt x="406" y="364"/>
                </a:lnTo>
                <a:lnTo>
                  <a:pt x="384" y="368"/>
                </a:lnTo>
                <a:lnTo>
                  <a:pt x="183" y="368"/>
                </a:lnTo>
                <a:lnTo>
                  <a:pt x="161" y="364"/>
                </a:lnTo>
                <a:lnTo>
                  <a:pt x="142" y="356"/>
                </a:lnTo>
                <a:lnTo>
                  <a:pt x="124" y="343"/>
                </a:lnTo>
                <a:lnTo>
                  <a:pt x="111" y="326"/>
                </a:lnTo>
                <a:lnTo>
                  <a:pt x="104" y="306"/>
                </a:lnTo>
                <a:lnTo>
                  <a:pt x="100" y="284"/>
                </a:lnTo>
                <a:lnTo>
                  <a:pt x="104" y="262"/>
                </a:lnTo>
                <a:lnTo>
                  <a:pt x="111" y="242"/>
                </a:lnTo>
                <a:lnTo>
                  <a:pt x="124" y="225"/>
                </a:lnTo>
                <a:lnTo>
                  <a:pt x="142" y="212"/>
                </a:lnTo>
                <a:lnTo>
                  <a:pt x="161" y="203"/>
                </a:lnTo>
                <a:lnTo>
                  <a:pt x="183" y="200"/>
                </a:lnTo>
                <a:close/>
                <a:moveTo>
                  <a:pt x="33" y="168"/>
                </a:moveTo>
                <a:lnTo>
                  <a:pt x="33" y="401"/>
                </a:lnTo>
                <a:lnTo>
                  <a:pt x="35" y="414"/>
                </a:lnTo>
                <a:lnTo>
                  <a:pt x="43" y="424"/>
                </a:lnTo>
                <a:lnTo>
                  <a:pt x="54" y="432"/>
                </a:lnTo>
                <a:lnTo>
                  <a:pt x="67" y="435"/>
                </a:lnTo>
                <a:lnTo>
                  <a:pt x="502" y="435"/>
                </a:lnTo>
                <a:lnTo>
                  <a:pt x="514" y="432"/>
                </a:lnTo>
                <a:lnTo>
                  <a:pt x="525" y="424"/>
                </a:lnTo>
                <a:lnTo>
                  <a:pt x="532" y="414"/>
                </a:lnTo>
                <a:lnTo>
                  <a:pt x="535" y="401"/>
                </a:lnTo>
                <a:lnTo>
                  <a:pt x="535" y="168"/>
                </a:lnTo>
                <a:lnTo>
                  <a:pt x="33" y="168"/>
                </a:lnTo>
                <a:close/>
                <a:moveTo>
                  <a:pt x="635" y="144"/>
                </a:moveTo>
                <a:lnTo>
                  <a:pt x="569" y="177"/>
                </a:lnTo>
                <a:lnTo>
                  <a:pt x="569" y="291"/>
                </a:lnTo>
                <a:lnTo>
                  <a:pt x="635" y="323"/>
                </a:lnTo>
                <a:lnTo>
                  <a:pt x="635" y="144"/>
                </a:lnTo>
                <a:close/>
                <a:moveTo>
                  <a:pt x="702" y="110"/>
                </a:moveTo>
                <a:lnTo>
                  <a:pt x="668" y="127"/>
                </a:lnTo>
                <a:lnTo>
                  <a:pt x="668" y="340"/>
                </a:lnTo>
                <a:lnTo>
                  <a:pt x="702" y="357"/>
                </a:lnTo>
                <a:lnTo>
                  <a:pt x="702" y="110"/>
                </a:lnTo>
                <a:close/>
                <a:moveTo>
                  <a:pt x="485" y="67"/>
                </a:moveTo>
                <a:lnTo>
                  <a:pt x="490" y="68"/>
                </a:lnTo>
                <a:lnTo>
                  <a:pt x="494" y="69"/>
                </a:lnTo>
                <a:lnTo>
                  <a:pt x="498" y="73"/>
                </a:lnTo>
                <a:lnTo>
                  <a:pt x="500" y="78"/>
                </a:lnTo>
                <a:lnTo>
                  <a:pt x="502" y="84"/>
                </a:lnTo>
                <a:lnTo>
                  <a:pt x="500" y="89"/>
                </a:lnTo>
                <a:lnTo>
                  <a:pt x="498" y="93"/>
                </a:lnTo>
                <a:lnTo>
                  <a:pt x="494" y="97"/>
                </a:lnTo>
                <a:lnTo>
                  <a:pt x="490" y="99"/>
                </a:lnTo>
                <a:lnTo>
                  <a:pt x="485" y="101"/>
                </a:lnTo>
                <a:lnTo>
                  <a:pt x="480" y="99"/>
                </a:lnTo>
                <a:lnTo>
                  <a:pt x="474" y="97"/>
                </a:lnTo>
                <a:lnTo>
                  <a:pt x="470" y="93"/>
                </a:lnTo>
                <a:lnTo>
                  <a:pt x="469" y="89"/>
                </a:lnTo>
                <a:lnTo>
                  <a:pt x="468" y="84"/>
                </a:lnTo>
                <a:lnTo>
                  <a:pt x="469" y="78"/>
                </a:lnTo>
                <a:lnTo>
                  <a:pt x="470" y="73"/>
                </a:lnTo>
                <a:lnTo>
                  <a:pt x="474" y="69"/>
                </a:lnTo>
                <a:lnTo>
                  <a:pt x="480" y="68"/>
                </a:lnTo>
                <a:lnTo>
                  <a:pt x="485" y="67"/>
                </a:lnTo>
                <a:close/>
                <a:moveTo>
                  <a:pt x="418" y="67"/>
                </a:moveTo>
                <a:lnTo>
                  <a:pt x="423" y="68"/>
                </a:lnTo>
                <a:lnTo>
                  <a:pt x="427" y="69"/>
                </a:lnTo>
                <a:lnTo>
                  <a:pt x="431" y="73"/>
                </a:lnTo>
                <a:lnTo>
                  <a:pt x="434" y="78"/>
                </a:lnTo>
                <a:lnTo>
                  <a:pt x="435" y="84"/>
                </a:lnTo>
                <a:lnTo>
                  <a:pt x="434" y="89"/>
                </a:lnTo>
                <a:lnTo>
                  <a:pt x="431" y="93"/>
                </a:lnTo>
                <a:lnTo>
                  <a:pt x="427" y="97"/>
                </a:lnTo>
                <a:lnTo>
                  <a:pt x="423" y="99"/>
                </a:lnTo>
                <a:lnTo>
                  <a:pt x="418" y="101"/>
                </a:lnTo>
                <a:lnTo>
                  <a:pt x="413" y="99"/>
                </a:lnTo>
                <a:lnTo>
                  <a:pt x="407" y="97"/>
                </a:lnTo>
                <a:lnTo>
                  <a:pt x="404" y="93"/>
                </a:lnTo>
                <a:lnTo>
                  <a:pt x="402" y="89"/>
                </a:lnTo>
                <a:lnTo>
                  <a:pt x="401" y="84"/>
                </a:lnTo>
                <a:lnTo>
                  <a:pt x="402" y="78"/>
                </a:lnTo>
                <a:lnTo>
                  <a:pt x="404" y="73"/>
                </a:lnTo>
                <a:lnTo>
                  <a:pt x="407" y="69"/>
                </a:lnTo>
                <a:lnTo>
                  <a:pt x="413" y="68"/>
                </a:lnTo>
                <a:lnTo>
                  <a:pt x="418" y="67"/>
                </a:lnTo>
                <a:close/>
                <a:moveTo>
                  <a:pt x="67" y="34"/>
                </a:moveTo>
                <a:lnTo>
                  <a:pt x="54" y="37"/>
                </a:lnTo>
                <a:lnTo>
                  <a:pt x="43" y="43"/>
                </a:lnTo>
                <a:lnTo>
                  <a:pt x="35" y="54"/>
                </a:lnTo>
                <a:lnTo>
                  <a:pt x="33" y="67"/>
                </a:lnTo>
                <a:lnTo>
                  <a:pt x="33" y="133"/>
                </a:lnTo>
                <a:lnTo>
                  <a:pt x="535" y="133"/>
                </a:lnTo>
                <a:lnTo>
                  <a:pt x="535" y="67"/>
                </a:lnTo>
                <a:lnTo>
                  <a:pt x="532" y="54"/>
                </a:lnTo>
                <a:lnTo>
                  <a:pt x="525" y="43"/>
                </a:lnTo>
                <a:lnTo>
                  <a:pt x="514" y="37"/>
                </a:lnTo>
                <a:lnTo>
                  <a:pt x="502" y="34"/>
                </a:lnTo>
                <a:lnTo>
                  <a:pt x="67" y="34"/>
                </a:lnTo>
                <a:close/>
                <a:moveTo>
                  <a:pt x="67" y="0"/>
                </a:moveTo>
                <a:lnTo>
                  <a:pt x="502" y="0"/>
                </a:lnTo>
                <a:lnTo>
                  <a:pt x="523" y="4"/>
                </a:lnTo>
                <a:lnTo>
                  <a:pt x="541" y="13"/>
                </a:lnTo>
                <a:lnTo>
                  <a:pt x="556" y="27"/>
                </a:lnTo>
                <a:lnTo>
                  <a:pt x="565" y="46"/>
                </a:lnTo>
                <a:lnTo>
                  <a:pt x="569" y="67"/>
                </a:lnTo>
                <a:lnTo>
                  <a:pt x="569" y="140"/>
                </a:lnTo>
                <a:lnTo>
                  <a:pt x="711" y="68"/>
                </a:lnTo>
                <a:lnTo>
                  <a:pt x="711" y="68"/>
                </a:lnTo>
                <a:lnTo>
                  <a:pt x="714" y="67"/>
                </a:lnTo>
                <a:lnTo>
                  <a:pt x="718" y="67"/>
                </a:lnTo>
                <a:lnTo>
                  <a:pt x="723" y="68"/>
                </a:lnTo>
                <a:lnTo>
                  <a:pt x="728" y="69"/>
                </a:lnTo>
                <a:lnTo>
                  <a:pt x="732" y="73"/>
                </a:lnTo>
                <a:lnTo>
                  <a:pt x="734" y="78"/>
                </a:lnTo>
                <a:lnTo>
                  <a:pt x="735" y="84"/>
                </a:lnTo>
                <a:lnTo>
                  <a:pt x="735" y="384"/>
                </a:lnTo>
                <a:lnTo>
                  <a:pt x="734" y="389"/>
                </a:lnTo>
                <a:lnTo>
                  <a:pt x="732" y="394"/>
                </a:lnTo>
                <a:lnTo>
                  <a:pt x="728" y="398"/>
                </a:lnTo>
                <a:lnTo>
                  <a:pt x="723" y="399"/>
                </a:lnTo>
                <a:lnTo>
                  <a:pt x="718" y="401"/>
                </a:lnTo>
                <a:lnTo>
                  <a:pt x="714" y="401"/>
                </a:lnTo>
                <a:lnTo>
                  <a:pt x="711" y="399"/>
                </a:lnTo>
                <a:lnTo>
                  <a:pt x="711" y="399"/>
                </a:lnTo>
                <a:lnTo>
                  <a:pt x="569" y="327"/>
                </a:lnTo>
                <a:lnTo>
                  <a:pt x="569" y="401"/>
                </a:lnTo>
                <a:lnTo>
                  <a:pt x="565" y="421"/>
                </a:lnTo>
                <a:lnTo>
                  <a:pt x="556" y="440"/>
                </a:lnTo>
                <a:lnTo>
                  <a:pt x="541" y="454"/>
                </a:lnTo>
                <a:lnTo>
                  <a:pt x="523" y="465"/>
                </a:lnTo>
                <a:lnTo>
                  <a:pt x="502" y="467"/>
                </a:lnTo>
                <a:lnTo>
                  <a:pt x="67" y="467"/>
                </a:lnTo>
                <a:lnTo>
                  <a:pt x="46" y="465"/>
                </a:lnTo>
                <a:lnTo>
                  <a:pt x="28" y="454"/>
                </a:lnTo>
                <a:lnTo>
                  <a:pt x="13" y="440"/>
                </a:lnTo>
                <a:lnTo>
                  <a:pt x="4" y="421"/>
                </a:lnTo>
                <a:lnTo>
                  <a:pt x="0" y="401"/>
                </a:lnTo>
                <a:lnTo>
                  <a:pt x="0" y="67"/>
                </a:lnTo>
                <a:lnTo>
                  <a:pt x="4" y="46"/>
                </a:lnTo>
                <a:lnTo>
                  <a:pt x="13" y="27"/>
                </a:lnTo>
                <a:lnTo>
                  <a:pt x="28" y="13"/>
                </a:lnTo>
                <a:lnTo>
                  <a:pt x="46" y="4"/>
                </a:lnTo>
                <a:lnTo>
                  <a:pt x="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1" name="Freeform 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299761" y="7287699"/>
            <a:ext cx="443495" cy="281784"/>
          </a:xfrm>
          <a:custGeom>
            <a:avLst/>
            <a:gdLst>
              <a:gd name="T0" fmla="*/ 569 w 735"/>
              <a:gd name="T1" fmla="*/ 161 h 467"/>
              <a:gd name="T2" fmla="*/ 702 w 735"/>
              <a:gd name="T3" fmla="*/ 360 h 467"/>
              <a:gd name="T4" fmla="*/ 720 w 735"/>
              <a:gd name="T5" fmla="*/ 67 h 467"/>
              <a:gd name="T6" fmla="*/ 729 w 735"/>
              <a:gd name="T7" fmla="*/ 69 h 467"/>
              <a:gd name="T8" fmla="*/ 735 w 735"/>
              <a:gd name="T9" fmla="*/ 78 h 467"/>
              <a:gd name="T10" fmla="*/ 735 w 735"/>
              <a:gd name="T11" fmla="*/ 384 h 467"/>
              <a:gd name="T12" fmla="*/ 733 w 735"/>
              <a:gd name="T13" fmla="*/ 394 h 467"/>
              <a:gd name="T14" fmla="*/ 725 w 735"/>
              <a:gd name="T15" fmla="*/ 399 h 467"/>
              <a:gd name="T16" fmla="*/ 716 w 735"/>
              <a:gd name="T17" fmla="*/ 401 h 467"/>
              <a:gd name="T18" fmla="*/ 712 w 735"/>
              <a:gd name="T19" fmla="*/ 399 h 467"/>
              <a:gd name="T20" fmla="*/ 545 w 735"/>
              <a:gd name="T21" fmla="*/ 332 h 467"/>
              <a:gd name="T22" fmla="*/ 544 w 735"/>
              <a:gd name="T23" fmla="*/ 332 h 467"/>
              <a:gd name="T24" fmla="*/ 537 w 735"/>
              <a:gd name="T25" fmla="*/ 326 h 467"/>
              <a:gd name="T26" fmla="*/ 535 w 735"/>
              <a:gd name="T27" fmla="*/ 317 h 467"/>
              <a:gd name="T28" fmla="*/ 536 w 735"/>
              <a:gd name="T29" fmla="*/ 145 h 467"/>
              <a:gd name="T30" fmla="*/ 541 w 735"/>
              <a:gd name="T31" fmla="*/ 137 h 467"/>
              <a:gd name="T32" fmla="*/ 544 w 735"/>
              <a:gd name="T33" fmla="*/ 135 h 467"/>
              <a:gd name="T34" fmla="*/ 545 w 735"/>
              <a:gd name="T35" fmla="*/ 135 h 467"/>
              <a:gd name="T36" fmla="*/ 712 w 735"/>
              <a:gd name="T37" fmla="*/ 68 h 467"/>
              <a:gd name="T38" fmla="*/ 720 w 735"/>
              <a:gd name="T39" fmla="*/ 67 h 467"/>
              <a:gd name="T40" fmla="*/ 54 w 735"/>
              <a:gd name="T41" fmla="*/ 37 h 467"/>
              <a:gd name="T42" fmla="*/ 37 w 735"/>
              <a:gd name="T43" fmla="*/ 54 h 467"/>
              <a:gd name="T44" fmla="*/ 34 w 735"/>
              <a:gd name="T45" fmla="*/ 401 h 467"/>
              <a:gd name="T46" fmla="*/ 43 w 735"/>
              <a:gd name="T47" fmla="*/ 424 h 467"/>
              <a:gd name="T48" fmla="*/ 67 w 735"/>
              <a:gd name="T49" fmla="*/ 435 h 467"/>
              <a:gd name="T50" fmla="*/ 448 w 735"/>
              <a:gd name="T51" fmla="*/ 432 h 467"/>
              <a:gd name="T52" fmla="*/ 465 w 735"/>
              <a:gd name="T53" fmla="*/ 414 h 467"/>
              <a:gd name="T54" fmla="*/ 468 w 735"/>
              <a:gd name="T55" fmla="*/ 67 h 467"/>
              <a:gd name="T56" fmla="*/ 459 w 735"/>
              <a:gd name="T57" fmla="*/ 43 h 467"/>
              <a:gd name="T58" fmla="*/ 435 w 735"/>
              <a:gd name="T59" fmla="*/ 34 h 467"/>
              <a:gd name="T60" fmla="*/ 67 w 735"/>
              <a:gd name="T61" fmla="*/ 0 h 467"/>
              <a:gd name="T62" fmla="*/ 456 w 735"/>
              <a:gd name="T63" fmla="*/ 4 h 467"/>
              <a:gd name="T64" fmla="*/ 489 w 735"/>
              <a:gd name="T65" fmla="*/ 27 h 467"/>
              <a:gd name="T66" fmla="*/ 502 w 735"/>
              <a:gd name="T67" fmla="*/ 67 h 467"/>
              <a:gd name="T68" fmla="*/ 498 w 735"/>
              <a:gd name="T69" fmla="*/ 421 h 467"/>
              <a:gd name="T70" fmla="*/ 475 w 735"/>
              <a:gd name="T71" fmla="*/ 454 h 467"/>
              <a:gd name="T72" fmla="*/ 435 w 735"/>
              <a:gd name="T73" fmla="*/ 467 h 467"/>
              <a:gd name="T74" fmla="*/ 46 w 735"/>
              <a:gd name="T75" fmla="*/ 465 h 467"/>
              <a:gd name="T76" fmla="*/ 13 w 735"/>
              <a:gd name="T77" fmla="*/ 440 h 467"/>
              <a:gd name="T78" fmla="*/ 0 w 735"/>
              <a:gd name="T79" fmla="*/ 401 h 467"/>
              <a:gd name="T80" fmla="*/ 4 w 735"/>
              <a:gd name="T81" fmla="*/ 46 h 467"/>
              <a:gd name="T82" fmla="*/ 28 w 735"/>
              <a:gd name="T83" fmla="*/ 13 h 467"/>
              <a:gd name="T84" fmla="*/ 67 w 735"/>
              <a:gd name="T85" fmla="*/ 0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35" h="467">
                <a:moveTo>
                  <a:pt x="702" y="109"/>
                </a:moveTo>
                <a:lnTo>
                  <a:pt x="569" y="161"/>
                </a:lnTo>
                <a:lnTo>
                  <a:pt x="569" y="306"/>
                </a:lnTo>
                <a:lnTo>
                  <a:pt x="702" y="360"/>
                </a:lnTo>
                <a:lnTo>
                  <a:pt x="702" y="109"/>
                </a:lnTo>
                <a:close/>
                <a:moveTo>
                  <a:pt x="720" y="67"/>
                </a:moveTo>
                <a:lnTo>
                  <a:pt x="725" y="68"/>
                </a:lnTo>
                <a:lnTo>
                  <a:pt x="729" y="69"/>
                </a:lnTo>
                <a:lnTo>
                  <a:pt x="733" y="73"/>
                </a:lnTo>
                <a:lnTo>
                  <a:pt x="735" y="78"/>
                </a:lnTo>
                <a:lnTo>
                  <a:pt x="735" y="84"/>
                </a:lnTo>
                <a:lnTo>
                  <a:pt x="735" y="384"/>
                </a:lnTo>
                <a:lnTo>
                  <a:pt x="735" y="389"/>
                </a:lnTo>
                <a:lnTo>
                  <a:pt x="733" y="394"/>
                </a:lnTo>
                <a:lnTo>
                  <a:pt x="729" y="398"/>
                </a:lnTo>
                <a:lnTo>
                  <a:pt x="725" y="399"/>
                </a:lnTo>
                <a:lnTo>
                  <a:pt x="720" y="401"/>
                </a:lnTo>
                <a:lnTo>
                  <a:pt x="716" y="401"/>
                </a:lnTo>
                <a:lnTo>
                  <a:pt x="712" y="399"/>
                </a:lnTo>
                <a:lnTo>
                  <a:pt x="712" y="399"/>
                </a:lnTo>
                <a:lnTo>
                  <a:pt x="545" y="332"/>
                </a:lnTo>
                <a:lnTo>
                  <a:pt x="545" y="332"/>
                </a:lnTo>
                <a:lnTo>
                  <a:pt x="544" y="332"/>
                </a:lnTo>
                <a:lnTo>
                  <a:pt x="544" y="332"/>
                </a:lnTo>
                <a:lnTo>
                  <a:pt x="541" y="330"/>
                </a:lnTo>
                <a:lnTo>
                  <a:pt x="537" y="326"/>
                </a:lnTo>
                <a:lnTo>
                  <a:pt x="536" y="322"/>
                </a:lnTo>
                <a:lnTo>
                  <a:pt x="535" y="317"/>
                </a:lnTo>
                <a:lnTo>
                  <a:pt x="535" y="150"/>
                </a:lnTo>
                <a:lnTo>
                  <a:pt x="536" y="145"/>
                </a:lnTo>
                <a:lnTo>
                  <a:pt x="537" y="141"/>
                </a:lnTo>
                <a:lnTo>
                  <a:pt x="541" y="137"/>
                </a:lnTo>
                <a:lnTo>
                  <a:pt x="544" y="136"/>
                </a:lnTo>
                <a:lnTo>
                  <a:pt x="544" y="135"/>
                </a:lnTo>
                <a:lnTo>
                  <a:pt x="545" y="135"/>
                </a:lnTo>
                <a:lnTo>
                  <a:pt x="545" y="135"/>
                </a:lnTo>
                <a:lnTo>
                  <a:pt x="712" y="68"/>
                </a:lnTo>
                <a:lnTo>
                  <a:pt x="712" y="68"/>
                </a:lnTo>
                <a:lnTo>
                  <a:pt x="716" y="67"/>
                </a:lnTo>
                <a:lnTo>
                  <a:pt x="720" y="67"/>
                </a:lnTo>
                <a:close/>
                <a:moveTo>
                  <a:pt x="67" y="34"/>
                </a:moveTo>
                <a:lnTo>
                  <a:pt x="54" y="37"/>
                </a:lnTo>
                <a:lnTo>
                  <a:pt x="43" y="43"/>
                </a:lnTo>
                <a:lnTo>
                  <a:pt x="37" y="54"/>
                </a:lnTo>
                <a:lnTo>
                  <a:pt x="34" y="67"/>
                </a:lnTo>
                <a:lnTo>
                  <a:pt x="34" y="401"/>
                </a:lnTo>
                <a:lnTo>
                  <a:pt x="37" y="414"/>
                </a:lnTo>
                <a:lnTo>
                  <a:pt x="43" y="424"/>
                </a:lnTo>
                <a:lnTo>
                  <a:pt x="54" y="432"/>
                </a:lnTo>
                <a:lnTo>
                  <a:pt x="67" y="435"/>
                </a:lnTo>
                <a:lnTo>
                  <a:pt x="435" y="435"/>
                </a:lnTo>
                <a:lnTo>
                  <a:pt x="448" y="432"/>
                </a:lnTo>
                <a:lnTo>
                  <a:pt x="459" y="424"/>
                </a:lnTo>
                <a:lnTo>
                  <a:pt x="465" y="414"/>
                </a:lnTo>
                <a:lnTo>
                  <a:pt x="468" y="401"/>
                </a:lnTo>
                <a:lnTo>
                  <a:pt x="468" y="67"/>
                </a:lnTo>
                <a:lnTo>
                  <a:pt x="465" y="54"/>
                </a:lnTo>
                <a:lnTo>
                  <a:pt x="459" y="43"/>
                </a:lnTo>
                <a:lnTo>
                  <a:pt x="448" y="37"/>
                </a:lnTo>
                <a:lnTo>
                  <a:pt x="435" y="34"/>
                </a:lnTo>
                <a:lnTo>
                  <a:pt x="67" y="34"/>
                </a:lnTo>
                <a:close/>
                <a:moveTo>
                  <a:pt x="67" y="0"/>
                </a:moveTo>
                <a:lnTo>
                  <a:pt x="435" y="0"/>
                </a:lnTo>
                <a:lnTo>
                  <a:pt x="456" y="4"/>
                </a:lnTo>
                <a:lnTo>
                  <a:pt x="475" y="13"/>
                </a:lnTo>
                <a:lnTo>
                  <a:pt x="489" y="27"/>
                </a:lnTo>
                <a:lnTo>
                  <a:pt x="498" y="46"/>
                </a:lnTo>
                <a:lnTo>
                  <a:pt x="502" y="67"/>
                </a:lnTo>
                <a:lnTo>
                  <a:pt x="502" y="401"/>
                </a:lnTo>
                <a:lnTo>
                  <a:pt x="498" y="421"/>
                </a:lnTo>
                <a:lnTo>
                  <a:pt x="489" y="440"/>
                </a:lnTo>
                <a:lnTo>
                  <a:pt x="475" y="454"/>
                </a:lnTo>
                <a:lnTo>
                  <a:pt x="456" y="465"/>
                </a:lnTo>
                <a:lnTo>
                  <a:pt x="435" y="467"/>
                </a:lnTo>
                <a:lnTo>
                  <a:pt x="67" y="467"/>
                </a:lnTo>
                <a:lnTo>
                  <a:pt x="46" y="465"/>
                </a:lnTo>
                <a:lnTo>
                  <a:pt x="28" y="454"/>
                </a:lnTo>
                <a:lnTo>
                  <a:pt x="13" y="440"/>
                </a:lnTo>
                <a:lnTo>
                  <a:pt x="4" y="421"/>
                </a:lnTo>
                <a:lnTo>
                  <a:pt x="0" y="401"/>
                </a:lnTo>
                <a:lnTo>
                  <a:pt x="0" y="67"/>
                </a:lnTo>
                <a:lnTo>
                  <a:pt x="4" y="46"/>
                </a:lnTo>
                <a:lnTo>
                  <a:pt x="13" y="27"/>
                </a:lnTo>
                <a:lnTo>
                  <a:pt x="28" y="13"/>
                </a:lnTo>
                <a:lnTo>
                  <a:pt x="46" y="4"/>
                </a:lnTo>
                <a:lnTo>
                  <a:pt x="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2" name="Freeform 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62830" y="7226758"/>
            <a:ext cx="443495" cy="403670"/>
          </a:xfrm>
          <a:custGeom>
            <a:avLst/>
            <a:gdLst>
              <a:gd name="T0" fmla="*/ 498 w 735"/>
              <a:gd name="T1" fmla="*/ 575 h 669"/>
              <a:gd name="T2" fmla="*/ 494 w 735"/>
              <a:gd name="T3" fmla="*/ 598 h 669"/>
              <a:gd name="T4" fmla="*/ 73 w 735"/>
              <a:gd name="T5" fmla="*/ 598 h 669"/>
              <a:gd name="T6" fmla="*/ 69 w 735"/>
              <a:gd name="T7" fmla="*/ 575 h 669"/>
              <a:gd name="T8" fmla="*/ 567 w 735"/>
              <a:gd name="T9" fmla="*/ 395 h 669"/>
              <a:gd name="T10" fmla="*/ 111 w 735"/>
              <a:gd name="T11" fmla="*/ 335 h 669"/>
              <a:gd name="T12" fmla="*/ 101 w 735"/>
              <a:gd name="T13" fmla="*/ 356 h 669"/>
              <a:gd name="T14" fmla="*/ 122 w 735"/>
              <a:gd name="T15" fmla="*/ 367 h 669"/>
              <a:gd name="T16" fmla="*/ 132 w 735"/>
              <a:gd name="T17" fmla="*/ 346 h 669"/>
              <a:gd name="T18" fmla="*/ 216 w 735"/>
              <a:gd name="T19" fmla="*/ 301 h 669"/>
              <a:gd name="T20" fmla="*/ 233 w 735"/>
              <a:gd name="T21" fmla="*/ 318 h 669"/>
              <a:gd name="T22" fmla="*/ 216 w 735"/>
              <a:gd name="T23" fmla="*/ 335 h 669"/>
              <a:gd name="T24" fmla="*/ 200 w 735"/>
              <a:gd name="T25" fmla="*/ 318 h 669"/>
              <a:gd name="T26" fmla="*/ 216 w 735"/>
              <a:gd name="T27" fmla="*/ 301 h 669"/>
              <a:gd name="T28" fmla="*/ 166 w 735"/>
              <a:gd name="T29" fmla="*/ 351 h 669"/>
              <a:gd name="T30" fmla="*/ 97 w 735"/>
              <a:gd name="T31" fmla="*/ 398 h 669"/>
              <a:gd name="T32" fmla="*/ 81 w 735"/>
              <a:gd name="T33" fmla="*/ 316 h 669"/>
              <a:gd name="T34" fmla="*/ 43 w 735"/>
              <a:gd name="T35" fmla="*/ 278 h 669"/>
              <a:gd name="T36" fmla="*/ 43 w 735"/>
              <a:gd name="T37" fmla="*/ 626 h 669"/>
              <a:gd name="T38" fmla="*/ 524 w 735"/>
              <a:gd name="T39" fmla="*/ 626 h 669"/>
              <a:gd name="T40" fmla="*/ 524 w 735"/>
              <a:gd name="T41" fmla="*/ 278 h 669"/>
              <a:gd name="T42" fmla="*/ 271 w 735"/>
              <a:gd name="T43" fmla="*/ 217 h 669"/>
              <a:gd name="T44" fmla="*/ 401 w 735"/>
              <a:gd name="T45" fmla="*/ 101 h 669"/>
              <a:gd name="T46" fmla="*/ 431 w 735"/>
              <a:gd name="T47" fmla="*/ 147 h 669"/>
              <a:gd name="T48" fmla="*/ 377 w 735"/>
              <a:gd name="T49" fmla="*/ 159 h 669"/>
              <a:gd name="T50" fmla="*/ 388 w 735"/>
              <a:gd name="T51" fmla="*/ 104 h 669"/>
              <a:gd name="T52" fmla="*/ 198 w 735"/>
              <a:gd name="T53" fmla="*/ 122 h 669"/>
              <a:gd name="T54" fmla="*/ 166 w 735"/>
              <a:gd name="T55" fmla="*/ 168 h 669"/>
              <a:gd name="T56" fmla="*/ 136 w 735"/>
              <a:gd name="T57" fmla="*/ 122 h 669"/>
              <a:gd name="T58" fmla="*/ 373 w 735"/>
              <a:gd name="T59" fmla="*/ 38 h 669"/>
              <a:gd name="T60" fmla="*/ 300 w 735"/>
              <a:gd name="T61" fmla="*/ 135 h 669"/>
              <a:gd name="T62" fmla="*/ 373 w 735"/>
              <a:gd name="T63" fmla="*/ 231 h 669"/>
              <a:gd name="T64" fmla="*/ 487 w 735"/>
              <a:gd name="T65" fmla="*/ 185 h 669"/>
              <a:gd name="T66" fmla="*/ 471 w 735"/>
              <a:gd name="T67" fmla="*/ 63 h 669"/>
              <a:gd name="T68" fmla="*/ 140 w 735"/>
              <a:gd name="T69" fmla="*/ 38 h 669"/>
              <a:gd name="T70" fmla="*/ 67 w 735"/>
              <a:gd name="T71" fmla="*/ 135 h 669"/>
              <a:gd name="T72" fmla="*/ 140 w 735"/>
              <a:gd name="T73" fmla="*/ 231 h 669"/>
              <a:gd name="T74" fmla="*/ 253 w 735"/>
              <a:gd name="T75" fmla="*/ 185 h 669"/>
              <a:gd name="T76" fmla="*/ 237 w 735"/>
              <a:gd name="T77" fmla="*/ 63 h 669"/>
              <a:gd name="T78" fmla="*/ 195 w 735"/>
              <a:gd name="T79" fmla="*/ 4 h 669"/>
              <a:gd name="T80" fmla="*/ 300 w 735"/>
              <a:gd name="T81" fmla="*/ 47 h 669"/>
              <a:gd name="T82" fmla="*/ 431 w 735"/>
              <a:gd name="T83" fmla="*/ 4 h 669"/>
              <a:gd name="T84" fmla="*/ 530 w 735"/>
              <a:gd name="T85" fmla="*/ 104 h 669"/>
              <a:gd name="T86" fmla="*/ 488 w 735"/>
              <a:gd name="T87" fmla="*/ 234 h 669"/>
              <a:gd name="T88" fmla="*/ 564 w 735"/>
              <a:gd name="T89" fmla="*/ 280 h 669"/>
              <a:gd name="T90" fmla="*/ 714 w 735"/>
              <a:gd name="T91" fmla="*/ 301 h 669"/>
              <a:gd name="T92" fmla="*/ 733 w 735"/>
              <a:gd name="T93" fmla="*/ 313 h 669"/>
              <a:gd name="T94" fmla="*/ 727 w 735"/>
              <a:gd name="T95" fmla="*/ 598 h 669"/>
              <a:gd name="T96" fmla="*/ 710 w 735"/>
              <a:gd name="T97" fmla="*/ 600 h 669"/>
              <a:gd name="T98" fmla="*/ 540 w 735"/>
              <a:gd name="T99" fmla="*/ 656 h 669"/>
              <a:gd name="T100" fmla="*/ 26 w 735"/>
              <a:gd name="T101" fmla="*/ 656 h 669"/>
              <a:gd name="T102" fmla="*/ 2 w 735"/>
              <a:gd name="T103" fmla="*/ 280 h 669"/>
              <a:gd name="T104" fmla="*/ 78 w 735"/>
              <a:gd name="T105" fmla="*/ 234 h 669"/>
              <a:gd name="T106" fmla="*/ 36 w 735"/>
              <a:gd name="T107" fmla="*/ 104 h 669"/>
              <a:gd name="T108" fmla="*/ 136 w 735"/>
              <a:gd name="T109" fmla="*/ 4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35" h="669">
                <a:moveTo>
                  <a:pt x="82" y="568"/>
                </a:moveTo>
                <a:lnTo>
                  <a:pt x="483" y="568"/>
                </a:lnTo>
                <a:lnTo>
                  <a:pt x="488" y="570"/>
                </a:lnTo>
                <a:lnTo>
                  <a:pt x="494" y="572"/>
                </a:lnTo>
                <a:lnTo>
                  <a:pt x="498" y="575"/>
                </a:lnTo>
                <a:lnTo>
                  <a:pt x="500" y="580"/>
                </a:lnTo>
                <a:lnTo>
                  <a:pt x="500" y="585"/>
                </a:lnTo>
                <a:lnTo>
                  <a:pt x="500" y="591"/>
                </a:lnTo>
                <a:lnTo>
                  <a:pt x="498" y="594"/>
                </a:lnTo>
                <a:lnTo>
                  <a:pt x="494" y="598"/>
                </a:lnTo>
                <a:lnTo>
                  <a:pt x="488" y="601"/>
                </a:lnTo>
                <a:lnTo>
                  <a:pt x="483" y="602"/>
                </a:lnTo>
                <a:lnTo>
                  <a:pt x="82" y="602"/>
                </a:lnTo>
                <a:lnTo>
                  <a:pt x="77" y="601"/>
                </a:lnTo>
                <a:lnTo>
                  <a:pt x="73" y="598"/>
                </a:lnTo>
                <a:lnTo>
                  <a:pt x="69" y="594"/>
                </a:lnTo>
                <a:lnTo>
                  <a:pt x="67" y="591"/>
                </a:lnTo>
                <a:lnTo>
                  <a:pt x="67" y="585"/>
                </a:lnTo>
                <a:lnTo>
                  <a:pt x="67" y="580"/>
                </a:lnTo>
                <a:lnTo>
                  <a:pt x="69" y="575"/>
                </a:lnTo>
                <a:lnTo>
                  <a:pt x="73" y="572"/>
                </a:lnTo>
                <a:lnTo>
                  <a:pt x="77" y="570"/>
                </a:lnTo>
                <a:lnTo>
                  <a:pt x="82" y="568"/>
                </a:lnTo>
                <a:close/>
                <a:moveTo>
                  <a:pt x="701" y="343"/>
                </a:moveTo>
                <a:lnTo>
                  <a:pt x="567" y="395"/>
                </a:lnTo>
                <a:lnTo>
                  <a:pt x="567" y="507"/>
                </a:lnTo>
                <a:lnTo>
                  <a:pt x="701" y="560"/>
                </a:lnTo>
                <a:lnTo>
                  <a:pt x="701" y="343"/>
                </a:lnTo>
                <a:close/>
                <a:moveTo>
                  <a:pt x="116" y="335"/>
                </a:moveTo>
                <a:lnTo>
                  <a:pt x="111" y="335"/>
                </a:lnTo>
                <a:lnTo>
                  <a:pt x="106" y="338"/>
                </a:lnTo>
                <a:lnTo>
                  <a:pt x="103" y="342"/>
                </a:lnTo>
                <a:lnTo>
                  <a:pt x="101" y="346"/>
                </a:lnTo>
                <a:lnTo>
                  <a:pt x="99" y="351"/>
                </a:lnTo>
                <a:lnTo>
                  <a:pt x="101" y="356"/>
                </a:lnTo>
                <a:lnTo>
                  <a:pt x="103" y="361"/>
                </a:lnTo>
                <a:lnTo>
                  <a:pt x="106" y="365"/>
                </a:lnTo>
                <a:lnTo>
                  <a:pt x="111" y="367"/>
                </a:lnTo>
                <a:lnTo>
                  <a:pt x="116" y="368"/>
                </a:lnTo>
                <a:lnTo>
                  <a:pt x="122" y="367"/>
                </a:lnTo>
                <a:lnTo>
                  <a:pt x="126" y="365"/>
                </a:lnTo>
                <a:lnTo>
                  <a:pt x="129" y="361"/>
                </a:lnTo>
                <a:lnTo>
                  <a:pt x="132" y="356"/>
                </a:lnTo>
                <a:lnTo>
                  <a:pt x="133" y="351"/>
                </a:lnTo>
                <a:lnTo>
                  <a:pt x="132" y="346"/>
                </a:lnTo>
                <a:lnTo>
                  <a:pt x="129" y="342"/>
                </a:lnTo>
                <a:lnTo>
                  <a:pt x="126" y="338"/>
                </a:lnTo>
                <a:lnTo>
                  <a:pt x="122" y="335"/>
                </a:lnTo>
                <a:lnTo>
                  <a:pt x="116" y="335"/>
                </a:lnTo>
                <a:close/>
                <a:moveTo>
                  <a:pt x="216" y="301"/>
                </a:moveTo>
                <a:lnTo>
                  <a:pt x="221" y="303"/>
                </a:lnTo>
                <a:lnTo>
                  <a:pt x="226" y="305"/>
                </a:lnTo>
                <a:lnTo>
                  <a:pt x="230" y="308"/>
                </a:lnTo>
                <a:lnTo>
                  <a:pt x="232" y="313"/>
                </a:lnTo>
                <a:lnTo>
                  <a:pt x="233" y="318"/>
                </a:lnTo>
                <a:lnTo>
                  <a:pt x="232" y="323"/>
                </a:lnTo>
                <a:lnTo>
                  <a:pt x="230" y="327"/>
                </a:lnTo>
                <a:lnTo>
                  <a:pt x="226" y="331"/>
                </a:lnTo>
                <a:lnTo>
                  <a:pt x="221" y="334"/>
                </a:lnTo>
                <a:lnTo>
                  <a:pt x="216" y="335"/>
                </a:lnTo>
                <a:lnTo>
                  <a:pt x="211" y="334"/>
                </a:lnTo>
                <a:lnTo>
                  <a:pt x="207" y="331"/>
                </a:lnTo>
                <a:lnTo>
                  <a:pt x="203" y="327"/>
                </a:lnTo>
                <a:lnTo>
                  <a:pt x="200" y="323"/>
                </a:lnTo>
                <a:lnTo>
                  <a:pt x="200" y="318"/>
                </a:lnTo>
                <a:lnTo>
                  <a:pt x="200" y="313"/>
                </a:lnTo>
                <a:lnTo>
                  <a:pt x="203" y="308"/>
                </a:lnTo>
                <a:lnTo>
                  <a:pt x="207" y="305"/>
                </a:lnTo>
                <a:lnTo>
                  <a:pt x="211" y="303"/>
                </a:lnTo>
                <a:lnTo>
                  <a:pt x="216" y="301"/>
                </a:lnTo>
                <a:close/>
                <a:moveTo>
                  <a:pt x="116" y="301"/>
                </a:moveTo>
                <a:lnTo>
                  <a:pt x="136" y="305"/>
                </a:lnTo>
                <a:lnTo>
                  <a:pt x="152" y="316"/>
                </a:lnTo>
                <a:lnTo>
                  <a:pt x="162" y="331"/>
                </a:lnTo>
                <a:lnTo>
                  <a:pt x="166" y="351"/>
                </a:lnTo>
                <a:lnTo>
                  <a:pt x="162" y="371"/>
                </a:lnTo>
                <a:lnTo>
                  <a:pt x="152" y="386"/>
                </a:lnTo>
                <a:lnTo>
                  <a:pt x="136" y="398"/>
                </a:lnTo>
                <a:lnTo>
                  <a:pt x="116" y="402"/>
                </a:lnTo>
                <a:lnTo>
                  <a:pt x="97" y="398"/>
                </a:lnTo>
                <a:lnTo>
                  <a:pt x="81" y="386"/>
                </a:lnTo>
                <a:lnTo>
                  <a:pt x="70" y="371"/>
                </a:lnTo>
                <a:lnTo>
                  <a:pt x="67" y="351"/>
                </a:lnTo>
                <a:lnTo>
                  <a:pt x="70" y="331"/>
                </a:lnTo>
                <a:lnTo>
                  <a:pt x="81" y="316"/>
                </a:lnTo>
                <a:lnTo>
                  <a:pt x="97" y="305"/>
                </a:lnTo>
                <a:lnTo>
                  <a:pt x="116" y="301"/>
                </a:lnTo>
                <a:close/>
                <a:moveTo>
                  <a:pt x="67" y="269"/>
                </a:moveTo>
                <a:lnTo>
                  <a:pt x="53" y="271"/>
                </a:lnTo>
                <a:lnTo>
                  <a:pt x="43" y="278"/>
                </a:lnTo>
                <a:lnTo>
                  <a:pt x="35" y="288"/>
                </a:lnTo>
                <a:lnTo>
                  <a:pt x="32" y="301"/>
                </a:lnTo>
                <a:lnTo>
                  <a:pt x="32" y="602"/>
                </a:lnTo>
                <a:lnTo>
                  <a:pt x="35" y="615"/>
                </a:lnTo>
                <a:lnTo>
                  <a:pt x="43" y="626"/>
                </a:lnTo>
                <a:lnTo>
                  <a:pt x="53" y="632"/>
                </a:lnTo>
                <a:lnTo>
                  <a:pt x="67" y="635"/>
                </a:lnTo>
                <a:lnTo>
                  <a:pt x="500" y="635"/>
                </a:lnTo>
                <a:lnTo>
                  <a:pt x="513" y="632"/>
                </a:lnTo>
                <a:lnTo>
                  <a:pt x="524" y="626"/>
                </a:lnTo>
                <a:lnTo>
                  <a:pt x="532" y="615"/>
                </a:lnTo>
                <a:lnTo>
                  <a:pt x="534" y="602"/>
                </a:lnTo>
                <a:lnTo>
                  <a:pt x="534" y="301"/>
                </a:lnTo>
                <a:lnTo>
                  <a:pt x="532" y="288"/>
                </a:lnTo>
                <a:lnTo>
                  <a:pt x="524" y="278"/>
                </a:lnTo>
                <a:lnTo>
                  <a:pt x="513" y="271"/>
                </a:lnTo>
                <a:lnTo>
                  <a:pt x="500" y="269"/>
                </a:lnTo>
                <a:lnTo>
                  <a:pt x="67" y="269"/>
                </a:lnTo>
                <a:close/>
                <a:moveTo>
                  <a:pt x="283" y="199"/>
                </a:moveTo>
                <a:lnTo>
                  <a:pt x="271" y="217"/>
                </a:lnTo>
                <a:lnTo>
                  <a:pt x="254" y="234"/>
                </a:lnTo>
                <a:lnTo>
                  <a:pt x="312" y="234"/>
                </a:lnTo>
                <a:lnTo>
                  <a:pt x="296" y="217"/>
                </a:lnTo>
                <a:lnTo>
                  <a:pt x="283" y="199"/>
                </a:lnTo>
                <a:close/>
                <a:moveTo>
                  <a:pt x="401" y="101"/>
                </a:moveTo>
                <a:lnTo>
                  <a:pt x="414" y="104"/>
                </a:lnTo>
                <a:lnTo>
                  <a:pt x="424" y="110"/>
                </a:lnTo>
                <a:lnTo>
                  <a:pt x="431" y="122"/>
                </a:lnTo>
                <a:lnTo>
                  <a:pt x="433" y="135"/>
                </a:lnTo>
                <a:lnTo>
                  <a:pt x="431" y="147"/>
                </a:lnTo>
                <a:lnTo>
                  <a:pt x="424" y="159"/>
                </a:lnTo>
                <a:lnTo>
                  <a:pt x="414" y="165"/>
                </a:lnTo>
                <a:lnTo>
                  <a:pt x="401" y="168"/>
                </a:lnTo>
                <a:lnTo>
                  <a:pt x="388" y="165"/>
                </a:lnTo>
                <a:lnTo>
                  <a:pt x="377" y="159"/>
                </a:lnTo>
                <a:lnTo>
                  <a:pt x="369" y="147"/>
                </a:lnTo>
                <a:lnTo>
                  <a:pt x="367" y="135"/>
                </a:lnTo>
                <a:lnTo>
                  <a:pt x="369" y="122"/>
                </a:lnTo>
                <a:lnTo>
                  <a:pt x="377" y="110"/>
                </a:lnTo>
                <a:lnTo>
                  <a:pt x="388" y="104"/>
                </a:lnTo>
                <a:lnTo>
                  <a:pt x="401" y="101"/>
                </a:lnTo>
                <a:close/>
                <a:moveTo>
                  <a:pt x="166" y="101"/>
                </a:moveTo>
                <a:lnTo>
                  <a:pt x="179" y="104"/>
                </a:lnTo>
                <a:lnTo>
                  <a:pt x="190" y="110"/>
                </a:lnTo>
                <a:lnTo>
                  <a:pt x="198" y="122"/>
                </a:lnTo>
                <a:lnTo>
                  <a:pt x="200" y="135"/>
                </a:lnTo>
                <a:lnTo>
                  <a:pt x="198" y="147"/>
                </a:lnTo>
                <a:lnTo>
                  <a:pt x="190" y="159"/>
                </a:lnTo>
                <a:lnTo>
                  <a:pt x="179" y="165"/>
                </a:lnTo>
                <a:lnTo>
                  <a:pt x="166" y="168"/>
                </a:lnTo>
                <a:lnTo>
                  <a:pt x="153" y="165"/>
                </a:lnTo>
                <a:lnTo>
                  <a:pt x="143" y="159"/>
                </a:lnTo>
                <a:lnTo>
                  <a:pt x="136" y="147"/>
                </a:lnTo>
                <a:lnTo>
                  <a:pt x="133" y="135"/>
                </a:lnTo>
                <a:lnTo>
                  <a:pt x="136" y="122"/>
                </a:lnTo>
                <a:lnTo>
                  <a:pt x="143" y="110"/>
                </a:lnTo>
                <a:lnTo>
                  <a:pt x="153" y="104"/>
                </a:lnTo>
                <a:lnTo>
                  <a:pt x="166" y="101"/>
                </a:lnTo>
                <a:close/>
                <a:moveTo>
                  <a:pt x="401" y="34"/>
                </a:moveTo>
                <a:lnTo>
                  <a:pt x="373" y="38"/>
                </a:lnTo>
                <a:lnTo>
                  <a:pt x="350" y="47"/>
                </a:lnTo>
                <a:lnTo>
                  <a:pt x="330" y="63"/>
                </a:lnTo>
                <a:lnTo>
                  <a:pt x="314" y="84"/>
                </a:lnTo>
                <a:lnTo>
                  <a:pt x="304" y="107"/>
                </a:lnTo>
                <a:lnTo>
                  <a:pt x="300" y="135"/>
                </a:lnTo>
                <a:lnTo>
                  <a:pt x="304" y="161"/>
                </a:lnTo>
                <a:lnTo>
                  <a:pt x="314" y="185"/>
                </a:lnTo>
                <a:lnTo>
                  <a:pt x="330" y="206"/>
                </a:lnTo>
                <a:lnTo>
                  <a:pt x="350" y="221"/>
                </a:lnTo>
                <a:lnTo>
                  <a:pt x="373" y="231"/>
                </a:lnTo>
                <a:lnTo>
                  <a:pt x="401" y="234"/>
                </a:lnTo>
                <a:lnTo>
                  <a:pt x="427" y="231"/>
                </a:lnTo>
                <a:lnTo>
                  <a:pt x="450" y="221"/>
                </a:lnTo>
                <a:lnTo>
                  <a:pt x="471" y="206"/>
                </a:lnTo>
                <a:lnTo>
                  <a:pt x="487" y="185"/>
                </a:lnTo>
                <a:lnTo>
                  <a:pt x="496" y="161"/>
                </a:lnTo>
                <a:lnTo>
                  <a:pt x="500" y="135"/>
                </a:lnTo>
                <a:lnTo>
                  <a:pt x="496" y="107"/>
                </a:lnTo>
                <a:lnTo>
                  <a:pt x="487" y="84"/>
                </a:lnTo>
                <a:lnTo>
                  <a:pt x="471" y="63"/>
                </a:lnTo>
                <a:lnTo>
                  <a:pt x="450" y="47"/>
                </a:lnTo>
                <a:lnTo>
                  <a:pt x="427" y="38"/>
                </a:lnTo>
                <a:lnTo>
                  <a:pt x="401" y="34"/>
                </a:lnTo>
                <a:close/>
                <a:moveTo>
                  <a:pt x="166" y="34"/>
                </a:moveTo>
                <a:lnTo>
                  <a:pt x="140" y="38"/>
                </a:lnTo>
                <a:lnTo>
                  <a:pt x="115" y="47"/>
                </a:lnTo>
                <a:lnTo>
                  <a:pt x="95" y="63"/>
                </a:lnTo>
                <a:lnTo>
                  <a:pt x="80" y="84"/>
                </a:lnTo>
                <a:lnTo>
                  <a:pt x="69" y="107"/>
                </a:lnTo>
                <a:lnTo>
                  <a:pt x="67" y="135"/>
                </a:lnTo>
                <a:lnTo>
                  <a:pt x="69" y="161"/>
                </a:lnTo>
                <a:lnTo>
                  <a:pt x="80" y="185"/>
                </a:lnTo>
                <a:lnTo>
                  <a:pt x="95" y="206"/>
                </a:lnTo>
                <a:lnTo>
                  <a:pt x="115" y="221"/>
                </a:lnTo>
                <a:lnTo>
                  <a:pt x="140" y="231"/>
                </a:lnTo>
                <a:lnTo>
                  <a:pt x="166" y="234"/>
                </a:lnTo>
                <a:lnTo>
                  <a:pt x="192" y="231"/>
                </a:lnTo>
                <a:lnTo>
                  <a:pt x="217" y="221"/>
                </a:lnTo>
                <a:lnTo>
                  <a:pt x="237" y="206"/>
                </a:lnTo>
                <a:lnTo>
                  <a:pt x="253" y="185"/>
                </a:lnTo>
                <a:lnTo>
                  <a:pt x="263" y="161"/>
                </a:lnTo>
                <a:lnTo>
                  <a:pt x="267" y="135"/>
                </a:lnTo>
                <a:lnTo>
                  <a:pt x="263" y="107"/>
                </a:lnTo>
                <a:lnTo>
                  <a:pt x="253" y="84"/>
                </a:lnTo>
                <a:lnTo>
                  <a:pt x="237" y="63"/>
                </a:lnTo>
                <a:lnTo>
                  <a:pt x="217" y="47"/>
                </a:lnTo>
                <a:lnTo>
                  <a:pt x="192" y="38"/>
                </a:lnTo>
                <a:lnTo>
                  <a:pt x="166" y="34"/>
                </a:lnTo>
                <a:close/>
                <a:moveTo>
                  <a:pt x="166" y="0"/>
                </a:moveTo>
                <a:lnTo>
                  <a:pt x="195" y="4"/>
                </a:lnTo>
                <a:lnTo>
                  <a:pt x="222" y="13"/>
                </a:lnTo>
                <a:lnTo>
                  <a:pt x="246" y="28"/>
                </a:lnTo>
                <a:lnTo>
                  <a:pt x="267" y="47"/>
                </a:lnTo>
                <a:lnTo>
                  <a:pt x="283" y="70"/>
                </a:lnTo>
                <a:lnTo>
                  <a:pt x="300" y="47"/>
                </a:lnTo>
                <a:lnTo>
                  <a:pt x="319" y="28"/>
                </a:lnTo>
                <a:lnTo>
                  <a:pt x="344" y="13"/>
                </a:lnTo>
                <a:lnTo>
                  <a:pt x="371" y="4"/>
                </a:lnTo>
                <a:lnTo>
                  <a:pt x="401" y="0"/>
                </a:lnTo>
                <a:lnTo>
                  <a:pt x="431" y="4"/>
                </a:lnTo>
                <a:lnTo>
                  <a:pt x="460" y="15"/>
                </a:lnTo>
                <a:lnTo>
                  <a:pt x="483" y="30"/>
                </a:lnTo>
                <a:lnTo>
                  <a:pt x="504" y="51"/>
                </a:lnTo>
                <a:lnTo>
                  <a:pt x="520" y="76"/>
                </a:lnTo>
                <a:lnTo>
                  <a:pt x="530" y="104"/>
                </a:lnTo>
                <a:lnTo>
                  <a:pt x="534" y="135"/>
                </a:lnTo>
                <a:lnTo>
                  <a:pt x="530" y="164"/>
                </a:lnTo>
                <a:lnTo>
                  <a:pt x="521" y="190"/>
                </a:lnTo>
                <a:lnTo>
                  <a:pt x="507" y="214"/>
                </a:lnTo>
                <a:lnTo>
                  <a:pt x="488" y="234"/>
                </a:lnTo>
                <a:lnTo>
                  <a:pt x="500" y="234"/>
                </a:lnTo>
                <a:lnTo>
                  <a:pt x="521" y="238"/>
                </a:lnTo>
                <a:lnTo>
                  <a:pt x="540" y="248"/>
                </a:lnTo>
                <a:lnTo>
                  <a:pt x="554" y="262"/>
                </a:lnTo>
                <a:lnTo>
                  <a:pt x="564" y="280"/>
                </a:lnTo>
                <a:lnTo>
                  <a:pt x="567" y="301"/>
                </a:lnTo>
                <a:lnTo>
                  <a:pt x="567" y="360"/>
                </a:lnTo>
                <a:lnTo>
                  <a:pt x="710" y="303"/>
                </a:lnTo>
                <a:lnTo>
                  <a:pt x="710" y="304"/>
                </a:lnTo>
                <a:lnTo>
                  <a:pt x="714" y="301"/>
                </a:lnTo>
                <a:lnTo>
                  <a:pt x="718" y="301"/>
                </a:lnTo>
                <a:lnTo>
                  <a:pt x="723" y="303"/>
                </a:lnTo>
                <a:lnTo>
                  <a:pt x="727" y="305"/>
                </a:lnTo>
                <a:lnTo>
                  <a:pt x="731" y="308"/>
                </a:lnTo>
                <a:lnTo>
                  <a:pt x="733" y="313"/>
                </a:lnTo>
                <a:lnTo>
                  <a:pt x="735" y="318"/>
                </a:lnTo>
                <a:lnTo>
                  <a:pt x="735" y="585"/>
                </a:lnTo>
                <a:lnTo>
                  <a:pt x="733" y="591"/>
                </a:lnTo>
                <a:lnTo>
                  <a:pt x="731" y="594"/>
                </a:lnTo>
                <a:lnTo>
                  <a:pt x="727" y="598"/>
                </a:lnTo>
                <a:lnTo>
                  <a:pt x="723" y="601"/>
                </a:lnTo>
                <a:lnTo>
                  <a:pt x="718" y="602"/>
                </a:lnTo>
                <a:lnTo>
                  <a:pt x="714" y="601"/>
                </a:lnTo>
                <a:lnTo>
                  <a:pt x="710" y="600"/>
                </a:lnTo>
                <a:lnTo>
                  <a:pt x="710" y="600"/>
                </a:lnTo>
                <a:lnTo>
                  <a:pt x="567" y="543"/>
                </a:lnTo>
                <a:lnTo>
                  <a:pt x="567" y="602"/>
                </a:lnTo>
                <a:lnTo>
                  <a:pt x="564" y="623"/>
                </a:lnTo>
                <a:lnTo>
                  <a:pt x="554" y="642"/>
                </a:lnTo>
                <a:lnTo>
                  <a:pt x="540" y="656"/>
                </a:lnTo>
                <a:lnTo>
                  <a:pt x="521" y="665"/>
                </a:lnTo>
                <a:lnTo>
                  <a:pt x="500" y="669"/>
                </a:lnTo>
                <a:lnTo>
                  <a:pt x="67" y="669"/>
                </a:lnTo>
                <a:lnTo>
                  <a:pt x="44" y="665"/>
                </a:lnTo>
                <a:lnTo>
                  <a:pt x="26" y="656"/>
                </a:lnTo>
                <a:lnTo>
                  <a:pt x="12" y="642"/>
                </a:lnTo>
                <a:lnTo>
                  <a:pt x="2" y="623"/>
                </a:lnTo>
                <a:lnTo>
                  <a:pt x="0" y="602"/>
                </a:lnTo>
                <a:lnTo>
                  <a:pt x="0" y="301"/>
                </a:lnTo>
                <a:lnTo>
                  <a:pt x="2" y="280"/>
                </a:lnTo>
                <a:lnTo>
                  <a:pt x="12" y="262"/>
                </a:lnTo>
                <a:lnTo>
                  <a:pt x="26" y="248"/>
                </a:lnTo>
                <a:lnTo>
                  <a:pt x="44" y="238"/>
                </a:lnTo>
                <a:lnTo>
                  <a:pt x="67" y="234"/>
                </a:lnTo>
                <a:lnTo>
                  <a:pt x="78" y="234"/>
                </a:lnTo>
                <a:lnTo>
                  <a:pt x="59" y="214"/>
                </a:lnTo>
                <a:lnTo>
                  <a:pt x="44" y="190"/>
                </a:lnTo>
                <a:lnTo>
                  <a:pt x="35" y="164"/>
                </a:lnTo>
                <a:lnTo>
                  <a:pt x="32" y="135"/>
                </a:lnTo>
                <a:lnTo>
                  <a:pt x="36" y="104"/>
                </a:lnTo>
                <a:lnTo>
                  <a:pt x="46" y="76"/>
                </a:lnTo>
                <a:lnTo>
                  <a:pt x="61" y="51"/>
                </a:lnTo>
                <a:lnTo>
                  <a:pt x="82" y="30"/>
                </a:lnTo>
                <a:lnTo>
                  <a:pt x="107" y="15"/>
                </a:lnTo>
                <a:lnTo>
                  <a:pt x="136" y="4"/>
                </a:lnTo>
                <a:lnTo>
                  <a:pt x="16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3" name="Freeform 1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025898" y="7207146"/>
            <a:ext cx="241961" cy="442890"/>
          </a:xfrm>
          <a:custGeom>
            <a:avLst/>
            <a:gdLst>
              <a:gd name="T0" fmla="*/ 205 w 401"/>
              <a:gd name="T1" fmla="*/ 652 h 734"/>
              <a:gd name="T2" fmla="*/ 215 w 401"/>
              <a:gd name="T3" fmla="*/ 657 h 734"/>
              <a:gd name="T4" fmla="*/ 217 w 401"/>
              <a:gd name="T5" fmla="*/ 668 h 734"/>
              <a:gd name="T6" fmla="*/ 215 w 401"/>
              <a:gd name="T7" fmla="*/ 677 h 734"/>
              <a:gd name="T8" fmla="*/ 205 w 401"/>
              <a:gd name="T9" fmla="*/ 683 h 734"/>
              <a:gd name="T10" fmla="*/ 195 w 401"/>
              <a:gd name="T11" fmla="*/ 683 h 734"/>
              <a:gd name="T12" fmla="*/ 187 w 401"/>
              <a:gd name="T13" fmla="*/ 677 h 734"/>
              <a:gd name="T14" fmla="*/ 185 w 401"/>
              <a:gd name="T15" fmla="*/ 668 h 734"/>
              <a:gd name="T16" fmla="*/ 187 w 401"/>
              <a:gd name="T17" fmla="*/ 657 h 734"/>
              <a:gd name="T18" fmla="*/ 195 w 401"/>
              <a:gd name="T19" fmla="*/ 652 h 734"/>
              <a:gd name="T20" fmla="*/ 34 w 401"/>
              <a:gd name="T21" fmla="*/ 633 h 734"/>
              <a:gd name="T22" fmla="*/ 36 w 401"/>
              <a:gd name="T23" fmla="*/ 681 h 734"/>
              <a:gd name="T24" fmla="*/ 53 w 401"/>
              <a:gd name="T25" fmla="*/ 698 h 734"/>
              <a:gd name="T26" fmla="*/ 334 w 401"/>
              <a:gd name="T27" fmla="*/ 700 h 734"/>
              <a:gd name="T28" fmla="*/ 357 w 401"/>
              <a:gd name="T29" fmla="*/ 691 h 734"/>
              <a:gd name="T30" fmla="*/ 368 w 401"/>
              <a:gd name="T31" fmla="*/ 668 h 734"/>
              <a:gd name="T32" fmla="*/ 34 w 401"/>
              <a:gd name="T33" fmla="*/ 633 h 734"/>
              <a:gd name="T34" fmla="*/ 34 w 401"/>
              <a:gd name="T35" fmla="*/ 601 h 734"/>
              <a:gd name="T36" fmla="*/ 368 w 401"/>
              <a:gd name="T37" fmla="*/ 133 h 734"/>
              <a:gd name="T38" fmla="*/ 185 w 401"/>
              <a:gd name="T39" fmla="*/ 50 h 734"/>
              <a:gd name="T40" fmla="*/ 223 w 401"/>
              <a:gd name="T41" fmla="*/ 50 h 734"/>
              <a:gd name="T42" fmla="*/ 230 w 401"/>
              <a:gd name="T43" fmla="*/ 56 h 734"/>
              <a:gd name="T44" fmla="*/ 234 w 401"/>
              <a:gd name="T45" fmla="*/ 67 h 734"/>
              <a:gd name="T46" fmla="*/ 230 w 401"/>
              <a:gd name="T47" fmla="*/ 76 h 734"/>
              <a:gd name="T48" fmla="*/ 223 w 401"/>
              <a:gd name="T49" fmla="*/ 82 h 734"/>
              <a:gd name="T50" fmla="*/ 185 w 401"/>
              <a:gd name="T51" fmla="*/ 82 h 734"/>
              <a:gd name="T52" fmla="*/ 174 w 401"/>
              <a:gd name="T53" fmla="*/ 80 h 734"/>
              <a:gd name="T54" fmla="*/ 167 w 401"/>
              <a:gd name="T55" fmla="*/ 72 h 734"/>
              <a:gd name="T56" fmla="*/ 167 w 401"/>
              <a:gd name="T57" fmla="*/ 61 h 734"/>
              <a:gd name="T58" fmla="*/ 174 w 401"/>
              <a:gd name="T59" fmla="*/ 52 h 734"/>
              <a:gd name="T60" fmla="*/ 185 w 401"/>
              <a:gd name="T61" fmla="*/ 50 h 734"/>
              <a:gd name="T62" fmla="*/ 53 w 401"/>
              <a:gd name="T63" fmla="*/ 35 h 734"/>
              <a:gd name="T64" fmla="*/ 36 w 401"/>
              <a:gd name="T65" fmla="*/ 54 h 734"/>
              <a:gd name="T66" fmla="*/ 34 w 401"/>
              <a:gd name="T67" fmla="*/ 99 h 734"/>
              <a:gd name="T68" fmla="*/ 368 w 401"/>
              <a:gd name="T69" fmla="*/ 67 h 734"/>
              <a:gd name="T70" fmla="*/ 357 w 401"/>
              <a:gd name="T71" fmla="*/ 43 h 734"/>
              <a:gd name="T72" fmla="*/ 334 w 401"/>
              <a:gd name="T73" fmla="*/ 33 h 734"/>
              <a:gd name="T74" fmla="*/ 67 w 401"/>
              <a:gd name="T75" fmla="*/ 0 h 734"/>
              <a:gd name="T76" fmla="*/ 355 w 401"/>
              <a:gd name="T77" fmla="*/ 3 h 734"/>
              <a:gd name="T78" fmla="*/ 389 w 401"/>
              <a:gd name="T79" fmla="*/ 26 h 734"/>
              <a:gd name="T80" fmla="*/ 401 w 401"/>
              <a:gd name="T81" fmla="*/ 67 h 734"/>
              <a:gd name="T82" fmla="*/ 398 w 401"/>
              <a:gd name="T83" fmla="*/ 688 h 734"/>
              <a:gd name="T84" fmla="*/ 373 w 401"/>
              <a:gd name="T85" fmla="*/ 721 h 734"/>
              <a:gd name="T86" fmla="*/ 334 w 401"/>
              <a:gd name="T87" fmla="*/ 734 h 734"/>
              <a:gd name="T88" fmla="*/ 46 w 401"/>
              <a:gd name="T89" fmla="*/ 730 h 734"/>
              <a:gd name="T90" fmla="*/ 13 w 401"/>
              <a:gd name="T91" fmla="*/ 707 h 734"/>
              <a:gd name="T92" fmla="*/ 0 w 401"/>
              <a:gd name="T93" fmla="*/ 668 h 734"/>
              <a:gd name="T94" fmla="*/ 4 w 401"/>
              <a:gd name="T95" fmla="*/ 44 h 734"/>
              <a:gd name="T96" fmla="*/ 27 w 401"/>
              <a:gd name="T97" fmla="*/ 12 h 734"/>
              <a:gd name="T98" fmla="*/ 67 w 401"/>
              <a:gd name="T99" fmla="*/ 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01" h="734">
                <a:moveTo>
                  <a:pt x="200" y="651"/>
                </a:moveTo>
                <a:lnTo>
                  <a:pt x="205" y="652"/>
                </a:lnTo>
                <a:lnTo>
                  <a:pt x="211" y="653"/>
                </a:lnTo>
                <a:lnTo>
                  <a:pt x="215" y="657"/>
                </a:lnTo>
                <a:lnTo>
                  <a:pt x="216" y="662"/>
                </a:lnTo>
                <a:lnTo>
                  <a:pt x="217" y="668"/>
                </a:lnTo>
                <a:lnTo>
                  <a:pt x="216" y="673"/>
                </a:lnTo>
                <a:lnTo>
                  <a:pt x="215" y="677"/>
                </a:lnTo>
                <a:lnTo>
                  <a:pt x="211" y="681"/>
                </a:lnTo>
                <a:lnTo>
                  <a:pt x="205" y="683"/>
                </a:lnTo>
                <a:lnTo>
                  <a:pt x="200" y="683"/>
                </a:lnTo>
                <a:lnTo>
                  <a:pt x="195" y="683"/>
                </a:lnTo>
                <a:lnTo>
                  <a:pt x="191" y="681"/>
                </a:lnTo>
                <a:lnTo>
                  <a:pt x="187" y="677"/>
                </a:lnTo>
                <a:lnTo>
                  <a:pt x="185" y="673"/>
                </a:lnTo>
                <a:lnTo>
                  <a:pt x="185" y="668"/>
                </a:lnTo>
                <a:lnTo>
                  <a:pt x="185" y="662"/>
                </a:lnTo>
                <a:lnTo>
                  <a:pt x="187" y="657"/>
                </a:lnTo>
                <a:lnTo>
                  <a:pt x="191" y="653"/>
                </a:lnTo>
                <a:lnTo>
                  <a:pt x="195" y="652"/>
                </a:lnTo>
                <a:lnTo>
                  <a:pt x="200" y="651"/>
                </a:lnTo>
                <a:close/>
                <a:moveTo>
                  <a:pt x="34" y="633"/>
                </a:moveTo>
                <a:lnTo>
                  <a:pt x="34" y="668"/>
                </a:lnTo>
                <a:lnTo>
                  <a:pt x="36" y="681"/>
                </a:lnTo>
                <a:lnTo>
                  <a:pt x="43" y="691"/>
                </a:lnTo>
                <a:lnTo>
                  <a:pt x="53" y="698"/>
                </a:lnTo>
                <a:lnTo>
                  <a:pt x="67" y="700"/>
                </a:lnTo>
                <a:lnTo>
                  <a:pt x="334" y="700"/>
                </a:lnTo>
                <a:lnTo>
                  <a:pt x="347" y="698"/>
                </a:lnTo>
                <a:lnTo>
                  <a:pt x="357" y="691"/>
                </a:lnTo>
                <a:lnTo>
                  <a:pt x="365" y="681"/>
                </a:lnTo>
                <a:lnTo>
                  <a:pt x="368" y="668"/>
                </a:lnTo>
                <a:lnTo>
                  <a:pt x="368" y="633"/>
                </a:lnTo>
                <a:lnTo>
                  <a:pt x="34" y="633"/>
                </a:lnTo>
                <a:close/>
                <a:moveTo>
                  <a:pt x="34" y="133"/>
                </a:moveTo>
                <a:lnTo>
                  <a:pt x="34" y="601"/>
                </a:lnTo>
                <a:lnTo>
                  <a:pt x="368" y="601"/>
                </a:lnTo>
                <a:lnTo>
                  <a:pt x="368" y="133"/>
                </a:lnTo>
                <a:lnTo>
                  <a:pt x="34" y="133"/>
                </a:lnTo>
                <a:close/>
                <a:moveTo>
                  <a:pt x="185" y="50"/>
                </a:moveTo>
                <a:lnTo>
                  <a:pt x="217" y="50"/>
                </a:lnTo>
                <a:lnTo>
                  <a:pt x="223" y="50"/>
                </a:lnTo>
                <a:lnTo>
                  <a:pt x="228" y="52"/>
                </a:lnTo>
                <a:lnTo>
                  <a:pt x="230" y="56"/>
                </a:lnTo>
                <a:lnTo>
                  <a:pt x="233" y="61"/>
                </a:lnTo>
                <a:lnTo>
                  <a:pt x="234" y="67"/>
                </a:lnTo>
                <a:lnTo>
                  <a:pt x="233" y="72"/>
                </a:lnTo>
                <a:lnTo>
                  <a:pt x="230" y="76"/>
                </a:lnTo>
                <a:lnTo>
                  <a:pt x="228" y="80"/>
                </a:lnTo>
                <a:lnTo>
                  <a:pt x="223" y="82"/>
                </a:lnTo>
                <a:lnTo>
                  <a:pt x="217" y="82"/>
                </a:lnTo>
                <a:lnTo>
                  <a:pt x="185" y="82"/>
                </a:lnTo>
                <a:lnTo>
                  <a:pt x="179" y="82"/>
                </a:lnTo>
                <a:lnTo>
                  <a:pt x="174" y="80"/>
                </a:lnTo>
                <a:lnTo>
                  <a:pt x="170" y="76"/>
                </a:lnTo>
                <a:lnTo>
                  <a:pt x="167" y="72"/>
                </a:lnTo>
                <a:lnTo>
                  <a:pt x="167" y="67"/>
                </a:lnTo>
                <a:lnTo>
                  <a:pt x="167" y="61"/>
                </a:lnTo>
                <a:lnTo>
                  <a:pt x="170" y="56"/>
                </a:lnTo>
                <a:lnTo>
                  <a:pt x="174" y="52"/>
                </a:lnTo>
                <a:lnTo>
                  <a:pt x="179" y="50"/>
                </a:lnTo>
                <a:lnTo>
                  <a:pt x="185" y="50"/>
                </a:lnTo>
                <a:close/>
                <a:moveTo>
                  <a:pt x="67" y="33"/>
                </a:moveTo>
                <a:lnTo>
                  <a:pt x="53" y="35"/>
                </a:lnTo>
                <a:lnTo>
                  <a:pt x="43" y="43"/>
                </a:lnTo>
                <a:lnTo>
                  <a:pt x="36" y="54"/>
                </a:lnTo>
                <a:lnTo>
                  <a:pt x="34" y="67"/>
                </a:lnTo>
                <a:lnTo>
                  <a:pt x="34" y="99"/>
                </a:lnTo>
                <a:lnTo>
                  <a:pt x="368" y="99"/>
                </a:lnTo>
                <a:lnTo>
                  <a:pt x="368" y="67"/>
                </a:lnTo>
                <a:lnTo>
                  <a:pt x="365" y="54"/>
                </a:lnTo>
                <a:lnTo>
                  <a:pt x="357" y="43"/>
                </a:lnTo>
                <a:lnTo>
                  <a:pt x="347" y="35"/>
                </a:lnTo>
                <a:lnTo>
                  <a:pt x="334" y="33"/>
                </a:lnTo>
                <a:lnTo>
                  <a:pt x="67" y="33"/>
                </a:lnTo>
                <a:close/>
                <a:moveTo>
                  <a:pt x="67" y="0"/>
                </a:moveTo>
                <a:lnTo>
                  <a:pt x="334" y="0"/>
                </a:lnTo>
                <a:lnTo>
                  <a:pt x="355" y="3"/>
                </a:lnTo>
                <a:lnTo>
                  <a:pt x="373" y="12"/>
                </a:lnTo>
                <a:lnTo>
                  <a:pt x="389" y="26"/>
                </a:lnTo>
                <a:lnTo>
                  <a:pt x="398" y="44"/>
                </a:lnTo>
                <a:lnTo>
                  <a:pt x="401" y="67"/>
                </a:lnTo>
                <a:lnTo>
                  <a:pt x="401" y="668"/>
                </a:lnTo>
                <a:lnTo>
                  <a:pt x="398" y="688"/>
                </a:lnTo>
                <a:lnTo>
                  <a:pt x="389" y="707"/>
                </a:lnTo>
                <a:lnTo>
                  <a:pt x="373" y="721"/>
                </a:lnTo>
                <a:lnTo>
                  <a:pt x="355" y="730"/>
                </a:lnTo>
                <a:lnTo>
                  <a:pt x="334" y="734"/>
                </a:lnTo>
                <a:lnTo>
                  <a:pt x="67" y="734"/>
                </a:lnTo>
                <a:lnTo>
                  <a:pt x="46" y="730"/>
                </a:lnTo>
                <a:lnTo>
                  <a:pt x="27" y="721"/>
                </a:lnTo>
                <a:lnTo>
                  <a:pt x="13" y="707"/>
                </a:lnTo>
                <a:lnTo>
                  <a:pt x="4" y="688"/>
                </a:lnTo>
                <a:lnTo>
                  <a:pt x="0" y="668"/>
                </a:lnTo>
                <a:lnTo>
                  <a:pt x="0" y="67"/>
                </a:lnTo>
                <a:lnTo>
                  <a:pt x="4" y="44"/>
                </a:lnTo>
                <a:lnTo>
                  <a:pt x="13" y="26"/>
                </a:lnTo>
                <a:lnTo>
                  <a:pt x="27" y="12"/>
                </a:lnTo>
                <a:lnTo>
                  <a:pt x="46" y="3"/>
                </a:lnTo>
                <a:lnTo>
                  <a:pt x="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4" name="Freeform 1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687432" y="7207146"/>
            <a:ext cx="322815" cy="442890"/>
          </a:xfrm>
          <a:custGeom>
            <a:avLst/>
            <a:gdLst>
              <a:gd name="T0" fmla="*/ 273 w 535"/>
              <a:gd name="T1" fmla="*/ 652 h 734"/>
              <a:gd name="T2" fmla="*/ 281 w 535"/>
              <a:gd name="T3" fmla="*/ 657 h 734"/>
              <a:gd name="T4" fmla="*/ 283 w 535"/>
              <a:gd name="T5" fmla="*/ 668 h 734"/>
              <a:gd name="T6" fmla="*/ 281 w 535"/>
              <a:gd name="T7" fmla="*/ 677 h 734"/>
              <a:gd name="T8" fmla="*/ 273 w 535"/>
              <a:gd name="T9" fmla="*/ 683 h 734"/>
              <a:gd name="T10" fmla="*/ 263 w 535"/>
              <a:gd name="T11" fmla="*/ 683 h 734"/>
              <a:gd name="T12" fmla="*/ 253 w 535"/>
              <a:gd name="T13" fmla="*/ 677 h 734"/>
              <a:gd name="T14" fmla="*/ 251 w 535"/>
              <a:gd name="T15" fmla="*/ 668 h 734"/>
              <a:gd name="T16" fmla="*/ 253 w 535"/>
              <a:gd name="T17" fmla="*/ 657 h 734"/>
              <a:gd name="T18" fmla="*/ 263 w 535"/>
              <a:gd name="T19" fmla="*/ 652 h 734"/>
              <a:gd name="T20" fmla="*/ 100 w 535"/>
              <a:gd name="T21" fmla="*/ 133 h 734"/>
              <a:gd name="T22" fmla="*/ 434 w 535"/>
              <a:gd name="T23" fmla="*/ 601 h 734"/>
              <a:gd name="T24" fmla="*/ 100 w 535"/>
              <a:gd name="T25" fmla="*/ 133 h 734"/>
              <a:gd name="T26" fmla="*/ 468 w 535"/>
              <a:gd name="T27" fmla="*/ 99 h 734"/>
              <a:gd name="T28" fmla="*/ 67 w 535"/>
              <a:gd name="T29" fmla="*/ 633 h 734"/>
              <a:gd name="T30" fmla="*/ 251 w 535"/>
              <a:gd name="T31" fmla="*/ 50 h 734"/>
              <a:gd name="T32" fmla="*/ 289 w 535"/>
              <a:gd name="T33" fmla="*/ 50 h 734"/>
              <a:gd name="T34" fmla="*/ 298 w 535"/>
              <a:gd name="T35" fmla="*/ 56 h 734"/>
              <a:gd name="T36" fmla="*/ 301 w 535"/>
              <a:gd name="T37" fmla="*/ 67 h 734"/>
              <a:gd name="T38" fmla="*/ 298 w 535"/>
              <a:gd name="T39" fmla="*/ 76 h 734"/>
              <a:gd name="T40" fmla="*/ 289 w 535"/>
              <a:gd name="T41" fmla="*/ 82 h 734"/>
              <a:gd name="T42" fmla="*/ 251 w 535"/>
              <a:gd name="T43" fmla="*/ 82 h 734"/>
              <a:gd name="T44" fmla="*/ 240 w 535"/>
              <a:gd name="T45" fmla="*/ 80 h 734"/>
              <a:gd name="T46" fmla="*/ 235 w 535"/>
              <a:gd name="T47" fmla="*/ 72 h 734"/>
              <a:gd name="T48" fmla="*/ 235 w 535"/>
              <a:gd name="T49" fmla="*/ 61 h 734"/>
              <a:gd name="T50" fmla="*/ 240 w 535"/>
              <a:gd name="T51" fmla="*/ 52 h 734"/>
              <a:gd name="T52" fmla="*/ 251 w 535"/>
              <a:gd name="T53" fmla="*/ 50 h 734"/>
              <a:gd name="T54" fmla="*/ 54 w 535"/>
              <a:gd name="T55" fmla="*/ 35 h 734"/>
              <a:gd name="T56" fmla="*/ 36 w 535"/>
              <a:gd name="T57" fmla="*/ 54 h 734"/>
              <a:gd name="T58" fmla="*/ 33 w 535"/>
              <a:gd name="T59" fmla="*/ 668 h 734"/>
              <a:gd name="T60" fmla="*/ 44 w 535"/>
              <a:gd name="T61" fmla="*/ 691 h 734"/>
              <a:gd name="T62" fmla="*/ 67 w 535"/>
              <a:gd name="T63" fmla="*/ 700 h 734"/>
              <a:gd name="T64" fmla="*/ 481 w 535"/>
              <a:gd name="T65" fmla="*/ 698 h 734"/>
              <a:gd name="T66" fmla="*/ 498 w 535"/>
              <a:gd name="T67" fmla="*/ 681 h 734"/>
              <a:gd name="T68" fmla="*/ 501 w 535"/>
              <a:gd name="T69" fmla="*/ 67 h 734"/>
              <a:gd name="T70" fmla="*/ 492 w 535"/>
              <a:gd name="T71" fmla="*/ 43 h 734"/>
              <a:gd name="T72" fmla="*/ 468 w 535"/>
              <a:gd name="T73" fmla="*/ 33 h 734"/>
              <a:gd name="T74" fmla="*/ 67 w 535"/>
              <a:gd name="T75" fmla="*/ 0 h 734"/>
              <a:gd name="T76" fmla="*/ 489 w 535"/>
              <a:gd name="T77" fmla="*/ 3 h 734"/>
              <a:gd name="T78" fmla="*/ 522 w 535"/>
              <a:gd name="T79" fmla="*/ 26 h 734"/>
              <a:gd name="T80" fmla="*/ 535 w 535"/>
              <a:gd name="T81" fmla="*/ 67 h 734"/>
              <a:gd name="T82" fmla="*/ 531 w 535"/>
              <a:gd name="T83" fmla="*/ 688 h 734"/>
              <a:gd name="T84" fmla="*/ 508 w 535"/>
              <a:gd name="T85" fmla="*/ 721 h 734"/>
              <a:gd name="T86" fmla="*/ 468 w 535"/>
              <a:gd name="T87" fmla="*/ 734 h 734"/>
              <a:gd name="T88" fmla="*/ 45 w 535"/>
              <a:gd name="T89" fmla="*/ 730 h 734"/>
              <a:gd name="T90" fmla="*/ 12 w 535"/>
              <a:gd name="T91" fmla="*/ 707 h 734"/>
              <a:gd name="T92" fmla="*/ 0 w 535"/>
              <a:gd name="T93" fmla="*/ 668 h 734"/>
              <a:gd name="T94" fmla="*/ 3 w 535"/>
              <a:gd name="T95" fmla="*/ 44 h 734"/>
              <a:gd name="T96" fmla="*/ 27 w 535"/>
              <a:gd name="T97" fmla="*/ 12 h 734"/>
              <a:gd name="T98" fmla="*/ 67 w 535"/>
              <a:gd name="T99" fmla="*/ 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35" h="734">
                <a:moveTo>
                  <a:pt x="268" y="651"/>
                </a:moveTo>
                <a:lnTo>
                  <a:pt x="273" y="652"/>
                </a:lnTo>
                <a:lnTo>
                  <a:pt x="277" y="653"/>
                </a:lnTo>
                <a:lnTo>
                  <a:pt x="281" y="657"/>
                </a:lnTo>
                <a:lnTo>
                  <a:pt x="283" y="662"/>
                </a:lnTo>
                <a:lnTo>
                  <a:pt x="283" y="668"/>
                </a:lnTo>
                <a:lnTo>
                  <a:pt x="283" y="673"/>
                </a:lnTo>
                <a:lnTo>
                  <a:pt x="281" y="677"/>
                </a:lnTo>
                <a:lnTo>
                  <a:pt x="277" y="681"/>
                </a:lnTo>
                <a:lnTo>
                  <a:pt x="273" y="683"/>
                </a:lnTo>
                <a:lnTo>
                  <a:pt x="268" y="683"/>
                </a:lnTo>
                <a:lnTo>
                  <a:pt x="263" y="683"/>
                </a:lnTo>
                <a:lnTo>
                  <a:pt x="257" y="681"/>
                </a:lnTo>
                <a:lnTo>
                  <a:pt x="253" y="677"/>
                </a:lnTo>
                <a:lnTo>
                  <a:pt x="252" y="673"/>
                </a:lnTo>
                <a:lnTo>
                  <a:pt x="251" y="668"/>
                </a:lnTo>
                <a:lnTo>
                  <a:pt x="252" y="662"/>
                </a:lnTo>
                <a:lnTo>
                  <a:pt x="253" y="657"/>
                </a:lnTo>
                <a:lnTo>
                  <a:pt x="257" y="653"/>
                </a:lnTo>
                <a:lnTo>
                  <a:pt x="263" y="652"/>
                </a:lnTo>
                <a:lnTo>
                  <a:pt x="268" y="651"/>
                </a:lnTo>
                <a:close/>
                <a:moveTo>
                  <a:pt x="100" y="133"/>
                </a:moveTo>
                <a:lnTo>
                  <a:pt x="100" y="601"/>
                </a:lnTo>
                <a:lnTo>
                  <a:pt x="434" y="601"/>
                </a:lnTo>
                <a:lnTo>
                  <a:pt x="434" y="133"/>
                </a:lnTo>
                <a:lnTo>
                  <a:pt x="100" y="133"/>
                </a:lnTo>
                <a:close/>
                <a:moveTo>
                  <a:pt x="67" y="99"/>
                </a:moveTo>
                <a:lnTo>
                  <a:pt x="468" y="99"/>
                </a:lnTo>
                <a:lnTo>
                  <a:pt x="468" y="633"/>
                </a:lnTo>
                <a:lnTo>
                  <a:pt x="67" y="633"/>
                </a:lnTo>
                <a:lnTo>
                  <a:pt x="67" y="99"/>
                </a:lnTo>
                <a:close/>
                <a:moveTo>
                  <a:pt x="251" y="50"/>
                </a:moveTo>
                <a:lnTo>
                  <a:pt x="283" y="50"/>
                </a:lnTo>
                <a:lnTo>
                  <a:pt x="289" y="50"/>
                </a:lnTo>
                <a:lnTo>
                  <a:pt x="294" y="52"/>
                </a:lnTo>
                <a:lnTo>
                  <a:pt x="298" y="56"/>
                </a:lnTo>
                <a:lnTo>
                  <a:pt x="301" y="61"/>
                </a:lnTo>
                <a:lnTo>
                  <a:pt x="301" y="67"/>
                </a:lnTo>
                <a:lnTo>
                  <a:pt x="301" y="72"/>
                </a:lnTo>
                <a:lnTo>
                  <a:pt x="298" y="76"/>
                </a:lnTo>
                <a:lnTo>
                  <a:pt x="294" y="80"/>
                </a:lnTo>
                <a:lnTo>
                  <a:pt x="289" y="82"/>
                </a:lnTo>
                <a:lnTo>
                  <a:pt x="283" y="82"/>
                </a:lnTo>
                <a:lnTo>
                  <a:pt x="251" y="82"/>
                </a:lnTo>
                <a:lnTo>
                  <a:pt x="245" y="82"/>
                </a:lnTo>
                <a:lnTo>
                  <a:pt x="240" y="80"/>
                </a:lnTo>
                <a:lnTo>
                  <a:pt x="238" y="76"/>
                </a:lnTo>
                <a:lnTo>
                  <a:pt x="235" y="72"/>
                </a:lnTo>
                <a:lnTo>
                  <a:pt x="234" y="67"/>
                </a:lnTo>
                <a:lnTo>
                  <a:pt x="235" y="61"/>
                </a:lnTo>
                <a:lnTo>
                  <a:pt x="238" y="56"/>
                </a:lnTo>
                <a:lnTo>
                  <a:pt x="240" y="52"/>
                </a:lnTo>
                <a:lnTo>
                  <a:pt x="245" y="50"/>
                </a:lnTo>
                <a:lnTo>
                  <a:pt x="251" y="50"/>
                </a:lnTo>
                <a:close/>
                <a:moveTo>
                  <a:pt x="67" y="33"/>
                </a:moveTo>
                <a:lnTo>
                  <a:pt x="54" y="35"/>
                </a:lnTo>
                <a:lnTo>
                  <a:pt x="44" y="43"/>
                </a:lnTo>
                <a:lnTo>
                  <a:pt x="36" y="54"/>
                </a:lnTo>
                <a:lnTo>
                  <a:pt x="33" y="67"/>
                </a:lnTo>
                <a:lnTo>
                  <a:pt x="33" y="668"/>
                </a:lnTo>
                <a:lnTo>
                  <a:pt x="36" y="681"/>
                </a:lnTo>
                <a:lnTo>
                  <a:pt x="44" y="691"/>
                </a:lnTo>
                <a:lnTo>
                  <a:pt x="54" y="698"/>
                </a:lnTo>
                <a:lnTo>
                  <a:pt x="67" y="700"/>
                </a:lnTo>
                <a:lnTo>
                  <a:pt x="468" y="700"/>
                </a:lnTo>
                <a:lnTo>
                  <a:pt x="481" y="698"/>
                </a:lnTo>
                <a:lnTo>
                  <a:pt x="492" y="691"/>
                </a:lnTo>
                <a:lnTo>
                  <a:pt x="498" y="681"/>
                </a:lnTo>
                <a:lnTo>
                  <a:pt x="501" y="668"/>
                </a:lnTo>
                <a:lnTo>
                  <a:pt x="501" y="67"/>
                </a:lnTo>
                <a:lnTo>
                  <a:pt x="498" y="54"/>
                </a:lnTo>
                <a:lnTo>
                  <a:pt x="492" y="43"/>
                </a:lnTo>
                <a:lnTo>
                  <a:pt x="481" y="35"/>
                </a:lnTo>
                <a:lnTo>
                  <a:pt x="468" y="33"/>
                </a:lnTo>
                <a:lnTo>
                  <a:pt x="67" y="33"/>
                </a:lnTo>
                <a:close/>
                <a:moveTo>
                  <a:pt x="67" y="0"/>
                </a:moveTo>
                <a:lnTo>
                  <a:pt x="468" y="0"/>
                </a:lnTo>
                <a:lnTo>
                  <a:pt x="489" y="3"/>
                </a:lnTo>
                <a:lnTo>
                  <a:pt x="508" y="12"/>
                </a:lnTo>
                <a:lnTo>
                  <a:pt x="522" y="26"/>
                </a:lnTo>
                <a:lnTo>
                  <a:pt x="531" y="44"/>
                </a:lnTo>
                <a:lnTo>
                  <a:pt x="535" y="67"/>
                </a:lnTo>
                <a:lnTo>
                  <a:pt x="535" y="668"/>
                </a:lnTo>
                <a:lnTo>
                  <a:pt x="531" y="688"/>
                </a:lnTo>
                <a:lnTo>
                  <a:pt x="522" y="707"/>
                </a:lnTo>
                <a:lnTo>
                  <a:pt x="508" y="721"/>
                </a:lnTo>
                <a:lnTo>
                  <a:pt x="489" y="730"/>
                </a:lnTo>
                <a:lnTo>
                  <a:pt x="468" y="734"/>
                </a:lnTo>
                <a:lnTo>
                  <a:pt x="67" y="734"/>
                </a:lnTo>
                <a:lnTo>
                  <a:pt x="45" y="730"/>
                </a:lnTo>
                <a:lnTo>
                  <a:pt x="27" y="721"/>
                </a:lnTo>
                <a:lnTo>
                  <a:pt x="12" y="707"/>
                </a:lnTo>
                <a:lnTo>
                  <a:pt x="3" y="688"/>
                </a:lnTo>
                <a:lnTo>
                  <a:pt x="0" y="668"/>
                </a:lnTo>
                <a:lnTo>
                  <a:pt x="0" y="67"/>
                </a:lnTo>
                <a:lnTo>
                  <a:pt x="3" y="44"/>
                </a:lnTo>
                <a:lnTo>
                  <a:pt x="12" y="26"/>
                </a:lnTo>
                <a:lnTo>
                  <a:pt x="27" y="12"/>
                </a:lnTo>
                <a:lnTo>
                  <a:pt x="45" y="3"/>
                </a:lnTo>
                <a:lnTo>
                  <a:pt x="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5" name="Freeform 1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429822" y="7267485"/>
            <a:ext cx="444098" cy="322212"/>
          </a:xfrm>
          <a:custGeom>
            <a:avLst/>
            <a:gdLst>
              <a:gd name="T0" fmla="*/ 94 w 736"/>
              <a:gd name="T1" fmla="*/ 434 h 534"/>
              <a:gd name="T2" fmla="*/ 48 w 736"/>
              <a:gd name="T3" fmla="*/ 502 h 534"/>
              <a:gd name="T4" fmla="*/ 688 w 736"/>
              <a:gd name="T5" fmla="*/ 502 h 534"/>
              <a:gd name="T6" fmla="*/ 642 w 736"/>
              <a:gd name="T7" fmla="*/ 434 h 534"/>
              <a:gd name="T8" fmla="*/ 639 w 736"/>
              <a:gd name="T9" fmla="*/ 434 h 534"/>
              <a:gd name="T10" fmla="*/ 635 w 736"/>
              <a:gd name="T11" fmla="*/ 435 h 534"/>
              <a:gd name="T12" fmla="*/ 101 w 736"/>
              <a:gd name="T13" fmla="*/ 435 h 534"/>
              <a:gd name="T14" fmla="*/ 97 w 736"/>
              <a:gd name="T15" fmla="*/ 434 h 534"/>
              <a:gd name="T16" fmla="*/ 94 w 736"/>
              <a:gd name="T17" fmla="*/ 434 h 534"/>
              <a:gd name="T18" fmla="*/ 101 w 736"/>
              <a:gd name="T19" fmla="*/ 34 h 534"/>
              <a:gd name="T20" fmla="*/ 101 w 736"/>
              <a:gd name="T21" fmla="*/ 401 h 534"/>
              <a:gd name="T22" fmla="*/ 635 w 736"/>
              <a:gd name="T23" fmla="*/ 401 h 534"/>
              <a:gd name="T24" fmla="*/ 635 w 736"/>
              <a:gd name="T25" fmla="*/ 34 h 534"/>
              <a:gd name="T26" fmla="*/ 101 w 736"/>
              <a:gd name="T27" fmla="*/ 34 h 534"/>
              <a:gd name="T28" fmla="*/ 101 w 736"/>
              <a:gd name="T29" fmla="*/ 0 h 534"/>
              <a:gd name="T30" fmla="*/ 635 w 736"/>
              <a:gd name="T31" fmla="*/ 0 h 534"/>
              <a:gd name="T32" fmla="*/ 648 w 736"/>
              <a:gd name="T33" fmla="*/ 3 h 534"/>
              <a:gd name="T34" fmla="*/ 659 w 736"/>
              <a:gd name="T35" fmla="*/ 11 h 534"/>
              <a:gd name="T36" fmla="*/ 667 w 736"/>
              <a:gd name="T37" fmla="*/ 21 h 534"/>
              <a:gd name="T38" fmla="*/ 669 w 736"/>
              <a:gd name="T39" fmla="*/ 34 h 534"/>
              <a:gd name="T40" fmla="*/ 669 w 736"/>
              <a:gd name="T41" fmla="*/ 401 h 534"/>
              <a:gd name="T42" fmla="*/ 668 w 736"/>
              <a:gd name="T43" fmla="*/ 406 h 534"/>
              <a:gd name="T44" fmla="*/ 667 w 736"/>
              <a:gd name="T45" fmla="*/ 410 h 534"/>
              <a:gd name="T46" fmla="*/ 732 w 736"/>
              <a:gd name="T47" fmla="*/ 508 h 534"/>
              <a:gd name="T48" fmla="*/ 732 w 736"/>
              <a:gd name="T49" fmla="*/ 510 h 534"/>
              <a:gd name="T50" fmla="*/ 735 w 736"/>
              <a:gd name="T51" fmla="*/ 514 h 534"/>
              <a:gd name="T52" fmla="*/ 736 w 736"/>
              <a:gd name="T53" fmla="*/ 517 h 534"/>
              <a:gd name="T54" fmla="*/ 735 w 736"/>
              <a:gd name="T55" fmla="*/ 523 h 534"/>
              <a:gd name="T56" fmla="*/ 732 w 736"/>
              <a:gd name="T57" fmla="*/ 528 h 534"/>
              <a:gd name="T58" fmla="*/ 728 w 736"/>
              <a:gd name="T59" fmla="*/ 532 h 534"/>
              <a:gd name="T60" fmla="*/ 724 w 736"/>
              <a:gd name="T61" fmla="*/ 534 h 534"/>
              <a:gd name="T62" fmla="*/ 719 w 736"/>
              <a:gd name="T63" fmla="*/ 534 h 534"/>
              <a:gd name="T64" fmla="*/ 17 w 736"/>
              <a:gd name="T65" fmla="*/ 534 h 534"/>
              <a:gd name="T66" fmla="*/ 12 w 736"/>
              <a:gd name="T67" fmla="*/ 534 h 534"/>
              <a:gd name="T68" fmla="*/ 8 w 736"/>
              <a:gd name="T69" fmla="*/ 532 h 534"/>
              <a:gd name="T70" fmla="*/ 4 w 736"/>
              <a:gd name="T71" fmla="*/ 528 h 534"/>
              <a:gd name="T72" fmla="*/ 1 w 736"/>
              <a:gd name="T73" fmla="*/ 523 h 534"/>
              <a:gd name="T74" fmla="*/ 0 w 736"/>
              <a:gd name="T75" fmla="*/ 517 h 534"/>
              <a:gd name="T76" fmla="*/ 1 w 736"/>
              <a:gd name="T77" fmla="*/ 514 h 534"/>
              <a:gd name="T78" fmla="*/ 4 w 736"/>
              <a:gd name="T79" fmla="*/ 510 h 534"/>
              <a:gd name="T80" fmla="*/ 4 w 736"/>
              <a:gd name="T81" fmla="*/ 508 h 534"/>
              <a:gd name="T82" fmla="*/ 69 w 736"/>
              <a:gd name="T83" fmla="*/ 410 h 534"/>
              <a:gd name="T84" fmla="*/ 68 w 736"/>
              <a:gd name="T85" fmla="*/ 406 h 534"/>
              <a:gd name="T86" fmla="*/ 67 w 736"/>
              <a:gd name="T87" fmla="*/ 401 h 534"/>
              <a:gd name="T88" fmla="*/ 67 w 736"/>
              <a:gd name="T89" fmla="*/ 34 h 534"/>
              <a:gd name="T90" fmla="*/ 69 w 736"/>
              <a:gd name="T91" fmla="*/ 21 h 534"/>
              <a:gd name="T92" fmla="*/ 77 w 736"/>
              <a:gd name="T93" fmla="*/ 11 h 534"/>
              <a:gd name="T94" fmla="*/ 88 w 736"/>
              <a:gd name="T95" fmla="*/ 3 h 534"/>
              <a:gd name="T96" fmla="*/ 101 w 736"/>
              <a:gd name="T97" fmla="*/ 0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36" h="534">
                <a:moveTo>
                  <a:pt x="94" y="434"/>
                </a:moveTo>
                <a:lnTo>
                  <a:pt x="48" y="502"/>
                </a:lnTo>
                <a:lnTo>
                  <a:pt x="688" y="502"/>
                </a:lnTo>
                <a:lnTo>
                  <a:pt x="642" y="434"/>
                </a:lnTo>
                <a:lnTo>
                  <a:pt x="639" y="434"/>
                </a:lnTo>
                <a:lnTo>
                  <a:pt x="635" y="435"/>
                </a:lnTo>
                <a:lnTo>
                  <a:pt x="101" y="435"/>
                </a:lnTo>
                <a:lnTo>
                  <a:pt x="97" y="434"/>
                </a:lnTo>
                <a:lnTo>
                  <a:pt x="94" y="434"/>
                </a:lnTo>
                <a:close/>
                <a:moveTo>
                  <a:pt x="101" y="34"/>
                </a:moveTo>
                <a:lnTo>
                  <a:pt x="101" y="401"/>
                </a:lnTo>
                <a:lnTo>
                  <a:pt x="635" y="401"/>
                </a:lnTo>
                <a:lnTo>
                  <a:pt x="635" y="34"/>
                </a:lnTo>
                <a:lnTo>
                  <a:pt x="101" y="34"/>
                </a:lnTo>
                <a:close/>
                <a:moveTo>
                  <a:pt x="101" y="0"/>
                </a:moveTo>
                <a:lnTo>
                  <a:pt x="635" y="0"/>
                </a:lnTo>
                <a:lnTo>
                  <a:pt x="648" y="3"/>
                </a:lnTo>
                <a:lnTo>
                  <a:pt x="659" y="11"/>
                </a:lnTo>
                <a:lnTo>
                  <a:pt x="667" y="21"/>
                </a:lnTo>
                <a:lnTo>
                  <a:pt x="669" y="34"/>
                </a:lnTo>
                <a:lnTo>
                  <a:pt x="669" y="401"/>
                </a:lnTo>
                <a:lnTo>
                  <a:pt x="668" y="406"/>
                </a:lnTo>
                <a:lnTo>
                  <a:pt x="667" y="410"/>
                </a:lnTo>
                <a:lnTo>
                  <a:pt x="732" y="508"/>
                </a:lnTo>
                <a:lnTo>
                  <a:pt x="732" y="510"/>
                </a:lnTo>
                <a:lnTo>
                  <a:pt x="735" y="514"/>
                </a:lnTo>
                <a:lnTo>
                  <a:pt x="736" y="517"/>
                </a:lnTo>
                <a:lnTo>
                  <a:pt x="735" y="523"/>
                </a:lnTo>
                <a:lnTo>
                  <a:pt x="732" y="528"/>
                </a:lnTo>
                <a:lnTo>
                  <a:pt x="728" y="532"/>
                </a:lnTo>
                <a:lnTo>
                  <a:pt x="724" y="534"/>
                </a:lnTo>
                <a:lnTo>
                  <a:pt x="719" y="534"/>
                </a:lnTo>
                <a:lnTo>
                  <a:pt x="17" y="534"/>
                </a:lnTo>
                <a:lnTo>
                  <a:pt x="12" y="534"/>
                </a:lnTo>
                <a:lnTo>
                  <a:pt x="8" y="532"/>
                </a:lnTo>
                <a:lnTo>
                  <a:pt x="4" y="528"/>
                </a:lnTo>
                <a:lnTo>
                  <a:pt x="1" y="523"/>
                </a:lnTo>
                <a:lnTo>
                  <a:pt x="0" y="517"/>
                </a:lnTo>
                <a:lnTo>
                  <a:pt x="1" y="514"/>
                </a:lnTo>
                <a:lnTo>
                  <a:pt x="4" y="510"/>
                </a:lnTo>
                <a:lnTo>
                  <a:pt x="4" y="508"/>
                </a:lnTo>
                <a:lnTo>
                  <a:pt x="69" y="410"/>
                </a:lnTo>
                <a:lnTo>
                  <a:pt x="68" y="406"/>
                </a:lnTo>
                <a:lnTo>
                  <a:pt x="67" y="401"/>
                </a:lnTo>
                <a:lnTo>
                  <a:pt x="67" y="34"/>
                </a:lnTo>
                <a:lnTo>
                  <a:pt x="69" y="21"/>
                </a:lnTo>
                <a:lnTo>
                  <a:pt x="77" y="11"/>
                </a:lnTo>
                <a:lnTo>
                  <a:pt x="88" y="3"/>
                </a:lnTo>
                <a:lnTo>
                  <a:pt x="10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6" name="Freeform 1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293493" y="7207146"/>
            <a:ext cx="443495" cy="442890"/>
          </a:xfrm>
          <a:custGeom>
            <a:avLst/>
            <a:gdLst>
              <a:gd name="T0" fmla="*/ 334 w 735"/>
              <a:gd name="T1" fmla="*/ 700 h 734"/>
              <a:gd name="T2" fmla="*/ 401 w 735"/>
              <a:gd name="T3" fmla="*/ 633 h 734"/>
              <a:gd name="T4" fmla="*/ 33 w 735"/>
              <a:gd name="T5" fmla="*/ 534 h 734"/>
              <a:gd name="T6" fmla="*/ 35 w 735"/>
              <a:gd name="T7" fmla="*/ 580 h 734"/>
              <a:gd name="T8" fmla="*/ 54 w 735"/>
              <a:gd name="T9" fmla="*/ 598 h 734"/>
              <a:gd name="T10" fmla="*/ 668 w 735"/>
              <a:gd name="T11" fmla="*/ 600 h 734"/>
              <a:gd name="T12" fmla="*/ 692 w 735"/>
              <a:gd name="T13" fmla="*/ 590 h 734"/>
              <a:gd name="T14" fmla="*/ 702 w 735"/>
              <a:gd name="T15" fmla="*/ 566 h 734"/>
              <a:gd name="T16" fmla="*/ 33 w 735"/>
              <a:gd name="T17" fmla="*/ 534 h 734"/>
              <a:gd name="T18" fmla="*/ 54 w 735"/>
              <a:gd name="T19" fmla="*/ 35 h 734"/>
              <a:gd name="T20" fmla="*/ 35 w 735"/>
              <a:gd name="T21" fmla="*/ 53 h 734"/>
              <a:gd name="T22" fmla="*/ 33 w 735"/>
              <a:gd name="T23" fmla="*/ 500 h 734"/>
              <a:gd name="T24" fmla="*/ 702 w 735"/>
              <a:gd name="T25" fmla="*/ 66 h 734"/>
              <a:gd name="T26" fmla="*/ 692 w 735"/>
              <a:gd name="T27" fmla="*/ 43 h 734"/>
              <a:gd name="T28" fmla="*/ 668 w 735"/>
              <a:gd name="T29" fmla="*/ 32 h 734"/>
              <a:gd name="T30" fmla="*/ 67 w 735"/>
              <a:gd name="T31" fmla="*/ 0 h 734"/>
              <a:gd name="T32" fmla="*/ 689 w 735"/>
              <a:gd name="T33" fmla="*/ 2 h 734"/>
              <a:gd name="T34" fmla="*/ 722 w 735"/>
              <a:gd name="T35" fmla="*/ 27 h 734"/>
              <a:gd name="T36" fmla="*/ 735 w 735"/>
              <a:gd name="T37" fmla="*/ 66 h 734"/>
              <a:gd name="T38" fmla="*/ 731 w 735"/>
              <a:gd name="T39" fmla="*/ 589 h 734"/>
              <a:gd name="T40" fmla="*/ 707 w 735"/>
              <a:gd name="T41" fmla="*/ 621 h 734"/>
              <a:gd name="T42" fmla="*/ 668 w 735"/>
              <a:gd name="T43" fmla="*/ 633 h 734"/>
              <a:gd name="T44" fmla="*/ 435 w 735"/>
              <a:gd name="T45" fmla="*/ 700 h 734"/>
              <a:gd name="T46" fmla="*/ 490 w 735"/>
              <a:gd name="T47" fmla="*/ 701 h 734"/>
              <a:gd name="T48" fmla="*/ 498 w 735"/>
              <a:gd name="T49" fmla="*/ 708 h 734"/>
              <a:gd name="T50" fmla="*/ 502 w 735"/>
              <a:gd name="T51" fmla="*/ 717 h 734"/>
              <a:gd name="T52" fmla="*/ 498 w 735"/>
              <a:gd name="T53" fmla="*/ 727 h 734"/>
              <a:gd name="T54" fmla="*/ 490 w 735"/>
              <a:gd name="T55" fmla="*/ 733 h 734"/>
              <a:gd name="T56" fmla="*/ 250 w 735"/>
              <a:gd name="T57" fmla="*/ 734 h 734"/>
              <a:gd name="T58" fmla="*/ 241 w 735"/>
              <a:gd name="T59" fmla="*/ 731 h 734"/>
              <a:gd name="T60" fmla="*/ 234 w 735"/>
              <a:gd name="T61" fmla="*/ 722 h 734"/>
              <a:gd name="T62" fmla="*/ 234 w 735"/>
              <a:gd name="T63" fmla="*/ 712 h 734"/>
              <a:gd name="T64" fmla="*/ 241 w 735"/>
              <a:gd name="T65" fmla="*/ 704 h 734"/>
              <a:gd name="T66" fmla="*/ 250 w 735"/>
              <a:gd name="T67" fmla="*/ 700 h 734"/>
              <a:gd name="T68" fmla="*/ 300 w 735"/>
              <a:gd name="T69" fmla="*/ 633 h 734"/>
              <a:gd name="T70" fmla="*/ 46 w 735"/>
              <a:gd name="T71" fmla="*/ 631 h 734"/>
              <a:gd name="T72" fmla="*/ 13 w 735"/>
              <a:gd name="T73" fmla="*/ 607 h 734"/>
              <a:gd name="T74" fmla="*/ 0 w 735"/>
              <a:gd name="T75" fmla="*/ 566 h 734"/>
              <a:gd name="T76" fmla="*/ 4 w 735"/>
              <a:gd name="T77" fmla="*/ 45 h 734"/>
              <a:gd name="T78" fmla="*/ 27 w 735"/>
              <a:gd name="T79" fmla="*/ 13 h 734"/>
              <a:gd name="T80" fmla="*/ 67 w 735"/>
              <a:gd name="T81" fmla="*/ 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35" h="734">
                <a:moveTo>
                  <a:pt x="334" y="633"/>
                </a:moveTo>
                <a:lnTo>
                  <a:pt x="334" y="700"/>
                </a:lnTo>
                <a:lnTo>
                  <a:pt x="401" y="700"/>
                </a:lnTo>
                <a:lnTo>
                  <a:pt x="401" y="633"/>
                </a:lnTo>
                <a:lnTo>
                  <a:pt x="334" y="633"/>
                </a:lnTo>
                <a:close/>
                <a:moveTo>
                  <a:pt x="33" y="534"/>
                </a:moveTo>
                <a:lnTo>
                  <a:pt x="33" y="566"/>
                </a:lnTo>
                <a:lnTo>
                  <a:pt x="35" y="580"/>
                </a:lnTo>
                <a:lnTo>
                  <a:pt x="43" y="590"/>
                </a:lnTo>
                <a:lnTo>
                  <a:pt x="54" y="598"/>
                </a:lnTo>
                <a:lnTo>
                  <a:pt x="67" y="600"/>
                </a:lnTo>
                <a:lnTo>
                  <a:pt x="668" y="600"/>
                </a:lnTo>
                <a:lnTo>
                  <a:pt x="681" y="598"/>
                </a:lnTo>
                <a:lnTo>
                  <a:pt x="692" y="590"/>
                </a:lnTo>
                <a:lnTo>
                  <a:pt x="699" y="580"/>
                </a:lnTo>
                <a:lnTo>
                  <a:pt x="702" y="566"/>
                </a:lnTo>
                <a:lnTo>
                  <a:pt x="702" y="534"/>
                </a:lnTo>
                <a:lnTo>
                  <a:pt x="33" y="534"/>
                </a:lnTo>
                <a:close/>
                <a:moveTo>
                  <a:pt x="67" y="32"/>
                </a:moveTo>
                <a:lnTo>
                  <a:pt x="54" y="35"/>
                </a:lnTo>
                <a:lnTo>
                  <a:pt x="43" y="43"/>
                </a:lnTo>
                <a:lnTo>
                  <a:pt x="35" y="53"/>
                </a:lnTo>
                <a:lnTo>
                  <a:pt x="33" y="66"/>
                </a:lnTo>
                <a:lnTo>
                  <a:pt x="33" y="500"/>
                </a:lnTo>
                <a:lnTo>
                  <a:pt x="702" y="500"/>
                </a:lnTo>
                <a:lnTo>
                  <a:pt x="702" y="66"/>
                </a:lnTo>
                <a:lnTo>
                  <a:pt x="699" y="53"/>
                </a:lnTo>
                <a:lnTo>
                  <a:pt x="692" y="43"/>
                </a:lnTo>
                <a:lnTo>
                  <a:pt x="681" y="35"/>
                </a:lnTo>
                <a:lnTo>
                  <a:pt x="668" y="32"/>
                </a:lnTo>
                <a:lnTo>
                  <a:pt x="67" y="32"/>
                </a:lnTo>
                <a:close/>
                <a:moveTo>
                  <a:pt x="67" y="0"/>
                </a:moveTo>
                <a:lnTo>
                  <a:pt x="668" y="0"/>
                </a:lnTo>
                <a:lnTo>
                  <a:pt x="689" y="2"/>
                </a:lnTo>
                <a:lnTo>
                  <a:pt x="707" y="13"/>
                </a:lnTo>
                <a:lnTo>
                  <a:pt x="722" y="27"/>
                </a:lnTo>
                <a:lnTo>
                  <a:pt x="731" y="45"/>
                </a:lnTo>
                <a:lnTo>
                  <a:pt x="735" y="66"/>
                </a:lnTo>
                <a:lnTo>
                  <a:pt x="735" y="566"/>
                </a:lnTo>
                <a:lnTo>
                  <a:pt x="731" y="589"/>
                </a:lnTo>
                <a:lnTo>
                  <a:pt x="722" y="607"/>
                </a:lnTo>
                <a:lnTo>
                  <a:pt x="707" y="621"/>
                </a:lnTo>
                <a:lnTo>
                  <a:pt x="689" y="631"/>
                </a:lnTo>
                <a:lnTo>
                  <a:pt x="668" y="633"/>
                </a:lnTo>
                <a:lnTo>
                  <a:pt x="435" y="633"/>
                </a:lnTo>
                <a:lnTo>
                  <a:pt x="435" y="700"/>
                </a:lnTo>
                <a:lnTo>
                  <a:pt x="485" y="700"/>
                </a:lnTo>
                <a:lnTo>
                  <a:pt x="490" y="701"/>
                </a:lnTo>
                <a:lnTo>
                  <a:pt x="494" y="704"/>
                </a:lnTo>
                <a:lnTo>
                  <a:pt x="498" y="708"/>
                </a:lnTo>
                <a:lnTo>
                  <a:pt x="500" y="712"/>
                </a:lnTo>
                <a:lnTo>
                  <a:pt x="502" y="717"/>
                </a:lnTo>
                <a:lnTo>
                  <a:pt x="500" y="722"/>
                </a:lnTo>
                <a:lnTo>
                  <a:pt x="498" y="727"/>
                </a:lnTo>
                <a:lnTo>
                  <a:pt x="494" y="731"/>
                </a:lnTo>
                <a:lnTo>
                  <a:pt x="490" y="733"/>
                </a:lnTo>
                <a:lnTo>
                  <a:pt x="485" y="734"/>
                </a:lnTo>
                <a:lnTo>
                  <a:pt x="250" y="734"/>
                </a:lnTo>
                <a:lnTo>
                  <a:pt x="245" y="733"/>
                </a:lnTo>
                <a:lnTo>
                  <a:pt x="241" y="731"/>
                </a:lnTo>
                <a:lnTo>
                  <a:pt x="237" y="727"/>
                </a:lnTo>
                <a:lnTo>
                  <a:pt x="234" y="722"/>
                </a:lnTo>
                <a:lnTo>
                  <a:pt x="233" y="717"/>
                </a:lnTo>
                <a:lnTo>
                  <a:pt x="234" y="712"/>
                </a:lnTo>
                <a:lnTo>
                  <a:pt x="237" y="708"/>
                </a:lnTo>
                <a:lnTo>
                  <a:pt x="241" y="704"/>
                </a:lnTo>
                <a:lnTo>
                  <a:pt x="245" y="701"/>
                </a:lnTo>
                <a:lnTo>
                  <a:pt x="250" y="700"/>
                </a:lnTo>
                <a:lnTo>
                  <a:pt x="300" y="700"/>
                </a:lnTo>
                <a:lnTo>
                  <a:pt x="300" y="633"/>
                </a:lnTo>
                <a:lnTo>
                  <a:pt x="67" y="633"/>
                </a:lnTo>
                <a:lnTo>
                  <a:pt x="46" y="631"/>
                </a:lnTo>
                <a:lnTo>
                  <a:pt x="27" y="621"/>
                </a:lnTo>
                <a:lnTo>
                  <a:pt x="13" y="607"/>
                </a:lnTo>
                <a:lnTo>
                  <a:pt x="4" y="589"/>
                </a:lnTo>
                <a:lnTo>
                  <a:pt x="0" y="566"/>
                </a:lnTo>
                <a:lnTo>
                  <a:pt x="0" y="66"/>
                </a:lnTo>
                <a:lnTo>
                  <a:pt x="4" y="45"/>
                </a:lnTo>
                <a:lnTo>
                  <a:pt x="13" y="27"/>
                </a:lnTo>
                <a:lnTo>
                  <a:pt x="27" y="13"/>
                </a:lnTo>
                <a:lnTo>
                  <a:pt x="46" y="2"/>
                </a:lnTo>
                <a:lnTo>
                  <a:pt x="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7" name="Freeform 2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56562" y="7206842"/>
            <a:ext cx="443501" cy="443501"/>
          </a:xfrm>
          <a:custGeom>
            <a:avLst/>
            <a:gdLst>
              <a:gd name="T0" fmla="*/ 404 w 742"/>
              <a:gd name="T1" fmla="*/ 708 h 742"/>
              <a:gd name="T2" fmla="*/ 34 w 742"/>
              <a:gd name="T3" fmla="*/ 539 h 742"/>
              <a:gd name="T4" fmla="*/ 44 w 742"/>
              <a:gd name="T5" fmla="*/ 597 h 742"/>
              <a:gd name="T6" fmla="*/ 675 w 742"/>
              <a:gd name="T7" fmla="*/ 607 h 742"/>
              <a:gd name="T8" fmla="*/ 705 w 742"/>
              <a:gd name="T9" fmla="*/ 586 h 742"/>
              <a:gd name="T10" fmla="*/ 34 w 742"/>
              <a:gd name="T11" fmla="*/ 539 h 742"/>
              <a:gd name="T12" fmla="*/ 449 w 742"/>
              <a:gd name="T13" fmla="*/ 204 h 742"/>
              <a:gd name="T14" fmla="*/ 472 w 742"/>
              <a:gd name="T15" fmla="*/ 269 h 742"/>
              <a:gd name="T16" fmla="*/ 450 w 742"/>
              <a:gd name="T17" fmla="*/ 332 h 742"/>
              <a:gd name="T18" fmla="*/ 466 w 742"/>
              <a:gd name="T19" fmla="*/ 357 h 742"/>
              <a:gd name="T20" fmla="*/ 474 w 742"/>
              <a:gd name="T21" fmla="*/ 371 h 742"/>
              <a:gd name="T22" fmla="*/ 460 w 742"/>
              <a:gd name="T23" fmla="*/ 388 h 742"/>
              <a:gd name="T24" fmla="*/ 385 w 742"/>
              <a:gd name="T25" fmla="*/ 369 h 742"/>
              <a:gd name="T26" fmla="*/ 379 w 742"/>
              <a:gd name="T27" fmla="*/ 367 h 742"/>
              <a:gd name="T28" fmla="*/ 371 w 742"/>
              <a:gd name="T29" fmla="*/ 357 h 742"/>
              <a:gd name="T30" fmla="*/ 371 w 742"/>
              <a:gd name="T31" fmla="*/ 349 h 742"/>
              <a:gd name="T32" fmla="*/ 394 w 742"/>
              <a:gd name="T33" fmla="*/ 272 h 742"/>
              <a:gd name="T34" fmla="*/ 415 w 742"/>
              <a:gd name="T35" fmla="*/ 269 h 742"/>
              <a:gd name="T36" fmla="*/ 422 w 742"/>
              <a:gd name="T37" fmla="*/ 284 h 742"/>
              <a:gd name="T38" fmla="*/ 426 w 742"/>
              <a:gd name="T39" fmla="*/ 307 h 742"/>
              <a:gd name="T40" fmla="*/ 436 w 742"/>
              <a:gd name="T41" fmla="*/ 251 h 742"/>
              <a:gd name="T42" fmla="*/ 402 w 742"/>
              <a:gd name="T43" fmla="*/ 210 h 742"/>
              <a:gd name="T44" fmla="*/ 290 w 742"/>
              <a:gd name="T45" fmla="*/ 151 h 742"/>
              <a:gd name="T46" fmla="*/ 361 w 742"/>
              <a:gd name="T47" fmla="*/ 171 h 742"/>
              <a:gd name="T48" fmla="*/ 370 w 742"/>
              <a:gd name="T49" fmla="*/ 179 h 742"/>
              <a:gd name="T50" fmla="*/ 371 w 742"/>
              <a:gd name="T51" fmla="*/ 191 h 742"/>
              <a:gd name="T52" fmla="*/ 349 w 742"/>
              <a:gd name="T53" fmla="*/ 268 h 742"/>
              <a:gd name="T54" fmla="*/ 328 w 742"/>
              <a:gd name="T55" fmla="*/ 271 h 742"/>
              <a:gd name="T56" fmla="*/ 320 w 742"/>
              <a:gd name="T57" fmla="*/ 256 h 742"/>
              <a:gd name="T58" fmla="*/ 316 w 742"/>
              <a:gd name="T59" fmla="*/ 231 h 742"/>
              <a:gd name="T60" fmla="*/ 306 w 742"/>
              <a:gd name="T61" fmla="*/ 289 h 742"/>
              <a:gd name="T62" fmla="*/ 341 w 742"/>
              <a:gd name="T63" fmla="*/ 330 h 742"/>
              <a:gd name="T64" fmla="*/ 294 w 742"/>
              <a:gd name="T65" fmla="*/ 336 h 742"/>
              <a:gd name="T66" fmla="*/ 269 w 742"/>
              <a:gd name="T67" fmla="*/ 269 h 742"/>
              <a:gd name="T68" fmla="*/ 293 w 742"/>
              <a:gd name="T69" fmla="*/ 206 h 742"/>
              <a:gd name="T70" fmla="*/ 278 w 742"/>
              <a:gd name="T71" fmla="*/ 183 h 742"/>
              <a:gd name="T72" fmla="*/ 269 w 742"/>
              <a:gd name="T73" fmla="*/ 168 h 742"/>
              <a:gd name="T74" fmla="*/ 282 w 742"/>
              <a:gd name="T75" fmla="*/ 151 h 742"/>
              <a:gd name="T76" fmla="*/ 55 w 742"/>
              <a:gd name="T77" fmla="*/ 36 h 742"/>
              <a:gd name="T78" fmla="*/ 34 w 742"/>
              <a:gd name="T79" fmla="*/ 68 h 742"/>
              <a:gd name="T80" fmla="*/ 708 w 742"/>
              <a:gd name="T81" fmla="*/ 68 h 742"/>
              <a:gd name="T82" fmla="*/ 688 w 742"/>
              <a:gd name="T83" fmla="*/ 36 h 742"/>
              <a:gd name="T84" fmla="*/ 68 w 742"/>
              <a:gd name="T85" fmla="*/ 0 h 742"/>
              <a:gd name="T86" fmla="*/ 714 w 742"/>
              <a:gd name="T87" fmla="*/ 13 h 742"/>
              <a:gd name="T88" fmla="*/ 742 w 742"/>
              <a:gd name="T89" fmla="*/ 68 h 742"/>
              <a:gd name="T90" fmla="*/ 729 w 742"/>
              <a:gd name="T91" fmla="*/ 614 h 742"/>
              <a:gd name="T92" fmla="*/ 675 w 742"/>
              <a:gd name="T93" fmla="*/ 641 h 742"/>
              <a:gd name="T94" fmla="*/ 489 w 742"/>
              <a:gd name="T95" fmla="*/ 708 h 742"/>
              <a:gd name="T96" fmla="*/ 502 w 742"/>
              <a:gd name="T97" fmla="*/ 714 h 742"/>
              <a:gd name="T98" fmla="*/ 505 w 742"/>
              <a:gd name="T99" fmla="*/ 730 h 742"/>
              <a:gd name="T100" fmla="*/ 494 w 742"/>
              <a:gd name="T101" fmla="*/ 741 h 742"/>
              <a:gd name="T102" fmla="*/ 247 w 742"/>
              <a:gd name="T103" fmla="*/ 741 h 742"/>
              <a:gd name="T104" fmla="*/ 237 w 742"/>
              <a:gd name="T105" fmla="*/ 730 h 742"/>
              <a:gd name="T106" fmla="*/ 239 w 742"/>
              <a:gd name="T107" fmla="*/ 714 h 742"/>
              <a:gd name="T108" fmla="*/ 254 w 742"/>
              <a:gd name="T109" fmla="*/ 708 h 742"/>
              <a:gd name="T110" fmla="*/ 68 w 742"/>
              <a:gd name="T111" fmla="*/ 641 h 742"/>
              <a:gd name="T112" fmla="*/ 13 w 742"/>
              <a:gd name="T113" fmla="*/ 614 h 742"/>
              <a:gd name="T114" fmla="*/ 0 w 742"/>
              <a:gd name="T115" fmla="*/ 68 h 742"/>
              <a:gd name="T116" fmla="*/ 27 w 742"/>
              <a:gd name="T117" fmla="*/ 13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42" h="742">
                <a:moveTo>
                  <a:pt x="337" y="641"/>
                </a:moveTo>
                <a:lnTo>
                  <a:pt x="337" y="708"/>
                </a:lnTo>
                <a:lnTo>
                  <a:pt x="404" y="708"/>
                </a:lnTo>
                <a:lnTo>
                  <a:pt x="404" y="641"/>
                </a:lnTo>
                <a:lnTo>
                  <a:pt x="337" y="641"/>
                </a:lnTo>
                <a:close/>
                <a:moveTo>
                  <a:pt x="34" y="539"/>
                </a:moveTo>
                <a:lnTo>
                  <a:pt x="34" y="573"/>
                </a:lnTo>
                <a:lnTo>
                  <a:pt x="36" y="586"/>
                </a:lnTo>
                <a:lnTo>
                  <a:pt x="44" y="597"/>
                </a:lnTo>
                <a:lnTo>
                  <a:pt x="55" y="604"/>
                </a:lnTo>
                <a:lnTo>
                  <a:pt x="68" y="607"/>
                </a:lnTo>
                <a:lnTo>
                  <a:pt x="675" y="607"/>
                </a:lnTo>
                <a:lnTo>
                  <a:pt x="688" y="604"/>
                </a:lnTo>
                <a:lnTo>
                  <a:pt x="699" y="597"/>
                </a:lnTo>
                <a:lnTo>
                  <a:pt x="705" y="586"/>
                </a:lnTo>
                <a:lnTo>
                  <a:pt x="708" y="573"/>
                </a:lnTo>
                <a:lnTo>
                  <a:pt x="708" y="539"/>
                </a:lnTo>
                <a:lnTo>
                  <a:pt x="34" y="539"/>
                </a:lnTo>
                <a:close/>
                <a:moveTo>
                  <a:pt x="411" y="176"/>
                </a:moveTo>
                <a:lnTo>
                  <a:pt x="432" y="188"/>
                </a:lnTo>
                <a:lnTo>
                  <a:pt x="449" y="204"/>
                </a:lnTo>
                <a:lnTo>
                  <a:pt x="460" y="223"/>
                </a:lnTo>
                <a:lnTo>
                  <a:pt x="470" y="246"/>
                </a:lnTo>
                <a:lnTo>
                  <a:pt x="472" y="269"/>
                </a:lnTo>
                <a:lnTo>
                  <a:pt x="470" y="293"/>
                </a:lnTo>
                <a:lnTo>
                  <a:pt x="462" y="314"/>
                </a:lnTo>
                <a:lnTo>
                  <a:pt x="450" y="332"/>
                </a:lnTo>
                <a:lnTo>
                  <a:pt x="434" y="348"/>
                </a:lnTo>
                <a:lnTo>
                  <a:pt x="460" y="356"/>
                </a:lnTo>
                <a:lnTo>
                  <a:pt x="466" y="357"/>
                </a:lnTo>
                <a:lnTo>
                  <a:pt x="468" y="360"/>
                </a:lnTo>
                <a:lnTo>
                  <a:pt x="471" y="364"/>
                </a:lnTo>
                <a:lnTo>
                  <a:pt x="474" y="371"/>
                </a:lnTo>
                <a:lnTo>
                  <a:pt x="471" y="379"/>
                </a:lnTo>
                <a:lnTo>
                  <a:pt x="466" y="386"/>
                </a:lnTo>
                <a:lnTo>
                  <a:pt x="460" y="388"/>
                </a:lnTo>
                <a:lnTo>
                  <a:pt x="457" y="388"/>
                </a:lnTo>
                <a:lnTo>
                  <a:pt x="453" y="387"/>
                </a:lnTo>
                <a:lnTo>
                  <a:pt x="385" y="369"/>
                </a:lnTo>
                <a:lnTo>
                  <a:pt x="382" y="370"/>
                </a:lnTo>
                <a:lnTo>
                  <a:pt x="382" y="369"/>
                </a:lnTo>
                <a:lnTo>
                  <a:pt x="379" y="367"/>
                </a:lnTo>
                <a:lnTo>
                  <a:pt x="375" y="365"/>
                </a:lnTo>
                <a:lnTo>
                  <a:pt x="373" y="361"/>
                </a:lnTo>
                <a:lnTo>
                  <a:pt x="371" y="357"/>
                </a:lnTo>
                <a:lnTo>
                  <a:pt x="370" y="353"/>
                </a:lnTo>
                <a:lnTo>
                  <a:pt x="371" y="349"/>
                </a:lnTo>
                <a:lnTo>
                  <a:pt x="371" y="349"/>
                </a:lnTo>
                <a:lnTo>
                  <a:pt x="390" y="280"/>
                </a:lnTo>
                <a:lnTo>
                  <a:pt x="391" y="276"/>
                </a:lnTo>
                <a:lnTo>
                  <a:pt x="394" y="272"/>
                </a:lnTo>
                <a:lnTo>
                  <a:pt x="398" y="269"/>
                </a:lnTo>
                <a:lnTo>
                  <a:pt x="407" y="267"/>
                </a:lnTo>
                <a:lnTo>
                  <a:pt x="415" y="269"/>
                </a:lnTo>
                <a:lnTo>
                  <a:pt x="421" y="276"/>
                </a:lnTo>
                <a:lnTo>
                  <a:pt x="422" y="280"/>
                </a:lnTo>
                <a:lnTo>
                  <a:pt x="422" y="284"/>
                </a:lnTo>
                <a:lnTo>
                  <a:pt x="422" y="288"/>
                </a:lnTo>
                <a:lnTo>
                  <a:pt x="413" y="322"/>
                </a:lnTo>
                <a:lnTo>
                  <a:pt x="426" y="307"/>
                </a:lnTo>
                <a:lnTo>
                  <a:pt x="436" y="290"/>
                </a:lnTo>
                <a:lnTo>
                  <a:pt x="438" y="269"/>
                </a:lnTo>
                <a:lnTo>
                  <a:pt x="436" y="251"/>
                </a:lnTo>
                <a:lnTo>
                  <a:pt x="428" y="234"/>
                </a:lnTo>
                <a:lnTo>
                  <a:pt x="417" y="221"/>
                </a:lnTo>
                <a:lnTo>
                  <a:pt x="402" y="210"/>
                </a:lnTo>
                <a:lnTo>
                  <a:pt x="411" y="176"/>
                </a:lnTo>
                <a:close/>
                <a:moveTo>
                  <a:pt x="286" y="151"/>
                </a:moveTo>
                <a:lnTo>
                  <a:pt x="290" y="151"/>
                </a:lnTo>
                <a:lnTo>
                  <a:pt x="358" y="170"/>
                </a:lnTo>
                <a:lnTo>
                  <a:pt x="361" y="170"/>
                </a:lnTo>
                <a:lnTo>
                  <a:pt x="361" y="171"/>
                </a:lnTo>
                <a:lnTo>
                  <a:pt x="365" y="172"/>
                </a:lnTo>
                <a:lnTo>
                  <a:pt x="368" y="175"/>
                </a:lnTo>
                <a:lnTo>
                  <a:pt x="370" y="179"/>
                </a:lnTo>
                <a:lnTo>
                  <a:pt x="371" y="183"/>
                </a:lnTo>
                <a:lnTo>
                  <a:pt x="373" y="187"/>
                </a:lnTo>
                <a:lnTo>
                  <a:pt x="371" y="191"/>
                </a:lnTo>
                <a:lnTo>
                  <a:pt x="353" y="260"/>
                </a:lnTo>
                <a:lnTo>
                  <a:pt x="352" y="264"/>
                </a:lnTo>
                <a:lnTo>
                  <a:pt x="349" y="268"/>
                </a:lnTo>
                <a:lnTo>
                  <a:pt x="345" y="271"/>
                </a:lnTo>
                <a:lnTo>
                  <a:pt x="337" y="273"/>
                </a:lnTo>
                <a:lnTo>
                  <a:pt x="328" y="271"/>
                </a:lnTo>
                <a:lnTo>
                  <a:pt x="323" y="264"/>
                </a:lnTo>
                <a:lnTo>
                  <a:pt x="320" y="260"/>
                </a:lnTo>
                <a:lnTo>
                  <a:pt x="320" y="256"/>
                </a:lnTo>
                <a:lnTo>
                  <a:pt x="320" y="252"/>
                </a:lnTo>
                <a:lnTo>
                  <a:pt x="330" y="217"/>
                </a:lnTo>
                <a:lnTo>
                  <a:pt x="316" y="231"/>
                </a:lnTo>
                <a:lnTo>
                  <a:pt x="307" y="248"/>
                </a:lnTo>
                <a:lnTo>
                  <a:pt x="303" y="269"/>
                </a:lnTo>
                <a:lnTo>
                  <a:pt x="306" y="289"/>
                </a:lnTo>
                <a:lnTo>
                  <a:pt x="314" y="306"/>
                </a:lnTo>
                <a:lnTo>
                  <a:pt x="326" y="319"/>
                </a:lnTo>
                <a:lnTo>
                  <a:pt x="341" y="330"/>
                </a:lnTo>
                <a:lnTo>
                  <a:pt x="332" y="364"/>
                </a:lnTo>
                <a:lnTo>
                  <a:pt x="311" y="352"/>
                </a:lnTo>
                <a:lnTo>
                  <a:pt x="294" y="336"/>
                </a:lnTo>
                <a:lnTo>
                  <a:pt x="281" y="316"/>
                </a:lnTo>
                <a:lnTo>
                  <a:pt x="273" y="294"/>
                </a:lnTo>
                <a:lnTo>
                  <a:pt x="269" y="269"/>
                </a:lnTo>
                <a:lnTo>
                  <a:pt x="272" y="247"/>
                </a:lnTo>
                <a:lnTo>
                  <a:pt x="280" y="226"/>
                </a:lnTo>
                <a:lnTo>
                  <a:pt x="293" y="206"/>
                </a:lnTo>
                <a:lnTo>
                  <a:pt x="309" y="192"/>
                </a:lnTo>
                <a:lnTo>
                  <a:pt x="282" y="184"/>
                </a:lnTo>
                <a:lnTo>
                  <a:pt x="278" y="183"/>
                </a:lnTo>
                <a:lnTo>
                  <a:pt x="275" y="180"/>
                </a:lnTo>
                <a:lnTo>
                  <a:pt x="272" y="176"/>
                </a:lnTo>
                <a:lnTo>
                  <a:pt x="269" y="168"/>
                </a:lnTo>
                <a:lnTo>
                  <a:pt x="272" y="161"/>
                </a:lnTo>
                <a:lnTo>
                  <a:pt x="278" y="154"/>
                </a:lnTo>
                <a:lnTo>
                  <a:pt x="282" y="151"/>
                </a:lnTo>
                <a:lnTo>
                  <a:pt x="286" y="151"/>
                </a:lnTo>
                <a:close/>
                <a:moveTo>
                  <a:pt x="68" y="34"/>
                </a:moveTo>
                <a:lnTo>
                  <a:pt x="55" y="36"/>
                </a:lnTo>
                <a:lnTo>
                  <a:pt x="44" y="43"/>
                </a:lnTo>
                <a:lnTo>
                  <a:pt x="36" y="55"/>
                </a:lnTo>
                <a:lnTo>
                  <a:pt x="34" y="68"/>
                </a:lnTo>
                <a:lnTo>
                  <a:pt x="34" y="506"/>
                </a:lnTo>
                <a:lnTo>
                  <a:pt x="708" y="506"/>
                </a:lnTo>
                <a:lnTo>
                  <a:pt x="708" y="68"/>
                </a:lnTo>
                <a:lnTo>
                  <a:pt x="705" y="55"/>
                </a:lnTo>
                <a:lnTo>
                  <a:pt x="699" y="43"/>
                </a:lnTo>
                <a:lnTo>
                  <a:pt x="688" y="36"/>
                </a:lnTo>
                <a:lnTo>
                  <a:pt x="675" y="34"/>
                </a:lnTo>
                <a:lnTo>
                  <a:pt x="68" y="34"/>
                </a:lnTo>
                <a:close/>
                <a:moveTo>
                  <a:pt x="68" y="0"/>
                </a:moveTo>
                <a:lnTo>
                  <a:pt x="675" y="0"/>
                </a:lnTo>
                <a:lnTo>
                  <a:pt x="696" y="4"/>
                </a:lnTo>
                <a:lnTo>
                  <a:pt x="714" y="13"/>
                </a:lnTo>
                <a:lnTo>
                  <a:pt x="729" y="27"/>
                </a:lnTo>
                <a:lnTo>
                  <a:pt x="739" y="45"/>
                </a:lnTo>
                <a:lnTo>
                  <a:pt x="742" y="68"/>
                </a:lnTo>
                <a:lnTo>
                  <a:pt x="742" y="573"/>
                </a:lnTo>
                <a:lnTo>
                  <a:pt x="739" y="594"/>
                </a:lnTo>
                <a:lnTo>
                  <a:pt x="729" y="614"/>
                </a:lnTo>
                <a:lnTo>
                  <a:pt x="714" y="628"/>
                </a:lnTo>
                <a:lnTo>
                  <a:pt x="696" y="637"/>
                </a:lnTo>
                <a:lnTo>
                  <a:pt x="675" y="641"/>
                </a:lnTo>
                <a:lnTo>
                  <a:pt x="438" y="641"/>
                </a:lnTo>
                <a:lnTo>
                  <a:pt x="438" y="708"/>
                </a:lnTo>
                <a:lnTo>
                  <a:pt x="489" y="708"/>
                </a:lnTo>
                <a:lnTo>
                  <a:pt x="494" y="709"/>
                </a:lnTo>
                <a:lnTo>
                  <a:pt x="498" y="712"/>
                </a:lnTo>
                <a:lnTo>
                  <a:pt x="502" y="714"/>
                </a:lnTo>
                <a:lnTo>
                  <a:pt x="505" y="720"/>
                </a:lnTo>
                <a:lnTo>
                  <a:pt x="506" y="725"/>
                </a:lnTo>
                <a:lnTo>
                  <a:pt x="505" y="730"/>
                </a:lnTo>
                <a:lnTo>
                  <a:pt x="502" y="735"/>
                </a:lnTo>
                <a:lnTo>
                  <a:pt x="498" y="739"/>
                </a:lnTo>
                <a:lnTo>
                  <a:pt x="494" y="741"/>
                </a:lnTo>
                <a:lnTo>
                  <a:pt x="489" y="742"/>
                </a:lnTo>
                <a:lnTo>
                  <a:pt x="254" y="742"/>
                </a:lnTo>
                <a:lnTo>
                  <a:pt x="247" y="741"/>
                </a:lnTo>
                <a:lnTo>
                  <a:pt x="243" y="739"/>
                </a:lnTo>
                <a:lnTo>
                  <a:pt x="239" y="735"/>
                </a:lnTo>
                <a:lnTo>
                  <a:pt x="237" y="730"/>
                </a:lnTo>
                <a:lnTo>
                  <a:pt x="237" y="725"/>
                </a:lnTo>
                <a:lnTo>
                  <a:pt x="237" y="720"/>
                </a:lnTo>
                <a:lnTo>
                  <a:pt x="239" y="714"/>
                </a:lnTo>
                <a:lnTo>
                  <a:pt x="243" y="712"/>
                </a:lnTo>
                <a:lnTo>
                  <a:pt x="247" y="709"/>
                </a:lnTo>
                <a:lnTo>
                  <a:pt x="254" y="708"/>
                </a:lnTo>
                <a:lnTo>
                  <a:pt x="303" y="708"/>
                </a:lnTo>
                <a:lnTo>
                  <a:pt x="303" y="641"/>
                </a:lnTo>
                <a:lnTo>
                  <a:pt x="68" y="641"/>
                </a:lnTo>
                <a:lnTo>
                  <a:pt x="47" y="637"/>
                </a:lnTo>
                <a:lnTo>
                  <a:pt x="27" y="628"/>
                </a:lnTo>
                <a:lnTo>
                  <a:pt x="13" y="614"/>
                </a:lnTo>
                <a:lnTo>
                  <a:pt x="4" y="594"/>
                </a:lnTo>
                <a:lnTo>
                  <a:pt x="0" y="573"/>
                </a:lnTo>
                <a:lnTo>
                  <a:pt x="0" y="68"/>
                </a:lnTo>
                <a:lnTo>
                  <a:pt x="4" y="45"/>
                </a:lnTo>
                <a:lnTo>
                  <a:pt x="13" y="27"/>
                </a:lnTo>
                <a:lnTo>
                  <a:pt x="27" y="13"/>
                </a:lnTo>
                <a:lnTo>
                  <a:pt x="47" y="4"/>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8" name="Freeform 2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019636" y="7206842"/>
            <a:ext cx="443501" cy="443501"/>
          </a:xfrm>
          <a:custGeom>
            <a:avLst/>
            <a:gdLst>
              <a:gd name="T0" fmla="*/ 338 w 742"/>
              <a:gd name="T1" fmla="*/ 708 h 742"/>
              <a:gd name="T2" fmla="*/ 406 w 742"/>
              <a:gd name="T3" fmla="*/ 641 h 742"/>
              <a:gd name="T4" fmla="*/ 34 w 742"/>
              <a:gd name="T5" fmla="*/ 539 h 742"/>
              <a:gd name="T6" fmla="*/ 37 w 742"/>
              <a:gd name="T7" fmla="*/ 586 h 742"/>
              <a:gd name="T8" fmla="*/ 55 w 742"/>
              <a:gd name="T9" fmla="*/ 604 h 742"/>
              <a:gd name="T10" fmla="*/ 675 w 742"/>
              <a:gd name="T11" fmla="*/ 607 h 742"/>
              <a:gd name="T12" fmla="*/ 699 w 742"/>
              <a:gd name="T13" fmla="*/ 597 h 742"/>
              <a:gd name="T14" fmla="*/ 709 w 742"/>
              <a:gd name="T15" fmla="*/ 573 h 742"/>
              <a:gd name="T16" fmla="*/ 34 w 742"/>
              <a:gd name="T17" fmla="*/ 539 h 742"/>
              <a:gd name="T18" fmla="*/ 377 w 742"/>
              <a:gd name="T19" fmla="*/ 136 h 742"/>
              <a:gd name="T20" fmla="*/ 385 w 742"/>
              <a:gd name="T21" fmla="*/ 141 h 742"/>
              <a:gd name="T22" fmla="*/ 389 w 742"/>
              <a:gd name="T23" fmla="*/ 151 h 742"/>
              <a:gd name="T24" fmla="*/ 427 w 742"/>
              <a:gd name="T25" fmla="*/ 309 h 742"/>
              <a:gd name="T26" fmla="*/ 435 w 742"/>
              <a:gd name="T27" fmla="*/ 305 h 742"/>
              <a:gd name="T28" fmla="*/ 444 w 742"/>
              <a:gd name="T29" fmla="*/ 305 h 742"/>
              <a:gd name="T30" fmla="*/ 453 w 742"/>
              <a:gd name="T31" fmla="*/ 310 h 742"/>
              <a:gd name="T32" fmla="*/ 455 w 742"/>
              <a:gd name="T33" fmla="*/ 320 h 742"/>
              <a:gd name="T34" fmla="*/ 454 w 742"/>
              <a:gd name="T35" fmla="*/ 328 h 742"/>
              <a:gd name="T36" fmla="*/ 383 w 742"/>
              <a:gd name="T37" fmla="*/ 400 h 742"/>
              <a:gd name="T38" fmla="*/ 376 w 742"/>
              <a:gd name="T39" fmla="*/ 404 h 742"/>
              <a:gd name="T40" fmla="*/ 366 w 742"/>
              <a:gd name="T41" fmla="*/ 404 h 742"/>
              <a:gd name="T42" fmla="*/ 360 w 742"/>
              <a:gd name="T43" fmla="*/ 400 h 742"/>
              <a:gd name="T44" fmla="*/ 289 w 742"/>
              <a:gd name="T45" fmla="*/ 328 h 742"/>
              <a:gd name="T46" fmla="*/ 287 w 742"/>
              <a:gd name="T47" fmla="*/ 320 h 742"/>
              <a:gd name="T48" fmla="*/ 291 w 742"/>
              <a:gd name="T49" fmla="*/ 310 h 742"/>
              <a:gd name="T50" fmla="*/ 298 w 742"/>
              <a:gd name="T51" fmla="*/ 305 h 742"/>
              <a:gd name="T52" fmla="*/ 309 w 742"/>
              <a:gd name="T53" fmla="*/ 305 h 742"/>
              <a:gd name="T54" fmla="*/ 315 w 742"/>
              <a:gd name="T55" fmla="*/ 309 h 742"/>
              <a:gd name="T56" fmla="*/ 355 w 742"/>
              <a:gd name="T57" fmla="*/ 151 h 742"/>
              <a:gd name="T58" fmla="*/ 357 w 742"/>
              <a:gd name="T59" fmla="*/ 141 h 742"/>
              <a:gd name="T60" fmla="*/ 366 w 742"/>
              <a:gd name="T61" fmla="*/ 136 h 742"/>
              <a:gd name="T62" fmla="*/ 68 w 742"/>
              <a:gd name="T63" fmla="*/ 34 h 742"/>
              <a:gd name="T64" fmla="*/ 44 w 742"/>
              <a:gd name="T65" fmla="*/ 43 h 742"/>
              <a:gd name="T66" fmla="*/ 34 w 742"/>
              <a:gd name="T67" fmla="*/ 68 h 742"/>
              <a:gd name="T68" fmla="*/ 709 w 742"/>
              <a:gd name="T69" fmla="*/ 506 h 742"/>
              <a:gd name="T70" fmla="*/ 705 w 742"/>
              <a:gd name="T71" fmla="*/ 55 h 742"/>
              <a:gd name="T72" fmla="*/ 688 w 742"/>
              <a:gd name="T73" fmla="*/ 36 h 742"/>
              <a:gd name="T74" fmla="*/ 68 w 742"/>
              <a:gd name="T75" fmla="*/ 34 h 742"/>
              <a:gd name="T76" fmla="*/ 675 w 742"/>
              <a:gd name="T77" fmla="*/ 0 h 742"/>
              <a:gd name="T78" fmla="*/ 715 w 742"/>
              <a:gd name="T79" fmla="*/ 13 h 742"/>
              <a:gd name="T80" fmla="*/ 740 w 742"/>
              <a:gd name="T81" fmla="*/ 45 h 742"/>
              <a:gd name="T82" fmla="*/ 742 w 742"/>
              <a:gd name="T83" fmla="*/ 573 h 742"/>
              <a:gd name="T84" fmla="*/ 729 w 742"/>
              <a:gd name="T85" fmla="*/ 614 h 742"/>
              <a:gd name="T86" fmla="*/ 696 w 742"/>
              <a:gd name="T87" fmla="*/ 637 h 742"/>
              <a:gd name="T88" fmla="*/ 438 w 742"/>
              <a:gd name="T89" fmla="*/ 641 h 742"/>
              <a:gd name="T90" fmla="*/ 490 w 742"/>
              <a:gd name="T91" fmla="*/ 708 h 742"/>
              <a:gd name="T92" fmla="*/ 500 w 742"/>
              <a:gd name="T93" fmla="*/ 712 h 742"/>
              <a:gd name="T94" fmla="*/ 505 w 742"/>
              <a:gd name="T95" fmla="*/ 720 h 742"/>
              <a:gd name="T96" fmla="*/ 505 w 742"/>
              <a:gd name="T97" fmla="*/ 730 h 742"/>
              <a:gd name="T98" fmla="*/ 500 w 742"/>
              <a:gd name="T99" fmla="*/ 739 h 742"/>
              <a:gd name="T100" fmla="*/ 490 w 742"/>
              <a:gd name="T101" fmla="*/ 742 h 742"/>
              <a:gd name="T102" fmla="*/ 249 w 742"/>
              <a:gd name="T103" fmla="*/ 741 h 742"/>
              <a:gd name="T104" fmla="*/ 240 w 742"/>
              <a:gd name="T105" fmla="*/ 735 h 742"/>
              <a:gd name="T106" fmla="*/ 237 w 742"/>
              <a:gd name="T107" fmla="*/ 725 h 742"/>
              <a:gd name="T108" fmla="*/ 240 w 742"/>
              <a:gd name="T109" fmla="*/ 714 h 742"/>
              <a:gd name="T110" fmla="*/ 249 w 742"/>
              <a:gd name="T111" fmla="*/ 709 h 742"/>
              <a:gd name="T112" fmla="*/ 304 w 742"/>
              <a:gd name="T113" fmla="*/ 708 h 742"/>
              <a:gd name="T114" fmla="*/ 68 w 742"/>
              <a:gd name="T115" fmla="*/ 641 h 742"/>
              <a:gd name="T116" fmla="*/ 29 w 742"/>
              <a:gd name="T117" fmla="*/ 628 h 742"/>
              <a:gd name="T118" fmla="*/ 4 w 742"/>
              <a:gd name="T119" fmla="*/ 594 h 742"/>
              <a:gd name="T120" fmla="*/ 0 w 742"/>
              <a:gd name="T121" fmla="*/ 68 h 742"/>
              <a:gd name="T122" fmla="*/ 13 w 742"/>
              <a:gd name="T123" fmla="*/ 27 h 742"/>
              <a:gd name="T124" fmla="*/ 47 w 742"/>
              <a:gd name="T125" fmla="*/ 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42" h="742">
                <a:moveTo>
                  <a:pt x="338" y="641"/>
                </a:moveTo>
                <a:lnTo>
                  <a:pt x="338" y="708"/>
                </a:lnTo>
                <a:lnTo>
                  <a:pt x="406" y="708"/>
                </a:lnTo>
                <a:lnTo>
                  <a:pt x="406" y="641"/>
                </a:lnTo>
                <a:lnTo>
                  <a:pt x="338" y="641"/>
                </a:lnTo>
                <a:close/>
                <a:moveTo>
                  <a:pt x="34" y="539"/>
                </a:moveTo>
                <a:lnTo>
                  <a:pt x="34" y="573"/>
                </a:lnTo>
                <a:lnTo>
                  <a:pt x="37" y="586"/>
                </a:lnTo>
                <a:lnTo>
                  <a:pt x="44" y="597"/>
                </a:lnTo>
                <a:lnTo>
                  <a:pt x="55" y="604"/>
                </a:lnTo>
                <a:lnTo>
                  <a:pt x="68" y="607"/>
                </a:lnTo>
                <a:lnTo>
                  <a:pt x="675" y="607"/>
                </a:lnTo>
                <a:lnTo>
                  <a:pt x="688" y="604"/>
                </a:lnTo>
                <a:lnTo>
                  <a:pt x="699" y="597"/>
                </a:lnTo>
                <a:lnTo>
                  <a:pt x="705" y="586"/>
                </a:lnTo>
                <a:lnTo>
                  <a:pt x="709" y="573"/>
                </a:lnTo>
                <a:lnTo>
                  <a:pt x="709" y="539"/>
                </a:lnTo>
                <a:lnTo>
                  <a:pt x="34" y="539"/>
                </a:lnTo>
                <a:close/>
                <a:moveTo>
                  <a:pt x="372" y="134"/>
                </a:moveTo>
                <a:lnTo>
                  <a:pt x="377" y="136"/>
                </a:lnTo>
                <a:lnTo>
                  <a:pt x="381" y="138"/>
                </a:lnTo>
                <a:lnTo>
                  <a:pt x="385" y="141"/>
                </a:lnTo>
                <a:lnTo>
                  <a:pt x="387" y="146"/>
                </a:lnTo>
                <a:lnTo>
                  <a:pt x="389" y="151"/>
                </a:lnTo>
                <a:lnTo>
                  <a:pt x="389" y="347"/>
                </a:lnTo>
                <a:lnTo>
                  <a:pt x="427" y="309"/>
                </a:lnTo>
                <a:lnTo>
                  <a:pt x="431" y="306"/>
                </a:lnTo>
                <a:lnTo>
                  <a:pt x="435" y="305"/>
                </a:lnTo>
                <a:lnTo>
                  <a:pt x="438" y="303"/>
                </a:lnTo>
                <a:lnTo>
                  <a:pt x="444" y="305"/>
                </a:lnTo>
                <a:lnTo>
                  <a:pt x="449" y="307"/>
                </a:lnTo>
                <a:lnTo>
                  <a:pt x="453" y="310"/>
                </a:lnTo>
                <a:lnTo>
                  <a:pt x="455" y="315"/>
                </a:lnTo>
                <a:lnTo>
                  <a:pt x="455" y="320"/>
                </a:lnTo>
                <a:lnTo>
                  <a:pt x="455" y="324"/>
                </a:lnTo>
                <a:lnTo>
                  <a:pt x="454" y="328"/>
                </a:lnTo>
                <a:lnTo>
                  <a:pt x="450" y="332"/>
                </a:lnTo>
                <a:lnTo>
                  <a:pt x="383" y="400"/>
                </a:lnTo>
                <a:lnTo>
                  <a:pt x="380" y="403"/>
                </a:lnTo>
                <a:lnTo>
                  <a:pt x="376" y="404"/>
                </a:lnTo>
                <a:lnTo>
                  <a:pt x="372" y="404"/>
                </a:lnTo>
                <a:lnTo>
                  <a:pt x="366" y="404"/>
                </a:lnTo>
                <a:lnTo>
                  <a:pt x="363" y="403"/>
                </a:lnTo>
                <a:lnTo>
                  <a:pt x="360" y="400"/>
                </a:lnTo>
                <a:lnTo>
                  <a:pt x="292" y="332"/>
                </a:lnTo>
                <a:lnTo>
                  <a:pt x="289" y="328"/>
                </a:lnTo>
                <a:lnTo>
                  <a:pt x="288" y="324"/>
                </a:lnTo>
                <a:lnTo>
                  <a:pt x="287" y="320"/>
                </a:lnTo>
                <a:lnTo>
                  <a:pt x="288" y="315"/>
                </a:lnTo>
                <a:lnTo>
                  <a:pt x="291" y="310"/>
                </a:lnTo>
                <a:lnTo>
                  <a:pt x="294" y="307"/>
                </a:lnTo>
                <a:lnTo>
                  <a:pt x="298" y="305"/>
                </a:lnTo>
                <a:lnTo>
                  <a:pt x="304" y="303"/>
                </a:lnTo>
                <a:lnTo>
                  <a:pt x="309" y="305"/>
                </a:lnTo>
                <a:lnTo>
                  <a:pt x="313" y="306"/>
                </a:lnTo>
                <a:lnTo>
                  <a:pt x="315" y="309"/>
                </a:lnTo>
                <a:lnTo>
                  <a:pt x="355" y="347"/>
                </a:lnTo>
                <a:lnTo>
                  <a:pt x="355" y="151"/>
                </a:lnTo>
                <a:lnTo>
                  <a:pt x="356" y="146"/>
                </a:lnTo>
                <a:lnTo>
                  <a:pt x="357" y="141"/>
                </a:lnTo>
                <a:lnTo>
                  <a:pt x="361" y="138"/>
                </a:lnTo>
                <a:lnTo>
                  <a:pt x="366" y="136"/>
                </a:lnTo>
                <a:lnTo>
                  <a:pt x="372" y="134"/>
                </a:lnTo>
                <a:close/>
                <a:moveTo>
                  <a:pt x="68" y="34"/>
                </a:moveTo>
                <a:lnTo>
                  <a:pt x="55" y="36"/>
                </a:lnTo>
                <a:lnTo>
                  <a:pt x="44" y="43"/>
                </a:lnTo>
                <a:lnTo>
                  <a:pt x="37" y="55"/>
                </a:lnTo>
                <a:lnTo>
                  <a:pt x="34" y="68"/>
                </a:lnTo>
                <a:lnTo>
                  <a:pt x="34" y="506"/>
                </a:lnTo>
                <a:lnTo>
                  <a:pt x="709" y="506"/>
                </a:lnTo>
                <a:lnTo>
                  <a:pt x="709" y="68"/>
                </a:lnTo>
                <a:lnTo>
                  <a:pt x="705" y="55"/>
                </a:lnTo>
                <a:lnTo>
                  <a:pt x="699" y="43"/>
                </a:lnTo>
                <a:lnTo>
                  <a:pt x="688" y="36"/>
                </a:lnTo>
                <a:lnTo>
                  <a:pt x="675" y="34"/>
                </a:lnTo>
                <a:lnTo>
                  <a:pt x="68" y="34"/>
                </a:lnTo>
                <a:close/>
                <a:moveTo>
                  <a:pt x="68" y="0"/>
                </a:moveTo>
                <a:lnTo>
                  <a:pt x="675" y="0"/>
                </a:lnTo>
                <a:lnTo>
                  <a:pt x="696" y="4"/>
                </a:lnTo>
                <a:lnTo>
                  <a:pt x="715" y="13"/>
                </a:lnTo>
                <a:lnTo>
                  <a:pt x="729" y="27"/>
                </a:lnTo>
                <a:lnTo>
                  <a:pt x="740" y="45"/>
                </a:lnTo>
                <a:lnTo>
                  <a:pt x="742" y="68"/>
                </a:lnTo>
                <a:lnTo>
                  <a:pt x="742" y="573"/>
                </a:lnTo>
                <a:lnTo>
                  <a:pt x="740" y="594"/>
                </a:lnTo>
                <a:lnTo>
                  <a:pt x="729" y="614"/>
                </a:lnTo>
                <a:lnTo>
                  <a:pt x="715" y="628"/>
                </a:lnTo>
                <a:lnTo>
                  <a:pt x="696" y="637"/>
                </a:lnTo>
                <a:lnTo>
                  <a:pt x="675" y="641"/>
                </a:lnTo>
                <a:lnTo>
                  <a:pt x="438" y="641"/>
                </a:lnTo>
                <a:lnTo>
                  <a:pt x="438" y="708"/>
                </a:lnTo>
                <a:lnTo>
                  <a:pt x="490" y="708"/>
                </a:lnTo>
                <a:lnTo>
                  <a:pt x="495" y="709"/>
                </a:lnTo>
                <a:lnTo>
                  <a:pt x="500" y="712"/>
                </a:lnTo>
                <a:lnTo>
                  <a:pt x="503" y="714"/>
                </a:lnTo>
                <a:lnTo>
                  <a:pt x="505" y="720"/>
                </a:lnTo>
                <a:lnTo>
                  <a:pt x="507" y="725"/>
                </a:lnTo>
                <a:lnTo>
                  <a:pt x="505" y="730"/>
                </a:lnTo>
                <a:lnTo>
                  <a:pt x="503" y="735"/>
                </a:lnTo>
                <a:lnTo>
                  <a:pt x="500" y="739"/>
                </a:lnTo>
                <a:lnTo>
                  <a:pt x="495" y="741"/>
                </a:lnTo>
                <a:lnTo>
                  <a:pt x="490" y="742"/>
                </a:lnTo>
                <a:lnTo>
                  <a:pt x="254" y="742"/>
                </a:lnTo>
                <a:lnTo>
                  <a:pt x="249" y="741"/>
                </a:lnTo>
                <a:lnTo>
                  <a:pt x="243" y="739"/>
                </a:lnTo>
                <a:lnTo>
                  <a:pt x="240" y="735"/>
                </a:lnTo>
                <a:lnTo>
                  <a:pt x="237" y="730"/>
                </a:lnTo>
                <a:lnTo>
                  <a:pt x="237" y="725"/>
                </a:lnTo>
                <a:lnTo>
                  <a:pt x="237" y="720"/>
                </a:lnTo>
                <a:lnTo>
                  <a:pt x="240" y="714"/>
                </a:lnTo>
                <a:lnTo>
                  <a:pt x="243" y="712"/>
                </a:lnTo>
                <a:lnTo>
                  <a:pt x="249" y="709"/>
                </a:lnTo>
                <a:lnTo>
                  <a:pt x="254" y="708"/>
                </a:lnTo>
                <a:lnTo>
                  <a:pt x="304" y="708"/>
                </a:lnTo>
                <a:lnTo>
                  <a:pt x="304" y="641"/>
                </a:lnTo>
                <a:lnTo>
                  <a:pt x="68" y="641"/>
                </a:lnTo>
                <a:lnTo>
                  <a:pt x="47" y="637"/>
                </a:lnTo>
                <a:lnTo>
                  <a:pt x="29" y="628"/>
                </a:lnTo>
                <a:lnTo>
                  <a:pt x="13" y="614"/>
                </a:lnTo>
                <a:lnTo>
                  <a:pt x="4" y="594"/>
                </a:lnTo>
                <a:lnTo>
                  <a:pt x="0" y="573"/>
                </a:lnTo>
                <a:lnTo>
                  <a:pt x="0" y="68"/>
                </a:lnTo>
                <a:lnTo>
                  <a:pt x="4" y="45"/>
                </a:lnTo>
                <a:lnTo>
                  <a:pt x="13" y="27"/>
                </a:lnTo>
                <a:lnTo>
                  <a:pt x="29" y="13"/>
                </a:lnTo>
                <a:lnTo>
                  <a:pt x="47" y="4"/>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9" name="Freeform 2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882711" y="7206842"/>
            <a:ext cx="442304" cy="443501"/>
          </a:xfrm>
          <a:custGeom>
            <a:avLst/>
            <a:gdLst>
              <a:gd name="T0" fmla="*/ 336 w 740"/>
              <a:gd name="T1" fmla="*/ 708 h 742"/>
              <a:gd name="T2" fmla="*/ 404 w 740"/>
              <a:gd name="T3" fmla="*/ 641 h 742"/>
              <a:gd name="T4" fmla="*/ 32 w 740"/>
              <a:gd name="T5" fmla="*/ 539 h 742"/>
              <a:gd name="T6" fmla="*/ 35 w 740"/>
              <a:gd name="T7" fmla="*/ 586 h 742"/>
              <a:gd name="T8" fmla="*/ 53 w 740"/>
              <a:gd name="T9" fmla="*/ 604 h 742"/>
              <a:gd name="T10" fmla="*/ 674 w 740"/>
              <a:gd name="T11" fmla="*/ 607 h 742"/>
              <a:gd name="T12" fmla="*/ 697 w 740"/>
              <a:gd name="T13" fmla="*/ 597 h 742"/>
              <a:gd name="T14" fmla="*/ 708 w 740"/>
              <a:gd name="T15" fmla="*/ 573 h 742"/>
              <a:gd name="T16" fmla="*/ 32 w 740"/>
              <a:gd name="T17" fmla="*/ 539 h 742"/>
              <a:gd name="T18" fmla="*/ 374 w 740"/>
              <a:gd name="T19" fmla="*/ 136 h 742"/>
              <a:gd name="T20" fmla="*/ 382 w 740"/>
              <a:gd name="T21" fmla="*/ 140 h 742"/>
              <a:gd name="T22" fmla="*/ 452 w 740"/>
              <a:gd name="T23" fmla="*/ 210 h 742"/>
              <a:gd name="T24" fmla="*/ 454 w 740"/>
              <a:gd name="T25" fmla="*/ 220 h 742"/>
              <a:gd name="T26" fmla="*/ 451 w 740"/>
              <a:gd name="T27" fmla="*/ 229 h 742"/>
              <a:gd name="T28" fmla="*/ 443 w 740"/>
              <a:gd name="T29" fmla="*/ 235 h 742"/>
              <a:gd name="T30" fmla="*/ 433 w 740"/>
              <a:gd name="T31" fmla="*/ 235 h 742"/>
              <a:gd name="T32" fmla="*/ 425 w 740"/>
              <a:gd name="T33" fmla="*/ 231 h 742"/>
              <a:gd name="T34" fmla="*/ 387 w 740"/>
              <a:gd name="T35" fmla="*/ 387 h 742"/>
              <a:gd name="T36" fmla="*/ 383 w 740"/>
              <a:gd name="T37" fmla="*/ 398 h 742"/>
              <a:gd name="T38" fmla="*/ 375 w 740"/>
              <a:gd name="T39" fmla="*/ 404 h 742"/>
              <a:gd name="T40" fmla="*/ 365 w 740"/>
              <a:gd name="T41" fmla="*/ 404 h 742"/>
              <a:gd name="T42" fmla="*/ 357 w 740"/>
              <a:gd name="T43" fmla="*/ 398 h 742"/>
              <a:gd name="T44" fmla="*/ 353 w 740"/>
              <a:gd name="T45" fmla="*/ 387 h 742"/>
              <a:gd name="T46" fmla="*/ 315 w 740"/>
              <a:gd name="T47" fmla="*/ 231 h 742"/>
              <a:gd name="T48" fmla="*/ 307 w 740"/>
              <a:gd name="T49" fmla="*/ 235 h 742"/>
              <a:gd name="T50" fmla="*/ 297 w 740"/>
              <a:gd name="T51" fmla="*/ 235 h 742"/>
              <a:gd name="T52" fmla="*/ 289 w 740"/>
              <a:gd name="T53" fmla="*/ 229 h 742"/>
              <a:gd name="T54" fmla="*/ 286 w 740"/>
              <a:gd name="T55" fmla="*/ 220 h 742"/>
              <a:gd name="T56" fmla="*/ 288 w 740"/>
              <a:gd name="T57" fmla="*/ 210 h 742"/>
              <a:gd name="T58" fmla="*/ 358 w 740"/>
              <a:gd name="T59" fmla="*/ 140 h 742"/>
              <a:gd name="T60" fmla="*/ 366 w 740"/>
              <a:gd name="T61" fmla="*/ 136 h 742"/>
              <a:gd name="T62" fmla="*/ 66 w 740"/>
              <a:gd name="T63" fmla="*/ 34 h 742"/>
              <a:gd name="T64" fmla="*/ 43 w 740"/>
              <a:gd name="T65" fmla="*/ 43 h 742"/>
              <a:gd name="T66" fmla="*/ 32 w 740"/>
              <a:gd name="T67" fmla="*/ 68 h 742"/>
              <a:gd name="T68" fmla="*/ 708 w 740"/>
              <a:gd name="T69" fmla="*/ 506 h 742"/>
              <a:gd name="T70" fmla="*/ 705 w 740"/>
              <a:gd name="T71" fmla="*/ 55 h 742"/>
              <a:gd name="T72" fmla="*/ 687 w 740"/>
              <a:gd name="T73" fmla="*/ 36 h 742"/>
              <a:gd name="T74" fmla="*/ 66 w 740"/>
              <a:gd name="T75" fmla="*/ 34 h 742"/>
              <a:gd name="T76" fmla="*/ 674 w 740"/>
              <a:gd name="T77" fmla="*/ 0 h 742"/>
              <a:gd name="T78" fmla="*/ 713 w 740"/>
              <a:gd name="T79" fmla="*/ 13 h 742"/>
              <a:gd name="T80" fmla="*/ 738 w 740"/>
              <a:gd name="T81" fmla="*/ 45 h 742"/>
              <a:gd name="T82" fmla="*/ 740 w 740"/>
              <a:gd name="T83" fmla="*/ 573 h 742"/>
              <a:gd name="T84" fmla="*/ 727 w 740"/>
              <a:gd name="T85" fmla="*/ 614 h 742"/>
              <a:gd name="T86" fmla="*/ 695 w 740"/>
              <a:gd name="T87" fmla="*/ 637 h 742"/>
              <a:gd name="T88" fmla="*/ 438 w 740"/>
              <a:gd name="T89" fmla="*/ 641 h 742"/>
              <a:gd name="T90" fmla="*/ 488 w 740"/>
              <a:gd name="T91" fmla="*/ 708 h 742"/>
              <a:gd name="T92" fmla="*/ 498 w 740"/>
              <a:gd name="T93" fmla="*/ 712 h 742"/>
              <a:gd name="T94" fmla="*/ 504 w 740"/>
              <a:gd name="T95" fmla="*/ 720 h 742"/>
              <a:gd name="T96" fmla="*/ 504 w 740"/>
              <a:gd name="T97" fmla="*/ 730 h 742"/>
              <a:gd name="T98" fmla="*/ 498 w 740"/>
              <a:gd name="T99" fmla="*/ 739 h 742"/>
              <a:gd name="T100" fmla="*/ 488 w 740"/>
              <a:gd name="T101" fmla="*/ 742 h 742"/>
              <a:gd name="T102" fmla="*/ 247 w 740"/>
              <a:gd name="T103" fmla="*/ 741 h 742"/>
              <a:gd name="T104" fmla="*/ 238 w 740"/>
              <a:gd name="T105" fmla="*/ 735 h 742"/>
              <a:gd name="T106" fmla="*/ 235 w 740"/>
              <a:gd name="T107" fmla="*/ 725 h 742"/>
              <a:gd name="T108" fmla="*/ 238 w 740"/>
              <a:gd name="T109" fmla="*/ 714 h 742"/>
              <a:gd name="T110" fmla="*/ 247 w 740"/>
              <a:gd name="T111" fmla="*/ 709 h 742"/>
              <a:gd name="T112" fmla="*/ 302 w 740"/>
              <a:gd name="T113" fmla="*/ 708 h 742"/>
              <a:gd name="T114" fmla="*/ 66 w 740"/>
              <a:gd name="T115" fmla="*/ 641 h 742"/>
              <a:gd name="T116" fmla="*/ 27 w 740"/>
              <a:gd name="T117" fmla="*/ 628 h 742"/>
              <a:gd name="T118" fmla="*/ 2 w 740"/>
              <a:gd name="T119" fmla="*/ 594 h 742"/>
              <a:gd name="T120" fmla="*/ 0 w 740"/>
              <a:gd name="T121" fmla="*/ 68 h 742"/>
              <a:gd name="T122" fmla="*/ 13 w 740"/>
              <a:gd name="T123" fmla="*/ 27 h 742"/>
              <a:gd name="T124" fmla="*/ 45 w 740"/>
              <a:gd name="T125" fmla="*/ 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40" h="742">
                <a:moveTo>
                  <a:pt x="336" y="641"/>
                </a:moveTo>
                <a:lnTo>
                  <a:pt x="336" y="708"/>
                </a:lnTo>
                <a:lnTo>
                  <a:pt x="404" y="708"/>
                </a:lnTo>
                <a:lnTo>
                  <a:pt x="404" y="641"/>
                </a:lnTo>
                <a:lnTo>
                  <a:pt x="336" y="641"/>
                </a:lnTo>
                <a:close/>
                <a:moveTo>
                  <a:pt x="32" y="539"/>
                </a:moveTo>
                <a:lnTo>
                  <a:pt x="32" y="573"/>
                </a:lnTo>
                <a:lnTo>
                  <a:pt x="35" y="586"/>
                </a:lnTo>
                <a:lnTo>
                  <a:pt x="43" y="597"/>
                </a:lnTo>
                <a:lnTo>
                  <a:pt x="53" y="604"/>
                </a:lnTo>
                <a:lnTo>
                  <a:pt x="66" y="607"/>
                </a:lnTo>
                <a:lnTo>
                  <a:pt x="674" y="607"/>
                </a:lnTo>
                <a:lnTo>
                  <a:pt x="687" y="604"/>
                </a:lnTo>
                <a:lnTo>
                  <a:pt x="697" y="597"/>
                </a:lnTo>
                <a:lnTo>
                  <a:pt x="705" y="586"/>
                </a:lnTo>
                <a:lnTo>
                  <a:pt x="708" y="573"/>
                </a:lnTo>
                <a:lnTo>
                  <a:pt x="708" y="539"/>
                </a:lnTo>
                <a:lnTo>
                  <a:pt x="32" y="539"/>
                </a:lnTo>
                <a:close/>
                <a:moveTo>
                  <a:pt x="370" y="134"/>
                </a:moveTo>
                <a:lnTo>
                  <a:pt x="374" y="136"/>
                </a:lnTo>
                <a:lnTo>
                  <a:pt x="379" y="137"/>
                </a:lnTo>
                <a:lnTo>
                  <a:pt x="382" y="140"/>
                </a:lnTo>
                <a:lnTo>
                  <a:pt x="450" y="208"/>
                </a:lnTo>
                <a:lnTo>
                  <a:pt x="452" y="210"/>
                </a:lnTo>
                <a:lnTo>
                  <a:pt x="454" y="214"/>
                </a:lnTo>
                <a:lnTo>
                  <a:pt x="454" y="220"/>
                </a:lnTo>
                <a:lnTo>
                  <a:pt x="454" y="225"/>
                </a:lnTo>
                <a:lnTo>
                  <a:pt x="451" y="229"/>
                </a:lnTo>
                <a:lnTo>
                  <a:pt x="447" y="233"/>
                </a:lnTo>
                <a:lnTo>
                  <a:pt x="443" y="235"/>
                </a:lnTo>
                <a:lnTo>
                  <a:pt x="438" y="237"/>
                </a:lnTo>
                <a:lnTo>
                  <a:pt x="433" y="235"/>
                </a:lnTo>
                <a:lnTo>
                  <a:pt x="429" y="234"/>
                </a:lnTo>
                <a:lnTo>
                  <a:pt x="425" y="231"/>
                </a:lnTo>
                <a:lnTo>
                  <a:pt x="387" y="192"/>
                </a:lnTo>
                <a:lnTo>
                  <a:pt x="387" y="387"/>
                </a:lnTo>
                <a:lnTo>
                  <a:pt x="386" y="394"/>
                </a:lnTo>
                <a:lnTo>
                  <a:pt x="383" y="398"/>
                </a:lnTo>
                <a:lnTo>
                  <a:pt x="380" y="402"/>
                </a:lnTo>
                <a:lnTo>
                  <a:pt x="375" y="404"/>
                </a:lnTo>
                <a:lnTo>
                  <a:pt x="370" y="404"/>
                </a:lnTo>
                <a:lnTo>
                  <a:pt x="365" y="404"/>
                </a:lnTo>
                <a:lnTo>
                  <a:pt x="360" y="402"/>
                </a:lnTo>
                <a:lnTo>
                  <a:pt x="357" y="398"/>
                </a:lnTo>
                <a:lnTo>
                  <a:pt x="354" y="394"/>
                </a:lnTo>
                <a:lnTo>
                  <a:pt x="353" y="387"/>
                </a:lnTo>
                <a:lnTo>
                  <a:pt x="353" y="192"/>
                </a:lnTo>
                <a:lnTo>
                  <a:pt x="315" y="231"/>
                </a:lnTo>
                <a:lnTo>
                  <a:pt x="311" y="234"/>
                </a:lnTo>
                <a:lnTo>
                  <a:pt x="307" y="235"/>
                </a:lnTo>
                <a:lnTo>
                  <a:pt x="302" y="237"/>
                </a:lnTo>
                <a:lnTo>
                  <a:pt x="297" y="235"/>
                </a:lnTo>
                <a:lnTo>
                  <a:pt x="293" y="233"/>
                </a:lnTo>
                <a:lnTo>
                  <a:pt x="289" y="229"/>
                </a:lnTo>
                <a:lnTo>
                  <a:pt x="286" y="225"/>
                </a:lnTo>
                <a:lnTo>
                  <a:pt x="286" y="220"/>
                </a:lnTo>
                <a:lnTo>
                  <a:pt x="286" y="214"/>
                </a:lnTo>
                <a:lnTo>
                  <a:pt x="288" y="210"/>
                </a:lnTo>
                <a:lnTo>
                  <a:pt x="290" y="208"/>
                </a:lnTo>
                <a:lnTo>
                  <a:pt x="358" y="140"/>
                </a:lnTo>
                <a:lnTo>
                  <a:pt x="362" y="137"/>
                </a:lnTo>
                <a:lnTo>
                  <a:pt x="366" y="136"/>
                </a:lnTo>
                <a:lnTo>
                  <a:pt x="370" y="134"/>
                </a:lnTo>
                <a:close/>
                <a:moveTo>
                  <a:pt x="66" y="34"/>
                </a:moveTo>
                <a:lnTo>
                  <a:pt x="53" y="36"/>
                </a:lnTo>
                <a:lnTo>
                  <a:pt x="43" y="43"/>
                </a:lnTo>
                <a:lnTo>
                  <a:pt x="35" y="55"/>
                </a:lnTo>
                <a:lnTo>
                  <a:pt x="32" y="68"/>
                </a:lnTo>
                <a:lnTo>
                  <a:pt x="32" y="506"/>
                </a:lnTo>
                <a:lnTo>
                  <a:pt x="708" y="506"/>
                </a:lnTo>
                <a:lnTo>
                  <a:pt x="708" y="68"/>
                </a:lnTo>
                <a:lnTo>
                  <a:pt x="705" y="55"/>
                </a:lnTo>
                <a:lnTo>
                  <a:pt x="697" y="43"/>
                </a:lnTo>
                <a:lnTo>
                  <a:pt x="687" y="36"/>
                </a:lnTo>
                <a:lnTo>
                  <a:pt x="674" y="34"/>
                </a:lnTo>
                <a:lnTo>
                  <a:pt x="66" y="34"/>
                </a:lnTo>
                <a:close/>
                <a:moveTo>
                  <a:pt x="66" y="0"/>
                </a:moveTo>
                <a:lnTo>
                  <a:pt x="674" y="0"/>
                </a:lnTo>
                <a:lnTo>
                  <a:pt x="695" y="4"/>
                </a:lnTo>
                <a:lnTo>
                  <a:pt x="713" y="13"/>
                </a:lnTo>
                <a:lnTo>
                  <a:pt x="727" y="27"/>
                </a:lnTo>
                <a:lnTo>
                  <a:pt x="738" y="45"/>
                </a:lnTo>
                <a:lnTo>
                  <a:pt x="740" y="68"/>
                </a:lnTo>
                <a:lnTo>
                  <a:pt x="740" y="573"/>
                </a:lnTo>
                <a:lnTo>
                  <a:pt x="738" y="594"/>
                </a:lnTo>
                <a:lnTo>
                  <a:pt x="727" y="614"/>
                </a:lnTo>
                <a:lnTo>
                  <a:pt x="713" y="628"/>
                </a:lnTo>
                <a:lnTo>
                  <a:pt x="695" y="637"/>
                </a:lnTo>
                <a:lnTo>
                  <a:pt x="674" y="641"/>
                </a:lnTo>
                <a:lnTo>
                  <a:pt x="438" y="641"/>
                </a:lnTo>
                <a:lnTo>
                  <a:pt x="438" y="708"/>
                </a:lnTo>
                <a:lnTo>
                  <a:pt x="488" y="708"/>
                </a:lnTo>
                <a:lnTo>
                  <a:pt x="493" y="709"/>
                </a:lnTo>
                <a:lnTo>
                  <a:pt x="498" y="712"/>
                </a:lnTo>
                <a:lnTo>
                  <a:pt x="502" y="714"/>
                </a:lnTo>
                <a:lnTo>
                  <a:pt x="504" y="720"/>
                </a:lnTo>
                <a:lnTo>
                  <a:pt x="505" y="725"/>
                </a:lnTo>
                <a:lnTo>
                  <a:pt x="504" y="730"/>
                </a:lnTo>
                <a:lnTo>
                  <a:pt x="502" y="735"/>
                </a:lnTo>
                <a:lnTo>
                  <a:pt x="498" y="739"/>
                </a:lnTo>
                <a:lnTo>
                  <a:pt x="493" y="741"/>
                </a:lnTo>
                <a:lnTo>
                  <a:pt x="488" y="742"/>
                </a:lnTo>
                <a:lnTo>
                  <a:pt x="252" y="742"/>
                </a:lnTo>
                <a:lnTo>
                  <a:pt x="247" y="741"/>
                </a:lnTo>
                <a:lnTo>
                  <a:pt x="242" y="739"/>
                </a:lnTo>
                <a:lnTo>
                  <a:pt x="238" y="735"/>
                </a:lnTo>
                <a:lnTo>
                  <a:pt x="236" y="730"/>
                </a:lnTo>
                <a:lnTo>
                  <a:pt x="235" y="725"/>
                </a:lnTo>
                <a:lnTo>
                  <a:pt x="236" y="720"/>
                </a:lnTo>
                <a:lnTo>
                  <a:pt x="238" y="714"/>
                </a:lnTo>
                <a:lnTo>
                  <a:pt x="242" y="712"/>
                </a:lnTo>
                <a:lnTo>
                  <a:pt x="247" y="709"/>
                </a:lnTo>
                <a:lnTo>
                  <a:pt x="252" y="708"/>
                </a:lnTo>
                <a:lnTo>
                  <a:pt x="302" y="708"/>
                </a:lnTo>
                <a:lnTo>
                  <a:pt x="302" y="641"/>
                </a:lnTo>
                <a:lnTo>
                  <a:pt x="66" y="641"/>
                </a:lnTo>
                <a:lnTo>
                  <a:pt x="45" y="637"/>
                </a:lnTo>
                <a:lnTo>
                  <a:pt x="27" y="628"/>
                </a:lnTo>
                <a:lnTo>
                  <a:pt x="13" y="614"/>
                </a:lnTo>
                <a:lnTo>
                  <a:pt x="2" y="594"/>
                </a:lnTo>
                <a:lnTo>
                  <a:pt x="0" y="573"/>
                </a:lnTo>
                <a:lnTo>
                  <a:pt x="0" y="68"/>
                </a:lnTo>
                <a:lnTo>
                  <a:pt x="2" y="45"/>
                </a:lnTo>
                <a:lnTo>
                  <a:pt x="13" y="27"/>
                </a:lnTo>
                <a:lnTo>
                  <a:pt x="27" y="13"/>
                </a:lnTo>
                <a:lnTo>
                  <a:pt x="45" y="4"/>
                </a:lnTo>
                <a:lnTo>
                  <a:pt x="6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0" name="Freeform 2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744588" y="7206544"/>
            <a:ext cx="443501" cy="444098"/>
          </a:xfrm>
          <a:custGeom>
            <a:avLst/>
            <a:gdLst>
              <a:gd name="T0" fmla="*/ 337 w 742"/>
              <a:gd name="T1" fmla="*/ 709 h 743"/>
              <a:gd name="T2" fmla="*/ 404 w 742"/>
              <a:gd name="T3" fmla="*/ 642 h 743"/>
              <a:gd name="T4" fmla="*/ 34 w 742"/>
              <a:gd name="T5" fmla="*/ 540 h 743"/>
              <a:gd name="T6" fmla="*/ 36 w 742"/>
              <a:gd name="T7" fmla="*/ 587 h 743"/>
              <a:gd name="T8" fmla="*/ 55 w 742"/>
              <a:gd name="T9" fmla="*/ 605 h 743"/>
              <a:gd name="T10" fmla="*/ 674 w 742"/>
              <a:gd name="T11" fmla="*/ 608 h 743"/>
              <a:gd name="T12" fmla="*/ 699 w 742"/>
              <a:gd name="T13" fmla="*/ 597 h 743"/>
              <a:gd name="T14" fmla="*/ 708 w 742"/>
              <a:gd name="T15" fmla="*/ 574 h 743"/>
              <a:gd name="T16" fmla="*/ 34 w 742"/>
              <a:gd name="T17" fmla="*/ 540 h 743"/>
              <a:gd name="T18" fmla="*/ 326 w 742"/>
              <a:gd name="T19" fmla="*/ 188 h 743"/>
              <a:gd name="T20" fmla="*/ 334 w 742"/>
              <a:gd name="T21" fmla="*/ 193 h 743"/>
              <a:gd name="T22" fmla="*/ 337 w 742"/>
              <a:gd name="T23" fmla="*/ 203 h 743"/>
              <a:gd name="T24" fmla="*/ 335 w 742"/>
              <a:gd name="T25" fmla="*/ 211 h 743"/>
              <a:gd name="T26" fmla="*/ 293 w 742"/>
              <a:gd name="T27" fmla="*/ 253 h 743"/>
              <a:gd name="T28" fmla="*/ 495 w 742"/>
              <a:gd name="T29" fmla="*/ 254 h 743"/>
              <a:gd name="T30" fmla="*/ 502 w 742"/>
              <a:gd name="T31" fmla="*/ 261 h 743"/>
              <a:gd name="T32" fmla="*/ 506 w 742"/>
              <a:gd name="T33" fmla="*/ 270 h 743"/>
              <a:gd name="T34" fmla="*/ 502 w 742"/>
              <a:gd name="T35" fmla="*/ 281 h 743"/>
              <a:gd name="T36" fmla="*/ 495 w 742"/>
              <a:gd name="T37" fmla="*/ 286 h 743"/>
              <a:gd name="T38" fmla="*/ 293 w 742"/>
              <a:gd name="T39" fmla="*/ 287 h 743"/>
              <a:gd name="T40" fmla="*/ 335 w 742"/>
              <a:gd name="T41" fmla="*/ 329 h 743"/>
              <a:gd name="T42" fmla="*/ 337 w 742"/>
              <a:gd name="T43" fmla="*/ 338 h 743"/>
              <a:gd name="T44" fmla="*/ 334 w 742"/>
              <a:gd name="T45" fmla="*/ 347 h 743"/>
              <a:gd name="T46" fmla="*/ 326 w 742"/>
              <a:gd name="T47" fmla="*/ 354 h 743"/>
              <a:gd name="T48" fmla="*/ 315 w 742"/>
              <a:gd name="T49" fmla="*/ 354 h 743"/>
              <a:gd name="T50" fmla="*/ 309 w 742"/>
              <a:gd name="T51" fmla="*/ 350 h 743"/>
              <a:gd name="T52" fmla="*/ 238 w 742"/>
              <a:gd name="T53" fmla="*/ 279 h 743"/>
              <a:gd name="T54" fmla="*/ 235 w 742"/>
              <a:gd name="T55" fmla="*/ 270 h 743"/>
              <a:gd name="T56" fmla="*/ 238 w 742"/>
              <a:gd name="T57" fmla="*/ 262 h 743"/>
              <a:gd name="T58" fmla="*/ 309 w 742"/>
              <a:gd name="T59" fmla="*/ 192 h 743"/>
              <a:gd name="T60" fmla="*/ 315 w 742"/>
              <a:gd name="T61" fmla="*/ 186 h 743"/>
              <a:gd name="T62" fmla="*/ 68 w 742"/>
              <a:gd name="T63" fmla="*/ 34 h 743"/>
              <a:gd name="T64" fmla="*/ 43 w 742"/>
              <a:gd name="T65" fmla="*/ 44 h 743"/>
              <a:gd name="T66" fmla="*/ 34 w 742"/>
              <a:gd name="T67" fmla="*/ 68 h 743"/>
              <a:gd name="T68" fmla="*/ 708 w 742"/>
              <a:gd name="T69" fmla="*/ 507 h 743"/>
              <a:gd name="T70" fmla="*/ 705 w 742"/>
              <a:gd name="T71" fmla="*/ 55 h 743"/>
              <a:gd name="T72" fmla="*/ 687 w 742"/>
              <a:gd name="T73" fmla="*/ 37 h 743"/>
              <a:gd name="T74" fmla="*/ 68 w 742"/>
              <a:gd name="T75" fmla="*/ 34 h 743"/>
              <a:gd name="T76" fmla="*/ 674 w 742"/>
              <a:gd name="T77" fmla="*/ 0 h 743"/>
              <a:gd name="T78" fmla="*/ 714 w 742"/>
              <a:gd name="T79" fmla="*/ 13 h 743"/>
              <a:gd name="T80" fmla="*/ 738 w 742"/>
              <a:gd name="T81" fmla="*/ 46 h 743"/>
              <a:gd name="T82" fmla="*/ 742 w 742"/>
              <a:gd name="T83" fmla="*/ 574 h 743"/>
              <a:gd name="T84" fmla="*/ 729 w 742"/>
              <a:gd name="T85" fmla="*/ 614 h 743"/>
              <a:gd name="T86" fmla="*/ 696 w 742"/>
              <a:gd name="T87" fmla="*/ 638 h 743"/>
              <a:gd name="T88" fmla="*/ 438 w 742"/>
              <a:gd name="T89" fmla="*/ 642 h 743"/>
              <a:gd name="T90" fmla="*/ 489 w 742"/>
              <a:gd name="T91" fmla="*/ 709 h 743"/>
              <a:gd name="T92" fmla="*/ 498 w 742"/>
              <a:gd name="T93" fmla="*/ 713 h 743"/>
              <a:gd name="T94" fmla="*/ 505 w 742"/>
              <a:gd name="T95" fmla="*/ 720 h 743"/>
              <a:gd name="T96" fmla="*/ 505 w 742"/>
              <a:gd name="T97" fmla="*/ 731 h 743"/>
              <a:gd name="T98" fmla="*/ 498 w 742"/>
              <a:gd name="T99" fmla="*/ 739 h 743"/>
              <a:gd name="T100" fmla="*/ 489 w 742"/>
              <a:gd name="T101" fmla="*/ 743 h 743"/>
              <a:gd name="T102" fmla="*/ 247 w 742"/>
              <a:gd name="T103" fmla="*/ 741 h 743"/>
              <a:gd name="T104" fmla="*/ 239 w 742"/>
              <a:gd name="T105" fmla="*/ 736 h 743"/>
              <a:gd name="T106" fmla="*/ 235 w 742"/>
              <a:gd name="T107" fmla="*/ 726 h 743"/>
              <a:gd name="T108" fmla="*/ 239 w 742"/>
              <a:gd name="T109" fmla="*/ 715 h 743"/>
              <a:gd name="T110" fmla="*/ 247 w 742"/>
              <a:gd name="T111" fmla="*/ 710 h 743"/>
              <a:gd name="T112" fmla="*/ 303 w 742"/>
              <a:gd name="T113" fmla="*/ 709 h 743"/>
              <a:gd name="T114" fmla="*/ 68 w 742"/>
              <a:gd name="T115" fmla="*/ 642 h 743"/>
              <a:gd name="T116" fmla="*/ 27 w 742"/>
              <a:gd name="T117" fmla="*/ 629 h 743"/>
              <a:gd name="T118" fmla="*/ 4 w 742"/>
              <a:gd name="T119" fmla="*/ 595 h 743"/>
              <a:gd name="T120" fmla="*/ 0 w 742"/>
              <a:gd name="T121" fmla="*/ 68 h 743"/>
              <a:gd name="T122" fmla="*/ 13 w 742"/>
              <a:gd name="T123" fmla="*/ 28 h 743"/>
              <a:gd name="T124" fmla="*/ 46 w 742"/>
              <a:gd name="T125" fmla="*/ 4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42" h="743">
                <a:moveTo>
                  <a:pt x="337" y="642"/>
                </a:moveTo>
                <a:lnTo>
                  <a:pt x="337" y="709"/>
                </a:lnTo>
                <a:lnTo>
                  <a:pt x="404" y="709"/>
                </a:lnTo>
                <a:lnTo>
                  <a:pt x="404" y="642"/>
                </a:lnTo>
                <a:lnTo>
                  <a:pt x="337" y="642"/>
                </a:lnTo>
                <a:close/>
                <a:moveTo>
                  <a:pt x="34" y="540"/>
                </a:moveTo>
                <a:lnTo>
                  <a:pt x="34" y="574"/>
                </a:lnTo>
                <a:lnTo>
                  <a:pt x="36" y="587"/>
                </a:lnTo>
                <a:lnTo>
                  <a:pt x="43" y="597"/>
                </a:lnTo>
                <a:lnTo>
                  <a:pt x="55" y="605"/>
                </a:lnTo>
                <a:lnTo>
                  <a:pt x="68" y="608"/>
                </a:lnTo>
                <a:lnTo>
                  <a:pt x="674" y="608"/>
                </a:lnTo>
                <a:lnTo>
                  <a:pt x="687" y="605"/>
                </a:lnTo>
                <a:lnTo>
                  <a:pt x="699" y="597"/>
                </a:lnTo>
                <a:lnTo>
                  <a:pt x="705" y="587"/>
                </a:lnTo>
                <a:lnTo>
                  <a:pt x="708" y="574"/>
                </a:lnTo>
                <a:lnTo>
                  <a:pt x="708" y="540"/>
                </a:lnTo>
                <a:lnTo>
                  <a:pt x="34" y="540"/>
                </a:lnTo>
                <a:close/>
                <a:moveTo>
                  <a:pt x="320" y="186"/>
                </a:moveTo>
                <a:lnTo>
                  <a:pt x="326" y="188"/>
                </a:lnTo>
                <a:lnTo>
                  <a:pt x="330" y="189"/>
                </a:lnTo>
                <a:lnTo>
                  <a:pt x="334" y="193"/>
                </a:lnTo>
                <a:lnTo>
                  <a:pt x="336" y="198"/>
                </a:lnTo>
                <a:lnTo>
                  <a:pt x="337" y="203"/>
                </a:lnTo>
                <a:lnTo>
                  <a:pt x="336" y="207"/>
                </a:lnTo>
                <a:lnTo>
                  <a:pt x="335" y="211"/>
                </a:lnTo>
                <a:lnTo>
                  <a:pt x="332" y="215"/>
                </a:lnTo>
                <a:lnTo>
                  <a:pt x="293" y="253"/>
                </a:lnTo>
                <a:lnTo>
                  <a:pt x="489" y="253"/>
                </a:lnTo>
                <a:lnTo>
                  <a:pt x="495" y="254"/>
                </a:lnTo>
                <a:lnTo>
                  <a:pt x="498" y="257"/>
                </a:lnTo>
                <a:lnTo>
                  <a:pt x="502" y="261"/>
                </a:lnTo>
                <a:lnTo>
                  <a:pt x="505" y="265"/>
                </a:lnTo>
                <a:lnTo>
                  <a:pt x="506" y="270"/>
                </a:lnTo>
                <a:lnTo>
                  <a:pt x="505" y="275"/>
                </a:lnTo>
                <a:lnTo>
                  <a:pt x="502" y="281"/>
                </a:lnTo>
                <a:lnTo>
                  <a:pt x="498" y="284"/>
                </a:lnTo>
                <a:lnTo>
                  <a:pt x="495" y="286"/>
                </a:lnTo>
                <a:lnTo>
                  <a:pt x="489" y="287"/>
                </a:lnTo>
                <a:lnTo>
                  <a:pt x="293" y="287"/>
                </a:lnTo>
                <a:lnTo>
                  <a:pt x="332" y="326"/>
                </a:lnTo>
                <a:lnTo>
                  <a:pt x="335" y="329"/>
                </a:lnTo>
                <a:lnTo>
                  <a:pt x="336" y="333"/>
                </a:lnTo>
                <a:lnTo>
                  <a:pt x="337" y="338"/>
                </a:lnTo>
                <a:lnTo>
                  <a:pt x="336" y="343"/>
                </a:lnTo>
                <a:lnTo>
                  <a:pt x="334" y="347"/>
                </a:lnTo>
                <a:lnTo>
                  <a:pt x="330" y="351"/>
                </a:lnTo>
                <a:lnTo>
                  <a:pt x="326" y="354"/>
                </a:lnTo>
                <a:lnTo>
                  <a:pt x="320" y="355"/>
                </a:lnTo>
                <a:lnTo>
                  <a:pt x="315" y="354"/>
                </a:lnTo>
                <a:lnTo>
                  <a:pt x="311" y="353"/>
                </a:lnTo>
                <a:lnTo>
                  <a:pt x="309" y="350"/>
                </a:lnTo>
                <a:lnTo>
                  <a:pt x="241" y="282"/>
                </a:lnTo>
                <a:lnTo>
                  <a:pt x="238" y="279"/>
                </a:lnTo>
                <a:lnTo>
                  <a:pt x="237" y="275"/>
                </a:lnTo>
                <a:lnTo>
                  <a:pt x="235" y="270"/>
                </a:lnTo>
                <a:lnTo>
                  <a:pt x="237" y="266"/>
                </a:lnTo>
                <a:lnTo>
                  <a:pt x="238" y="262"/>
                </a:lnTo>
                <a:lnTo>
                  <a:pt x="241" y="258"/>
                </a:lnTo>
                <a:lnTo>
                  <a:pt x="309" y="192"/>
                </a:lnTo>
                <a:lnTo>
                  <a:pt x="311" y="189"/>
                </a:lnTo>
                <a:lnTo>
                  <a:pt x="315" y="186"/>
                </a:lnTo>
                <a:lnTo>
                  <a:pt x="320" y="186"/>
                </a:lnTo>
                <a:close/>
                <a:moveTo>
                  <a:pt x="68" y="34"/>
                </a:moveTo>
                <a:lnTo>
                  <a:pt x="55" y="37"/>
                </a:lnTo>
                <a:lnTo>
                  <a:pt x="43" y="44"/>
                </a:lnTo>
                <a:lnTo>
                  <a:pt x="36" y="55"/>
                </a:lnTo>
                <a:lnTo>
                  <a:pt x="34" y="68"/>
                </a:lnTo>
                <a:lnTo>
                  <a:pt x="34" y="507"/>
                </a:lnTo>
                <a:lnTo>
                  <a:pt x="708" y="507"/>
                </a:lnTo>
                <a:lnTo>
                  <a:pt x="708" y="68"/>
                </a:lnTo>
                <a:lnTo>
                  <a:pt x="705" y="55"/>
                </a:lnTo>
                <a:lnTo>
                  <a:pt x="699" y="44"/>
                </a:lnTo>
                <a:lnTo>
                  <a:pt x="687" y="37"/>
                </a:lnTo>
                <a:lnTo>
                  <a:pt x="674" y="34"/>
                </a:lnTo>
                <a:lnTo>
                  <a:pt x="68" y="34"/>
                </a:lnTo>
                <a:close/>
                <a:moveTo>
                  <a:pt x="68" y="0"/>
                </a:moveTo>
                <a:lnTo>
                  <a:pt x="674" y="0"/>
                </a:lnTo>
                <a:lnTo>
                  <a:pt x="696" y="4"/>
                </a:lnTo>
                <a:lnTo>
                  <a:pt x="714" y="13"/>
                </a:lnTo>
                <a:lnTo>
                  <a:pt x="729" y="28"/>
                </a:lnTo>
                <a:lnTo>
                  <a:pt x="738" y="46"/>
                </a:lnTo>
                <a:lnTo>
                  <a:pt x="742" y="68"/>
                </a:lnTo>
                <a:lnTo>
                  <a:pt x="742" y="574"/>
                </a:lnTo>
                <a:lnTo>
                  <a:pt x="738" y="595"/>
                </a:lnTo>
                <a:lnTo>
                  <a:pt x="729" y="614"/>
                </a:lnTo>
                <a:lnTo>
                  <a:pt x="714" y="629"/>
                </a:lnTo>
                <a:lnTo>
                  <a:pt x="696" y="638"/>
                </a:lnTo>
                <a:lnTo>
                  <a:pt x="674" y="642"/>
                </a:lnTo>
                <a:lnTo>
                  <a:pt x="438" y="642"/>
                </a:lnTo>
                <a:lnTo>
                  <a:pt x="438" y="709"/>
                </a:lnTo>
                <a:lnTo>
                  <a:pt x="489" y="709"/>
                </a:lnTo>
                <a:lnTo>
                  <a:pt x="495" y="710"/>
                </a:lnTo>
                <a:lnTo>
                  <a:pt x="498" y="713"/>
                </a:lnTo>
                <a:lnTo>
                  <a:pt x="502" y="715"/>
                </a:lnTo>
                <a:lnTo>
                  <a:pt x="505" y="720"/>
                </a:lnTo>
                <a:lnTo>
                  <a:pt x="506" y="726"/>
                </a:lnTo>
                <a:lnTo>
                  <a:pt x="505" y="731"/>
                </a:lnTo>
                <a:lnTo>
                  <a:pt x="502" y="736"/>
                </a:lnTo>
                <a:lnTo>
                  <a:pt x="498" y="739"/>
                </a:lnTo>
                <a:lnTo>
                  <a:pt x="495" y="741"/>
                </a:lnTo>
                <a:lnTo>
                  <a:pt x="489" y="743"/>
                </a:lnTo>
                <a:lnTo>
                  <a:pt x="252" y="743"/>
                </a:lnTo>
                <a:lnTo>
                  <a:pt x="247" y="741"/>
                </a:lnTo>
                <a:lnTo>
                  <a:pt x="243" y="739"/>
                </a:lnTo>
                <a:lnTo>
                  <a:pt x="239" y="736"/>
                </a:lnTo>
                <a:lnTo>
                  <a:pt x="237" y="731"/>
                </a:lnTo>
                <a:lnTo>
                  <a:pt x="235" y="726"/>
                </a:lnTo>
                <a:lnTo>
                  <a:pt x="237" y="720"/>
                </a:lnTo>
                <a:lnTo>
                  <a:pt x="239" y="715"/>
                </a:lnTo>
                <a:lnTo>
                  <a:pt x="243" y="713"/>
                </a:lnTo>
                <a:lnTo>
                  <a:pt x="247" y="710"/>
                </a:lnTo>
                <a:lnTo>
                  <a:pt x="252" y="709"/>
                </a:lnTo>
                <a:lnTo>
                  <a:pt x="303" y="709"/>
                </a:lnTo>
                <a:lnTo>
                  <a:pt x="303" y="642"/>
                </a:lnTo>
                <a:lnTo>
                  <a:pt x="68" y="642"/>
                </a:lnTo>
                <a:lnTo>
                  <a:pt x="46" y="638"/>
                </a:lnTo>
                <a:lnTo>
                  <a:pt x="27" y="629"/>
                </a:lnTo>
                <a:lnTo>
                  <a:pt x="13" y="614"/>
                </a:lnTo>
                <a:lnTo>
                  <a:pt x="4" y="595"/>
                </a:lnTo>
                <a:lnTo>
                  <a:pt x="0" y="574"/>
                </a:lnTo>
                <a:lnTo>
                  <a:pt x="0" y="68"/>
                </a:lnTo>
                <a:lnTo>
                  <a:pt x="4" y="46"/>
                </a:lnTo>
                <a:lnTo>
                  <a:pt x="13" y="28"/>
                </a:lnTo>
                <a:lnTo>
                  <a:pt x="27" y="13"/>
                </a:lnTo>
                <a:lnTo>
                  <a:pt x="46" y="4"/>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1" name="Freeform 2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07663" y="7206544"/>
            <a:ext cx="443501" cy="444098"/>
          </a:xfrm>
          <a:custGeom>
            <a:avLst/>
            <a:gdLst>
              <a:gd name="T0" fmla="*/ 404 w 742"/>
              <a:gd name="T1" fmla="*/ 709 h 743"/>
              <a:gd name="T2" fmla="*/ 34 w 742"/>
              <a:gd name="T3" fmla="*/ 540 h 743"/>
              <a:gd name="T4" fmla="*/ 45 w 742"/>
              <a:gd name="T5" fmla="*/ 597 h 743"/>
              <a:gd name="T6" fmla="*/ 675 w 742"/>
              <a:gd name="T7" fmla="*/ 608 h 743"/>
              <a:gd name="T8" fmla="*/ 706 w 742"/>
              <a:gd name="T9" fmla="*/ 587 h 743"/>
              <a:gd name="T10" fmla="*/ 34 w 742"/>
              <a:gd name="T11" fmla="*/ 540 h 743"/>
              <a:gd name="T12" fmla="*/ 431 w 742"/>
              <a:gd name="T13" fmla="*/ 189 h 743"/>
              <a:gd name="T14" fmla="*/ 501 w 742"/>
              <a:gd name="T15" fmla="*/ 258 h 743"/>
              <a:gd name="T16" fmla="*/ 507 w 742"/>
              <a:gd name="T17" fmla="*/ 270 h 743"/>
              <a:gd name="T18" fmla="*/ 501 w 742"/>
              <a:gd name="T19" fmla="*/ 282 h 743"/>
              <a:gd name="T20" fmla="*/ 427 w 742"/>
              <a:gd name="T21" fmla="*/ 354 h 743"/>
              <a:gd name="T22" fmla="*/ 412 w 742"/>
              <a:gd name="T23" fmla="*/ 351 h 743"/>
              <a:gd name="T24" fmla="*/ 404 w 742"/>
              <a:gd name="T25" fmla="*/ 338 h 743"/>
              <a:gd name="T26" fmla="*/ 410 w 742"/>
              <a:gd name="T27" fmla="*/ 326 h 743"/>
              <a:gd name="T28" fmla="*/ 247 w 742"/>
              <a:gd name="T29" fmla="*/ 286 h 743"/>
              <a:gd name="T30" fmla="*/ 237 w 742"/>
              <a:gd name="T31" fmla="*/ 275 h 743"/>
              <a:gd name="T32" fmla="*/ 240 w 742"/>
              <a:gd name="T33" fmla="*/ 261 h 743"/>
              <a:gd name="T34" fmla="*/ 253 w 742"/>
              <a:gd name="T35" fmla="*/ 253 h 743"/>
              <a:gd name="T36" fmla="*/ 407 w 742"/>
              <a:gd name="T37" fmla="*/ 211 h 743"/>
              <a:gd name="T38" fmla="*/ 406 w 742"/>
              <a:gd name="T39" fmla="*/ 198 h 743"/>
              <a:gd name="T40" fmla="*/ 416 w 742"/>
              <a:gd name="T41" fmla="*/ 188 h 743"/>
              <a:gd name="T42" fmla="*/ 55 w 742"/>
              <a:gd name="T43" fmla="*/ 37 h 743"/>
              <a:gd name="T44" fmla="*/ 34 w 742"/>
              <a:gd name="T45" fmla="*/ 68 h 743"/>
              <a:gd name="T46" fmla="*/ 708 w 742"/>
              <a:gd name="T47" fmla="*/ 68 h 743"/>
              <a:gd name="T48" fmla="*/ 689 w 742"/>
              <a:gd name="T49" fmla="*/ 37 h 743"/>
              <a:gd name="T50" fmla="*/ 68 w 742"/>
              <a:gd name="T51" fmla="*/ 0 h 743"/>
              <a:gd name="T52" fmla="*/ 715 w 742"/>
              <a:gd name="T53" fmla="*/ 13 h 743"/>
              <a:gd name="T54" fmla="*/ 742 w 742"/>
              <a:gd name="T55" fmla="*/ 68 h 743"/>
              <a:gd name="T56" fmla="*/ 729 w 742"/>
              <a:gd name="T57" fmla="*/ 614 h 743"/>
              <a:gd name="T58" fmla="*/ 675 w 742"/>
              <a:gd name="T59" fmla="*/ 642 h 743"/>
              <a:gd name="T60" fmla="*/ 490 w 742"/>
              <a:gd name="T61" fmla="*/ 709 h 743"/>
              <a:gd name="T62" fmla="*/ 503 w 742"/>
              <a:gd name="T63" fmla="*/ 715 h 743"/>
              <a:gd name="T64" fmla="*/ 505 w 742"/>
              <a:gd name="T65" fmla="*/ 731 h 743"/>
              <a:gd name="T66" fmla="*/ 495 w 742"/>
              <a:gd name="T67" fmla="*/ 741 h 743"/>
              <a:gd name="T68" fmla="*/ 247 w 742"/>
              <a:gd name="T69" fmla="*/ 741 h 743"/>
              <a:gd name="T70" fmla="*/ 237 w 742"/>
              <a:gd name="T71" fmla="*/ 731 h 743"/>
              <a:gd name="T72" fmla="*/ 240 w 742"/>
              <a:gd name="T73" fmla="*/ 715 h 743"/>
              <a:gd name="T74" fmla="*/ 253 w 742"/>
              <a:gd name="T75" fmla="*/ 709 h 743"/>
              <a:gd name="T76" fmla="*/ 68 w 742"/>
              <a:gd name="T77" fmla="*/ 642 h 743"/>
              <a:gd name="T78" fmla="*/ 13 w 742"/>
              <a:gd name="T79" fmla="*/ 614 h 743"/>
              <a:gd name="T80" fmla="*/ 0 w 742"/>
              <a:gd name="T81" fmla="*/ 68 h 743"/>
              <a:gd name="T82" fmla="*/ 27 w 742"/>
              <a:gd name="T83" fmla="*/ 13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42" h="743">
                <a:moveTo>
                  <a:pt x="338" y="642"/>
                </a:moveTo>
                <a:lnTo>
                  <a:pt x="338" y="709"/>
                </a:lnTo>
                <a:lnTo>
                  <a:pt x="404" y="709"/>
                </a:lnTo>
                <a:lnTo>
                  <a:pt x="404" y="642"/>
                </a:lnTo>
                <a:lnTo>
                  <a:pt x="338" y="642"/>
                </a:lnTo>
                <a:close/>
                <a:moveTo>
                  <a:pt x="34" y="540"/>
                </a:moveTo>
                <a:lnTo>
                  <a:pt x="34" y="574"/>
                </a:lnTo>
                <a:lnTo>
                  <a:pt x="37" y="587"/>
                </a:lnTo>
                <a:lnTo>
                  <a:pt x="45" y="597"/>
                </a:lnTo>
                <a:lnTo>
                  <a:pt x="55" y="605"/>
                </a:lnTo>
                <a:lnTo>
                  <a:pt x="68" y="608"/>
                </a:lnTo>
                <a:lnTo>
                  <a:pt x="675" y="608"/>
                </a:lnTo>
                <a:lnTo>
                  <a:pt x="689" y="605"/>
                </a:lnTo>
                <a:lnTo>
                  <a:pt x="699" y="597"/>
                </a:lnTo>
                <a:lnTo>
                  <a:pt x="706" y="587"/>
                </a:lnTo>
                <a:lnTo>
                  <a:pt x="708" y="574"/>
                </a:lnTo>
                <a:lnTo>
                  <a:pt x="708" y="540"/>
                </a:lnTo>
                <a:lnTo>
                  <a:pt x="34" y="540"/>
                </a:lnTo>
                <a:close/>
                <a:moveTo>
                  <a:pt x="421" y="186"/>
                </a:moveTo>
                <a:lnTo>
                  <a:pt x="427" y="186"/>
                </a:lnTo>
                <a:lnTo>
                  <a:pt x="431" y="189"/>
                </a:lnTo>
                <a:lnTo>
                  <a:pt x="433" y="192"/>
                </a:lnTo>
                <a:lnTo>
                  <a:pt x="501" y="258"/>
                </a:lnTo>
                <a:lnTo>
                  <a:pt x="501" y="258"/>
                </a:lnTo>
                <a:lnTo>
                  <a:pt x="504" y="262"/>
                </a:lnTo>
                <a:lnTo>
                  <a:pt x="505" y="266"/>
                </a:lnTo>
                <a:lnTo>
                  <a:pt x="507" y="270"/>
                </a:lnTo>
                <a:lnTo>
                  <a:pt x="505" y="275"/>
                </a:lnTo>
                <a:lnTo>
                  <a:pt x="504" y="279"/>
                </a:lnTo>
                <a:lnTo>
                  <a:pt x="501" y="282"/>
                </a:lnTo>
                <a:lnTo>
                  <a:pt x="433" y="350"/>
                </a:lnTo>
                <a:lnTo>
                  <a:pt x="431" y="353"/>
                </a:lnTo>
                <a:lnTo>
                  <a:pt x="427" y="354"/>
                </a:lnTo>
                <a:lnTo>
                  <a:pt x="421" y="355"/>
                </a:lnTo>
                <a:lnTo>
                  <a:pt x="416" y="354"/>
                </a:lnTo>
                <a:lnTo>
                  <a:pt x="412" y="351"/>
                </a:lnTo>
                <a:lnTo>
                  <a:pt x="408" y="347"/>
                </a:lnTo>
                <a:lnTo>
                  <a:pt x="406" y="343"/>
                </a:lnTo>
                <a:lnTo>
                  <a:pt x="404" y="338"/>
                </a:lnTo>
                <a:lnTo>
                  <a:pt x="406" y="333"/>
                </a:lnTo>
                <a:lnTo>
                  <a:pt x="407" y="329"/>
                </a:lnTo>
                <a:lnTo>
                  <a:pt x="410" y="326"/>
                </a:lnTo>
                <a:lnTo>
                  <a:pt x="449" y="287"/>
                </a:lnTo>
                <a:lnTo>
                  <a:pt x="253" y="287"/>
                </a:lnTo>
                <a:lnTo>
                  <a:pt x="247" y="286"/>
                </a:lnTo>
                <a:lnTo>
                  <a:pt x="243" y="284"/>
                </a:lnTo>
                <a:lnTo>
                  <a:pt x="240" y="281"/>
                </a:lnTo>
                <a:lnTo>
                  <a:pt x="237" y="275"/>
                </a:lnTo>
                <a:lnTo>
                  <a:pt x="237" y="270"/>
                </a:lnTo>
                <a:lnTo>
                  <a:pt x="237" y="265"/>
                </a:lnTo>
                <a:lnTo>
                  <a:pt x="240" y="261"/>
                </a:lnTo>
                <a:lnTo>
                  <a:pt x="243" y="257"/>
                </a:lnTo>
                <a:lnTo>
                  <a:pt x="247" y="254"/>
                </a:lnTo>
                <a:lnTo>
                  <a:pt x="253" y="253"/>
                </a:lnTo>
                <a:lnTo>
                  <a:pt x="449" y="253"/>
                </a:lnTo>
                <a:lnTo>
                  <a:pt x="410" y="215"/>
                </a:lnTo>
                <a:lnTo>
                  <a:pt x="407" y="211"/>
                </a:lnTo>
                <a:lnTo>
                  <a:pt x="406" y="207"/>
                </a:lnTo>
                <a:lnTo>
                  <a:pt x="404" y="203"/>
                </a:lnTo>
                <a:lnTo>
                  <a:pt x="406" y="198"/>
                </a:lnTo>
                <a:lnTo>
                  <a:pt x="408" y="193"/>
                </a:lnTo>
                <a:lnTo>
                  <a:pt x="412" y="189"/>
                </a:lnTo>
                <a:lnTo>
                  <a:pt x="416" y="188"/>
                </a:lnTo>
                <a:lnTo>
                  <a:pt x="421" y="186"/>
                </a:lnTo>
                <a:close/>
                <a:moveTo>
                  <a:pt x="68" y="34"/>
                </a:moveTo>
                <a:lnTo>
                  <a:pt x="55" y="37"/>
                </a:lnTo>
                <a:lnTo>
                  <a:pt x="45" y="44"/>
                </a:lnTo>
                <a:lnTo>
                  <a:pt x="37" y="55"/>
                </a:lnTo>
                <a:lnTo>
                  <a:pt x="34" y="68"/>
                </a:lnTo>
                <a:lnTo>
                  <a:pt x="34" y="507"/>
                </a:lnTo>
                <a:lnTo>
                  <a:pt x="708" y="507"/>
                </a:lnTo>
                <a:lnTo>
                  <a:pt x="708" y="68"/>
                </a:lnTo>
                <a:lnTo>
                  <a:pt x="706" y="55"/>
                </a:lnTo>
                <a:lnTo>
                  <a:pt x="699" y="44"/>
                </a:lnTo>
                <a:lnTo>
                  <a:pt x="689" y="37"/>
                </a:lnTo>
                <a:lnTo>
                  <a:pt x="675" y="34"/>
                </a:lnTo>
                <a:lnTo>
                  <a:pt x="68" y="34"/>
                </a:lnTo>
                <a:close/>
                <a:moveTo>
                  <a:pt x="68" y="0"/>
                </a:moveTo>
                <a:lnTo>
                  <a:pt x="675" y="0"/>
                </a:lnTo>
                <a:lnTo>
                  <a:pt x="696" y="4"/>
                </a:lnTo>
                <a:lnTo>
                  <a:pt x="715" y="13"/>
                </a:lnTo>
                <a:lnTo>
                  <a:pt x="729" y="28"/>
                </a:lnTo>
                <a:lnTo>
                  <a:pt x="738" y="46"/>
                </a:lnTo>
                <a:lnTo>
                  <a:pt x="742" y="68"/>
                </a:lnTo>
                <a:lnTo>
                  <a:pt x="742" y="574"/>
                </a:lnTo>
                <a:lnTo>
                  <a:pt x="738" y="595"/>
                </a:lnTo>
                <a:lnTo>
                  <a:pt x="729" y="614"/>
                </a:lnTo>
                <a:lnTo>
                  <a:pt x="715" y="629"/>
                </a:lnTo>
                <a:lnTo>
                  <a:pt x="696" y="638"/>
                </a:lnTo>
                <a:lnTo>
                  <a:pt x="675" y="642"/>
                </a:lnTo>
                <a:lnTo>
                  <a:pt x="439" y="642"/>
                </a:lnTo>
                <a:lnTo>
                  <a:pt x="439" y="709"/>
                </a:lnTo>
                <a:lnTo>
                  <a:pt x="490" y="709"/>
                </a:lnTo>
                <a:lnTo>
                  <a:pt x="495" y="710"/>
                </a:lnTo>
                <a:lnTo>
                  <a:pt x="499" y="713"/>
                </a:lnTo>
                <a:lnTo>
                  <a:pt x="503" y="715"/>
                </a:lnTo>
                <a:lnTo>
                  <a:pt x="505" y="720"/>
                </a:lnTo>
                <a:lnTo>
                  <a:pt x="507" y="726"/>
                </a:lnTo>
                <a:lnTo>
                  <a:pt x="505" y="731"/>
                </a:lnTo>
                <a:lnTo>
                  <a:pt x="503" y="736"/>
                </a:lnTo>
                <a:lnTo>
                  <a:pt x="499" y="739"/>
                </a:lnTo>
                <a:lnTo>
                  <a:pt x="495" y="741"/>
                </a:lnTo>
                <a:lnTo>
                  <a:pt x="490" y="743"/>
                </a:lnTo>
                <a:lnTo>
                  <a:pt x="253" y="743"/>
                </a:lnTo>
                <a:lnTo>
                  <a:pt x="247" y="741"/>
                </a:lnTo>
                <a:lnTo>
                  <a:pt x="243" y="739"/>
                </a:lnTo>
                <a:lnTo>
                  <a:pt x="240" y="736"/>
                </a:lnTo>
                <a:lnTo>
                  <a:pt x="237" y="731"/>
                </a:lnTo>
                <a:lnTo>
                  <a:pt x="237" y="726"/>
                </a:lnTo>
                <a:lnTo>
                  <a:pt x="237" y="720"/>
                </a:lnTo>
                <a:lnTo>
                  <a:pt x="240" y="715"/>
                </a:lnTo>
                <a:lnTo>
                  <a:pt x="243" y="713"/>
                </a:lnTo>
                <a:lnTo>
                  <a:pt x="247" y="710"/>
                </a:lnTo>
                <a:lnTo>
                  <a:pt x="253" y="709"/>
                </a:lnTo>
                <a:lnTo>
                  <a:pt x="304" y="709"/>
                </a:lnTo>
                <a:lnTo>
                  <a:pt x="304" y="642"/>
                </a:lnTo>
                <a:lnTo>
                  <a:pt x="68" y="642"/>
                </a:lnTo>
                <a:lnTo>
                  <a:pt x="46" y="638"/>
                </a:lnTo>
                <a:lnTo>
                  <a:pt x="27" y="629"/>
                </a:lnTo>
                <a:lnTo>
                  <a:pt x="13" y="614"/>
                </a:lnTo>
                <a:lnTo>
                  <a:pt x="4" y="595"/>
                </a:lnTo>
                <a:lnTo>
                  <a:pt x="0" y="574"/>
                </a:lnTo>
                <a:lnTo>
                  <a:pt x="0" y="68"/>
                </a:lnTo>
                <a:lnTo>
                  <a:pt x="4" y="46"/>
                </a:lnTo>
                <a:lnTo>
                  <a:pt x="13" y="28"/>
                </a:lnTo>
                <a:lnTo>
                  <a:pt x="27" y="13"/>
                </a:lnTo>
                <a:lnTo>
                  <a:pt x="46" y="4"/>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2" name="Freeform 2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470737" y="7206544"/>
            <a:ext cx="443501" cy="444098"/>
          </a:xfrm>
          <a:custGeom>
            <a:avLst/>
            <a:gdLst>
              <a:gd name="T0" fmla="*/ 55 w 742"/>
              <a:gd name="T1" fmla="*/ 706 h 743"/>
              <a:gd name="T2" fmla="*/ 706 w 742"/>
              <a:gd name="T3" fmla="*/ 688 h 743"/>
              <a:gd name="T4" fmla="*/ 68 w 742"/>
              <a:gd name="T5" fmla="*/ 642 h 743"/>
              <a:gd name="T6" fmla="*/ 668 w 742"/>
              <a:gd name="T7" fmla="*/ 544 h 743"/>
              <a:gd name="T8" fmla="*/ 672 w 742"/>
              <a:gd name="T9" fmla="*/ 567 h 743"/>
              <a:gd name="T10" fmla="*/ 648 w 742"/>
              <a:gd name="T11" fmla="*/ 571 h 743"/>
              <a:gd name="T12" fmla="*/ 644 w 742"/>
              <a:gd name="T13" fmla="*/ 548 h 743"/>
              <a:gd name="T14" fmla="*/ 91 w 742"/>
              <a:gd name="T15" fmla="*/ 541 h 743"/>
              <a:gd name="T16" fmla="*/ 101 w 742"/>
              <a:gd name="T17" fmla="*/ 562 h 743"/>
              <a:gd name="T18" fmla="*/ 80 w 742"/>
              <a:gd name="T19" fmla="*/ 574 h 743"/>
              <a:gd name="T20" fmla="*/ 70 w 742"/>
              <a:gd name="T21" fmla="*/ 552 h 743"/>
              <a:gd name="T22" fmla="*/ 372 w 742"/>
              <a:gd name="T23" fmla="*/ 355 h 743"/>
              <a:gd name="T24" fmla="*/ 341 w 742"/>
              <a:gd name="T25" fmla="*/ 379 h 743"/>
              <a:gd name="T26" fmla="*/ 396 w 742"/>
              <a:gd name="T27" fmla="*/ 384 h 743"/>
              <a:gd name="T28" fmla="*/ 385 w 742"/>
              <a:gd name="T29" fmla="*/ 356 h 743"/>
              <a:gd name="T30" fmla="*/ 426 w 742"/>
              <a:gd name="T31" fmla="*/ 342 h 743"/>
              <a:gd name="T32" fmla="*/ 411 w 742"/>
              <a:gd name="T33" fmla="*/ 413 h 743"/>
              <a:gd name="T34" fmla="*/ 317 w 742"/>
              <a:gd name="T35" fmla="*/ 401 h 743"/>
              <a:gd name="T36" fmla="*/ 331 w 742"/>
              <a:gd name="T37" fmla="*/ 330 h 743"/>
              <a:gd name="T38" fmla="*/ 443 w 742"/>
              <a:gd name="T39" fmla="*/ 245 h 743"/>
              <a:gd name="T40" fmla="*/ 258 w 742"/>
              <a:gd name="T41" fmla="*/ 260 h 743"/>
              <a:gd name="T42" fmla="*/ 169 w 742"/>
              <a:gd name="T43" fmla="*/ 372 h 743"/>
              <a:gd name="T44" fmla="*/ 258 w 742"/>
              <a:gd name="T45" fmla="*/ 483 h 743"/>
              <a:gd name="T46" fmla="*/ 451 w 742"/>
              <a:gd name="T47" fmla="*/ 497 h 743"/>
              <a:gd name="T48" fmla="*/ 570 w 742"/>
              <a:gd name="T49" fmla="*/ 398 h 743"/>
              <a:gd name="T50" fmla="*/ 541 w 742"/>
              <a:gd name="T51" fmla="*/ 174 h 743"/>
              <a:gd name="T52" fmla="*/ 439 w 742"/>
              <a:gd name="T53" fmla="*/ 127 h 743"/>
              <a:gd name="T54" fmla="*/ 182 w 742"/>
              <a:gd name="T55" fmla="*/ 148 h 743"/>
              <a:gd name="T56" fmla="*/ 194 w 742"/>
              <a:gd name="T57" fmla="*/ 101 h 743"/>
              <a:gd name="T58" fmla="*/ 674 w 742"/>
              <a:gd name="T59" fmla="*/ 79 h 743"/>
              <a:gd name="T60" fmla="*/ 664 w 742"/>
              <a:gd name="T61" fmla="*/ 101 h 743"/>
              <a:gd name="T62" fmla="*/ 643 w 742"/>
              <a:gd name="T63" fmla="*/ 91 h 743"/>
              <a:gd name="T64" fmla="*/ 653 w 742"/>
              <a:gd name="T65" fmla="*/ 68 h 743"/>
              <a:gd name="T66" fmla="*/ 604 w 742"/>
              <a:gd name="T67" fmla="*/ 341 h 743"/>
              <a:gd name="T68" fmla="*/ 553 w 742"/>
              <a:gd name="T69" fmla="*/ 481 h 743"/>
              <a:gd name="T70" fmla="*/ 372 w 742"/>
              <a:gd name="T71" fmla="*/ 540 h 743"/>
              <a:gd name="T72" fmla="*/ 191 w 742"/>
              <a:gd name="T73" fmla="*/ 481 h 743"/>
              <a:gd name="T74" fmla="*/ 139 w 742"/>
              <a:gd name="T75" fmla="*/ 341 h 743"/>
              <a:gd name="T76" fmla="*/ 253 w 742"/>
              <a:gd name="T77" fmla="*/ 226 h 743"/>
              <a:gd name="T78" fmla="*/ 460 w 742"/>
              <a:gd name="T79" fmla="*/ 215 h 743"/>
              <a:gd name="T80" fmla="*/ 98 w 742"/>
              <a:gd name="T81" fmla="*/ 75 h 743"/>
              <a:gd name="T82" fmla="*/ 95 w 742"/>
              <a:gd name="T83" fmla="*/ 99 h 743"/>
              <a:gd name="T84" fmla="*/ 71 w 742"/>
              <a:gd name="T85" fmla="*/ 95 h 743"/>
              <a:gd name="T86" fmla="*/ 75 w 742"/>
              <a:gd name="T87" fmla="*/ 71 h 743"/>
              <a:gd name="T88" fmla="*/ 45 w 742"/>
              <a:gd name="T89" fmla="*/ 44 h 743"/>
              <a:gd name="T90" fmla="*/ 45 w 742"/>
              <a:gd name="T91" fmla="*/ 597 h 743"/>
              <a:gd name="T92" fmla="*/ 699 w 742"/>
              <a:gd name="T93" fmla="*/ 597 h 743"/>
              <a:gd name="T94" fmla="*/ 699 w 742"/>
              <a:gd name="T95" fmla="*/ 44 h 743"/>
              <a:gd name="T96" fmla="*/ 676 w 742"/>
              <a:gd name="T97" fmla="*/ 0 h 743"/>
              <a:gd name="T98" fmla="*/ 742 w 742"/>
              <a:gd name="T99" fmla="*/ 68 h 743"/>
              <a:gd name="T100" fmla="*/ 697 w 742"/>
              <a:gd name="T101" fmla="*/ 739 h 743"/>
              <a:gd name="T102" fmla="*/ 13 w 742"/>
              <a:gd name="T103" fmla="*/ 715 h 743"/>
              <a:gd name="T104" fmla="*/ 13 w 742"/>
              <a:gd name="T105" fmla="*/ 28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42" h="743">
                <a:moveTo>
                  <a:pt x="34" y="633"/>
                </a:moveTo>
                <a:lnTo>
                  <a:pt x="34" y="675"/>
                </a:lnTo>
                <a:lnTo>
                  <a:pt x="37" y="688"/>
                </a:lnTo>
                <a:lnTo>
                  <a:pt x="45" y="699"/>
                </a:lnTo>
                <a:lnTo>
                  <a:pt x="55" y="706"/>
                </a:lnTo>
                <a:lnTo>
                  <a:pt x="68" y="709"/>
                </a:lnTo>
                <a:lnTo>
                  <a:pt x="676" y="709"/>
                </a:lnTo>
                <a:lnTo>
                  <a:pt x="689" y="706"/>
                </a:lnTo>
                <a:lnTo>
                  <a:pt x="699" y="699"/>
                </a:lnTo>
                <a:lnTo>
                  <a:pt x="706" y="688"/>
                </a:lnTo>
                <a:lnTo>
                  <a:pt x="708" y="675"/>
                </a:lnTo>
                <a:lnTo>
                  <a:pt x="708" y="633"/>
                </a:lnTo>
                <a:lnTo>
                  <a:pt x="693" y="639"/>
                </a:lnTo>
                <a:lnTo>
                  <a:pt x="676" y="642"/>
                </a:lnTo>
                <a:lnTo>
                  <a:pt x="68" y="642"/>
                </a:lnTo>
                <a:lnTo>
                  <a:pt x="50" y="639"/>
                </a:lnTo>
                <a:lnTo>
                  <a:pt x="34" y="633"/>
                </a:lnTo>
                <a:close/>
                <a:moveTo>
                  <a:pt x="659" y="540"/>
                </a:moveTo>
                <a:lnTo>
                  <a:pt x="664" y="541"/>
                </a:lnTo>
                <a:lnTo>
                  <a:pt x="668" y="544"/>
                </a:lnTo>
                <a:lnTo>
                  <a:pt x="672" y="548"/>
                </a:lnTo>
                <a:lnTo>
                  <a:pt x="674" y="552"/>
                </a:lnTo>
                <a:lnTo>
                  <a:pt x="676" y="557"/>
                </a:lnTo>
                <a:lnTo>
                  <a:pt x="674" y="562"/>
                </a:lnTo>
                <a:lnTo>
                  <a:pt x="672" y="567"/>
                </a:lnTo>
                <a:lnTo>
                  <a:pt x="668" y="571"/>
                </a:lnTo>
                <a:lnTo>
                  <a:pt x="664" y="574"/>
                </a:lnTo>
                <a:lnTo>
                  <a:pt x="659" y="574"/>
                </a:lnTo>
                <a:lnTo>
                  <a:pt x="653" y="574"/>
                </a:lnTo>
                <a:lnTo>
                  <a:pt x="648" y="571"/>
                </a:lnTo>
                <a:lnTo>
                  <a:pt x="644" y="567"/>
                </a:lnTo>
                <a:lnTo>
                  <a:pt x="643" y="562"/>
                </a:lnTo>
                <a:lnTo>
                  <a:pt x="642" y="557"/>
                </a:lnTo>
                <a:lnTo>
                  <a:pt x="643" y="552"/>
                </a:lnTo>
                <a:lnTo>
                  <a:pt x="644" y="548"/>
                </a:lnTo>
                <a:lnTo>
                  <a:pt x="648" y="544"/>
                </a:lnTo>
                <a:lnTo>
                  <a:pt x="653" y="541"/>
                </a:lnTo>
                <a:lnTo>
                  <a:pt x="659" y="540"/>
                </a:lnTo>
                <a:close/>
                <a:moveTo>
                  <a:pt x="85" y="540"/>
                </a:moveTo>
                <a:lnTo>
                  <a:pt x="91" y="541"/>
                </a:lnTo>
                <a:lnTo>
                  <a:pt x="95" y="544"/>
                </a:lnTo>
                <a:lnTo>
                  <a:pt x="98" y="548"/>
                </a:lnTo>
                <a:lnTo>
                  <a:pt x="101" y="552"/>
                </a:lnTo>
                <a:lnTo>
                  <a:pt x="102" y="557"/>
                </a:lnTo>
                <a:lnTo>
                  <a:pt x="101" y="562"/>
                </a:lnTo>
                <a:lnTo>
                  <a:pt x="98" y="567"/>
                </a:lnTo>
                <a:lnTo>
                  <a:pt x="95" y="571"/>
                </a:lnTo>
                <a:lnTo>
                  <a:pt x="91" y="574"/>
                </a:lnTo>
                <a:lnTo>
                  <a:pt x="85" y="574"/>
                </a:lnTo>
                <a:lnTo>
                  <a:pt x="80" y="574"/>
                </a:lnTo>
                <a:lnTo>
                  <a:pt x="75" y="571"/>
                </a:lnTo>
                <a:lnTo>
                  <a:pt x="71" y="567"/>
                </a:lnTo>
                <a:lnTo>
                  <a:pt x="70" y="562"/>
                </a:lnTo>
                <a:lnTo>
                  <a:pt x="68" y="557"/>
                </a:lnTo>
                <a:lnTo>
                  <a:pt x="70" y="552"/>
                </a:lnTo>
                <a:lnTo>
                  <a:pt x="71" y="548"/>
                </a:lnTo>
                <a:lnTo>
                  <a:pt x="75" y="544"/>
                </a:lnTo>
                <a:lnTo>
                  <a:pt x="80" y="541"/>
                </a:lnTo>
                <a:lnTo>
                  <a:pt x="85" y="540"/>
                </a:lnTo>
                <a:close/>
                <a:moveTo>
                  <a:pt x="372" y="355"/>
                </a:moveTo>
                <a:lnTo>
                  <a:pt x="359" y="356"/>
                </a:lnTo>
                <a:lnTo>
                  <a:pt x="348" y="359"/>
                </a:lnTo>
                <a:lnTo>
                  <a:pt x="341" y="366"/>
                </a:lnTo>
                <a:lnTo>
                  <a:pt x="338" y="372"/>
                </a:lnTo>
                <a:lnTo>
                  <a:pt x="341" y="379"/>
                </a:lnTo>
                <a:lnTo>
                  <a:pt x="348" y="384"/>
                </a:lnTo>
                <a:lnTo>
                  <a:pt x="359" y="387"/>
                </a:lnTo>
                <a:lnTo>
                  <a:pt x="372" y="388"/>
                </a:lnTo>
                <a:lnTo>
                  <a:pt x="385" y="387"/>
                </a:lnTo>
                <a:lnTo>
                  <a:pt x="396" y="384"/>
                </a:lnTo>
                <a:lnTo>
                  <a:pt x="403" y="379"/>
                </a:lnTo>
                <a:lnTo>
                  <a:pt x="406" y="372"/>
                </a:lnTo>
                <a:lnTo>
                  <a:pt x="403" y="366"/>
                </a:lnTo>
                <a:lnTo>
                  <a:pt x="396" y="359"/>
                </a:lnTo>
                <a:lnTo>
                  <a:pt x="385" y="356"/>
                </a:lnTo>
                <a:lnTo>
                  <a:pt x="372" y="355"/>
                </a:lnTo>
                <a:close/>
                <a:moveTo>
                  <a:pt x="372" y="321"/>
                </a:moveTo>
                <a:lnTo>
                  <a:pt x="393" y="324"/>
                </a:lnTo>
                <a:lnTo>
                  <a:pt x="411" y="330"/>
                </a:lnTo>
                <a:lnTo>
                  <a:pt x="426" y="342"/>
                </a:lnTo>
                <a:lnTo>
                  <a:pt x="436" y="355"/>
                </a:lnTo>
                <a:lnTo>
                  <a:pt x="439" y="372"/>
                </a:lnTo>
                <a:lnTo>
                  <a:pt x="436" y="388"/>
                </a:lnTo>
                <a:lnTo>
                  <a:pt x="426" y="401"/>
                </a:lnTo>
                <a:lnTo>
                  <a:pt x="411" y="413"/>
                </a:lnTo>
                <a:lnTo>
                  <a:pt x="393" y="419"/>
                </a:lnTo>
                <a:lnTo>
                  <a:pt x="372" y="422"/>
                </a:lnTo>
                <a:lnTo>
                  <a:pt x="350" y="419"/>
                </a:lnTo>
                <a:lnTo>
                  <a:pt x="331" y="413"/>
                </a:lnTo>
                <a:lnTo>
                  <a:pt x="317" y="401"/>
                </a:lnTo>
                <a:lnTo>
                  <a:pt x="308" y="388"/>
                </a:lnTo>
                <a:lnTo>
                  <a:pt x="304" y="372"/>
                </a:lnTo>
                <a:lnTo>
                  <a:pt x="308" y="355"/>
                </a:lnTo>
                <a:lnTo>
                  <a:pt x="317" y="342"/>
                </a:lnTo>
                <a:lnTo>
                  <a:pt x="331" y="330"/>
                </a:lnTo>
                <a:lnTo>
                  <a:pt x="350" y="324"/>
                </a:lnTo>
                <a:lnTo>
                  <a:pt x="372" y="321"/>
                </a:lnTo>
                <a:close/>
                <a:moveTo>
                  <a:pt x="541" y="174"/>
                </a:moveTo>
                <a:lnTo>
                  <a:pt x="474" y="256"/>
                </a:lnTo>
                <a:lnTo>
                  <a:pt x="443" y="245"/>
                </a:lnTo>
                <a:lnTo>
                  <a:pt x="409" y="239"/>
                </a:lnTo>
                <a:lnTo>
                  <a:pt x="372" y="237"/>
                </a:lnTo>
                <a:lnTo>
                  <a:pt x="331" y="240"/>
                </a:lnTo>
                <a:lnTo>
                  <a:pt x="293" y="248"/>
                </a:lnTo>
                <a:lnTo>
                  <a:pt x="258" y="260"/>
                </a:lnTo>
                <a:lnTo>
                  <a:pt x="228" y="277"/>
                </a:lnTo>
                <a:lnTo>
                  <a:pt x="204" y="296"/>
                </a:lnTo>
                <a:lnTo>
                  <a:pt x="185" y="318"/>
                </a:lnTo>
                <a:lnTo>
                  <a:pt x="173" y="345"/>
                </a:lnTo>
                <a:lnTo>
                  <a:pt x="169" y="372"/>
                </a:lnTo>
                <a:lnTo>
                  <a:pt x="173" y="398"/>
                </a:lnTo>
                <a:lnTo>
                  <a:pt x="185" y="425"/>
                </a:lnTo>
                <a:lnTo>
                  <a:pt x="204" y="447"/>
                </a:lnTo>
                <a:lnTo>
                  <a:pt x="228" y="466"/>
                </a:lnTo>
                <a:lnTo>
                  <a:pt x="258" y="483"/>
                </a:lnTo>
                <a:lnTo>
                  <a:pt x="293" y="497"/>
                </a:lnTo>
                <a:lnTo>
                  <a:pt x="331" y="504"/>
                </a:lnTo>
                <a:lnTo>
                  <a:pt x="372" y="507"/>
                </a:lnTo>
                <a:lnTo>
                  <a:pt x="413" y="504"/>
                </a:lnTo>
                <a:lnTo>
                  <a:pt x="451" y="497"/>
                </a:lnTo>
                <a:lnTo>
                  <a:pt x="485" y="483"/>
                </a:lnTo>
                <a:lnTo>
                  <a:pt x="515" y="466"/>
                </a:lnTo>
                <a:lnTo>
                  <a:pt x="540" y="447"/>
                </a:lnTo>
                <a:lnTo>
                  <a:pt x="558" y="425"/>
                </a:lnTo>
                <a:lnTo>
                  <a:pt x="570" y="398"/>
                </a:lnTo>
                <a:lnTo>
                  <a:pt x="574" y="372"/>
                </a:lnTo>
                <a:lnTo>
                  <a:pt x="570" y="345"/>
                </a:lnTo>
                <a:lnTo>
                  <a:pt x="559" y="320"/>
                </a:lnTo>
                <a:lnTo>
                  <a:pt x="541" y="298"/>
                </a:lnTo>
                <a:lnTo>
                  <a:pt x="541" y="174"/>
                </a:lnTo>
                <a:close/>
                <a:moveTo>
                  <a:pt x="194" y="101"/>
                </a:moveTo>
                <a:lnTo>
                  <a:pt x="414" y="101"/>
                </a:lnTo>
                <a:lnTo>
                  <a:pt x="427" y="105"/>
                </a:lnTo>
                <a:lnTo>
                  <a:pt x="436" y="114"/>
                </a:lnTo>
                <a:lnTo>
                  <a:pt x="439" y="127"/>
                </a:lnTo>
                <a:lnTo>
                  <a:pt x="436" y="140"/>
                </a:lnTo>
                <a:lnTo>
                  <a:pt x="427" y="148"/>
                </a:lnTo>
                <a:lnTo>
                  <a:pt x="414" y="152"/>
                </a:lnTo>
                <a:lnTo>
                  <a:pt x="194" y="152"/>
                </a:lnTo>
                <a:lnTo>
                  <a:pt x="182" y="148"/>
                </a:lnTo>
                <a:lnTo>
                  <a:pt x="173" y="140"/>
                </a:lnTo>
                <a:lnTo>
                  <a:pt x="169" y="127"/>
                </a:lnTo>
                <a:lnTo>
                  <a:pt x="173" y="114"/>
                </a:lnTo>
                <a:lnTo>
                  <a:pt x="182" y="105"/>
                </a:lnTo>
                <a:lnTo>
                  <a:pt x="194" y="101"/>
                </a:lnTo>
                <a:close/>
                <a:moveTo>
                  <a:pt x="659" y="68"/>
                </a:moveTo>
                <a:lnTo>
                  <a:pt x="664" y="68"/>
                </a:lnTo>
                <a:lnTo>
                  <a:pt x="668" y="71"/>
                </a:lnTo>
                <a:lnTo>
                  <a:pt x="672" y="75"/>
                </a:lnTo>
                <a:lnTo>
                  <a:pt x="674" y="79"/>
                </a:lnTo>
                <a:lnTo>
                  <a:pt x="676" y="85"/>
                </a:lnTo>
                <a:lnTo>
                  <a:pt x="674" y="91"/>
                </a:lnTo>
                <a:lnTo>
                  <a:pt x="672" y="95"/>
                </a:lnTo>
                <a:lnTo>
                  <a:pt x="668" y="99"/>
                </a:lnTo>
                <a:lnTo>
                  <a:pt x="664" y="101"/>
                </a:lnTo>
                <a:lnTo>
                  <a:pt x="659" y="101"/>
                </a:lnTo>
                <a:lnTo>
                  <a:pt x="653" y="101"/>
                </a:lnTo>
                <a:lnTo>
                  <a:pt x="648" y="99"/>
                </a:lnTo>
                <a:lnTo>
                  <a:pt x="644" y="95"/>
                </a:lnTo>
                <a:lnTo>
                  <a:pt x="643" y="91"/>
                </a:lnTo>
                <a:lnTo>
                  <a:pt x="642" y="85"/>
                </a:lnTo>
                <a:lnTo>
                  <a:pt x="643" y="79"/>
                </a:lnTo>
                <a:lnTo>
                  <a:pt x="644" y="75"/>
                </a:lnTo>
                <a:lnTo>
                  <a:pt x="648" y="71"/>
                </a:lnTo>
                <a:lnTo>
                  <a:pt x="653" y="68"/>
                </a:lnTo>
                <a:lnTo>
                  <a:pt x="659" y="68"/>
                </a:lnTo>
                <a:close/>
                <a:moveTo>
                  <a:pt x="574" y="68"/>
                </a:moveTo>
                <a:lnTo>
                  <a:pt x="574" y="284"/>
                </a:lnTo>
                <a:lnTo>
                  <a:pt x="592" y="312"/>
                </a:lnTo>
                <a:lnTo>
                  <a:pt x="604" y="341"/>
                </a:lnTo>
                <a:lnTo>
                  <a:pt x="608" y="372"/>
                </a:lnTo>
                <a:lnTo>
                  <a:pt x="604" y="402"/>
                </a:lnTo>
                <a:lnTo>
                  <a:pt x="593" y="431"/>
                </a:lnTo>
                <a:lnTo>
                  <a:pt x="576" y="457"/>
                </a:lnTo>
                <a:lnTo>
                  <a:pt x="553" y="481"/>
                </a:lnTo>
                <a:lnTo>
                  <a:pt x="524" y="500"/>
                </a:lnTo>
                <a:lnTo>
                  <a:pt x="491" y="517"/>
                </a:lnTo>
                <a:lnTo>
                  <a:pt x="454" y="529"/>
                </a:lnTo>
                <a:lnTo>
                  <a:pt x="414" y="537"/>
                </a:lnTo>
                <a:lnTo>
                  <a:pt x="372" y="540"/>
                </a:lnTo>
                <a:lnTo>
                  <a:pt x="329" y="537"/>
                </a:lnTo>
                <a:lnTo>
                  <a:pt x="290" y="529"/>
                </a:lnTo>
                <a:lnTo>
                  <a:pt x="253" y="517"/>
                </a:lnTo>
                <a:lnTo>
                  <a:pt x="220" y="500"/>
                </a:lnTo>
                <a:lnTo>
                  <a:pt x="191" y="481"/>
                </a:lnTo>
                <a:lnTo>
                  <a:pt x="168" y="457"/>
                </a:lnTo>
                <a:lnTo>
                  <a:pt x="151" y="431"/>
                </a:lnTo>
                <a:lnTo>
                  <a:pt x="139" y="402"/>
                </a:lnTo>
                <a:lnTo>
                  <a:pt x="135" y="372"/>
                </a:lnTo>
                <a:lnTo>
                  <a:pt x="139" y="341"/>
                </a:lnTo>
                <a:lnTo>
                  <a:pt x="151" y="313"/>
                </a:lnTo>
                <a:lnTo>
                  <a:pt x="168" y="287"/>
                </a:lnTo>
                <a:lnTo>
                  <a:pt x="191" y="264"/>
                </a:lnTo>
                <a:lnTo>
                  <a:pt x="220" y="243"/>
                </a:lnTo>
                <a:lnTo>
                  <a:pt x="253" y="226"/>
                </a:lnTo>
                <a:lnTo>
                  <a:pt x="290" y="214"/>
                </a:lnTo>
                <a:lnTo>
                  <a:pt x="329" y="206"/>
                </a:lnTo>
                <a:lnTo>
                  <a:pt x="372" y="203"/>
                </a:lnTo>
                <a:lnTo>
                  <a:pt x="417" y="206"/>
                </a:lnTo>
                <a:lnTo>
                  <a:pt x="460" y="215"/>
                </a:lnTo>
                <a:lnTo>
                  <a:pt x="574" y="68"/>
                </a:lnTo>
                <a:close/>
                <a:moveTo>
                  <a:pt x="85" y="68"/>
                </a:moveTo>
                <a:lnTo>
                  <a:pt x="91" y="68"/>
                </a:lnTo>
                <a:lnTo>
                  <a:pt x="95" y="71"/>
                </a:lnTo>
                <a:lnTo>
                  <a:pt x="98" y="75"/>
                </a:lnTo>
                <a:lnTo>
                  <a:pt x="101" y="79"/>
                </a:lnTo>
                <a:lnTo>
                  <a:pt x="102" y="85"/>
                </a:lnTo>
                <a:lnTo>
                  <a:pt x="101" y="91"/>
                </a:lnTo>
                <a:lnTo>
                  <a:pt x="98" y="95"/>
                </a:lnTo>
                <a:lnTo>
                  <a:pt x="95" y="99"/>
                </a:lnTo>
                <a:lnTo>
                  <a:pt x="91" y="101"/>
                </a:lnTo>
                <a:lnTo>
                  <a:pt x="85" y="101"/>
                </a:lnTo>
                <a:lnTo>
                  <a:pt x="80" y="101"/>
                </a:lnTo>
                <a:lnTo>
                  <a:pt x="75" y="99"/>
                </a:lnTo>
                <a:lnTo>
                  <a:pt x="71" y="95"/>
                </a:lnTo>
                <a:lnTo>
                  <a:pt x="70" y="91"/>
                </a:lnTo>
                <a:lnTo>
                  <a:pt x="68" y="85"/>
                </a:lnTo>
                <a:lnTo>
                  <a:pt x="70" y="79"/>
                </a:lnTo>
                <a:lnTo>
                  <a:pt x="71" y="75"/>
                </a:lnTo>
                <a:lnTo>
                  <a:pt x="75" y="71"/>
                </a:lnTo>
                <a:lnTo>
                  <a:pt x="80" y="68"/>
                </a:lnTo>
                <a:lnTo>
                  <a:pt x="85" y="68"/>
                </a:lnTo>
                <a:close/>
                <a:moveTo>
                  <a:pt x="68" y="34"/>
                </a:moveTo>
                <a:lnTo>
                  <a:pt x="55" y="37"/>
                </a:lnTo>
                <a:lnTo>
                  <a:pt x="45" y="44"/>
                </a:lnTo>
                <a:lnTo>
                  <a:pt x="37" y="55"/>
                </a:lnTo>
                <a:lnTo>
                  <a:pt x="34" y="68"/>
                </a:lnTo>
                <a:lnTo>
                  <a:pt x="34" y="574"/>
                </a:lnTo>
                <a:lnTo>
                  <a:pt x="37" y="587"/>
                </a:lnTo>
                <a:lnTo>
                  <a:pt x="45" y="597"/>
                </a:lnTo>
                <a:lnTo>
                  <a:pt x="55" y="605"/>
                </a:lnTo>
                <a:lnTo>
                  <a:pt x="68" y="608"/>
                </a:lnTo>
                <a:lnTo>
                  <a:pt x="676" y="608"/>
                </a:lnTo>
                <a:lnTo>
                  <a:pt x="689" y="605"/>
                </a:lnTo>
                <a:lnTo>
                  <a:pt x="699" y="597"/>
                </a:lnTo>
                <a:lnTo>
                  <a:pt x="706" y="587"/>
                </a:lnTo>
                <a:lnTo>
                  <a:pt x="708" y="574"/>
                </a:lnTo>
                <a:lnTo>
                  <a:pt x="708" y="68"/>
                </a:lnTo>
                <a:lnTo>
                  <a:pt x="706" y="55"/>
                </a:lnTo>
                <a:lnTo>
                  <a:pt x="699" y="44"/>
                </a:lnTo>
                <a:lnTo>
                  <a:pt x="689" y="37"/>
                </a:lnTo>
                <a:lnTo>
                  <a:pt x="676" y="34"/>
                </a:lnTo>
                <a:lnTo>
                  <a:pt x="68" y="34"/>
                </a:lnTo>
                <a:close/>
                <a:moveTo>
                  <a:pt x="68" y="0"/>
                </a:moveTo>
                <a:lnTo>
                  <a:pt x="676" y="0"/>
                </a:lnTo>
                <a:lnTo>
                  <a:pt x="697" y="4"/>
                </a:lnTo>
                <a:lnTo>
                  <a:pt x="715" y="13"/>
                </a:lnTo>
                <a:lnTo>
                  <a:pt x="729" y="28"/>
                </a:lnTo>
                <a:lnTo>
                  <a:pt x="740" y="46"/>
                </a:lnTo>
                <a:lnTo>
                  <a:pt x="742" y="68"/>
                </a:lnTo>
                <a:lnTo>
                  <a:pt x="742" y="675"/>
                </a:lnTo>
                <a:lnTo>
                  <a:pt x="740" y="697"/>
                </a:lnTo>
                <a:lnTo>
                  <a:pt x="729" y="715"/>
                </a:lnTo>
                <a:lnTo>
                  <a:pt x="715" y="730"/>
                </a:lnTo>
                <a:lnTo>
                  <a:pt x="697" y="739"/>
                </a:lnTo>
                <a:lnTo>
                  <a:pt x="676" y="743"/>
                </a:lnTo>
                <a:lnTo>
                  <a:pt x="68" y="743"/>
                </a:lnTo>
                <a:lnTo>
                  <a:pt x="47" y="739"/>
                </a:lnTo>
                <a:lnTo>
                  <a:pt x="28" y="730"/>
                </a:lnTo>
                <a:lnTo>
                  <a:pt x="13" y="715"/>
                </a:lnTo>
                <a:lnTo>
                  <a:pt x="4" y="697"/>
                </a:lnTo>
                <a:lnTo>
                  <a:pt x="0" y="675"/>
                </a:lnTo>
                <a:lnTo>
                  <a:pt x="0" y="68"/>
                </a:lnTo>
                <a:lnTo>
                  <a:pt x="4" y="46"/>
                </a:lnTo>
                <a:lnTo>
                  <a:pt x="13" y="28"/>
                </a:lnTo>
                <a:lnTo>
                  <a:pt x="28" y="13"/>
                </a:lnTo>
                <a:lnTo>
                  <a:pt x="47" y="4"/>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3" name="Freeform 2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33812" y="7207140"/>
            <a:ext cx="443501" cy="442902"/>
          </a:xfrm>
          <a:custGeom>
            <a:avLst/>
            <a:gdLst>
              <a:gd name="T0" fmla="*/ 135 w 742"/>
              <a:gd name="T1" fmla="*/ 708 h 741"/>
              <a:gd name="T2" fmla="*/ 607 w 742"/>
              <a:gd name="T3" fmla="*/ 405 h 741"/>
              <a:gd name="T4" fmla="*/ 237 w 742"/>
              <a:gd name="T5" fmla="*/ 135 h 741"/>
              <a:gd name="T6" fmla="*/ 337 w 742"/>
              <a:gd name="T7" fmla="*/ 168 h 741"/>
              <a:gd name="T8" fmla="*/ 237 w 742"/>
              <a:gd name="T9" fmla="*/ 135 h 741"/>
              <a:gd name="T10" fmla="*/ 506 w 742"/>
              <a:gd name="T11" fmla="*/ 67 h 741"/>
              <a:gd name="T12" fmla="*/ 438 w 742"/>
              <a:gd name="T13" fmla="*/ 202 h 741"/>
              <a:gd name="T14" fmla="*/ 237 w 742"/>
              <a:gd name="T15" fmla="*/ 67 h 741"/>
              <a:gd name="T16" fmla="*/ 371 w 742"/>
              <a:gd name="T17" fmla="*/ 101 h 741"/>
              <a:gd name="T18" fmla="*/ 237 w 742"/>
              <a:gd name="T19" fmla="*/ 67 h 741"/>
              <a:gd name="T20" fmla="*/ 203 w 742"/>
              <a:gd name="T21" fmla="*/ 236 h 741"/>
              <a:gd name="T22" fmla="*/ 540 w 742"/>
              <a:gd name="T23" fmla="*/ 33 h 741"/>
              <a:gd name="T24" fmla="*/ 68 w 742"/>
              <a:gd name="T25" fmla="*/ 33 h 741"/>
              <a:gd name="T26" fmla="*/ 44 w 742"/>
              <a:gd name="T27" fmla="*/ 43 h 741"/>
              <a:gd name="T28" fmla="*/ 34 w 742"/>
              <a:gd name="T29" fmla="*/ 67 h 741"/>
              <a:gd name="T30" fmla="*/ 36 w 742"/>
              <a:gd name="T31" fmla="*/ 687 h 741"/>
              <a:gd name="T32" fmla="*/ 55 w 742"/>
              <a:gd name="T33" fmla="*/ 706 h 741"/>
              <a:gd name="T34" fmla="*/ 102 w 742"/>
              <a:gd name="T35" fmla="*/ 708 h 741"/>
              <a:gd name="T36" fmla="*/ 104 w 742"/>
              <a:gd name="T37" fmla="*/ 392 h 741"/>
              <a:gd name="T38" fmla="*/ 121 w 742"/>
              <a:gd name="T39" fmla="*/ 373 h 741"/>
              <a:gd name="T40" fmla="*/ 607 w 742"/>
              <a:gd name="T41" fmla="*/ 371 h 741"/>
              <a:gd name="T42" fmla="*/ 631 w 742"/>
              <a:gd name="T43" fmla="*/ 381 h 741"/>
              <a:gd name="T44" fmla="*/ 641 w 742"/>
              <a:gd name="T45" fmla="*/ 405 h 741"/>
              <a:gd name="T46" fmla="*/ 675 w 742"/>
              <a:gd name="T47" fmla="*/ 708 h 741"/>
              <a:gd name="T48" fmla="*/ 699 w 742"/>
              <a:gd name="T49" fmla="*/ 698 h 741"/>
              <a:gd name="T50" fmla="*/ 708 w 742"/>
              <a:gd name="T51" fmla="*/ 674 h 741"/>
              <a:gd name="T52" fmla="*/ 590 w 742"/>
              <a:gd name="T53" fmla="*/ 33 h 741"/>
              <a:gd name="T54" fmla="*/ 573 w 742"/>
              <a:gd name="T55" fmla="*/ 236 h 741"/>
              <a:gd name="T56" fmla="*/ 564 w 742"/>
              <a:gd name="T57" fmla="*/ 259 h 741"/>
              <a:gd name="T58" fmla="*/ 540 w 742"/>
              <a:gd name="T59" fmla="*/ 270 h 741"/>
              <a:gd name="T60" fmla="*/ 189 w 742"/>
              <a:gd name="T61" fmla="*/ 267 h 741"/>
              <a:gd name="T62" fmla="*/ 171 w 742"/>
              <a:gd name="T63" fmla="*/ 249 h 741"/>
              <a:gd name="T64" fmla="*/ 169 w 742"/>
              <a:gd name="T65" fmla="*/ 33 h 741"/>
              <a:gd name="T66" fmla="*/ 68 w 742"/>
              <a:gd name="T67" fmla="*/ 0 h 741"/>
              <a:gd name="T68" fmla="*/ 742 w 742"/>
              <a:gd name="T69" fmla="*/ 135 h 741"/>
              <a:gd name="T70" fmla="*/ 739 w 742"/>
              <a:gd name="T71" fmla="*/ 695 h 741"/>
              <a:gd name="T72" fmla="*/ 714 w 742"/>
              <a:gd name="T73" fmla="*/ 729 h 741"/>
              <a:gd name="T74" fmla="*/ 675 w 742"/>
              <a:gd name="T75" fmla="*/ 741 h 741"/>
              <a:gd name="T76" fmla="*/ 47 w 742"/>
              <a:gd name="T77" fmla="*/ 739 h 741"/>
              <a:gd name="T78" fmla="*/ 13 w 742"/>
              <a:gd name="T79" fmla="*/ 714 h 741"/>
              <a:gd name="T80" fmla="*/ 0 w 742"/>
              <a:gd name="T81" fmla="*/ 674 h 741"/>
              <a:gd name="T82" fmla="*/ 4 w 742"/>
              <a:gd name="T83" fmla="*/ 46 h 741"/>
              <a:gd name="T84" fmla="*/ 27 w 742"/>
              <a:gd name="T85" fmla="*/ 13 h 741"/>
              <a:gd name="T86" fmla="*/ 68 w 742"/>
              <a:gd name="T87" fmla="*/ 0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42" h="741">
                <a:moveTo>
                  <a:pt x="135" y="405"/>
                </a:moveTo>
                <a:lnTo>
                  <a:pt x="135" y="708"/>
                </a:lnTo>
                <a:lnTo>
                  <a:pt x="607" y="708"/>
                </a:lnTo>
                <a:lnTo>
                  <a:pt x="607" y="405"/>
                </a:lnTo>
                <a:lnTo>
                  <a:pt x="135" y="405"/>
                </a:lnTo>
                <a:close/>
                <a:moveTo>
                  <a:pt x="237" y="135"/>
                </a:moveTo>
                <a:lnTo>
                  <a:pt x="337" y="135"/>
                </a:lnTo>
                <a:lnTo>
                  <a:pt x="337" y="168"/>
                </a:lnTo>
                <a:lnTo>
                  <a:pt x="237" y="168"/>
                </a:lnTo>
                <a:lnTo>
                  <a:pt x="237" y="135"/>
                </a:lnTo>
                <a:close/>
                <a:moveTo>
                  <a:pt x="438" y="67"/>
                </a:moveTo>
                <a:lnTo>
                  <a:pt x="506" y="67"/>
                </a:lnTo>
                <a:lnTo>
                  <a:pt x="506" y="202"/>
                </a:lnTo>
                <a:lnTo>
                  <a:pt x="438" y="202"/>
                </a:lnTo>
                <a:lnTo>
                  <a:pt x="438" y="67"/>
                </a:lnTo>
                <a:close/>
                <a:moveTo>
                  <a:pt x="237" y="67"/>
                </a:moveTo>
                <a:lnTo>
                  <a:pt x="371" y="67"/>
                </a:lnTo>
                <a:lnTo>
                  <a:pt x="371" y="101"/>
                </a:lnTo>
                <a:lnTo>
                  <a:pt x="237" y="101"/>
                </a:lnTo>
                <a:lnTo>
                  <a:pt x="237" y="67"/>
                </a:lnTo>
                <a:close/>
                <a:moveTo>
                  <a:pt x="203" y="33"/>
                </a:moveTo>
                <a:lnTo>
                  <a:pt x="203" y="236"/>
                </a:lnTo>
                <a:lnTo>
                  <a:pt x="540" y="236"/>
                </a:lnTo>
                <a:lnTo>
                  <a:pt x="540" y="33"/>
                </a:lnTo>
                <a:lnTo>
                  <a:pt x="203" y="33"/>
                </a:lnTo>
                <a:close/>
                <a:moveTo>
                  <a:pt x="68" y="33"/>
                </a:moveTo>
                <a:lnTo>
                  <a:pt x="55" y="36"/>
                </a:lnTo>
                <a:lnTo>
                  <a:pt x="44" y="43"/>
                </a:lnTo>
                <a:lnTo>
                  <a:pt x="36" y="54"/>
                </a:lnTo>
                <a:lnTo>
                  <a:pt x="34" y="67"/>
                </a:lnTo>
                <a:lnTo>
                  <a:pt x="34" y="674"/>
                </a:lnTo>
                <a:lnTo>
                  <a:pt x="36" y="687"/>
                </a:lnTo>
                <a:lnTo>
                  <a:pt x="44" y="698"/>
                </a:lnTo>
                <a:lnTo>
                  <a:pt x="55" y="706"/>
                </a:lnTo>
                <a:lnTo>
                  <a:pt x="68" y="708"/>
                </a:lnTo>
                <a:lnTo>
                  <a:pt x="102" y="708"/>
                </a:lnTo>
                <a:lnTo>
                  <a:pt x="102" y="405"/>
                </a:lnTo>
                <a:lnTo>
                  <a:pt x="104" y="392"/>
                </a:lnTo>
                <a:lnTo>
                  <a:pt x="111" y="381"/>
                </a:lnTo>
                <a:lnTo>
                  <a:pt x="121" y="373"/>
                </a:lnTo>
                <a:lnTo>
                  <a:pt x="135" y="371"/>
                </a:lnTo>
                <a:lnTo>
                  <a:pt x="607" y="371"/>
                </a:lnTo>
                <a:lnTo>
                  <a:pt x="620" y="373"/>
                </a:lnTo>
                <a:lnTo>
                  <a:pt x="631" y="381"/>
                </a:lnTo>
                <a:lnTo>
                  <a:pt x="638" y="392"/>
                </a:lnTo>
                <a:lnTo>
                  <a:pt x="641" y="405"/>
                </a:lnTo>
                <a:lnTo>
                  <a:pt x="641" y="708"/>
                </a:lnTo>
                <a:lnTo>
                  <a:pt x="675" y="708"/>
                </a:lnTo>
                <a:lnTo>
                  <a:pt x="688" y="706"/>
                </a:lnTo>
                <a:lnTo>
                  <a:pt x="699" y="698"/>
                </a:lnTo>
                <a:lnTo>
                  <a:pt x="705" y="687"/>
                </a:lnTo>
                <a:lnTo>
                  <a:pt x="708" y="674"/>
                </a:lnTo>
                <a:lnTo>
                  <a:pt x="708" y="152"/>
                </a:lnTo>
                <a:lnTo>
                  <a:pt x="590" y="33"/>
                </a:lnTo>
                <a:lnTo>
                  <a:pt x="573" y="33"/>
                </a:lnTo>
                <a:lnTo>
                  <a:pt x="573" y="236"/>
                </a:lnTo>
                <a:lnTo>
                  <a:pt x="570" y="249"/>
                </a:lnTo>
                <a:lnTo>
                  <a:pt x="564" y="259"/>
                </a:lnTo>
                <a:lnTo>
                  <a:pt x="553" y="267"/>
                </a:lnTo>
                <a:lnTo>
                  <a:pt x="540" y="270"/>
                </a:lnTo>
                <a:lnTo>
                  <a:pt x="203" y="270"/>
                </a:lnTo>
                <a:lnTo>
                  <a:pt x="189" y="267"/>
                </a:lnTo>
                <a:lnTo>
                  <a:pt x="179" y="259"/>
                </a:lnTo>
                <a:lnTo>
                  <a:pt x="171" y="249"/>
                </a:lnTo>
                <a:lnTo>
                  <a:pt x="169" y="236"/>
                </a:lnTo>
                <a:lnTo>
                  <a:pt x="169" y="33"/>
                </a:lnTo>
                <a:lnTo>
                  <a:pt x="68" y="33"/>
                </a:lnTo>
                <a:close/>
                <a:moveTo>
                  <a:pt x="68" y="0"/>
                </a:moveTo>
                <a:lnTo>
                  <a:pt x="607" y="0"/>
                </a:lnTo>
                <a:lnTo>
                  <a:pt x="742" y="135"/>
                </a:lnTo>
                <a:lnTo>
                  <a:pt x="742" y="674"/>
                </a:lnTo>
                <a:lnTo>
                  <a:pt x="739" y="695"/>
                </a:lnTo>
                <a:lnTo>
                  <a:pt x="729" y="714"/>
                </a:lnTo>
                <a:lnTo>
                  <a:pt x="714" y="729"/>
                </a:lnTo>
                <a:lnTo>
                  <a:pt x="696" y="739"/>
                </a:lnTo>
                <a:lnTo>
                  <a:pt x="675" y="741"/>
                </a:lnTo>
                <a:lnTo>
                  <a:pt x="68" y="741"/>
                </a:lnTo>
                <a:lnTo>
                  <a:pt x="47" y="739"/>
                </a:lnTo>
                <a:lnTo>
                  <a:pt x="27" y="729"/>
                </a:lnTo>
                <a:lnTo>
                  <a:pt x="13" y="714"/>
                </a:lnTo>
                <a:lnTo>
                  <a:pt x="4" y="695"/>
                </a:lnTo>
                <a:lnTo>
                  <a:pt x="0" y="674"/>
                </a:lnTo>
                <a:lnTo>
                  <a:pt x="0" y="67"/>
                </a:lnTo>
                <a:lnTo>
                  <a:pt x="4" y="46"/>
                </a:lnTo>
                <a:lnTo>
                  <a:pt x="13" y="28"/>
                </a:lnTo>
                <a:lnTo>
                  <a:pt x="27" y="13"/>
                </a:lnTo>
                <a:lnTo>
                  <a:pt x="47" y="3"/>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4" name="Freeform 2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196886" y="7207140"/>
            <a:ext cx="443501" cy="442902"/>
          </a:xfrm>
          <a:custGeom>
            <a:avLst/>
            <a:gdLst>
              <a:gd name="T0" fmla="*/ 541 w 742"/>
              <a:gd name="T1" fmla="*/ 606 h 741"/>
              <a:gd name="T2" fmla="*/ 203 w 742"/>
              <a:gd name="T3" fmla="*/ 640 h 741"/>
              <a:gd name="T4" fmla="*/ 203 w 742"/>
              <a:gd name="T5" fmla="*/ 540 h 741"/>
              <a:gd name="T6" fmla="*/ 541 w 742"/>
              <a:gd name="T7" fmla="*/ 574 h 741"/>
              <a:gd name="T8" fmla="*/ 203 w 742"/>
              <a:gd name="T9" fmla="*/ 540 h 741"/>
              <a:gd name="T10" fmla="*/ 406 w 742"/>
              <a:gd name="T11" fmla="*/ 471 h 741"/>
              <a:gd name="T12" fmla="*/ 203 w 742"/>
              <a:gd name="T13" fmla="*/ 506 h 741"/>
              <a:gd name="T14" fmla="*/ 135 w 742"/>
              <a:gd name="T15" fmla="*/ 405 h 741"/>
              <a:gd name="T16" fmla="*/ 607 w 742"/>
              <a:gd name="T17" fmla="*/ 708 h 741"/>
              <a:gd name="T18" fmla="*/ 135 w 742"/>
              <a:gd name="T19" fmla="*/ 405 h 741"/>
              <a:gd name="T20" fmla="*/ 507 w 742"/>
              <a:gd name="T21" fmla="*/ 67 h 741"/>
              <a:gd name="T22" fmla="*/ 438 w 742"/>
              <a:gd name="T23" fmla="*/ 202 h 741"/>
              <a:gd name="T24" fmla="*/ 203 w 742"/>
              <a:gd name="T25" fmla="*/ 33 h 741"/>
              <a:gd name="T26" fmla="*/ 541 w 742"/>
              <a:gd name="T27" fmla="*/ 236 h 741"/>
              <a:gd name="T28" fmla="*/ 203 w 742"/>
              <a:gd name="T29" fmla="*/ 33 h 741"/>
              <a:gd name="T30" fmla="*/ 55 w 742"/>
              <a:gd name="T31" fmla="*/ 36 h 741"/>
              <a:gd name="T32" fmla="*/ 37 w 742"/>
              <a:gd name="T33" fmla="*/ 54 h 741"/>
              <a:gd name="T34" fmla="*/ 34 w 742"/>
              <a:gd name="T35" fmla="*/ 674 h 741"/>
              <a:gd name="T36" fmla="*/ 44 w 742"/>
              <a:gd name="T37" fmla="*/ 698 h 741"/>
              <a:gd name="T38" fmla="*/ 68 w 742"/>
              <a:gd name="T39" fmla="*/ 708 h 741"/>
              <a:gd name="T40" fmla="*/ 102 w 742"/>
              <a:gd name="T41" fmla="*/ 405 h 741"/>
              <a:gd name="T42" fmla="*/ 111 w 742"/>
              <a:gd name="T43" fmla="*/ 381 h 741"/>
              <a:gd name="T44" fmla="*/ 135 w 742"/>
              <a:gd name="T45" fmla="*/ 371 h 741"/>
              <a:gd name="T46" fmla="*/ 620 w 742"/>
              <a:gd name="T47" fmla="*/ 373 h 741"/>
              <a:gd name="T48" fmla="*/ 639 w 742"/>
              <a:gd name="T49" fmla="*/ 392 h 741"/>
              <a:gd name="T50" fmla="*/ 641 w 742"/>
              <a:gd name="T51" fmla="*/ 708 h 741"/>
              <a:gd name="T52" fmla="*/ 688 w 742"/>
              <a:gd name="T53" fmla="*/ 706 h 741"/>
              <a:gd name="T54" fmla="*/ 705 w 742"/>
              <a:gd name="T55" fmla="*/ 687 h 741"/>
              <a:gd name="T56" fmla="*/ 709 w 742"/>
              <a:gd name="T57" fmla="*/ 152 h 741"/>
              <a:gd name="T58" fmla="*/ 573 w 742"/>
              <a:gd name="T59" fmla="*/ 33 h 741"/>
              <a:gd name="T60" fmla="*/ 571 w 742"/>
              <a:gd name="T61" fmla="*/ 249 h 741"/>
              <a:gd name="T62" fmla="*/ 554 w 742"/>
              <a:gd name="T63" fmla="*/ 267 h 741"/>
              <a:gd name="T64" fmla="*/ 203 w 742"/>
              <a:gd name="T65" fmla="*/ 270 h 741"/>
              <a:gd name="T66" fmla="*/ 179 w 742"/>
              <a:gd name="T67" fmla="*/ 259 h 741"/>
              <a:gd name="T68" fmla="*/ 169 w 742"/>
              <a:gd name="T69" fmla="*/ 236 h 741"/>
              <a:gd name="T70" fmla="*/ 68 w 742"/>
              <a:gd name="T71" fmla="*/ 33 h 741"/>
              <a:gd name="T72" fmla="*/ 607 w 742"/>
              <a:gd name="T73" fmla="*/ 0 h 741"/>
              <a:gd name="T74" fmla="*/ 742 w 742"/>
              <a:gd name="T75" fmla="*/ 674 h 741"/>
              <a:gd name="T76" fmla="*/ 729 w 742"/>
              <a:gd name="T77" fmla="*/ 714 h 741"/>
              <a:gd name="T78" fmla="*/ 696 w 742"/>
              <a:gd name="T79" fmla="*/ 739 h 741"/>
              <a:gd name="T80" fmla="*/ 68 w 742"/>
              <a:gd name="T81" fmla="*/ 741 h 741"/>
              <a:gd name="T82" fmla="*/ 29 w 742"/>
              <a:gd name="T83" fmla="*/ 729 h 741"/>
              <a:gd name="T84" fmla="*/ 4 w 742"/>
              <a:gd name="T85" fmla="*/ 695 h 741"/>
              <a:gd name="T86" fmla="*/ 0 w 742"/>
              <a:gd name="T87" fmla="*/ 67 h 741"/>
              <a:gd name="T88" fmla="*/ 13 w 742"/>
              <a:gd name="T89" fmla="*/ 28 h 741"/>
              <a:gd name="T90" fmla="*/ 47 w 742"/>
              <a:gd name="T91" fmla="*/ 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42" h="741">
                <a:moveTo>
                  <a:pt x="203" y="606"/>
                </a:moveTo>
                <a:lnTo>
                  <a:pt x="541" y="606"/>
                </a:lnTo>
                <a:lnTo>
                  <a:pt x="541" y="640"/>
                </a:lnTo>
                <a:lnTo>
                  <a:pt x="203" y="640"/>
                </a:lnTo>
                <a:lnTo>
                  <a:pt x="203" y="606"/>
                </a:lnTo>
                <a:close/>
                <a:moveTo>
                  <a:pt x="203" y="540"/>
                </a:moveTo>
                <a:lnTo>
                  <a:pt x="541" y="540"/>
                </a:lnTo>
                <a:lnTo>
                  <a:pt x="541" y="574"/>
                </a:lnTo>
                <a:lnTo>
                  <a:pt x="203" y="574"/>
                </a:lnTo>
                <a:lnTo>
                  <a:pt x="203" y="540"/>
                </a:lnTo>
                <a:close/>
                <a:moveTo>
                  <a:pt x="203" y="471"/>
                </a:moveTo>
                <a:lnTo>
                  <a:pt x="406" y="471"/>
                </a:lnTo>
                <a:lnTo>
                  <a:pt x="406" y="506"/>
                </a:lnTo>
                <a:lnTo>
                  <a:pt x="203" y="506"/>
                </a:lnTo>
                <a:lnTo>
                  <a:pt x="203" y="471"/>
                </a:lnTo>
                <a:close/>
                <a:moveTo>
                  <a:pt x="135" y="405"/>
                </a:moveTo>
                <a:lnTo>
                  <a:pt x="135" y="708"/>
                </a:lnTo>
                <a:lnTo>
                  <a:pt x="607" y="708"/>
                </a:lnTo>
                <a:lnTo>
                  <a:pt x="607" y="405"/>
                </a:lnTo>
                <a:lnTo>
                  <a:pt x="135" y="405"/>
                </a:lnTo>
                <a:close/>
                <a:moveTo>
                  <a:pt x="438" y="67"/>
                </a:moveTo>
                <a:lnTo>
                  <a:pt x="507" y="67"/>
                </a:lnTo>
                <a:lnTo>
                  <a:pt x="507" y="202"/>
                </a:lnTo>
                <a:lnTo>
                  <a:pt x="438" y="202"/>
                </a:lnTo>
                <a:lnTo>
                  <a:pt x="438" y="67"/>
                </a:lnTo>
                <a:close/>
                <a:moveTo>
                  <a:pt x="203" y="33"/>
                </a:moveTo>
                <a:lnTo>
                  <a:pt x="203" y="236"/>
                </a:lnTo>
                <a:lnTo>
                  <a:pt x="541" y="236"/>
                </a:lnTo>
                <a:lnTo>
                  <a:pt x="541" y="33"/>
                </a:lnTo>
                <a:lnTo>
                  <a:pt x="203" y="33"/>
                </a:lnTo>
                <a:close/>
                <a:moveTo>
                  <a:pt x="68" y="33"/>
                </a:moveTo>
                <a:lnTo>
                  <a:pt x="55" y="36"/>
                </a:lnTo>
                <a:lnTo>
                  <a:pt x="44" y="43"/>
                </a:lnTo>
                <a:lnTo>
                  <a:pt x="37" y="54"/>
                </a:lnTo>
                <a:lnTo>
                  <a:pt x="34" y="67"/>
                </a:lnTo>
                <a:lnTo>
                  <a:pt x="34" y="674"/>
                </a:lnTo>
                <a:lnTo>
                  <a:pt x="37" y="687"/>
                </a:lnTo>
                <a:lnTo>
                  <a:pt x="44" y="698"/>
                </a:lnTo>
                <a:lnTo>
                  <a:pt x="55" y="706"/>
                </a:lnTo>
                <a:lnTo>
                  <a:pt x="68" y="708"/>
                </a:lnTo>
                <a:lnTo>
                  <a:pt x="102" y="708"/>
                </a:lnTo>
                <a:lnTo>
                  <a:pt x="102" y="405"/>
                </a:lnTo>
                <a:lnTo>
                  <a:pt x="105" y="392"/>
                </a:lnTo>
                <a:lnTo>
                  <a:pt x="111" y="381"/>
                </a:lnTo>
                <a:lnTo>
                  <a:pt x="122" y="373"/>
                </a:lnTo>
                <a:lnTo>
                  <a:pt x="135" y="371"/>
                </a:lnTo>
                <a:lnTo>
                  <a:pt x="607" y="371"/>
                </a:lnTo>
                <a:lnTo>
                  <a:pt x="620" y="373"/>
                </a:lnTo>
                <a:lnTo>
                  <a:pt x="631" y="381"/>
                </a:lnTo>
                <a:lnTo>
                  <a:pt x="639" y="392"/>
                </a:lnTo>
                <a:lnTo>
                  <a:pt x="641" y="405"/>
                </a:lnTo>
                <a:lnTo>
                  <a:pt x="641" y="708"/>
                </a:lnTo>
                <a:lnTo>
                  <a:pt x="675" y="708"/>
                </a:lnTo>
                <a:lnTo>
                  <a:pt x="688" y="706"/>
                </a:lnTo>
                <a:lnTo>
                  <a:pt x="699" y="698"/>
                </a:lnTo>
                <a:lnTo>
                  <a:pt x="705" y="687"/>
                </a:lnTo>
                <a:lnTo>
                  <a:pt x="709" y="674"/>
                </a:lnTo>
                <a:lnTo>
                  <a:pt x="709" y="152"/>
                </a:lnTo>
                <a:lnTo>
                  <a:pt x="590" y="33"/>
                </a:lnTo>
                <a:lnTo>
                  <a:pt x="573" y="33"/>
                </a:lnTo>
                <a:lnTo>
                  <a:pt x="573" y="236"/>
                </a:lnTo>
                <a:lnTo>
                  <a:pt x="571" y="249"/>
                </a:lnTo>
                <a:lnTo>
                  <a:pt x="564" y="259"/>
                </a:lnTo>
                <a:lnTo>
                  <a:pt x="554" y="267"/>
                </a:lnTo>
                <a:lnTo>
                  <a:pt x="541" y="270"/>
                </a:lnTo>
                <a:lnTo>
                  <a:pt x="203" y="270"/>
                </a:lnTo>
                <a:lnTo>
                  <a:pt x="190" y="267"/>
                </a:lnTo>
                <a:lnTo>
                  <a:pt x="179" y="259"/>
                </a:lnTo>
                <a:lnTo>
                  <a:pt x="171" y="249"/>
                </a:lnTo>
                <a:lnTo>
                  <a:pt x="169" y="236"/>
                </a:lnTo>
                <a:lnTo>
                  <a:pt x="169" y="33"/>
                </a:lnTo>
                <a:lnTo>
                  <a:pt x="68" y="33"/>
                </a:lnTo>
                <a:close/>
                <a:moveTo>
                  <a:pt x="68" y="0"/>
                </a:moveTo>
                <a:lnTo>
                  <a:pt x="607" y="0"/>
                </a:lnTo>
                <a:lnTo>
                  <a:pt x="742" y="135"/>
                </a:lnTo>
                <a:lnTo>
                  <a:pt x="742" y="674"/>
                </a:lnTo>
                <a:lnTo>
                  <a:pt x="740" y="695"/>
                </a:lnTo>
                <a:lnTo>
                  <a:pt x="729" y="714"/>
                </a:lnTo>
                <a:lnTo>
                  <a:pt x="715" y="729"/>
                </a:lnTo>
                <a:lnTo>
                  <a:pt x="696" y="739"/>
                </a:lnTo>
                <a:lnTo>
                  <a:pt x="675" y="741"/>
                </a:lnTo>
                <a:lnTo>
                  <a:pt x="68" y="741"/>
                </a:lnTo>
                <a:lnTo>
                  <a:pt x="47" y="739"/>
                </a:lnTo>
                <a:lnTo>
                  <a:pt x="29" y="729"/>
                </a:lnTo>
                <a:lnTo>
                  <a:pt x="13" y="714"/>
                </a:lnTo>
                <a:lnTo>
                  <a:pt x="4" y="695"/>
                </a:lnTo>
                <a:lnTo>
                  <a:pt x="0" y="674"/>
                </a:lnTo>
                <a:lnTo>
                  <a:pt x="0" y="67"/>
                </a:lnTo>
                <a:lnTo>
                  <a:pt x="4" y="46"/>
                </a:lnTo>
                <a:lnTo>
                  <a:pt x="13" y="28"/>
                </a:lnTo>
                <a:lnTo>
                  <a:pt x="29" y="13"/>
                </a:lnTo>
                <a:lnTo>
                  <a:pt x="47" y="3"/>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5" name="Freeform 2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59961" y="7247188"/>
            <a:ext cx="442304" cy="362810"/>
          </a:xfrm>
          <a:custGeom>
            <a:avLst/>
            <a:gdLst>
              <a:gd name="T0" fmla="*/ 638 w 740"/>
              <a:gd name="T1" fmla="*/ 281 h 607"/>
              <a:gd name="T2" fmla="*/ 628 w 740"/>
              <a:gd name="T3" fmla="*/ 302 h 607"/>
              <a:gd name="T4" fmla="*/ 607 w 740"/>
              <a:gd name="T5" fmla="*/ 292 h 607"/>
              <a:gd name="T6" fmla="*/ 617 w 740"/>
              <a:gd name="T7" fmla="*/ 271 h 607"/>
              <a:gd name="T8" fmla="*/ 315 w 740"/>
              <a:gd name="T9" fmla="*/ 297 h 607"/>
              <a:gd name="T10" fmla="*/ 331 w 740"/>
              <a:gd name="T11" fmla="*/ 391 h 607"/>
              <a:gd name="T12" fmla="*/ 425 w 740"/>
              <a:gd name="T13" fmla="*/ 377 h 607"/>
              <a:gd name="T14" fmla="*/ 409 w 740"/>
              <a:gd name="T15" fmla="*/ 283 h 607"/>
              <a:gd name="T16" fmla="*/ 421 w 740"/>
              <a:gd name="T17" fmla="*/ 250 h 607"/>
              <a:gd name="T18" fmla="*/ 468 w 740"/>
              <a:gd name="T19" fmla="*/ 364 h 607"/>
              <a:gd name="T20" fmla="*/ 370 w 740"/>
              <a:gd name="T21" fmla="*/ 439 h 607"/>
              <a:gd name="T22" fmla="*/ 272 w 740"/>
              <a:gd name="T23" fmla="*/ 364 h 607"/>
              <a:gd name="T24" fmla="*/ 319 w 740"/>
              <a:gd name="T25" fmla="*/ 250 h 607"/>
              <a:gd name="T26" fmla="*/ 311 w 740"/>
              <a:gd name="T27" fmla="*/ 216 h 607"/>
              <a:gd name="T28" fmla="*/ 235 w 740"/>
              <a:gd name="T29" fmla="*/ 338 h 607"/>
              <a:gd name="T30" fmla="*/ 311 w 740"/>
              <a:gd name="T31" fmla="*/ 458 h 607"/>
              <a:gd name="T32" fmla="*/ 454 w 740"/>
              <a:gd name="T33" fmla="*/ 442 h 607"/>
              <a:gd name="T34" fmla="*/ 501 w 740"/>
              <a:gd name="T35" fmla="*/ 306 h 607"/>
              <a:gd name="T36" fmla="*/ 401 w 740"/>
              <a:gd name="T37" fmla="*/ 206 h 607"/>
              <a:gd name="T38" fmla="*/ 610 w 740"/>
              <a:gd name="T39" fmla="*/ 175 h 607"/>
              <a:gd name="T40" fmla="*/ 613 w 740"/>
              <a:gd name="T41" fmla="*/ 199 h 607"/>
              <a:gd name="T42" fmla="*/ 637 w 740"/>
              <a:gd name="T43" fmla="*/ 195 h 607"/>
              <a:gd name="T44" fmla="*/ 633 w 740"/>
              <a:gd name="T45" fmla="*/ 171 h 607"/>
              <a:gd name="T46" fmla="*/ 435 w 740"/>
              <a:gd name="T47" fmla="*/ 182 h 607"/>
              <a:gd name="T48" fmla="*/ 535 w 740"/>
              <a:gd name="T49" fmla="*/ 304 h 607"/>
              <a:gd name="T50" fmla="*/ 489 w 740"/>
              <a:gd name="T51" fmla="*/ 457 h 607"/>
              <a:gd name="T52" fmla="*/ 336 w 740"/>
              <a:gd name="T53" fmla="*/ 503 h 607"/>
              <a:gd name="T54" fmla="*/ 214 w 740"/>
              <a:gd name="T55" fmla="*/ 403 h 607"/>
              <a:gd name="T56" fmla="*/ 230 w 740"/>
              <a:gd name="T57" fmla="*/ 243 h 607"/>
              <a:gd name="T58" fmla="*/ 370 w 740"/>
              <a:gd name="T59" fmla="*/ 169 h 607"/>
              <a:gd name="T60" fmla="*/ 671 w 740"/>
              <a:gd name="T61" fmla="*/ 170 h 607"/>
              <a:gd name="T62" fmla="*/ 638 w 740"/>
              <a:gd name="T63" fmla="*/ 234 h 607"/>
              <a:gd name="T64" fmla="*/ 575 w 740"/>
              <a:gd name="T65" fmla="*/ 202 h 607"/>
              <a:gd name="T66" fmla="*/ 607 w 740"/>
              <a:gd name="T67" fmla="*/ 137 h 607"/>
              <a:gd name="T68" fmla="*/ 464 w 740"/>
              <a:gd name="T69" fmla="*/ 71 h 607"/>
              <a:gd name="T70" fmla="*/ 468 w 740"/>
              <a:gd name="T71" fmla="*/ 94 h 607"/>
              <a:gd name="T72" fmla="*/ 281 w 740"/>
              <a:gd name="T73" fmla="*/ 101 h 607"/>
              <a:gd name="T74" fmla="*/ 269 w 740"/>
              <a:gd name="T75" fmla="*/ 80 h 607"/>
              <a:gd name="T76" fmla="*/ 290 w 740"/>
              <a:gd name="T77" fmla="*/ 34 h 607"/>
              <a:gd name="T78" fmla="*/ 214 w 740"/>
              <a:gd name="T79" fmla="*/ 51 h 607"/>
              <a:gd name="T80" fmla="*/ 154 w 740"/>
              <a:gd name="T81" fmla="*/ 99 h 607"/>
              <a:gd name="T82" fmla="*/ 35 w 740"/>
              <a:gd name="T83" fmla="*/ 122 h 607"/>
              <a:gd name="T84" fmla="*/ 32 w 740"/>
              <a:gd name="T85" fmla="*/ 439 h 607"/>
              <a:gd name="T86" fmla="*/ 66 w 740"/>
              <a:gd name="T87" fmla="*/ 573 h 607"/>
              <a:gd name="T88" fmla="*/ 708 w 740"/>
              <a:gd name="T89" fmla="*/ 539 h 607"/>
              <a:gd name="T90" fmla="*/ 708 w 740"/>
              <a:gd name="T91" fmla="*/ 135 h 607"/>
              <a:gd name="T92" fmla="*/ 606 w 740"/>
              <a:gd name="T93" fmla="*/ 101 h 607"/>
              <a:gd name="T94" fmla="*/ 536 w 740"/>
              <a:gd name="T95" fmla="*/ 62 h 607"/>
              <a:gd name="T96" fmla="*/ 471 w 740"/>
              <a:gd name="T97" fmla="*/ 34 h 607"/>
              <a:gd name="T98" fmla="*/ 375 w 740"/>
              <a:gd name="T99" fmla="*/ 34 h 607"/>
              <a:gd name="T100" fmla="*/ 290 w 740"/>
              <a:gd name="T101" fmla="*/ 34 h 607"/>
              <a:gd name="T102" fmla="*/ 538 w 740"/>
              <a:gd name="T103" fmla="*/ 18 h 607"/>
              <a:gd name="T104" fmla="*/ 591 w 740"/>
              <a:gd name="T105" fmla="*/ 65 h 607"/>
              <a:gd name="T106" fmla="*/ 727 w 740"/>
              <a:gd name="T107" fmla="*/ 96 h 607"/>
              <a:gd name="T108" fmla="*/ 727 w 740"/>
              <a:gd name="T109" fmla="*/ 580 h 607"/>
              <a:gd name="T110" fmla="*/ 45 w 740"/>
              <a:gd name="T111" fmla="*/ 603 h 607"/>
              <a:gd name="T112" fmla="*/ 0 w 740"/>
              <a:gd name="T113" fmla="*/ 135 h 607"/>
              <a:gd name="T114" fmla="*/ 66 w 740"/>
              <a:gd name="T115" fmla="*/ 68 h 607"/>
              <a:gd name="T116" fmla="*/ 182 w 740"/>
              <a:gd name="T117" fmla="*/ 39 h 607"/>
              <a:gd name="T118" fmla="*/ 252 w 740"/>
              <a:gd name="T119" fmla="*/ 0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40" h="607">
                <a:moveTo>
                  <a:pt x="623" y="270"/>
                </a:moveTo>
                <a:lnTo>
                  <a:pt x="628" y="271"/>
                </a:lnTo>
                <a:lnTo>
                  <a:pt x="633" y="274"/>
                </a:lnTo>
                <a:lnTo>
                  <a:pt x="637" y="278"/>
                </a:lnTo>
                <a:lnTo>
                  <a:pt x="638" y="281"/>
                </a:lnTo>
                <a:lnTo>
                  <a:pt x="640" y="287"/>
                </a:lnTo>
                <a:lnTo>
                  <a:pt x="638" y="292"/>
                </a:lnTo>
                <a:lnTo>
                  <a:pt x="637" y="297"/>
                </a:lnTo>
                <a:lnTo>
                  <a:pt x="633" y="301"/>
                </a:lnTo>
                <a:lnTo>
                  <a:pt x="628" y="302"/>
                </a:lnTo>
                <a:lnTo>
                  <a:pt x="623" y="304"/>
                </a:lnTo>
                <a:lnTo>
                  <a:pt x="617" y="302"/>
                </a:lnTo>
                <a:lnTo>
                  <a:pt x="613" y="301"/>
                </a:lnTo>
                <a:lnTo>
                  <a:pt x="610" y="297"/>
                </a:lnTo>
                <a:lnTo>
                  <a:pt x="607" y="292"/>
                </a:lnTo>
                <a:lnTo>
                  <a:pt x="606" y="287"/>
                </a:lnTo>
                <a:lnTo>
                  <a:pt x="607" y="281"/>
                </a:lnTo>
                <a:lnTo>
                  <a:pt x="610" y="278"/>
                </a:lnTo>
                <a:lnTo>
                  <a:pt x="613" y="274"/>
                </a:lnTo>
                <a:lnTo>
                  <a:pt x="617" y="271"/>
                </a:lnTo>
                <a:lnTo>
                  <a:pt x="623" y="270"/>
                </a:lnTo>
                <a:close/>
                <a:moveTo>
                  <a:pt x="370" y="270"/>
                </a:moveTo>
                <a:lnTo>
                  <a:pt x="349" y="274"/>
                </a:lnTo>
                <a:lnTo>
                  <a:pt x="331" y="283"/>
                </a:lnTo>
                <a:lnTo>
                  <a:pt x="315" y="297"/>
                </a:lnTo>
                <a:lnTo>
                  <a:pt x="306" y="317"/>
                </a:lnTo>
                <a:lnTo>
                  <a:pt x="302" y="338"/>
                </a:lnTo>
                <a:lnTo>
                  <a:pt x="306" y="359"/>
                </a:lnTo>
                <a:lnTo>
                  <a:pt x="315" y="377"/>
                </a:lnTo>
                <a:lnTo>
                  <a:pt x="331" y="391"/>
                </a:lnTo>
                <a:lnTo>
                  <a:pt x="349" y="402"/>
                </a:lnTo>
                <a:lnTo>
                  <a:pt x="370" y="404"/>
                </a:lnTo>
                <a:lnTo>
                  <a:pt x="391" y="402"/>
                </a:lnTo>
                <a:lnTo>
                  <a:pt x="409" y="391"/>
                </a:lnTo>
                <a:lnTo>
                  <a:pt x="425" y="377"/>
                </a:lnTo>
                <a:lnTo>
                  <a:pt x="434" y="359"/>
                </a:lnTo>
                <a:lnTo>
                  <a:pt x="438" y="338"/>
                </a:lnTo>
                <a:lnTo>
                  <a:pt x="434" y="317"/>
                </a:lnTo>
                <a:lnTo>
                  <a:pt x="425" y="297"/>
                </a:lnTo>
                <a:lnTo>
                  <a:pt x="409" y="283"/>
                </a:lnTo>
                <a:lnTo>
                  <a:pt x="391" y="274"/>
                </a:lnTo>
                <a:lnTo>
                  <a:pt x="370" y="270"/>
                </a:lnTo>
                <a:close/>
                <a:moveTo>
                  <a:pt x="370" y="237"/>
                </a:moveTo>
                <a:lnTo>
                  <a:pt x="397" y="240"/>
                </a:lnTo>
                <a:lnTo>
                  <a:pt x="421" y="250"/>
                </a:lnTo>
                <a:lnTo>
                  <a:pt x="442" y="266"/>
                </a:lnTo>
                <a:lnTo>
                  <a:pt x="458" y="287"/>
                </a:lnTo>
                <a:lnTo>
                  <a:pt x="468" y="310"/>
                </a:lnTo>
                <a:lnTo>
                  <a:pt x="471" y="338"/>
                </a:lnTo>
                <a:lnTo>
                  <a:pt x="468" y="364"/>
                </a:lnTo>
                <a:lnTo>
                  <a:pt x="458" y="389"/>
                </a:lnTo>
                <a:lnTo>
                  <a:pt x="442" y="408"/>
                </a:lnTo>
                <a:lnTo>
                  <a:pt x="421" y="425"/>
                </a:lnTo>
                <a:lnTo>
                  <a:pt x="397" y="435"/>
                </a:lnTo>
                <a:lnTo>
                  <a:pt x="370" y="439"/>
                </a:lnTo>
                <a:lnTo>
                  <a:pt x="343" y="435"/>
                </a:lnTo>
                <a:lnTo>
                  <a:pt x="319" y="425"/>
                </a:lnTo>
                <a:lnTo>
                  <a:pt x="298" y="408"/>
                </a:lnTo>
                <a:lnTo>
                  <a:pt x="282" y="389"/>
                </a:lnTo>
                <a:lnTo>
                  <a:pt x="272" y="364"/>
                </a:lnTo>
                <a:lnTo>
                  <a:pt x="269" y="338"/>
                </a:lnTo>
                <a:lnTo>
                  <a:pt x="272" y="310"/>
                </a:lnTo>
                <a:lnTo>
                  <a:pt x="282" y="287"/>
                </a:lnTo>
                <a:lnTo>
                  <a:pt x="298" y="266"/>
                </a:lnTo>
                <a:lnTo>
                  <a:pt x="319" y="250"/>
                </a:lnTo>
                <a:lnTo>
                  <a:pt x="343" y="240"/>
                </a:lnTo>
                <a:lnTo>
                  <a:pt x="370" y="237"/>
                </a:lnTo>
                <a:close/>
                <a:moveTo>
                  <a:pt x="370" y="203"/>
                </a:moveTo>
                <a:lnTo>
                  <a:pt x="339" y="206"/>
                </a:lnTo>
                <a:lnTo>
                  <a:pt x="311" y="216"/>
                </a:lnTo>
                <a:lnTo>
                  <a:pt x="286" y="232"/>
                </a:lnTo>
                <a:lnTo>
                  <a:pt x="265" y="253"/>
                </a:lnTo>
                <a:lnTo>
                  <a:pt x="248" y="279"/>
                </a:lnTo>
                <a:lnTo>
                  <a:pt x="239" y="306"/>
                </a:lnTo>
                <a:lnTo>
                  <a:pt x="235" y="338"/>
                </a:lnTo>
                <a:lnTo>
                  <a:pt x="239" y="368"/>
                </a:lnTo>
                <a:lnTo>
                  <a:pt x="248" y="397"/>
                </a:lnTo>
                <a:lnTo>
                  <a:pt x="265" y="422"/>
                </a:lnTo>
                <a:lnTo>
                  <a:pt x="286" y="442"/>
                </a:lnTo>
                <a:lnTo>
                  <a:pt x="311" y="458"/>
                </a:lnTo>
                <a:lnTo>
                  <a:pt x="339" y="469"/>
                </a:lnTo>
                <a:lnTo>
                  <a:pt x="370" y="473"/>
                </a:lnTo>
                <a:lnTo>
                  <a:pt x="401" y="469"/>
                </a:lnTo>
                <a:lnTo>
                  <a:pt x="429" y="458"/>
                </a:lnTo>
                <a:lnTo>
                  <a:pt x="454" y="442"/>
                </a:lnTo>
                <a:lnTo>
                  <a:pt x="475" y="422"/>
                </a:lnTo>
                <a:lnTo>
                  <a:pt x="492" y="397"/>
                </a:lnTo>
                <a:lnTo>
                  <a:pt x="501" y="368"/>
                </a:lnTo>
                <a:lnTo>
                  <a:pt x="505" y="338"/>
                </a:lnTo>
                <a:lnTo>
                  <a:pt x="501" y="306"/>
                </a:lnTo>
                <a:lnTo>
                  <a:pt x="492" y="279"/>
                </a:lnTo>
                <a:lnTo>
                  <a:pt x="475" y="253"/>
                </a:lnTo>
                <a:lnTo>
                  <a:pt x="454" y="232"/>
                </a:lnTo>
                <a:lnTo>
                  <a:pt x="429" y="216"/>
                </a:lnTo>
                <a:lnTo>
                  <a:pt x="401" y="206"/>
                </a:lnTo>
                <a:lnTo>
                  <a:pt x="370" y="203"/>
                </a:lnTo>
                <a:close/>
                <a:moveTo>
                  <a:pt x="623" y="169"/>
                </a:moveTo>
                <a:lnTo>
                  <a:pt x="617" y="170"/>
                </a:lnTo>
                <a:lnTo>
                  <a:pt x="613" y="171"/>
                </a:lnTo>
                <a:lnTo>
                  <a:pt x="610" y="175"/>
                </a:lnTo>
                <a:lnTo>
                  <a:pt x="607" y="181"/>
                </a:lnTo>
                <a:lnTo>
                  <a:pt x="606" y="186"/>
                </a:lnTo>
                <a:lnTo>
                  <a:pt x="607" y="191"/>
                </a:lnTo>
                <a:lnTo>
                  <a:pt x="610" y="195"/>
                </a:lnTo>
                <a:lnTo>
                  <a:pt x="613" y="199"/>
                </a:lnTo>
                <a:lnTo>
                  <a:pt x="617" y="202"/>
                </a:lnTo>
                <a:lnTo>
                  <a:pt x="623" y="203"/>
                </a:lnTo>
                <a:lnTo>
                  <a:pt x="628" y="202"/>
                </a:lnTo>
                <a:lnTo>
                  <a:pt x="633" y="199"/>
                </a:lnTo>
                <a:lnTo>
                  <a:pt x="637" y="195"/>
                </a:lnTo>
                <a:lnTo>
                  <a:pt x="638" y="191"/>
                </a:lnTo>
                <a:lnTo>
                  <a:pt x="640" y="186"/>
                </a:lnTo>
                <a:lnTo>
                  <a:pt x="638" y="181"/>
                </a:lnTo>
                <a:lnTo>
                  <a:pt x="637" y="175"/>
                </a:lnTo>
                <a:lnTo>
                  <a:pt x="633" y="171"/>
                </a:lnTo>
                <a:lnTo>
                  <a:pt x="628" y="170"/>
                </a:lnTo>
                <a:lnTo>
                  <a:pt x="623" y="169"/>
                </a:lnTo>
                <a:close/>
                <a:moveTo>
                  <a:pt x="370" y="169"/>
                </a:moveTo>
                <a:lnTo>
                  <a:pt x="404" y="173"/>
                </a:lnTo>
                <a:lnTo>
                  <a:pt x="435" y="182"/>
                </a:lnTo>
                <a:lnTo>
                  <a:pt x="464" y="198"/>
                </a:lnTo>
                <a:lnTo>
                  <a:pt x="489" y="219"/>
                </a:lnTo>
                <a:lnTo>
                  <a:pt x="510" y="243"/>
                </a:lnTo>
                <a:lnTo>
                  <a:pt x="526" y="272"/>
                </a:lnTo>
                <a:lnTo>
                  <a:pt x="535" y="304"/>
                </a:lnTo>
                <a:lnTo>
                  <a:pt x="539" y="338"/>
                </a:lnTo>
                <a:lnTo>
                  <a:pt x="535" y="372"/>
                </a:lnTo>
                <a:lnTo>
                  <a:pt x="526" y="403"/>
                </a:lnTo>
                <a:lnTo>
                  <a:pt x="510" y="432"/>
                </a:lnTo>
                <a:lnTo>
                  <a:pt x="489" y="457"/>
                </a:lnTo>
                <a:lnTo>
                  <a:pt x="464" y="478"/>
                </a:lnTo>
                <a:lnTo>
                  <a:pt x="435" y="494"/>
                </a:lnTo>
                <a:lnTo>
                  <a:pt x="404" y="503"/>
                </a:lnTo>
                <a:lnTo>
                  <a:pt x="370" y="507"/>
                </a:lnTo>
                <a:lnTo>
                  <a:pt x="336" y="503"/>
                </a:lnTo>
                <a:lnTo>
                  <a:pt x="305" y="494"/>
                </a:lnTo>
                <a:lnTo>
                  <a:pt x="276" y="478"/>
                </a:lnTo>
                <a:lnTo>
                  <a:pt x="251" y="457"/>
                </a:lnTo>
                <a:lnTo>
                  <a:pt x="230" y="432"/>
                </a:lnTo>
                <a:lnTo>
                  <a:pt x="214" y="403"/>
                </a:lnTo>
                <a:lnTo>
                  <a:pt x="205" y="372"/>
                </a:lnTo>
                <a:lnTo>
                  <a:pt x="201" y="338"/>
                </a:lnTo>
                <a:lnTo>
                  <a:pt x="205" y="304"/>
                </a:lnTo>
                <a:lnTo>
                  <a:pt x="214" y="272"/>
                </a:lnTo>
                <a:lnTo>
                  <a:pt x="230" y="243"/>
                </a:lnTo>
                <a:lnTo>
                  <a:pt x="251" y="219"/>
                </a:lnTo>
                <a:lnTo>
                  <a:pt x="276" y="198"/>
                </a:lnTo>
                <a:lnTo>
                  <a:pt x="305" y="182"/>
                </a:lnTo>
                <a:lnTo>
                  <a:pt x="336" y="173"/>
                </a:lnTo>
                <a:lnTo>
                  <a:pt x="370" y="169"/>
                </a:lnTo>
                <a:close/>
                <a:moveTo>
                  <a:pt x="623" y="135"/>
                </a:moveTo>
                <a:lnTo>
                  <a:pt x="638" y="137"/>
                </a:lnTo>
                <a:lnTo>
                  <a:pt x="653" y="145"/>
                </a:lnTo>
                <a:lnTo>
                  <a:pt x="663" y="156"/>
                </a:lnTo>
                <a:lnTo>
                  <a:pt x="671" y="170"/>
                </a:lnTo>
                <a:lnTo>
                  <a:pt x="674" y="186"/>
                </a:lnTo>
                <a:lnTo>
                  <a:pt x="671" y="202"/>
                </a:lnTo>
                <a:lnTo>
                  <a:pt x="663" y="216"/>
                </a:lnTo>
                <a:lnTo>
                  <a:pt x="653" y="226"/>
                </a:lnTo>
                <a:lnTo>
                  <a:pt x="638" y="234"/>
                </a:lnTo>
                <a:lnTo>
                  <a:pt x="623" y="237"/>
                </a:lnTo>
                <a:lnTo>
                  <a:pt x="607" y="234"/>
                </a:lnTo>
                <a:lnTo>
                  <a:pt x="593" y="226"/>
                </a:lnTo>
                <a:lnTo>
                  <a:pt x="582" y="216"/>
                </a:lnTo>
                <a:lnTo>
                  <a:pt x="575" y="202"/>
                </a:lnTo>
                <a:lnTo>
                  <a:pt x="573" y="186"/>
                </a:lnTo>
                <a:lnTo>
                  <a:pt x="575" y="170"/>
                </a:lnTo>
                <a:lnTo>
                  <a:pt x="582" y="156"/>
                </a:lnTo>
                <a:lnTo>
                  <a:pt x="593" y="145"/>
                </a:lnTo>
                <a:lnTo>
                  <a:pt x="607" y="137"/>
                </a:lnTo>
                <a:lnTo>
                  <a:pt x="623" y="135"/>
                </a:lnTo>
                <a:close/>
                <a:moveTo>
                  <a:pt x="286" y="68"/>
                </a:moveTo>
                <a:lnTo>
                  <a:pt x="454" y="68"/>
                </a:lnTo>
                <a:lnTo>
                  <a:pt x="459" y="68"/>
                </a:lnTo>
                <a:lnTo>
                  <a:pt x="464" y="71"/>
                </a:lnTo>
                <a:lnTo>
                  <a:pt x="468" y="75"/>
                </a:lnTo>
                <a:lnTo>
                  <a:pt x="471" y="80"/>
                </a:lnTo>
                <a:lnTo>
                  <a:pt x="471" y="85"/>
                </a:lnTo>
                <a:lnTo>
                  <a:pt x="471" y="90"/>
                </a:lnTo>
                <a:lnTo>
                  <a:pt x="468" y="94"/>
                </a:lnTo>
                <a:lnTo>
                  <a:pt x="464" y="98"/>
                </a:lnTo>
                <a:lnTo>
                  <a:pt x="459" y="101"/>
                </a:lnTo>
                <a:lnTo>
                  <a:pt x="454" y="101"/>
                </a:lnTo>
                <a:lnTo>
                  <a:pt x="286" y="101"/>
                </a:lnTo>
                <a:lnTo>
                  <a:pt x="281" y="101"/>
                </a:lnTo>
                <a:lnTo>
                  <a:pt x="276" y="98"/>
                </a:lnTo>
                <a:lnTo>
                  <a:pt x="272" y="94"/>
                </a:lnTo>
                <a:lnTo>
                  <a:pt x="269" y="90"/>
                </a:lnTo>
                <a:lnTo>
                  <a:pt x="269" y="85"/>
                </a:lnTo>
                <a:lnTo>
                  <a:pt x="269" y="80"/>
                </a:lnTo>
                <a:lnTo>
                  <a:pt x="272" y="75"/>
                </a:lnTo>
                <a:lnTo>
                  <a:pt x="276" y="71"/>
                </a:lnTo>
                <a:lnTo>
                  <a:pt x="281" y="68"/>
                </a:lnTo>
                <a:lnTo>
                  <a:pt x="286" y="68"/>
                </a:lnTo>
                <a:close/>
                <a:moveTo>
                  <a:pt x="290" y="34"/>
                </a:moveTo>
                <a:lnTo>
                  <a:pt x="269" y="34"/>
                </a:lnTo>
                <a:lnTo>
                  <a:pt x="252" y="34"/>
                </a:lnTo>
                <a:lnTo>
                  <a:pt x="236" y="37"/>
                </a:lnTo>
                <a:lnTo>
                  <a:pt x="225" y="42"/>
                </a:lnTo>
                <a:lnTo>
                  <a:pt x="214" y="51"/>
                </a:lnTo>
                <a:lnTo>
                  <a:pt x="204" y="62"/>
                </a:lnTo>
                <a:lnTo>
                  <a:pt x="195" y="73"/>
                </a:lnTo>
                <a:lnTo>
                  <a:pt x="183" y="84"/>
                </a:lnTo>
                <a:lnTo>
                  <a:pt x="170" y="93"/>
                </a:lnTo>
                <a:lnTo>
                  <a:pt x="154" y="99"/>
                </a:lnTo>
                <a:lnTo>
                  <a:pt x="134" y="101"/>
                </a:lnTo>
                <a:lnTo>
                  <a:pt x="66" y="101"/>
                </a:lnTo>
                <a:lnTo>
                  <a:pt x="53" y="105"/>
                </a:lnTo>
                <a:lnTo>
                  <a:pt x="43" y="111"/>
                </a:lnTo>
                <a:lnTo>
                  <a:pt x="35" y="122"/>
                </a:lnTo>
                <a:lnTo>
                  <a:pt x="32" y="135"/>
                </a:lnTo>
                <a:lnTo>
                  <a:pt x="32" y="404"/>
                </a:lnTo>
                <a:lnTo>
                  <a:pt x="179" y="404"/>
                </a:lnTo>
                <a:lnTo>
                  <a:pt x="195" y="439"/>
                </a:lnTo>
                <a:lnTo>
                  <a:pt x="32" y="439"/>
                </a:lnTo>
                <a:lnTo>
                  <a:pt x="32" y="539"/>
                </a:lnTo>
                <a:lnTo>
                  <a:pt x="35" y="552"/>
                </a:lnTo>
                <a:lnTo>
                  <a:pt x="43" y="564"/>
                </a:lnTo>
                <a:lnTo>
                  <a:pt x="53" y="571"/>
                </a:lnTo>
                <a:lnTo>
                  <a:pt x="66" y="573"/>
                </a:lnTo>
                <a:lnTo>
                  <a:pt x="674" y="573"/>
                </a:lnTo>
                <a:lnTo>
                  <a:pt x="687" y="571"/>
                </a:lnTo>
                <a:lnTo>
                  <a:pt x="697" y="564"/>
                </a:lnTo>
                <a:lnTo>
                  <a:pt x="705" y="552"/>
                </a:lnTo>
                <a:lnTo>
                  <a:pt x="708" y="539"/>
                </a:lnTo>
                <a:lnTo>
                  <a:pt x="708" y="439"/>
                </a:lnTo>
                <a:lnTo>
                  <a:pt x="545" y="439"/>
                </a:lnTo>
                <a:lnTo>
                  <a:pt x="561" y="404"/>
                </a:lnTo>
                <a:lnTo>
                  <a:pt x="708" y="404"/>
                </a:lnTo>
                <a:lnTo>
                  <a:pt x="708" y="135"/>
                </a:lnTo>
                <a:lnTo>
                  <a:pt x="705" y="122"/>
                </a:lnTo>
                <a:lnTo>
                  <a:pt x="697" y="111"/>
                </a:lnTo>
                <a:lnTo>
                  <a:pt x="687" y="105"/>
                </a:lnTo>
                <a:lnTo>
                  <a:pt x="674" y="101"/>
                </a:lnTo>
                <a:lnTo>
                  <a:pt x="606" y="101"/>
                </a:lnTo>
                <a:lnTo>
                  <a:pt x="586" y="99"/>
                </a:lnTo>
                <a:lnTo>
                  <a:pt x="570" y="93"/>
                </a:lnTo>
                <a:lnTo>
                  <a:pt x="557" y="84"/>
                </a:lnTo>
                <a:lnTo>
                  <a:pt x="545" y="73"/>
                </a:lnTo>
                <a:lnTo>
                  <a:pt x="536" y="62"/>
                </a:lnTo>
                <a:lnTo>
                  <a:pt x="526" y="51"/>
                </a:lnTo>
                <a:lnTo>
                  <a:pt x="515" y="42"/>
                </a:lnTo>
                <a:lnTo>
                  <a:pt x="504" y="37"/>
                </a:lnTo>
                <a:lnTo>
                  <a:pt x="488" y="34"/>
                </a:lnTo>
                <a:lnTo>
                  <a:pt x="471" y="34"/>
                </a:lnTo>
                <a:lnTo>
                  <a:pt x="450" y="34"/>
                </a:lnTo>
                <a:lnTo>
                  <a:pt x="428" y="34"/>
                </a:lnTo>
                <a:lnTo>
                  <a:pt x="405" y="34"/>
                </a:lnTo>
                <a:lnTo>
                  <a:pt x="387" y="34"/>
                </a:lnTo>
                <a:lnTo>
                  <a:pt x="375" y="34"/>
                </a:lnTo>
                <a:lnTo>
                  <a:pt x="365" y="34"/>
                </a:lnTo>
                <a:lnTo>
                  <a:pt x="353" y="34"/>
                </a:lnTo>
                <a:lnTo>
                  <a:pt x="335" y="34"/>
                </a:lnTo>
                <a:lnTo>
                  <a:pt x="312" y="34"/>
                </a:lnTo>
                <a:lnTo>
                  <a:pt x="290" y="34"/>
                </a:lnTo>
                <a:close/>
                <a:moveTo>
                  <a:pt x="252" y="0"/>
                </a:moveTo>
                <a:lnTo>
                  <a:pt x="488" y="0"/>
                </a:lnTo>
                <a:lnTo>
                  <a:pt x="509" y="3"/>
                </a:lnTo>
                <a:lnTo>
                  <a:pt x="524" y="9"/>
                </a:lnTo>
                <a:lnTo>
                  <a:pt x="538" y="18"/>
                </a:lnTo>
                <a:lnTo>
                  <a:pt x="548" y="29"/>
                </a:lnTo>
                <a:lnTo>
                  <a:pt x="558" y="39"/>
                </a:lnTo>
                <a:lnTo>
                  <a:pt x="568" y="50"/>
                </a:lnTo>
                <a:lnTo>
                  <a:pt x="578" y="59"/>
                </a:lnTo>
                <a:lnTo>
                  <a:pt x="591" y="65"/>
                </a:lnTo>
                <a:lnTo>
                  <a:pt x="606" y="68"/>
                </a:lnTo>
                <a:lnTo>
                  <a:pt x="674" y="68"/>
                </a:lnTo>
                <a:lnTo>
                  <a:pt x="695" y="71"/>
                </a:lnTo>
                <a:lnTo>
                  <a:pt x="713" y="81"/>
                </a:lnTo>
                <a:lnTo>
                  <a:pt x="727" y="96"/>
                </a:lnTo>
                <a:lnTo>
                  <a:pt x="738" y="114"/>
                </a:lnTo>
                <a:lnTo>
                  <a:pt x="740" y="135"/>
                </a:lnTo>
                <a:lnTo>
                  <a:pt x="740" y="539"/>
                </a:lnTo>
                <a:lnTo>
                  <a:pt x="738" y="562"/>
                </a:lnTo>
                <a:lnTo>
                  <a:pt x="727" y="580"/>
                </a:lnTo>
                <a:lnTo>
                  <a:pt x="713" y="594"/>
                </a:lnTo>
                <a:lnTo>
                  <a:pt x="695" y="603"/>
                </a:lnTo>
                <a:lnTo>
                  <a:pt x="674" y="607"/>
                </a:lnTo>
                <a:lnTo>
                  <a:pt x="66" y="607"/>
                </a:lnTo>
                <a:lnTo>
                  <a:pt x="45" y="603"/>
                </a:lnTo>
                <a:lnTo>
                  <a:pt x="27" y="594"/>
                </a:lnTo>
                <a:lnTo>
                  <a:pt x="13" y="580"/>
                </a:lnTo>
                <a:lnTo>
                  <a:pt x="2" y="562"/>
                </a:lnTo>
                <a:lnTo>
                  <a:pt x="0" y="539"/>
                </a:lnTo>
                <a:lnTo>
                  <a:pt x="0" y="135"/>
                </a:lnTo>
                <a:lnTo>
                  <a:pt x="2" y="114"/>
                </a:lnTo>
                <a:lnTo>
                  <a:pt x="13" y="96"/>
                </a:lnTo>
                <a:lnTo>
                  <a:pt x="27" y="81"/>
                </a:lnTo>
                <a:lnTo>
                  <a:pt x="45" y="71"/>
                </a:lnTo>
                <a:lnTo>
                  <a:pt x="66" y="68"/>
                </a:lnTo>
                <a:lnTo>
                  <a:pt x="134" y="68"/>
                </a:lnTo>
                <a:lnTo>
                  <a:pt x="149" y="65"/>
                </a:lnTo>
                <a:lnTo>
                  <a:pt x="162" y="59"/>
                </a:lnTo>
                <a:lnTo>
                  <a:pt x="172" y="50"/>
                </a:lnTo>
                <a:lnTo>
                  <a:pt x="182" y="39"/>
                </a:lnTo>
                <a:lnTo>
                  <a:pt x="192" y="29"/>
                </a:lnTo>
                <a:lnTo>
                  <a:pt x="202" y="18"/>
                </a:lnTo>
                <a:lnTo>
                  <a:pt x="216" y="9"/>
                </a:lnTo>
                <a:lnTo>
                  <a:pt x="231" y="3"/>
                </a:lnTo>
                <a:lnTo>
                  <a:pt x="25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6" name="Freeform 2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1852" y="7206842"/>
            <a:ext cx="443501" cy="443501"/>
          </a:xfrm>
          <a:custGeom>
            <a:avLst/>
            <a:gdLst>
              <a:gd name="T0" fmla="*/ 522 w 742"/>
              <a:gd name="T1" fmla="*/ 484 h 742"/>
              <a:gd name="T2" fmla="*/ 512 w 742"/>
              <a:gd name="T3" fmla="*/ 505 h 742"/>
              <a:gd name="T4" fmla="*/ 489 w 742"/>
              <a:gd name="T5" fmla="*/ 495 h 742"/>
              <a:gd name="T6" fmla="*/ 500 w 742"/>
              <a:gd name="T7" fmla="*/ 474 h 742"/>
              <a:gd name="T8" fmla="*/ 272 w 742"/>
              <a:gd name="T9" fmla="*/ 493 h 742"/>
              <a:gd name="T10" fmla="*/ 303 w 742"/>
              <a:gd name="T11" fmla="*/ 539 h 742"/>
              <a:gd name="T12" fmla="*/ 335 w 742"/>
              <a:gd name="T13" fmla="*/ 493 h 742"/>
              <a:gd name="T14" fmla="*/ 324 w 742"/>
              <a:gd name="T15" fmla="*/ 442 h 742"/>
              <a:gd name="T16" fmla="*/ 368 w 742"/>
              <a:gd name="T17" fmla="*/ 527 h 742"/>
              <a:gd name="T18" fmla="*/ 282 w 742"/>
              <a:gd name="T19" fmla="*/ 571 h 742"/>
              <a:gd name="T20" fmla="*/ 239 w 742"/>
              <a:gd name="T21" fmla="*/ 484 h 742"/>
              <a:gd name="T22" fmla="*/ 303 w 742"/>
              <a:gd name="T23" fmla="*/ 404 h 742"/>
              <a:gd name="T24" fmla="*/ 205 w 742"/>
              <a:gd name="T25" fmla="*/ 479 h 742"/>
              <a:gd name="T26" fmla="*/ 252 w 742"/>
              <a:gd name="T27" fmla="*/ 593 h 742"/>
              <a:gd name="T28" fmla="*/ 375 w 742"/>
              <a:gd name="T29" fmla="*/ 577 h 742"/>
              <a:gd name="T30" fmla="*/ 391 w 742"/>
              <a:gd name="T31" fmla="*/ 455 h 742"/>
              <a:gd name="T32" fmla="*/ 506 w 742"/>
              <a:gd name="T33" fmla="*/ 372 h 742"/>
              <a:gd name="T34" fmla="*/ 536 w 742"/>
              <a:gd name="T35" fmla="*/ 417 h 742"/>
              <a:gd name="T36" fmla="*/ 481 w 742"/>
              <a:gd name="T37" fmla="*/ 429 h 742"/>
              <a:gd name="T38" fmla="*/ 493 w 742"/>
              <a:gd name="T39" fmla="*/ 374 h 742"/>
              <a:gd name="T40" fmla="*/ 387 w 742"/>
              <a:gd name="T41" fmla="*/ 400 h 742"/>
              <a:gd name="T42" fmla="*/ 434 w 742"/>
              <a:gd name="T43" fmla="*/ 536 h 742"/>
              <a:gd name="T44" fmla="*/ 335 w 742"/>
              <a:gd name="T45" fmla="*/ 637 h 742"/>
              <a:gd name="T46" fmla="*/ 199 w 742"/>
              <a:gd name="T47" fmla="*/ 590 h 742"/>
              <a:gd name="T48" fmla="*/ 182 w 742"/>
              <a:gd name="T49" fmla="*/ 446 h 742"/>
              <a:gd name="T50" fmla="*/ 303 w 742"/>
              <a:gd name="T51" fmla="*/ 372 h 742"/>
              <a:gd name="T52" fmla="*/ 205 w 742"/>
              <a:gd name="T53" fmla="*/ 298 h 742"/>
              <a:gd name="T54" fmla="*/ 135 w 742"/>
              <a:gd name="T55" fmla="*/ 337 h 742"/>
              <a:gd name="T56" fmla="*/ 34 w 742"/>
              <a:gd name="T57" fmla="*/ 372 h 742"/>
              <a:gd name="T58" fmla="*/ 68 w 742"/>
              <a:gd name="T59" fmla="*/ 708 h 742"/>
              <a:gd name="T60" fmla="*/ 573 w 742"/>
              <a:gd name="T61" fmla="*/ 674 h 742"/>
              <a:gd name="T62" fmla="*/ 539 w 742"/>
              <a:gd name="T63" fmla="*/ 337 h 742"/>
              <a:gd name="T64" fmla="*/ 412 w 742"/>
              <a:gd name="T65" fmla="*/ 309 h 742"/>
              <a:gd name="T66" fmla="*/ 354 w 742"/>
              <a:gd name="T67" fmla="*/ 269 h 742"/>
              <a:gd name="T68" fmla="*/ 390 w 742"/>
              <a:gd name="T69" fmla="*/ 245 h 742"/>
              <a:gd name="T70" fmla="*/ 445 w 742"/>
              <a:gd name="T71" fmla="*/ 296 h 742"/>
              <a:gd name="T72" fmla="*/ 580 w 742"/>
              <a:gd name="T73" fmla="*/ 317 h 742"/>
              <a:gd name="T74" fmla="*/ 603 w 742"/>
              <a:gd name="T75" fmla="*/ 696 h 742"/>
              <a:gd name="T76" fmla="*/ 68 w 742"/>
              <a:gd name="T77" fmla="*/ 742 h 742"/>
              <a:gd name="T78" fmla="*/ 0 w 742"/>
              <a:gd name="T79" fmla="*/ 674 h 742"/>
              <a:gd name="T80" fmla="*/ 46 w 742"/>
              <a:gd name="T81" fmla="*/ 307 h 742"/>
              <a:gd name="T82" fmla="*/ 173 w 742"/>
              <a:gd name="T83" fmla="*/ 286 h 742"/>
              <a:gd name="T84" fmla="*/ 233 w 742"/>
              <a:gd name="T85" fmla="*/ 238 h 742"/>
              <a:gd name="T86" fmla="*/ 731 w 742"/>
              <a:gd name="T87" fmla="*/ 10 h 742"/>
              <a:gd name="T88" fmla="*/ 731 w 742"/>
              <a:gd name="T89" fmla="*/ 597 h 742"/>
              <a:gd name="T90" fmla="*/ 648 w 742"/>
              <a:gd name="T91" fmla="*/ 603 h 742"/>
              <a:gd name="T92" fmla="*/ 644 w 742"/>
              <a:gd name="T93" fmla="*/ 580 h 742"/>
              <a:gd name="T94" fmla="*/ 708 w 742"/>
              <a:gd name="T95" fmla="*/ 472 h 742"/>
              <a:gd name="T96" fmla="*/ 641 w 742"/>
              <a:gd name="T97" fmla="*/ 461 h 742"/>
              <a:gd name="T98" fmla="*/ 652 w 742"/>
              <a:gd name="T99" fmla="*/ 440 h 742"/>
              <a:gd name="T100" fmla="*/ 169 w 742"/>
              <a:gd name="T101" fmla="*/ 203 h 742"/>
              <a:gd name="T102" fmla="*/ 152 w 742"/>
              <a:gd name="T103" fmla="*/ 220 h 742"/>
              <a:gd name="T104" fmla="*/ 135 w 742"/>
              <a:gd name="T105" fmla="*/ 203 h 742"/>
              <a:gd name="T106" fmla="*/ 169 w 742"/>
              <a:gd name="T107" fmla="*/ 0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42" h="742">
                <a:moveTo>
                  <a:pt x="506" y="472"/>
                </a:moveTo>
                <a:lnTo>
                  <a:pt x="512" y="474"/>
                </a:lnTo>
                <a:lnTo>
                  <a:pt x="515" y="475"/>
                </a:lnTo>
                <a:lnTo>
                  <a:pt x="519" y="479"/>
                </a:lnTo>
                <a:lnTo>
                  <a:pt x="522" y="484"/>
                </a:lnTo>
                <a:lnTo>
                  <a:pt x="522" y="489"/>
                </a:lnTo>
                <a:lnTo>
                  <a:pt x="522" y="495"/>
                </a:lnTo>
                <a:lnTo>
                  <a:pt x="519" y="499"/>
                </a:lnTo>
                <a:lnTo>
                  <a:pt x="515" y="502"/>
                </a:lnTo>
                <a:lnTo>
                  <a:pt x="512" y="505"/>
                </a:lnTo>
                <a:lnTo>
                  <a:pt x="506" y="506"/>
                </a:lnTo>
                <a:lnTo>
                  <a:pt x="500" y="505"/>
                </a:lnTo>
                <a:lnTo>
                  <a:pt x="496" y="502"/>
                </a:lnTo>
                <a:lnTo>
                  <a:pt x="492" y="499"/>
                </a:lnTo>
                <a:lnTo>
                  <a:pt x="489" y="495"/>
                </a:lnTo>
                <a:lnTo>
                  <a:pt x="489" y="489"/>
                </a:lnTo>
                <a:lnTo>
                  <a:pt x="489" y="484"/>
                </a:lnTo>
                <a:lnTo>
                  <a:pt x="492" y="479"/>
                </a:lnTo>
                <a:lnTo>
                  <a:pt x="496" y="475"/>
                </a:lnTo>
                <a:lnTo>
                  <a:pt x="500" y="474"/>
                </a:lnTo>
                <a:lnTo>
                  <a:pt x="506" y="472"/>
                </a:lnTo>
                <a:close/>
                <a:moveTo>
                  <a:pt x="303" y="472"/>
                </a:moveTo>
                <a:lnTo>
                  <a:pt x="290" y="475"/>
                </a:lnTo>
                <a:lnTo>
                  <a:pt x="280" y="481"/>
                </a:lnTo>
                <a:lnTo>
                  <a:pt x="272" y="493"/>
                </a:lnTo>
                <a:lnTo>
                  <a:pt x="269" y="506"/>
                </a:lnTo>
                <a:lnTo>
                  <a:pt x="272" y="519"/>
                </a:lnTo>
                <a:lnTo>
                  <a:pt x="280" y="530"/>
                </a:lnTo>
                <a:lnTo>
                  <a:pt x="290" y="536"/>
                </a:lnTo>
                <a:lnTo>
                  <a:pt x="303" y="539"/>
                </a:lnTo>
                <a:lnTo>
                  <a:pt x="316" y="536"/>
                </a:lnTo>
                <a:lnTo>
                  <a:pt x="327" y="530"/>
                </a:lnTo>
                <a:lnTo>
                  <a:pt x="335" y="519"/>
                </a:lnTo>
                <a:lnTo>
                  <a:pt x="337" y="506"/>
                </a:lnTo>
                <a:lnTo>
                  <a:pt x="335" y="493"/>
                </a:lnTo>
                <a:lnTo>
                  <a:pt x="327" y="481"/>
                </a:lnTo>
                <a:lnTo>
                  <a:pt x="316" y="475"/>
                </a:lnTo>
                <a:lnTo>
                  <a:pt x="303" y="472"/>
                </a:lnTo>
                <a:close/>
                <a:moveTo>
                  <a:pt x="303" y="438"/>
                </a:moveTo>
                <a:lnTo>
                  <a:pt x="324" y="442"/>
                </a:lnTo>
                <a:lnTo>
                  <a:pt x="343" y="451"/>
                </a:lnTo>
                <a:lnTo>
                  <a:pt x="358" y="466"/>
                </a:lnTo>
                <a:lnTo>
                  <a:pt x="368" y="484"/>
                </a:lnTo>
                <a:lnTo>
                  <a:pt x="370" y="506"/>
                </a:lnTo>
                <a:lnTo>
                  <a:pt x="368" y="527"/>
                </a:lnTo>
                <a:lnTo>
                  <a:pt x="358" y="546"/>
                </a:lnTo>
                <a:lnTo>
                  <a:pt x="343" y="560"/>
                </a:lnTo>
                <a:lnTo>
                  <a:pt x="324" y="571"/>
                </a:lnTo>
                <a:lnTo>
                  <a:pt x="303" y="573"/>
                </a:lnTo>
                <a:lnTo>
                  <a:pt x="282" y="571"/>
                </a:lnTo>
                <a:lnTo>
                  <a:pt x="264" y="560"/>
                </a:lnTo>
                <a:lnTo>
                  <a:pt x="248" y="546"/>
                </a:lnTo>
                <a:lnTo>
                  <a:pt x="239" y="527"/>
                </a:lnTo>
                <a:lnTo>
                  <a:pt x="235" y="506"/>
                </a:lnTo>
                <a:lnTo>
                  <a:pt x="239" y="484"/>
                </a:lnTo>
                <a:lnTo>
                  <a:pt x="248" y="466"/>
                </a:lnTo>
                <a:lnTo>
                  <a:pt x="264" y="451"/>
                </a:lnTo>
                <a:lnTo>
                  <a:pt x="282" y="442"/>
                </a:lnTo>
                <a:lnTo>
                  <a:pt x="303" y="438"/>
                </a:lnTo>
                <a:close/>
                <a:moveTo>
                  <a:pt x="303" y="404"/>
                </a:moveTo>
                <a:lnTo>
                  <a:pt x="276" y="408"/>
                </a:lnTo>
                <a:lnTo>
                  <a:pt x="252" y="419"/>
                </a:lnTo>
                <a:lnTo>
                  <a:pt x="231" y="434"/>
                </a:lnTo>
                <a:lnTo>
                  <a:pt x="216" y="455"/>
                </a:lnTo>
                <a:lnTo>
                  <a:pt x="205" y="479"/>
                </a:lnTo>
                <a:lnTo>
                  <a:pt x="203" y="506"/>
                </a:lnTo>
                <a:lnTo>
                  <a:pt x="205" y="533"/>
                </a:lnTo>
                <a:lnTo>
                  <a:pt x="216" y="557"/>
                </a:lnTo>
                <a:lnTo>
                  <a:pt x="231" y="577"/>
                </a:lnTo>
                <a:lnTo>
                  <a:pt x="252" y="593"/>
                </a:lnTo>
                <a:lnTo>
                  <a:pt x="276" y="603"/>
                </a:lnTo>
                <a:lnTo>
                  <a:pt x="303" y="607"/>
                </a:lnTo>
                <a:lnTo>
                  <a:pt x="330" y="603"/>
                </a:lnTo>
                <a:lnTo>
                  <a:pt x="354" y="593"/>
                </a:lnTo>
                <a:lnTo>
                  <a:pt x="375" y="577"/>
                </a:lnTo>
                <a:lnTo>
                  <a:pt x="391" y="557"/>
                </a:lnTo>
                <a:lnTo>
                  <a:pt x="400" y="533"/>
                </a:lnTo>
                <a:lnTo>
                  <a:pt x="404" y="506"/>
                </a:lnTo>
                <a:lnTo>
                  <a:pt x="400" y="479"/>
                </a:lnTo>
                <a:lnTo>
                  <a:pt x="391" y="455"/>
                </a:lnTo>
                <a:lnTo>
                  <a:pt x="375" y="434"/>
                </a:lnTo>
                <a:lnTo>
                  <a:pt x="354" y="419"/>
                </a:lnTo>
                <a:lnTo>
                  <a:pt x="330" y="408"/>
                </a:lnTo>
                <a:lnTo>
                  <a:pt x="303" y="404"/>
                </a:lnTo>
                <a:close/>
                <a:moveTo>
                  <a:pt x="506" y="372"/>
                </a:moveTo>
                <a:lnTo>
                  <a:pt x="519" y="374"/>
                </a:lnTo>
                <a:lnTo>
                  <a:pt x="530" y="381"/>
                </a:lnTo>
                <a:lnTo>
                  <a:pt x="536" y="391"/>
                </a:lnTo>
                <a:lnTo>
                  <a:pt x="539" y="404"/>
                </a:lnTo>
                <a:lnTo>
                  <a:pt x="536" y="417"/>
                </a:lnTo>
                <a:lnTo>
                  <a:pt x="530" y="429"/>
                </a:lnTo>
                <a:lnTo>
                  <a:pt x="519" y="436"/>
                </a:lnTo>
                <a:lnTo>
                  <a:pt x="506" y="438"/>
                </a:lnTo>
                <a:lnTo>
                  <a:pt x="493" y="436"/>
                </a:lnTo>
                <a:lnTo>
                  <a:pt x="481" y="429"/>
                </a:lnTo>
                <a:lnTo>
                  <a:pt x="475" y="417"/>
                </a:lnTo>
                <a:lnTo>
                  <a:pt x="472" y="404"/>
                </a:lnTo>
                <a:lnTo>
                  <a:pt x="475" y="391"/>
                </a:lnTo>
                <a:lnTo>
                  <a:pt x="481" y="381"/>
                </a:lnTo>
                <a:lnTo>
                  <a:pt x="493" y="374"/>
                </a:lnTo>
                <a:lnTo>
                  <a:pt x="506" y="372"/>
                </a:lnTo>
                <a:close/>
                <a:moveTo>
                  <a:pt x="303" y="372"/>
                </a:moveTo>
                <a:lnTo>
                  <a:pt x="335" y="374"/>
                </a:lnTo>
                <a:lnTo>
                  <a:pt x="362" y="385"/>
                </a:lnTo>
                <a:lnTo>
                  <a:pt x="387" y="400"/>
                </a:lnTo>
                <a:lnTo>
                  <a:pt x="408" y="421"/>
                </a:lnTo>
                <a:lnTo>
                  <a:pt x="425" y="446"/>
                </a:lnTo>
                <a:lnTo>
                  <a:pt x="434" y="475"/>
                </a:lnTo>
                <a:lnTo>
                  <a:pt x="438" y="506"/>
                </a:lnTo>
                <a:lnTo>
                  <a:pt x="434" y="536"/>
                </a:lnTo>
                <a:lnTo>
                  <a:pt x="425" y="565"/>
                </a:lnTo>
                <a:lnTo>
                  <a:pt x="408" y="590"/>
                </a:lnTo>
                <a:lnTo>
                  <a:pt x="387" y="611"/>
                </a:lnTo>
                <a:lnTo>
                  <a:pt x="362" y="627"/>
                </a:lnTo>
                <a:lnTo>
                  <a:pt x="335" y="637"/>
                </a:lnTo>
                <a:lnTo>
                  <a:pt x="303" y="641"/>
                </a:lnTo>
                <a:lnTo>
                  <a:pt x="272" y="637"/>
                </a:lnTo>
                <a:lnTo>
                  <a:pt x="244" y="627"/>
                </a:lnTo>
                <a:lnTo>
                  <a:pt x="218" y="611"/>
                </a:lnTo>
                <a:lnTo>
                  <a:pt x="199" y="590"/>
                </a:lnTo>
                <a:lnTo>
                  <a:pt x="182" y="565"/>
                </a:lnTo>
                <a:lnTo>
                  <a:pt x="173" y="536"/>
                </a:lnTo>
                <a:lnTo>
                  <a:pt x="169" y="506"/>
                </a:lnTo>
                <a:lnTo>
                  <a:pt x="173" y="475"/>
                </a:lnTo>
                <a:lnTo>
                  <a:pt x="182" y="446"/>
                </a:lnTo>
                <a:lnTo>
                  <a:pt x="199" y="421"/>
                </a:lnTo>
                <a:lnTo>
                  <a:pt x="218" y="400"/>
                </a:lnTo>
                <a:lnTo>
                  <a:pt x="244" y="385"/>
                </a:lnTo>
                <a:lnTo>
                  <a:pt x="272" y="374"/>
                </a:lnTo>
                <a:lnTo>
                  <a:pt x="303" y="372"/>
                </a:lnTo>
                <a:close/>
                <a:moveTo>
                  <a:pt x="252" y="269"/>
                </a:moveTo>
                <a:lnTo>
                  <a:pt x="238" y="272"/>
                </a:lnTo>
                <a:lnTo>
                  <a:pt x="225" y="279"/>
                </a:lnTo>
                <a:lnTo>
                  <a:pt x="214" y="288"/>
                </a:lnTo>
                <a:lnTo>
                  <a:pt x="205" y="298"/>
                </a:lnTo>
                <a:lnTo>
                  <a:pt x="195" y="309"/>
                </a:lnTo>
                <a:lnTo>
                  <a:pt x="184" y="319"/>
                </a:lnTo>
                <a:lnTo>
                  <a:pt x="171" y="328"/>
                </a:lnTo>
                <a:lnTo>
                  <a:pt x="155" y="335"/>
                </a:lnTo>
                <a:lnTo>
                  <a:pt x="135" y="337"/>
                </a:lnTo>
                <a:lnTo>
                  <a:pt x="68" y="337"/>
                </a:lnTo>
                <a:lnTo>
                  <a:pt x="55" y="340"/>
                </a:lnTo>
                <a:lnTo>
                  <a:pt x="43" y="347"/>
                </a:lnTo>
                <a:lnTo>
                  <a:pt x="36" y="358"/>
                </a:lnTo>
                <a:lnTo>
                  <a:pt x="34" y="372"/>
                </a:lnTo>
                <a:lnTo>
                  <a:pt x="34" y="674"/>
                </a:lnTo>
                <a:lnTo>
                  <a:pt x="36" y="687"/>
                </a:lnTo>
                <a:lnTo>
                  <a:pt x="43" y="699"/>
                </a:lnTo>
                <a:lnTo>
                  <a:pt x="55" y="705"/>
                </a:lnTo>
                <a:lnTo>
                  <a:pt x="68" y="708"/>
                </a:lnTo>
                <a:lnTo>
                  <a:pt x="539" y="708"/>
                </a:lnTo>
                <a:lnTo>
                  <a:pt x="552" y="705"/>
                </a:lnTo>
                <a:lnTo>
                  <a:pt x="564" y="699"/>
                </a:lnTo>
                <a:lnTo>
                  <a:pt x="570" y="687"/>
                </a:lnTo>
                <a:lnTo>
                  <a:pt x="573" y="674"/>
                </a:lnTo>
                <a:lnTo>
                  <a:pt x="573" y="372"/>
                </a:lnTo>
                <a:lnTo>
                  <a:pt x="570" y="358"/>
                </a:lnTo>
                <a:lnTo>
                  <a:pt x="564" y="347"/>
                </a:lnTo>
                <a:lnTo>
                  <a:pt x="552" y="340"/>
                </a:lnTo>
                <a:lnTo>
                  <a:pt x="539" y="337"/>
                </a:lnTo>
                <a:lnTo>
                  <a:pt x="472" y="337"/>
                </a:lnTo>
                <a:lnTo>
                  <a:pt x="451" y="335"/>
                </a:lnTo>
                <a:lnTo>
                  <a:pt x="436" y="328"/>
                </a:lnTo>
                <a:lnTo>
                  <a:pt x="423" y="319"/>
                </a:lnTo>
                <a:lnTo>
                  <a:pt x="412" y="309"/>
                </a:lnTo>
                <a:lnTo>
                  <a:pt x="402" y="298"/>
                </a:lnTo>
                <a:lnTo>
                  <a:pt x="392" y="288"/>
                </a:lnTo>
                <a:lnTo>
                  <a:pt x="382" y="279"/>
                </a:lnTo>
                <a:lnTo>
                  <a:pt x="369" y="272"/>
                </a:lnTo>
                <a:lnTo>
                  <a:pt x="354" y="269"/>
                </a:lnTo>
                <a:lnTo>
                  <a:pt x="252" y="269"/>
                </a:lnTo>
                <a:close/>
                <a:moveTo>
                  <a:pt x="252" y="237"/>
                </a:moveTo>
                <a:lnTo>
                  <a:pt x="354" y="237"/>
                </a:lnTo>
                <a:lnTo>
                  <a:pt x="374" y="238"/>
                </a:lnTo>
                <a:lnTo>
                  <a:pt x="390" y="245"/>
                </a:lnTo>
                <a:lnTo>
                  <a:pt x="403" y="254"/>
                </a:lnTo>
                <a:lnTo>
                  <a:pt x="415" y="264"/>
                </a:lnTo>
                <a:lnTo>
                  <a:pt x="424" y="276"/>
                </a:lnTo>
                <a:lnTo>
                  <a:pt x="434" y="286"/>
                </a:lnTo>
                <a:lnTo>
                  <a:pt x="445" y="296"/>
                </a:lnTo>
                <a:lnTo>
                  <a:pt x="457" y="301"/>
                </a:lnTo>
                <a:lnTo>
                  <a:pt x="472" y="303"/>
                </a:lnTo>
                <a:lnTo>
                  <a:pt x="539" y="303"/>
                </a:lnTo>
                <a:lnTo>
                  <a:pt x="561" y="307"/>
                </a:lnTo>
                <a:lnTo>
                  <a:pt x="580" y="317"/>
                </a:lnTo>
                <a:lnTo>
                  <a:pt x="594" y="331"/>
                </a:lnTo>
                <a:lnTo>
                  <a:pt x="603" y="349"/>
                </a:lnTo>
                <a:lnTo>
                  <a:pt x="607" y="372"/>
                </a:lnTo>
                <a:lnTo>
                  <a:pt x="607" y="674"/>
                </a:lnTo>
                <a:lnTo>
                  <a:pt x="603" y="696"/>
                </a:lnTo>
                <a:lnTo>
                  <a:pt x="594" y="715"/>
                </a:lnTo>
                <a:lnTo>
                  <a:pt x="580" y="729"/>
                </a:lnTo>
                <a:lnTo>
                  <a:pt x="561" y="738"/>
                </a:lnTo>
                <a:lnTo>
                  <a:pt x="539" y="742"/>
                </a:lnTo>
                <a:lnTo>
                  <a:pt x="68" y="742"/>
                </a:lnTo>
                <a:lnTo>
                  <a:pt x="46" y="738"/>
                </a:lnTo>
                <a:lnTo>
                  <a:pt x="27" y="729"/>
                </a:lnTo>
                <a:lnTo>
                  <a:pt x="13" y="715"/>
                </a:lnTo>
                <a:lnTo>
                  <a:pt x="4" y="696"/>
                </a:lnTo>
                <a:lnTo>
                  <a:pt x="0" y="674"/>
                </a:lnTo>
                <a:lnTo>
                  <a:pt x="0" y="372"/>
                </a:lnTo>
                <a:lnTo>
                  <a:pt x="4" y="349"/>
                </a:lnTo>
                <a:lnTo>
                  <a:pt x="13" y="331"/>
                </a:lnTo>
                <a:lnTo>
                  <a:pt x="27" y="317"/>
                </a:lnTo>
                <a:lnTo>
                  <a:pt x="46" y="307"/>
                </a:lnTo>
                <a:lnTo>
                  <a:pt x="68" y="303"/>
                </a:lnTo>
                <a:lnTo>
                  <a:pt x="135" y="303"/>
                </a:lnTo>
                <a:lnTo>
                  <a:pt x="150" y="301"/>
                </a:lnTo>
                <a:lnTo>
                  <a:pt x="162" y="296"/>
                </a:lnTo>
                <a:lnTo>
                  <a:pt x="173" y="286"/>
                </a:lnTo>
                <a:lnTo>
                  <a:pt x="183" y="276"/>
                </a:lnTo>
                <a:lnTo>
                  <a:pt x="192" y="264"/>
                </a:lnTo>
                <a:lnTo>
                  <a:pt x="204" y="254"/>
                </a:lnTo>
                <a:lnTo>
                  <a:pt x="217" y="245"/>
                </a:lnTo>
                <a:lnTo>
                  <a:pt x="233" y="238"/>
                </a:lnTo>
                <a:lnTo>
                  <a:pt x="252" y="237"/>
                </a:lnTo>
                <a:close/>
                <a:moveTo>
                  <a:pt x="169" y="0"/>
                </a:moveTo>
                <a:lnTo>
                  <a:pt x="708" y="0"/>
                </a:lnTo>
                <a:lnTo>
                  <a:pt x="721" y="2"/>
                </a:lnTo>
                <a:lnTo>
                  <a:pt x="731" y="10"/>
                </a:lnTo>
                <a:lnTo>
                  <a:pt x="739" y="21"/>
                </a:lnTo>
                <a:lnTo>
                  <a:pt x="742" y="34"/>
                </a:lnTo>
                <a:lnTo>
                  <a:pt x="742" y="573"/>
                </a:lnTo>
                <a:lnTo>
                  <a:pt x="739" y="586"/>
                </a:lnTo>
                <a:lnTo>
                  <a:pt x="731" y="597"/>
                </a:lnTo>
                <a:lnTo>
                  <a:pt x="721" y="605"/>
                </a:lnTo>
                <a:lnTo>
                  <a:pt x="708" y="607"/>
                </a:lnTo>
                <a:lnTo>
                  <a:pt x="657" y="607"/>
                </a:lnTo>
                <a:lnTo>
                  <a:pt x="652" y="606"/>
                </a:lnTo>
                <a:lnTo>
                  <a:pt x="648" y="603"/>
                </a:lnTo>
                <a:lnTo>
                  <a:pt x="644" y="601"/>
                </a:lnTo>
                <a:lnTo>
                  <a:pt x="641" y="595"/>
                </a:lnTo>
                <a:lnTo>
                  <a:pt x="641" y="590"/>
                </a:lnTo>
                <a:lnTo>
                  <a:pt x="641" y="585"/>
                </a:lnTo>
                <a:lnTo>
                  <a:pt x="644" y="580"/>
                </a:lnTo>
                <a:lnTo>
                  <a:pt x="648" y="577"/>
                </a:lnTo>
                <a:lnTo>
                  <a:pt x="652" y="574"/>
                </a:lnTo>
                <a:lnTo>
                  <a:pt x="657" y="573"/>
                </a:lnTo>
                <a:lnTo>
                  <a:pt x="708" y="573"/>
                </a:lnTo>
                <a:lnTo>
                  <a:pt x="708" y="472"/>
                </a:lnTo>
                <a:lnTo>
                  <a:pt x="657" y="472"/>
                </a:lnTo>
                <a:lnTo>
                  <a:pt x="652" y="471"/>
                </a:lnTo>
                <a:lnTo>
                  <a:pt x="648" y="468"/>
                </a:lnTo>
                <a:lnTo>
                  <a:pt x="644" y="466"/>
                </a:lnTo>
                <a:lnTo>
                  <a:pt x="641" y="461"/>
                </a:lnTo>
                <a:lnTo>
                  <a:pt x="641" y="455"/>
                </a:lnTo>
                <a:lnTo>
                  <a:pt x="641" y="450"/>
                </a:lnTo>
                <a:lnTo>
                  <a:pt x="644" y="445"/>
                </a:lnTo>
                <a:lnTo>
                  <a:pt x="648" y="442"/>
                </a:lnTo>
                <a:lnTo>
                  <a:pt x="652" y="440"/>
                </a:lnTo>
                <a:lnTo>
                  <a:pt x="657" y="438"/>
                </a:lnTo>
                <a:lnTo>
                  <a:pt x="708" y="438"/>
                </a:lnTo>
                <a:lnTo>
                  <a:pt x="708" y="34"/>
                </a:lnTo>
                <a:lnTo>
                  <a:pt x="169" y="34"/>
                </a:lnTo>
                <a:lnTo>
                  <a:pt x="169" y="203"/>
                </a:lnTo>
                <a:lnTo>
                  <a:pt x="167" y="208"/>
                </a:lnTo>
                <a:lnTo>
                  <a:pt x="165" y="212"/>
                </a:lnTo>
                <a:lnTo>
                  <a:pt x="162" y="216"/>
                </a:lnTo>
                <a:lnTo>
                  <a:pt x="157" y="218"/>
                </a:lnTo>
                <a:lnTo>
                  <a:pt x="152" y="220"/>
                </a:lnTo>
                <a:lnTo>
                  <a:pt x="146" y="218"/>
                </a:lnTo>
                <a:lnTo>
                  <a:pt x="141" y="216"/>
                </a:lnTo>
                <a:lnTo>
                  <a:pt x="138" y="212"/>
                </a:lnTo>
                <a:lnTo>
                  <a:pt x="136" y="208"/>
                </a:lnTo>
                <a:lnTo>
                  <a:pt x="135" y="203"/>
                </a:lnTo>
                <a:lnTo>
                  <a:pt x="135" y="34"/>
                </a:lnTo>
                <a:lnTo>
                  <a:pt x="137" y="21"/>
                </a:lnTo>
                <a:lnTo>
                  <a:pt x="145" y="10"/>
                </a:lnTo>
                <a:lnTo>
                  <a:pt x="155" y="2"/>
                </a:lnTo>
                <a:lnTo>
                  <a:pt x="16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7" name="Freeform 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48463" y="7857521"/>
            <a:ext cx="443078" cy="443078"/>
          </a:xfrm>
          <a:custGeom>
            <a:avLst/>
            <a:gdLst>
              <a:gd name="T0" fmla="*/ 598 w 869"/>
              <a:gd name="T1" fmla="*/ 553 h 869"/>
              <a:gd name="T2" fmla="*/ 610 w 869"/>
              <a:gd name="T3" fmla="*/ 583 h 869"/>
              <a:gd name="T4" fmla="*/ 578 w 869"/>
              <a:gd name="T5" fmla="*/ 587 h 869"/>
              <a:gd name="T6" fmla="*/ 582 w 869"/>
              <a:gd name="T7" fmla="*/ 556 h 869"/>
              <a:gd name="T8" fmla="*/ 316 w 869"/>
              <a:gd name="T9" fmla="*/ 593 h 869"/>
              <a:gd name="T10" fmla="*/ 392 w 869"/>
              <a:gd name="T11" fmla="*/ 608 h 869"/>
              <a:gd name="T12" fmla="*/ 790 w 869"/>
              <a:gd name="T13" fmla="*/ 514 h 869"/>
              <a:gd name="T14" fmla="*/ 412 w 869"/>
              <a:gd name="T15" fmla="*/ 536 h 869"/>
              <a:gd name="T16" fmla="*/ 395 w 869"/>
              <a:gd name="T17" fmla="*/ 661 h 869"/>
              <a:gd name="T18" fmla="*/ 280 w 869"/>
              <a:gd name="T19" fmla="*/ 614 h 869"/>
              <a:gd name="T20" fmla="*/ 356 w 869"/>
              <a:gd name="T21" fmla="*/ 514 h 869"/>
              <a:gd name="T22" fmla="*/ 241 w 869"/>
              <a:gd name="T23" fmla="*/ 565 h 869"/>
              <a:gd name="T24" fmla="*/ 328 w 869"/>
              <a:gd name="T25" fmla="*/ 708 h 869"/>
              <a:gd name="T26" fmla="*/ 471 w 869"/>
              <a:gd name="T27" fmla="*/ 620 h 869"/>
              <a:gd name="T28" fmla="*/ 383 w 869"/>
              <a:gd name="T29" fmla="*/ 477 h 869"/>
              <a:gd name="T30" fmla="*/ 593 w 869"/>
              <a:gd name="T31" fmla="*/ 434 h 869"/>
              <a:gd name="T32" fmla="*/ 608 w 869"/>
              <a:gd name="T33" fmla="*/ 510 h 869"/>
              <a:gd name="T34" fmla="*/ 565 w 869"/>
              <a:gd name="T35" fmla="*/ 446 h 869"/>
              <a:gd name="T36" fmla="*/ 467 w 869"/>
              <a:gd name="T37" fmla="*/ 481 h 869"/>
              <a:gd name="T38" fmla="*/ 487 w 869"/>
              <a:gd name="T39" fmla="*/ 682 h 869"/>
              <a:gd name="T40" fmla="*/ 294 w 869"/>
              <a:gd name="T41" fmla="*/ 738 h 869"/>
              <a:gd name="T42" fmla="*/ 201 w 869"/>
              <a:gd name="T43" fmla="*/ 561 h 869"/>
              <a:gd name="T44" fmla="*/ 356 w 869"/>
              <a:gd name="T45" fmla="*/ 434 h 869"/>
              <a:gd name="T46" fmla="*/ 235 w 869"/>
              <a:gd name="T47" fmla="*/ 356 h 869"/>
              <a:gd name="T48" fmla="*/ 64 w 869"/>
              <a:gd name="T49" fmla="*/ 399 h 869"/>
              <a:gd name="T50" fmla="*/ 64 w 869"/>
              <a:gd name="T51" fmla="*/ 827 h 869"/>
              <a:gd name="T52" fmla="*/ 671 w 869"/>
              <a:gd name="T53" fmla="*/ 434 h 869"/>
              <a:gd name="T54" fmla="*/ 514 w 869"/>
              <a:gd name="T55" fmla="*/ 387 h 869"/>
              <a:gd name="T56" fmla="*/ 432 w 869"/>
              <a:gd name="T57" fmla="*/ 319 h 869"/>
              <a:gd name="T58" fmla="*/ 297 w 869"/>
              <a:gd name="T59" fmla="*/ 277 h 869"/>
              <a:gd name="T60" fmla="*/ 502 w 869"/>
              <a:gd name="T61" fmla="*/ 328 h 869"/>
              <a:gd name="T62" fmla="*/ 673 w 869"/>
              <a:gd name="T63" fmla="*/ 366 h 869"/>
              <a:gd name="T64" fmla="*/ 700 w 869"/>
              <a:gd name="T65" fmla="*/ 831 h 869"/>
              <a:gd name="T66" fmla="*/ 39 w 869"/>
              <a:gd name="T67" fmla="*/ 858 h 869"/>
              <a:gd name="T68" fmla="*/ 11 w 869"/>
              <a:gd name="T69" fmla="*/ 395 h 869"/>
              <a:gd name="T70" fmla="*/ 188 w 869"/>
              <a:gd name="T71" fmla="*/ 348 h 869"/>
              <a:gd name="T72" fmla="*/ 275 w 869"/>
              <a:gd name="T73" fmla="*/ 278 h 869"/>
              <a:gd name="T74" fmla="*/ 751 w 869"/>
              <a:gd name="T75" fmla="*/ 158 h 869"/>
              <a:gd name="T76" fmla="*/ 277 w 869"/>
              <a:gd name="T77" fmla="*/ 197 h 869"/>
              <a:gd name="T78" fmla="*/ 751 w 869"/>
              <a:gd name="T79" fmla="*/ 79 h 869"/>
              <a:gd name="T80" fmla="*/ 830 w 869"/>
              <a:gd name="T81" fmla="*/ 0 h 869"/>
              <a:gd name="T82" fmla="*/ 858 w 869"/>
              <a:gd name="T83" fmla="*/ 700 h 869"/>
              <a:gd name="T84" fmla="*/ 765 w 869"/>
              <a:gd name="T85" fmla="*/ 710 h 869"/>
              <a:gd name="T86" fmla="*/ 754 w 869"/>
              <a:gd name="T87" fmla="*/ 682 h 869"/>
              <a:gd name="T88" fmla="*/ 818 w 869"/>
              <a:gd name="T89" fmla="*/ 661 h 869"/>
              <a:gd name="T90" fmla="*/ 756 w 869"/>
              <a:gd name="T91" fmla="*/ 370 h 869"/>
              <a:gd name="T92" fmla="*/ 760 w 869"/>
              <a:gd name="T93" fmla="*/ 339 h 869"/>
              <a:gd name="T94" fmla="*/ 806 w 869"/>
              <a:gd name="T95" fmla="*/ 43 h 869"/>
              <a:gd name="T96" fmla="*/ 701 w 869"/>
              <a:gd name="T97" fmla="*/ 314 h 869"/>
              <a:gd name="T98" fmla="*/ 673 w 869"/>
              <a:gd name="T99" fmla="*/ 302 h 869"/>
              <a:gd name="T100" fmla="*/ 351 w 869"/>
              <a:gd name="T101" fmla="*/ 231 h 869"/>
              <a:gd name="T102" fmla="*/ 319 w 869"/>
              <a:gd name="T103" fmla="*/ 227 h 869"/>
              <a:gd name="T104" fmla="*/ 201 w 869"/>
              <a:gd name="T105" fmla="*/ 64 h 869"/>
              <a:gd name="T106" fmla="*/ 183 w 869"/>
              <a:gd name="T107" fmla="*/ 256 h 869"/>
              <a:gd name="T108" fmla="*/ 158 w 869"/>
              <a:gd name="T109" fmla="*/ 237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9" h="869">
                <a:moveTo>
                  <a:pt x="751" y="593"/>
                </a:moveTo>
                <a:lnTo>
                  <a:pt x="790" y="593"/>
                </a:lnTo>
                <a:lnTo>
                  <a:pt x="790" y="632"/>
                </a:lnTo>
                <a:lnTo>
                  <a:pt x="751" y="632"/>
                </a:lnTo>
                <a:lnTo>
                  <a:pt x="751" y="593"/>
                </a:lnTo>
                <a:close/>
                <a:moveTo>
                  <a:pt x="593" y="553"/>
                </a:moveTo>
                <a:lnTo>
                  <a:pt x="598" y="553"/>
                </a:lnTo>
                <a:lnTo>
                  <a:pt x="603" y="556"/>
                </a:lnTo>
                <a:lnTo>
                  <a:pt x="607" y="559"/>
                </a:lnTo>
                <a:lnTo>
                  <a:pt x="610" y="563"/>
                </a:lnTo>
                <a:lnTo>
                  <a:pt x="612" y="568"/>
                </a:lnTo>
                <a:lnTo>
                  <a:pt x="612" y="573"/>
                </a:lnTo>
                <a:lnTo>
                  <a:pt x="612" y="578"/>
                </a:lnTo>
                <a:lnTo>
                  <a:pt x="610" y="583"/>
                </a:lnTo>
                <a:lnTo>
                  <a:pt x="607" y="587"/>
                </a:lnTo>
                <a:lnTo>
                  <a:pt x="603" y="590"/>
                </a:lnTo>
                <a:lnTo>
                  <a:pt x="598" y="593"/>
                </a:lnTo>
                <a:lnTo>
                  <a:pt x="593" y="593"/>
                </a:lnTo>
                <a:lnTo>
                  <a:pt x="587" y="593"/>
                </a:lnTo>
                <a:lnTo>
                  <a:pt x="582" y="590"/>
                </a:lnTo>
                <a:lnTo>
                  <a:pt x="578" y="587"/>
                </a:lnTo>
                <a:lnTo>
                  <a:pt x="576" y="583"/>
                </a:lnTo>
                <a:lnTo>
                  <a:pt x="574" y="578"/>
                </a:lnTo>
                <a:lnTo>
                  <a:pt x="573" y="573"/>
                </a:lnTo>
                <a:lnTo>
                  <a:pt x="574" y="568"/>
                </a:lnTo>
                <a:lnTo>
                  <a:pt x="576" y="563"/>
                </a:lnTo>
                <a:lnTo>
                  <a:pt x="578" y="559"/>
                </a:lnTo>
                <a:lnTo>
                  <a:pt x="582" y="556"/>
                </a:lnTo>
                <a:lnTo>
                  <a:pt x="587" y="553"/>
                </a:lnTo>
                <a:lnTo>
                  <a:pt x="593" y="553"/>
                </a:lnTo>
                <a:close/>
                <a:moveTo>
                  <a:pt x="356" y="553"/>
                </a:moveTo>
                <a:lnTo>
                  <a:pt x="340" y="556"/>
                </a:lnTo>
                <a:lnTo>
                  <a:pt x="328" y="565"/>
                </a:lnTo>
                <a:lnTo>
                  <a:pt x="319" y="577"/>
                </a:lnTo>
                <a:lnTo>
                  <a:pt x="316" y="593"/>
                </a:lnTo>
                <a:lnTo>
                  <a:pt x="319" y="608"/>
                </a:lnTo>
                <a:lnTo>
                  <a:pt x="328" y="620"/>
                </a:lnTo>
                <a:lnTo>
                  <a:pt x="340" y="629"/>
                </a:lnTo>
                <a:lnTo>
                  <a:pt x="356" y="632"/>
                </a:lnTo>
                <a:lnTo>
                  <a:pt x="371" y="629"/>
                </a:lnTo>
                <a:lnTo>
                  <a:pt x="383" y="620"/>
                </a:lnTo>
                <a:lnTo>
                  <a:pt x="392" y="608"/>
                </a:lnTo>
                <a:lnTo>
                  <a:pt x="395" y="593"/>
                </a:lnTo>
                <a:lnTo>
                  <a:pt x="392" y="577"/>
                </a:lnTo>
                <a:lnTo>
                  <a:pt x="383" y="565"/>
                </a:lnTo>
                <a:lnTo>
                  <a:pt x="371" y="556"/>
                </a:lnTo>
                <a:lnTo>
                  <a:pt x="356" y="553"/>
                </a:lnTo>
                <a:close/>
                <a:moveTo>
                  <a:pt x="751" y="514"/>
                </a:moveTo>
                <a:lnTo>
                  <a:pt x="790" y="514"/>
                </a:lnTo>
                <a:lnTo>
                  <a:pt x="790" y="553"/>
                </a:lnTo>
                <a:lnTo>
                  <a:pt x="751" y="553"/>
                </a:lnTo>
                <a:lnTo>
                  <a:pt x="751" y="514"/>
                </a:lnTo>
                <a:close/>
                <a:moveTo>
                  <a:pt x="356" y="514"/>
                </a:moveTo>
                <a:lnTo>
                  <a:pt x="377" y="517"/>
                </a:lnTo>
                <a:lnTo>
                  <a:pt x="395" y="525"/>
                </a:lnTo>
                <a:lnTo>
                  <a:pt x="412" y="536"/>
                </a:lnTo>
                <a:lnTo>
                  <a:pt x="424" y="553"/>
                </a:lnTo>
                <a:lnTo>
                  <a:pt x="432" y="572"/>
                </a:lnTo>
                <a:lnTo>
                  <a:pt x="434" y="593"/>
                </a:lnTo>
                <a:lnTo>
                  <a:pt x="432" y="614"/>
                </a:lnTo>
                <a:lnTo>
                  <a:pt x="424" y="633"/>
                </a:lnTo>
                <a:lnTo>
                  <a:pt x="412" y="649"/>
                </a:lnTo>
                <a:lnTo>
                  <a:pt x="395" y="661"/>
                </a:lnTo>
                <a:lnTo>
                  <a:pt x="377" y="669"/>
                </a:lnTo>
                <a:lnTo>
                  <a:pt x="356" y="672"/>
                </a:lnTo>
                <a:lnTo>
                  <a:pt x="335" y="669"/>
                </a:lnTo>
                <a:lnTo>
                  <a:pt x="316" y="661"/>
                </a:lnTo>
                <a:lnTo>
                  <a:pt x="299" y="649"/>
                </a:lnTo>
                <a:lnTo>
                  <a:pt x="288" y="633"/>
                </a:lnTo>
                <a:lnTo>
                  <a:pt x="280" y="614"/>
                </a:lnTo>
                <a:lnTo>
                  <a:pt x="277" y="593"/>
                </a:lnTo>
                <a:lnTo>
                  <a:pt x="280" y="572"/>
                </a:lnTo>
                <a:lnTo>
                  <a:pt x="288" y="553"/>
                </a:lnTo>
                <a:lnTo>
                  <a:pt x="299" y="536"/>
                </a:lnTo>
                <a:lnTo>
                  <a:pt x="316" y="525"/>
                </a:lnTo>
                <a:lnTo>
                  <a:pt x="335" y="517"/>
                </a:lnTo>
                <a:lnTo>
                  <a:pt x="356" y="514"/>
                </a:lnTo>
                <a:close/>
                <a:moveTo>
                  <a:pt x="356" y="475"/>
                </a:moveTo>
                <a:lnTo>
                  <a:pt x="328" y="477"/>
                </a:lnTo>
                <a:lnTo>
                  <a:pt x="303" y="487"/>
                </a:lnTo>
                <a:lnTo>
                  <a:pt x="281" y="500"/>
                </a:lnTo>
                <a:lnTo>
                  <a:pt x="263" y="519"/>
                </a:lnTo>
                <a:lnTo>
                  <a:pt x="250" y="540"/>
                </a:lnTo>
                <a:lnTo>
                  <a:pt x="241" y="565"/>
                </a:lnTo>
                <a:lnTo>
                  <a:pt x="237" y="593"/>
                </a:lnTo>
                <a:lnTo>
                  <a:pt x="241" y="620"/>
                </a:lnTo>
                <a:lnTo>
                  <a:pt x="250" y="645"/>
                </a:lnTo>
                <a:lnTo>
                  <a:pt x="263" y="667"/>
                </a:lnTo>
                <a:lnTo>
                  <a:pt x="281" y="686"/>
                </a:lnTo>
                <a:lnTo>
                  <a:pt x="303" y="699"/>
                </a:lnTo>
                <a:lnTo>
                  <a:pt x="328" y="708"/>
                </a:lnTo>
                <a:lnTo>
                  <a:pt x="356" y="712"/>
                </a:lnTo>
                <a:lnTo>
                  <a:pt x="383" y="708"/>
                </a:lnTo>
                <a:lnTo>
                  <a:pt x="408" y="699"/>
                </a:lnTo>
                <a:lnTo>
                  <a:pt x="430" y="686"/>
                </a:lnTo>
                <a:lnTo>
                  <a:pt x="449" y="667"/>
                </a:lnTo>
                <a:lnTo>
                  <a:pt x="462" y="645"/>
                </a:lnTo>
                <a:lnTo>
                  <a:pt x="471" y="620"/>
                </a:lnTo>
                <a:lnTo>
                  <a:pt x="475" y="593"/>
                </a:lnTo>
                <a:lnTo>
                  <a:pt x="471" y="565"/>
                </a:lnTo>
                <a:lnTo>
                  <a:pt x="462" y="540"/>
                </a:lnTo>
                <a:lnTo>
                  <a:pt x="449" y="519"/>
                </a:lnTo>
                <a:lnTo>
                  <a:pt x="430" y="500"/>
                </a:lnTo>
                <a:lnTo>
                  <a:pt x="408" y="487"/>
                </a:lnTo>
                <a:lnTo>
                  <a:pt x="383" y="477"/>
                </a:lnTo>
                <a:lnTo>
                  <a:pt x="356" y="475"/>
                </a:lnTo>
                <a:close/>
                <a:moveTo>
                  <a:pt x="751" y="434"/>
                </a:moveTo>
                <a:lnTo>
                  <a:pt x="790" y="434"/>
                </a:lnTo>
                <a:lnTo>
                  <a:pt x="790" y="475"/>
                </a:lnTo>
                <a:lnTo>
                  <a:pt x="751" y="475"/>
                </a:lnTo>
                <a:lnTo>
                  <a:pt x="751" y="434"/>
                </a:lnTo>
                <a:close/>
                <a:moveTo>
                  <a:pt x="593" y="434"/>
                </a:moveTo>
                <a:lnTo>
                  <a:pt x="608" y="438"/>
                </a:lnTo>
                <a:lnTo>
                  <a:pt x="620" y="446"/>
                </a:lnTo>
                <a:lnTo>
                  <a:pt x="629" y="459"/>
                </a:lnTo>
                <a:lnTo>
                  <a:pt x="632" y="475"/>
                </a:lnTo>
                <a:lnTo>
                  <a:pt x="629" y="489"/>
                </a:lnTo>
                <a:lnTo>
                  <a:pt x="620" y="502"/>
                </a:lnTo>
                <a:lnTo>
                  <a:pt x="608" y="510"/>
                </a:lnTo>
                <a:lnTo>
                  <a:pt x="593" y="514"/>
                </a:lnTo>
                <a:lnTo>
                  <a:pt x="577" y="510"/>
                </a:lnTo>
                <a:lnTo>
                  <a:pt x="565" y="502"/>
                </a:lnTo>
                <a:lnTo>
                  <a:pt x="556" y="489"/>
                </a:lnTo>
                <a:lnTo>
                  <a:pt x="553" y="475"/>
                </a:lnTo>
                <a:lnTo>
                  <a:pt x="556" y="459"/>
                </a:lnTo>
                <a:lnTo>
                  <a:pt x="565" y="446"/>
                </a:lnTo>
                <a:lnTo>
                  <a:pt x="577" y="438"/>
                </a:lnTo>
                <a:lnTo>
                  <a:pt x="593" y="434"/>
                </a:lnTo>
                <a:close/>
                <a:moveTo>
                  <a:pt x="356" y="434"/>
                </a:moveTo>
                <a:lnTo>
                  <a:pt x="387" y="438"/>
                </a:lnTo>
                <a:lnTo>
                  <a:pt x="417" y="447"/>
                </a:lnTo>
                <a:lnTo>
                  <a:pt x="443" y="462"/>
                </a:lnTo>
                <a:lnTo>
                  <a:pt x="467" y="481"/>
                </a:lnTo>
                <a:lnTo>
                  <a:pt x="487" y="505"/>
                </a:lnTo>
                <a:lnTo>
                  <a:pt x="501" y="531"/>
                </a:lnTo>
                <a:lnTo>
                  <a:pt x="510" y="561"/>
                </a:lnTo>
                <a:lnTo>
                  <a:pt x="514" y="593"/>
                </a:lnTo>
                <a:lnTo>
                  <a:pt x="510" y="624"/>
                </a:lnTo>
                <a:lnTo>
                  <a:pt x="501" y="654"/>
                </a:lnTo>
                <a:lnTo>
                  <a:pt x="487" y="682"/>
                </a:lnTo>
                <a:lnTo>
                  <a:pt x="467" y="705"/>
                </a:lnTo>
                <a:lnTo>
                  <a:pt x="443" y="724"/>
                </a:lnTo>
                <a:lnTo>
                  <a:pt x="417" y="738"/>
                </a:lnTo>
                <a:lnTo>
                  <a:pt x="387" y="747"/>
                </a:lnTo>
                <a:lnTo>
                  <a:pt x="356" y="751"/>
                </a:lnTo>
                <a:lnTo>
                  <a:pt x="324" y="747"/>
                </a:lnTo>
                <a:lnTo>
                  <a:pt x="294" y="738"/>
                </a:lnTo>
                <a:lnTo>
                  <a:pt x="267" y="724"/>
                </a:lnTo>
                <a:lnTo>
                  <a:pt x="244" y="705"/>
                </a:lnTo>
                <a:lnTo>
                  <a:pt x="225" y="682"/>
                </a:lnTo>
                <a:lnTo>
                  <a:pt x="210" y="654"/>
                </a:lnTo>
                <a:lnTo>
                  <a:pt x="201" y="624"/>
                </a:lnTo>
                <a:lnTo>
                  <a:pt x="197" y="593"/>
                </a:lnTo>
                <a:lnTo>
                  <a:pt x="201" y="561"/>
                </a:lnTo>
                <a:lnTo>
                  <a:pt x="210" y="531"/>
                </a:lnTo>
                <a:lnTo>
                  <a:pt x="225" y="505"/>
                </a:lnTo>
                <a:lnTo>
                  <a:pt x="244" y="481"/>
                </a:lnTo>
                <a:lnTo>
                  <a:pt x="267" y="462"/>
                </a:lnTo>
                <a:lnTo>
                  <a:pt x="294" y="447"/>
                </a:lnTo>
                <a:lnTo>
                  <a:pt x="324" y="438"/>
                </a:lnTo>
                <a:lnTo>
                  <a:pt x="356" y="434"/>
                </a:lnTo>
                <a:close/>
                <a:moveTo>
                  <a:pt x="323" y="316"/>
                </a:moveTo>
                <a:lnTo>
                  <a:pt x="297" y="316"/>
                </a:lnTo>
                <a:lnTo>
                  <a:pt x="280" y="319"/>
                </a:lnTo>
                <a:lnTo>
                  <a:pt x="267" y="324"/>
                </a:lnTo>
                <a:lnTo>
                  <a:pt x="255" y="333"/>
                </a:lnTo>
                <a:lnTo>
                  <a:pt x="244" y="344"/>
                </a:lnTo>
                <a:lnTo>
                  <a:pt x="235" y="356"/>
                </a:lnTo>
                <a:lnTo>
                  <a:pt x="224" y="367"/>
                </a:lnTo>
                <a:lnTo>
                  <a:pt x="212" y="378"/>
                </a:lnTo>
                <a:lnTo>
                  <a:pt x="197" y="387"/>
                </a:lnTo>
                <a:lnTo>
                  <a:pt x="179" y="394"/>
                </a:lnTo>
                <a:lnTo>
                  <a:pt x="158" y="395"/>
                </a:lnTo>
                <a:lnTo>
                  <a:pt x="80" y="395"/>
                </a:lnTo>
                <a:lnTo>
                  <a:pt x="64" y="399"/>
                </a:lnTo>
                <a:lnTo>
                  <a:pt x="51" y="407"/>
                </a:lnTo>
                <a:lnTo>
                  <a:pt x="43" y="420"/>
                </a:lnTo>
                <a:lnTo>
                  <a:pt x="39" y="434"/>
                </a:lnTo>
                <a:lnTo>
                  <a:pt x="39" y="790"/>
                </a:lnTo>
                <a:lnTo>
                  <a:pt x="43" y="806"/>
                </a:lnTo>
                <a:lnTo>
                  <a:pt x="51" y="818"/>
                </a:lnTo>
                <a:lnTo>
                  <a:pt x="64" y="827"/>
                </a:lnTo>
                <a:lnTo>
                  <a:pt x="80" y="830"/>
                </a:lnTo>
                <a:lnTo>
                  <a:pt x="632" y="830"/>
                </a:lnTo>
                <a:lnTo>
                  <a:pt x="648" y="827"/>
                </a:lnTo>
                <a:lnTo>
                  <a:pt x="661" y="818"/>
                </a:lnTo>
                <a:lnTo>
                  <a:pt x="669" y="806"/>
                </a:lnTo>
                <a:lnTo>
                  <a:pt x="671" y="790"/>
                </a:lnTo>
                <a:lnTo>
                  <a:pt x="671" y="434"/>
                </a:lnTo>
                <a:lnTo>
                  <a:pt x="669" y="420"/>
                </a:lnTo>
                <a:lnTo>
                  <a:pt x="661" y="407"/>
                </a:lnTo>
                <a:lnTo>
                  <a:pt x="648" y="399"/>
                </a:lnTo>
                <a:lnTo>
                  <a:pt x="632" y="395"/>
                </a:lnTo>
                <a:lnTo>
                  <a:pt x="553" y="395"/>
                </a:lnTo>
                <a:lnTo>
                  <a:pt x="532" y="394"/>
                </a:lnTo>
                <a:lnTo>
                  <a:pt x="514" y="387"/>
                </a:lnTo>
                <a:lnTo>
                  <a:pt x="500" y="378"/>
                </a:lnTo>
                <a:lnTo>
                  <a:pt x="488" y="367"/>
                </a:lnTo>
                <a:lnTo>
                  <a:pt x="476" y="356"/>
                </a:lnTo>
                <a:lnTo>
                  <a:pt x="467" y="344"/>
                </a:lnTo>
                <a:lnTo>
                  <a:pt x="457" y="333"/>
                </a:lnTo>
                <a:lnTo>
                  <a:pt x="445" y="324"/>
                </a:lnTo>
                <a:lnTo>
                  <a:pt x="432" y="319"/>
                </a:lnTo>
                <a:lnTo>
                  <a:pt x="415" y="316"/>
                </a:lnTo>
                <a:lnTo>
                  <a:pt x="370" y="316"/>
                </a:lnTo>
                <a:lnTo>
                  <a:pt x="360" y="316"/>
                </a:lnTo>
                <a:lnTo>
                  <a:pt x="356" y="316"/>
                </a:lnTo>
                <a:lnTo>
                  <a:pt x="341" y="316"/>
                </a:lnTo>
                <a:lnTo>
                  <a:pt x="323" y="316"/>
                </a:lnTo>
                <a:close/>
                <a:moveTo>
                  <a:pt x="297" y="277"/>
                </a:moveTo>
                <a:lnTo>
                  <a:pt x="415" y="277"/>
                </a:lnTo>
                <a:lnTo>
                  <a:pt x="437" y="278"/>
                </a:lnTo>
                <a:lnTo>
                  <a:pt x="454" y="285"/>
                </a:lnTo>
                <a:lnTo>
                  <a:pt x="468" y="294"/>
                </a:lnTo>
                <a:lnTo>
                  <a:pt x="480" y="305"/>
                </a:lnTo>
                <a:lnTo>
                  <a:pt x="492" y="316"/>
                </a:lnTo>
                <a:lnTo>
                  <a:pt x="502" y="328"/>
                </a:lnTo>
                <a:lnTo>
                  <a:pt x="513" y="339"/>
                </a:lnTo>
                <a:lnTo>
                  <a:pt x="523" y="348"/>
                </a:lnTo>
                <a:lnTo>
                  <a:pt x="538" y="353"/>
                </a:lnTo>
                <a:lnTo>
                  <a:pt x="553" y="356"/>
                </a:lnTo>
                <a:lnTo>
                  <a:pt x="632" y="356"/>
                </a:lnTo>
                <a:lnTo>
                  <a:pt x="653" y="358"/>
                </a:lnTo>
                <a:lnTo>
                  <a:pt x="673" y="366"/>
                </a:lnTo>
                <a:lnTo>
                  <a:pt x="688" y="379"/>
                </a:lnTo>
                <a:lnTo>
                  <a:pt x="700" y="395"/>
                </a:lnTo>
                <a:lnTo>
                  <a:pt x="708" y="413"/>
                </a:lnTo>
                <a:lnTo>
                  <a:pt x="712" y="434"/>
                </a:lnTo>
                <a:lnTo>
                  <a:pt x="712" y="790"/>
                </a:lnTo>
                <a:lnTo>
                  <a:pt x="708" y="811"/>
                </a:lnTo>
                <a:lnTo>
                  <a:pt x="700" y="831"/>
                </a:lnTo>
                <a:lnTo>
                  <a:pt x="688" y="847"/>
                </a:lnTo>
                <a:lnTo>
                  <a:pt x="673" y="858"/>
                </a:lnTo>
                <a:lnTo>
                  <a:pt x="653" y="866"/>
                </a:lnTo>
                <a:lnTo>
                  <a:pt x="632" y="869"/>
                </a:lnTo>
                <a:lnTo>
                  <a:pt x="80" y="869"/>
                </a:lnTo>
                <a:lnTo>
                  <a:pt x="59" y="866"/>
                </a:lnTo>
                <a:lnTo>
                  <a:pt x="39" y="858"/>
                </a:lnTo>
                <a:lnTo>
                  <a:pt x="23" y="847"/>
                </a:lnTo>
                <a:lnTo>
                  <a:pt x="11" y="831"/>
                </a:lnTo>
                <a:lnTo>
                  <a:pt x="2" y="811"/>
                </a:lnTo>
                <a:lnTo>
                  <a:pt x="0" y="790"/>
                </a:lnTo>
                <a:lnTo>
                  <a:pt x="0" y="434"/>
                </a:lnTo>
                <a:lnTo>
                  <a:pt x="2" y="413"/>
                </a:lnTo>
                <a:lnTo>
                  <a:pt x="11" y="395"/>
                </a:lnTo>
                <a:lnTo>
                  <a:pt x="23" y="379"/>
                </a:lnTo>
                <a:lnTo>
                  <a:pt x="39" y="366"/>
                </a:lnTo>
                <a:lnTo>
                  <a:pt x="59" y="358"/>
                </a:lnTo>
                <a:lnTo>
                  <a:pt x="80" y="356"/>
                </a:lnTo>
                <a:lnTo>
                  <a:pt x="158" y="356"/>
                </a:lnTo>
                <a:lnTo>
                  <a:pt x="174" y="353"/>
                </a:lnTo>
                <a:lnTo>
                  <a:pt x="188" y="348"/>
                </a:lnTo>
                <a:lnTo>
                  <a:pt x="199" y="339"/>
                </a:lnTo>
                <a:lnTo>
                  <a:pt x="209" y="328"/>
                </a:lnTo>
                <a:lnTo>
                  <a:pt x="220" y="316"/>
                </a:lnTo>
                <a:lnTo>
                  <a:pt x="230" y="305"/>
                </a:lnTo>
                <a:lnTo>
                  <a:pt x="243" y="294"/>
                </a:lnTo>
                <a:lnTo>
                  <a:pt x="258" y="285"/>
                </a:lnTo>
                <a:lnTo>
                  <a:pt x="275" y="278"/>
                </a:lnTo>
                <a:lnTo>
                  <a:pt x="297" y="277"/>
                </a:lnTo>
                <a:close/>
                <a:moveTo>
                  <a:pt x="751" y="237"/>
                </a:moveTo>
                <a:lnTo>
                  <a:pt x="790" y="237"/>
                </a:lnTo>
                <a:lnTo>
                  <a:pt x="790" y="277"/>
                </a:lnTo>
                <a:lnTo>
                  <a:pt x="751" y="277"/>
                </a:lnTo>
                <a:lnTo>
                  <a:pt x="751" y="237"/>
                </a:lnTo>
                <a:close/>
                <a:moveTo>
                  <a:pt x="751" y="158"/>
                </a:moveTo>
                <a:lnTo>
                  <a:pt x="790" y="158"/>
                </a:lnTo>
                <a:lnTo>
                  <a:pt x="790" y="197"/>
                </a:lnTo>
                <a:lnTo>
                  <a:pt x="751" y="197"/>
                </a:lnTo>
                <a:lnTo>
                  <a:pt x="751" y="158"/>
                </a:lnTo>
                <a:close/>
                <a:moveTo>
                  <a:pt x="237" y="158"/>
                </a:moveTo>
                <a:lnTo>
                  <a:pt x="277" y="158"/>
                </a:lnTo>
                <a:lnTo>
                  <a:pt x="277" y="197"/>
                </a:lnTo>
                <a:lnTo>
                  <a:pt x="237" y="197"/>
                </a:lnTo>
                <a:lnTo>
                  <a:pt x="237" y="158"/>
                </a:lnTo>
                <a:close/>
                <a:moveTo>
                  <a:pt x="751" y="79"/>
                </a:moveTo>
                <a:lnTo>
                  <a:pt x="790" y="79"/>
                </a:lnTo>
                <a:lnTo>
                  <a:pt x="790" y="119"/>
                </a:lnTo>
                <a:lnTo>
                  <a:pt x="751" y="119"/>
                </a:lnTo>
                <a:lnTo>
                  <a:pt x="751" y="79"/>
                </a:lnTo>
                <a:close/>
                <a:moveTo>
                  <a:pt x="237" y="79"/>
                </a:moveTo>
                <a:lnTo>
                  <a:pt x="277" y="79"/>
                </a:lnTo>
                <a:lnTo>
                  <a:pt x="277" y="119"/>
                </a:lnTo>
                <a:lnTo>
                  <a:pt x="237" y="119"/>
                </a:lnTo>
                <a:lnTo>
                  <a:pt x="237" y="79"/>
                </a:lnTo>
                <a:close/>
                <a:moveTo>
                  <a:pt x="197" y="0"/>
                </a:moveTo>
                <a:lnTo>
                  <a:pt x="830" y="0"/>
                </a:lnTo>
                <a:lnTo>
                  <a:pt x="845" y="4"/>
                </a:lnTo>
                <a:lnTo>
                  <a:pt x="858" y="11"/>
                </a:lnTo>
                <a:lnTo>
                  <a:pt x="866" y="24"/>
                </a:lnTo>
                <a:lnTo>
                  <a:pt x="869" y="40"/>
                </a:lnTo>
                <a:lnTo>
                  <a:pt x="869" y="672"/>
                </a:lnTo>
                <a:lnTo>
                  <a:pt x="866" y="687"/>
                </a:lnTo>
                <a:lnTo>
                  <a:pt x="858" y="700"/>
                </a:lnTo>
                <a:lnTo>
                  <a:pt x="845" y="708"/>
                </a:lnTo>
                <a:lnTo>
                  <a:pt x="830" y="712"/>
                </a:lnTo>
                <a:lnTo>
                  <a:pt x="790" y="712"/>
                </a:lnTo>
                <a:lnTo>
                  <a:pt x="790" y="712"/>
                </a:lnTo>
                <a:lnTo>
                  <a:pt x="771" y="712"/>
                </a:lnTo>
                <a:lnTo>
                  <a:pt x="771" y="712"/>
                </a:lnTo>
                <a:lnTo>
                  <a:pt x="765" y="710"/>
                </a:lnTo>
                <a:lnTo>
                  <a:pt x="760" y="709"/>
                </a:lnTo>
                <a:lnTo>
                  <a:pt x="756" y="705"/>
                </a:lnTo>
                <a:lnTo>
                  <a:pt x="754" y="701"/>
                </a:lnTo>
                <a:lnTo>
                  <a:pt x="751" y="697"/>
                </a:lnTo>
                <a:lnTo>
                  <a:pt x="751" y="692"/>
                </a:lnTo>
                <a:lnTo>
                  <a:pt x="751" y="687"/>
                </a:lnTo>
                <a:lnTo>
                  <a:pt x="754" y="682"/>
                </a:lnTo>
                <a:lnTo>
                  <a:pt x="756" y="678"/>
                </a:lnTo>
                <a:lnTo>
                  <a:pt x="760" y="675"/>
                </a:lnTo>
                <a:lnTo>
                  <a:pt x="765" y="672"/>
                </a:lnTo>
                <a:lnTo>
                  <a:pt x="771" y="672"/>
                </a:lnTo>
                <a:lnTo>
                  <a:pt x="790" y="672"/>
                </a:lnTo>
                <a:lnTo>
                  <a:pt x="806" y="669"/>
                </a:lnTo>
                <a:lnTo>
                  <a:pt x="818" y="661"/>
                </a:lnTo>
                <a:lnTo>
                  <a:pt x="827" y="648"/>
                </a:lnTo>
                <a:lnTo>
                  <a:pt x="830" y="632"/>
                </a:lnTo>
                <a:lnTo>
                  <a:pt x="830" y="375"/>
                </a:lnTo>
                <a:lnTo>
                  <a:pt x="771" y="375"/>
                </a:lnTo>
                <a:lnTo>
                  <a:pt x="765" y="375"/>
                </a:lnTo>
                <a:lnTo>
                  <a:pt x="760" y="373"/>
                </a:lnTo>
                <a:lnTo>
                  <a:pt x="756" y="370"/>
                </a:lnTo>
                <a:lnTo>
                  <a:pt x="754" y="366"/>
                </a:lnTo>
                <a:lnTo>
                  <a:pt x="751" y="361"/>
                </a:lnTo>
                <a:lnTo>
                  <a:pt x="751" y="356"/>
                </a:lnTo>
                <a:lnTo>
                  <a:pt x="751" y="350"/>
                </a:lnTo>
                <a:lnTo>
                  <a:pt x="754" y="345"/>
                </a:lnTo>
                <a:lnTo>
                  <a:pt x="756" y="341"/>
                </a:lnTo>
                <a:lnTo>
                  <a:pt x="760" y="339"/>
                </a:lnTo>
                <a:lnTo>
                  <a:pt x="765" y="336"/>
                </a:lnTo>
                <a:lnTo>
                  <a:pt x="771" y="336"/>
                </a:lnTo>
                <a:lnTo>
                  <a:pt x="830" y="336"/>
                </a:lnTo>
                <a:lnTo>
                  <a:pt x="830" y="79"/>
                </a:lnTo>
                <a:lnTo>
                  <a:pt x="827" y="64"/>
                </a:lnTo>
                <a:lnTo>
                  <a:pt x="818" y="51"/>
                </a:lnTo>
                <a:lnTo>
                  <a:pt x="806" y="43"/>
                </a:lnTo>
                <a:lnTo>
                  <a:pt x="790" y="40"/>
                </a:lnTo>
                <a:lnTo>
                  <a:pt x="712" y="40"/>
                </a:lnTo>
                <a:lnTo>
                  <a:pt x="712" y="297"/>
                </a:lnTo>
                <a:lnTo>
                  <a:pt x="710" y="302"/>
                </a:lnTo>
                <a:lnTo>
                  <a:pt x="709" y="306"/>
                </a:lnTo>
                <a:lnTo>
                  <a:pt x="705" y="310"/>
                </a:lnTo>
                <a:lnTo>
                  <a:pt x="701" y="314"/>
                </a:lnTo>
                <a:lnTo>
                  <a:pt x="697" y="315"/>
                </a:lnTo>
                <a:lnTo>
                  <a:pt x="692" y="316"/>
                </a:lnTo>
                <a:lnTo>
                  <a:pt x="687" y="315"/>
                </a:lnTo>
                <a:lnTo>
                  <a:pt x="682" y="314"/>
                </a:lnTo>
                <a:lnTo>
                  <a:pt x="678" y="310"/>
                </a:lnTo>
                <a:lnTo>
                  <a:pt x="675" y="306"/>
                </a:lnTo>
                <a:lnTo>
                  <a:pt x="673" y="302"/>
                </a:lnTo>
                <a:lnTo>
                  <a:pt x="671" y="297"/>
                </a:lnTo>
                <a:lnTo>
                  <a:pt x="671" y="40"/>
                </a:lnTo>
                <a:lnTo>
                  <a:pt x="356" y="40"/>
                </a:lnTo>
                <a:lnTo>
                  <a:pt x="356" y="217"/>
                </a:lnTo>
                <a:lnTo>
                  <a:pt x="354" y="222"/>
                </a:lnTo>
                <a:lnTo>
                  <a:pt x="353" y="227"/>
                </a:lnTo>
                <a:lnTo>
                  <a:pt x="351" y="231"/>
                </a:lnTo>
                <a:lnTo>
                  <a:pt x="347" y="234"/>
                </a:lnTo>
                <a:lnTo>
                  <a:pt x="341" y="237"/>
                </a:lnTo>
                <a:lnTo>
                  <a:pt x="336" y="237"/>
                </a:lnTo>
                <a:lnTo>
                  <a:pt x="331" y="237"/>
                </a:lnTo>
                <a:lnTo>
                  <a:pt x="326" y="234"/>
                </a:lnTo>
                <a:lnTo>
                  <a:pt x="322" y="231"/>
                </a:lnTo>
                <a:lnTo>
                  <a:pt x="319" y="227"/>
                </a:lnTo>
                <a:lnTo>
                  <a:pt x="316" y="222"/>
                </a:lnTo>
                <a:lnTo>
                  <a:pt x="316" y="217"/>
                </a:lnTo>
                <a:lnTo>
                  <a:pt x="316" y="40"/>
                </a:lnTo>
                <a:lnTo>
                  <a:pt x="237" y="40"/>
                </a:lnTo>
                <a:lnTo>
                  <a:pt x="222" y="43"/>
                </a:lnTo>
                <a:lnTo>
                  <a:pt x="209" y="51"/>
                </a:lnTo>
                <a:lnTo>
                  <a:pt x="201" y="64"/>
                </a:lnTo>
                <a:lnTo>
                  <a:pt x="197" y="79"/>
                </a:lnTo>
                <a:lnTo>
                  <a:pt x="197" y="237"/>
                </a:lnTo>
                <a:lnTo>
                  <a:pt x="197" y="242"/>
                </a:lnTo>
                <a:lnTo>
                  <a:pt x="195" y="247"/>
                </a:lnTo>
                <a:lnTo>
                  <a:pt x="192" y="251"/>
                </a:lnTo>
                <a:lnTo>
                  <a:pt x="188" y="255"/>
                </a:lnTo>
                <a:lnTo>
                  <a:pt x="183" y="256"/>
                </a:lnTo>
                <a:lnTo>
                  <a:pt x="178" y="258"/>
                </a:lnTo>
                <a:lnTo>
                  <a:pt x="172" y="256"/>
                </a:lnTo>
                <a:lnTo>
                  <a:pt x="169" y="255"/>
                </a:lnTo>
                <a:lnTo>
                  <a:pt x="163" y="251"/>
                </a:lnTo>
                <a:lnTo>
                  <a:pt x="161" y="247"/>
                </a:lnTo>
                <a:lnTo>
                  <a:pt x="159" y="242"/>
                </a:lnTo>
                <a:lnTo>
                  <a:pt x="158" y="237"/>
                </a:lnTo>
                <a:lnTo>
                  <a:pt x="158" y="40"/>
                </a:lnTo>
                <a:lnTo>
                  <a:pt x="161" y="24"/>
                </a:lnTo>
                <a:lnTo>
                  <a:pt x="170" y="11"/>
                </a:lnTo>
                <a:lnTo>
                  <a:pt x="182" y="4"/>
                </a:lnTo>
                <a:lnTo>
                  <a:pt x="19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8" name="Freeform 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809013" y="7857521"/>
            <a:ext cx="443078" cy="443078"/>
          </a:xfrm>
          <a:custGeom>
            <a:avLst/>
            <a:gdLst>
              <a:gd name="T0" fmla="*/ 691 w 869"/>
              <a:gd name="T1" fmla="*/ 568 h 869"/>
              <a:gd name="T2" fmla="*/ 676 w 869"/>
              <a:gd name="T3" fmla="*/ 593 h 869"/>
              <a:gd name="T4" fmla="*/ 653 w 869"/>
              <a:gd name="T5" fmla="*/ 578 h 869"/>
              <a:gd name="T6" fmla="*/ 666 w 869"/>
              <a:gd name="T7" fmla="*/ 553 h 869"/>
              <a:gd name="T8" fmla="*/ 395 w 869"/>
              <a:gd name="T9" fmla="*/ 593 h 869"/>
              <a:gd name="T10" fmla="*/ 462 w 869"/>
              <a:gd name="T11" fmla="*/ 620 h 869"/>
              <a:gd name="T12" fmla="*/ 434 w 869"/>
              <a:gd name="T13" fmla="*/ 553 h 869"/>
              <a:gd name="T14" fmla="*/ 510 w 869"/>
              <a:gd name="T15" fmla="*/ 572 h 869"/>
              <a:gd name="T16" fmla="*/ 455 w 869"/>
              <a:gd name="T17" fmla="*/ 669 h 869"/>
              <a:gd name="T18" fmla="*/ 358 w 869"/>
              <a:gd name="T19" fmla="*/ 614 h 869"/>
              <a:gd name="T20" fmla="*/ 413 w 869"/>
              <a:gd name="T21" fmla="*/ 517 h 869"/>
              <a:gd name="T22" fmla="*/ 341 w 869"/>
              <a:gd name="T23" fmla="*/ 519 h 869"/>
              <a:gd name="T24" fmla="*/ 341 w 869"/>
              <a:gd name="T25" fmla="*/ 667 h 869"/>
              <a:gd name="T26" fmla="*/ 487 w 869"/>
              <a:gd name="T27" fmla="*/ 699 h 869"/>
              <a:gd name="T28" fmla="*/ 549 w 869"/>
              <a:gd name="T29" fmla="*/ 565 h 869"/>
              <a:gd name="T30" fmla="*/ 434 w 869"/>
              <a:gd name="T31" fmla="*/ 475 h 869"/>
              <a:gd name="T32" fmla="*/ 708 w 869"/>
              <a:gd name="T33" fmla="*/ 489 h 869"/>
              <a:gd name="T34" fmla="*/ 634 w 869"/>
              <a:gd name="T35" fmla="*/ 489 h 869"/>
              <a:gd name="T36" fmla="*/ 434 w 869"/>
              <a:gd name="T37" fmla="*/ 434 h 869"/>
              <a:gd name="T38" fmla="*/ 579 w 869"/>
              <a:gd name="T39" fmla="*/ 531 h 869"/>
              <a:gd name="T40" fmla="*/ 547 w 869"/>
              <a:gd name="T41" fmla="*/ 705 h 869"/>
              <a:gd name="T42" fmla="*/ 373 w 869"/>
              <a:gd name="T43" fmla="*/ 738 h 869"/>
              <a:gd name="T44" fmla="*/ 276 w 869"/>
              <a:gd name="T45" fmla="*/ 593 h 869"/>
              <a:gd name="T46" fmla="*/ 373 w 869"/>
              <a:gd name="T47" fmla="*/ 447 h 869"/>
              <a:gd name="T48" fmla="*/ 345 w 869"/>
              <a:gd name="T49" fmla="*/ 324 h 869"/>
              <a:gd name="T50" fmla="*/ 276 w 869"/>
              <a:gd name="T51" fmla="*/ 387 h 869"/>
              <a:gd name="T52" fmla="*/ 121 w 869"/>
              <a:gd name="T53" fmla="*/ 420 h 869"/>
              <a:gd name="T54" fmla="*/ 158 w 869"/>
              <a:gd name="T55" fmla="*/ 830 h 869"/>
              <a:gd name="T56" fmla="*/ 751 w 869"/>
              <a:gd name="T57" fmla="*/ 434 h 869"/>
              <a:gd name="T58" fmla="*/ 611 w 869"/>
              <a:gd name="T59" fmla="*/ 394 h 869"/>
              <a:gd name="T60" fmla="*/ 535 w 869"/>
              <a:gd name="T61" fmla="*/ 333 h 869"/>
              <a:gd name="T62" fmla="*/ 434 w 869"/>
              <a:gd name="T63" fmla="*/ 316 h 869"/>
              <a:gd name="T64" fmla="*/ 705 w 869"/>
              <a:gd name="T65" fmla="*/ 124 h 869"/>
              <a:gd name="T66" fmla="*/ 788 w 869"/>
              <a:gd name="T67" fmla="*/ 227 h 869"/>
              <a:gd name="T68" fmla="*/ 685 w 869"/>
              <a:gd name="T69" fmla="*/ 315 h 869"/>
              <a:gd name="T70" fmla="*/ 672 w 869"/>
              <a:gd name="T71" fmla="*/ 292 h 869"/>
              <a:gd name="T72" fmla="*/ 562 w 869"/>
              <a:gd name="T73" fmla="*/ 234 h 869"/>
              <a:gd name="T74" fmla="*/ 556 w 869"/>
              <a:gd name="T75" fmla="*/ 208 h 869"/>
              <a:gd name="T76" fmla="*/ 678 w 869"/>
              <a:gd name="T77" fmla="*/ 153 h 869"/>
              <a:gd name="T78" fmla="*/ 678 w 869"/>
              <a:gd name="T79" fmla="*/ 124 h 869"/>
              <a:gd name="T80" fmla="*/ 188 w 869"/>
              <a:gd name="T81" fmla="*/ 121 h 869"/>
              <a:gd name="T82" fmla="*/ 195 w 869"/>
              <a:gd name="T83" fmla="*/ 149 h 869"/>
              <a:gd name="T84" fmla="*/ 310 w 869"/>
              <a:gd name="T85" fmla="*/ 204 h 869"/>
              <a:gd name="T86" fmla="*/ 310 w 869"/>
              <a:gd name="T87" fmla="*/ 231 h 869"/>
              <a:gd name="T88" fmla="*/ 195 w 869"/>
              <a:gd name="T89" fmla="*/ 286 h 869"/>
              <a:gd name="T90" fmla="*/ 188 w 869"/>
              <a:gd name="T91" fmla="*/ 314 h 869"/>
              <a:gd name="T92" fmla="*/ 85 w 869"/>
              <a:gd name="T93" fmla="*/ 231 h 869"/>
              <a:gd name="T94" fmla="*/ 85 w 869"/>
              <a:gd name="T95" fmla="*/ 204 h 869"/>
              <a:gd name="T96" fmla="*/ 39 w 869"/>
              <a:gd name="T97" fmla="*/ 632 h 869"/>
              <a:gd name="T98" fmla="*/ 117 w 869"/>
              <a:gd name="T99" fmla="*/ 366 h 869"/>
              <a:gd name="T100" fmla="*/ 278 w 869"/>
              <a:gd name="T101" fmla="*/ 339 h 869"/>
              <a:gd name="T102" fmla="*/ 353 w 869"/>
              <a:gd name="T103" fmla="*/ 278 h 869"/>
              <a:gd name="T104" fmla="*/ 560 w 869"/>
              <a:gd name="T105" fmla="*/ 305 h 869"/>
              <a:gd name="T106" fmla="*/ 632 w 869"/>
              <a:gd name="T107" fmla="*/ 356 h 869"/>
              <a:gd name="T108" fmla="*/ 788 w 869"/>
              <a:gd name="T109" fmla="*/ 413 h 869"/>
              <a:gd name="T110" fmla="*/ 39 w 869"/>
              <a:gd name="T111" fmla="*/ 0 h 869"/>
              <a:gd name="T112" fmla="*/ 869 w 869"/>
              <a:gd name="T113" fmla="*/ 632 h 869"/>
              <a:gd name="T114" fmla="*/ 790 w 869"/>
              <a:gd name="T115" fmla="*/ 790 h 869"/>
              <a:gd name="T116" fmla="*/ 710 w 869"/>
              <a:gd name="T117" fmla="*/ 869 h 869"/>
              <a:gd name="T118" fmla="*/ 82 w 869"/>
              <a:gd name="T119" fmla="*/ 811 h 869"/>
              <a:gd name="T120" fmla="*/ 2 w 869"/>
              <a:gd name="T121" fmla="*/ 648 h 869"/>
              <a:gd name="T122" fmla="*/ 39 w 869"/>
              <a:gd name="T123" fmla="*/ 0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69" h="869">
                <a:moveTo>
                  <a:pt x="671" y="553"/>
                </a:moveTo>
                <a:lnTo>
                  <a:pt x="676" y="553"/>
                </a:lnTo>
                <a:lnTo>
                  <a:pt x="682" y="556"/>
                </a:lnTo>
                <a:lnTo>
                  <a:pt x="685" y="559"/>
                </a:lnTo>
                <a:lnTo>
                  <a:pt x="688" y="563"/>
                </a:lnTo>
                <a:lnTo>
                  <a:pt x="691" y="568"/>
                </a:lnTo>
                <a:lnTo>
                  <a:pt x="691" y="573"/>
                </a:lnTo>
                <a:lnTo>
                  <a:pt x="691" y="578"/>
                </a:lnTo>
                <a:lnTo>
                  <a:pt x="688" y="583"/>
                </a:lnTo>
                <a:lnTo>
                  <a:pt x="685" y="587"/>
                </a:lnTo>
                <a:lnTo>
                  <a:pt x="682" y="590"/>
                </a:lnTo>
                <a:lnTo>
                  <a:pt x="676" y="593"/>
                </a:lnTo>
                <a:lnTo>
                  <a:pt x="671" y="593"/>
                </a:lnTo>
                <a:lnTo>
                  <a:pt x="666" y="593"/>
                </a:lnTo>
                <a:lnTo>
                  <a:pt x="662" y="590"/>
                </a:lnTo>
                <a:lnTo>
                  <a:pt x="658" y="587"/>
                </a:lnTo>
                <a:lnTo>
                  <a:pt x="654" y="583"/>
                </a:lnTo>
                <a:lnTo>
                  <a:pt x="653" y="578"/>
                </a:lnTo>
                <a:lnTo>
                  <a:pt x="651" y="573"/>
                </a:lnTo>
                <a:lnTo>
                  <a:pt x="653" y="568"/>
                </a:lnTo>
                <a:lnTo>
                  <a:pt x="654" y="563"/>
                </a:lnTo>
                <a:lnTo>
                  <a:pt x="658" y="559"/>
                </a:lnTo>
                <a:lnTo>
                  <a:pt x="662" y="556"/>
                </a:lnTo>
                <a:lnTo>
                  <a:pt x="666" y="553"/>
                </a:lnTo>
                <a:lnTo>
                  <a:pt x="671" y="553"/>
                </a:lnTo>
                <a:close/>
                <a:moveTo>
                  <a:pt x="434" y="553"/>
                </a:moveTo>
                <a:lnTo>
                  <a:pt x="418" y="556"/>
                </a:lnTo>
                <a:lnTo>
                  <a:pt x="407" y="565"/>
                </a:lnTo>
                <a:lnTo>
                  <a:pt x="397" y="577"/>
                </a:lnTo>
                <a:lnTo>
                  <a:pt x="395" y="593"/>
                </a:lnTo>
                <a:lnTo>
                  <a:pt x="397" y="608"/>
                </a:lnTo>
                <a:lnTo>
                  <a:pt x="407" y="620"/>
                </a:lnTo>
                <a:lnTo>
                  <a:pt x="418" y="629"/>
                </a:lnTo>
                <a:lnTo>
                  <a:pt x="434" y="632"/>
                </a:lnTo>
                <a:lnTo>
                  <a:pt x="450" y="629"/>
                </a:lnTo>
                <a:lnTo>
                  <a:pt x="462" y="620"/>
                </a:lnTo>
                <a:lnTo>
                  <a:pt x="471" y="608"/>
                </a:lnTo>
                <a:lnTo>
                  <a:pt x="473" y="593"/>
                </a:lnTo>
                <a:lnTo>
                  <a:pt x="471" y="577"/>
                </a:lnTo>
                <a:lnTo>
                  <a:pt x="462" y="565"/>
                </a:lnTo>
                <a:lnTo>
                  <a:pt x="450" y="556"/>
                </a:lnTo>
                <a:lnTo>
                  <a:pt x="434" y="553"/>
                </a:lnTo>
                <a:close/>
                <a:moveTo>
                  <a:pt x="434" y="514"/>
                </a:moveTo>
                <a:lnTo>
                  <a:pt x="455" y="517"/>
                </a:lnTo>
                <a:lnTo>
                  <a:pt x="475" y="525"/>
                </a:lnTo>
                <a:lnTo>
                  <a:pt x="490" y="536"/>
                </a:lnTo>
                <a:lnTo>
                  <a:pt x="502" y="553"/>
                </a:lnTo>
                <a:lnTo>
                  <a:pt x="510" y="572"/>
                </a:lnTo>
                <a:lnTo>
                  <a:pt x="514" y="593"/>
                </a:lnTo>
                <a:lnTo>
                  <a:pt x="510" y="614"/>
                </a:lnTo>
                <a:lnTo>
                  <a:pt x="502" y="633"/>
                </a:lnTo>
                <a:lnTo>
                  <a:pt x="490" y="649"/>
                </a:lnTo>
                <a:lnTo>
                  <a:pt x="475" y="661"/>
                </a:lnTo>
                <a:lnTo>
                  <a:pt x="455" y="669"/>
                </a:lnTo>
                <a:lnTo>
                  <a:pt x="434" y="672"/>
                </a:lnTo>
                <a:lnTo>
                  <a:pt x="413" y="669"/>
                </a:lnTo>
                <a:lnTo>
                  <a:pt x="395" y="661"/>
                </a:lnTo>
                <a:lnTo>
                  <a:pt x="378" y="649"/>
                </a:lnTo>
                <a:lnTo>
                  <a:pt x="366" y="633"/>
                </a:lnTo>
                <a:lnTo>
                  <a:pt x="358" y="614"/>
                </a:lnTo>
                <a:lnTo>
                  <a:pt x="356" y="593"/>
                </a:lnTo>
                <a:lnTo>
                  <a:pt x="358" y="572"/>
                </a:lnTo>
                <a:lnTo>
                  <a:pt x="366" y="553"/>
                </a:lnTo>
                <a:lnTo>
                  <a:pt x="378" y="536"/>
                </a:lnTo>
                <a:lnTo>
                  <a:pt x="395" y="525"/>
                </a:lnTo>
                <a:lnTo>
                  <a:pt x="413" y="517"/>
                </a:lnTo>
                <a:lnTo>
                  <a:pt x="434" y="514"/>
                </a:lnTo>
                <a:close/>
                <a:moveTo>
                  <a:pt x="434" y="475"/>
                </a:moveTo>
                <a:lnTo>
                  <a:pt x="407" y="477"/>
                </a:lnTo>
                <a:lnTo>
                  <a:pt x="382" y="487"/>
                </a:lnTo>
                <a:lnTo>
                  <a:pt x="361" y="500"/>
                </a:lnTo>
                <a:lnTo>
                  <a:pt x="341" y="519"/>
                </a:lnTo>
                <a:lnTo>
                  <a:pt x="328" y="540"/>
                </a:lnTo>
                <a:lnTo>
                  <a:pt x="319" y="565"/>
                </a:lnTo>
                <a:lnTo>
                  <a:pt x="316" y="593"/>
                </a:lnTo>
                <a:lnTo>
                  <a:pt x="319" y="620"/>
                </a:lnTo>
                <a:lnTo>
                  <a:pt x="328" y="645"/>
                </a:lnTo>
                <a:lnTo>
                  <a:pt x="341" y="667"/>
                </a:lnTo>
                <a:lnTo>
                  <a:pt x="361" y="686"/>
                </a:lnTo>
                <a:lnTo>
                  <a:pt x="382" y="699"/>
                </a:lnTo>
                <a:lnTo>
                  <a:pt x="407" y="708"/>
                </a:lnTo>
                <a:lnTo>
                  <a:pt x="434" y="712"/>
                </a:lnTo>
                <a:lnTo>
                  <a:pt x="462" y="708"/>
                </a:lnTo>
                <a:lnTo>
                  <a:pt x="487" y="699"/>
                </a:lnTo>
                <a:lnTo>
                  <a:pt x="509" y="686"/>
                </a:lnTo>
                <a:lnTo>
                  <a:pt x="527" y="667"/>
                </a:lnTo>
                <a:lnTo>
                  <a:pt x="541" y="645"/>
                </a:lnTo>
                <a:lnTo>
                  <a:pt x="549" y="620"/>
                </a:lnTo>
                <a:lnTo>
                  <a:pt x="553" y="593"/>
                </a:lnTo>
                <a:lnTo>
                  <a:pt x="549" y="565"/>
                </a:lnTo>
                <a:lnTo>
                  <a:pt x="541" y="540"/>
                </a:lnTo>
                <a:lnTo>
                  <a:pt x="527" y="519"/>
                </a:lnTo>
                <a:lnTo>
                  <a:pt x="509" y="500"/>
                </a:lnTo>
                <a:lnTo>
                  <a:pt x="487" y="487"/>
                </a:lnTo>
                <a:lnTo>
                  <a:pt x="462" y="477"/>
                </a:lnTo>
                <a:lnTo>
                  <a:pt x="434" y="475"/>
                </a:lnTo>
                <a:close/>
                <a:moveTo>
                  <a:pt x="671" y="434"/>
                </a:moveTo>
                <a:lnTo>
                  <a:pt x="687" y="438"/>
                </a:lnTo>
                <a:lnTo>
                  <a:pt x="700" y="446"/>
                </a:lnTo>
                <a:lnTo>
                  <a:pt x="708" y="459"/>
                </a:lnTo>
                <a:lnTo>
                  <a:pt x="710" y="475"/>
                </a:lnTo>
                <a:lnTo>
                  <a:pt x="708" y="489"/>
                </a:lnTo>
                <a:lnTo>
                  <a:pt x="700" y="502"/>
                </a:lnTo>
                <a:lnTo>
                  <a:pt x="687" y="510"/>
                </a:lnTo>
                <a:lnTo>
                  <a:pt x="671" y="514"/>
                </a:lnTo>
                <a:lnTo>
                  <a:pt x="657" y="510"/>
                </a:lnTo>
                <a:lnTo>
                  <a:pt x="644" y="502"/>
                </a:lnTo>
                <a:lnTo>
                  <a:pt x="634" y="489"/>
                </a:lnTo>
                <a:lnTo>
                  <a:pt x="632" y="475"/>
                </a:lnTo>
                <a:lnTo>
                  <a:pt x="634" y="459"/>
                </a:lnTo>
                <a:lnTo>
                  <a:pt x="644" y="446"/>
                </a:lnTo>
                <a:lnTo>
                  <a:pt x="657" y="438"/>
                </a:lnTo>
                <a:lnTo>
                  <a:pt x="671" y="434"/>
                </a:lnTo>
                <a:close/>
                <a:moveTo>
                  <a:pt x="434" y="434"/>
                </a:moveTo>
                <a:lnTo>
                  <a:pt x="466" y="438"/>
                </a:lnTo>
                <a:lnTo>
                  <a:pt x="496" y="447"/>
                </a:lnTo>
                <a:lnTo>
                  <a:pt x="523" y="462"/>
                </a:lnTo>
                <a:lnTo>
                  <a:pt x="547" y="481"/>
                </a:lnTo>
                <a:lnTo>
                  <a:pt x="565" y="505"/>
                </a:lnTo>
                <a:lnTo>
                  <a:pt x="579" y="531"/>
                </a:lnTo>
                <a:lnTo>
                  <a:pt x="589" y="561"/>
                </a:lnTo>
                <a:lnTo>
                  <a:pt x="593" y="593"/>
                </a:lnTo>
                <a:lnTo>
                  <a:pt x="589" y="624"/>
                </a:lnTo>
                <a:lnTo>
                  <a:pt x="579" y="654"/>
                </a:lnTo>
                <a:lnTo>
                  <a:pt x="565" y="682"/>
                </a:lnTo>
                <a:lnTo>
                  <a:pt x="547" y="705"/>
                </a:lnTo>
                <a:lnTo>
                  <a:pt x="523" y="724"/>
                </a:lnTo>
                <a:lnTo>
                  <a:pt x="496" y="738"/>
                </a:lnTo>
                <a:lnTo>
                  <a:pt x="466" y="747"/>
                </a:lnTo>
                <a:lnTo>
                  <a:pt x="434" y="751"/>
                </a:lnTo>
                <a:lnTo>
                  <a:pt x="403" y="747"/>
                </a:lnTo>
                <a:lnTo>
                  <a:pt x="373" y="738"/>
                </a:lnTo>
                <a:lnTo>
                  <a:pt x="346" y="724"/>
                </a:lnTo>
                <a:lnTo>
                  <a:pt x="323" y="705"/>
                </a:lnTo>
                <a:lnTo>
                  <a:pt x="303" y="682"/>
                </a:lnTo>
                <a:lnTo>
                  <a:pt x="289" y="654"/>
                </a:lnTo>
                <a:lnTo>
                  <a:pt x="280" y="624"/>
                </a:lnTo>
                <a:lnTo>
                  <a:pt x="276" y="593"/>
                </a:lnTo>
                <a:lnTo>
                  <a:pt x="280" y="561"/>
                </a:lnTo>
                <a:lnTo>
                  <a:pt x="289" y="531"/>
                </a:lnTo>
                <a:lnTo>
                  <a:pt x="303" y="505"/>
                </a:lnTo>
                <a:lnTo>
                  <a:pt x="323" y="481"/>
                </a:lnTo>
                <a:lnTo>
                  <a:pt x="346" y="462"/>
                </a:lnTo>
                <a:lnTo>
                  <a:pt x="373" y="447"/>
                </a:lnTo>
                <a:lnTo>
                  <a:pt x="403" y="438"/>
                </a:lnTo>
                <a:lnTo>
                  <a:pt x="434" y="434"/>
                </a:lnTo>
                <a:close/>
                <a:moveTo>
                  <a:pt x="401" y="316"/>
                </a:moveTo>
                <a:lnTo>
                  <a:pt x="375" y="316"/>
                </a:lnTo>
                <a:lnTo>
                  <a:pt x="360" y="319"/>
                </a:lnTo>
                <a:lnTo>
                  <a:pt x="345" y="324"/>
                </a:lnTo>
                <a:lnTo>
                  <a:pt x="333" y="333"/>
                </a:lnTo>
                <a:lnTo>
                  <a:pt x="324" y="344"/>
                </a:lnTo>
                <a:lnTo>
                  <a:pt x="314" y="356"/>
                </a:lnTo>
                <a:lnTo>
                  <a:pt x="302" y="367"/>
                </a:lnTo>
                <a:lnTo>
                  <a:pt x="290" y="378"/>
                </a:lnTo>
                <a:lnTo>
                  <a:pt x="276" y="387"/>
                </a:lnTo>
                <a:lnTo>
                  <a:pt x="259" y="394"/>
                </a:lnTo>
                <a:lnTo>
                  <a:pt x="236" y="395"/>
                </a:lnTo>
                <a:lnTo>
                  <a:pt x="158" y="395"/>
                </a:lnTo>
                <a:lnTo>
                  <a:pt x="142" y="399"/>
                </a:lnTo>
                <a:lnTo>
                  <a:pt x="130" y="407"/>
                </a:lnTo>
                <a:lnTo>
                  <a:pt x="121" y="420"/>
                </a:lnTo>
                <a:lnTo>
                  <a:pt x="119" y="434"/>
                </a:lnTo>
                <a:lnTo>
                  <a:pt x="119" y="790"/>
                </a:lnTo>
                <a:lnTo>
                  <a:pt x="121" y="806"/>
                </a:lnTo>
                <a:lnTo>
                  <a:pt x="130" y="818"/>
                </a:lnTo>
                <a:lnTo>
                  <a:pt x="142" y="827"/>
                </a:lnTo>
                <a:lnTo>
                  <a:pt x="158" y="830"/>
                </a:lnTo>
                <a:lnTo>
                  <a:pt x="710" y="830"/>
                </a:lnTo>
                <a:lnTo>
                  <a:pt x="726" y="827"/>
                </a:lnTo>
                <a:lnTo>
                  <a:pt x="739" y="818"/>
                </a:lnTo>
                <a:lnTo>
                  <a:pt x="747" y="806"/>
                </a:lnTo>
                <a:lnTo>
                  <a:pt x="751" y="790"/>
                </a:lnTo>
                <a:lnTo>
                  <a:pt x="751" y="434"/>
                </a:lnTo>
                <a:lnTo>
                  <a:pt x="747" y="420"/>
                </a:lnTo>
                <a:lnTo>
                  <a:pt x="739" y="407"/>
                </a:lnTo>
                <a:lnTo>
                  <a:pt x="726" y="399"/>
                </a:lnTo>
                <a:lnTo>
                  <a:pt x="710" y="395"/>
                </a:lnTo>
                <a:lnTo>
                  <a:pt x="632" y="395"/>
                </a:lnTo>
                <a:lnTo>
                  <a:pt x="611" y="394"/>
                </a:lnTo>
                <a:lnTo>
                  <a:pt x="593" y="387"/>
                </a:lnTo>
                <a:lnTo>
                  <a:pt x="578" y="378"/>
                </a:lnTo>
                <a:lnTo>
                  <a:pt x="566" y="367"/>
                </a:lnTo>
                <a:lnTo>
                  <a:pt x="556" y="356"/>
                </a:lnTo>
                <a:lnTo>
                  <a:pt x="545" y="344"/>
                </a:lnTo>
                <a:lnTo>
                  <a:pt x="535" y="333"/>
                </a:lnTo>
                <a:lnTo>
                  <a:pt x="523" y="324"/>
                </a:lnTo>
                <a:lnTo>
                  <a:pt x="510" y="319"/>
                </a:lnTo>
                <a:lnTo>
                  <a:pt x="493" y="316"/>
                </a:lnTo>
                <a:lnTo>
                  <a:pt x="449" y="316"/>
                </a:lnTo>
                <a:lnTo>
                  <a:pt x="438" y="316"/>
                </a:lnTo>
                <a:lnTo>
                  <a:pt x="434" y="316"/>
                </a:lnTo>
                <a:lnTo>
                  <a:pt x="420" y="316"/>
                </a:lnTo>
                <a:lnTo>
                  <a:pt x="401" y="316"/>
                </a:lnTo>
                <a:close/>
                <a:moveTo>
                  <a:pt x="691" y="119"/>
                </a:moveTo>
                <a:lnTo>
                  <a:pt x="696" y="119"/>
                </a:lnTo>
                <a:lnTo>
                  <a:pt x="701" y="121"/>
                </a:lnTo>
                <a:lnTo>
                  <a:pt x="705" y="124"/>
                </a:lnTo>
                <a:lnTo>
                  <a:pt x="784" y="204"/>
                </a:lnTo>
                <a:lnTo>
                  <a:pt x="788" y="208"/>
                </a:lnTo>
                <a:lnTo>
                  <a:pt x="789" y="212"/>
                </a:lnTo>
                <a:lnTo>
                  <a:pt x="790" y="217"/>
                </a:lnTo>
                <a:lnTo>
                  <a:pt x="789" y="222"/>
                </a:lnTo>
                <a:lnTo>
                  <a:pt x="788" y="227"/>
                </a:lnTo>
                <a:lnTo>
                  <a:pt x="784" y="231"/>
                </a:lnTo>
                <a:lnTo>
                  <a:pt x="705" y="310"/>
                </a:lnTo>
                <a:lnTo>
                  <a:pt x="701" y="314"/>
                </a:lnTo>
                <a:lnTo>
                  <a:pt x="696" y="315"/>
                </a:lnTo>
                <a:lnTo>
                  <a:pt x="691" y="316"/>
                </a:lnTo>
                <a:lnTo>
                  <a:pt x="685" y="315"/>
                </a:lnTo>
                <a:lnTo>
                  <a:pt x="682" y="314"/>
                </a:lnTo>
                <a:lnTo>
                  <a:pt x="678" y="310"/>
                </a:lnTo>
                <a:lnTo>
                  <a:pt x="674" y="306"/>
                </a:lnTo>
                <a:lnTo>
                  <a:pt x="672" y="302"/>
                </a:lnTo>
                <a:lnTo>
                  <a:pt x="671" y="297"/>
                </a:lnTo>
                <a:lnTo>
                  <a:pt x="672" y="292"/>
                </a:lnTo>
                <a:lnTo>
                  <a:pt x="674" y="286"/>
                </a:lnTo>
                <a:lnTo>
                  <a:pt x="678" y="282"/>
                </a:lnTo>
                <a:lnTo>
                  <a:pt x="722" y="237"/>
                </a:lnTo>
                <a:lnTo>
                  <a:pt x="573" y="237"/>
                </a:lnTo>
                <a:lnTo>
                  <a:pt x="568" y="237"/>
                </a:lnTo>
                <a:lnTo>
                  <a:pt x="562" y="234"/>
                </a:lnTo>
                <a:lnTo>
                  <a:pt x="559" y="231"/>
                </a:lnTo>
                <a:lnTo>
                  <a:pt x="556" y="227"/>
                </a:lnTo>
                <a:lnTo>
                  <a:pt x="553" y="222"/>
                </a:lnTo>
                <a:lnTo>
                  <a:pt x="553" y="217"/>
                </a:lnTo>
                <a:lnTo>
                  <a:pt x="553" y="212"/>
                </a:lnTo>
                <a:lnTo>
                  <a:pt x="556" y="208"/>
                </a:lnTo>
                <a:lnTo>
                  <a:pt x="559" y="204"/>
                </a:lnTo>
                <a:lnTo>
                  <a:pt x="562" y="200"/>
                </a:lnTo>
                <a:lnTo>
                  <a:pt x="568" y="199"/>
                </a:lnTo>
                <a:lnTo>
                  <a:pt x="573" y="197"/>
                </a:lnTo>
                <a:lnTo>
                  <a:pt x="722" y="197"/>
                </a:lnTo>
                <a:lnTo>
                  <a:pt x="678" y="153"/>
                </a:lnTo>
                <a:lnTo>
                  <a:pt x="674" y="149"/>
                </a:lnTo>
                <a:lnTo>
                  <a:pt x="672" y="144"/>
                </a:lnTo>
                <a:lnTo>
                  <a:pt x="671" y="138"/>
                </a:lnTo>
                <a:lnTo>
                  <a:pt x="672" y="133"/>
                </a:lnTo>
                <a:lnTo>
                  <a:pt x="674" y="128"/>
                </a:lnTo>
                <a:lnTo>
                  <a:pt x="678" y="124"/>
                </a:lnTo>
                <a:lnTo>
                  <a:pt x="682" y="121"/>
                </a:lnTo>
                <a:lnTo>
                  <a:pt x="685" y="119"/>
                </a:lnTo>
                <a:lnTo>
                  <a:pt x="691" y="119"/>
                </a:lnTo>
                <a:close/>
                <a:moveTo>
                  <a:pt x="178" y="119"/>
                </a:moveTo>
                <a:lnTo>
                  <a:pt x="183" y="119"/>
                </a:lnTo>
                <a:lnTo>
                  <a:pt x="188" y="121"/>
                </a:lnTo>
                <a:lnTo>
                  <a:pt x="192" y="124"/>
                </a:lnTo>
                <a:lnTo>
                  <a:pt x="195" y="128"/>
                </a:lnTo>
                <a:lnTo>
                  <a:pt x="196" y="133"/>
                </a:lnTo>
                <a:lnTo>
                  <a:pt x="197" y="138"/>
                </a:lnTo>
                <a:lnTo>
                  <a:pt x="196" y="144"/>
                </a:lnTo>
                <a:lnTo>
                  <a:pt x="195" y="149"/>
                </a:lnTo>
                <a:lnTo>
                  <a:pt x="192" y="153"/>
                </a:lnTo>
                <a:lnTo>
                  <a:pt x="146" y="197"/>
                </a:lnTo>
                <a:lnTo>
                  <a:pt x="295" y="197"/>
                </a:lnTo>
                <a:lnTo>
                  <a:pt x="302" y="199"/>
                </a:lnTo>
                <a:lnTo>
                  <a:pt x="306" y="200"/>
                </a:lnTo>
                <a:lnTo>
                  <a:pt x="310" y="204"/>
                </a:lnTo>
                <a:lnTo>
                  <a:pt x="314" y="208"/>
                </a:lnTo>
                <a:lnTo>
                  <a:pt x="315" y="212"/>
                </a:lnTo>
                <a:lnTo>
                  <a:pt x="316" y="217"/>
                </a:lnTo>
                <a:lnTo>
                  <a:pt x="315" y="222"/>
                </a:lnTo>
                <a:lnTo>
                  <a:pt x="314" y="227"/>
                </a:lnTo>
                <a:lnTo>
                  <a:pt x="310" y="231"/>
                </a:lnTo>
                <a:lnTo>
                  <a:pt x="306" y="234"/>
                </a:lnTo>
                <a:lnTo>
                  <a:pt x="302" y="237"/>
                </a:lnTo>
                <a:lnTo>
                  <a:pt x="295" y="237"/>
                </a:lnTo>
                <a:lnTo>
                  <a:pt x="146" y="237"/>
                </a:lnTo>
                <a:lnTo>
                  <a:pt x="192" y="282"/>
                </a:lnTo>
                <a:lnTo>
                  <a:pt x="195" y="286"/>
                </a:lnTo>
                <a:lnTo>
                  <a:pt x="196" y="292"/>
                </a:lnTo>
                <a:lnTo>
                  <a:pt x="197" y="297"/>
                </a:lnTo>
                <a:lnTo>
                  <a:pt x="196" y="302"/>
                </a:lnTo>
                <a:lnTo>
                  <a:pt x="195" y="306"/>
                </a:lnTo>
                <a:lnTo>
                  <a:pt x="192" y="310"/>
                </a:lnTo>
                <a:lnTo>
                  <a:pt x="188" y="314"/>
                </a:lnTo>
                <a:lnTo>
                  <a:pt x="183" y="315"/>
                </a:lnTo>
                <a:lnTo>
                  <a:pt x="178" y="316"/>
                </a:lnTo>
                <a:lnTo>
                  <a:pt x="172" y="315"/>
                </a:lnTo>
                <a:lnTo>
                  <a:pt x="167" y="314"/>
                </a:lnTo>
                <a:lnTo>
                  <a:pt x="163" y="310"/>
                </a:lnTo>
                <a:lnTo>
                  <a:pt x="85" y="231"/>
                </a:lnTo>
                <a:lnTo>
                  <a:pt x="82" y="227"/>
                </a:lnTo>
                <a:lnTo>
                  <a:pt x="79" y="222"/>
                </a:lnTo>
                <a:lnTo>
                  <a:pt x="78" y="217"/>
                </a:lnTo>
                <a:lnTo>
                  <a:pt x="79" y="212"/>
                </a:lnTo>
                <a:lnTo>
                  <a:pt x="82" y="208"/>
                </a:lnTo>
                <a:lnTo>
                  <a:pt x="85" y="204"/>
                </a:lnTo>
                <a:lnTo>
                  <a:pt x="163" y="124"/>
                </a:lnTo>
                <a:lnTo>
                  <a:pt x="167" y="121"/>
                </a:lnTo>
                <a:lnTo>
                  <a:pt x="172" y="119"/>
                </a:lnTo>
                <a:lnTo>
                  <a:pt x="178" y="119"/>
                </a:lnTo>
                <a:close/>
                <a:moveTo>
                  <a:pt x="39" y="40"/>
                </a:moveTo>
                <a:lnTo>
                  <a:pt x="39" y="632"/>
                </a:lnTo>
                <a:lnTo>
                  <a:pt x="78" y="632"/>
                </a:lnTo>
                <a:lnTo>
                  <a:pt x="78" y="434"/>
                </a:lnTo>
                <a:lnTo>
                  <a:pt x="82" y="413"/>
                </a:lnTo>
                <a:lnTo>
                  <a:pt x="90" y="395"/>
                </a:lnTo>
                <a:lnTo>
                  <a:pt x="102" y="379"/>
                </a:lnTo>
                <a:lnTo>
                  <a:pt x="117" y="366"/>
                </a:lnTo>
                <a:lnTo>
                  <a:pt x="137" y="358"/>
                </a:lnTo>
                <a:lnTo>
                  <a:pt x="158" y="356"/>
                </a:lnTo>
                <a:lnTo>
                  <a:pt x="236" y="356"/>
                </a:lnTo>
                <a:lnTo>
                  <a:pt x="254" y="353"/>
                </a:lnTo>
                <a:lnTo>
                  <a:pt x="267" y="348"/>
                </a:lnTo>
                <a:lnTo>
                  <a:pt x="278" y="339"/>
                </a:lnTo>
                <a:lnTo>
                  <a:pt x="289" y="328"/>
                </a:lnTo>
                <a:lnTo>
                  <a:pt x="298" y="316"/>
                </a:lnTo>
                <a:lnTo>
                  <a:pt x="310" y="305"/>
                </a:lnTo>
                <a:lnTo>
                  <a:pt x="322" y="294"/>
                </a:lnTo>
                <a:lnTo>
                  <a:pt x="336" y="285"/>
                </a:lnTo>
                <a:lnTo>
                  <a:pt x="353" y="278"/>
                </a:lnTo>
                <a:lnTo>
                  <a:pt x="375" y="277"/>
                </a:lnTo>
                <a:lnTo>
                  <a:pt x="493" y="277"/>
                </a:lnTo>
                <a:lnTo>
                  <a:pt x="515" y="278"/>
                </a:lnTo>
                <a:lnTo>
                  <a:pt x="532" y="285"/>
                </a:lnTo>
                <a:lnTo>
                  <a:pt x="547" y="294"/>
                </a:lnTo>
                <a:lnTo>
                  <a:pt x="560" y="305"/>
                </a:lnTo>
                <a:lnTo>
                  <a:pt x="570" y="316"/>
                </a:lnTo>
                <a:lnTo>
                  <a:pt x="581" y="328"/>
                </a:lnTo>
                <a:lnTo>
                  <a:pt x="591" y="339"/>
                </a:lnTo>
                <a:lnTo>
                  <a:pt x="603" y="348"/>
                </a:lnTo>
                <a:lnTo>
                  <a:pt x="616" y="353"/>
                </a:lnTo>
                <a:lnTo>
                  <a:pt x="632" y="356"/>
                </a:lnTo>
                <a:lnTo>
                  <a:pt x="710" y="356"/>
                </a:lnTo>
                <a:lnTo>
                  <a:pt x="731" y="358"/>
                </a:lnTo>
                <a:lnTo>
                  <a:pt x="751" y="366"/>
                </a:lnTo>
                <a:lnTo>
                  <a:pt x="767" y="379"/>
                </a:lnTo>
                <a:lnTo>
                  <a:pt x="780" y="395"/>
                </a:lnTo>
                <a:lnTo>
                  <a:pt x="788" y="413"/>
                </a:lnTo>
                <a:lnTo>
                  <a:pt x="790" y="434"/>
                </a:lnTo>
                <a:lnTo>
                  <a:pt x="790" y="632"/>
                </a:lnTo>
                <a:lnTo>
                  <a:pt x="829" y="632"/>
                </a:lnTo>
                <a:lnTo>
                  <a:pt x="829" y="40"/>
                </a:lnTo>
                <a:lnTo>
                  <a:pt x="39" y="40"/>
                </a:lnTo>
                <a:close/>
                <a:moveTo>
                  <a:pt x="39" y="0"/>
                </a:moveTo>
                <a:lnTo>
                  <a:pt x="829" y="0"/>
                </a:lnTo>
                <a:lnTo>
                  <a:pt x="845" y="4"/>
                </a:lnTo>
                <a:lnTo>
                  <a:pt x="857" y="11"/>
                </a:lnTo>
                <a:lnTo>
                  <a:pt x="866" y="24"/>
                </a:lnTo>
                <a:lnTo>
                  <a:pt x="869" y="40"/>
                </a:lnTo>
                <a:lnTo>
                  <a:pt x="869" y="632"/>
                </a:lnTo>
                <a:lnTo>
                  <a:pt x="866" y="648"/>
                </a:lnTo>
                <a:lnTo>
                  <a:pt x="857" y="661"/>
                </a:lnTo>
                <a:lnTo>
                  <a:pt x="845" y="669"/>
                </a:lnTo>
                <a:lnTo>
                  <a:pt x="829" y="672"/>
                </a:lnTo>
                <a:lnTo>
                  <a:pt x="790" y="672"/>
                </a:lnTo>
                <a:lnTo>
                  <a:pt x="790" y="790"/>
                </a:lnTo>
                <a:lnTo>
                  <a:pt x="788" y="811"/>
                </a:lnTo>
                <a:lnTo>
                  <a:pt x="780" y="831"/>
                </a:lnTo>
                <a:lnTo>
                  <a:pt x="767" y="847"/>
                </a:lnTo>
                <a:lnTo>
                  <a:pt x="751" y="858"/>
                </a:lnTo>
                <a:lnTo>
                  <a:pt x="731" y="866"/>
                </a:lnTo>
                <a:lnTo>
                  <a:pt x="710" y="869"/>
                </a:lnTo>
                <a:lnTo>
                  <a:pt x="158" y="869"/>
                </a:lnTo>
                <a:lnTo>
                  <a:pt x="137" y="866"/>
                </a:lnTo>
                <a:lnTo>
                  <a:pt x="117" y="858"/>
                </a:lnTo>
                <a:lnTo>
                  <a:pt x="102" y="847"/>
                </a:lnTo>
                <a:lnTo>
                  <a:pt x="90" y="831"/>
                </a:lnTo>
                <a:lnTo>
                  <a:pt x="82" y="811"/>
                </a:lnTo>
                <a:lnTo>
                  <a:pt x="78" y="790"/>
                </a:lnTo>
                <a:lnTo>
                  <a:pt x="78" y="672"/>
                </a:lnTo>
                <a:lnTo>
                  <a:pt x="39" y="672"/>
                </a:lnTo>
                <a:lnTo>
                  <a:pt x="24" y="669"/>
                </a:lnTo>
                <a:lnTo>
                  <a:pt x="11" y="661"/>
                </a:lnTo>
                <a:lnTo>
                  <a:pt x="2" y="648"/>
                </a:lnTo>
                <a:lnTo>
                  <a:pt x="0" y="632"/>
                </a:lnTo>
                <a:lnTo>
                  <a:pt x="0" y="40"/>
                </a:lnTo>
                <a:lnTo>
                  <a:pt x="2" y="24"/>
                </a:lnTo>
                <a:lnTo>
                  <a:pt x="11" y="11"/>
                </a:lnTo>
                <a:lnTo>
                  <a:pt x="24" y="4"/>
                </a:lnTo>
                <a:lnTo>
                  <a:pt x="3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9" name="Freeform 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69563" y="7857521"/>
            <a:ext cx="443588" cy="443078"/>
          </a:xfrm>
          <a:custGeom>
            <a:avLst/>
            <a:gdLst>
              <a:gd name="T0" fmla="*/ 613 w 870"/>
              <a:gd name="T1" fmla="*/ 573 h 869"/>
              <a:gd name="T2" fmla="*/ 588 w 870"/>
              <a:gd name="T3" fmla="*/ 593 h 869"/>
              <a:gd name="T4" fmla="*/ 576 w 870"/>
              <a:gd name="T5" fmla="*/ 563 h 869"/>
              <a:gd name="T6" fmla="*/ 328 w 870"/>
              <a:gd name="T7" fmla="*/ 565 h 869"/>
              <a:gd name="T8" fmla="*/ 371 w 870"/>
              <a:gd name="T9" fmla="*/ 629 h 869"/>
              <a:gd name="T10" fmla="*/ 356 w 870"/>
              <a:gd name="T11" fmla="*/ 553 h 869"/>
              <a:gd name="T12" fmla="*/ 435 w 870"/>
              <a:gd name="T13" fmla="*/ 593 h 869"/>
              <a:gd name="T14" fmla="*/ 336 w 870"/>
              <a:gd name="T15" fmla="*/ 669 h 869"/>
              <a:gd name="T16" fmla="*/ 287 w 870"/>
              <a:gd name="T17" fmla="*/ 553 h 869"/>
              <a:gd name="T18" fmla="*/ 304 w 870"/>
              <a:gd name="T19" fmla="*/ 487 h 869"/>
              <a:gd name="T20" fmla="*/ 249 w 870"/>
              <a:gd name="T21" fmla="*/ 645 h 869"/>
              <a:gd name="T22" fmla="*/ 408 w 870"/>
              <a:gd name="T23" fmla="*/ 699 h 869"/>
              <a:gd name="T24" fmla="*/ 462 w 870"/>
              <a:gd name="T25" fmla="*/ 540 h 869"/>
              <a:gd name="T26" fmla="*/ 608 w 870"/>
              <a:gd name="T27" fmla="*/ 438 h 869"/>
              <a:gd name="T28" fmla="*/ 593 w 870"/>
              <a:gd name="T29" fmla="*/ 514 h 869"/>
              <a:gd name="T30" fmla="*/ 578 w 870"/>
              <a:gd name="T31" fmla="*/ 438 h 869"/>
              <a:gd name="T32" fmla="*/ 487 w 870"/>
              <a:gd name="T33" fmla="*/ 505 h 869"/>
              <a:gd name="T34" fmla="*/ 468 w 870"/>
              <a:gd name="T35" fmla="*/ 705 h 869"/>
              <a:gd name="T36" fmla="*/ 267 w 870"/>
              <a:gd name="T37" fmla="*/ 724 h 869"/>
              <a:gd name="T38" fmla="*/ 210 w 870"/>
              <a:gd name="T39" fmla="*/ 531 h 869"/>
              <a:gd name="T40" fmla="*/ 322 w 870"/>
              <a:gd name="T41" fmla="*/ 316 h 869"/>
              <a:gd name="T42" fmla="*/ 224 w 870"/>
              <a:gd name="T43" fmla="*/ 367 h 869"/>
              <a:gd name="T44" fmla="*/ 51 w 870"/>
              <a:gd name="T45" fmla="*/ 407 h 869"/>
              <a:gd name="T46" fmla="*/ 79 w 870"/>
              <a:gd name="T47" fmla="*/ 830 h 869"/>
              <a:gd name="T48" fmla="*/ 669 w 870"/>
              <a:gd name="T49" fmla="*/ 420 h 869"/>
              <a:gd name="T50" fmla="*/ 500 w 870"/>
              <a:gd name="T51" fmla="*/ 378 h 869"/>
              <a:gd name="T52" fmla="*/ 415 w 870"/>
              <a:gd name="T53" fmla="*/ 316 h 869"/>
              <a:gd name="T54" fmla="*/ 756 w 870"/>
              <a:gd name="T55" fmla="*/ 277 h 869"/>
              <a:gd name="T56" fmla="*/ 767 w 870"/>
              <a:gd name="T57" fmla="*/ 306 h 869"/>
              <a:gd name="T58" fmla="*/ 737 w 870"/>
              <a:gd name="T59" fmla="*/ 310 h 869"/>
              <a:gd name="T60" fmla="*/ 741 w 870"/>
              <a:gd name="T61" fmla="*/ 280 h 869"/>
              <a:gd name="T62" fmla="*/ 469 w 870"/>
              <a:gd name="T63" fmla="*/ 294 h 869"/>
              <a:gd name="T64" fmla="*/ 554 w 870"/>
              <a:gd name="T65" fmla="*/ 356 h 869"/>
              <a:gd name="T66" fmla="*/ 711 w 870"/>
              <a:gd name="T67" fmla="*/ 434 h 869"/>
              <a:gd name="T68" fmla="*/ 633 w 870"/>
              <a:gd name="T69" fmla="*/ 869 h 869"/>
              <a:gd name="T70" fmla="*/ 0 w 870"/>
              <a:gd name="T71" fmla="*/ 790 h 869"/>
              <a:gd name="T72" fmla="*/ 79 w 870"/>
              <a:gd name="T73" fmla="*/ 356 h 869"/>
              <a:gd name="T74" fmla="*/ 231 w 870"/>
              <a:gd name="T75" fmla="*/ 305 h 869"/>
              <a:gd name="T76" fmla="*/ 554 w 870"/>
              <a:gd name="T77" fmla="*/ 248 h 869"/>
              <a:gd name="T78" fmla="*/ 542 w 870"/>
              <a:gd name="T79" fmla="*/ 289 h 869"/>
              <a:gd name="T80" fmla="*/ 514 w 870"/>
              <a:gd name="T81" fmla="*/ 237 h 869"/>
              <a:gd name="T82" fmla="*/ 779 w 870"/>
              <a:gd name="T83" fmla="*/ 226 h 869"/>
              <a:gd name="T84" fmla="*/ 715 w 870"/>
              <a:gd name="T85" fmla="*/ 183 h 869"/>
              <a:gd name="T86" fmla="*/ 603 w 870"/>
              <a:gd name="T87" fmla="*/ 186 h 869"/>
              <a:gd name="T88" fmla="*/ 652 w 870"/>
              <a:gd name="T89" fmla="*/ 318 h 869"/>
              <a:gd name="T90" fmla="*/ 541 w 870"/>
              <a:gd name="T91" fmla="*/ 201 h 869"/>
              <a:gd name="T92" fmla="*/ 415 w 870"/>
              <a:gd name="T93" fmla="*/ 237 h 869"/>
              <a:gd name="T94" fmla="*/ 455 w 870"/>
              <a:gd name="T95" fmla="*/ 0 h 869"/>
              <a:gd name="T96" fmla="*/ 660 w 870"/>
              <a:gd name="T97" fmla="*/ 51 h 869"/>
              <a:gd name="T98" fmla="*/ 830 w 870"/>
              <a:gd name="T99" fmla="*/ 90 h 869"/>
              <a:gd name="T100" fmla="*/ 859 w 870"/>
              <a:gd name="T101" fmla="*/ 553 h 869"/>
              <a:gd name="T102" fmla="*/ 791 w 870"/>
              <a:gd name="T103" fmla="*/ 553 h 869"/>
              <a:gd name="T104" fmla="*/ 819 w 870"/>
              <a:gd name="T105" fmla="*/ 131 h 869"/>
              <a:gd name="T106" fmla="*/ 646 w 870"/>
              <a:gd name="T107" fmla="*/ 91 h 869"/>
              <a:gd name="T108" fmla="*/ 455 w 870"/>
              <a:gd name="T109" fmla="*/ 40 h 869"/>
              <a:gd name="T110" fmla="*/ 370 w 870"/>
              <a:gd name="T111" fmla="*/ 102 h 869"/>
              <a:gd name="T112" fmla="*/ 201 w 870"/>
              <a:gd name="T113" fmla="*/ 142 h 869"/>
              <a:gd name="T114" fmla="*/ 164 w 870"/>
              <a:gd name="T115" fmla="*/ 315 h 869"/>
              <a:gd name="T116" fmla="*/ 216 w 870"/>
              <a:gd name="T117" fmla="*/ 82 h 869"/>
              <a:gd name="T118" fmla="*/ 379 w 870"/>
              <a:gd name="T119" fmla="*/ 40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70" h="869">
                <a:moveTo>
                  <a:pt x="593" y="553"/>
                </a:moveTo>
                <a:lnTo>
                  <a:pt x="599" y="553"/>
                </a:lnTo>
                <a:lnTo>
                  <a:pt x="603" y="556"/>
                </a:lnTo>
                <a:lnTo>
                  <a:pt x="606" y="559"/>
                </a:lnTo>
                <a:lnTo>
                  <a:pt x="610" y="563"/>
                </a:lnTo>
                <a:lnTo>
                  <a:pt x="612" y="568"/>
                </a:lnTo>
                <a:lnTo>
                  <a:pt x="613" y="573"/>
                </a:lnTo>
                <a:lnTo>
                  <a:pt x="612" y="578"/>
                </a:lnTo>
                <a:lnTo>
                  <a:pt x="610" y="583"/>
                </a:lnTo>
                <a:lnTo>
                  <a:pt x="606" y="587"/>
                </a:lnTo>
                <a:lnTo>
                  <a:pt x="603" y="590"/>
                </a:lnTo>
                <a:lnTo>
                  <a:pt x="599" y="593"/>
                </a:lnTo>
                <a:lnTo>
                  <a:pt x="593" y="593"/>
                </a:lnTo>
                <a:lnTo>
                  <a:pt x="588" y="593"/>
                </a:lnTo>
                <a:lnTo>
                  <a:pt x="583" y="590"/>
                </a:lnTo>
                <a:lnTo>
                  <a:pt x="579" y="587"/>
                </a:lnTo>
                <a:lnTo>
                  <a:pt x="576" y="583"/>
                </a:lnTo>
                <a:lnTo>
                  <a:pt x="574" y="578"/>
                </a:lnTo>
                <a:lnTo>
                  <a:pt x="574" y="573"/>
                </a:lnTo>
                <a:lnTo>
                  <a:pt x="574" y="568"/>
                </a:lnTo>
                <a:lnTo>
                  <a:pt x="576" y="563"/>
                </a:lnTo>
                <a:lnTo>
                  <a:pt x="579" y="559"/>
                </a:lnTo>
                <a:lnTo>
                  <a:pt x="583" y="556"/>
                </a:lnTo>
                <a:lnTo>
                  <a:pt x="588" y="553"/>
                </a:lnTo>
                <a:lnTo>
                  <a:pt x="593" y="553"/>
                </a:lnTo>
                <a:close/>
                <a:moveTo>
                  <a:pt x="356" y="553"/>
                </a:moveTo>
                <a:lnTo>
                  <a:pt x="341" y="556"/>
                </a:lnTo>
                <a:lnTo>
                  <a:pt x="328" y="565"/>
                </a:lnTo>
                <a:lnTo>
                  <a:pt x="320" y="577"/>
                </a:lnTo>
                <a:lnTo>
                  <a:pt x="316" y="593"/>
                </a:lnTo>
                <a:lnTo>
                  <a:pt x="320" y="608"/>
                </a:lnTo>
                <a:lnTo>
                  <a:pt x="328" y="620"/>
                </a:lnTo>
                <a:lnTo>
                  <a:pt x="341" y="629"/>
                </a:lnTo>
                <a:lnTo>
                  <a:pt x="356" y="632"/>
                </a:lnTo>
                <a:lnTo>
                  <a:pt x="371" y="629"/>
                </a:lnTo>
                <a:lnTo>
                  <a:pt x="384" y="620"/>
                </a:lnTo>
                <a:lnTo>
                  <a:pt x="392" y="608"/>
                </a:lnTo>
                <a:lnTo>
                  <a:pt x="396" y="593"/>
                </a:lnTo>
                <a:lnTo>
                  <a:pt x="392" y="577"/>
                </a:lnTo>
                <a:lnTo>
                  <a:pt x="384" y="565"/>
                </a:lnTo>
                <a:lnTo>
                  <a:pt x="371" y="556"/>
                </a:lnTo>
                <a:lnTo>
                  <a:pt x="356" y="553"/>
                </a:lnTo>
                <a:close/>
                <a:moveTo>
                  <a:pt x="356" y="514"/>
                </a:moveTo>
                <a:lnTo>
                  <a:pt x="377" y="517"/>
                </a:lnTo>
                <a:lnTo>
                  <a:pt x="396" y="525"/>
                </a:lnTo>
                <a:lnTo>
                  <a:pt x="411" y="536"/>
                </a:lnTo>
                <a:lnTo>
                  <a:pt x="425" y="553"/>
                </a:lnTo>
                <a:lnTo>
                  <a:pt x="432" y="572"/>
                </a:lnTo>
                <a:lnTo>
                  <a:pt x="435" y="593"/>
                </a:lnTo>
                <a:lnTo>
                  <a:pt x="432" y="614"/>
                </a:lnTo>
                <a:lnTo>
                  <a:pt x="425" y="633"/>
                </a:lnTo>
                <a:lnTo>
                  <a:pt x="411" y="649"/>
                </a:lnTo>
                <a:lnTo>
                  <a:pt x="396" y="661"/>
                </a:lnTo>
                <a:lnTo>
                  <a:pt x="377" y="669"/>
                </a:lnTo>
                <a:lnTo>
                  <a:pt x="356" y="672"/>
                </a:lnTo>
                <a:lnTo>
                  <a:pt x="336" y="669"/>
                </a:lnTo>
                <a:lnTo>
                  <a:pt x="316" y="661"/>
                </a:lnTo>
                <a:lnTo>
                  <a:pt x="300" y="649"/>
                </a:lnTo>
                <a:lnTo>
                  <a:pt x="287" y="633"/>
                </a:lnTo>
                <a:lnTo>
                  <a:pt x="279" y="614"/>
                </a:lnTo>
                <a:lnTo>
                  <a:pt x="277" y="593"/>
                </a:lnTo>
                <a:lnTo>
                  <a:pt x="279" y="572"/>
                </a:lnTo>
                <a:lnTo>
                  <a:pt x="287" y="553"/>
                </a:lnTo>
                <a:lnTo>
                  <a:pt x="300" y="536"/>
                </a:lnTo>
                <a:lnTo>
                  <a:pt x="316" y="525"/>
                </a:lnTo>
                <a:lnTo>
                  <a:pt x="336" y="517"/>
                </a:lnTo>
                <a:lnTo>
                  <a:pt x="356" y="514"/>
                </a:lnTo>
                <a:close/>
                <a:moveTo>
                  <a:pt x="356" y="475"/>
                </a:moveTo>
                <a:lnTo>
                  <a:pt x="329" y="477"/>
                </a:lnTo>
                <a:lnTo>
                  <a:pt x="304" y="487"/>
                </a:lnTo>
                <a:lnTo>
                  <a:pt x="282" y="500"/>
                </a:lnTo>
                <a:lnTo>
                  <a:pt x="264" y="519"/>
                </a:lnTo>
                <a:lnTo>
                  <a:pt x="249" y="540"/>
                </a:lnTo>
                <a:lnTo>
                  <a:pt x="240" y="565"/>
                </a:lnTo>
                <a:lnTo>
                  <a:pt x="237" y="593"/>
                </a:lnTo>
                <a:lnTo>
                  <a:pt x="240" y="620"/>
                </a:lnTo>
                <a:lnTo>
                  <a:pt x="249" y="645"/>
                </a:lnTo>
                <a:lnTo>
                  <a:pt x="264" y="667"/>
                </a:lnTo>
                <a:lnTo>
                  <a:pt x="282" y="686"/>
                </a:lnTo>
                <a:lnTo>
                  <a:pt x="304" y="699"/>
                </a:lnTo>
                <a:lnTo>
                  <a:pt x="329" y="708"/>
                </a:lnTo>
                <a:lnTo>
                  <a:pt x="356" y="712"/>
                </a:lnTo>
                <a:lnTo>
                  <a:pt x="383" y="708"/>
                </a:lnTo>
                <a:lnTo>
                  <a:pt x="408" y="699"/>
                </a:lnTo>
                <a:lnTo>
                  <a:pt x="430" y="686"/>
                </a:lnTo>
                <a:lnTo>
                  <a:pt x="448" y="667"/>
                </a:lnTo>
                <a:lnTo>
                  <a:pt x="462" y="645"/>
                </a:lnTo>
                <a:lnTo>
                  <a:pt x="472" y="620"/>
                </a:lnTo>
                <a:lnTo>
                  <a:pt x="474" y="593"/>
                </a:lnTo>
                <a:lnTo>
                  <a:pt x="472" y="565"/>
                </a:lnTo>
                <a:lnTo>
                  <a:pt x="462" y="540"/>
                </a:lnTo>
                <a:lnTo>
                  <a:pt x="448" y="519"/>
                </a:lnTo>
                <a:lnTo>
                  <a:pt x="430" y="500"/>
                </a:lnTo>
                <a:lnTo>
                  <a:pt x="408" y="487"/>
                </a:lnTo>
                <a:lnTo>
                  <a:pt x="383" y="477"/>
                </a:lnTo>
                <a:lnTo>
                  <a:pt x="356" y="475"/>
                </a:lnTo>
                <a:close/>
                <a:moveTo>
                  <a:pt x="593" y="434"/>
                </a:moveTo>
                <a:lnTo>
                  <a:pt x="608" y="438"/>
                </a:lnTo>
                <a:lnTo>
                  <a:pt x="621" y="446"/>
                </a:lnTo>
                <a:lnTo>
                  <a:pt x="630" y="459"/>
                </a:lnTo>
                <a:lnTo>
                  <a:pt x="633" y="475"/>
                </a:lnTo>
                <a:lnTo>
                  <a:pt x="630" y="489"/>
                </a:lnTo>
                <a:lnTo>
                  <a:pt x="621" y="502"/>
                </a:lnTo>
                <a:lnTo>
                  <a:pt x="608" y="510"/>
                </a:lnTo>
                <a:lnTo>
                  <a:pt x="593" y="514"/>
                </a:lnTo>
                <a:lnTo>
                  <a:pt x="578" y="510"/>
                </a:lnTo>
                <a:lnTo>
                  <a:pt x="565" y="502"/>
                </a:lnTo>
                <a:lnTo>
                  <a:pt x="557" y="489"/>
                </a:lnTo>
                <a:lnTo>
                  <a:pt x="554" y="475"/>
                </a:lnTo>
                <a:lnTo>
                  <a:pt x="557" y="459"/>
                </a:lnTo>
                <a:lnTo>
                  <a:pt x="565" y="446"/>
                </a:lnTo>
                <a:lnTo>
                  <a:pt x="578" y="438"/>
                </a:lnTo>
                <a:lnTo>
                  <a:pt x="593" y="434"/>
                </a:lnTo>
                <a:close/>
                <a:moveTo>
                  <a:pt x="356" y="434"/>
                </a:moveTo>
                <a:lnTo>
                  <a:pt x="388" y="438"/>
                </a:lnTo>
                <a:lnTo>
                  <a:pt x="418" y="447"/>
                </a:lnTo>
                <a:lnTo>
                  <a:pt x="444" y="462"/>
                </a:lnTo>
                <a:lnTo>
                  <a:pt x="468" y="481"/>
                </a:lnTo>
                <a:lnTo>
                  <a:pt x="487" y="505"/>
                </a:lnTo>
                <a:lnTo>
                  <a:pt x="502" y="531"/>
                </a:lnTo>
                <a:lnTo>
                  <a:pt x="511" y="561"/>
                </a:lnTo>
                <a:lnTo>
                  <a:pt x="514" y="593"/>
                </a:lnTo>
                <a:lnTo>
                  <a:pt x="511" y="624"/>
                </a:lnTo>
                <a:lnTo>
                  <a:pt x="502" y="654"/>
                </a:lnTo>
                <a:lnTo>
                  <a:pt x="487" y="682"/>
                </a:lnTo>
                <a:lnTo>
                  <a:pt x="468" y="705"/>
                </a:lnTo>
                <a:lnTo>
                  <a:pt x="444" y="724"/>
                </a:lnTo>
                <a:lnTo>
                  <a:pt x="418" y="738"/>
                </a:lnTo>
                <a:lnTo>
                  <a:pt x="388" y="747"/>
                </a:lnTo>
                <a:lnTo>
                  <a:pt x="356" y="751"/>
                </a:lnTo>
                <a:lnTo>
                  <a:pt x="324" y="747"/>
                </a:lnTo>
                <a:lnTo>
                  <a:pt x="295" y="738"/>
                </a:lnTo>
                <a:lnTo>
                  <a:pt x="267" y="724"/>
                </a:lnTo>
                <a:lnTo>
                  <a:pt x="244" y="705"/>
                </a:lnTo>
                <a:lnTo>
                  <a:pt x="224" y="682"/>
                </a:lnTo>
                <a:lnTo>
                  <a:pt x="210" y="654"/>
                </a:lnTo>
                <a:lnTo>
                  <a:pt x="201" y="624"/>
                </a:lnTo>
                <a:lnTo>
                  <a:pt x="198" y="593"/>
                </a:lnTo>
                <a:lnTo>
                  <a:pt x="201" y="561"/>
                </a:lnTo>
                <a:lnTo>
                  <a:pt x="210" y="531"/>
                </a:lnTo>
                <a:lnTo>
                  <a:pt x="224" y="505"/>
                </a:lnTo>
                <a:lnTo>
                  <a:pt x="244" y="481"/>
                </a:lnTo>
                <a:lnTo>
                  <a:pt x="267" y="462"/>
                </a:lnTo>
                <a:lnTo>
                  <a:pt x="295" y="447"/>
                </a:lnTo>
                <a:lnTo>
                  <a:pt x="324" y="438"/>
                </a:lnTo>
                <a:lnTo>
                  <a:pt x="356" y="434"/>
                </a:lnTo>
                <a:close/>
                <a:moveTo>
                  <a:pt x="322" y="316"/>
                </a:moveTo>
                <a:lnTo>
                  <a:pt x="296" y="316"/>
                </a:lnTo>
                <a:lnTo>
                  <a:pt x="281" y="319"/>
                </a:lnTo>
                <a:lnTo>
                  <a:pt x="267" y="324"/>
                </a:lnTo>
                <a:lnTo>
                  <a:pt x="256" y="333"/>
                </a:lnTo>
                <a:lnTo>
                  <a:pt x="245" y="344"/>
                </a:lnTo>
                <a:lnTo>
                  <a:pt x="235" y="356"/>
                </a:lnTo>
                <a:lnTo>
                  <a:pt x="224" y="367"/>
                </a:lnTo>
                <a:lnTo>
                  <a:pt x="212" y="378"/>
                </a:lnTo>
                <a:lnTo>
                  <a:pt x="197" y="387"/>
                </a:lnTo>
                <a:lnTo>
                  <a:pt x="180" y="394"/>
                </a:lnTo>
                <a:lnTo>
                  <a:pt x="159" y="395"/>
                </a:lnTo>
                <a:lnTo>
                  <a:pt x="79" y="395"/>
                </a:lnTo>
                <a:lnTo>
                  <a:pt x="65" y="399"/>
                </a:lnTo>
                <a:lnTo>
                  <a:pt x="51" y="407"/>
                </a:lnTo>
                <a:lnTo>
                  <a:pt x="42" y="420"/>
                </a:lnTo>
                <a:lnTo>
                  <a:pt x="40" y="434"/>
                </a:lnTo>
                <a:lnTo>
                  <a:pt x="40" y="790"/>
                </a:lnTo>
                <a:lnTo>
                  <a:pt x="42" y="806"/>
                </a:lnTo>
                <a:lnTo>
                  <a:pt x="51" y="818"/>
                </a:lnTo>
                <a:lnTo>
                  <a:pt x="65" y="827"/>
                </a:lnTo>
                <a:lnTo>
                  <a:pt x="79" y="830"/>
                </a:lnTo>
                <a:lnTo>
                  <a:pt x="633" y="830"/>
                </a:lnTo>
                <a:lnTo>
                  <a:pt x="648" y="827"/>
                </a:lnTo>
                <a:lnTo>
                  <a:pt x="660" y="818"/>
                </a:lnTo>
                <a:lnTo>
                  <a:pt x="669" y="806"/>
                </a:lnTo>
                <a:lnTo>
                  <a:pt x="672" y="790"/>
                </a:lnTo>
                <a:lnTo>
                  <a:pt x="672" y="434"/>
                </a:lnTo>
                <a:lnTo>
                  <a:pt x="669" y="420"/>
                </a:lnTo>
                <a:lnTo>
                  <a:pt x="660" y="407"/>
                </a:lnTo>
                <a:lnTo>
                  <a:pt x="648" y="399"/>
                </a:lnTo>
                <a:lnTo>
                  <a:pt x="633" y="395"/>
                </a:lnTo>
                <a:lnTo>
                  <a:pt x="554" y="395"/>
                </a:lnTo>
                <a:lnTo>
                  <a:pt x="532" y="394"/>
                </a:lnTo>
                <a:lnTo>
                  <a:pt x="515" y="387"/>
                </a:lnTo>
                <a:lnTo>
                  <a:pt x="500" y="378"/>
                </a:lnTo>
                <a:lnTo>
                  <a:pt x="487" y="367"/>
                </a:lnTo>
                <a:lnTo>
                  <a:pt x="477" y="356"/>
                </a:lnTo>
                <a:lnTo>
                  <a:pt x="466" y="344"/>
                </a:lnTo>
                <a:lnTo>
                  <a:pt x="456" y="333"/>
                </a:lnTo>
                <a:lnTo>
                  <a:pt x="444" y="324"/>
                </a:lnTo>
                <a:lnTo>
                  <a:pt x="431" y="319"/>
                </a:lnTo>
                <a:lnTo>
                  <a:pt x="415" y="316"/>
                </a:lnTo>
                <a:lnTo>
                  <a:pt x="371" y="316"/>
                </a:lnTo>
                <a:lnTo>
                  <a:pt x="359" y="316"/>
                </a:lnTo>
                <a:lnTo>
                  <a:pt x="356" y="316"/>
                </a:lnTo>
                <a:lnTo>
                  <a:pt x="341" y="316"/>
                </a:lnTo>
                <a:lnTo>
                  <a:pt x="322" y="316"/>
                </a:lnTo>
                <a:close/>
                <a:moveTo>
                  <a:pt x="750" y="277"/>
                </a:moveTo>
                <a:lnTo>
                  <a:pt x="756" y="277"/>
                </a:lnTo>
                <a:lnTo>
                  <a:pt x="761" y="280"/>
                </a:lnTo>
                <a:lnTo>
                  <a:pt x="765" y="282"/>
                </a:lnTo>
                <a:lnTo>
                  <a:pt x="767" y="286"/>
                </a:lnTo>
                <a:lnTo>
                  <a:pt x="770" y="292"/>
                </a:lnTo>
                <a:lnTo>
                  <a:pt x="771" y="297"/>
                </a:lnTo>
                <a:lnTo>
                  <a:pt x="770" y="302"/>
                </a:lnTo>
                <a:lnTo>
                  <a:pt x="767" y="306"/>
                </a:lnTo>
                <a:lnTo>
                  <a:pt x="765" y="310"/>
                </a:lnTo>
                <a:lnTo>
                  <a:pt x="761" y="314"/>
                </a:lnTo>
                <a:lnTo>
                  <a:pt x="756" y="315"/>
                </a:lnTo>
                <a:lnTo>
                  <a:pt x="750" y="316"/>
                </a:lnTo>
                <a:lnTo>
                  <a:pt x="745" y="315"/>
                </a:lnTo>
                <a:lnTo>
                  <a:pt x="741" y="314"/>
                </a:lnTo>
                <a:lnTo>
                  <a:pt x="737" y="310"/>
                </a:lnTo>
                <a:lnTo>
                  <a:pt x="733" y="306"/>
                </a:lnTo>
                <a:lnTo>
                  <a:pt x="732" y="302"/>
                </a:lnTo>
                <a:lnTo>
                  <a:pt x="731" y="297"/>
                </a:lnTo>
                <a:lnTo>
                  <a:pt x="732" y="292"/>
                </a:lnTo>
                <a:lnTo>
                  <a:pt x="733" y="286"/>
                </a:lnTo>
                <a:lnTo>
                  <a:pt x="737" y="282"/>
                </a:lnTo>
                <a:lnTo>
                  <a:pt x="741" y="280"/>
                </a:lnTo>
                <a:lnTo>
                  <a:pt x="745" y="277"/>
                </a:lnTo>
                <a:lnTo>
                  <a:pt x="750" y="277"/>
                </a:lnTo>
                <a:close/>
                <a:moveTo>
                  <a:pt x="296" y="277"/>
                </a:moveTo>
                <a:lnTo>
                  <a:pt x="415" y="277"/>
                </a:lnTo>
                <a:lnTo>
                  <a:pt x="436" y="278"/>
                </a:lnTo>
                <a:lnTo>
                  <a:pt x="455" y="285"/>
                </a:lnTo>
                <a:lnTo>
                  <a:pt x="469" y="294"/>
                </a:lnTo>
                <a:lnTo>
                  <a:pt x="481" y="305"/>
                </a:lnTo>
                <a:lnTo>
                  <a:pt x="491" y="316"/>
                </a:lnTo>
                <a:lnTo>
                  <a:pt x="502" y="328"/>
                </a:lnTo>
                <a:lnTo>
                  <a:pt x="512" y="339"/>
                </a:lnTo>
                <a:lnTo>
                  <a:pt x="524" y="348"/>
                </a:lnTo>
                <a:lnTo>
                  <a:pt x="537" y="353"/>
                </a:lnTo>
                <a:lnTo>
                  <a:pt x="554" y="356"/>
                </a:lnTo>
                <a:lnTo>
                  <a:pt x="633" y="356"/>
                </a:lnTo>
                <a:lnTo>
                  <a:pt x="654" y="358"/>
                </a:lnTo>
                <a:lnTo>
                  <a:pt x="672" y="366"/>
                </a:lnTo>
                <a:lnTo>
                  <a:pt x="689" y="379"/>
                </a:lnTo>
                <a:lnTo>
                  <a:pt x="701" y="395"/>
                </a:lnTo>
                <a:lnTo>
                  <a:pt x="709" y="413"/>
                </a:lnTo>
                <a:lnTo>
                  <a:pt x="711" y="434"/>
                </a:lnTo>
                <a:lnTo>
                  <a:pt x="711" y="790"/>
                </a:lnTo>
                <a:lnTo>
                  <a:pt x="709" y="811"/>
                </a:lnTo>
                <a:lnTo>
                  <a:pt x="701" y="831"/>
                </a:lnTo>
                <a:lnTo>
                  <a:pt x="689" y="847"/>
                </a:lnTo>
                <a:lnTo>
                  <a:pt x="672" y="858"/>
                </a:lnTo>
                <a:lnTo>
                  <a:pt x="654" y="866"/>
                </a:lnTo>
                <a:lnTo>
                  <a:pt x="633" y="869"/>
                </a:lnTo>
                <a:lnTo>
                  <a:pt x="79" y="869"/>
                </a:lnTo>
                <a:lnTo>
                  <a:pt x="58" y="866"/>
                </a:lnTo>
                <a:lnTo>
                  <a:pt x="40" y="858"/>
                </a:lnTo>
                <a:lnTo>
                  <a:pt x="24" y="847"/>
                </a:lnTo>
                <a:lnTo>
                  <a:pt x="11" y="831"/>
                </a:lnTo>
                <a:lnTo>
                  <a:pt x="3" y="811"/>
                </a:lnTo>
                <a:lnTo>
                  <a:pt x="0" y="790"/>
                </a:lnTo>
                <a:lnTo>
                  <a:pt x="0" y="434"/>
                </a:lnTo>
                <a:lnTo>
                  <a:pt x="3" y="413"/>
                </a:lnTo>
                <a:lnTo>
                  <a:pt x="11" y="395"/>
                </a:lnTo>
                <a:lnTo>
                  <a:pt x="24" y="379"/>
                </a:lnTo>
                <a:lnTo>
                  <a:pt x="40" y="366"/>
                </a:lnTo>
                <a:lnTo>
                  <a:pt x="58" y="358"/>
                </a:lnTo>
                <a:lnTo>
                  <a:pt x="79" y="356"/>
                </a:lnTo>
                <a:lnTo>
                  <a:pt x="159" y="356"/>
                </a:lnTo>
                <a:lnTo>
                  <a:pt x="175" y="353"/>
                </a:lnTo>
                <a:lnTo>
                  <a:pt x="188" y="348"/>
                </a:lnTo>
                <a:lnTo>
                  <a:pt x="199" y="339"/>
                </a:lnTo>
                <a:lnTo>
                  <a:pt x="210" y="328"/>
                </a:lnTo>
                <a:lnTo>
                  <a:pt x="220" y="316"/>
                </a:lnTo>
                <a:lnTo>
                  <a:pt x="231" y="305"/>
                </a:lnTo>
                <a:lnTo>
                  <a:pt x="243" y="294"/>
                </a:lnTo>
                <a:lnTo>
                  <a:pt x="257" y="285"/>
                </a:lnTo>
                <a:lnTo>
                  <a:pt x="275" y="278"/>
                </a:lnTo>
                <a:lnTo>
                  <a:pt x="296" y="277"/>
                </a:lnTo>
                <a:close/>
                <a:moveTo>
                  <a:pt x="514" y="237"/>
                </a:moveTo>
                <a:lnTo>
                  <a:pt x="534" y="240"/>
                </a:lnTo>
                <a:lnTo>
                  <a:pt x="554" y="248"/>
                </a:lnTo>
                <a:lnTo>
                  <a:pt x="570" y="260"/>
                </a:lnTo>
                <a:lnTo>
                  <a:pt x="582" y="276"/>
                </a:lnTo>
                <a:lnTo>
                  <a:pt x="591" y="295"/>
                </a:lnTo>
                <a:lnTo>
                  <a:pt x="593" y="316"/>
                </a:lnTo>
                <a:lnTo>
                  <a:pt x="554" y="316"/>
                </a:lnTo>
                <a:lnTo>
                  <a:pt x="550" y="301"/>
                </a:lnTo>
                <a:lnTo>
                  <a:pt x="542" y="289"/>
                </a:lnTo>
                <a:lnTo>
                  <a:pt x="529" y="280"/>
                </a:lnTo>
                <a:lnTo>
                  <a:pt x="514" y="277"/>
                </a:lnTo>
                <a:lnTo>
                  <a:pt x="510" y="277"/>
                </a:lnTo>
                <a:lnTo>
                  <a:pt x="493" y="263"/>
                </a:lnTo>
                <a:lnTo>
                  <a:pt x="472" y="250"/>
                </a:lnTo>
                <a:lnTo>
                  <a:pt x="491" y="240"/>
                </a:lnTo>
                <a:lnTo>
                  <a:pt x="514" y="237"/>
                </a:lnTo>
                <a:close/>
                <a:moveTo>
                  <a:pt x="750" y="158"/>
                </a:moveTo>
                <a:lnTo>
                  <a:pt x="766" y="161"/>
                </a:lnTo>
                <a:lnTo>
                  <a:pt x="779" y="170"/>
                </a:lnTo>
                <a:lnTo>
                  <a:pt x="787" y="183"/>
                </a:lnTo>
                <a:lnTo>
                  <a:pt x="791" y="197"/>
                </a:lnTo>
                <a:lnTo>
                  <a:pt x="787" y="213"/>
                </a:lnTo>
                <a:lnTo>
                  <a:pt x="779" y="226"/>
                </a:lnTo>
                <a:lnTo>
                  <a:pt x="766" y="234"/>
                </a:lnTo>
                <a:lnTo>
                  <a:pt x="750" y="237"/>
                </a:lnTo>
                <a:lnTo>
                  <a:pt x="736" y="234"/>
                </a:lnTo>
                <a:lnTo>
                  <a:pt x="723" y="226"/>
                </a:lnTo>
                <a:lnTo>
                  <a:pt x="715" y="213"/>
                </a:lnTo>
                <a:lnTo>
                  <a:pt x="711" y="197"/>
                </a:lnTo>
                <a:lnTo>
                  <a:pt x="715" y="183"/>
                </a:lnTo>
                <a:lnTo>
                  <a:pt x="723" y="170"/>
                </a:lnTo>
                <a:lnTo>
                  <a:pt x="736" y="161"/>
                </a:lnTo>
                <a:lnTo>
                  <a:pt x="750" y="158"/>
                </a:lnTo>
                <a:close/>
                <a:moveTo>
                  <a:pt x="514" y="158"/>
                </a:moveTo>
                <a:lnTo>
                  <a:pt x="546" y="162"/>
                </a:lnTo>
                <a:lnTo>
                  <a:pt x="575" y="171"/>
                </a:lnTo>
                <a:lnTo>
                  <a:pt x="603" y="186"/>
                </a:lnTo>
                <a:lnTo>
                  <a:pt x="626" y="204"/>
                </a:lnTo>
                <a:lnTo>
                  <a:pt x="644" y="227"/>
                </a:lnTo>
                <a:lnTo>
                  <a:pt x="660" y="255"/>
                </a:lnTo>
                <a:lnTo>
                  <a:pt x="669" y="285"/>
                </a:lnTo>
                <a:lnTo>
                  <a:pt x="672" y="316"/>
                </a:lnTo>
                <a:lnTo>
                  <a:pt x="672" y="323"/>
                </a:lnTo>
                <a:lnTo>
                  <a:pt x="652" y="318"/>
                </a:lnTo>
                <a:lnTo>
                  <a:pt x="633" y="316"/>
                </a:lnTo>
                <a:lnTo>
                  <a:pt x="629" y="289"/>
                </a:lnTo>
                <a:lnTo>
                  <a:pt x="621" y="264"/>
                </a:lnTo>
                <a:lnTo>
                  <a:pt x="606" y="242"/>
                </a:lnTo>
                <a:lnTo>
                  <a:pt x="588" y="223"/>
                </a:lnTo>
                <a:lnTo>
                  <a:pt x="566" y="209"/>
                </a:lnTo>
                <a:lnTo>
                  <a:pt x="541" y="201"/>
                </a:lnTo>
                <a:lnTo>
                  <a:pt x="514" y="197"/>
                </a:lnTo>
                <a:lnTo>
                  <a:pt x="489" y="200"/>
                </a:lnTo>
                <a:lnTo>
                  <a:pt x="465" y="209"/>
                </a:lnTo>
                <a:lnTo>
                  <a:pt x="444" y="221"/>
                </a:lnTo>
                <a:lnTo>
                  <a:pt x="426" y="238"/>
                </a:lnTo>
                <a:lnTo>
                  <a:pt x="421" y="238"/>
                </a:lnTo>
                <a:lnTo>
                  <a:pt x="415" y="237"/>
                </a:lnTo>
                <a:lnTo>
                  <a:pt x="377" y="237"/>
                </a:lnTo>
                <a:lnTo>
                  <a:pt x="396" y="210"/>
                </a:lnTo>
                <a:lnTo>
                  <a:pt x="421" y="189"/>
                </a:lnTo>
                <a:lnTo>
                  <a:pt x="448" y="172"/>
                </a:lnTo>
                <a:lnTo>
                  <a:pt x="480" y="162"/>
                </a:lnTo>
                <a:lnTo>
                  <a:pt x="514" y="158"/>
                </a:lnTo>
                <a:close/>
                <a:moveTo>
                  <a:pt x="455" y="0"/>
                </a:moveTo>
                <a:lnTo>
                  <a:pt x="574" y="0"/>
                </a:lnTo>
                <a:lnTo>
                  <a:pt x="595" y="2"/>
                </a:lnTo>
                <a:lnTo>
                  <a:pt x="612" y="9"/>
                </a:lnTo>
                <a:lnTo>
                  <a:pt x="626" y="17"/>
                </a:lnTo>
                <a:lnTo>
                  <a:pt x="639" y="28"/>
                </a:lnTo>
                <a:lnTo>
                  <a:pt x="650" y="40"/>
                </a:lnTo>
                <a:lnTo>
                  <a:pt x="660" y="51"/>
                </a:lnTo>
                <a:lnTo>
                  <a:pt x="671" y="62"/>
                </a:lnTo>
                <a:lnTo>
                  <a:pt x="682" y="70"/>
                </a:lnTo>
                <a:lnTo>
                  <a:pt x="696" y="77"/>
                </a:lnTo>
                <a:lnTo>
                  <a:pt x="711" y="79"/>
                </a:lnTo>
                <a:lnTo>
                  <a:pt x="791" y="79"/>
                </a:lnTo>
                <a:lnTo>
                  <a:pt x="812" y="82"/>
                </a:lnTo>
                <a:lnTo>
                  <a:pt x="830" y="90"/>
                </a:lnTo>
                <a:lnTo>
                  <a:pt x="846" y="102"/>
                </a:lnTo>
                <a:lnTo>
                  <a:pt x="859" y="119"/>
                </a:lnTo>
                <a:lnTo>
                  <a:pt x="867" y="137"/>
                </a:lnTo>
                <a:lnTo>
                  <a:pt x="870" y="158"/>
                </a:lnTo>
                <a:lnTo>
                  <a:pt x="870" y="514"/>
                </a:lnTo>
                <a:lnTo>
                  <a:pt x="867" y="535"/>
                </a:lnTo>
                <a:lnTo>
                  <a:pt x="859" y="553"/>
                </a:lnTo>
                <a:lnTo>
                  <a:pt x="846" y="569"/>
                </a:lnTo>
                <a:lnTo>
                  <a:pt x="830" y="582"/>
                </a:lnTo>
                <a:lnTo>
                  <a:pt x="812" y="590"/>
                </a:lnTo>
                <a:lnTo>
                  <a:pt x="791" y="593"/>
                </a:lnTo>
                <a:lnTo>
                  <a:pt x="750" y="593"/>
                </a:lnTo>
                <a:lnTo>
                  <a:pt x="750" y="553"/>
                </a:lnTo>
                <a:lnTo>
                  <a:pt x="791" y="553"/>
                </a:lnTo>
                <a:lnTo>
                  <a:pt x="805" y="551"/>
                </a:lnTo>
                <a:lnTo>
                  <a:pt x="819" y="542"/>
                </a:lnTo>
                <a:lnTo>
                  <a:pt x="826" y="530"/>
                </a:lnTo>
                <a:lnTo>
                  <a:pt x="830" y="514"/>
                </a:lnTo>
                <a:lnTo>
                  <a:pt x="830" y="158"/>
                </a:lnTo>
                <a:lnTo>
                  <a:pt x="826" y="142"/>
                </a:lnTo>
                <a:lnTo>
                  <a:pt x="819" y="131"/>
                </a:lnTo>
                <a:lnTo>
                  <a:pt x="805" y="121"/>
                </a:lnTo>
                <a:lnTo>
                  <a:pt x="791" y="119"/>
                </a:lnTo>
                <a:lnTo>
                  <a:pt x="711" y="119"/>
                </a:lnTo>
                <a:lnTo>
                  <a:pt x="690" y="116"/>
                </a:lnTo>
                <a:lnTo>
                  <a:pt x="672" y="111"/>
                </a:lnTo>
                <a:lnTo>
                  <a:pt x="658" y="102"/>
                </a:lnTo>
                <a:lnTo>
                  <a:pt x="646" y="91"/>
                </a:lnTo>
                <a:lnTo>
                  <a:pt x="635" y="79"/>
                </a:lnTo>
                <a:lnTo>
                  <a:pt x="625" y="68"/>
                </a:lnTo>
                <a:lnTo>
                  <a:pt x="614" y="57"/>
                </a:lnTo>
                <a:lnTo>
                  <a:pt x="603" y="48"/>
                </a:lnTo>
                <a:lnTo>
                  <a:pt x="589" y="42"/>
                </a:lnTo>
                <a:lnTo>
                  <a:pt x="574" y="40"/>
                </a:lnTo>
                <a:lnTo>
                  <a:pt x="455" y="40"/>
                </a:lnTo>
                <a:lnTo>
                  <a:pt x="439" y="42"/>
                </a:lnTo>
                <a:lnTo>
                  <a:pt x="425" y="48"/>
                </a:lnTo>
                <a:lnTo>
                  <a:pt x="414" y="57"/>
                </a:lnTo>
                <a:lnTo>
                  <a:pt x="404" y="68"/>
                </a:lnTo>
                <a:lnTo>
                  <a:pt x="393" y="79"/>
                </a:lnTo>
                <a:lnTo>
                  <a:pt x="383" y="91"/>
                </a:lnTo>
                <a:lnTo>
                  <a:pt x="370" y="102"/>
                </a:lnTo>
                <a:lnTo>
                  <a:pt x="355" y="111"/>
                </a:lnTo>
                <a:lnTo>
                  <a:pt x="338" y="116"/>
                </a:lnTo>
                <a:lnTo>
                  <a:pt x="316" y="119"/>
                </a:lnTo>
                <a:lnTo>
                  <a:pt x="237" y="119"/>
                </a:lnTo>
                <a:lnTo>
                  <a:pt x="222" y="121"/>
                </a:lnTo>
                <a:lnTo>
                  <a:pt x="210" y="131"/>
                </a:lnTo>
                <a:lnTo>
                  <a:pt x="201" y="142"/>
                </a:lnTo>
                <a:lnTo>
                  <a:pt x="198" y="158"/>
                </a:lnTo>
                <a:lnTo>
                  <a:pt x="198" y="282"/>
                </a:lnTo>
                <a:lnTo>
                  <a:pt x="192" y="289"/>
                </a:lnTo>
                <a:lnTo>
                  <a:pt x="186" y="294"/>
                </a:lnTo>
                <a:lnTo>
                  <a:pt x="177" y="306"/>
                </a:lnTo>
                <a:lnTo>
                  <a:pt x="169" y="312"/>
                </a:lnTo>
                <a:lnTo>
                  <a:pt x="164" y="315"/>
                </a:lnTo>
                <a:lnTo>
                  <a:pt x="159" y="316"/>
                </a:lnTo>
                <a:lnTo>
                  <a:pt x="159" y="158"/>
                </a:lnTo>
                <a:lnTo>
                  <a:pt x="161" y="137"/>
                </a:lnTo>
                <a:lnTo>
                  <a:pt x="169" y="119"/>
                </a:lnTo>
                <a:lnTo>
                  <a:pt x="181" y="102"/>
                </a:lnTo>
                <a:lnTo>
                  <a:pt x="198" y="90"/>
                </a:lnTo>
                <a:lnTo>
                  <a:pt x="216" y="82"/>
                </a:lnTo>
                <a:lnTo>
                  <a:pt x="237" y="79"/>
                </a:lnTo>
                <a:lnTo>
                  <a:pt x="316" y="79"/>
                </a:lnTo>
                <a:lnTo>
                  <a:pt x="333" y="77"/>
                </a:lnTo>
                <a:lnTo>
                  <a:pt x="346" y="70"/>
                </a:lnTo>
                <a:lnTo>
                  <a:pt x="358" y="62"/>
                </a:lnTo>
                <a:lnTo>
                  <a:pt x="368" y="51"/>
                </a:lnTo>
                <a:lnTo>
                  <a:pt x="379" y="40"/>
                </a:lnTo>
                <a:lnTo>
                  <a:pt x="389" y="28"/>
                </a:lnTo>
                <a:lnTo>
                  <a:pt x="401" y="17"/>
                </a:lnTo>
                <a:lnTo>
                  <a:pt x="415" y="9"/>
                </a:lnTo>
                <a:lnTo>
                  <a:pt x="434" y="2"/>
                </a:lnTo>
                <a:lnTo>
                  <a:pt x="45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0" name="Freeform 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30623" y="7857011"/>
            <a:ext cx="443078" cy="444098"/>
          </a:xfrm>
          <a:custGeom>
            <a:avLst/>
            <a:gdLst>
              <a:gd name="T0" fmla="*/ 64 w 869"/>
              <a:gd name="T1" fmla="*/ 202 h 871"/>
              <a:gd name="T2" fmla="*/ 43 w 869"/>
              <a:gd name="T3" fmla="*/ 223 h 871"/>
              <a:gd name="T4" fmla="*/ 39 w 869"/>
              <a:gd name="T5" fmla="*/ 713 h 871"/>
              <a:gd name="T6" fmla="*/ 51 w 869"/>
              <a:gd name="T7" fmla="*/ 740 h 871"/>
              <a:gd name="T8" fmla="*/ 80 w 869"/>
              <a:gd name="T9" fmla="*/ 752 h 871"/>
              <a:gd name="T10" fmla="*/ 806 w 869"/>
              <a:gd name="T11" fmla="*/ 749 h 871"/>
              <a:gd name="T12" fmla="*/ 827 w 869"/>
              <a:gd name="T13" fmla="*/ 728 h 871"/>
              <a:gd name="T14" fmla="*/ 830 w 869"/>
              <a:gd name="T15" fmla="*/ 239 h 871"/>
              <a:gd name="T16" fmla="*/ 818 w 869"/>
              <a:gd name="T17" fmla="*/ 210 h 871"/>
              <a:gd name="T18" fmla="*/ 790 w 869"/>
              <a:gd name="T19" fmla="*/ 198 h 871"/>
              <a:gd name="T20" fmla="*/ 277 w 869"/>
              <a:gd name="T21" fmla="*/ 0 h 871"/>
              <a:gd name="T22" fmla="*/ 305 w 869"/>
              <a:gd name="T23" fmla="*/ 12 h 871"/>
              <a:gd name="T24" fmla="*/ 316 w 869"/>
              <a:gd name="T25" fmla="*/ 41 h 871"/>
              <a:gd name="T26" fmla="*/ 315 w 869"/>
              <a:gd name="T27" fmla="*/ 50 h 871"/>
              <a:gd name="T28" fmla="*/ 446 w 869"/>
              <a:gd name="T29" fmla="*/ 159 h 871"/>
              <a:gd name="T30" fmla="*/ 553 w 869"/>
              <a:gd name="T31" fmla="*/ 46 h 871"/>
              <a:gd name="T32" fmla="*/ 556 w 869"/>
              <a:gd name="T33" fmla="*/ 25 h 871"/>
              <a:gd name="T34" fmla="*/ 577 w 869"/>
              <a:gd name="T35" fmla="*/ 4 h 871"/>
              <a:gd name="T36" fmla="*/ 608 w 869"/>
              <a:gd name="T37" fmla="*/ 4 h 871"/>
              <a:gd name="T38" fmla="*/ 629 w 869"/>
              <a:gd name="T39" fmla="*/ 25 h 871"/>
              <a:gd name="T40" fmla="*/ 629 w 869"/>
              <a:gd name="T41" fmla="*/ 55 h 871"/>
              <a:gd name="T42" fmla="*/ 608 w 869"/>
              <a:gd name="T43" fmla="*/ 76 h 871"/>
              <a:gd name="T44" fmla="*/ 587 w 869"/>
              <a:gd name="T45" fmla="*/ 79 h 871"/>
              <a:gd name="T46" fmla="*/ 502 w 869"/>
              <a:gd name="T47" fmla="*/ 159 h 871"/>
              <a:gd name="T48" fmla="*/ 811 w 869"/>
              <a:gd name="T49" fmla="*/ 161 h 871"/>
              <a:gd name="T50" fmla="*/ 847 w 869"/>
              <a:gd name="T51" fmla="*/ 182 h 871"/>
              <a:gd name="T52" fmla="*/ 866 w 869"/>
              <a:gd name="T53" fmla="*/ 216 h 871"/>
              <a:gd name="T54" fmla="*/ 869 w 869"/>
              <a:gd name="T55" fmla="*/ 713 h 871"/>
              <a:gd name="T56" fmla="*/ 858 w 869"/>
              <a:gd name="T57" fmla="*/ 752 h 871"/>
              <a:gd name="T58" fmla="*/ 830 w 869"/>
              <a:gd name="T59" fmla="*/ 781 h 871"/>
              <a:gd name="T60" fmla="*/ 790 w 869"/>
              <a:gd name="T61" fmla="*/ 791 h 871"/>
              <a:gd name="T62" fmla="*/ 712 w 869"/>
              <a:gd name="T63" fmla="*/ 850 h 871"/>
              <a:gd name="T64" fmla="*/ 709 w 869"/>
              <a:gd name="T65" fmla="*/ 861 h 871"/>
              <a:gd name="T66" fmla="*/ 701 w 869"/>
              <a:gd name="T67" fmla="*/ 867 h 871"/>
              <a:gd name="T68" fmla="*/ 692 w 869"/>
              <a:gd name="T69" fmla="*/ 871 h 871"/>
              <a:gd name="T70" fmla="*/ 682 w 869"/>
              <a:gd name="T71" fmla="*/ 867 h 871"/>
              <a:gd name="T72" fmla="*/ 675 w 869"/>
              <a:gd name="T73" fmla="*/ 861 h 871"/>
              <a:gd name="T74" fmla="*/ 671 w 869"/>
              <a:gd name="T75" fmla="*/ 850 h 871"/>
              <a:gd name="T76" fmla="*/ 197 w 869"/>
              <a:gd name="T77" fmla="*/ 830 h 871"/>
              <a:gd name="T78" fmla="*/ 197 w 869"/>
              <a:gd name="T79" fmla="*/ 855 h 871"/>
              <a:gd name="T80" fmla="*/ 192 w 869"/>
              <a:gd name="T81" fmla="*/ 864 h 871"/>
              <a:gd name="T82" fmla="*/ 183 w 869"/>
              <a:gd name="T83" fmla="*/ 870 h 871"/>
              <a:gd name="T84" fmla="*/ 172 w 869"/>
              <a:gd name="T85" fmla="*/ 870 h 871"/>
              <a:gd name="T86" fmla="*/ 163 w 869"/>
              <a:gd name="T87" fmla="*/ 864 h 871"/>
              <a:gd name="T88" fmla="*/ 159 w 869"/>
              <a:gd name="T89" fmla="*/ 855 h 871"/>
              <a:gd name="T90" fmla="*/ 158 w 869"/>
              <a:gd name="T91" fmla="*/ 791 h 871"/>
              <a:gd name="T92" fmla="*/ 59 w 869"/>
              <a:gd name="T93" fmla="*/ 789 h 871"/>
              <a:gd name="T94" fmla="*/ 23 w 869"/>
              <a:gd name="T95" fmla="*/ 768 h 871"/>
              <a:gd name="T96" fmla="*/ 2 w 869"/>
              <a:gd name="T97" fmla="*/ 734 h 871"/>
              <a:gd name="T98" fmla="*/ 0 w 869"/>
              <a:gd name="T99" fmla="*/ 239 h 871"/>
              <a:gd name="T100" fmla="*/ 11 w 869"/>
              <a:gd name="T101" fmla="*/ 198 h 871"/>
              <a:gd name="T102" fmla="*/ 39 w 869"/>
              <a:gd name="T103" fmla="*/ 169 h 871"/>
              <a:gd name="T104" fmla="*/ 80 w 869"/>
              <a:gd name="T105" fmla="*/ 159 h 871"/>
              <a:gd name="T106" fmla="*/ 286 w 869"/>
              <a:gd name="T107" fmla="*/ 79 h 871"/>
              <a:gd name="T108" fmla="*/ 277 w 869"/>
              <a:gd name="T109" fmla="*/ 80 h 871"/>
              <a:gd name="T110" fmla="*/ 248 w 869"/>
              <a:gd name="T111" fmla="*/ 69 h 871"/>
              <a:gd name="T112" fmla="*/ 237 w 869"/>
              <a:gd name="T113" fmla="*/ 41 h 871"/>
              <a:gd name="T114" fmla="*/ 248 w 869"/>
              <a:gd name="T115" fmla="*/ 12 h 871"/>
              <a:gd name="T116" fmla="*/ 277 w 869"/>
              <a:gd name="T117" fmla="*/ 0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9" h="871">
                <a:moveTo>
                  <a:pt x="80" y="198"/>
                </a:moveTo>
                <a:lnTo>
                  <a:pt x="64" y="202"/>
                </a:lnTo>
                <a:lnTo>
                  <a:pt x="51" y="210"/>
                </a:lnTo>
                <a:lnTo>
                  <a:pt x="43" y="223"/>
                </a:lnTo>
                <a:lnTo>
                  <a:pt x="39" y="239"/>
                </a:lnTo>
                <a:lnTo>
                  <a:pt x="39" y="713"/>
                </a:lnTo>
                <a:lnTo>
                  <a:pt x="43" y="728"/>
                </a:lnTo>
                <a:lnTo>
                  <a:pt x="51" y="740"/>
                </a:lnTo>
                <a:lnTo>
                  <a:pt x="64" y="749"/>
                </a:lnTo>
                <a:lnTo>
                  <a:pt x="80" y="752"/>
                </a:lnTo>
                <a:lnTo>
                  <a:pt x="790" y="752"/>
                </a:lnTo>
                <a:lnTo>
                  <a:pt x="806" y="749"/>
                </a:lnTo>
                <a:lnTo>
                  <a:pt x="818" y="740"/>
                </a:lnTo>
                <a:lnTo>
                  <a:pt x="827" y="728"/>
                </a:lnTo>
                <a:lnTo>
                  <a:pt x="830" y="713"/>
                </a:lnTo>
                <a:lnTo>
                  <a:pt x="830" y="239"/>
                </a:lnTo>
                <a:lnTo>
                  <a:pt x="827" y="223"/>
                </a:lnTo>
                <a:lnTo>
                  <a:pt x="818" y="210"/>
                </a:lnTo>
                <a:lnTo>
                  <a:pt x="806" y="202"/>
                </a:lnTo>
                <a:lnTo>
                  <a:pt x="790" y="198"/>
                </a:lnTo>
                <a:lnTo>
                  <a:pt x="80" y="198"/>
                </a:lnTo>
                <a:close/>
                <a:moveTo>
                  <a:pt x="277" y="0"/>
                </a:moveTo>
                <a:lnTo>
                  <a:pt x="292" y="4"/>
                </a:lnTo>
                <a:lnTo>
                  <a:pt x="305" y="12"/>
                </a:lnTo>
                <a:lnTo>
                  <a:pt x="313" y="25"/>
                </a:lnTo>
                <a:lnTo>
                  <a:pt x="316" y="41"/>
                </a:lnTo>
                <a:lnTo>
                  <a:pt x="315" y="46"/>
                </a:lnTo>
                <a:lnTo>
                  <a:pt x="315" y="50"/>
                </a:lnTo>
                <a:lnTo>
                  <a:pt x="424" y="159"/>
                </a:lnTo>
                <a:lnTo>
                  <a:pt x="446" y="159"/>
                </a:lnTo>
                <a:lnTo>
                  <a:pt x="555" y="50"/>
                </a:lnTo>
                <a:lnTo>
                  <a:pt x="553" y="46"/>
                </a:lnTo>
                <a:lnTo>
                  <a:pt x="553" y="41"/>
                </a:lnTo>
                <a:lnTo>
                  <a:pt x="556" y="25"/>
                </a:lnTo>
                <a:lnTo>
                  <a:pt x="565" y="12"/>
                </a:lnTo>
                <a:lnTo>
                  <a:pt x="577" y="4"/>
                </a:lnTo>
                <a:lnTo>
                  <a:pt x="593" y="0"/>
                </a:lnTo>
                <a:lnTo>
                  <a:pt x="608" y="4"/>
                </a:lnTo>
                <a:lnTo>
                  <a:pt x="620" y="12"/>
                </a:lnTo>
                <a:lnTo>
                  <a:pt x="629" y="25"/>
                </a:lnTo>
                <a:lnTo>
                  <a:pt x="632" y="41"/>
                </a:lnTo>
                <a:lnTo>
                  <a:pt x="629" y="55"/>
                </a:lnTo>
                <a:lnTo>
                  <a:pt x="620" y="69"/>
                </a:lnTo>
                <a:lnTo>
                  <a:pt x="608" y="76"/>
                </a:lnTo>
                <a:lnTo>
                  <a:pt x="593" y="80"/>
                </a:lnTo>
                <a:lnTo>
                  <a:pt x="587" y="79"/>
                </a:lnTo>
                <a:lnTo>
                  <a:pt x="582" y="79"/>
                </a:lnTo>
                <a:lnTo>
                  <a:pt x="502" y="159"/>
                </a:lnTo>
                <a:lnTo>
                  <a:pt x="790" y="159"/>
                </a:lnTo>
                <a:lnTo>
                  <a:pt x="811" y="161"/>
                </a:lnTo>
                <a:lnTo>
                  <a:pt x="830" y="169"/>
                </a:lnTo>
                <a:lnTo>
                  <a:pt x="847" y="182"/>
                </a:lnTo>
                <a:lnTo>
                  <a:pt x="858" y="198"/>
                </a:lnTo>
                <a:lnTo>
                  <a:pt x="866" y="216"/>
                </a:lnTo>
                <a:lnTo>
                  <a:pt x="869" y="239"/>
                </a:lnTo>
                <a:lnTo>
                  <a:pt x="869" y="713"/>
                </a:lnTo>
                <a:lnTo>
                  <a:pt x="866" y="734"/>
                </a:lnTo>
                <a:lnTo>
                  <a:pt x="858" y="752"/>
                </a:lnTo>
                <a:lnTo>
                  <a:pt x="847" y="768"/>
                </a:lnTo>
                <a:lnTo>
                  <a:pt x="830" y="781"/>
                </a:lnTo>
                <a:lnTo>
                  <a:pt x="811" y="789"/>
                </a:lnTo>
                <a:lnTo>
                  <a:pt x="790" y="791"/>
                </a:lnTo>
                <a:lnTo>
                  <a:pt x="712" y="791"/>
                </a:lnTo>
                <a:lnTo>
                  <a:pt x="712" y="850"/>
                </a:lnTo>
                <a:lnTo>
                  <a:pt x="710" y="855"/>
                </a:lnTo>
                <a:lnTo>
                  <a:pt x="709" y="861"/>
                </a:lnTo>
                <a:lnTo>
                  <a:pt x="705" y="864"/>
                </a:lnTo>
                <a:lnTo>
                  <a:pt x="701" y="867"/>
                </a:lnTo>
                <a:lnTo>
                  <a:pt x="697" y="870"/>
                </a:lnTo>
                <a:lnTo>
                  <a:pt x="692" y="871"/>
                </a:lnTo>
                <a:lnTo>
                  <a:pt x="687" y="870"/>
                </a:lnTo>
                <a:lnTo>
                  <a:pt x="682" y="867"/>
                </a:lnTo>
                <a:lnTo>
                  <a:pt x="678" y="864"/>
                </a:lnTo>
                <a:lnTo>
                  <a:pt x="675" y="861"/>
                </a:lnTo>
                <a:lnTo>
                  <a:pt x="673" y="855"/>
                </a:lnTo>
                <a:lnTo>
                  <a:pt x="671" y="850"/>
                </a:lnTo>
                <a:lnTo>
                  <a:pt x="671" y="830"/>
                </a:lnTo>
                <a:lnTo>
                  <a:pt x="197" y="830"/>
                </a:lnTo>
                <a:lnTo>
                  <a:pt x="197" y="850"/>
                </a:lnTo>
                <a:lnTo>
                  <a:pt x="197" y="855"/>
                </a:lnTo>
                <a:lnTo>
                  <a:pt x="195" y="861"/>
                </a:lnTo>
                <a:lnTo>
                  <a:pt x="192" y="864"/>
                </a:lnTo>
                <a:lnTo>
                  <a:pt x="188" y="867"/>
                </a:lnTo>
                <a:lnTo>
                  <a:pt x="183" y="870"/>
                </a:lnTo>
                <a:lnTo>
                  <a:pt x="178" y="871"/>
                </a:lnTo>
                <a:lnTo>
                  <a:pt x="172" y="870"/>
                </a:lnTo>
                <a:lnTo>
                  <a:pt x="169" y="867"/>
                </a:lnTo>
                <a:lnTo>
                  <a:pt x="163" y="864"/>
                </a:lnTo>
                <a:lnTo>
                  <a:pt x="161" y="861"/>
                </a:lnTo>
                <a:lnTo>
                  <a:pt x="159" y="855"/>
                </a:lnTo>
                <a:lnTo>
                  <a:pt x="158" y="850"/>
                </a:lnTo>
                <a:lnTo>
                  <a:pt x="158" y="791"/>
                </a:lnTo>
                <a:lnTo>
                  <a:pt x="80" y="791"/>
                </a:lnTo>
                <a:lnTo>
                  <a:pt x="59" y="789"/>
                </a:lnTo>
                <a:lnTo>
                  <a:pt x="39" y="781"/>
                </a:lnTo>
                <a:lnTo>
                  <a:pt x="23" y="768"/>
                </a:lnTo>
                <a:lnTo>
                  <a:pt x="11" y="752"/>
                </a:lnTo>
                <a:lnTo>
                  <a:pt x="2" y="734"/>
                </a:lnTo>
                <a:lnTo>
                  <a:pt x="0" y="713"/>
                </a:lnTo>
                <a:lnTo>
                  <a:pt x="0" y="239"/>
                </a:lnTo>
                <a:lnTo>
                  <a:pt x="2" y="216"/>
                </a:lnTo>
                <a:lnTo>
                  <a:pt x="11" y="198"/>
                </a:lnTo>
                <a:lnTo>
                  <a:pt x="23" y="182"/>
                </a:lnTo>
                <a:lnTo>
                  <a:pt x="39" y="169"/>
                </a:lnTo>
                <a:lnTo>
                  <a:pt x="59" y="161"/>
                </a:lnTo>
                <a:lnTo>
                  <a:pt x="80" y="159"/>
                </a:lnTo>
                <a:lnTo>
                  <a:pt x="368" y="159"/>
                </a:lnTo>
                <a:lnTo>
                  <a:pt x="286" y="79"/>
                </a:lnTo>
                <a:lnTo>
                  <a:pt x="282" y="79"/>
                </a:lnTo>
                <a:lnTo>
                  <a:pt x="277" y="80"/>
                </a:lnTo>
                <a:lnTo>
                  <a:pt x="261" y="76"/>
                </a:lnTo>
                <a:lnTo>
                  <a:pt x="248" y="69"/>
                </a:lnTo>
                <a:lnTo>
                  <a:pt x="241" y="55"/>
                </a:lnTo>
                <a:lnTo>
                  <a:pt x="237" y="41"/>
                </a:lnTo>
                <a:lnTo>
                  <a:pt x="241" y="25"/>
                </a:lnTo>
                <a:lnTo>
                  <a:pt x="248" y="12"/>
                </a:lnTo>
                <a:lnTo>
                  <a:pt x="261" y="4"/>
                </a:lnTo>
                <a:lnTo>
                  <a:pt x="27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1" name="Freeform 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91173" y="7857011"/>
            <a:ext cx="443078" cy="444096"/>
          </a:xfrm>
          <a:custGeom>
            <a:avLst/>
            <a:gdLst>
              <a:gd name="T0" fmla="*/ 632 w 869"/>
              <a:gd name="T1" fmla="*/ 713 h 871"/>
              <a:gd name="T2" fmla="*/ 553 w 869"/>
              <a:gd name="T3" fmla="*/ 713 h 871"/>
              <a:gd name="T4" fmla="*/ 395 w 869"/>
              <a:gd name="T5" fmla="*/ 633 h 871"/>
              <a:gd name="T6" fmla="*/ 158 w 869"/>
              <a:gd name="T7" fmla="*/ 633 h 871"/>
              <a:gd name="T8" fmla="*/ 158 w 869"/>
              <a:gd name="T9" fmla="*/ 633 h 871"/>
              <a:gd name="T10" fmla="*/ 710 w 869"/>
              <a:gd name="T11" fmla="*/ 633 h 871"/>
              <a:gd name="T12" fmla="*/ 632 w 869"/>
              <a:gd name="T13" fmla="*/ 633 h 871"/>
              <a:gd name="T14" fmla="*/ 473 w 869"/>
              <a:gd name="T15" fmla="*/ 554 h 871"/>
              <a:gd name="T16" fmla="*/ 236 w 869"/>
              <a:gd name="T17" fmla="*/ 554 h 871"/>
              <a:gd name="T18" fmla="*/ 236 w 869"/>
              <a:gd name="T19" fmla="*/ 554 h 871"/>
              <a:gd name="T20" fmla="*/ 78 w 869"/>
              <a:gd name="T21" fmla="*/ 633 h 871"/>
              <a:gd name="T22" fmla="*/ 710 w 869"/>
              <a:gd name="T23" fmla="*/ 554 h 871"/>
              <a:gd name="T24" fmla="*/ 553 w 869"/>
              <a:gd name="T25" fmla="*/ 476 h 871"/>
              <a:gd name="T26" fmla="*/ 316 w 869"/>
              <a:gd name="T27" fmla="*/ 476 h 871"/>
              <a:gd name="T28" fmla="*/ 316 w 869"/>
              <a:gd name="T29" fmla="*/ 476 h 871"/>
              <a:gd name="T30" fmla="*/ 158 w 869"/>
              <a:gd name="T31" fmla="*/ 554 h 871"/>
              <a:gd name="T32" fmla="*/ 790 w 869"/>
              <a:gd name="T33" fmla="*/ 476 h 871"/>
              <a:gd name="T34" fmla="*/ 632 w 869"/>
              <a:gd name="T35" fmla="*/ 396 h 871"/>
              <a:gd name="T36" fmla="*/ 395 w 869"/>
              <a:gd name="T37" fmla="*/ 396 h 871"/>
              <a:gd name="T38" fmla="*/ 395 w 869"/>
              <a:gd name="T39" fmla="*/ 396 h 871"/>
              <a:gd name="T40" fmla="*/ 236 w 869"/>
              <a:gd name="T41" fmla="*/ 476 h 871"/>
              <a:gd name="T42" fmla="*/ 158 w 869"/>
              <a:gd name="T43" fmla="*/ 476 h 871"/>
              <a:gd name="T44" fmla="*/ 710 w 869"/>
              <a:gd name="T45" fmla="*/ 317 h 871"/>
              <a:gd name="T46" fmla="*/ 473 w 869"/>
              <a:gd name="T47" fmla="*/ 317 h 871"/>
              <a:gd name="T48" fmla="*/ 473 w 869"/>
              <a:gd name="T49" fmla="*/ 317 h 871"/>
              <a:gd name="T50" fmla="*/ 316 w 869"/>
              <a:gd name="T51" fmla="*/ 396 h 871"/>
              <a:gd name="T52" fmla="*/ 236 w 869"/>
              <a:gd name="T53" fmla="*/ 396 h 871"/>
              <a:gd name="T54" fmla="*/ 790 w 869"/>
              <a:gd name="T55" fmla="*/ 239 h 871"/>
              <a:gd name="T56" fmla="*/ 553 w 869"/>
              <a:gd name="T57" fmla="*/ 239 h 871"/>
              <a:gd name="T58" fmla="*/ 553 w 869"/>
              <a:gd name="T59" fmla="*/ 239 h 871"/>
              <a:gd name="T60" fmla="*/ 395 w 869"/>
              <a:gd name="T61" fmla="*/ 317 h 871"/>
              <a:gd name="T62" fmla="*/ 316 w 869"/>
              <a:gd name="T63" fmla="*/ 317 h 871"/>
              <a:gd name="T64" fmla="*/ 158 w 869"/>
              <a:gd name="T65" fmla="*/ 239 h 871"/>
              <a:gd name="T66" fmla="*/ 78 w 869"/>
              <a:gd name="T67" fmla="*/ 198 h 871"/>
              <a:gd name="T68" fmla="*/ 39 w 869"/>
              <a:gd name="T69" fmla="*/ 239 h 871"/>
              <a:gd name="T70" fmla="*/ 64 w 869"/>
              <a:gd name="T71" fmla="*/ 749 h 871"/>
              <a:gd name="T72" fmla="*/ 818 w 869"/>
              <a:gd name="T73" fmla="*/ 740 h 871"/>
              <a:gd name="T74" fmla="*/ 827 w 869"/>
              <a:gd name="T75" fmla="*/ 223 h 871"/>
              <a:gd name="T76" fmla="*/ 78 w 869"/>
              <a:gd name="T77" fmla="*/ 198 h 871"/>
              <a:gd name="T78" fmla="*/ 312 w 869"/>
              <a:gd name="T79" fmla="*/ 25 h 871"/>
              <a:gd name="T80" fmla="*/ 422 w 869"/>
              <a:gd name="T81" fmla="*/ 159 h 871"/>
              <a:gd name="T82" fmla="*/ 553 w 869"/>
              <a:gd name="T83" fmla="*/ 41 h 871"/>
              <a:gd name="T84" fmla="*/ 593 w 869"/>
              <a:gd name="T85" fmla="*/ 0 h 871"/>
              <a:gd name="T86" fmla="*/ 632 w 869"/>
              <a:gd name="T87" fmla="*/ 41 h 871"/>
              <a:gd name="T88" fmla="*/ 593 w 869"/>
              <a:gd name="T89" fmla="*/ 80 h 871"/>
              <a:gd name="T90" fmla="*/ 790 w 869"/>
              <a:gd name="T91" fmla="*/ 159 h 871"/>
              <a:gd name="T92" fmla="*/ 858 w 869"/>
              <a:gd name="T93" fmla="*/ 198 h 871"/>
              <a:gd name="T94" fmla="*/ 866 w 869"/>
              <a:gd name="T95" fmla="*/ 734 h 871"/>
              <a:gd name="T96" fmla="*/ 811 w 869"/>
              <a:gd name="T97" fmla="*/ 789 h 871"/>
              <a:gd name="T98" fmla="*/ 710 w 869"/>
              <a:gd name="T99" fmla="*/ 855 h 871"/>
              <a:gd name="T100" fmla="*/ 696 w 869"/>
              <a:gd name="T101" fmla="*/ 870 h 871"/>
              <a:gd name="T102" fmla="*/ 678 w 869"/>
              <a:gd name="T103" fmla="*/ 864 h 871"/>
              <a:gd name="T104" fmla="*/ 671 w 869"/>
              <a:gd name="T105" fmla="*/ 830 h 871"/>
              <a:gd name="T106" fmla="*/ 195 w 869"/>
              <a:gd name="T107" fmla="*/ 861 h 871"/>
              <a:gd name="T108" fmla="*/ 178 w 869"/>
              <a:gd name="T109" fmla="*/ 871 h 871"/>
              <a:gd name="T110" fmla="*/ 161 w 869"/>
              <a:gd name="T111" fmla="*/ 861 h 871"/>
              <a:gd name="T112" fmla="*/ 78 w 869"/>
              <a:gd name="T113" fmla="*/ 791 h 871"/>
              <a:gd name="T114" fmla="*/ 10 w 869"/>
              <a:gd name="T115" fmla="*/ 752 h 871"/>
              <a:gd name="T116" fmla="*/ 2 w 869"/>
              <a:gd name="T117" fmla="*/ 216 h 871"/>
              <a:gd name="T118" fmla="*/ 57 w 869"/>
              <a:gd name="T119" fmla="*/ 161 h 871"/>
              <a:gd name="T120" fmla="*/ 281 w 869"/>
              <a:gd name="T121" fmla="*/ 79 h 871"/>
              <a:gd name="T122" fmla="*/ 240 w 869"/>
              <a:gd name="T123" fmla="*/ 55 h 871"/>
              <a:gd name="T124" fmla="*/ 261 w 869"/>
              <a:gd name="T125" fmla="*/ 4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69" h="871">
                <a:moveTo>
                  <a:pt x="632" y="633"/>
                </a:moveTo>
                <a:lnTo>
                  <a:pt x="710" y="633"/>
                </a:lnTo>
                <a:lnTo>
                  <a:pt x="710" y="713"/>
                </a:lnTo>
                <a:lnTo>
                  <a:pt x="632" y="713"/>
                </a:lnTo>
                <a:lnTo>
                  <a:pt x="632" y="633"/>
                </a:lnTo>
                <a:close/>
                <a:moveTo>
                  <a:pt x="473" y="633"/>
                </a:moveTo>
                <a:lnTo>
                  <a:pt x="553" y="633"/>
                </a:lnTo>
                <a:lnTo>
                  <a:pt x="553" y="713"/>
                </a:lnTo>
                <a:lnTo>
                  <a:pt x="473" y="713"/>
                </a:lnTo>
                <a:lnTo>
                  <a:pt x="473" y="633"/>
                </a:lnTo>
                <a:close/>
                <a:moveTo>
                  <a:pt x="316" y="633"/>
                </a:moveTo>
                <a:lnTo>
                  <a:pt x="395" y="633"/>
                </a:lnTo>
                <a:lnTo>
                  <a:pt x="395" y="713"/>
                </a:lnTo>
                <a:lnTo>
                  <a:pt x="316" y="713"/>
                </a:lnTo>
                <a:lnTo>
                  <a:pt x="316" y="633"/>
                </a:lnTo>
                <a:close/>
                <a:moveTo>
                  <a:pt x="158" y="633"/>
                </a:moveTo>
                <a:lnTo>
                  <a:pt x="236" y="633"/>
                </a:lnTo>
                <a:lnTo>
                  <a:pt x="236" y="713"/>
                </a:lnTo>
                <a:lnTo>
                  <a:pt x="158" y="713"/>
                </a:lnTo>
                <a:lnTo>
                  <a:pt x="158" y="633"/>
                </a:lnTo>
                <a:close/>
                <a:moveTo>
                  <a:pt x="710" y="554"/>
                </a:moveTo>
                <a:lnTo>
                  <a:pt x="790" y="554"/>
                </a:lnTo>
                <a:lnTo>
                  <a:pt x="790" y="633"/>
                </a:lnTo>
                <a:lnTo>
                  <a:pt x="710" y="633"/>
                </a:lnTo>
                <a:lnTo>
                  <a:pt x="710" y="554"/>
                </a:lnTo>
                <a:close/>
                <a:moveTo>
                  <a:pt x="553" y="554"/>
                </a:moveTo>
                <a:lnTo>
                  <a:pt x="632" y="554"/>
                </a:lnTo>
                <a:lnTo>
                  <a:pt x="632" y="633"/>
                </a:lnTo>
                <a:lnTo>
                  <a:pt x="553" y="633"/>
                </a:lnTo>
                <a:lnTo>
                  <a:pt x="553" y="554"/>
                </a:lnTo>
                <a:close/>
                <a:moveTo>
                  <a:pt x="395" y="554"/>
                </a:moveTo>
                <a:lnTo>
                  <a:pt x="473" y="554"/>
                </a:lnTo>
                <a:lnTo>
                  <a:pt x="473" y="633"/>
                </a:lnTo>
                <a:lnTo>
                  <a:pt x="395" y="633"/>
                </a:lnTo>
                <a:lnTo>
                  <a:pt x="395" y="554"/>
                </a:lnTo>
                <a:close/>
                <a:moveTo>
                  <a:pt x="236" y="554"/>
                </a:moveTo>
                <a:lnTo>
                  <a:pt x="316" y="554"/>
                </a:lnTo>
                <a:lnTo>
                  <a:pt x="316" y="633"/>
                </a:lnTo>
                <a:lnTo>
                  <a:pt x="236" y="633"/>
                </a:lnTo>
                <a:lnTo>
                  <a:pt x="236" y="554"/>
                </a:lnTo>
                <a:close/>
                <a:moveTo>
                  <a:pt x="78" y="554"/>
                </a:moveTo>
                <a:lnTo>
                  <a:pt x="158" y="554"/>
                </a:lnTo>
                <a:lnTo>
                  <a:pt x="158" y="633"/>
                </a:lnTo>
                <a:lnTo>
                  <a:pt x="78" y="633"/>
                </a:lnTo>
                <a:lnTo>
                  <a:pt x="78" y="554"/>
                </a:lnTo>
                <a:close/>
                <a:moveTo>
                  <a:pt x="632" y="476"/>
                </a:moveTo>
                <a:lnTo>
                  <a:pt x="710" y="476"/>
                </a:lnTo>
                <a:lnTo>
                  <a:pt x="710" y="554"/>
                </a:lnTo>
                <a:lnTo>
                  <a:pt x="632" y="554"/>
                </a:lnTo>
                <a:lnTo>
                  <a:pt x="632" y="476"/>
                </a:lnTo>
                <a:close/>
                <a:moveTo>
                  <a:pt x="473" y="476"/>
                </a:moveTo>
                <a:lnTo>
                  <a:pt x="553" y="476"/>
                </a:lnTo>
                <a:lnTo>
                  <a:pt x="553" y="554"/>
                </a:lnTo>
                <a:lnTo>
                  <a:pt x="473" y="554"/>
                </a:lnTo>
                <a:lnTo>
                  <a:pt x="473" y="476"/>
                </a:lnTo>
                <a:close/>
                <a:moveTo>
                  <a:pt x="316" y="476"/>
                </a:moveTo>
                <a:lnTo>
                  <a:pt x="395" y="476"/>
                </a:lnTo>
                <a:lnTo>
                  <a:pt x="395" y="554"/>
                </a:lnTo>
                <a:lnTo>
                  <a:pt x="316" y="554"/>
                </a:lnTo>
                <a:lnTo>
                  <a:pt x="316" y="476"/>
                </a:lnTo>
                <a:close/>
                <a:moveTo>
                  <a:pt x="158" y="476"/>
                </a:moveTo>
                <a:lnTo>
                  <a:pt x="236" y="476"/>
                </a:lnTo>
                <a:lnTo>
                  <a:pt x="236" y="554"/>
                </a:lnTo>
                <a:lnTo>
                  <a:pt x="158" y="554"/>
                </a:lnTo>
                <a:lnTo>
                  <a:pt x="158" y="476"/>
                </a:lnTo>
                <a:close/>
                <a:moveTo>
                  <a:pt x="710" y="396"/>
                </a:moveTo>
                <a:lnTo>
                  <a:pt x="790" y="396"/>
                </a:lnTo>
                <a:lnTo>
                  <a:pt x="790" y="476"/>
                </a:lnTo>
                <a:lnTo>
                  <a:pt x="710" y="476"/>
                </a:lnTo>
                <a:lnTo>
                  <a:pt x="710" y="396"/>
                </a:lnTo>
                <a:close/>
                <a:moveTo>
                  <a:pt x="553" y="396"/>
                </a:moveTo>
                <a:lnTo>
                  <a:pt x="632" y="396"/>
                </a:lnTo>
                <a:lnTo>
                  <a:pt x="632" y="476"/>
                </a:lnTo>
                <a:lnTo>
                  <a:pt x="553" y="476"/>
                </a:lnTo>
                <a:lnTo>
                  <a:pt x="553" y="396"/>
                </a:lnTo>
                <a:close/>
                <a:moveTo>
                  <a:pt x="395" y="396"/>
                </a:moveTo>
                <a:lnTo>
                  <a:pt x="473" y="396"/>
                </a:lnTo>
                <a:lnTo>
                  <a:pt x="473" y="476"/>
                </a:lnTo>
                <a:lnTo>
                  <a:pt x="395" y="476"/>
                </a:lnTo>
                <a:lnTo>
                  <a:pt x="395" y="396"/>
                </a:lnTo>
                <a:close/>
                <a:moveTo>
                  <a:pt x="236" y="396"/>
                </a:moveTo>
                <a:lnTo>
                  <a:pt x="316" y="396"/>
                </a:lnTo>
                <a:lnTo>
                  <a:pt x="316" y="476"/>
                </a:lnTo>
                <a:lnTo>
                  <a:pt x="236" y="476"/>
                </a:lnTo>
                <a:lnTo>
                  <a:pt x="236" y="396"/>
                </a:lnTo>
                <a:close/>
                <a:moveTo>
                  <a:pt x="78" y="396"/>
                </a:moveTo>
                <a:lnTo>
                  <a:pt x="158" y="396"/>
                </a:lnTo>
                <a:lnTo>
                  <a:pt x="158" y="476"/>
                </a:lnTo>
                <a:lnTo>
                  <a:pt x="78" y="476"/>
                </a:lnTo>
                <a:lnTo>
                  <a:pt x="78" y="396"/>
                </a:lnTo>
                <a:close/>
                <a:moveTo>
                  <a:pt x="632" y="317"/>
                </a:moveTo>
                <a:lnTo>
                  <a:pt x="710" y="317"/>
                </a:lnTo>
                <a:lnTo>
                  <a:pt x="710" y="396"/>
                </a:lnTo>
                <a:lnTo>
                  <a:pt x="632" y="396"/>
                </a:lnTo>
                <a:lnTo>
                  <a:pt x="632" y="317"/>
                </a:lnTo>
                <a:close/>
                <a:moveTo>
                  <a:pt x="473" y="317"/>
                </a:moveTo>
                <a:lnTo>
                  <a:pt x="553" y="317"/>
                </a:lnTo>
                <a:lnTo>
                  <a:pt x="553" y="396"/>
                </a:lnTo>
                <a:lnTo>
                  <a:pt x="473" y="396"/>
                </a:lnTo>
                <a:lnTo>
                  <a:pt x="473" y="317"/>
                </a:lnTo>
                <a:close/>
                <a:moveTo>
                  <a:pt x="316" y="317"/>
                </a:moveTo>
                <a:lnTo>
                  <a:pt x="395" y="317"/>
                </a:lnTo>
                <a:lnTo>
                  <a:pt x="395" y="396"/>
                </a:lnTo>
                <a:lnTo>
                  <a:pt x="316" y="396"/>
                </a:lnTo>
                <a:lnTo>
                  <a:pt x="316" y="317"/>
                </a:lnTo>
                <a:close/>
                <a:moveTo>
                  <a:pt x="158" y="317"/>
                </a:moveTo>
                <a:lnTo>
                  <a:pt x="236" y="317"/>
                </a:lnTo>
                <a:lnTo>
                  <a:pt x="236" y="396"/>
                </a:lnTo>
                <a:lnTo>
                  <a:pt x="158" y="396"/>
                </a:lnTo>
                <a:lnTo>
                  <a:pt x="158" y="317"/>
                </a:lnTo>
                <a:close/>
                <a:moveTo>
                  <a:pt x="710" y="239"/>
                </a:moveTo>
                <a:lnTo>
                  <a:pt x="790" y="239"/>
                </a:lnTo>
                <a:lnTo>
                  <a:pt x="790" y="317"/>
                </a:lnTo>
                <a:lnTo>
                  <a:pt x="710" y="317"/>
                </a:lnTo>
                <a:lnTo>
                  <a:pt x="710" y="239"/>
                </a:lnTo>
                <a:close/>
                <a:moveTo>
                  <a:pt x="553" y="239"/>
                </a:moveTo>
                <a:lnTo>
                  <a:pt x="632" y="239"/>
                </a:lnTo>
                <a:lnTo>
                  <a:pt x="632" y="317"/>
                </a:lnTo>
                <a:lnTo>
                  <a:pt x="553" y="317"/>
                </a:lnTo>
                <a:lnTo>
                  <a:pt x="553" y="239"/>
                </a:lnTo>
                <a:close/>
                <a:moveTo>
                  <a:pt x="395" y="239"/>
                </a:moveTo>
                <a:lnTo>
                  <a:pt x="473" y="239"/>
                </a:lnTo>
                <a:lnTo>
                  <a:pt x="473" y="317"/>
                </a:lnTo>
                <a:lnTo>
                  <a:pt x="395" y="317"/>
                </a:lnTo>
                <a:lnTo>
                  <a:pt x="395" y="239"/>
                </a:lnTo>
                <a:close/>
                <a:moveTo>
                  <a:pt x="236" y="239"/>
                </a:moveTo>
                <a:lnTo>
                  <a:pt x="316" y="239"/>
                </a:lnTo>
                <a:lnTo>
                  <a:pt x="316" y="317"/>
                </a:lnTo>
                <a:lnTo>
                  <a:pt x="236" y="317"/>
                </a:lnTo>
                <a:lnTo>
                  <a:pt x="236" y="239"/>
                </a:lnTo>
                <a:close/>
                <a:moveTo>
                  <a:pt x="78" y="239"/>
                </a:moveTo>
                <a:lnTo>
                  <a:pt x="158" y="239"/>
                </a:lnTo>
                <a:lnTo>
                  <a:pt x="158" y="317"/>
                </a:lnTo>
                <a:lnTo>
                  <a:pt x="78" y="317"/>
                </a:lnTo>
                <a:lnTo>
                  <a:pt x="78" y="239"/>
                </a:lnTo>
                <a:close/>
                <a:moveTo>
                  <a:pt x="78" y="198"/>
                </a:moveTo>
                <a:lnTo>
                  <a:pt x="64" y="202"/>
                </a:lnTo>
                <a:lnTo>
                  <a:pt x="51" y="210"/>
                </a:lnTo>
                <a:lnTo>
                  <a:pt x="43" y="223"/>
                </a:lnTo>
                <a:lnTo>
                  <a:pt x="39" y="239"/>
                </a:lnTo>
                <a:lnTo>
                  <a:pt x="39" y="713"/>
                </a:lnTo>
                <a:lnTo>
                  <a:pt x="43" y="728"/>
                </a:lnTo>
                <a:lnTo>
                  <a:pt x="51" y="740"/>
                </a:lnTo>
                <a:lnTo>
                  <a:pt x="64" y="749"/>
                </a:lnTo>
                <a:lnTo>
                  <a:pt x="78" y="752"/>
                </a:lnTo>
                <a:lnTo>
                  <a:pt x="790" y="752"/>
                </a:lnTo>
                <a:lnTo>
                  <a:pt x="806" y="749"/>
                </a:lnTo>
                <a:lnTo>
                  <a:pt x="818" y="740"/>
                </a:lnTo>
                <a:lnTo>
                  <a:pt x="827" y="728"/>
                </a:lnTo>
                <a:lnTo>
                  <a:pt x="829" y="713"/>
                </a:lnTo>
                <a:lnTo>
                  <a:pt x="829" y="239"/>
                </a:lnTo>
                <a:lnTo>
                  <a:pt x="827" y="223"/>
                </a:lnTo>
                <a:lnTo>
                  <a:pt x="818" y="210"/>
                </a:lnTo>
                <a:lnTo>
                  <a:pt x="806" y="202"/>
                </a:lnTo>
                <a:lnTo>
                  <a:pt x="790" y="198"/>
                </a:lnTo>
                <a:lnTo>
                  <a:pt x="78" y="198"/>
                </a:lnTo>
                <a:close/>
                <a:moveTo>
                  <a:pt x="276" y="0"/>
                </a:moveTo>
                <a:lnTo>
                  <a:pt x="291" y="4"/>
                </a:lnTo>
                <a:lnTo>
                  <a:pt x="305" y="12"/>
                </a:lnTo>
                <a:lnTo>
                  <a:pt x="312" y="25"/>
                </a:lnTo>
                <a:lnTo>
                  <a:pt x="316" y="41"/>
                </a:lnTo>
                <a:lnTo>
                  <a:pt x="315" y="46"/>
                </a:lnTo>
                <a:lnTo>
                  <a:pt x="314" y="50"/>
                </a:lnTo>
                <a:lnTo>
                  <a:pt x="422" y="159"/>
                </a:lnTo>
                <a:lnTo>
                  <a:pt x="446" y="159"/>
                </a:lnTo>
                <a:lnTo>
                  <a:pt x="555" y="50"/>
                </a:lnTo>
                <a:lnTo>
                  <a:pt x="553" y="46"/>
                </a:lnTo>
                <a:lnTo>
                  <a:pt x="553" y="41"/>
                </a:lnTo>
                <a:lnTo>
                  <a:pt x="556" y="25"/>
                </a:lnTo>
                <a:lnTo>
                  <a:pt x="565" y="12"/>
                </a:lnTo>
                <a:lnTo>
                  <a:pt x="577" y="4"/>
                </a:lnTo>
                <a:lnTo>
                  <a:pt x="593" y="0"/>
                </a:lnTo>
                <a:lnTo>
                  <a:pt x="608" y="4"/>
                </a:lnTo>
                <a:lnTo>
                  <a:pt x="620" y="12"/>
                </a:lnTo>
                <a:lnTo>
                  <a:pt x="629" y="25"/>
                </a:lnTo>
                <a:lnTo>
                  <a:pt x="632" y="41"/>
                </a:lnTo>
                <a:lnTo>
                  <a:pt x="629" y="55"/>
                </a:lnTo>
                <a:lnTo>
                  <a:pt x="620" y="69"/>
                </a:lnTo>
                <a:lnTo>
                  <a:pt x="608" y="76"/>
                </a:lnTo>
                <a:lnTo>
                  <a:pt x="593" y="80"/>
                </a:lnTo>
                <a:lnTo>
                  <a:pt x="587" y="79"/>
                </a:lnTo>
                <a:lnTo>
                  <a:pt x="582" y="79"/>
                </a:lnTo>
                <a:lnTo>
                  <a:pt x="502" y="159"/>
                </a:lnTo>
                <a:lnTo>
                  <a:pt x="790" y="159"/>
                </a:lnTo>
                <a:lnTo>
                  <a:pt x="811" y="161"/>
                </a:lnTo>
                <a:lnTo>
                  <a:pt x="829" y="169"/>
                </a:lnTo>
                <a:lnTo>
                  <a:pt x="846" y="182"/>
                </a:lnTo>
                <a:lnTo>
                  <a:pt x="858" y="198"/>
                </a:lnTo>
                <a:lnTo>
                  <a:pt x="866" y="216"/>
                </a:lnTo>
                <a:lnTo>
                  <a:pt x="869" y="239"/>
                </a:lnTo>
                <a:lnTo>
                  <a:pt x="869" y="713"/>
                </a:lnTo>
                <a:lnTo>
                  <a:pt x="866" y="734"/>
                </a:lnTo>
                <a:lnTo>
                  <a:pt x="858" y="752"/>
                </a:lnTo>
                <a:lnTo>
                  <a:pt x="846" y="768"/>
                </a:lnTo>
                <a:lnTo>
                  <a:pt x="829" y="781"/>
                </a:lnTo>
                <a:lnTo>
                  <a:pt x="811" y="789"/>
                </a:lnTo>
                <a:lnTo>
                  <a:pt x="790" y="791"/>
                </a:lnTo>
                <a:lnTo>
                  <a:pt x="710" y="791"/>
                </a:lnTo>
                <a:lnTo>
                  <a:pt x="710" y="850"/>
                </a:lnTo>
                <a:lnTo>
                  <a:pt x="710" y="855"/>
                </a:lnTo>
                <a:lnTo>
                  <a:pt x="708" y="861"/>
                </a:lnTo>
                <a:lnTo>
                  <a:pt x="705" y="864"/>
                </a:lnTo>
                <a:lnTo>
                  <a:pt x="701" y="867"/>
                </a:lnTo>
                <a:lnTo>
                  <a:pt x="696" y="870"/>
                </a:lnTo>
                <a:lnTo>
                  <a:pt x="691" y="871"/>
                </a:lnTo>
                <a:lnTo>
                  <a:pt x="685" y="870"/>
                </a:lnTo>
                <a:lnTo>
                  <a:pt x="682" y="867"/>
                </a:lnTo>
                <a:lnTo>
                  <a:pt x="678" y="864"/>
                </a:lnTo>
                <a:lnTo>
                  <a:pt x="674" y="861"/>
                </a:lnTo>
                <a:lnTo>
                  <a:pt x="672" y="855"/>
                </a:lnTo>
                <a:lnTo>
                  <a:pt x="671" y="850"/>
                </a:lnTo>
                <a:lnTo>
                  <a:pt x="671" y="830"/>
                </a:lnTo>
                <a:lnTo>
                  <a:pt x="197" y="830"/>
                </a:lnTo>
                <a:lnTo>
                  <a:pt x="197" y="850"/>
                </a:lnTo>
                <a:lnTo>
                  <a:pt x="196" y="855"/>
                </a:lnTo>
                <a:lnTo>
                  <a:pt x="195" y="861"/>
                </a:lnTo>
                <a:lnTo>
                  <a:pt x="192" y="864"/>
                </a:lnTo>
                <a:lnTo>
                  <a:pt x="188" y="867"/>
                </a:lnTo>
                <a:lnTo>
                  <a:pt x="183" y="870"/>
                </a:lnTo>
                <a:lnTo>
                  <a:pt x="178" y="871"/>
                </a:lnTo>
                <a:lnTo>
                  <a:pt x="172" y="870"/>
                </a:lnTo>
                <a:lnTo>
                  <a:pt x="167" y="867"/>
                </a:lnTo>
                <a:lnTo>
                  <a:pt x="163" y="864"/>
                </a:lnTo>
                <a:lnTo>
                  <a:pt x="161" y="861"/>
                </a:lnTo>
                <a:lnTo>
                  <a:pt x="158" y="855"/>
                </a:lnTo>
                <a:lnTo>
                  <a:pt x="158" y="850"/>
                </a:lnTo>
                <a:lnTo>
                  <a:pt x="158" y="791"/>
                </a:lnTo>
                <a:lnTo>
                  <a:pt x="78" y="791"/>
                </a:lnTo>
                <a:lnTo>
                  <a:pt x="57" y="789"/>
                </a:lnTo>
                <a:lnTo>
                  <a:pt x="39" y="781"/>
                </a:lnTo>
                <a:lnTo>
                  <a:pt x="23" y="768"/>
                </a:lnTo>
                <a:lnTo>
                  <a:pt x="10" y="752"/>
                </a:lnTo>
                <a:lnTo>
                  <a:pt x="2" y="734"/>
                </a:lnTo>
                <a:lnTo>
                  <a:pt x="0" y="713"/>
                </a:lnTo>
                <a:lnTo>
                  <a:pt x="0" y="239"/>
                </a:lnTo>
                <a:lnTo>
                  <a:pt x="2" y="216"/>
                </a:lnTo>
                <a:lnTo>
                  <a:pt x="10" y="198"/>
                </a:lnTo>
                <a:lnTo>
                  <a:pt x="23" y="182"/>
                </a:lnTo>
                <a:lnTo>
                  <a:pt x="39" y="169"/>
                </a:lnTo>
                <a:lnTo>
                  <a:pt x="57" y="161"/>
                </a:lnTo>
                <a:lnTo>
                  <a:pt x="78" y="159"/>
                </a:lnTo>
                <a:lnTo>
                  <a:pt x="367" y="159"/>
                </a:lnTo>
                <a:lnTo>
                  <a:pt x="286" y="79"/>
                </a:lnTo>
                <a:lnTo>
                  <a:pt x="281" y="79"/>
                </a:lnTo>
                <a:lnTo>
                  <a:pt x="276" y="80"/>
                </a:lnTo>
                <a:lnTo>
                  <a:pt x="261" y="76"/>
                </a:lnTo>
                <a:lnTo>
                  <a:pt x="248" y="69"/>
                </a:lnTo>
                <a:lnTo>
                  <a:pt x="240" y="55"/>
                </a:lnTo>
                <a:lnTo>
                  <a:pt x="236" y="41"/>
                </a:lnTo>
                <a:lnTo>
                  <a:pt x="240" y="25"/>
                </a:lnTo>
                <a:lnTo>
                  <a:pt x="248" y="12"/>
                </a:lnTo>
                <a:lnTo>
                  <a:pt x="261" y="4"/>
                </a:lnTo>
                <a:lnTo>
                  <a:pt x="2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2" name="Freeform 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251723" y="7857011"/>
            <a:ext cx="443588" cy="444098"/>
          </a:xfrm>
          <a:custGeom>
            <a:avLst/>
            <a:gdLst>
              <a:gd name="T0" fmla="*/ 761 w 870"/>
              <a:gd name="T1" fmla="*/ 557 h 871"/>
              <a:gd name="T2" fmla="*/ 770 w 870"/>
              <a:gd name="T3" fmla="*/ 569 h 871"/>
              <a:gd name="T4" fmla="*/ 767 w 870"/>
              <a:gd name="T5" fmla="*/ 584 h 871"/>
              <a:gd name="T6" fmla="*/ 756 w 870"/>
              <a:gd name="T7" fmla="*/ 593 h 871"/>
              <a:gd name="T8" fmla="*/ 741 w 870"/>
              <a:gd name="T9" fmla="*/ 591 h 871"/>
              <a:gd name="T10" fmla="*/ 732 w 870"/>
              <a:gd name="T11" fmla="*/ 579 h 871"/>
              <a:gd name="T12" fmla="*/ 733 w 870"/>
              <a:gd name="T13" fmla="*/ 565 h 871"/>
              <a:gd name="T14" fmla="*/ 745 w 870"/>
              <a:gd name="T15" fmla="*/ 556 h 871"/>
              <a:gd name="T16" fmla="*/ 756 w 870"/>
              <a:gd name="T17" fmla="*/ 476 h 871"/>
              <a:gd name="T18" fmla="*/ 767 w 870"/>
              <a:gd name="T19" fmla="*/ 485 h 871"/>
              <a:gd name="T20" fmla="*/ 770 w 870"/>
              <a:gd name="T21" fmla="*/ 501 h 871"/>
              <a:gd name="T22" fmla="*/ 761 w 870"/>
              <a:gd name="T23" fmla="*/ 512 h 871"/>
              <a:gd name="T24" fmla="*/ 745 w 870"/>
              <a:gd name="T25" fmla="*/ 514 h 871"/>
              <a:gd name="T26" fmla="*/ 733 w 870"/>
              <a:gd name="T27" fmla="*/ 504 h 871"/>
              <a:gd name="T28" fmla="*/ 732 w 870"/>
              <a:gd name="T29" fmla="*/ 490 h 871"/>
              <a:gd name="T30" fmla="*/ 741 w 870"/>
              <a:gd name="T31" fmla="*/ 478 h 871"/>
              <a:gd name="T32" fmla="*/ 159 w 870"/>
              <a:gd name="T33" fmla="*/ 396 h 871"/>
              <a:gd name="T34" fmla="*/ 514 w 870"/>
              <a:gd name="T35" fmla="*/ 396 h 871"/>
              <a:gd name="T36" fmla="*/ 766 w 870"/>
              <a:gd name="T37" fmla="*/ 359 h 871"/>
              <a:gd name="T38" fmla="*/ 791 w 870"/>
              <a:gd name="T39" fmla="*/ 396 h 871"/>
              <a:gd name="T40" fmla="*/ 766 w 870"/>
              <a:gd name="T41" fmla="*/ 432 h 871"/>
              <a:gd name="T42" fmla="*/ 723 w 870"/>
              <a:gd name="T43" fmla="*/ 425 h 871"/>
              <a:gd name="T44" fmla="*/ 715 w 870"/>
              <a:gd name="T45" fmla="*/ 381 h 871"/>
              <a:gd name="T46" fmla="*/ 750 w 870"/>
              <a:gd name="T47" fmla="*/ 357 h 871"/>
              <a:gd name="T48" fmla="*/ 554 w 870"/>
              <a:gd name="T49" fmla="*/ 752 h 871"/>
              <a:gd name="T50" fmla="*/ 672 w 870"/>
              <a:gd name="T51" fmla="*/ 278 h 871"/>
              <a:gd name="T52" fmla="*/ 805 w 870"/>
              <a:gd name="T53" fmla="*/ 828 h 871"/>
              <a:gd name="T54" fmla="*/ 830 w 870"/>
              <a:gd name="T55" fmla="*/ 791 h 871"/>
              <a:gd name="T56" fmla="*/ 819 w 870"/>
              <a:gd name="T57" fmla="*/ 290 h 871"/>
              <a:gd name="T58" fmla="*/ 672 w 870"/>
              <a:gd name="T59" fmla="*/ 278 h 871"/>
              <a:gd name="T60" fmla="*/ 51 w 870"/>
              <a:gd name="T61" fmla="*/ 290 h 871"/>
              <a:gd name="T62" fmla="*/ 40 w 870"/>
              <a:gd name="T63" fmla="*/ 791 h 871"/>
              <a:gd name="T64" fmla="*/ 65 w 870"/>
              <a:gd name="T65" fmla="*/ 828 h 871"/>
              <a:gd name="T66" fmla="*/ 633 w 870"/>
              <a:gd name="T67" fmla="*/ 278 h 871"/>
              <a:gd name="T68" fmla="*/ 292 w 870"/>
              <a:gd name="T69" fmla="*/ 4 h 871"/>
              <a:gd name="T70" fmla="*/ 316 w 870"/>
              <a:gd name="T71" fmla="*/ 41 h 871"/>
              <a:gd name="T72" fmla="*/ 425 w 870"/>
              <a:gd name="T73" fmla="*/ 160 h 871"/>
              <a:gd name="T74" fmla="*/ 440 w 870"/>
              <a:gd name="T75" fmla="*/ 159 h 871"/>
              <a:gd name="T76" fmla="*/ 554 w 870"/>
              <a:gd name="T77" fmla="*/ 46 h 871"/>
              <a:gd name="T78" fmla="*/ 565 w 870"/>
              <a:gd name="T79" fmla="*/ 12 h 871"/>
              <a:gd name="T80" fmla="*/ 608 w 870"/>
              <a:gd name="T81" fmla="*/ 4 h 871"/>
              <a:gd name="T82" fmla="*/ 633 w 870"/>
              <a:gd name="T83" fmla="*/ 41 h 871"/>
              <a:gd name="T84" fmla="*/ 608 w 870"/>
              <a:gd name="T85" fmla="*/ 76 h 871"/>
              <a:gd name="T86" fmla="*/ 583 w 870"/>
              <a:gd name="T87" fmla="*/ 79 h 871"/>
              <a:gd name="T88" fmla="*/ 523 w 870"/>
              <a:gd name="T89" fmla="*/ 213 h 871"/>
              <a:gd name="T90" fmla="*/ 812 w 870"/>
              <a:gd name="T91" fmla="*/ 241 h 871"/>
              <a:gd name="T92" fmla="*/ 859 w 870"/>
              <a:gd name="T93" fmla="*/ 277 h 871"/>
              <a:gd name="T94" fmla="*/ 870 w 870"/>
              <a:gd name="T95" fmla="*/ 791 h 871"/>
              <a:gd name="T96" fmla="*/ 846 w 870"/>
              <a:gd name="T97" fmla="*/ 847 h 871"/>
              <a:gd name="T98" fmla="*/ 791 w 870"/>
              <a:gd name="T99" fmla="*/ 871 h 871"/>
              <a:gd name="T100" fmla="*/ 40 w 870"/>
              <a:gd name="T101" fmla="*/ 859 h 871"/>
              <a:gd name="T102" fmla="*/ 3 w 870"/>
              <a:gd name="T103" fmla="*/ 812 h 871"/>
              <a:gd name="T104" fmla="*/ 3 w 870"/>
              <a:gd name="T105" fmla="*/ 296 h 871"/>
              <a:gd name="T106" fmla="*/ 40 w 870"/>
              <a:gd name="T107" fmla="*/ 249 h 871"/>
              <a:gd name="T108" fmla="*/ 338 w 870"/>
              <a:gd name="T109" fmla="*/ 239 h 871"/>
              <a:gd name="T110" fmla="*/ 383 w 870"/>
              <a:gd name="T111" fmla="*/ 175 h 871"/>
              <a:gd name="T112" fmla="*/ 277 w 870"/>
              <a:gd name="T113" fmla="*/ 80 h 871"/>
              <a:gd name="T114" fmla="*/ 240 w 870"/>
              <a:gd name="T115" fmla="*/ 55 h 871"/>
              <a:gd name="T116" fmla="*/ 249 w 870"/>
              <a:gd name="T117" fmla="*/ 12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70" h="871">
                <a:moveTo>
                  <a:pt x="750" y="554"/>
                </a:moveTo>
                <a:lnTo>
                  <a:pt x="756" y="556"/>
                </a:lnTo>
                <a:lnTo>
                  <a:pt x="761" y="557"/>
                </a:lnTo>
                <a:lnTo>
                  <a:pt x="765" y="559"/>
                </a:lnTo>
                <a:lnTo>
                  <a:pt x="767" y="565"/>
                </a:lnTo>
                <a:lnTo>
                  <a:pt x="770" y="569"/>
                </a:lnTo>
                <a:lnTo>
                  <a:pt x="771" y="574"/>
                </a:lnTo>
                <a:lnTo>
                  <a:pt x="770" y="579"/>
                </a:lnTo>
                <a:lnTo>
                  <a:pt x="767" y="584"/>
                </a:lnTo>
                <a:lnTo>
                  <a:pt x="765" y="588"/>
                </a:lnTo>
                <a:lnTo>
                  <a:pt x="761" y="591"/>
                </a:lnTo>
                <a:lnTo>
                  <a:pt x="756" y="593"/>
                </a:lnTo>
                <a:lnTo>
                  <a:pt x="750" y="593"/>
                </a:lnTo>
                <a:lnTo>
                  <a:pt x="745" y="593"/>
                </a:lnTo>
                <a:lnTo>
                  <a:pt x="741" y="591"/>
                </a:lnTo>
                <a:lnTo>
                  <a:pt x="737" y="588"/>
                </a:lnTo>
                <a:lnTo>
                  <a:pt x="733" y="584"/>
                </a:lnTo>
                <a:lnTo>
                  <a:pt x="732" y="579"/>
                </a:lnTo>
                <a:lnTo>
                  <a:pt x="731" y="574"/>
                </a:lnTo>
                <a:lnTo>
                  <a:pt x="732" y="569"/>
                </a:lnTo>
                <a:lnTo>
                  <a:pt x="733" y="565"/>
                </a:lnTo>
                <a:lnTo>
                  <a:pt x="737" y="559"/>
                </a:lnTo>
                <a:lnTo>
                  <a:pt x="741" y="557"/>
                </a:lnTo>
                <a:lnTo>
                  <a:pt x="745" y="556"/>
                </a:lnTo>
                <a:lnTo>
                  <a:pt x="750" y="554"/>
                </a:lnTo>
                <a:close/>
                <a:moveTo>
                  <a:pt x="750" y="476"/>
                </a:moveTo>
                <a:lnTo>
                  <a:pt x="756" y="476"/>
                </a:lnTo>
                <a:lnTo>
                  <a:pt x="761" y="478"/>
                </a:lnTo>
                <a:lnTo>
                  <a:pt x="765" y="481"/>
                </a:lnTo>
                <a:lnTo>
                  <a:pt x="767" y="485"/>
                </a:lnTo>
                <a:lnTo>
                  <a:pt x="770" y="490"/>
                </a:lnTo>
                <a:lnTo>
                  <a:pt x="771" y="495"/>
                </a:lnTo>
                <a:lnTo>
                  <a:pt x="770" y="501"/>
                </a:lnTo>
                <a:lnTo>
                  <a:pt x="767" y="504"/>
                </a:lnTo>
                <a:lnTo>
                  <a:pt x="765" y="508"/>
                </a:lnTo>
                <a:lnTo>
                  <a:pt x="761" y="512"/>
                </a:lnTo>
                <a:lnTo>
                  <a:pt x="756" y="514"/>
                </a:lnTo>
                <a:lnTo>
                  <a:pt x="750" y="515"/>
                </a:lnTo>
                <a:lnTo>
                  <a:pt x="745" y="514"/>
                </a:lnTo>
                <a:lnTo>
                  <a:pt x="741" y="512"/>
                </a:lnTo>
                <a:lnTo>
                  <a:pt x="737" y="508"/>
                </a:lnTo>
                <a:lnTo>
                  <a:pt x="733" y="504"/>
                </a:lnTo>
                <a:lnTo>
                  <a:pt x="732" y="501"/>
                </a:lnTo>
                <a:lnTo>
                  <a:pt x="731" y="495"/>
                </a:lnTo>
                <a:lnTo>
                  <a:pt x="732" y="490"/>
                </a:lnTo>
                <a:lnTo>
                  <a:pt x="733" y="485"/>
                </a:lnTo>
                <a:lnTo>
                  <a:pt x="737" y="481"/>
                </a:lnTo>
                <a:lnTo>
                  <a:pt x="741" y="478"/>
                </a:lnTo>
                <a:lnTo>
                  <a:pt x="745" y="476"/>
                </a:lnTo>
                <a:lnTo>
                  <a:pt x="750" y="476"/>
                </a:lnTo>
                <a:close/>
                <a:moveTo>
                  <a:pt x="159" y="396"/>
                </a:moveTo>
                <a:lnTo>
                  <a:pt x="159" y="713"/>
                </a:lnTo>
                <a:lnTo>
                  <a:pt x="514" y="713"/>
                </a:lnTo>
                <a:lnTo>
                  <a:pt x="514" y="396"/>
                </a:lnTo>
                <a:lnTo>
                  <a:pt x="159" y="396"/>
                </a:lnTo>
                <a:close/>
                <a:moveTo>
                  <a:pt x="750" y="357"/>
                </a:moveTo>
                <a:lnTo>
                  <a:pt x="766" y="359"/>
                </a:lnTo>
                <a:lnTo>
                  <a:pt x="779" y="368"/>
                </a:lnTo>
                <a:lnTo>
                  <a:pt x="787" y="381"/>
                </a:lnTo>
                <a:lnTo>
                  <a:pt x="791" y="396"/>
                </a:lnTo>
                <a:lnTo>
                  <a:pt x="787" y="412"/>
                </a:lnTo>
                <a:lnTo>
                  <a:pt x="779" y="425"/>
                </a:lnTo>
                <a:lnTo>
                  <a:pt x="766" y="432"/>
                </a:lnTo>
                <a:lnTo>
                  <a:pt x="750" y="435"/>
                </a:lnTo>
                <a:lnTo>
                  <a:pt x="736" y="432"/>
                </a:lnTo>
                <a:lnTo>
                  <a:pt x="723" y="425"/>
                </a:lnTo>
                <a:lnTo>
                  <a:pt x="715" y="412"/>
                </a:lnTo>
                <a:lnTo>
                  <a:pt x="711" y="396"/>
                </a:lnTo>
                <a:lnTo>
                  <a:pt x="715" y="381"/>
                </a:lnTo>
                <a:lnTo>
                  <a:pt x="723" y="368"/>
                </a:lnTo>
                <a:lnTo>
                  <a:pt x="736" y="359"/>
                </a:lnTo>
                <a:lnTo>
                  <a:pt x="750" y="357"/>
                </a:lnTo>
                <a:close/>
                <a:moveTo>
                  <a:pt x="118" y="357"/>
                </a:moveTo>
                <a:lnTo>
                  <a:pt x="554" y="357"/>
                </a:lnTo>
                <a:lnTo>
                  <a:pt x="554" y="752"/>
                </a:lnTo>
                <a:lnTo>
                  <a:pt x="118" y="752"/>
                </a:lnTo>
                <a:lnTo>
                  <a:pt x="118" y="357"/>
                </a:lnTo>
                <a:close/>
                <a:moveTo>
                  <a:pt x="672" y="278"/>
                </a:moveTo>
                <a:lnTo>
                  <a:pt x="672" y="830"/>
                </a:lnTo>
                <a:lnTo>
                  <a:pt x="791" y="830"/>
                </a:lnTo>
                <a:lnTo>
                  <a:pt x="805" y="828"/>
                </a:lnTo>
                <a:lnTo>
                  <a:pt x="819" y="819"/>
                </a:lnTo>
                <a:lnTo>
                  <a:pt x="826" y="807"/>
                </a:lnTo>
                <a:lnTo>
                  <a:pt x="830" y="791"/>
                </a:lnTo>
                <a:lnTo>
                  <a:pt x="830" y="317"/>
                </a:lnTo>
                <a:lnTo>
                  <a:pt x="826" y="302"/>
                </a:lnTo>
                <a:lnTo>
                  <a:pt x="819" y="290"/>
                </a:lnTo>
                <a:lnTo>
                  <a:pt x="805" y="281"/>
                </a:lnTo>
                <a:lnTo>
                  <a:pt x="791" y="278"/>
                </a:lnTo>
                <a:lnTo>
                  <a:pt x="672" y="278"/>
                </a:lnTo>
                <a:close/>
                <a:moveTo>
                  <a:pt x="79" y="278"/>
                </a:moveTo>
                <a:lnTo>
                  <a:pt x="65" y="281"/>
                </a:lnTo>
                <a:lnTo>
                  <a:pt x="51" y="290"/>
                </a:lnTo>
                <a:lnTo>
                  <a:pt x="42" y="302"/>
                </a:lnTo>
                <a:lnTo>
                  <a:pt x="40" y="317"/>
                </a:lnTo>
                <a:lnTo>
                  <a:pt x="40" y="791"/>
                </a:lnTo>
                <a:lnTo>
                  <a:pt x="42" y="807"/>
                </a:lnTo>
                <a:lnTo>
                  <a:pt x="51" y="819"/>
                </a:lnTo>
                <a:lnTo>
                  <a:pt x="65" y="828"/>
                </a:lnTo>
                <a:lnTo>
                  <a:pt x="79" y="830"/>
                </a:lnTo>
                <a:lnTo>
                  <a:pt x="633" y="830"/>
                </a:lnTo>
                <a:lnTo>
                  <a:pt x="633" y="278"/>
                </a:lnTo>
                <a:lnTo>
                  <a:pt x="79" y="278"/>
                </a:lnTo>
                <a:close/>
                <a:moveTo>
                  <a:pt x="277" y="0"/>
                </a:moveTo>
                <a:lnTo>
                  <a:pt x="292" y="4"/>
                </a:lnTo>
                <a:lnTo>
                  <a:pt x="305" y="12"/>
                </a:lnTo>
                <a:lnTo>
                  <a:pt x="313" y="25"/>
                </a:lnTo>
                <a:lnTo>
                  <a:pt x="316" y="41"/>
                </a:lnTo>
                <a:lnTo>
                  <a:pt x="316" y="46"/>
                </a:lnTo>
                <a:lnTo>
                  <a:pt x="315" y="50"/>
                </a:lnTo>
                <a:lnTo>
                  <a:pt x="425" y="160"/>
                </a:lnTo>
                <a:lnTo>
                  <a:pt x="430" y="159"/>
                </a:lnTo>
                <a:lnTo>
                  <a:pt x="435" y="159"/>
                </a:lnTo>
                <a:lnTo>
                  <a:pt x="440" y="159"/>
                </a:lnTo>
                <a:lnTo>
                  <a:pt x="445" y="160"/>
                </a:lnTo>
                <a:lnTo>
                  <a:pt x="555" y="50"/>
                </a:lnTo>
                <a:lnTo>
                  <a:pt x="554" y="46"/>
                </a:lnTo>
                <a:lnTo>
                  <a:pt x="554" y="41"/>
                </a:lnTo>
                <a:lnTo>
                  <a:pt x="557" y="25"/>
                </a:lnTo>
                <a:lnTo>
                  <a:pt x="565" y="12"/>
                </a:lnTo>
                <a:lnTo>
                  <a:pt x="578" y="4"/>
                </a:lnTo>
                <a:lnTo>
                  <a:pt x="593" y="0"/>
                </a:lnTo>
                <a:lnTo>
                  <a:pt x="608" y="4"/>
                </a:lnTo>
                <a:lnTo>
                  <a:pt x="621" y="12"/>
                </a:lnTo>
                <a:lnTo>
                  <a:pt x="630" y="25"/>
                </a:lnTo>
                <a:lnTo>
                  <a:pt x="633" y="41"/>
                </a:lnTo>
                <a:lnTo>
                  <a:pt x="630" y="55"/>
                </a:lnTo>
                <a:lnTo>
                  <a:pt x="621" y="69"/>
                </a:lnTo>
                <a:lnTo>
                  <a:pt x="608" y="76"/>
                </a:lnTo>
                <a:lnTo>
                  <a:pt x="593" y="80"/>
                </a:lnTo>
                <a:lnTo>
                  <a:pt x="588" y="79"/>
                </a:lnTo>
                <a:lnTo>
                  <a:pt x="583" y="79"/>
                </a:lnTo>
                <a:lnTo>
                  <a:pt x="487" y="175"/>
                </a:lnTo>
                <a:lnTo>
                  <a:pt x="507" y="192"/>
                </a:lnTo>
                <a:lnTo>
                  <a:pt x="523" y="213"/>
                </a:lnTo>
                <a:lnTo>
                  <a:pt x="532" y="239"/>
                </a:lnTo>
                <a:lnTo>
                  <a:pt x="791" y="239"/>
                </a:lnTo>
                <a:lnTo>
                  <a:pt x="812" y="241"/>
                </a:lnTo>
                <a:lnTo>
                  <a:pt x="830" y="249"/>
                </a:lnTo>
                <a:lnTo>
                  <a:pt x="846" y="261"/>
                </a:lnTo>
                <a:lnTo>
                  <a:pt x="859" y="277"/>
                </a:lnTo>
                <a:lnTo>
                  <a:pt x="867" y="296"/>
                </a:lnTo>
                <a:lnTo>
                  <a:pt x="870" y="317"/>
                </a:lnTo>
                <a:lnTo>
                  <a:pt x="870" y="791"/>
                </a:lnTo>
                <a:lnTo>
                  <a:pt x="867" y="812"/>
                </a:lnTo>
                <a:lnTo>
                  <a:pt x="859" y="832"/>
                </a:lnTo>
                <a:lnTo>
                  <a:pt x="846" y="847"/>
                </a:lnTo>
                <a:lnTo>
                  <a:pt x="830" y="859"/>
                </a:lnTo>
                <a:lnTo>
                  <a:pt x="812" y="867"/>
                </a:lnTo>
                <a:lnTo>
                  <a:pt x="791" y="871"/>
                </a:lnTo>
                <a:lnTo>
                  <a:pt x="79" y="871"/>
                </a:lnTo>
                <a:lnTo>
                  <a:pt x="58" y="867"/>
                </a:lnTo>
                <a:lnTo>
                  <a:pt x="40" y="859"/>
                </a:lnTo>
                <a:lnTo>
                  <a:pt x="24" y="847"/>
                </a:lnTo>
                <a:lnTo>
                  <a:pt x="11" y="832"/>
                </a:lnTo>
                <a:lnTo>
                  <a:pt x="3" y="812"/>
                </a:lnTo>
                <a:lnTo>
                  <a:pt x="0" y="791"/>
                </a:lnTo>
                <a:lnTo>
                  <a:pt x="0" y="317"/>
                </a:lnTo>
                <a:lnTo>
                  <a:pt x="3" y="296"/>
                </a:lnTo>
                <a:lnTo>
                  <a:pt x="11" y="277"/>
                </a:lnTo>
                <a:lnTo>
                  <a:pt x="24" y="261"/>
                </a:lnTo>
                <a:lnTo>
                  <a:pt x="40" y="249"/>
                </a:lnTo>
                <a:lnTo>
                  <a:pt x="58" y="241"/>
                </a:lnTo>
                <a:lnTo>
                  <a:pt x="79" y="239"/>
                </a:lnTo>
                <a:lnTo>
                  <a:pt x="338" y="239"/>
                </a:lnTo>
                <a:lnTo>
                  <a:pt x="347" y="213"/>
                </a:lnTo>
                <a:lnTo>
                  <a:pt x="363" y="192"/>
                </a:lnTo>
                <a:lnTo>
                  <a:pt x="383" y="175"/>
                </a:lnTo>
                <a:lnTo>
                  <a:pt x="287" y="79"/>
                </a:lnTo>
                <a:lnTo>
                  <a:pt x="282" y="79"/>
                </a:lnTo>
                <a:lnTo>
                  <a:pt x="277" y="80"/>
                </a:lnTo>
                <a:lnTo>
                  <a:pt x="261" y="76"/>
                </a:lnTo>
                <a:lnTo>
                  <a:pt x="249" y="69"/>
                </a:lnTo>
                <a:lnTo>
                  <a:pt x="240" y="55"/>
                </a:lnTo>
                <a:lnTo>
                  <a:pt x="237" y="41"/>
                </a:lnTo>
                <a:lnTo>
                  <a:pt x="240" y="25"/>
                </a:lnTo>
                <a:lnTo>
                  <a:pt x="249" y="12"/>
                </a:lnTo>
                <a:lnTo>
                  <a:pt x="261" y="4"/>
                </a:lnTo>
                <a:lnTo>
                  <a:pt x="27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3" name="Freeform 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112783" y="7958221"/>
            <a:ext cx="443078" cy="241679"/>
          </a:xfrm>
          <a:custGeom>
            <a:avLst/>
            <a:gdLst>
              <a:gd name="T0" fmla="*/ 473 w 869"/>
              <a:gd name="T1" fmla="*/ 237 h 474"/>
              <a:gd name="T2" fmla="*/ 395 w 869"/>
              <a:gd name="T3" fmla="*/ 356 h 474"/>
              <a:gd name="T4" fmla="*/ 157 w 869"/>
              <a:gd name="T5" fmla="*/ 237 h 474"/>
              <a:gd name="T6" fmla="*/ 78 w 869"/>
              <a:gd name="T7" fmla="*/ 39 h 474"/>
              <a:gd name="T8" fmla="*/ 51 w 869"/>
              <a:gd name="T9" fmla="*/ 51 h 474"/>
              <a:gd name="T10" fmla="*/ 39 w 869"/>
              <a:gd name="T11" fmla="*/ 79 h 474"/>
              <a:gd name="T12" fmla="*/ 41 w 869"/>
              <a:gd name="T13" fmla="*/ 411 h 474"/>
              <a:gd name="T14" fmla="*/ 62 w 869"/>
              <a:gd name="T15" fmla="*/ 432 h 474"/>
              <a:gd name="T16" fmla="*/ 750 w 869"/>
              <a:gd name="T17" fmla="*/ 435 h 474"/>
              <a:gd name="T18" fmla="*/ 778 w 869"/>
              <a:gd name="T19" fmla="*/ 423 h 474"/>
              <a:gd name="T20" fmla="*/ 789 w 869"/>
              <a:gd name="T21" fmla="*/ 395 h 474"/>
              <a:gd name="T22" fmla="*/ 786 w 869"/>
              <a:gd name="T23" fmla="*/ 64 h 474"/>
              <a:gd name="T24" fmla="*/ 765 w 869"/>
              <a:gd name="T25" fmla="*/ 43 h 474"/>
              <a:gd name="T26" fmla="*/ 78 w 869"/>
              <a:gd name="T27" fmla="*/ 39 h 474"/>
              <a:gd name="T28" fmla="*/ 750 w 869"/>
              <a:gd name="T29" fmla="*/ 0 h 474"/>
              <a:gd name="T30" fmla="*/ 790 w 869"/>
              <a:gd name="T31" fmla="*/ 11 h 474"/>
              <a:gd name="T32" fmla="*/ 818 w 869"/>
              <a:gd name="T33" fmla="*/ 39 h 474"/>
              <a:gd name="T34" fmla="*/ 829 w 869"/>
              <a:gd name="T35" fmla="*/ 79 h 474"/>
              <a:gd name="T36" fmla="*/ 844 w 869"/>
              <a:gd name="T37" fmla="*/ 161 h 474"/>
              <a:gd name="T38" fmla="*/ 865 w 869"/>
              <a:gd name="T39" fmla="*/ 182 h 474"/>
              <a:gd name="T40" fmla="*/ 869 w 869"/>
              <a:gd name="T41" fmla="*/ 276 h 474"/>
              <a:gd name="T42" fmla="*/ 857 w 869"/>
              <a:gd name="T43" fmla="*/ 305 h 474"/>
              <a:gd name="T44" fmla="*/ 829 w 869"/>
              <a:gd name="T45" fmla="*/ 316 h 474"/>
              <a:gd name="T46" fmla="*/ 826 w 869"/>
              <a:gd name="T47" fmla="*/ 416 h 474"/>
              <a:gd name="T48" fmla="*/ 806 w 869"/>
              <a:gd name="T49" fmla="*/ 452 h 474"/>
              <a:gd name="T50" fmla="*/ 771 w 869"/>
              <a:gd name="T51" fmla="*/ 471 h 474"/>
              <a:gd name="T52" fmla="*/ 78 w 869"/>
              <a:gd name="T53" fmla="*/ 474 h 474"/>
              <a:gd name="T54" fmla="*/ 39 w 869"/>
              <a:gd name="T55" fmla="*/ 464 h 474"/>
              <a:gd name="T56" fmla="*/ 10 w 869"/>
              <a:gd name="T57" fmla="*/ 435 h 474"/>
              <a:gd name="T58" fmla="*/ 0 w 869"/>
              <a:gd name="T59" fmla="*/ 395 h 474"/>
              <a:gd name="T60" fmla="*/ 2 w 869"/>
              <a:gd name="T61" fmla="*/ 58 h 474"/>
              <a:gd name="T62" fmla="*/ 22 w 869"/>
              <a:gd name="T63" fmla="*/ 24 h 474"/>
              <a:gd name="T64" fmla="*/ 57 w 869"/>
              <a:gd name="T65" fmla="*/ 3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69" h="474">
                <a:moveTo>
                  <a:pt x="434" y="119"/>
                </a:moveTo>
                <a:lnTo>
                  <a:pt x="473" y="237"/>
                </a:lnTo>
                <a:lnTo>
                  <a:pt x="671" y="237"/>
                </a:lnTo>
                <a:lnTo>
                  <a:pt x="395" y="356"/>
                </a:lnTo>
                <a:lnTo>
                  <a:pt x="354" y="237"/>
                </a:lnTo>
                <a:lnTo>
                  <a:pt x="157" y="237"/>
                </a:lnTo>
                <a:lnTo>
                  <a:pt x="434" y="119"/>
                </a:lnTo>
                <a:close/>
                <a:moveTo>
                  <a:pt x="78" y="39"/>
                </a:moveTo>
                <a:lnTo>
                  <a:pt x="62" y="43"/>
                </a:lnTo>
                <a:lnTo>
                  <a:pt x="51" y="51"/>
                </a:lnTo>
                <a:lnTo>
                  <a:pt x="41" y="64"/>
                </a:lnTo>
                <a:lnTo>
                  <a:pt x="39" y="79"/>
                </a:lnTo>
                <a:lnTo>
                  <a:pt x="39" y="395"/>
                </a:lnTo>
                <a:lnTo>
                  <a:pt x="41" y="411"/>
                </a:lnTo>
                <a:lnTo>
                  <a:pt x="51" y="423"/>
                </a:lnTo>
                <a:lnTo>
                  <a:pt x="62" y="432"/>
                </a:lnTo>
                <a:lnTo>
                  <a:pt x="78" y="435"/>
                </a:lnTo>
                <a:lnTo>
                  <a:pt x="750" y="435"/>
                </a:lnTo>
                <a:lnTo>
                  <a:pt x="765" y="432"/>
                </a:lnTo>
                <a:lnTo>
                  <a:pt x="778" y="423"/>
                </a:lnTo>
                <a:lnTo>
                  <a:pt x="786" y="411"/>
                </a:lnTo>
                <a:lnTo>
                  <a:pt x="789" y="395"/>
                </a:lnTo>
                <a:lnTo>
                  <a:pt x="789" y="79"/>
                </a:lnTo>
                <a:lnTo>
                  <a:pt x="786" y="64"/>
                </a:lnTo>
                <a:lnTo>
                  <a:pt x="778" y="51"/>
                </a:lnTo>
                <a:lnTo>
                  <a:pt x="765" y="43"/>
                </a:lnTo>
                <a:lnTo>
                  <a:pt x="750" y="39"/>
                </a:lnTo>
                <a:lnTo>
                  <a:pt x="78" y="39"/>
                </a:lnTo>
                <a:close/>
                <a:moveTo>
                  <a:pt x="78" y="0"/>
                </a:moveTo>
                <a:lnTo>
                  <a:pt x="750" y="0"/>
                </a:lnTo>
                <a:lnTo>
                  <a:pt x="771" y="3"/>
                </a:lnTo>
                <a:lnTo>
                  <a:pt x="790" y="11"/>
                </a:lnTo>
                <a:lnTo>
                  <a:pt x="806" y="24"/>
                </a:lnTo>
                <a:lnTo>
                  <a:pt x="818" y="39"/>
                </a:lnTo>
                <a:lnTo>
                  <a:pt x="826" y="58"/>
                </a:lnTo>
                <a:lnTo>
                  <a:pt x="829" y="79"/>
                </a:lnTo>
                <a:lnTo>
                  <a:pt x="829" y="159"/>
                </a:lnTo>
                <a:lnTo>
                  <a:pt x="844" y="161"/>
                </a:lnTo>
                <a:lnTo>
                  <a:pt x="857" y="170"/>
                </a:lnTo>
                <a:lnTo>
                  <a:pt x="865" y="182"/>
                </a:lnTo>
                <a:lnTo>
                  <a:pt x="869" y="198"/>
                </a:lnTo>
                <a:lnTo>
                  <a:pt x="869" y="276"/>
                </a:lnTo>
                <a:lnTo>
                  <a:pt x="865" y="292"/>
                </a:lnTo>
                <a:lnTo>
                  <a:pt x="857" y="305"/>
                </a:lnTo>
                <a:lnTo>
                  <a:pt x="844" y="313"/>
                </a:lnTo>
                <a:lnTo>
                  <a:pt x="829" y="316"/>
                </a:lnTo>
                <a:lnTo>
                  <a:pt x="829" y="395"/>
                </a:lnTo>
                <a:lnTo>
                  <a:pt x="826" y="416"/>
                </a:lnTo>
                <a:lnTo>
                  <a:pt x="818" y="435"/>
                </a:lnTo>
                <a:lnTo>
                  <a:pt x="806" y="452"/>
                </a:lnTo>
                <a:lnTo>
                  <a:pt x="790" y="464"/>
                </a:lnTo>
                <a:lnTo>
                  <a:pt x="771" y="471"/>
                </a:lnTo>
                <a:lnTo>
                  <a:pt x="750" y="474"/>
                </a:lnTo>
                <a:lnTo>
                  <a:pt x="78" y="474"/>
                </a:lnTo>
                <a:lnTo>
                  <a:pt x="57" y="471"/>
                </a:lnTo>
                <a:lnTo>
                  <a:pt x="39" y="464"/>
                </a:lnTo>
                <a:lnTo>
                  <a:pt x="22" y="452"/>
                </a:lnTo>
                <a:lnTo>
                  <a:pt x="10" y="435"/>
                </a:lnTo>
                <a:lnTo>
                  <a:pt x="2" y="416"/>
                </a:lnTo>
                <a:lnTo>
                  <a:pt x="0" y="395"/>
                </a:lnTo>
                <a:lnTo>
                  <a:pt x="0" y="79"/>
                </a:lnTo>
                <a:lnTo>
                  <a:pt x="2" y="58"/>
                </a:lnTo>
                <a:lnTo>
                  <a:pt x="10" y="39"/>
                </a:lnTo>
                <a:lnTo>
                  <a:pt x="22" y="24"/>
                </a:lnTo>
                <a:lnTo>
                  <a:pt x="39" y="11"/>
                </a:lnTo>
                <a:lnTo>
                  <a:pt x="57" y="3"/>
                </a:lnTo>
                <a:lnTo>
                  <a:pt x="7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4" name="Freeform 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973333" y="7958221"/>
            <a:ext cx="444098" cy="241679"/>
          </a:xfrm>
          <a:custGeom>
            <a:avLst/>
            <a:gdLst>
              <a:gd name="T0" fmla="*/ 80 w 871"/>
              <a:gd name="T1" fmla="*/ 39 h 474"/>
              <a:gd name="T2" fmla="*/ 64 w 871"/>
              <a:gd name="T3" fmla="*/ 43 h 474"/>
              <a:gd name="T4" fmla="*/ 52 w 871"/>
              <a:gd name="T5" fmla="*/ 51 h 474"/>
              <a:gd name="T6" fmla="*/ 43 w 871"/>
              <a:gd name="T7" fmla="*/ 64 h 474"/>
              <a:gd name="T8" fmla="*/ 41 w 871"/>
              <a:gd name="T9" fmla="*/ 79 h 474"/>
              <a:gd name="T10" fmla="*/ 41 w 871"/>
              <a:gd name="T11" fmla="*/ 395 h 474"/>
              <a:gd name="T12" fmla="*/ 43 w 871"/>
              <a:gd name="T13" fmla="*/ 411 h 474"/>
              <a:gd name="T14" fmla="*/ 52 w 871"/>
              <a:gd name="T15" fmla="*/ 423 h 474"/>
              <a:gd name="T16" fmla="*/ 64 w 871"/>
              <a:gd name="T17" fmla="*/ 432 h 474"/>
              <a:gd name="T18" fmla="*/ 80 w 871"/>
              <a:gd name="T19" fmla="*/ 435 h 474"/>
              <a:gd name="T20" fmla="*/ 751 w 871"/>
              <a:gd name="T21" fmla="*/ 435 h 474"/>
              <a:gd name="T22" fmla="*/ 767 w 871"/>
              <a:gd name="T23" fmla="*/ 432 h 474"/>
              <a:gd name="T24" fmla="*/ 779 w 871"/>
              <a:gd name="T25" fmla="*/ 423 h 474"/>
              <a:gd name="T26" fmla="*/ 788 w 871"/>
              <a:gd name="T27" fmla="*/ 411 h 474"/>
              <a:gd name="T28" fmla="*/ 791 w 871"/>
              <a:gd name="T29" fmla="*/ 395 h 474"/>
              <a:gd name="T30" fmla="*/ 791 w 871"/>
              <a:gd name="T31" fmla="*/ 79 h 474"/>
              <a:gd name="T32" fmla="*/ 788 w 871"/>
              <a:gd name="T33" fmla="*/ 64 h 474"/>
              <a:gd name="T34" fmla="*/ 779 w 871"/>
              <a:gd name="T35" fmla="*/ 51 h 474"/>
              <a:gd name="T36" fmla="*/ 767 w 871"/>
              <a:gd name="T37" fmla="*/ 43 h 474"/>
              <a:gd name="T38" fmla="*/ 751 w 871"/>
              <a:gd name="T39" fmla="*/ 39 h 474"/>
              <a:gd name="T40" fmla="*/ 80 w 871"/>
              <a:gd name="T41" fmla="*/ 39 h 474"/>
              <a:gd name="T42" fmla="*/ 80 w 871"/>
              <a:gd name="T43" fmla="*/ 0 h 474"/>
              <a:gd name="T44" fmla="*/ 751 w 871"/>
              <a:gd name="T45" fmla="*/ 0 h 474"/>
              <a:gd name="T46" fmla="*/ 772 w 871"/>
              <a:gd name="T47" fmla="*/ 3 h 474"/>
              <a:gd name="T48" fmla="*/ 791 w 871"/>
              <a:gd name="T49" fmla="*/ 11 h 474"/>
              <a:gd name="T50" fmla="*/ 808 w 871"/>
              <a:gd name="T51" fmla="*/ 24 h 474"/>
              <a:gd name="T52" fmla="*/ 820 w 871"/>
              <a:gd name="T53" fmla="*/ 39 h 474"/>
              <a:gd name="T54" fmla="*/ 827 w 871"/>
              <a:gd name="T55" fmla="*/ 58 h 474"/>
              <a:gd name="T56" fmla="*/ 830 w 871"/>
              <a:gd name="T57" fmla="*/ 79 h 474"/>
              <a:gd name="T58" fmla="*/ 830 w 871"/>
              <a:gd name="T59" fmla="*/ 159 h 474"/>
              <a:gd name="T60" fmla="*/ 846 w 871"/>
              <a:gd name="T61" fmla="*/ 161 h 474"/>
              <a:gd name="T62" fmla="*/ 859 w 871"/>
              <a:gd name="T63" fmla="*/ 170 h 474"/>
              <a:gd name="T64" fmla="*/ 867 w 871"/>
              <a:gd name="T65" fmla="*/ 182 h 474"/>
              <a:gd name="T66" fmla="*/ 871 w 871"/>
              <a:gd name="T67" fmla="*/ 198 h 474"/>
              <a:gd name="T68" fmla="*/ 871 w 871"/>
              <a:gd name="T69" fmla="*/ 276 h 474"/>
              <a:gd name="T70" fmla="*/ 867 w 871"/>
              <a:gd name="T71" fmla="*/ 292 h 474"/>
              <a:gd name="T72" fmla="*/ 859 w 871"/>
              <a:gd name="T73" fmla="*/ 305 h 474"/>
              <a:gd name="T74" fmla="*/ 846 w 871"/>
              <a:gd name="T75" fmla="*/ 313 h 474"/>
              <a:gd name="T76" fmla="*/ 830 w 871"/>
              <a:gd name="T77" fmla="*/ 316 h 474"/>
              <a:gd name="T78" fmla="*/ 830 w 871"/>
              <a:gd name="T79" fmla="*/ 395 h 474"/>
              <a:gd name="T80" fmla="*/ 827 w 871"/>
              <a:gd name="T81" fmla="*/ 416 h 474"/>
              <a:gd name="T82" fmla="*/ 820 w 871"/>
              <a:gd name="T83" fmla="*/ 435 h 474"/>
              <a:gd name="T84" fmla="*/ 808 w 871"/>
              <a:gd name="T85" fmla="*/ 452 h 474"/>
              <a:gd name="T86" fmla="*/ 791 w 871"/>
              <a:gd name="T87" fmla="*/ 464 h 474"/>
              <a:gd name="T88" fmla="*/ 772 w 871"/>
              <a:gd name="T89" fmla="*/ 471 h 474"/>
              <a:gd name="T90" fmla="*/ 751 w 871"/>
              <a:gd name="T91" fmla="*/ 474 h 474"/>
              <a:gd name="T92" fmla="*/ 80 w 871"/>
              <a:gd name="T93" fmla="*/ 474 h 474"/>
              <a:gd name="T94" fmla="*/ 59 w 871"/>
              <a:gd name="T95" fmla="*/ 471 h 474"/>
              <a:gd name="T96" fmla="*/ 39 w 871"/>
              <a:gd name="T97" fmla="*/ 464 h 474"/>
              <a:gd name="T98" fmla="*/ 24 w 871"/>
              <a:gd name="T99" fmla="*/ 452 h 474"/>
              <a:gd name="T100" fmla="*/ 12 w 871"/>
              <a:gd name="T101" fmla="*/ 435 h 474"/>
              <a:gd name="T102" fmla="*/ 4 w 871"/>
              <a:gd name="T103" fmla="*/ 416 h 474"/>
              <a:gd name="T104" fmla="*/ 0 w 871"/>
              <a:gd name="T105" fmla="*/ 395 h 474"/>
              <a:gd name="T106" fmla="*/ 0 w 871"/>
              <a:gd name="T107" fmla="*/ 79 h 474"/>
              <a:gd name="T108" fmla="*/ 4 w 871"/>
              <a:gd name="T109" fmla="*/ 58 h 474"/>
              <a:gd name="T110" fmla="*/ 12 w 871"/>
              <a:gd name="T111" fmla="*/ 39 h 474"/>
              <a:gd name="T112" fmla="*/ 24 w 871"/>
              <a:gd name="T113" fmla="*/ 24 h 474"/>
              <a:gd name="T114" fmla="*/ 39 w 871"/>
              <a:gd name="T115" fmla="*/ 11 h 474"/>
              <a:gd name="T116" fmla="*/ 59 w 871"/>
              <a:gd name="T117" fmla="*/ 3 h 474"/>
              <a:gd name="T118" fmla="*/ 80 w 871"/>
              <a:gd name="T1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71" h="474">
                <a:moveTo>
                  <a:pt x="80" y="39"/>
                </a:moveTo>
                <a:lnTo>
                  <a:pt x="64" y="43"/>
                </a:lnTo>
                <a:lnTo>
                  <a:pt x="52" y="51"/>
                </a:lnTo>
                <a:lnTo>
                  <a:pt x="43" y="64"/>
                </a:lnTo>
                <a:lnTo>
                  <a:pt x="41" y="79"/>
                </a:lnTo>
                <a:lnTo>
                  <a:pt x="41" y="395"/>
                </a:lnTo>
                <a:lnTo>
                  <a:pt x="43" y="411"/>
                </a:lnTo>
                <a:lnTo>
                  <a:pt x="52" y="423"/>
                </a:lnTo>
                <a:lnTo>
                  <a:pt x="64" y="432"/>
                </a:lnTo>
                <a:lnTo>
                  <a:pt x="80" y="435"/>
                </a:lnTo>
                <a:lnTo>
                  <a:pt x="751" y="435"/>
                </a:lnTo>
                <a:lnTo>
                  <a:pt x="767" y="432"/>
                </a:lnTo>
                <a:lnTo>
                  <a:pt x="779" y="423"/>
                </a:lnTo>
                <a:lnTo>
                  <a:pt x="788" y="411"/>
                </a:lnTo>
                <a:lnTo>
                  <a:pt x="791" y="395"/>
                </a:lnTo>
                <a:lnTo>
                  <a:pt x="791" y="79"/>
                </a:lnTo>
                <a:lnTo>
                  <a:pt x="788" y="64"/>
                </a:lnTo>
                <a:lnTo>
                  <a:pt x="779" y="51"/>
                </a:lnTo>
                <a:lnTo>
                  <a:pt x="767" y="43"/>
                </a:lnTo>
                <a:lnTo>
                  <a:pt x="751" y="39"/>
                </a:lnTo>
                <a:lnTo>
                  <a:pt x="80" y="39"/>
                </a:lnTo>
                <a:close/>
                <a:moveTo>
                  <a:pt x="80" y="0"/>
                </a:moveTo>
                <a:lnTo>
                  <a:pt x="751" y="0"/>
                </a:lnTo>
                <a:lnTo>
                  <a:pt x="772" y="3"/>
                </a:lnTo>
                <a:lnTo>
                  <a:pt x="791" y="11"/>
                </a:lnTo>
                <a:lnTo>
                  <a:pt x="808" y="24"/>
                </a:lnTo>
                <a:lnTo>
                  <a:pt x="820" y="39"/>
                </a:lnTo>
                <a:lnTo>
                  <a:pt x="827" y="58"/>
                </a:lnTo>
                <a:lnTo>
                  <a:pt x="830" y="79"/>
                </a:lnTo>
                <a:lnTo>
                  <a:pt x="830" y="159"/>
                </a:lnTo>
                <a:lnTo>
                  <a:pt x="846" y="161"/>
                </a:lnTo>
                <a:lnTo>
                  <a:pt x="859" y="170"/>
                </a:lnTo>
                <a:lnTo>
                  <a:pt x="867" y="182"/>
                </a:lnTo>
                <a:lnTo>
                  <a:pt x="871" y="198"/>
                </a:lnTo>
                <a:lnTo>
                  <a:pt x="871" y="276"/>
                </a:lnTo>
                <a:lnTo>
                  <a:pt x="867" y="292"/>
                </a:lnTo>
                <a:lnTo>
                  <a:pt x="859" y="305"/>
                </a:lnTo>
                <a:lnTo>
                  <a:pt x="846" y="313"/>
                </a:lnTo>
                <a:lnTo>
                  <a:pt x="830" y="316"/>
                </a:lnTo>
                <a:lnTo>
                  <a:pt x="830" y="395"/>
                </a:lnTo>
                <a:lnTo>
                  <a:pt x="827" y="416"/>
                </a:lnTo>
                <a:lnTo>
                  <a:pt x="820" y="435"/>
                </a:lnTo>
                <a:lnTo>
                  <a:pt x="808" y="452"/>
                </a:lnTo>
                <a:lnTo>
                  <a:pt x="791" y="464"/>
                </a:lnTo>
                <a:lnTo>
                  <a:pt x="772" y="471"/>
                </a:lnTo>
                <a:lnTo>
                  <a:pt x="751" y="474"/>
                </a:lnTo>
                <a:lnTo>
                  <a:pt x="80" y="474"/>
                </a:lnTo>
                <a:lnTo>
                  <a:pt x="59" y="471"/>
                </a:lnTo>
                <a:lnTo>
                  <a:pt x="39" y="464"/>
                </a:lnTo>
                <a:lnTo>
                  <a:pt x="24" y="452"/>
                </a:lnTo>
                <a:lnTo>
                  <a:pt x="12" y="435"/>
                </a:lnTo>
                <a:lnTo>
                  <a:pt x="4" y="416"/>
                </a:lnTo>
                <a:lnTo>
                  <a:pt x="0" y="395"/>
                </a:lnTo>
                <a:lnTo>
                  <a:pt x="0" y="79"/>
                </a:lnTo>
                <a:lnTo>
                  <a:pt x="4" y="58"/>
                </a:lnTo>
                <a:lnTo>
                  <a:pt x="12" y="39"/>
                </a:lnTo>
                <a:lnTo>
                  <a:pt x="24" y="24"/>
                </a:lnTo>
                <a:lnTo>
                  <a:pt x="39" y="11"/>
                </a:lnTo>
                <a:lnTo>
                  <a:pt x="59" y="3"/>
                </a:lnTo>
                <a:lnTo>
                  <a:pt x="8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5" name="Freeform 4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834903" y="7958221"/>
            <a:ext cx="443078" cy="241679"/>
          </a:xfrm>
          <a:custGeom>
            <a:avLst/>
            <a:gdLst>
              <a:gd name="T0" fmla="*/ 277 w 869"/>
              <a:gd name="T1" fmla="*/ 79 h 474"/>
              <a:gd name="T2" fmla="*/ 80 w 869"/>
              <a:gd name="T3" fmla="*/ 395 h 474"/>
              <a:gd name="T4" fmla="*/ 80 w 869"/>
              <a:gd name="T5" fmla="*/ 39 h 474"/>
              <a:gd name="T6" fmla="*/ 51 w 869"/>
              <a:gd name="T7" fmla="*/ 51 h 474"/>
              <a:gd name="T8" fmla="*/ 39 w 869"/>
              <a:gd name="T9" fmla="*/ 79 h 474"/>
              <a:gd name="T10" fmla="*/ 43 w 869"/>
              <a:gd name="T11" fmla="*/ 411 h 474"/>
              <a:gd name="T12" fmla="*/ 64 w 869"/>
              <a:gd name="T13" fmla="*/ 432 h 474"/>
              <a:gd name="T14" fmla="*/ 751 w 869"/>
              <a:gd name="T15" fmla="*/ 435 h 474"/>
              <a:gd name="T16" fmla="*/ 779 w 869"/>
              <a:gd name="T17" fmla="*/ 423 h 474"/>
              <a:gd name="T18" fmla="*/ 791 w 869"/>
              <a:gd name="T19" fmla="*/ 395 h 474"/>
              <a:gd name="T20" fmla="*/ 788 w 869"/>
              <a:gd name="T21" fmla="*/ 64 h 474"/>
              <a:gd name="T22" fmla="*/ 767 w 869"/>
              <a:gd name="T23" fmla="*/ 43 h 474"/>
              <a:gd name="T24" fmla="*/ 80 w 869"/>
              <a:gd name="T25" fmla="*/ 39 h 474"/>
              <a:gd name="T26" fmla="*/ 751 w 869"/>
              <a:gd name="T27" fmla="*/ 0 h 474"/>
              <a:gd name="T28" fmla="*/ 791 w 869"/>
              <a:gd name="T29" fmla="*/ 11 h 474"/>
              <a:gd name="T30" fmla="*/ 819 w 869"/>
              <a:gd name="T31" fmla="*/ 39 h 474"/>
              <a:gd name="T32" fmla="*/ 830 w 869"/>
              <a:gd name="T33" fmla="*/ 79 h 474"/>
              <a:gd name="T34" fmla="*/ 846 w 869"/>
              <a:gd name="T35" fmla="*/ 161 h 474"/>
              <a:gd name="T36" fmla="*/ 867 w 869"/>
              <a:gd name="T37" fmla="*/ 182 h 474"/>
              <a:gd name="T38" fmla="*/ 869 w 869"/>
              <a:gd name="T39" fmla="*/ 276 h 474"/>
              <a:gd name="T40" fmla="*/ 859 w 869"/>
              <a:gd name="T41" fmla="*/ 305 h 474"/>
              <a:gd name="T42" fmla="*/ 830 w 869"/>
              <a:gd name="T43" fmla="*/ 316 h 474"/>
              <a:gd name="T44" fmla="*/ 827 w 869"/>
              <a:gd name="T45" fmla="*/ 416 h 474"/>
              <a:gd name="T46" fmla="*/ 806 w 869"/>
              <a:gd name="T47" fmla="*/ 452 h 474"/>
              <a:gd name="T48" fmla="*/ 772 w 869"/>
              <a:gd name="T49" fmla="*/ 471 h 474"/>
              <a:gd name="T50" fmla="*/ 80 w 869"/>
              <a:gd name="T51" fmla="*/ 474 h 474"/>
              <a:gd name="T52" fmla="*/ 39 w 869"/>
              <a:gd name="T53" fmla="*/ 464 h 474"/>
              <a:gd name="T54" fmla="*/ 12 w 869"/>
              <a:gd name="T55" fmla="*/ 435 h 474"/>
              <a:gd name="T56" fmla="*/ 0 w 869"/>
              <a:gd name="T57" fmla="*/ 395 h 474"/>
              <a:gd name="T58" fmla="*/ 3 w 869"/>
              <a:gd name="T59" fmla="*/ 58 h 474"/>
              <a:gd name="T60" fmla="*/ 24 w 869"/>
              <a:gd name="T61" fmla="*/ 24 h 474"/>
              <a:gd name="T62" fmla="*/ 59 w 869"/>
              <a:gd name="T63" fmla="*/ 3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69" h="474">
                <a:moveTo>
                  <a:pt x="80" y="79"/>
                </a:moveTo>
                <a:lnTo>
                  <a:pt x="277" y="79"/>
                </a:lnTo>
                <a:lnTo>
                  <a:pt x="277" y="395"/>
                </a:lnTo>
                <a:lnTo>
                  <a:pt x="80" y="395"/>
                </a:lnTo>
                <a:lnTo>
                  <a:pt x="80" y="79"/>
                </a:lnTo>
                <a:close/>
                <a:moveTo>
                  <a:pt x="80" y="39"/>
                </a:moveTo>
                <a:lnTo>
                  <a:pt x="64" y="43"/>
                </a:lnTo>
                <a:lnTo>
                  <a:pt x="51" y="51"/>
                </a:lnTo>
                <a:lnTo>
                  <a:pt x="43" y="64"/>
                </a:lnTo>
                <a:lnTo>
                  <a:pt x="39" y="79"/>
                </a:lnTo>
                <a:lnTo>
                  <a:pt x="39" y="395"/>
                </a:lnTo>
                <a:lnTo>
                  <a:pt x="43" y="411"/>
                </a:lnTo>
                <a:lnTo>
                  <a:pt x="51" y="423"/>
                </a:lnTo>
                <a:lnTo>
                  <a:pt x="64" y="432"/>
                </a:lnTo>
                <a:lnTo>
                  <a:pt x="80" y="435"/>
                </a:lnTo>
                <a:lnTo>
                  <a:pt x="751" y="435"/>
                </a:lnTo>
                <a:lnTo>
                  <a:pt x="767" y="432"/>
                </a:lnTo>
                <a:lnTo>
                  <a:pt x="779" y="423"/>
                </a:lnTo>
                <a:lnTo>
                  <a:pt x="788" y="411"/>
                </a:lnTo>
                <a:lnTo>
                  <a:pt x="791" y="395"/>
                </a:lnTo>
                <a:lnTo>
                  <a:pt x="791" y="79"/>
                </a:lnTo>
                <a:lnTo>
                  <a:pt x="788" y="64"/>
                </a:lnTo>
                <a:lnTo>
                  <a:pt x="779" y="51"/>
                </a:lnTo>
                <a:lnTo>
                  <a:pt x="767" y="43"/>
                </a:lnTo>
                <a:lnTo>
                  <a:pt x="751" y="39"/>
                </a:lnTo>
                <a:lnTo>
                  <a:pt x="80" y="39"/>
                </a:lnTo>
                <a:close/>
                <a:moveTo>
                  <a:pt x="80" y="0"/>
                </a:moveTo>
                <a:lnTo>
                  <a:pt x="751" y="0"/>
                </a:lnTo>
                <a:lnTo>
                  <a:pt x="772" y="3"/>
                </a:lnTo>
                <a:lnTo>
                  <a:pt x="791" y="11"/>
                </a:lnTo>
                <a:lnTo>
                  <a:pt x="806" y="24"/>
                </a:lnTo>
                <a:lnTo>
                  <a:pt x="819" y="39"/>
                </a:lnTo>
                <a:lnTo>
                  <a:pt x="827" y="58"/>
                </a:lnTo>
                <a:lnTo>
                  <a:pt x="830" y="79"/>
                </a:lnTo>
                <a:lnTo>
                  <a:pt x="830" y="159"/>
                </a:lnTo>
                <a:lnTo>
                  <a:pt x="846" y="161"/>
                </a:lnTo>
                <a:lnTo>
                  <a:pt x="859" y="170"/>
                </a:lnTo>
                <a:lnTo>
                  <a:pt x="867" y="182"/>
                </a:lnTo>
                <a:lnTo>
                  <a:pt x="869" y="198"/>
                </a:lnTo>
                <a:lnTo>
                  <a:pt x="869" y="276"/>
                </a:lnTo>
                <a:lnTo>
                  <a:pt x="867" y="292"/>
                </a:lnTo>
                <a:lnTo>
                  <a:pt x="859" y="305"/>
                </a:lnTo>
                <a:lnTo>
                  <a:pt x="846" y="313"/>
                </a:lnTo>
                <a:lnTo>
                  <a:pt x="830" y="316"/>
                </a:lnTo>
                <a:lnTo>
                  <a:pt x="830" y="395"/>
                </a:lnTo>
                <a:lnTo>
                  <a:pt x="827" y="416"/>
                </a:lnTo>
                <a:lnTo>
                  <a:pt x="819" y="435"/>
                </a:lnTo>
                <a:lnTo>
                  <a:pt x="806" y="452"/>
                </a:lnTo>
                <a:lnTo>
                  <a:pt x="791" y="464"/>
                </a:lnTo>
                <a:lnTo>
                  <a:pt x="772" y="471"/>
                </a:lnTo>
                <a:lnTo>
                  <a:pt x="751" y="474"/>
                </a:lnTo>
                <a:lnTo>
                  <a:pt x="80" y="474"/>
                </a:lnTo>
                <a:lnTo>
                  <a:pt x="59" y="471"/>
                </a:lnTo>
                <a:lnTo>
                  <a:pt x="39" y="464"/>
                </a:lnTo>
                <a:lnTo>
                  <a:pt x="24" y="452"/>
                </a:lnTo>
                <a:lnTo>
                  <a:pt x="12" y="435"/>
                </a:lnTo>
                <a:lnTo>
                  <a:pt x="3" y="416"/>
                </a:lnTo>
                <a:lnTo>
                  <a:pt x="0" y="395"/>
                </a:lnTo>
                <a:lnTo>
                  <a:pt x="0" y="79"/>
                </a:lnTo>
                <a:lnTo>
                  <a:pt x="3" y="58"/>
                </a:lnTo>
                <a:lnTo>
                  <a:pt x="12" y="39"/>
                </a:lnTo>
                <a:lnTo>
                  <a:pt x="24" y="24"/>
                </a:lnTo>
                <a:lnTo>
                  <a:pt x="39" y="11"/>
                </a:lnTo>
                <a:lnTo>
                  <a:pt x="59" y="3"/>
                </a:lnTo>
                <a:lnTo>
                  <a:pt x="8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6" name="Freeform 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695453" y="7958221"/>
            <a:ext cx="443078" cy="241679"/>
          </a:xfrm>
          <a:custGeom>
            <a:avLst/>
            <a:gdLst>
              <a:gd name="T0" fmla="*/ 434 w 869"/>
              <a:gd name="T1" fmla="*/ 79 h 474"/>
              <a:gd name="T2" fmla="*/ 78 w 869"/>
              <a:gd name="T3" fmla="*/ 395 h 474"/>
              <a:gd name="T4" fmla="*/ 78 w 869"/>
              <a:gd name="T5" fmla="*/ 39 h 474"/>
              <a:gd name="T6" fmla="*/ 51 w 869"/>
              <a:gd name="T7" fmla="*/ 51 h 474"/>
              <a:gd name="T8" fmla="*/ 39 w 869"/>
              <a:gd name="T9" fmla="*/ 79 h 474"/>
              <a:gd name="T10" fmla="*/ 41 w 869"/>
              <a:gd name="T11" fmla="*/ 410 h 474"/>
              <a:gd name="T12" fmla="*/ 62 w 869"/>
              <a:gd name="T13" fmla="*/ 431 h 474"/>
              <a:gd name="T14" fmla="*/ 750 w 869"/>
              <a:gd name="T15" fmla="*/ 435 h 474"/>
              <a:gd name="T16" fmla="*/ 778 w 869"/>
              <a:gd name="T17" fmla="*/ 423 h 474"/>
              <a:gd name="T18" fmla="*/ 789 w 869"/>
              <a:gd name="T19" fmla="*/ 395 h 474"/>
              <a:gd name="T20" fmla="*/ 786 w 869"/>
              <a:gd name="T21" fmla="*/ 63 h 474"/>
              <a:gd name="T22" fmla="*/ 765 w 869"/>
              <a:gd name="T23" fmla="*/ 42 h 474"/>
              <a:gd name="T24" fmla="*/ 78 w 869"/>
              <a:gd name="T25" fmla="*/ 39 h 474"/>
              <a:gd name="T26" fmla="*/ 750 w 869"/>
              <a:gd name="T27" fmla="*/ 0 h 474"/>
              <a:gd name="T28" fmla="*/ 790 w 869"/>
              <a:gd name="T29" fmla="*/ 11 h 474"/>
              <a:gd name="T30" fmla="*/ 818 w 869"/>
              <a:gd name="T31" fmla="*/ 39 h 474"/>
              <a:gd name="T32" fmla="*/ 829 w 869"/>
              <a:gd name="T33" fmla="*/ 79 h 474"/>
              <a:gd name="T34" fmla="*/ 844 w 869"/>
              <a:gd name="T35" fmla="*/ 161 h 474"/>
              <a:gd name="T36" fmla="*/ 865 w 869"/>
              <a:gd name="T37" fmla="*/ 182 h 474"/>
              <a:gd name="T38" fmla="*/ 869 w 869"/>
              <a:gd name="T39" fmla="*/ 276 h 474"/>
              <a:gd name="T40" fmla="*/ 857 w 869"/>
              <a:gd name="T41" fmla="*/ 304 h 474"/>
              <a:gd name="T42" fmla="*/ 829 w 869"/>
              <a:gd name="T43" fmla="*/ 316 h 474"/>
              <a:gd name="T44" fmla="*/ 826 w 869"/>
              <a:gd name="T45" fmla="*/ 416 h 474"/>
              <a:gd name="T46" fmla="*/ 806 w 869"/>
              <a:gd name="T47" fmla="*/ 450 h 474"/>
              <a:gd name="T48" fmla="*/ 771 w 869"/>
              <a:gd name="T49" fmla="*/ 471 h 474"/>
              <a:gd name="T50" fmla="*/ 78 w 869"/>
              <a:gd name="T51" fmla="*/ 474 h 474"/>
              <a:gd name="T52" fmla="*/ 39 w 869"/>
              <a:gd name="T53" fmla="*/ 464 h 474"/>
              <a:gd name="T54" fmla="*/ 10 w 869"/>
              <a:gd name="T55" fmla="*/ 435 h 474"/>
              <a:gd name="T56" fmla="*/ 0 w 869"/>
              <a:gd name="T57" fmla="*/ 395 h 474"/>
              <a:gd name="T58" fmla="*/ 2 w 869"/>
              <a:gd name="T59" fmla="*/ 58 h 474"/>
              <a:gd name="T60" fmla="*/ 22 w 869"/>
              <a:gd name="T61" fmla="*/ 22 h 474"/>
              <a:gd name="T62" fmla="*/ 57 w 869"/>
              <a:gd name="T63" fmla="*/ 3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69" h="474">
                <a:moveTo>
                  <a:pt x="78" y="79"/>
                </a:moveTo>
                <a:lnTo>
                  <a:pt x="434" y="79"/>
                </a:lnTo>
                <a:lnTo>
                  <a:pt x="434" y="395"/>
                </a:lnTo>
                <a:lnTo>
                  <a:pt x="78" y="395"/>
                </a:lnTo>
                <a:lnTo>
                  <a:pt x="78" y="79"/>
                </a:lnTo>
                <a:close/>
                <a:moveTo>
                  <a:pt x="78" y="39"/>
                </a:moveTo>
                <a:lnTo>
                  <a:pt x="62" y="42"/>
                </a:lnTo>
                <a:lnTo>
                  <a:pt x="51" y="51"/>
                </a:lnTo>
                <a:lnTo>
                  <a:pt x="41" y="63"/>
                </a:lnTo>
                <a:lnTo>
                  <a:pt x="39" y="79"/>
                </a:lnTo>
                <a:lnTo>
                  <a:pt x="39" y="395"/>
                </a:lnTo>
                <a:lnTo>
                  <a:pt x="41" y="410"/>
                </a:lnTo>
                <a:lnTo>
                  <a:pt x="51" y="423"/>
                </a:lnTo>
                <a:lnTo>
                  <a:pt x="62" y="431"/>
                </a:lnTo>
                <a:lnTo>
                  <a:pt x="78" y="435"/>
                </a:lnTo>
                <a:lnTo>
                  <a:pt x="750" y="435"/>
                </a:lnTo>
                <a:lnTo>
                  <a:pt x="765" y="431"/>
                </a:lnTo>
                <a:lnTo>
                  <a:pt x="778" y="423"/>
                </a:lnTo>
                <a:lnTo>
                  <a:pt x="786" y="410"/>
                </a:lnTo>
                <a:lnTo>
                  <a:pt x="789" y="395"/>
                </a:lnTo>
                <a:lnTo>
                  <a:pt x="789" y="79"/>
                </a:lnTo>
                <a:lnTo>
                  <a:pt x="786" y="63"/>
                </a:lnTo>
                <a:lnTo>
                  <a:pt x="778" y="51"/>
                </a:lnTo>
                <a:lnTo>
                  <a:pt x="765" y="42"/>
                </a:lnTo>
                <a:lnTo>
                  <a:pt x="750" y="39"/>
                </a:lnTo>
                <a:lnTo>
                  <a:pt x="78" y="39"/>
                </a:lnTo>
                <a:close/>
                <a:moveTo>
                  <a:pt x="78" y="0"/>
                </a:moveTo>
                <a:lnTo>
                  <a:pt x="750" y="0"/>
                </a:lnTo>
                <a:lnTo>
                  <a:pt x="771" y="3"/>
                </a:lnTo>
                <a:lnTo>
                  <a:pt x="790" y="11"/>
                </a:lnTo>
                <a:lnTo>
                  <a:pt x="806" y="22"/>
                </a:lnTo>
                <a:lnTo>
                  <a:pt x="818" y="39"/>
                </a:lnTo>
                <a:lnTo>
                  <a:pt x="826" y="58"/>
                </a:lnTo>
                <a:lnTo>
                  <a:pt x="829" y="79"/>
                </a:lnTo>
                <a:lnTo>
                  <a:pt x="829" y="159"/>
                </a:lnTo>
                <a:lnTo>
                  <a:pt x="844" y="161"/>
                </a:lnTo>
                <a:lnTo>
                  <a:pt x="857" y="169"/>
                </a:lnTo>
                <a:lnTo>
                  <a:pt x="865" y="182"/>
                </a:lnTo>
                <a:lnTo>
                  <a:pt x="869" y="198"/>
                </a:lnTo>
                <a:lnTo>
                  <a:pt x="869" y="276"/>
                </a:lnTo>
                <a:lnTo>
                  <a:pt x="865" y="292"/>
                </a:lnTo>
                <a:lnTo>
                  <a:pt x="857" y="304"/>
                </a:lnTo>
                <a:lnTo>
                  <a:pt x="844" y="313"/>
                </a:lnTo>
                <a:lnTo>
                  <a:pt x="829" y="316"/>
                </a:lnTo>
                <a:lnTo>
                  <a:pt x="829" y="395"/>
                </a:lnTo>
                <a:lnTo>
                  <a:pt x="826" y="416"/>
                </a:lnTo>
                <a:lnTo>
                  <a:pt x="818" y="435"/>
                </a:lnTo>
                <a:lnTo>
                  <a:pt x="806" y="450"/>
                </a:lnTo>
                <a:lnTo>
                  <a:pt x="790" y="464"/>
                </a:lnTo>
                <a:lnTo>
                  <a:pt x="771" y="471"/>
                </a:lnTo>
                <a:lnTo>
                  <a:pt x="750" y="474"/>
                </a:lnTo>
                <a:lnTo>
                  <a:pt x="78" y="474"/>
                </a:lnTo>
                <a:lnTo>
                  <a:pt x="57" y="471"/>
                </a:lnTo>
                <a:lnTo>
                  <a:pt x="39" y="464"/>
                </a:lnTo>
                <a:lnTo>
                  <a:pt x="22" y="450"/>
                </a:lnTo>
                <a:lnTo>
                  <a:pt x="10" y="435"/>
                </a:lnTo>
                <a:lnTo>
                  <a:pt x="2" y="416"/>
                </a:lnTo>
                <a:lnTo>
                  <a:pt x="0" y="395"/>
                </a:lnTo>
                <a:lnTo>
                  <a:pt x="0" y="79"/>
                </a:lnTo>
                <a:lnTo>
                  <a:pt x="2" y="58"/>
                </a:lnTo>
                <a:lnTo>
                  <a:pt x="10" y="39"/>
                </a:lnTo>
                <a:lnTo>
                  <a:pt x="22" y="22"/>
                </a:lnTo>
                <a:lnTo>
                  <a:pt x="39" y="11"/>
                </a:lnTo>
                <a:lnTo>
                  <a:pt x="57" y="3"/>
                </a:lnTo>
                <a:lnTo>
                  <a:pt x="7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7" name="Freeform 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556002" y="7957745"/>
            <a:ext cx="443556" cy="242630"/>
          </a:xfrm>
          <a:custGeom>
            <a:avLst/>
            <a:gdLst>
              <a:gd name="T0" fmla="*/ 74 w 819"/>
              <a:gd name="T1" fmla="*/ 75 h 448"/>
              <a:gd name="T2" fmla="*/ 559 w 819"/>
              <a:gd name="T3" fmla="*/ 75 h 448"/>
              <a:gd name="T4" fmla="*/ 559 w 819"/>
              <a:gd name="T5" fmla="*/ 373 h 448"/>
              <a:gd name="T6" fmla="*/ 74 w 819"/>
              <a:gd name="T7" fmla="*/ 373 h 448"/>
              <a:gd name="T8" fmla="*/ 74 w 819"/>
              <a:gd name="T9" fmla="*/ 75 h 448"/>
              <a:gd name="T10" fmla="*/ 74 w 819"/>
              <a:gd name="T11" fmla="*/ 38 h 448"/>
              <a:gd name="T12" fmla="*/ 60 w 819"/>
              <a:gd name="T13" fmla="*/ 41 h 448"/>
              <a:gd name="T14" fmla="*/ 48 w 819"/>
              <a:gd name="T15" fmla="*/ 49 h 448"/>
              <a:gd name="T16" fmla="*/ 40 w 819"/>
              <a:gd name="T17" fmla="*/ 60 h 448"/>
              <a:gd name="T18" fmla="*/ 38 w 819"/>
              <a:gd name="T19" fmla="*/ 75 h 448"/>
              <a:gd name="T20" fmla="*/ 38 w 819"/>
              <a:gd name="T21" fmla="*/ 373 h 448"/>
              <a:gd name="T22" fmla="*/ 40 w 819"/>
              <a:gd name="T23" fmla="*/ 388 h 448"/>
              <a:gd name="T24" fmla="*/ 48 w 819"/>
              <a:gd name="T25" fmla="*/ 399 h 448"/>
              <a:gd name="T26" fmla="*/ 60 w 819"/>
              <a:gd name="T27" fmla="*/ 407 h 448"/>
              <a:gd name="T28" fmla="*/ 74 w 819"/>
              <a:gd name="T29" fmla="*/ 410 h 448"/>
              <a:gd name="T30" fmla="*/ 708 w 819"/>
              <a:gd name="T31" fmla="*/ 410 h 448"/>
              <a:gd name="T32" fmla="*/ 723 w 819"/>
              <a:gd name="T33" fmla="*/ 407 h 448"/>
              <a:gd name="T34" fmla="*/ 734 w 819"/>
              <a:gd name="T35" fmla="*/ 399 h 448"/>
              <a:gd name="T36" fmla="*/ 742 w 819"/>
              <a:gd name="T37" fmla="*/ 388 h 448"/>
              <a:gd name="T38" fmla="*/ 745 w 819"/>
              <a:gd name="T39" fmla="*/ 373 h 448"/>
              <a:gd name="T40" fmla="*/ 745 w 819"/>
              <a:gd name="T41" fmla="*/ 75 h 448"/>
              <a:gd name="T42" fmla="*/ 742 w 819"/>
              <a:gd name="T43" fmla="*/ 60 h 448"/>
              <a:gd name="T44" fmla="*/ 734 w 819"/>
              <a:gd name="T45" fmla="*/ 49 h 448"/>
              <a:gd name="T46" fmla="*/ 723 w 819"/>
              <a:gd name="T47" fmla="*/ 41 h 448"/>
              <a:gd name="T48" fmla="*/ 708 w 819"/>
              <a:gd name="T49" fmla="*/ 38 h 448"/>
              <a:gd name="T50" fmla="*/ 74 w 819"/>
              <a:gd name="T51" fmla="*/ 38 h 448"/>
              <a:gd name="T52" fmla="*/ 74 w 819"/>
              <a:gd name="T53" fmla="*/ 0 h 448"/>
              <a:gd name="T54" fmla="*/ 708 w 819"/>
              <a:gd name="T55" fmla="*/ 0 h 448"/>
              <a:gd name="T56" fmla="*/ 732 w 819"/>
              <a:gd name="T57" fmla="*/ 4 h 448"/>
              <a:gd name="T58" fmla="*/ 753 w 819"/>
              <a:gd name="T59" fmla="*/ 15 h 448"/>
              <a:gd name="T60" fmla="*/ 768 w 819"/>
              <a:gd name="T61" fmla="*/ 32 h 448"/>
              <a:gd name="T62" fmla="*/ 779 w 819"/>
              <a:gd name="T63" fmla="*/ 51 h 448"/>
              <a:gd name="T64" fmla="*/ 783 w 819"/>
              <a:gd name="T65" fmla="*/ 75 h 448"/>
              <a:gd name="T66" fmla="*/ 783 w 819"/>
              <a:gd name="T67" fmla="*/ 149 h 448"/>
              <a:gd name="T68" fmla="*/ 797 w 819"/>
              <a:gd name="T69" fmla="*/ 152 h 448"/>
              <a:gd name="T70" fmla="*/ 809 w 819"/>
              <a:gd name="T71" fmla="*/ 160 h 448"/>
              <a:gd name="T72" fmla="*/ 817 w 819"/>
              <a:gd name="T73" fmla="*/ 172 h 448"/>
              <a:gd name="T74" fmla="*/ 819 w 819"/>
              <a:gd name="T75" fmla="*/ 186 h 448"/>
              <a:gd name="T76" fmla="*/ 819 w 819"/>
              <a:gd name="T77" fmla="*/ 261 h 448"/>
              <a:gd name="T78" fmla="*/ 817 w 819"/>
              <a:gd name="T79" fmla="*/ 275 h 448"/>
              <a:gd name="T80" fmla="*/ 809 w 819"/>
              <a:gd name="T81" fmla="*/ 288 h 448"/>
              <a:gd name="T82" fmla="*/ 797 w 819"/>
              <a:gd name="T83" fmla="*/ 296 h 448"/>
              <a:gd name="T84" fmla="*/ 783 w 819"/>
              <a:gd name="T85" fmla="*/ 299 h 448"/>
              <a:gd name="T86" fmla="*/ 783 w 819"/>
              <a:gd name="T87" fmla="*/ 373 h 448"/>
              <a:gd name="T88" fmla="*/ 779 w 819"/>
              <a:gd name="T89" fmla="*/ 397 h 448"/>
              <a:gd name="T90" fmla="*/ 768 w 819"/>
              <a:gd name="T91" fmla="*/ 416 h 448"/>
              <a:gd name="T92" fmla="*/ 753 w 819"/>
              <a:gd name="T93" fmla="*/ 434 h 448"/>
              <a:gd name="T94" fmla="*/ 732 w 819"/>
              <a:gd name="T95" fmla="*/ 444 h 448"/>
              <a:gd name="T96" fmla="*/ 708 w 819"/>
              <a:gd name="T97" fmla="*/ 448 h 448"/>
              <a:gd name="T98" fmla="*/ 74 w 819"/>
              <a:gd name="T99" fmla="*/ 448 h 448"/>
              <a:gd name="T100" fmla="*/ 51 w 819"/>
              <a:gd name="T101" fmla="*/ 444 h 448"/>
              <a:gd name="T102" fmla="*/ 31 w 819"/>
              <a:gd name="T103" fmla="*/ 434 h 448"/>
              <a:gd name="T104" fmla="*/ 14 w 819"/>
              <a:gd name="T105" fmla="*/ 416 h 448"/>
              <a:gd name="T106" fmla="*/ 4 w 819"/>
              <a:gd name="T107" fmla="*/ 397 h 448"/>
              <a:gd name="T108" fmla="*/ 0 w 819"/>
              <a:gd name="T109" fmla="*/ 373 h 448"/>
              <a:gd name="T110" fmla="*/ 0 w 819"/>
              <a:gd name="T111" fmla="*/ 75 h 448"/>
              <a:gd name="T112" fmla="*/ 4 w 819"/>
              <a:gd name="T113" fmla="*/ 51 h 448"/>
              <a:gd name="T114" fmla="*/ 14 w 819"/>
              <a:gd name="T115" fmla="*/ 32 h 448"/>
              <a:gd name="T116" fmla="*/ 31 w 819"/>
              <a:gd name="T117" fmla="*/ 15 h 448"/>
              <a:gd name="T118" fmla="*/ 51 w 819"/>
              <a:gd name="T119" fmla="*/ 4 h 448"/>
              <a:gd name="T120" fmla="*/ 74 w 819"/>
              <a:gd name="T121"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19" h="448">
                <a:moveTo>
                  <a:pt x="74" y="75"/>
                </a:moveTo>
                <a:lnTo>
                  <a:pt x="559" y="75"/>
                </a:lnTo>
                <a:lnTo>
                  <a:pt x="559" y="373"/>
                </a:lnTo>
                <a:lnTo>
                  <a:pt x="74" y="373"/>
                </a:lnTo>
                <a:lnTo>
                  <a:pt x="74" y="75"/>
                </a:lnTo>
                <a:close/>
                <a:moveTo>
                  <a:pt x="74" y="38"/>
                </a:moveTo>
                <a:lnTo>
                  <a:pt x="60" y="41"/>
                </a:lnTo>
                <a:lnTo>
                  <a:pt x="48" y="49"/>
                </a:lnTo>
                <a:lnTo>
                  <a:pt x="40" y="60"/>
                </a:lnTo>
                <a:lnTo>
                  <a:pt x="38" y="75"/>
                </a:lnTo>
                <a:lnTo>
                  <a:pt x="38" y="373"/>
                </a:lnTo>
                <a:lnTo>
                  <a:pt x="40" y="388"/>
                </a:lnTo>
                <a:lnTo>
                  <a:pt x="48" y="399"/>
                </a:lnTo>
                <a:lnTo>
                  <a:pt x="60" y="407"/>
                </a:lnTo>
                <a:lnTo>
                  <a:pt x="74" y="410"/>
                </a:lnTo>
                <a:lnTo>
                  <a:pt x="708" y="410"/>
                </a:lnTo>
                <a:lnTo>
                  <a:pt x="723" y="407"/>
                </a:lnTo>
                <a:lnTo>
                  <a:pt x="734" y="399"/>
                </a:lnTo>
                <a:lnTo>
                  <a:pt x="742" y="388"/>
                </a:lnTo>
                <a:lnTo>
                  <a:pt x="745" y="373"/>
                </a:lnTo>
                <a:lnTo>
                  <a:pt x="745" y="75"/>
                </a:lnTo>
                <a:lnTo>
                  <a:pt x="742" y="60"/>
                </a:lnTo>
                <a:lnTo>
                  <a:pt x="734" y="49"/>
                </a:lnTo>
                <a:lnTo>
                  <a:pt x="723" y="41"/>
                </a:lnTo>
                <a:lnTo>
                  <a:pt x="708" y="38"/>
                </a:lnTo>
                <a:lnTo>
                  <a:pt x="74" y="38"/>
                </a:lnTo>
                <a:close/>
                <a:moveTo>
                  <a:pt x="74" y="0"/>
                </a:moveTo>
                <a:lnTo>
                  <a:pt x="708" y="0"/>
                </a:lnTo>
                <a:lnTo>
                  <a:pt x="732" y="4"/>
                </a:lnTo>
                <a:lnTo>
                  <a:pt x="753" y="15"/>
                </a:lnTo>
                <a:lnTo>
                  <a:pt x="768" y="32"/>
                </a:lnTo>
                <a:lnTo>
                  <a:pt x="779" y="51"/>
                </a:lnTo>
                <a:lnTo>
                  <a:pt x="783" y="75"/>
                </a:lnTo>
                <a:lnTo>
                  <a:pt x="783" y="149"/>
                </a:lnTo>
                <a:lnTo>
                  <a:pt x="797" y="152"/>
                </a:lnTo>
                <a:lnTo>
                  <a:pt x="809" y="160"/>
                </a:lnTo>
                <a:lnTo>
                  <a:pt x="817" y="172"/>
                </a:lnTo>
                <a:lnTo>
                  <a:pt x="819" y="186"/>
                </a:lnTo>
                <a:lnTo>
                  <a:pt x="819" y="261"/>
                </a:lnTo>
                <a:lnTo>
                  <a:pt x="817" y="275"/>
                </a:lnTo>
                <a:lnTo>
                  <a:pt x="809" y="288"/>
                </a:lnTo>
                <a:lnTo>
                  <a:pt x="797" y="296"/>
                </a:lnTo>
                <a:lnTo>
                  <a:pt x="783" y="299"/>
                </a:lnTo>
                <a:lnTo>
                  <a:pt x="783" y="373"/>
                </a:lnTo>
                <a:lnTo>
                  <a:pt x="779" y="397"/>
                </a:lnTo>
                <a:lnTo>
                  <a:pt x="768" y="416"/>
                </a:lnTo>
                <a:lnTo>
                  <a:pt x="753" y="434"/>
                </a:lnTo>
                <a:lnTo>
                  <a:pt x="732" y="444"/>
                </a:lnTo>
                <a:lnTo>
                  <a:pt x="708" y="448"/>
                </a:lnTo>
                <a:lnTo>
                  <a:pt x="74" y="448"/>
                </a:lnTo>
                <a:lnTo>
                  <a:pt x="51" y="444"/>
                </a:lnTo>
                <a:lnTo>
                  <a:pt x="31" y="434"/>
                </a:lnTo>
                <a:lnTo>
                  <a:pt x="14" y="416"/>
                </a:lnTo>
                <a:lnTo>
                  <a:pt x="4" y="397"/>
                </a:lnTo>
                <a:lnTo>
                  <a:pt x="0" y="373"/>
                </a:lnTo>
                <a:lnTo>
                  <a:pt x="0" y="75"/>
                </a:lnTo>
                <a:lnTo>
                  <a:pt x="4" y="51"/>
                </a:lnTo>
                <a:lnTo>
                  <a:pt x="14" y="32"/>
                </a:lnTo>
                <a:lnTo>
                  <a:pt x="31" y="15"/>
                </a:lnTo>
                <a:lnTo>
                  <a:pt x="51" y="4"/>
                </a:lnTo>
                <a:lnTo>
                  <a:pt x="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8" name="Freeform 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417031" y="7957745"/>
            <a:ext cx="444098" cy="242630"/>
          </a:xfrm>
          <a:custGeom>
            <a:avLst/>
            <a:gdLst>
              <a:gd name="T0" fmla="*/ 75 w 820"/>
              <a:gd name="T1" fmla="*/ 75 h 448"/>
              <a:gd name="T2" fmla="*/ 709 w 820"/>
              <a:gd name="T3" fmla="*/ 75 h 448"/>
              <a:gd name="T4" fmla="*/ 709 w 820"/>
              <a:gd name="T5" fmla="*/ 373 h 448"/>
              <a:gd name="T6" fmla="*/ 75 w 820"/>
              <a:gd name="T7" fmla="*/ 373 h 448"/>
              <a:gd name="T8" fmla="*/ 75 w 820"/>
              <a:gd name="T9" fmla="*/ 75 h 448"/>
              <a:gd name="T10" fmla="*/ 75 w 820"/>
              <a:gd name="T11" fmla="*/ 38 h 448"/>
              <a:gd name="T12" fmla="*/ 61 w 820"/>
              <a:gd name="T13" fmla="*/ 41 h 448"/>
              <a:gd name="T14" fmla="*/ 49 w 820"/>
              <a:gd name="T15" fmla="*/ 49 h 448"/>
              <a:gd name="T16" fmla="*/ 41 w 820"/>
              <a:gd name="T17" fmla="*/ 60 h 448"/>
              <a:gd name="T18" fmla="*/ 38 w 820"/>
              <a:gd name="T19" fmla="*/ 75 h 448"/>
              <a:gd name="T20" fmla="*/ 38 w 820"/>
              <a:gd name="T21" fmla="*/ 373 h 448"/>
              <a:gd name="T22" fmla="*/ 41 w 820"/>
              <a:gd name="T23" fmla="*/ 388 h 448"/>
              <a:gd name="T24" fmla="*/ 49 w 820"/>
              <a:gd name="T25" fmla="*/ 399 h 448"/>
              <a:gd name="T26" fmla="*/ 61 w 820"/>
              <a:gd name="T27" fmla="*/ 407 h 448"/>
              <a:gd name="T28" fmla="*/ 75 w 820"/>
              <a:gd name="T29" fmla="*/ 410 h 448"/>
              <a:gd name="T30" fmla="*/ 709 w 820"/>
              <a:gd name="T31" fmla="*/ 410 h 448"/>
              <a:gd name="T32" fmla="*/ 723 w 820"/>
              <a:gd name="T33" fmla="*/ 407 h 448"/>
              <a:gd name="T34" fmla="*/ 735 w 820"/>
              <a:gd name="T35" fmla="*/ 399 h 448"/>
              <a:gd name="T36" fmla="*/ 743 w 820"/>
              <a:gd name="T37" fmla="*/ 388 h 448"/>
              <a:gd name="T38" fmla="*/ 746 w 820"/>
              <a:gd name="T39" fmla="*/ 373 h 448"/>
              <a:gd name="T40" fmla="*/ 746 w 820"/>
              <a:gd name="T41" fmla="*/ 75 h 448"/>
              <a:gd name="T42" fmla="*/ 743 w 820"/>
              <a:gd name="T43" fmla="*/ 60 h 448"/>
              <a:gd name="T44" fmla="*/ 735 w 820"/>
              <a:gd name="T45" fmla="*/ 49 h 448"/>
              <a:gd name="T46" fmla="*/ 723 w 820"/>
              <a:gd name="T47" fmla="*/ 41 h 448"/>
              <a:gd name="T48" fmla="*/ 709 w 820"/>
              <a:gd name="T49" fmla="*/ 38 h 448"/>
              <a:gd name="T50" fmla="*/ 75 w 820"/>
              <a:gd name="T51" fmla="*/ 38 h 448"/>
              <a:gd name="T52" fmla="*/ 75 w 820"/>
              <a:gd name="T53" fmla="*/ 0 h 448"/>
              <a:gd name="T54" fmla="*/ 709 w 820"/>
              <a:gd name="T55" fmla="*/ 0 h 448"/>
              <a:gd name="T56" fmla="*/ 732 w 820"/>
              <a:gd name="T57" fmla="*/ 4 h 448"/>
              <a:gd name="T58" fmla="*/ 753 w 820"/>
              <a:gd name="T59" fmla="*/ 15 h 448"/>
              <a:gd name="T60" fmla="*/ 769 w 820"/>
              <a:gd name="T61" fmla="*/ 32 h 448"/>
              <a:gd name="T62" fmla="*/ 780 w 820"/>
              <a:gd name="T63" fmla="*/ 51 h 448"/>
              <a:gd name="T64" fmla="*/ 784 w 820"/>
              <a:gd name="T65" fmla="*/ 75 h 448"/>
              <a:gd name="T66" fmla="*/ 784 w 820"/>
              <a:gd name="T67" fmla="*/ 149 h 448"/>
              <a:gd name="T68" fmla="*/ 798 w 820"/>
              <a:gd name="T69" fmla="*/ 152 h 448"/>
              <a:gd name="T70" fmla="*/ 810 w 820"/>
              <a:gd name="T71" fmla="*/ 160 h 448"/>
              <a:gd name="T72" fmla="*/ 818 w 820"/>
              <a:gd name="T73" fmla="*/ 172 h 448"/>
              <a:gd name="T74" fmla="*/ 820 w 820"/>
              <a:gd name="T75" fmla="*/ 186 h 448"/>
              <a:gd name="T76" fmla="*/ 820 w 820"/>
              <a:gd name="T77" fmla="*/ 261 h 448"/>
              <a:gd name="T78" fmla="*/ 818 w 820"/>
              <a:gd name="T79" fmla="*/ 275 h 448"/>
              <a:gd name="T80" fmla="*/ 810 w 820"/>
              <a:gd name="T81" fmla="*/ 288 h 448"/>
              <a:gd name="T82" fmla="*/ 798 w 820"/>
              <a:gd name="T83" fmla="*/ 296 h 448"/>
              <a:gd name="T84" fmla="*/ 784 w 820"/>
              <a:gd name="T85" fmla="*/ 299 h 448"/>
              <a:gd name="T86" fmla="*/ 784 w 820"/>
              <a:gd name="T87" fmla="*/ 373 h 448"/>
              <a:gd name="T88" fmla="*/ 780 w 820"/>
              <a:gd name="T89" fmla="*/ 397 h 448"/>
              <a:gd name="T90" fmla="*/ 769 w 820"/>
              <a:gd name="T91" fmla="*/ 416 h 448"/>
              <a:gd name="T92" fmla="*/ 753 w 820"/>
              <a:gd name="T93" fmla="*/ 434 h 448"/>
              <a:gd name="T94" fmla="*/ 732 w 820"/>
              <a:gd name="T95" fmla="*/ 444 h 448"/>
              <a:gd name="T96" fmla="*/ 709 w 820"/>
              <a:gd name="T97" fmla="*/ 448 h 448"/>
              <a:gd name="T98" fmla="*/ 75 w 820"/>
              <a:gd name="T99" fmla="*/ 448 h 448"/>
              <a:gd name="T100" fmla="*/ 52 w 820"/>
              <a:gd name="T101" fmla="*/ 444 h 448"/>
              <a:gd name="T102" fmla="*/ 32 w 820"/>
              <a:gd name="T103" fmla="*/ 434 h 448"/>
              <a:gd name="T104" fmla="*/ 15 w 820"/>
              <a:gd name="T105" fmla="*/ 416 h 448"/>
              <a:gd name="T106" fmla="*/ 4 w 820"/>
              <a:gd name="T107" fmla="*/ 397 h 448"/>
              <a:gd name="T108" fmla="*/ 0 w 820"/>
              <a:gd name="T109" fmla="*/ 373 h 448"/>
              <a:gd name="T110" fmla="*/ 0 w 820"/>
              <a:gd name="T111" fmla="*/ 75 h 448"/>
              <a:gd name="T112" fmla="*/ 4 w 820"/>
              <a:gd name="T113" fmla="*/ 51 h 448"/>
              <a:gd name="T114" fmla="*/ 15 w 820"/>
              <a:gd name="T115" fmla="*/ 32 h 448"/>
              <a:gd name="T116" fmla="*/ 32 w 820"/>
              <a:gd name="T117" fmla="*/ 15 h 448"/>
              <a:gd name="T118" fmla="*/ 52 w 820"/>
              <a:gd name="T119" fmla="*/ 4 h 448"/>
              <a:gd name="T120" fmla="*/ 75 w 820"/>
              <a:gd name="T121"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20" h="448">
                <a:moveTo>
                  <a:pt x="75" y="75"/>
                </a:moveTo>
                <a:lnTo>
                  <a:pt x="709" y="75"/>
                </a:lnTo>
                <a:lnTo>
                  <a:pt x="709" y="373"/>
                </a:lnTo>
                <a:lnTo>
                  <a:pt x="75" y="373"/>
                </a:lnTo>
                <a:lnTo>
                  <a:pt x="75" y="75"/>
                </a:lnTo>
                <a:close/>
                <a:moveTo>
                  <a:pt x="75" y="38"/>
                </a:moveTo>
                <a:lnTo>
                  <a:pt x="61" y="41"/>
                </a:lnTo>
                <a:lnTo>
                  <a:pt x="49" y="49"/>
                </a:lnTo>
                <a:lnTo>
                  <a:pt x="41" y="60"/>
                </a:lnTo>
                <a:lnTo>
                  <a:pt x="38" y="75"/>
                </a:lnTo>
                <a:lnTo>
                  <a:pt x="38" y="373"/>
                </a:lnTo>
                <a:lnTo>
                  <a:pt x="41" y="388"/>
                </a:lnTo>
                <a:lnTo>
                  <a:pt x="49" y="399"/>
                </a:lnTo>
                <a:lnTo>
                  <a:pt x="61" y="407"/>
                </a:lnTo>
                <a:lnTo>
                  <a:pt x="75" y="410"/>
                </a:lnTo>
                <a:lnTo>
                  <a:pt x="709" y="410"/>
                </a:lnTo>
                <a:lnTo>
                  <a:pt x="723" y="407"/>
                </a:lnTo>
                <a:lnTo>
                  <a:pt x="735" y="399"/>
                </a:lnTo>
                <a:lnTo>
                  <a:pt x="743" y="388"/>
                </a:lnTo>
                <a:lnTo>
                  <a:pt x="746" y="373"/>
                </a:lnTo>
                <a:lnTo>
                  <a:pt x="746" y="75"/>
                </a:lnTo>
                <a:lnTo>
                  <a:pt x="743" y="60"/>
                </a:lnTo>
                <a:lnTo>
                  <a:pt x="735" y="49"/>
                </a:lnTo>
                <a:lnTo>
                  <a:pt x="723" y="41"/>
                </a:lnTo>
                <a:lnTo>
                  <a:pt x="709" y="38"/>
                </a:lnTo>
                <a:lnTo>
                  <a:pt x="75" y="38"/>
                </a:lnTo>
                <a:close/>
                <a:moveTo>
                  <a:pt x="75" y="0"/>
                </a:moveTo>
                <a:lnTo>
                  <a:pt x="709" y="0"/>
                </a:lnTo>
                <a:lnTo>
                  <a:pt x="732" y="4"/>
                </a:lnTo>
                <a:lnTo>
                  <a:pt x="753" y="15"/>
                </a:lnTo>
                <a:lnTo>
                  <a:pt x="769" y="32"/>
                </a:lnTo>
                <a:lnTo>
                  <a:pt x="780" y="51"/>
                </a:lnTo>
                <a:lnTo>
                  <a:pt x="784" y="75"/>
                </a:lnTo>
                <a:lnTo>
                  <a:pt x="784" y="149"/>
                </a:lnTo>
                <a:lnTo>
                  <a:pt x="798" y="152"/>
                </a:lnTo>
                <a:lnTo>
                  <a:pt x="810" y="160"/>
                </a:lnTo>
                <a:lnTo>
                  <a:pt x="818" y="172"/>
                </a:lnTo>
                <a:lnTo>
                  <a:pt x="820" y="186"/>
                </a:lnTo>
                <a:lnTo>
                  <a:pt x="820" y="261"/>
                </a:lnTo>
                <a:lnTo>
                  <a:pt x="818" y="275"/>
                </a:lnTo>
                <a:lnTo>
                  <a:pt x="810" y="288"/>
                </a:lnTo>
                <a:lnTo>
                  <a:pt x="798" y="296"/>
                </a:lnTo>
                <a:lnTo>
                  <a:pt x="784" y="299"/>
                </a:lnTo>
                <a:lnTo>
                  <a:pt x="784" y="373"/>
                </a:lnTo>
                <a:lnTo>
                  <a:pt x="780" y="397"/>
                </a:lnTo>
                <a:lnTo>
                  <a:pt x="769" y="416"/>
                </a:lnTo>
                <a:lnTo>
                  <a:pt x="753" y="434"/>
                </a:lnTo>
                <a:lnTo>
                  <a:pt x="732" y="444"/>
                </a:lnTo>
                <a:lnTo>
                  <a:pt x="709" y="448"/>
                </a:lnTo>
                <a:lnTo>
                  <a:pt x="75" y="448"/>
                </a:lnTo>
                <a:lnTo>
                  <a:pt x="52" y="444"/>
                </a:lnTo>
                <a:lnTo>
                  <a:pt x="32" y="434"/>
                </a:lnTo>
                <a:lnTo>
                  <a:pt x="15" y="416"/>
                </a:lnTo>
                <a:lnTo>
                  <a:pt x="4" y="397"/>
                </a:lnTo>
                <a:lnTo>
                  <a:pt x="0" y="373"/>
                </a:lnTo>
                <a:lnTo>
                  <a:pt x="0" y="75"/>
                </a:lnTo>
                <a:lnTo>
                  <a:pt x="4" y="51"/>
                </a:lnTo>
                <a:lnTo>
                  <a:pt x="15" y="32"/>
                </a:lnTo>
                <a:lnTo>
                  <a:pt x="32" y="15"/>
                </a:lnTo>
                <a:lnTo>
                  <a:pt x="52" y="4"/>
                </a:lnTo>
                <a:lnTo>
                  <a:pt x="7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9" name="Freeform 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278601" y="7857011"/>
            <a:ext cx="403479" cy="444098"/>
          </a:xfrm>
          <a:custGeom>
            <a:avLst/>
            <a:gdLst>
              <a:gd name="T0" fmla="*/ 304 w 745"/>
              <a:gd name="T1" fmla="*/ 84 h 820"/>
              <a:gd name="T2" fmla="*/ 316 w 745"/>
              <a:gd name="T3" fmla="*/ 96 h 820"/>
              <a:gd name="T4" fmla="*/ 313 w 745"/>
              <a:gd name="T5" fmla="*/ 113 h 820"/>
              <a:gd name="T6" fmla="*/ 298 w 745"/>
              <a:gd name="T7" fmla="*/ 121 h 820"/>
              <a:gd name="T8" fmla="*/ 205 w 745"/>
              <a:gd name="T9" fmla="*/ 157 h 820"/>
              <a:gd name="T10" fmla="*/ 97 w 745"/>
              <a:gd name="T11" fmla="*/ 257 h 820"/>
              <a:gd name="T12" fmla="*/ 41 w 745"/>
              <a:gd name="T13" fmla="*/ 396 h 820"/>
              <a:gd name="T14" fmla="*/ 51 w 745"/>
              <a:gd name="T15" fmla="*/ 544 h 820"/>
              <a:gd name="T16" fmla="*/ 119 w 745"/>
              <a:gd name="T17" fmla="*/ 667 h 820"/>
              <a:gd name="T18" fmla="*/ 231 w 745"/>
              <a:gd name="T19" fmla="*/ 752 h 820"/>
              <a:gd name="T20" fmla="*/ 372 w 745"/>
              <a:gd name="T21" fmla="*/ 782 h 820"/>
              <a:gd name="T22" fmla="*/ 514 w 745"/>
              <a:gd name="T23" fmla="*/ 752 h 820"/>
              <a:gd name="T24" fmla="*/ 626 w 745"/>
              <a:gd name="T25" fmla="*/ 667 h 820"/>
              <a:gd name="T26" fmla="*/ 694 w 745"/>
              <a:gd name="T27" fmla="*/ 544 h 820"/>
              <a:gd name="T28" fmla="*/ 703 w 745"/>
              <a:gd name="T29" fmla="*/ 396 h 820"/>
              <a:gd name="T30" fmla="*/ 648 w 745"/>
              <a:gd name="T31" fmla="*/ 257 h 820"/>
              <a:gd name="T32" fmla="*/ 540 w 745"/>
              <a:gd name="T33" fmla="*/ 157 h 820"/>
              <a:gd name="T34" fmla="*/ 447 w 745"/>
              <a:gd name="T35" fmla="*/ 121 h 820"/>
              <a:gd name="T36" fmla="*/ 432 w 745"/>
              <a:gd name="T37" fmla="*/ 113 h 820"/>
              <a:gd name="T38" fmla="*/ 430 w 745"/>
              <a:gd name="T39" fmla="*/ 96 h 820"/>
              <a:gd name="T40" fmla="*/ 442 w 745"/>
              <a:gd name="T41" fmla="*/ 84 h 820"/>
              <a:gd name="T42" fmla="*/ 497 w 745"/>
              <a:gd name="T43" fmla="*/ 96 h 820"/>
              <a:gd name="T44" fmla="*/ 625 w 745"/>
              <a:gd name="T45" fmla="*/ 173 h 820"/>
              <a:gd name="T46" fmla="*/ 713 w 745"/>
              <a:gd name="T47" fmla="*/ 295 h 820"/>
              <a:gd name="T48" fmla="*/ 745 w 745"/>
              <a:gd name="T49" fmla="*/ 447 h 820"/>
              <a:gd name="T50" fmla="*/ 710 w 745"/>
              <a:gd name="T51" fmla="*/ 604 h 820"/>
              <a:gd name="T52" fmla="*/ 617 w 745"/>
              <a:gd name="T53" fmla="*/ 728 h 820"/>
              <a:gd name="T54" fmla="*/ 480 w 745"/>
              <a:gd name="T55" fmla="*/ 804 h 820"/>
              <a:gd name="T56" fmla="*/ 317 w 745"/>
              <a:gd name="T57" fmla="*/ 816 h 820"/>
              <a:gd name="T58" fmla="*/ 169 w 745"/>
              <a:gd name="T59" fmla="*/ 760 h 820"/>
              <a:gd name="T60" fmla="*/ 60 w 745"/>
              <a:gd name="T61" fmla="*/ 650 h 820"/>
              <a:gd name="T62" fmla="*/ 4 w 745"/>
              <a:gd name="T63" fmla="*/ 502 h 820"/>
              <a:gd name="T64" fmla="*/ 15 w 745"/>
              <a:gd name="T65" fmla="*/ 343 h 820"/>
              <a:gd name="T66" fmla="*/ 85 w 745"/>
              <a:gd name="T67" fmla="*/ 210 h 820"/>
              <a:gd name="T68" fmla="*/ 202 w 745"/>
              <a:gd name="T69" fmla="*/ 117 h 820"/>
              <a:gd name="T70" fmla="*/ 372 w 745"/>
              <a:gd name="T71" fmla="*/ 0 h 820"/>
              <a:gd name="T72" fmla="*/ 388 w 745"/>
              <a:gd name="T73" fmla="*/ 8 h 820"/>
              <a:gd name="T74" fmla="*/ 392 w 745"/>
              <a:gd name="T75" fmla="*/ 466 h 820"/>
              <a:gd name="T76" fmla="*/ 384 w 745"/>
              <a:gd name="T77" fmla="*/ 481 h 820"/>
              <a:gd name="T78" fmla="*/ 367 w 745"/>
              <a:gd name="T79" fmla="*/ 483 h 820"/>
              <a:gd name="T80" fmla="*/ 355 w 745"/>
              <a:gd name="T81" fmla="*/ 472 h 820"/>
              <a:gd name="T82" fmla="*/ 355 w 745"/>
              <a:gd name="T83" fmla="*/ 13 h 820"/>
              <a:gd name="T84" fmla="*/ 367 w 745"/>
              <a:gd name="T85" fmla="*/ 2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45" h="820">
                <a:moveTo>
                  <a:pt x="298" y="83"/>
                </a:moveTo>
                <a:lnTo>
                  <a:pt x="298" y="83"/>
                </a:lnTo>
                <a:lnTo>
                  <a:pt x="304" y="84"/>
                </a:lnTo>
                <a:lnTo>
                  <a:pt x="309" y="87"/>
                </a:lnTo>
                <a:lnTo>
                  <a:pt x="313" y="91"/>
                </a:lnTo>
                <a:lnTo>
                  <a:pt x="316" y="96"/>
                </a:lnTo>
                <a:lnTo>
                  <a:pt x="317" y="101"/>
                </a:lnTo>
                <a:lnTo>
                  <a:pt x="316" y="108"/>
                </a:lnTo>
                <a:lnTo>
                  <a:pt x="313" y="113"/>
                </a:lnTo>
                <a:lnTo>
                  <a:pt x="309" y="117"/>
                </a:lnTo>
                <a:lnTo>
                  <a:pt x="304" y="119"/>
                </a:lnTo>
                <a:lnTo>
                  <a:pt x="298" y="121"/>
                </a:lnTo>
                <a:lnTo>
                  <a:pt x="298" y="121"/>
                </a:lnTo>
                <a:lnTo>
                  <a:pt x="250" y="135"/>
                </a:lnTo>
                <a:lnTo>
                  <a:pt x="205" y="157"/>
                </a:lnTo>
                <a:lnTo>
                  <a:pt x="164" y="185"/>
                </a:lnTo>
                <a:lnTo>
                  <a:pt x="127" y="218"/>
                </a:lnTo>
                <a:lnTo>
                  <a:pt x="97" y="257"/>
                </a:lnTo>
                <a:lnTo>
                  <a:pt x="72" y="299"/>
                </a:lnTo>
                <a:lnTo>
                  <a:pt x="53" y="346"/>
                </a:lnTo>
                <a:lnTo>
                  <a:pt x="41" y="396"/>
                </a:lnTo>
                <a:lnTo>
                  <a:pt x="37" y="447"/>
                </a:lnTo>
                <a:lnTo>
                  <a:pt x="41" y="496"/>
                </a:lnTo>
                <a:lnTo>
                  <a:pt x="51" y="544"/>
                </a:lnTo>
                <a:lnTo>
                  <a:pt x="68" y="588"/>
                </a:lnTo>
                <a:lnTo>
                  <a:pt x="91" y="630"/>
                </a:lnTo>
                <a:lnTo>
                  <a:pt x="119" y="667"/>
                </a:lnTo>
                <a:lnTo>
                  <a:pt x="152" y="701"/>
                </a:lnTo>
                <a:lnTo>
                  <a:pt x="190" y="728"/>
                </a:lnTo>
                <a:lnTo>
                  <a:pt x="231" y="752"/>
                </a:lnTo>
                <a:lnTo>
                  <a:pt x="275" y="769"/>
                </a:lnTo>
                <a:lnTo>
                  <a:pt x="322" y="779"/>
                </a:lnTo>
                <a:lnTo>
                  <a:pt x="372" y="782"/>
                </a:lnTo>
                <a:lnTo>
                  <a:pt x="422" y="779"/>
                </a:lnTo>
                <a:lnTo>
                  <a:pt x="469" y="769"/>
                </a:lnTo>
                <a:lnTo>
                  <a:pt x="514" y="752"/>
                </a:lnTo>
                <a:lnTo>
                  <a:pt x="555" y="728"/>
                </a:lnTo>
                <a:lnTo>
                  <a:pt x="592" y="701"/>
                </a:lnTo>
                <a:lnTo>
                  <a:pt x="626" y="667"/>
                </a:lnTo>
                <a:lnTo>
                  <a:pt x="654" y="630"/>
                </a:lnTo>
                <a:lnTo>
                  <a:pt x="677" y="588"/>
                </a:lnTo>
                <a:lnTo>
                  <a:pt x="694" y="544"/>
                </a:lnTo>
                <a:lnTo>
                  <a:pt x="705" y="496"/>
                </a:lnTo>
                <a:lnTo>
                  <a:pt x="707" y="447"/>
                </a:lnTo>
                <a:lnTo>
                  <a:pt x="703" y="396"/>
                </a:lnTo>
                <a:lnTo>
                  <a:pt x="692" y="346"/>
                </a:lnTo>
                <a:lnTo>
                  <a:pt x="673" y="299"/>
                </a:lnTo>
                <a:lnTo>
                  <a:pt x="648" y="257"/>
                </a:lnTo>
                <a:lnTo>
                  <a:pt x="617" y="218"/>
                </a:lnTo>
                <a:lnTo>
                  <a:pt x="582" y="185"/>
                </a:lnTo>
                <a:lnTo>
                  <a:pt x="540" y="157"/>
                </a:lnTo>
                <a:lnTo>
                  <a:pt x="495" y="135"/>
                </a:lnTo>
                <a:lnTo>
                  <a:pt x="447" y="121"/>
                </a:lnTo>
                <a:lnTo>
                  <a:pt x="447" y="121"/>
                </a:lnTo>
                <a:lnTo>
                  <a:pt x="442" y="119"/>
                </a:lnTo>
                <a:lnTo>
                  <a:pt x="436" y="117"/>
                </a:lnTo>
                <a:lnTo>
                  <a:pt x="432" y="113"/>
                </a:lnTo>
                <a:lnTo>
                  <a:pt x="430" y="108"/>
                </a:lnTo>
                <a:lnTo>
                  <a:pt x="428" y="101"/>
                </a:lnTo>
                <a:lnTo>
                  <a:pt x="430" y="96"/>
                </a:lnTo>
                <a:lnTo>
                  <a:pt x="432" y="91"/>
                </a:lnTo>
                <a:lnTo>
                  <a:pt x="436" y="87"/>
                </a:lnTo>
                <a:lnTo>
                  <a:pt x="442" y="84"/>
                </a:lnTo>
                <a:lnTo>
                  <a:pt x="447" y="83"/>
                </a:lnTo>
                <a:lnTo>
                  <a:pt x="447" y="83"/>
                </a:lnTo>
                <a:lnTo>
                  <a:pt x="497" y="96"/>
                </a:lnTo>
                <a:lnTo>
                  <a:pt x="544" y="117"/>
                </a:lnTo>
                <a:lnTo>
                  <a:pt x="587" y="142"/>
                </a:lnTo>
                <a:lnTo>
                  <a:pt x="625" y="173"/>
                </a:lnTo>
                <a:lnTo>
                  <a:pt x="660" y="210"/>
                </a:lnTo>
                <a:lnTo>
                  <a:pt x="689" y="250"/>
                </a:lnTo>
                <a:lnTo>
                  <a:pt x="713" y="295"/>
                </a:lnTo>
                <a:lnTo>
                  <a:pt x="731" y="343"/>
                </a:lnTo>
                <a:lnTo>
                  <a:pt x="741" y="394"/>
                </a:lnTo>
                <a:lnTo>
                  <a:pt x="745" y="447"/>
                </a:lnTo>
                <a:lnTo>
                  <a:pt x="741" y="502"/>
                </a:lnTo>
                <a:lnTo>
                  <a:pt x="730" y="555"/>
                </a:lnTo>
                <a:lnTo>
                  <a:pt x="710" y="604"/>
                </a:lnTo>
                <a:lnTo>
                  <a:pt x="685" y="650"/>
                </a:lnTo>
                <a:lnTo>
                  <a:pt x="654" y="692"/>
                </a:lnTo>
                <a:lnTo>
                  <a:pt x="617" y="728"/>
                </a:lnTo>
                <a:lnTo>
                  <a:pt x="575" y="760"/>
                </a:lnTo>
                <a:lnTo>
                  <a:pt x="529" y="784"/>
                </a:lnTo>
                <a:lnTo>
                  <a:pt x="480" y="804"/>
                </a:lnTo>
                <a:lnTo>
                  <a:pt x="427" y="816"/>
                </a:lnTo>
                <a:lnTo>
                  <a:pt x="372" y="820"/>
                </a:lnTo>
                <a:lnTo>
                  <a:pt x="317" y="816"/>
                </a:lnTo>
                <a:lnTo>
                  <a:pt x="265" y="804"/>
                </a:lnTo>
                <a:lnTo>
                  <a:pt x="215" y="784"/>
                </a:lnTo>
                <a:lnTo>
                  <a:pt x="169" y="760"/>
                </a:lnTo>
                <a:lnTo>
                  <a:pt x="129" y="728"/>
                </a:lnTo>
                <a:lnTo>
                  <a:pt x="92" y="692"/>
                </a:lnTo>
                <a:lnTo>
                  <a:pt x="60" y="650"/>
                </a:lnTo>
                <a:lnTo>
                  <a:pt x="34" y="604"/>
                </a:lnTo>
                <a:lnTo>
                  <a:pt x="16" y="555"/>
                </a:lnTo>
                <a:lnTo>
                  <a:pt x="4" y="502"/>
                </a:lnTo>
                <a:lnTo>
                  <a:pt x="0" y="447"/>
                </a:lnTo>
                <a:lnTo>
                  <a:pt x="4" y="394"/>
                </a:lnTo>
                <a:lnTo>
                  <a:pt x="15" y="343"/>
                </a:lnTo>
                <a:lnTo>
                  <a:pt x="32" y="295"/>
                </a:lnTo>
                <a:lnTo>
                  <a:pt x="55" y="250"/>
                </a:lnTo>
                <a:lnTo>
                  <a:pt x="85" y="210"/>
                </a:lnTo>
                <a:lnTo>
                  <a:pt x="119" y="173"/>
                </a:lnTo>
                <a:lnTo>
                  <a:pt x="159" y="142"/>
                </a:lnTo>
                <a:lnTo>
                  <a:pt x="202" y="117"/>
                </a:lnTo>
                <a:lnTo>
                  <a:pt x="248" y="96"/>
                </a:lnTo>
                <a:lnTo>
                  <a:pt x="298" y="83"/>
                </a:lnTo>
                <a:close/>
                <a:moveTo>
                  <a:pt x="372" y="0"/>
                </a:moveTo>
                <a:lnTo>
                  <a:pt x="379" y="2"/>
                </a:lnTo>
                <a:lnTo>
                  <a:pt x="384" y="4"/>
                </a:lnTo>
                <a:lnTo>
                  <a:pt x="388" y="8"/>
                </a:lnTo>
                <a:lnTo>
                  <a:pt x="390" y="13"/>
                </a:lnTo>
                <a:lnTo>
                  <a:pt x="392" y="19"/>
                </a:lnTo>
                <a:lnTo>
                  <a:pt x="392" y="466"/>
                </a:lnTo>
                <a:lnTo>
                  <a:pt x="390" y="472"/>
                </a:lnTo>
                <a:lnTo>
                  <a:pt x="388" y="477"/>
                </a:lnTo>
                <a:lnTo>
                  <a:pt x="384" y="481"/>
                </a:lnTo>
                <a:lnTo>
                  <a:pt x="379" y="483"/>
                </a:lnTo>
                <a:lnTo>
                  <a:pt x="372" y="485"/>
                </a:lnTo>
                <a:lnTo>
                  <a:pt x="367" y="483"/>
                </a:lnTo>
                <a:lnTo>
                  <a:pt x="362" y="481"/>
                </a:lnTo>
                <a:lnTo>
                  <a:pt x="358" y="477"/>
                </a:lnTo>
                <a:lnTo>
                  <a:pt x="355" y="472"/>
                </a:lnTo>
                <a:lnTo>
                  <a:pt x="354" y="466"/>
                </a:lnTo>
                <a:lnTo>
                  <a:pt x="354" y="19"/>
                </a:lnTo>
                <a:lnTo>
                  <a:pt x="355" y="13"/>
                </a:lnTo>
                <a:lnTo>
                  <a:pt x="358" y="8"/>
                </a:lnTo>
                <a:lnTo>
                  <a:pt x="362" y="4"/>
                </a:lnTo>
                <a:lnTo>
                  <a:pt x="367" y="2"/>
                </a:lnTo>
                <a:lnTo>
                  <a:pt x="3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0" name="Freeform 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099553" y="7917396"/>
            <a:ext cx="444098" cy="323325"/>
          </a:xfrm>
          <a:custGeom>
            <a:avLst/>
            <a:gdLst>
              <a:gd name="T0" fmla="*/ 745 w 820"/>
              <a:gd name="T1" fmla="*/ 0 h 597"/>
              <a:gd name="T2" fmla="*/ 782 w 820"/>
              <a:gd name="T3" fmla="*/ 0 h 597"/>
              <a:gd name="T4" fmla="*/ 796 w 820"/>
              <a:gd name="T5" fmla="*/ 4 h 597"/>
              <a:gd name="T6" fmla="*/ 808 w 820"/>
              <a:gd name="T7" fmla="*/ 12 h 597"/>
              <a:gd name="T8" fmla="*/ 816 w 820"/>
              <a:gd name="T9" fmla="*/ 24 h 597"/>
              <a:gd name="T10" fmla="*/ 820 w 820"/>
              <a:gd name="T11" fmla="*/ 38 h 597"/>
              <a:gd name="T12" fmla="*/ 820 w 820"/>
              <a:gd name="T13" fmla="*/ 559 h 597"/>
              <a:gd name="T14" fmla="*/ 816 w 820"/>
              <a:gd name="T15" fmla="*/ 574 h 597"/>
              <a:gd name="T16" fmla="*/ 808 w 820"/>
              <a:gd name="T17" fmla="*/ 585 h 597"/>
              <a:gd name="T18" fmla="*/ 796 w 820"/>
              <a:gd name="T19" fmla="*/ 593 h 597"/>
              <a:gd name="T20" fmla="*/ 782 w 820"/>
              <a:gd name="T21" fmla="*/ 597 h 597"/>
              <a:gd name="T22" fmla="*/ 745 w 820"/>
              <a:gd name="T23" fmla="*/ 597 h 597"/>
              <a:gd name="T24" fmla="*/ 745 w 820"/>
              <a:gd name="T25" fmla="*/ 0 h 597"/>
              <a:gd name="T26" fmla="*/ 671 w 820"/>
              <a:gd name="T27" fmla="*/ 0 h 597"/>
              <a:gd name="T28" fmla="*/ 707 w 820"/>
              <a:gd name="T29" fmla="*/ 0 h 597"/>
              <a:gd name="T30" fmla="*/ 707 w 820"/>
              <a:gd name="T31" fmla="*/ 597 h 597"/>
              <a:gd name="T32" fmla="*/ 671 w 820"/>
              <a:gd name="T33" fmla="*/ 597 h 597"/>
              <a:gd name="T34" fmla="*/ 671 w 820"/>
              <a:gd name="T35" fmla="*/ 0 h 597"/>
              <a:gd name="T36" fmla="*/ 540 w 820"/>
              <a:gd name="T37" fmla="*/ 0 h 597"/>
              <a:gd name="T38" fmla="*/ 633 w 820"/>
              <a:gd name="T39" fmla="*/ 0 h 597"/>
              <a:gd name="T40" fmla="*/ 633 w 820"/>
              <a:gd name="T41" fmla="*/ 597 h 597"/>
              <a:gd name="T42" fmla="*/ 540 w 820"/>
              <a:gd name="T43" fmla="*/ 597 h 597"/>
              <a:gd name="T44" fmla="*/ 540 w 820"/>
              <a:gd name="T45" fmla="*/ 0 h 597"/>
              <a:gd name="T46" fmla="*/ 465 w 820"/>
              <a:gd name="T47" fmla="*/ 0 h 597"/>
              <a:gd name="T48" fmla="*/ 503 w 820"/>
              <a:gd name="T49" fmla="*/ 0 h 597"/>
              <a:gd name="T50" fmla="*/ 503 w 820"/>
              <a:gd name="T51" fmla="*/ 597 h 597"/>
              <a:gd name="T52" fmla="*/ 465 w 820"/>
              <a:gd name="T53" fmla="*/ 597 h 597"/>
              <a:gd name="T54" fmla="*/ 465 w 820"/>
              <a:gd name="T55" fmla="*/ 0 h 597"/>
              <a:gd name="T56" fmla="*/ 390 w 820"/>
              <a:gd name="T57" fmla="*/ 0 h 597"/>
              <a:gd name="T58" fmla="*/ 428 w 820"/>
              <a:gd name="T59" fmla="*/ 0 h 597"/>
              <a:gd name="T60" fmla="*/ 428 w 820"/>
              <a:gd name="T61" fmla="*/ 597 h 597"/>
              <a:gd name="T62" fmla="*/ 390 w 820"/>
              <a:gd name="T63" fmla="*/ 597 h 597"/>
              <a:gd name="T64" fmla="*/ 390 w 820"/>
              <a:gd name="T65" fmla="*/ 0 h 597"/>
              <a:gd name="T66" fmla="*/ 261 w 820"/>
              <a:gd name="T67" fmla="*/ 0 h 597"/>
              <a:gd name="T68" fmla="*/ 354 w 820"/>
              <a:gd name="T69" fmla="*/ 0 h 597"/>
              <a:gd name="T70" fmla="*/ 354 w 820"/>
              <a:gd name="T71" fmla="*/ 597 h 597"/>
              <a:gd name="T72" fmla="*/ 261 w 820"/>
              <a:gd name="T73" fmla="*/ 597 h 597"/>
              <a:gd name="T74" fmla="*/ 261 w 820"/>
              <a:gd name="T75" fmla="*/ 0 h 597"/>
              <a:gd name="T76" fmla="*/ 186 w 820"/>
              <a:gd name="T77" fmla="*/ 0 h 597"/>
              <a:gd name="T78" fmla="*/ 223 w 820"/>
              <a:gd name="T79" fmla="*/ 0 h 597"/>
              <a:gd name="T80" fmla="*/ 223 w 820"/>
              <a:gd name="T81" fmla="*/ 597 h 597"/>
              <a:gd name="T82" fmla="*/ 186 w 820"/>
              <a:gd name="T83" fmla="*/ 597 h 597"/>
              <a:gd name="T84" fmla="*/ 186 w 820"/>
              <a:gd name="T85" fmla="*/ 0 h 597"/>
              <a:gd name="T86" fmla="*/ 73 w 820"/>
              <a:gd name="T87" fmla="*/ 0 h 597"/>
              <a:gd name="T88" fmla="*/ 148 w 820"/>
              <a:gd name="T89" fmla="*/ 0 h 597"/>
              <a:gd name="T90" fmla="*/ 148 w 820"/>
              <a:gd name="T91" fmla="*/ 597 h 597"/>
              <a:gd name="T92" fmla="*/ 73 w 820"/>
              <a:gd name="T93" fmla="*/ 597 h 597"/>
              <a:gd name="T94" fmla="*/ 73 w 820"/>
              <a:gd name="T95" fmla="*/ 0 h 597"/>
              <a:gd name="T96" fmla="*/ 37 w 820"/>
              <a:gd name="T97" fmla="*/ 0 h 597"/>
              <a:gd name="T98" fmla="*/ 37 w 820"/>
              <a:gd name="T99" fmla="*/ 597 h 597"/>
              <a:gd name="T100" fmla="*/ 22 w 820"/>
              <a:gd name="T101" fmla="*/ 593 h 597"/>
              <a:gd name="T102" fmla="*/ 11 w 820"/>
              <a:gd name="T103" fmla="*/ 585 h 597"/>
              <a:gd name="T104" fmla="*/ 3 w 820"/>
              <a:gd name="T105" fmla="*/ 574 h 597"/>
              <a:gd name="T106" fmla="*/ 0 w 820"/>
              <a:gd name="T107" fmla="*/ 559 h 597"/>
              <a:gd name="T108" fmla="*/ 0 w 820"/>
              <a:gd name="T109" fmla="*/ 38 h 597"/>
              <a:gd name="T110" fmla="*/ 3 w 820"/>
              <a:gd name="T111" fmla="*/ 24 h 597"/>
              <a:gd name="T112" fmla="*/ 11 w 820"/>
              <a:gd name="T113" fmla="*/ 12 h 597"/>
              <a:gd name="T114" fmla="*/ 22 w 820"/>
              <a:gd name="T115" fmla="*/ 4 h 597"/>
              <a:gd name="T116" fmla="*/ 37 w 820"/>
              <a:gd name="T117" fmla="*/ 0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20" h="597">
                <a:moveTo>
                  <a:pt x="745" y="0"/>
                </a:moveTo>
                <a:lnTo>
                  <a:pt x="782" y="0"/>
                </a:lnTo>
                <a:lnTo>
                  <a:pt x="796" y="4"/>
                </a:lnTo>
                <a:lnTo>
                  <a:pt x="808" y="12"/>
                </a:lnTo>
                <a:lnTo>
                  <a:pt x="816" y="24"/>
                </a:lnTo>
                <a:lnTo>
                  <a:pt x="820" y="38"/>
                </a:lnTo>
                <a:lnTo>
                  <a:pt x="820" y="559"/>
                </a:lnTo>
                <a:lnTo>
                  <a:pt x="816" y="574"/>
                </a:lnTo>
                <a:lnTo>
                  <a:pt x="808" y="585"/>
                </a:lnTo>
                <a:lnTo>
                  <a:pt x="796" y="593"/>
                </a:lnTo>
                <a:lnTo>
                  <a:pt x="782" y="597"/>
                </a:lnTo>
                <a:lnTo>
                  <a:pt x="745" y="597"/>
                </a:lnTo>
                <a:lnTo>
                  <a:pt x="745" y="0"/>
                </a:lnTo>
                <a:close/>
                <a:moveTo>
                  <a:pt x="671" y="0"/>
                </a:moveTo>
                <a:lnTo>
                  <a:pt x="707" y="0"/>
                </a:lnTo>
                <a:lnTo>
                  <a:pt x="707" y="597"/>
                </a:lnTo>
                <a:lnTo>
                  <a:pt x="671" y="597"/>
                </a:lnTo>
                <a:lnTo>
                  <a:pt x="671" y="0"/>
                </a:lnTo>
                <a:close/>
                <a:moveTo>
                  <a:pt x="540" y="0"/>
                </a:moveTo>
                <a:lnTo>
                  <a:pt x="633" y="0"/>
                </a:lnTo>
                <a:lnTo>
                  <a:pt x="633" y="597"/>
                </a:lnTo>
                <a:lnTo>
                  <a:pt x="540" y="597"/>
                </a:lnTo>
                <a:lnTo>
                  <a:pt x="540" y="0"/>
                </a:lnTo>
                <a:close/>
                <a:moveTo>
                  <a:pt x="465" y="0"/>
                </a:moveTo>
                <a:lnTo>
                  <a:pt x="503" y="0"/>
                </a:lnTo>
                <a:lnTo>
                  <a:pt x="503" y="597"/>
                </a:lnTo>
                <a:lnTo>
                  <a:pt x="465" y="597"/>
                </a:lnTo>
                <a:lnTo>
                  <a:pt x="465" y="0"/>
                </a:lnTo>
                <a:close/>
                <a:moveTo>
                  <a:pt x="390" y="0"/>
                </a:moveTo>
                <a:lnTo>
                  <a:pt x="428" y="0"/>
                </a:lnTo>
                <a:lnTo>
                  <a:pt x="428" y="597"/>
                </a:lnTo>
                <a:lnTo>
                  <a:pt x="390" y="597"/>
                </a:lnTo>
                <a:lnTo>
                  <a:pt x="390" y="0"/>
                </a:lnTo>
                <a:close/>
                <a:moveTo>
                  <a:pt x="261" y="0"/>
                </a:moveTo>
                <a:lnTo>
                  <a:pt x="354" y="0"/>
                </a:lnTo>
                <a:lnTo>
                  <a:pt x="354" y="597"/>
                </a:lnTo>
                <a:lnTo>
                  <a:pt x="261" y="597"/>
                </a:lnTo>
                <a:lnTo>
                  <a:pt x="261" y="0"/>
                </a:lnTo>
                <a:close/>
                <a:moveTo>
                  <a:pt x="186" y="0"/>
                </a:moveTo>
                <a:lnTo>
                  <a:pt x="223" y="0"/>
                </a:lnTo>
                <a:lnTo>
                  <a:pt x="223" y="597"/>
                </a:lnTo>
                <a:lnTo>
                  <a:pt x="186" y="597"/>
                </a:lnTo>
                <a:lnTo>
                  <a:pt x="186" y="0"/>
                </a:lnTo>
                <a:close/>
                <a:moveTo>
                  <a:pt x="73" y="0"/>
                </a:moveTo>
                <a:lnTo>
                  <a:pt x="148" y="0"/>
                </a:lnTo>
                <a:lnTo>
                  <a:pt x="148" y="597"/>
                </a:lnTo>
                <a:lnTo>
                  <a:pt x="73" y="597"/>
                </a:lnTo>
                <a:lnTo>
                  <a:pt x="73" y="0"/>
                </a:lnTo>
                <a:close/>
                <a:moveTo>
                  <a:pt x="37" y="0"/>
                </a:moveTo>
                <a:lnTo>
                  <a:pt x="37" y="597"/>
                </a:lnTo>
                <a:lnTo>
                  <a:pt x="22" y="593"/>
                </a:lnTo>
                <a:lnTo>
                  <a:pt x="11" y="585"/>
                </a:lnTo>
                <a:lnTo>
                  <a:pt x="3" y="574"/>
                </a:lnTo>
                <a:lnTo>
                  <a:pt x="0" y="559"/>
                </a:lnTo>
                <a:lnTo>
                  <a:pt x="0" y="38"/>
                </a:lnTo>
                <a:lnTo>
                  <a:pt x="3" y="24"/>
                </a:lnTo>
                <a:lnTo>
                  <a:pt x="11" y="12"/>
                </a:lnTo>
                <a:lnTo>
                  <a:pt x="22" y="4"/>
                </a:lnTo>
                <a:lnTo>
                  <a:pt x="3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1" name="Freeform 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961123" y="7857281"/>
            <a:ext cx="444098" cy="443556"/>
          </a:xfrm>
          <a:custGeom>
            <a:avLst/>
            <a:gdLst>
              <a:gd name="T0" fmla="*/ 73 w 820"/>
              <a:gd name="T1" fmla="*/ 592 h 819"/>
              <a:gd name="T2" fmla="*/ 610 w 820"/>
              <a:gd name="T3" fmla="*/ 562 h 819"/>
              <a:gd name="T4" fmla="*/ 465 w 820"/>
              <a:gd name="T5" fmla="*/ 374 h 819"/>
              <a:gd name="T6" fmla="*/ 482 w 820"/>
              <a:gd name="T7" fmla="*/ 473 h 819"/>
              <a:gd name="T8" fmla="*/ 223 w 820"/>
              <a:gd name="T9" fmla="*/ 348 h 819"/>
              <a:gd name="T10" fmla="*/ 188 w 820"/>
              <a:gd name="T11" fmla="*/ 475 h 819"/>
              <a:gd name="T12" fmla="*/ 207 w 820"/>
              <a:gd name="T13" fmla="*/ 370 h 819"/>
              <a:gd name="T14" fmla="*/ 428 w 820"/>
              <a:gd name="T15" fmla="*/ 331 h 819"/>
              <a:gd name="T16" fmla="*/ 390 w 820"/>
              <a:gd name="T17" fmla="*/ 309 h 819"/>
              <a:gd name="T18" fmla="*/ 353 w 820"/>
              <a:gd name="T19" fmla="*/ 594 h 819"/>
              <a:gd name="T20" fmla="*/ 283 w 820"/>
              <a:gd name="T21" fmla="*/ 586 h 819"/>
              <a:gd name="T22" fmla="*/ 308 w 820"/>
              <a:gd name="T23" fmla="*/ 301 h 819"/>
              <a:gd name="T24" fmla="*/ 257 w 820"/>
              <a:gd name="T25" fmla="*/ 238 h 819"/>
              <a:gd name="T26" fmla="*/ 141 w 820"/>
              <a:gd name="T27" fmla="*/ 334 h 819"/>
              <a:gd name="T28" fmla="*/ 115 w 820"/>
              <a:gd name="T29" fmla="*/ 487 h 819"/>
              <a:gd name="T30" fmla="*/ 191 w 820"/>
              <a:gd name="T31" fmla="*/ 618 h 819"/>
              <a:gd name="T32" fmla="*/ 335 w 820"/>
              <a:gd name="T33" fmla="*/ 670 h 819"/>
              <a:gd name="T34" fmla="*/ 479 w 820"/>
              <a:gd name="T35" fmla="*/ 618 h 819"/>
              <a:gd name="T36" fmla="*/ 555 w 820"/>
              <a:gd name="T37" fmla="*/ 487 h 819"/>
              <a:gd name="T38" fmla="*/ 528 w 820"/>
              <a:gd name="T39" fmla="*/ 334 h 819"/>
              <a:gd name="T40" fmla="*/ 412 w 820"/>
              <a:gd name="T41" fmla="*/ 238 h 819"/>
              <a:gd name="T42" fmla="*/ 377 w 820"/>
              <a:gd name="T43" fmla="*/ 190 h 819"/>
              <a:gd name="T44" fmla="*/ 518 w 820"/>
              <a:gd name="T45" fmla="*/ 263 h 819"/>
              <a:gd name="T46" fmla="*/ 592 w 820"/>
              <a:gd name="T47" fmla="*/ 404 h 819"/>
              <a:gd name="T48" fmla="*/ 571 w 820"/>
              <a:gd name="T49" fmla="*/ 556 h 819"/>
              <a:gd name="T50" fmla="*/ 704 w 820"/>
              <a:gd name="T51" fmla="*/ 792 h 819"/>
              <a:gd name="T52" fmla="*/ 703 w 820"/>
              <a:gd name="T53" fmla="*/ 812 h 819"/>
              <a:gd name="T54" fmla="*/ 683 w 820"/>
              <a:gd name="T55" fmla="*/ 819 h 819"/>
              <a:gd name="T56" fmla="*/ 477 w 820"/>
              <a:gd name="T57" fmla="*/ 666 h 819"/>
              <a:gd name="T58" fmla="*/ 335 w 820"/>
              <a:gd name="T59" fmla="*/ 708 h 819"/>
              <a:gd name="T60" fmla="*/ 181 w 820"/>
              <a:gd name="T61" fmla="*/ 657 h 819"/>
              <a:gd name="T62" fmla="*/ 88 w 820"/>
              <a:gd name="T63" fmla="*/ 529 h 819"/>
              <a:gd name="T64" fmla="*/ 88 w 820"/>
              <a:gd name="T65" fmla="*/ 365 h 819"/>
              <a:gd name="T66" fmla="*/ 181 w 820"/>
              <a:gd name="T67" fmla="*/ 237 h 819"/>
              <a:gd name="T68" fmla="*/ 335 w 820"/>
              <a:gd name="T69" fmla="*/ 186 h 819"/>
              <a:gd name="T70" fmla="*/ 808 w 820"/>
              <a:gd name="T71" fmla="*/ 10 h 819"/>
              <a:gd name="T72" fmla="*/ 816 w 820"/>
              <a:gd name="T73" fmla="*/ 573 h 819"/>
              <a:gd name="T74" fmla="*/ 745 w 820"/>
              <a:gd name="T75" fmla="*/ 596 h 819"/>
              <a:gd name="T76" fmla="*/ 707 w 820"/>
              <a:gd name="T77" fmla="*/ 596 h 819"/>
              <a:gd name="T78" fmla="*/ 632 w 820"/>
              <a:gd name="T79" fmla="*/ 0 h 819"/>
              <a:gd name="T80" fmla="*/ 608 w 820"/>
              <a:gd name="T81" fmla="*/ 327 h 819"/>
              <a:gd name="T82" fmla="*/ 539 w 820"/>
              <a:gd name="T83" fmla="*/ 0 h 819"/>
              <a:gd name="T84" fmla="*/ 484 w 820"/>
              <a:gd name="T85" fmla="*/ 190 h 819"/>
              <a:gd name="T86" fmla="*/ 428 w 820"/>
              <a:gd name="T87" fmla="*/ 0 h 819"/>
              <a:gd name="T88" fmla="*/ 261 w 820"/>
              <a:gd name="T89" fmla="*/ 0 h 819"/>
              <a:gd name="T90" fmla="*/ 335 w 820"/>
              <a:gd name="T91" fmla="*/ 149 h 819"/>
              <a:gd name="T92" fmla="*/ 186 w 820"/>
              <a:gd name="T93" fmla="*/ 0 h 819"/>
              <a:gd name="T94" fmla="*/ 186 w 820"/>
              <a:gd name="T95" fmla="*/ 0 h 819"/>
              <a:gd name="T96" fmla="*/ 120 w 820"/>
              <a:gd name="T97" fmla="*/ 241 h 819"/>
              <a:gd name="T98" fmla="*/ 37 w 820"/>
              <a:gd name="T99" fmla="*/ 0 h 819"/>
              <a:gd name="T100" fmla="*/ 3 w 820"/>
              <a:gd name="T101" fmla="*/ 573 h 819"/>
              <a:gd name="T102" fmla="*/ 10 w 820"/>
              <a:gd name="T103" fmla="*/ 10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20" h="819">
                <a:moveTo>
                  <a:pt x="73" y="592"/>
                </a:moveTo>
                <a:lnTo>
                  <a:pt x="77" y="596"/>
                </a:lnTo>
                <a:lnTo>
                  <a:pt x="73" y="596"/>
                </a:lnTo>
                <a:lnTo>
                  <a:pt x="73" y="592"/>
                </a:lnTo>
                <a:close/>
                <a:moveTo>
                  <a:pt x="632" y="448"/>
                </a:moveTo>
                <a:lnTo>
                  <a:pt x="632" y="596"/>
                </a:lnTo>
                <a:lnTo>
                  <a:pt x="593" y="596"/>
                </a:lnTo>
                <a:lnTo>
                  <a:pt x="610" y="562"/>
                </a:lnTo>
                <a:lnTo>
                  <a:pt x="622" y="525"/>
                </a:lnTo>
                <a:lnTo>
                  <a:pt x="630" y="487"/>
                </a:lnTo>
                <a:lnTo>
                  <a:pt x="632" y="448"/>
                </a:lnTo>
                <a:close/>
                <a:moveTo>
                  <a:pt x="465" y="374"/>
                </a:moveTo>
                <a:lnTo>
                  <a:pt x="475" y="398"/>
                </a:lnTo>
                <a:lnTo>
                  <a:pt x="482" y="421"/>
                </a:lnTo>
                <a:lnTo>
                  <a:pt x="483" y="448"/>
                </a:lnTo>
                <a:lnTo>
                  <a:pt x="482" y="473"/>
                </a:lnTo>
                <a:lnTo>
                  <a:pt x="475" y="497"/>
                </a:lnTo>
                <a:lnTo>
                  <a:pt x="465" y="520"/>
                </a:lnTo>
                <a:lnTo>
                  <a:pt x="465" y="374"/>
                </a:lnTo>
                <a:close/>
                <a:moveTo>
                  <a:pt x="223" y="348"/>
                </a:moveTo>
                <a:lnTo>
                  <a:pt x="223" y="546"/>
                </a:lnTo>
                <a:lnTo>
                  <a:pt x="207" y="525"/>
                </a:lnTo>
                <a:lnTo>
                  <a:pt x="195" y="500"/>
                </a:lnTo>
                <a:lnTo>
                  <a:pt x="188" y="475"/>
                </a:lnTo>
                <a:lnTo>
                  <a:pt x="186" y="448"/>
                </a:lnTo>
                <a:lnTo>
                  <a:pt x="188" y="419"/>
                </a:lnTo>
                <a:lnTo>
                  <a:pt x="195" y="394"/>
                </a:lnTo>
                <a:lnTo>
                  <a:pt x="207" y="370"/>
                </a:lnTo>
                <a:lnTo>
                  <a:pt x="223" y="348"/>
                </a:lnTo>
                <a:close/>
                <a:moveTo>
                  <a:pt x="390" y="309"/>
                </a:moveTo>
                <a:lnTo>
                  <a:pt x="410" y="318"/>
                </a:lnTo>
                <a:lnTo>
                  <a:pt x="428" y="331"/>
                </a:lnTo>
                <a:lnTo>
                  <a:pt x="428" y="563"/>
                </a:lnTo>
                <a:lnTo>
                  <a:pt x="410" y="576"/>
                </a:lnTo>
                <a:lnTo>
                  <a:pt x="390" y="585"/>
                </a:lnTo>
                <a:lnTo>
                  <a:pt x="390" y="309"/>
                </a:lnTo>
                <a:close/>
                <a:moveTo>
                  <a:pt x="335" y="298"/>
                </a:moveTo>
                <a:lnTo>
                  <a:pt x="344" y="298"/>
                </a:lnTo>
                <a:lnTo>
                  <a:pt x="353" y="300"/>
                </a:lnTo>
                <a:lnTo>
                  <a:pt x="353" y="594"/>
                </a:lnTo>
                <a:lnTo>
                  <a:pt x="344" y="596"/>
                </a:lnTo>
                <a:lnTo>
                  <a:pt x="335" y="596"/>
                </a:lnTo>
                <a:lnTo>
                  <a:pt x="308" y="594"/>
                </a:lnTo>
                <a:lnTo>
                  <a:pt x="283" y="586"/>
                </a:lnTo>
                <a:lnTo>
                  <a:pt x="261" y="576"/>
                </a:lnTo>
                <a:lnTo>
                  <a:pt x="261" y="318"/>
                </a:lnTo>
                <a:lnTo>
                  <a:pt x="283" y="308"/>
                </a:lnTo>
                <a:lnTo>
                  <a:pt x="308" y="301"/>
                </a:lnTo>
                <a:lnTo>
                  <a:pt x="335" y="298"/>
                </a:lnTo>
                <a:close/>
                <a:moveTo>
                  <a:pt x="335" y="224"/>
                </a:moveTo>
                <a:lnTo>
                  <a:pt x="295" y="228"/>
                </a:lnTo>
                <a:lnTo>
                  <a:pt x="257" y="238"/>
                </a:lnTo>
                <a:lnTo>
                  <a:pt x="221" y="254"/>
                </a:lnTo>
                <a:lnTo>
                  <a:pt x="191" y="276"/>
                </a:lnTo>
                <a:lnTo>
                  <a:pt x="164" y="304"/>
                </a:lnTo>
                <a:lnTo>
                  <a:pt x="141" y="334"/>
                </a:lnTo>
                <a:lnTo>
                  <a:pt x="126" y="369"/>
                </a:lnTo>
                <a:lnTo>
                  <a:pt x="115" y="407"/>
                </a:lnTo>
                <a:lnTo>
                  <a:pt x="111" y="448"/>
                </a:lnTo>
                <a:lnTo>
                  <a:pt x="115" y="487"/>
                </a:lnTo>
                <a:lnTo>
                  <a:pt x="126" y="525"/>
                </a:lnTo>
                <a:lnTo>
                  <a:pt x="141" y="560"/>
                </a:lnTo>
                <a:lnTo>
                  <a:pt x="164" y="592"/>
                </a:lnTo>
                <a:lnTo>
                  <a:pt x="191" y="618"/>
                </a:lnTo>
                <a:lnTo>
                  <a:pt x="221" y="640"/>
                </a:lnTo>
                <a:lnTo>
                  <a:pt x="257" y="657"/>
                </a:lnTo>
                <a:lnTo>
                  <a:pt x="295" y="668"/>
                </a:lnTo>
                <a:lnTo>
                  <a:pt x="335" y="670"/>
                </a:lnTo>
                <a:lnTo>
                  <a:pt x="374" y="668"/>
                </a:lnTo>
                <a:lnTo>
                  <a:pt x="412" y="657"/>
                </a:lnTo>
                <a:lnTo>
                  <a:pt x="448" y="640"/>
                </a:lnTo>
                <a:lnTo>
                  <a:pt x="479" y="618"/>
                </a:lnTo>
                <a:lnTo>
                  <a:pt x="505" y="592"/>
                </a:lnTo>
                <a:lnTo>
                  <a:pt x="528" y="560"/>
                </a:lnTo>
                <a:lnTo>
                  <a:pt x="545" y="525"/>
                </a:lnTo>
                <a:lnTo>
                  <a:pt x="555" y="487"/>
                </a:lnTo>
                <a:lnTo>
                  <a:pt x="558" y="448"/>
                </a:lnTo>
                <a:lnTo>
                  <a:pt x="555" y="407"/>
                </a:lnTo>
                <a:lnTo>
                  <a:pt x="545" y="369"/>
                </a:lnTo>
                <a:lnTo>
                  <a:pt x="528" y="334"/>
                </a:lnTo>
                <a:lnTo>
                  <a:pt x="505" y="304"/>
                </a:lnTo>
                <a:lnTo>
                  <a:pt x="479" y="276"/>
                </a:lnTo>
                <a:lnTo>
                  <a:pt x="448" y="254"/>
                </a:lnTo>
                <a:lnTo>
                  <a:pt x="412" y="238"/>
                </a:lnTo>
                <a:lnTo>
                  <a:pt x="374" y="228"/>
                </a:lnTo>
                <a:lnTo>
                  <a:pt x="335" y="224"/>
                </a:lnTo>
                <a:close/>
                <a:moveTo>
                  <a:pt x="335" y="186"/>
                </a:moveTo>
                <a:lnTo>
                  <a:pt x="377" y="190"/>
                </a:lnTo>
                <a:lnTo>
                  <a:pt x="418" y="200"/>
                </a:lnTo>
                <a:lnTo>
                  <a:pt x="454" y="216"/>
                </a:lnTo>
                <a:lnTo>
                  <a:pt x="488" y="237"/>
                </a:lnTo>
                <a:lnTo>
                  <a:pt x="518" y="263"/>
                </a:lnTo>
                <a:lnTo>
                  <a:pt x="545" y="293"/>
                </a:lnTo>
                <a:lnTo>
                  <a:pt x="567" y="327"/>
                </a:lnTo>
                <a:lnTo>
                  <a:pt x="583" y="365"/>
                </a:lnTo>
                <a:lnTo>
                  <a:pt x="592" y="404"/>
                </a:lnTo>
                <a:lnTo>
                  <a:pt x="596" y="448"/>
                </a:lnTo>
                <a:lnTo>
                  <a:pt x="593" y="486"/>
                </a:lnTo>
                <a:lnTo>
                  <a:pt x="584" y="522"/>
                </a:lnTo>
                <a:lnTo>
                  <a:pt x="571" y="556"/>
                </a:lnTo>
                <a:lnTo>
                  <a:pt x="554" y="589"/>
                </a:lnTo>
                <a:lnTo>
                  <a:pt x="532" y="618"/>
                </a:lnTo>
                <a:lnTo>
                  <a:pt x="702" y="788"/>
                </a:lnTo>
                <a:lnTo>
                  <a:pt x="704" y="792"/>
                </a:lnTo>
                <a:lnTo>
                  <a:pt x="707" y="796"/>
                </a:lnTo>
                <a:lnTo>
                  <a:pt x="707" y="801"/>
                </a:lnTo>
                <a:lnTo>
                  <a:pt x="706" y="806"/>
                </a:lnTo>
                <a:lnTo>
                  <a:pt x="703" y="812"/>
                </a:lnTo>
                <a:lnTo>
                  <a:pt x="699" y="815"/>
                </a:lnTo>
                <a:lnTo>
                  <a:pt x="694" y="818"/>
                </a:lnTo>
                <a:lnTo>
                  <a:pt x="689" y="819"/>
                </a:lnTo>
                <a:lnTo>
                  <a:pt x="683" y="819"/>
                </a:lnTo>
                <a:lnTo>
                  <a:pt x="680" y="817"/>
                </a:lnTo>
                <a:lnTo>
                  <a:pt x="676" y="814"/>
                </a:lnTo>
                <a:lnTo>
                  <a:pt x="505" y="644"/>
                </a:lnTo>
                <a:lnTo>
                  <a:pt x="477" y="666"/>
                </a:lnTo>
                <a:lnTo>
                  <a:pt x="444" y="683"/>
                </a:lnTo>
                <a:lnTo>
                  <a:pt x="410" y="696"/>
                </a:lnTo>
                <a:lnTo>
                  <a:pt x="373" y="706"/>
                </a:lnTo>
                <a:lnTo>
                  <a:pt x="335" y="708"/>
                </a:lnTo>
                <a:lnTo>
                  <a:pt x="292" y="704"/>
                </a:lnTo>
                <a:lnTo>
                  <a:pt x="253" y="695"/>
                </a:lnTo>
                <a:lnTo>
                  <a:pt x="215" y="678"/>
                </a:lnTo>
                <a:lnTo>
                  <a:pt x="181" y="657"/>
                </a:lnTo>
                <a:lnTo>
                  <a:pt x="151" y="631"/>
                </a:lnTo>
                <a:lnTo>
                  <a:pt x="124" y="601"/>
                </a:lnTo>
                <a:lnTo>
                  <a:pt x="103" y="567"/>
                </a:lnTo>
                <a:lnTo>
                  <a:pt x="88" y="529"/>
                </a:lnTo>
                <a:lnTo>
                  <a:pt x="77" y="490"/>
                </a:lnTo>
                <a:lnTo>
                  <a:pt x="73" y="448"/>
                </a:lnTo>
                <a:lnTo>
                  <a:pt x="77" y="404"/>
                </a:lnTo>
                <a:lnTo>
                  <a:pt x="88" y="365"/>
                </a:lnTo>
                <a:lnTo>
                  <a:pt x="103" y="327"/>
                </a:lnTo>
                <a:lnTo>
                  <a:pt x="124" y="293"/>
                </a:lnTo>
                <a:lnTo>
                  <a:pt x="151" y="263"/>
                </a:lnTo>
                <a:lnTo>
                  <a:pt x="181" y="237"/>
                </a:lnTo>
                <a:lnTo>
                  <a:pt x="215" y="216"/>
                </a:lnTo>
                <a:lnTo>
                  <a:pt x="253" y="200"/>
                </a:lnTo>
                <a:lnTo>
                  <a:pt x="292" y="190"/>
                </a:lnTo>
                <a:lnTo>
                  <a:pt x="335" y="186"/>
                </a:lnTo>
                <a:close/>
                <a:moveTo>
                  <a:pt x="745" y="0"/>
                </a:moveTo>
                <a:lnTo>
                  <a:pt x="782" y="0"/>
                </a:lnTo>
                <a:lnTo>
                  <a:pt x="796" y="3"/>
                </a:lnTo>
                <a:lnTo>
                  <a:pt x="808" y="10"/>
                </a:lnTo>
                <a:lnTo>
                  <a:pt x="816" y="22"/>
                </a:lnTo>
                <a:lnTo>
                  <a:pt x="820" y="38"/>
                </a:lnTo>
                <a:lnTo>
                  <a:pt x="820" y="559"/>
                </a:lnTo>
                <a:lnTo>
                  <a:pt x="816" y="573"/>
                </a:lnTo>
                <a:lnTo>
                  <a:pt x="808" y="585"/>
                </a:lnTo>
                <a:lnTo>
                  <a:pt x="796" y="593"/>
                </a:lnTo>
                <a:lnTo>
                  <a:pt x="782" y="596"/>
                </a:lnTo>
                <a:lnTo>
                  <a:pt x="745" y="596"/>
                </a:lnTo>
                <a:lnTo>
                  <a:pt x="745" y="0"/>
                </a:lnTo>
                <a:close/>
                <a:moveTo>
                  <a:pt x="670" y="0"/>
                </a:moveTo>
                <a:lnTo>
                  <a:pt x="707" y="0"/>
                </a:lnTo>
                <a:lnTo>
                  <a:pt x="707" y="596"/>
                </a:lnTo>
                <a:lnTo>
                  <a:pt x="670" y="596"/>
                </a:lnTo>
                <a:lnTo>
                  <a:pt x="670" y="0"/>
                </a:lnTo>
                <a:close/>
                <a:moveTo>
                  <a:pt x="539" y="0"/>
                </a:moveTo>
                <a:lnTo>
                  <a:pt x="632" y="0"/>
                </a:lnTo>
                <a:lnTo>
                  <a:pt x="632" y="448"/>
                </a:lnTo>
                <a:lnTo>
                  <a:pt x="630" y="406"/>
                </a:lnTo>
                <a:lnTo>
                  <a:pt x="622" y="365"/>
                </a:lnTo>
                <a:lnTo>
                  <a:pt x="608" y="327"/>
                </a:lnTo>
                <a:lnTo>
                  <a:pt x="589" y="292"/>
                </a:lnTo>
                <a:lnTo>
                  <a:pt x="567" y="260"/>
                </a:lnTo>
                <a:lnTo>
                  <a:pt x="539" y="232"/>
                </a:lnTo>
                <a:lnTo>
                  <a:pt x="539" y="0"/>
                </a:lnTo>
                <a:close/>
                <a:moveTo>
                  <a:pt x="465" y="0"/>
                </a:moveTo>
                <a:lnTo>
                  <a:pt x="503" y="0"/>
                </a:lnTo>
                <a:lnTo>
                  <a:pt x="503" y="200"/>
                </a:lnTo>
                <a:lnTo>
                  <a:pt x="484" y="190"/>
                </a:lnTo>
                <a:lnTo>
                  <a:pt x="465" y="179"/>
                </a:lnTo>
                <a:lnTo>
                  <a:pt x="465" y="0"/>
                </a:lnTo>
                <a:close/>
                <a:moveTo>
                  <a:pt x="390" y="0"/>
                </a:moveTo>
                <a:lnTo>
                  <a:pt x="428" y="0"/>
                </a:lnTo>
                <a:lnTo>
                  <a:pt x="428" y="164"/>
                </a:lnTo>
                <a:lnTo>
                  <a:pt x="390" y="154"/>
                </a:lnTo>
                <a:lnTo>
                  <a:pt x="390" y="0"/>
                </a:lnTo>
                <a:close/>
                <a:moveTo>
                  <a:pt x="261" y="0"/>
                </a:moveTo>
                <a:lnTo>
                  <a:pt x="353" y="0"/>
                </a:lnTo>
                <a:lnTo>
                  <a:pt x="353" y="150"/>
                </a:lnTo>
                <a:lnTo>
                  <a:pt x="344" y="149"/>
                </a:lnTo>
                <a:lnTo>
                  <a:pt x="335" y="149"/>
                </a:lnTo>
                <a:lnTo>
                  <a:pt x="297" y="152"/>
                </a:lnTo>
                <a:lnTo>
                  <a:pt x="261" y="158"/>
                </a:lnTo>
                <a:lnTo>
                  <a:pt x="261" y="0"/>
                </a:lnTo>
                <a:close/>
                <a:moveTo>
                  <a:pt x="186" y="0"/>
                </a:moveTo>
                <a:lnTo>
                  <a:pt x="223" y="0"/>
                </a:lnTo>
                <a:lnTo>
                  <a:pt x="223" y="171"/>
                </a:lnTo>
                <a:lnTo>
                  <a:pt x="186" y="190"/>
                </a:lnTo>
                <a:lnTo>
                  <a:pt x="186" y="0"/>
                </a:lnTo>
                <a:close/>
                <a:moveTo>
                  <a:pt x="73" y="0"/>
                </a:moveTo>
                <a:lnTo>
                  <a:pt x="148" y="0"/>
                </a:lnTo>
                <a:lnTo>
                  <a:pt x="148" y="215"/>
                </a:lnTo>
                <a:lnTo>
                  <a:pt x="120" y="241"/>
                </a:lnTo>
                <a:lnTo>
                  <a:pt x="96" y="270"/>
                </a:lnTo>
                <a:lnTo>
                  <a:pt x="73" y="302"/>
                </a:lnTo>
                <a:lnTo>
                  <a:pt x="73" y="0"/>
                </a:lnTo>
                <a:close/>
                <a:moveTo>
                  <a:pt x="37" y="0"/>
                </a:moveTo>
                <a:lnTo>
                  <a:pt x="37" y="596"/>
                </a:lnTo>
                <a:lnTo>
                  <a:pt x="22" y="593"/>
                </a:lnTo>
                <a:lnTo>
                  <a:pt x="10" y="585"/>
                </a:lnTo>
                <a:lnTo>
                  <a:pt x="3" y="573"/>
                </a:lnTo>
                <a:lnTo>
                  <a:pt x="0" y="559"/>
                </a:lnTo>
                <a:lnTo>
                  <a:pt x="0" y="38"/>
                </a:lnTo>
                <a:lnTo>
                  <a:pt x="3" y="22"/>
                </a:lnTo>
                <a:lnTo>
                  <a:pt x="10" y="10"/>
                </a:lnTo>
                <a:lnTo>
                  <a:pt x="22" y="3"/>
                </a:lnTo>
                <a:lnTo>
                  <a:pt x="3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2" name="Freeform 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822692" y="7917396"/>
            <a:ext cx="443556" cy="323325"/>
          </a:xfrm>
          <a:custGeom>
            <a:avLst/>
            <a:gdLst>
              <a:gd name="T0" fmla="*/ 781 w 819"/>
              <a:gd name="T1" fmla="*/ 559 h 597"/>
              <a:gd name="T2" fmla="*/ 759 w 819"/>
              <a:gd name="T3" fmla="*/ 593 h 597"/>
              <a:gd name="T4" fmla="*/ 707 w 819"/>
              <a:gd name="T5" fmla="*/ 485 h 597"/>
              <a:gd name="T6" fmla="*/ 670 w 819"/>
              <a:gd name="T7" fmla="*/ 597 h 597"/>
              <a:gd name="T8" fmla="*/ 558 w 819"/>
              <a:gd name="T9" fmla="*/ 485 h 597"/>
              <a:gd name="T10" fmla="*/ 558 w 819"/>
              <a:gd name="T11" fmla="*/ 597 h 597"/>
              <a:gd name="T12" fmla="*/ 521 w 819"/>
              <a:gd name="T13" fmla="*/ 485 h 597"/>
              <a:gd name="T14" fmla="*/ 483 w 819"/>
              <a:gd name="T15" fmla="*/ 485 h 597"/>
              <a:gd name="T16" fmla="*/ 446 w 819"/>
              <a:gd name="T17" fmla="*/ 597 h 597"/>
              <a:gd name="T18" fmla="*/ 297 w 819"/>
              <a:gd name="T19" fmla="*/ 485 h 597"/>
              <a:gd name="T20" fmla="*/ 297 w 819"/>
              <a:gd name="T21" fmla="*/ 597 h 597"/>
              <a:gd name="T22" fmla="*/ 260 w 819"/>
              <a:gd name="T23" fmla="*/ 485 h 597"/>
              <a:gd name="T24" fmla="*/ 186 w 819"/>
              <a:gd name="T25" fmla="*/ 485 h 597"/>
              <a:gd name="T26" fmla="*/ 148 w 819"/>
              <a:gd name="T27" fmla="*/ 597 h 597"/>
              <a:gd name="T28" fmla="*/ 36 w 819"/>
              <a:gd name="T29" fmla="*/ 485 h 597"/>
              <a:gd name="T30" fmla="*/ 59 w 819"/>
              <a:gd name="T31" fmla="*/ 593 h 597"/>
              <a:gd name="T32" fmla="*/ 36 w 819"/>
              <a:gd name="T33" fmla="*/ 559 h 597"/>
              <a:gd name="T34" fmla="*/ 36 w 819"/>
              <a:gd name="T35" fmla="*/ 410 h 597"/>
              <a:gd name="T36" fmla="*/ 36 w 819"/>
              <a:gd name="T37" fmla="*/ 373 h 597"/>
              <a:gd name="T38" fmla="*/ 796 w 819"/>
              <a:gd name="T39" fmla="*/ 339 h 597"/>
              <a:gd name="T40" fmla="*/ 819 w 819"/>
              <a:gd name="T41" fmla="*/ 373 h 597"/>
              <a:gd name="T42" fmla="*/ 808 w 819"/>
              <a:gd name="T43" fmla="*/ 437 h 597"/>
              <a:gd name="T44" fmla="*/ 36 w 819"/>
              <a:gd name="T45" fmla="*/ 448 h 597"/>
              <a:gd name="T46" fmla="*/ 2 w 819"/>
              <a:gd name="T47" fmla="*/ 426 h 597"/>
              <a:gd name="T48" fmla="*/ 2 w 819"/>
              <a:gd name="T49" fmla="*/ 359 h 597"/>
              <a:gd name="T50" fmla="*/ 36 w 819"/>
              <a:gd name="T51" fmla="*/ 337 h 597"/>
              <a:gd name="T52" fmla="*/ 759 w 819"/>
              <a:gd name="T53" fmla="*/ 4 h 597"/>
              <a:gd name="T54" fmla="*/ 781 w 819"/>
              <a:gd name="T55" fmla="*/ 38 h 597"/>
              <a:gd name="T56" fmla="*/ 707 w 819"/>
              <a:gd name="T57" fmla="*/ 0 h 597"/>
              <a:gd name="T58" fmla="*/ 670 w 819"/>
              <a:gd name="T59" fmla="*/ 299 h 597"/>
              <a:gd name="T60" fmla="*/ 558 w 819"/>
              <a:gd name="T61" fmla="*/ 0 h 597"/>
              <a:gd name="T62" fmla="*/ 558 w 819"/>
              <a:gd name="T63" fmla="*/ 299 h 597"/>
              <a:gd name="T64" fmla="*/ 521 w 819"/>
              <a:gd name="T65" fmla="*/ 0 h 597"/>
              <a:gd name="T66" fmla="*/ 483 w 819"/>
              <a:gd name="T67" fmla="*/ 0 h 597"/>
              <a:gd name="T68" fmla="*/ 446 w 819"/>
              <a:gd name="T69" fmla="*/ 299 h 597"/>
              <a:gd name="T70" fmla="*/ 297 w 819"/>
              <a:gd name="T71" fmla="*/ 0 h 597"/>
              <a:gd name="T72" fmla="*/ 297 w 819"/>
              <a:gd name="T73" fmla="*/ 299 h 597"/>
              <a:gd name="T74" fmla="*/ 260 w 819"/>
              <a:gd name="T75" fmla="*/ 0 h 597"/>
              <a:gd name="T76" fmla="*/ 186 w 819"/>
              <a:gd name="T77" fmla="*/ 0 h 597"/>
              <a:gd name="T78" fmla="*/ 148 w 819"/>
              <a:gd name="T79" fmla="*/ 299 h 597"/>
              <a:gd name="T80" fmla="*/ 73 w 819"/>
              <a:gd name="T81" fmla="*/ 0 h 597"/>
              <a:gd name="T82" fmla="*/ 36 w 819"/>
              <a:gd name="T83" fmla="*/ 38 h 597"/>
              <a:gd name="T84" fmla="*/ 59 w 819"/>
              <a:gd name="T85" fmla="*/ 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19" h="597">
                <a:moveTo>
                  <a:pt x="707" y="485"/>
                </a:moveTo>
                <a:lnTo>
                  <a:pt x="781" y="485"/>
                </a:lnTo>
                <a:lnTo>
                  <a:pt x="781" y="559"/>
                </a:lnTo>
                <a:lnTo>
                  <a:pt x="779" y="574"/>
                </a:lnTo>
                <a:lnTo>
                  <a:pt x="771" y="585"/>
                </a:lnTo>
                <a:lnTo>
                  <a:pt x="759" y="593"/>
                </a:lnTo>
                <a:lnTo>
                  <a:pt x="745" y="597"/>
                </a:lnTo>
                <a:lnTo>
                  <a:pt x="707" y="597"/>
                </a:lnTo>
                <a:lnTo>
                  <a:pt x="707" y="485"/>
                </a:lnTo>
                <a:close/>
                <a:moveTo>
                  <a:pt x="632" y="485"/>
                </a:moveTo>
                <a:lnTo>
                  <a:pt x="670" y="485"/>
                </a:lnTo>
                <a:lnTo>
                  <a:pt x="670" y="597"/>
                </a:lnTo>
                <a:lnTo>
                  <a:pt x="632" y="597"/>
                </a:lnTo>
                <a:lnTo>
                  <a:pt x="632" y="485"/>
                </a:lnTo>
                <a:close/>
                <a:moveTo>
                  <a:pt x="558" y="485"/>
                </a:moveTo>
                <a:lnTo>
                  <a:pt x="596" y="485"/>
                </a:lnTo>
                <a:lnTo>
                  <a:pt x="596" y="597"/>
                </a:lnTo>
                <a:lnTo>
                  <a:pt x="558" y="597"/>
                </a:lnTo>
                <a:lnTo>
                  <a:pt x="558" y="485"/>
                </a:lnTo>
                <a:close/>
                <a:moveTo>
                  <a:pt x="483" y="485"/>
                </a:moveTo>
                <a:lnTo>
                  <a:pt x="521" y="485"/>
                </a:lnTo>
                <a:lnTo>
                  <a:pt x="521" y="597"/>
                </a:lnTo>
                <a:lnTo>
                  <a:pt x="483" y="597"/>
                </a:lnTo>
                <a:lnTo>
                  <a:pt x="483" y="485"/>
                </a:lnTo>
                <a:close/>
                <a:moveTo>
                  <a:pt x="372" y="485"/>
                </a:moveTo>
                <a:lnTo>
                  <a:pt x="446" y="485"/>
                </a:lnTo>
                <a:lnTo>
                  <a:pt x="446" y="597"/>
                </a:lnTo>
                <a:lnTo>
                  <a:pt x="372" y="597"/>
                </a:lnTo>
                <a:lnTo>
                  <a:pt x="372" y="485"/>
                </a:lnTo>
                <a:close/>
                <a:moveTo>
                  <a:pt x="297" y="485"/>
                </a:moveTo>
                <a:lnTo>
                  <a:pt x="335" y="485"/>
                </a:lnTo>
                <a:lnTo>
                  <a:pt x="335" y="597"/>
                </a:lnTo>
                <a:lnTo>
                  <a:pt x="297" y="597"/>
                </a:lnTo>
                <a:lnTo>
                  <a:pt x="297" y="485"/>
                </a:lnTo>
                <a:close/>
                <a:moveTo>
                  <a:pt x="186" y="485"/>
                </a:moveTo>
                <a:lnTo>
                  <a:pt x="260" y="485"/>
                </a:lnTo>
                <a:lnTo>
                  <a:pt x="260" y="597"/>
                </a:lnTo>
                <a:lnTo>
                  <a:pt x="186" y="597"/>
                </a:lnTo>
                <a:lnTo>
                  <a:pt x="186" y="485"/>
                </a:lnTo>
                <a:close/>
                <a:moveTo>
                  <a:pt x="111" y="485"/>
                </a:moveTo>
                <a:lnTo>
                  <a:pt x="148" y="485"/>
                </a:lnTo>
                <a:lnTo>
                  <a:pt x="148" y="597"/>
                </a:lnTo>
                <a:lnTo>
                  <a:pt x="111" y="597"/>
                </a:lnTo>
                <a:lnTo>
                  <a:pt x="111" y="485"/>
                </a:lnTo>
                <a:close/>
                <a:moveTo>
                  <a:pt x="36" y="485"/>
                </a:moveTo>
                <a:lnTo>
                  <a:pt x="73" y="485"/>
                </a:lnTo>
                <a:lnTo>
                  <a:pt x="73" y="597"/>
                </a:lnTo>
                <a:lnTo>
                  <a:pt x="59" y="593"/>
                </a:lnTo>
                <a:lnTo>
                  <a:pt x="47" y="585"/>
                </a:lnTo>
                <a:lnTo>
                  <a:pt x="39" y="574"/>
                </a:lnTo>
                <a:lnTo>
                  <a:pt x="36" y="559"/>
                </a:lnTo>
                <a:lnTo>
                  <a:pt x="36" y="485"/>
                </a:lnTo>
                <a:close/>
                <a:moveTo>
                  <a:pt x="36" y="373"/>
                </a:moveTo>
                <a:lnTo>
                  <a:pt x="36" y="410"/>
                </a:lnTo>
                <a:lnTo>
                  <a:pt x="781" y="410"/>
                </a:lnTo>
                <a:lnTo>
                  <a:pt x="781" y="373"/>
                </a:lnTo>
                <a:lnTo>
                  <a:pt x="36" y="373"/>
                </a:lnTo>
                <a:close/>
                <a:moveTo>
                  <a:pt x="36" y="337"/>
                </a:moveTo>
                <a:lnTo>
                  <a:pt x="781" y="337"/>
                </a:lnTo>
                <a:lnTo>
                  <a:pt x="796" y="339"/>
                </a:lnTo>
                <a:lnTo>
                  <a:pt x="808" y="347"/>
                </a:lnTo>
                <a:lnTo>
                  <a:pt x="816" y="359"/>
                </a:lnTo>
                <a:lnTo>
                  <a:pt x="819" y="373"/>
                </a:lnTo>
                <a:lnTo>
                  <a:pt x="819" y="410"/>
                </a:lnTo>
                <a:lnTo>
                  <a:pt x="816" y="426"/>
                </a:lnTo>
                <a:lnTo>
                  <a:pt x="808" y="437"/>
                </a:lnTo>
                <a:lnTo>
                  <a:pt x="796" y="445"/>
                </a:lnTo>
                <a:lnTo>
                  <a:pt x="781" y="448"/>
                </a:lnTo>
                <a:lnTo>
                  <a:pt x="36" y="448"/>
                </a:lnTo>
                <a:lnTo>
                  <a:pt x="22" y="445"/>
                </a:lnTo>
                <a:lnTo>
                  <a:pt x="10" y="437"/>
                </a:lnTo>
                <a:lnTo>
                  <a:pt x="2" y="426"/>
                </a:lnTo>
                <a:lnTo>
                  <a:pt x="0" y="410"/>
                </a:lnTo>
                <a:lnTo>
                  <a:pt x="0" y="373"/>
                </a:lnTo>
                <a:lnTo>
                  <a:pt x="2" y="359"/>
                </a:lnTo>
                <a:lnTo>
                  <a:pt x="10" y="347"/>
                </a:lnTo>
                <a:lnTo>
                  <a:pt x="22" y="339"/>
                </a:lnTo>
                <a:lnTo>
                  <a:pt x="36" y="337"/>
                </a:lnTo>
                <a:close/>
                <a:moveTo>
                  <a:pt x="707" y="0"/>
                </a:moveTo>
                <a:lnTo>
                  <a:pt x="745" y="0"/>
                </a:lnTo>
                <a:lnTo>
                  <a:pt x="759" y="4"/>
                </a:lnTo>
                <a:lnTo>
                  <a:pt x="771" y="12"/>
                </a:lnTo>
                <a:lnTo>
                  <a:pt x="779" y="24"/>
                </a:lnTo>
                <a:lnTo>
                  <a:pt x="781" y="38"/>
                </a:lnTo>
                <a:lnTo>
                  <a:pt x="781" y="299"/>
                </a:lnTo>
                <a:lnTo>
                  <a:pt x="707" y="299"/>
                </a:lnTo>
                <a:lnTo>
                  <a:pt x="707" y="0"/>
                </a:lnTo>
                <a:close/>
                <a:moveTo>
                  <a:pt x="632" y="0"/>
                </a:moveTo>
                <a:lnTo>
                  <a:pt x="670" y="0"/>
                </a:lnTo>
                <a:lnTo>
                  <a:pt x="670" y="299"/>
                </a:lnTo>
                <a:lnTo>
                  <a:pt x="632" y="299"/>
                </a:lnTo>
                <a:lnTo>
                  <a:pt x="632" y="0"/>
                </a:lnTo>
                <a:close/>
                <a:moveTo>
                  <a:pt x="558" y="0"/>
                </a:moveTo>
                <a:lnTo>
                  <a:pt x="596" y="0"/>
                </a:lnTo>
                <a:lnTo>
                  <a:pt x="596" y="299"/>
                </a:lnTo>
                <a:lnTo>
                  <a:pt x="558" y="299"/>
                </a:lnTo>
                <a:lnTo>
                  <a:pt x="558" y="0"/>
                </a:lnTo>
                <a:close/>
                <a:moveTo>
                  <a:pt x="483" y="0"/>
                </a:moveTo>
                <a:lnTo>
                  <a:pt x="521" y="0"/>
                </a:lnTo>
                <a:lnTo>
                  <a:pt x="521" y="299"/>
                </a:lnTo>
                <a:lnTo>
                  <a:pt x="483" y="299"/>
                </a:lnTo>
                <a:lnTo>
                  <a:pt x="483" y="0"/>
                </a:lnTo>
                <a:close/>
                <a:moveTo>
                  <a:pt x="372" y="0"/>
                </a:moveTo>
                <a:lnTo>
                  <a:pt x="446" y="0"/>
                </a:lnTo>
                <a:lnTo>
                  <a:pt x="446" y="299"/>
                </a:lnTo>
                <a:lnTo>
                  <a:pt x="372" y="299"/>
                </a:lnTo>
                <a:lnTo>
                  <a:pt x="372" y="0"/>
                </a:lnTo>
                <a:close/>
                <a:moveTo>
                  <a:pt x="297" y="0"/>
                </a:moveTo>
                <a:lnTo>
                  <a:pt x="335" y="0"/>
                </a:lnTo>
                <a:lnTo>
                  <a:pt x="335" y="299"/>
                </a:lnTo>
                <a:lnTo>
                  <a:pt x="297" y="299"/>
                </a:lnTo>
                <a:lnTo>
                  <a:pt x="297" y="0"/>
                </a:lnTo>
                <a:close/>
                <a:moveTo>
                  <a:pt x="186" y="0"/>
                </a:moveTo>
                <a:lnTo>
                  <a:pt x="260" y="0"/>
                </a:lnTo>
                <a:lnTo>
                  <a:pt x="260" y="299"/>
                </a:lnTo>
                <a:lnTo>
                  <a:pt x="186" y="299"/>
                </a:lnTo>
                <a:lnTo>
                  <a:pt x="186" y="0"/>
                </a:lnTo>
                <a:close/>
                <a:moveTo>
                  <a:pt x="111" y="0"/>
                </a:moveTo>
                <a:lnTo>
                  <a:pt x="148" y="0"/>
                </a:lnTo>
                <a:lnTo>
                  <a:pt x="148" y="299"/>
                </a:lnTo>
                <a:lnTo>
                  <a:pt x="111" y="299"/>
                </a:lnTo>
                <a:lnTo>
                  <a:pt x="111" y="0"/>
                </a:lnTo>
                <a:close/>
                <a:moveTo>
                  <a:pt x="73" y="0"/>
                </a:moveTo>
                <a:lnTo>
                  <a:pt x="73" y="299"/>
                </a:lnTo>
                <a:lnTo>
                  <a:pt x="36" y="299"/>
                </a:lnTo>
                <a:lnTo>
                  <a:pt x="36" y="38"/>
                </a:lnTo>
                <a:lnTo>
                  <a:pt x="39" y="24"/>
                </a:lnTo>
                <a:lnTo>
                  <a:pt x="47" y="12"/>
                </a:lnTo>
                <a:lnTo>
                  <a:pt x="59" y="4"/>
                </a:lnTo>
                <a:lnTo>
                  <a:pt x="7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3" name="Freeform 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683721" y="7857011"/>
            <a:ext cx="443556" cy="444098"/>
          </a:xfrm>
          <a:custGeom>
            <a:avLst/>
            <a:gdLst>
              <a:gd name="T0" fmla="*/ 183 w 819"/>
              <a:gd name="T1" fmla="*/ 362 h 820"/>
              <a:gd name="T2" fmla="*/ 183 w 819"/>
              <a:gd name="T3" fmla="*/ 384 h 820"/>
              <a:gd name="T4" fmla="*/ 162 w 819"/>
              <a:gd name="T5" fmla="*/ 391 h 820"/>
              <a:gd name="T6" fmla="*/ 149 w 819"/>
              <a:gd name="T7" fmla="*/ 374 h 820"/>
              <a:gd name="T8" fmla="*/ 162 w 819"/>
              <a:gd name="T9" fmla="*/ 355 h 820"/>
              <a:gd name="T10" fmla="*/ 104 w 819"/>
              <a:gd name="T11" fmla="*/ 358 h 820"/>
              <a:gd name="T12" fmla="*/ 111 w 819"/>
              <a:gd name="T13" fmla="*/ 379 h 820"/>
              <a:gd name="T14" fmla="*/ 94 w 819"/>
              <a:gd name="T15" fmla="*/ 392 h 820"/>
              <a:gd name="T16" fmla="*/ 76 w 819"/>
              <a:gd name="T17" fmla="*/ 379 h 820"/>
              <a:gd name="T18" fmla="*/ 82 w 819"/>
              <a:gd name="T19" fmla="*/ 358 h 820"/>
              <a:gd name="T20" fmla="*/ 38 w 819"/>
              <a:gd name="T21" fmla="*/ 448 h 820"/>
              <a:gd name="T22" fmla="*/ 205 w 819"/>
              <a:gd name="T23" fmla="*/ 150 h 820"/>
              <a:gd name="T24" fmla="*/ 482 w 819"/>
              <a:gd name="T25" fmla="*/ 158 h 820"/>
              <a:gd name="T26" fmla="*/ 482 w 819"/>
              <a:gd name="T27" fmla="*/ 180 h 820"/>
              <a:gd name="T28" fmla="*/ 205 w 819"/>
              <a:gd name="T29" fmla="*/ 186 h 820"/>
              <a:gd name="T30" fmla="*/ 187 w 819"/>
              <a:gd name="T31" fmla="*/ 175 h 820"/>
              <a:gd name="T32" fmla="*/ 193 w 819"/>
              <a:gd name="T33" fmla="*/ 154 h 820"/>
              <a:gd name="T34" fmla="*/ 597 w 819"/>
              <a:gd name="T35" fmla="*/ 150 h 820"/>
              <a:gd name="T36" fmla="*/ 112 w 819"/>
              <a:gd name="T37" fmla="*/ 261 h 820"/>
              <a:gd name="T38" fmla="*/ 572 w 819"/>
              <a:gd name="T39" fmla="*/ 186 h 820"/>
              <a:gd name="T40" fmla="*/ 559 w 819"/>
              <a:gd name="T41" fmla="*/ 168 h 820"/>
              <a:gd name="T42" fmla="*/ 597 w 819"/>
              <a:gd name="T43" fmla="*/ 0 h 820"/>
              <a:gd name="T44" fmla="*/ 783 w 819"/>
              <a:gd name="T45" fmla="*/ 261 h 820"/>
              <a:gd name="T46" fmla="*/ 819 w 819"/>
              <a:gd name="T47" fmla="*/ 299 h 820"/>
              <a:gd name="T48" fmla="*/ 797 w 819"/>
              <a:gd name="T49" fmla="*/ 482 h 820"/>
              <a:gd name="T50" fmla="*/ 745 w 819"/>
              <a:gd name="T51" fmla="*/ 732 h 820"/>
              <a:gd name="T52" fmla="*/ 726 w 819"/>
              <a:gd name="T53" fmla="*/ 745 h 820"/>
              <a:gd name="T54" fmla="*/ 709 w 819"/>
              <a:gd name="T55" fmla="*/ 732 h 820"/>
              <a:gd name="T56" fmla="*/ 671 w 819"/>
              <a:gd name="T57" fmla="*/ 764 h 820"/>
              <a:gd name="T58" fmla="*/ 658 w 819"/>
              <a:gd name="T59" fmla="*/ 782 h 820"/>
              <a:gd name="T60" fmla="*/ 637 w 819"/>
              <a:gd name="T61" fmla="*/ 775 h 820"/>
              <a:gd name="T62" fmla="*/ 597 w 819"/>
              <a:gd name="T63" fmla="*/ 485 h 820"/>
              <a:gd name="T64" fmla="*/ 589 w 819"/>
              <a:gd name="T65" fmla="*/ 668 h 820"/>
              <a:gd name="T66" fmla="*/ 567 w 819"/>
              <a:gd name="T67" fmla="*/ 668 h 820"/>
              <a:gd name="T68" fmla="*/ 559 w 819"/>
              <a:gd name="T69" fmla="*/ 485 h 820"/>
              <a:gd name="T70" fmla="*/ 518 w 819"/>
              <a:gd name="T71" fmla="*/ 626 h 820"/>
              <a:gd name="T72" fmla="*/ 497 w 819"/>
              <a:gd name="T73" fmla="*/ 633 h 820"/>
              <a:gd name="T74" fmla="*/ 484 w 819"/>
              <a:gd name="T75" fmla="*/ 616 h 820"/>
              <a:gd name="T76" fmla="*/ 428 w 819"/>
              <a:gd name="T77" fmla="*/ 732 h 820"/>
              <a:gd name="T78" fmla="*/ 410 w 819"/>
              <a:gd name="T79" fmla="*/ 745 h 820"/>
              <a:gd name="T80" fmla="*/ 392 w 819"/>
              <a:gd name="T81" fmla="*/ 732 h 820"/>
              <a:gd name="T82" fmla="*/ 335 w 819"/>
              <a:gd name="T83" fmla="*/ 764 h 820"/>
              <a:gd name="T84" fmla="*/ 323 w 819"/>
              <a:gd name="T85" fmla="*/ 782 h 820"/>
              <a:gd name="T86" fmla="*/ 302 w 819"/>
              <a:gd name="T87" fmla="*/ 775 h 820"/>
              <a:gd name="T88" fmla="*/ 262 w 819"/>
              <a:gd name="T89" fmla="*/ 485 h 820"/>
              <a:gd name="T90" fmla="*/ 254 w 819"/>
              <a:gd name="T91" fmla="*/ 594 h 820"/>
              <a:gd name="T92" fmla="*/ 231 w 819"/>
              <a:gd name="T93" fmla="*/ 594 h 820"/>
              <a:gd name="T94" fmla="*/ 224 w 819"/>
              <a:gd name="T95" fmla="*/ 485 h 820"/>
              <a:gd name="T96" fmla="*/ 183 w 819"/>
              <a:gd name="T97" fmla="*/ 701 h 820"/>
              <a:gd name="T98" fmla="*/ 162 w 819"/>
              <a:gd name="T99" fmla="*/ 707 h 820"/>
              <a:gd name="T100" fmla="*/ 149 w 819"/>
              <a:gd name="T101" fmla="*/ 690 h 820"/>
              <a:gd name="T102" fmla="*/ 111 w 819"/>
              <a:gd name="T103" fmla="*/ 807 h 820"/>
              <a:gd name="T104" fmla="*/ 94 w 819"/>
              <a:gd name="T105" fmla="*/ 820 h 820"/>
              <a:gd name="T106" fmla="*/ 76 w 819"/>
              <a:gd name="T107" fmla="*/ 807 h 820"/>
              <a:gd name="T108" fmla="*/ 23 w 819"/>
              <a:gd name="T109" fmla="*/ 482 h 820"/>
              <a:gd name="T110" fmla="*/ 0 w 819"/>
              <a:gd name="T111" fmla="*/ 299 h 820"/>
              <a:gd name="T112" fmla="*/ 38 w 819"/>
              <a:gd name="T113" fmla="*/ 261 h 820"/>
              <a:gd name="T114" fmla="*/ 86 w 819"/>
              <a:gd name="T115" fmla="*/ 11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9" h="820">
                <a:moveTo>
                  <a:pt x="167" y="354"/>
                </a:moveTo>
                <a:lnTo>
                  <a:pt x="174" y="355"/>
                </a:lnTo>
                <a:lnTo>
                  <a:pt x="179" y="358"/>
                </a:lnTo>
                <a:lnTo>
                  <a:pt x="183" y="362"/>
                </a:lnTo>
                <a:lnTo>
                  <a:pt x="186" y="367"/>
                </a:lnTo>
                <a:lnTo>
                  <a:pt x="187" y="374"/>
                </a:lnTo>
                <a:lnTo>
                  <a:pt x="186" y="379"/>
                </a:lnTo>
                <a:lnTo>
                  <a:pt x="183" y="384"/>
                </a:lnTo>
                <a:lnTo>
                  <a:pt x="179" y="388"/>
                </a:lnTo>
                <a:lnTo>
                  <a:pt x="174" y="391"/>
                </a:lnTo>
                <a:lnTo>
                  <a:pt x="167" y="392"/>
                </a:lnTo>
                <a:lnTo>
                  <a:pt x="162" y="391"/>
                </a:lnTo>
                <a:lnTo>
                  <a:pt x="157" y="388"/>
                </a:lnTo>
                <a:lnTo>
                  <a:pt x="153" y="384"/>
                </a:lnTo>
                <a:lnTo>
                  <a:pt x="150" y="379"/>
                </a:lnTo>
                <a:lnTo>
                  <a:pt x="149" y="374"/>
                </a:lnTo>
                <a:lnTo>
                  <a:pt x="150" y="367"/>
                </a:lnTo>
                <a:lnTo>
                  <a:pt x="153" y="362"/>
                </a:lnTo>
                <a:lnTo>
                  <a:pt x="157" y="358"/>
                </a:lnTo>
                <a:lnTo>
                  <a:pt x="162" y="355"/>
                </a:lnTo>
                <a:lnTo>
                  <a:pt x="167" y="354"/>
                </a:lnTo>
                <a:close/>
                <a:moveTo>
                  <a:pt x="94" y="354"/>
                </a:moveTo>
                <a:lnTo>
                  <a:pt x="99" y="355"/>
                </a:lnTo>
                <a:lnTo>
                  <a:pt x="104" y="358"/>
                </a:lnTo>
                <a:lnTo>
                  <a:pt x="108" y="362"/>
                </a:lnTo>
                <a:lnTo>
                  <a:pt x="111" y="367"/>
                </a:lnTo>
                <a:lnTo>
                  <a:pt x="112" y="374"/>
                </a:lnTo>
                <a:lnTo>
                  <a:pt x="111" y="379"/>
                </a:lnTo>
                <a:lnTo>
                  <a:pt x="108" y="384"/>
                </a:lnTo>
                <a:lnTo>
                  <a:pt x="104" y="388"/>
                </a:lnTo>
                <a:lnTo>
                  <a:pt x="99" y="391"/>
                </a:lnTo>
                <a:lnTo>
                  <a:pt x="94" y="392"/>
                </a:lnTo>
                <a:lnTo>
                  <a:pt x="87" y="391"/>
                </a:lnTo>
                <a:lnTo>
                  <a:pt x="82" y="388"/>
                </a:lnTo>
                <a:lnTo>
                  <a:pt x="78" y="384"/>
                </a:lnTo>
                <a:lnTo>
                  <a:pt x="76" y="379"/>
                </a:lnTo>
                <a:lnTo>
                  <a:pt x="74" y="374"/>
                </a:lnTo>
                <a:lnTo>
                  <a:pt x="76" y="367"/>
                </a:lnTo>
                <a:lnTo>
                  <a:pt x="78" y="362"/>
                </a:lnTo>
                <a:lnTo>
                  <a:pt x="82" y="358"/>
                </a:lnTo>
                <a:lnTo>
                  <a:pt x="87" y="355"/>
                </a:lnTo>
                <a:lnTo>
                  <a:pt x="94" y="354"/>
                </a:lnTo>
                <a:close/>
                <a:moveTo>
                  <a:pt x="38" y="299"/>
                </a:moveTo>
                <a:lnTo>
                  <a:pt x="38" y="448"/>
                </a:lnTo>
                <a:lnTo>
                  <a:pt x="783" y="448"/>
                </a:lnTo>
                <a:lnTo>
                  <a:pt x="783" y="299"/>
                </a:lnTo>
                <a:lnTo>
                  <a:pt x="38" y="299"/>
                </a:lnTo>
                <a:close/>
                <a:moveTo>
                  <a:pt x="205" y="150"/>
                </a:moveTo>
                <a:lnTo>
                  <a:pt x="466" y="150"/>
                </a:lnTo>
                <a:lnTo>
                  <a:pt x="472" y="151"/>
                </a:lnTo>
                <a:lnTo>
                  <a:pt x="476" y="154"/>
                </a:lnTo>
                <a:lnTo>
                  <a:pt x="482" y="158"/>
                </a:lnTo>
                <a:lnTo>
                  <a:pt x="484" y="163"/>
                </a:lnTo>
                <a:lnTo>
                  <a:pt x="484" y="168"/>
                </a:lnTo>
                <a:lnTo>
                  <a:pt x="484" y="175"/>
                </a:lnTo>
                <a:lnTo>
                  <a:pt x="482" y="180"/>
                </a:lnTo>
                <a:lnTo>
                  <a:pt x="476" y="184"/>
                </a:lnTo>
                <a:lnTo>
                  <a:pt x="472" y="186"/>
                </a:lnTo>
                <a:lnTo>
                  <a:pt x="466" y="186"/>
                </a:lnTo>
                <a:lnTo>
                  <a:pt x="205" y="186"/>
                </a:lnTo>
                <a:lnTo>
                  <a:pt x="199" y="186"/>
                </a:lnTo>
                <a:lnTo>
                  <a:pt x="193" y="184"/>
                </a:lnTo>
                <a:lnTo>
                  <a:pt x="190" y="180"/>
                </a:lnTo>
                <a:lnTo>
                  <a:pt x="187" y="175"/>
                </a:lnTo>
                <a:lnTo>
                  <a:pt x="187" y="168"/>
                </a:lnTo>
                <a:lnTo>
                  <a:pt x="187" y="163"/>
                </a:lnTo>
                <a:lnTo>
                  <a:pt x="190" y="158"/>
                </a:lnTo>
                <a:lnTo>
                  <a:pt x="193" y="154"/>
                </a:lnTo>
                <a:lnTo>
                  <a:pt x="199" y="151"/>
                </a:lnTo>
                <a:lnTo>
                  <a:pt x="205" y="150"/>
                </a:lnTo>
                <a:close/>
                <a:moveTo>
                  <a:pt x="597" y="57"/>
                </a:moveTo>
                <a:lnTo>
                  <a:pt x="597" y="150"/>
                </a:lnTo>
                <a:lnTo>
                  <a:pt x="690" y="150"/>
                </a:lnTo>
                <a:lnTo>
                  <a:pt x="597" y="57"/>
                </a:lnTo>
                <a:close/>
                <a:moveTo>
                  <a:pt x="112" y="38"/>
                </a:moveTo>
                <a:lnTo>
                  <a:pt x="112" y="261"/>
                </a:lnTo>
                <a:lnTo>
                  <a:pt x="708" y="261"/>
                </a:lnTo>
                <a:lnTo>
                  <a:pt x="708" y="186"/>
                </a:lnTo>
                <a:lnTo>
                  <a:pt x="577" y="186"/>
                </a:lnTo>
                <a:lnTo>
                  <a:pt x="572" y="186"/>
                </a:lnTo>
                <a:lnTo>
                  <a:pt x="567" y="184"/>
                </a:lnTo>
                <a:lnTo>
                  <a:pt x="563" y="180"/>
                </a:lnTo>
                <a:lnTo>
                  <a:pt x="560" y="175"/>
                </a:lnTo>
                <a:lnTo>
                  <a:pt x="559" y="168"/>
                </a:lnTo>
                <a:lnTo>
                  <a:pt x="559" y="38"/>
                </a:lnTo>
                <a:lnTo>
                  <a:pt x="112" y="38"/>
                </a:lnTo>
                <a:close/>
                <a:moveTo>
                  <a:pt x="112" y="0"/>
                </a:moveTo>
                <a:lnTo>
                  <a:pt x="597" y="0"/>
                </a:lnTo>
                <a:lnTo>
                  <a:pt x="708" y="113"/>
                </a:lnTo>
                <a:lnTo>
                  <a:pt x="745" y="150"/>
                </a:lnTo>
                <a:lnTo>
                  <a:pt x="745" y="261"/>
                </a:lnTo>
                <a:lnTo>
                  <a:pt x="783" y="261"/>
                </a:lnTo>
                <a:lnTo>
                  <a:pt x="797" y="265"/>
                </a:lnTo>
                <a:lnTo>
                  <a:pt x="809" y="273"/>
                </a:lnTo>
                <a:lnTo>
                  <a:pt x="817" y="285"/>
                </a:lnTo>
                <a:lnTo>
                  <a:pt x="819" y="299"/>
                </a:lnTo>
                <a:lnTo>
                  <a:pt x="819" y="448"/>
                </a:lnTo>
                <a:lnTo>
                  <a:pt x="817" y="463"/>
                </a:lnTo>
                <a:lnTo>
                  <a:pt x="809" y="474"/>
                </a:lnTo>
                <a:lnTo>
                  <a:pt x="797" y="482"/>
                </a:lnTo>
                <a:lnTo>
                  <a:pt x="783" y="485"/>
                </a:lnTo>
                <a:lnTo>
                  <a:pt x="745" y="485"/>
                </a:lnTo>
                <a:lnTo>
                  <a:pt x="745" y="727"/>
                </a:lnTo>
                <a:lnTo>
                  <a:pt x="745" y="732"/>
                </a:lnTo>
                <a:lnTo>
                  <a:pt x="742" y="738"/>
                </a:lnTo>
                <a:lnTo>
                  <a:pt x="738" y="741"/>
                </a:lnTo>
                <a:lnTo>
                  <a:pt x="733" y="744"/>
                </a:lnTo>
                <a:lnTo>
                  <a:pt x="726" y="745"/>
                </a:lnTo>
                <a:lnTo>
                  <a:pt x="721" y="744"/>
                </a:lnTo>
                <a:lnTo>
                  <a:pt x="716" y="741"/>
                </a:lnTo>
                <a:lnTo>
                  <a:pt x="712" y="738"/>
                </a:lnTo>
                <a:lnTo>
                  <a:pt x="709" y="732"/>
                </a:lnTo>
                <a:lnTo>
                  <a:pt x="708" y="727"/>
                </a:lnTo>
                <a:lnTo>
                  <a:pt x="708" y="485"/>
                </a:lnTo>
                <a:lnTo>
                  <a:pt x="671" y="485"/>
                </a:lnTo>
                <a:lnTo>
                  <a:pt x="671" y="764"/>
                </a:lnTo>
                <a:lnTo>
                  <a:pt x="670" y="770"/>
                </a:lnTo>
                <a:lnTo>
                  <a:pt x="667" y="775"/>
                </a:lnTo>
                <a:lnTo>
                  <a:pt x="664" y="779"/>
                </a:lnTo>
                <a:lnTo>
                  <a:pt x="658" y="782"/>
                </a:lnTo>
                <a:lnTo>
                  <a:pt x="652" y="783"/>
                </a:lnTo>
                <a:lnTo>
                  <a:pt x="647" y="782"/>
                </a:lnTo>
                <a:lnTo>
                  <a:pt x="641" y="779"/>
                </a:lnTo>
                <a:lnTo>
                  <a:pt x="637" y="775"/>
                </a:lnTo>
                <a:lnTo>
                  <a:pt x="635" y="770"/>
                </a:lnTo>
                <a:lnTo>
                  <a:pt x="633" y="764"/>
                </a:lnTo>
                <a:lnTo>
                  <a:pt x="633" y="485"/>
                </a:lnTo>
                <a:lnTo>
                  <a:pt x="597" y="485"/>
                </a:lnTo>
                <a:lnTo>
                  <a:pt x="597" y="652"/>
                </a:lnTo>
                <a:lnTo>
                  <a:pt x="595" y="659"/>
                </a:lnTo>
                <a:lnTo>
                  <a:pt x="593" y="663"/>
                </a:lnTo>
                <a:lnTo>
                  <a:pt x="589" y="668"/>
                </a:lnTo>
                <a:lnTo>
                  <a:pt x="584" y="671"/>
                </a:lnTo>
                <a:lnTo>
                  <a:pt x="577" y="671"/>
                </a:lnTo>
                <a:lnTo>
                  <a:pt x="572" y="671"/>
                </a:lnTo>
                <a:lnTo>
                  <a:pt x="567" y="668"/>
                </a:lnTo>
                <a:lnTo>
                  <a:pt x="563" y="663"/>
                </a:lnTo>
                <a:lnTo>
                  <a:pt x="560" y="659"/>
                </a:lnTo>
                <a:lnTo>
                  <a:pt x="559" y="652"/>
                </a:lnTo>
                <a:lnTo>
                  <a:pt x="559" y="485"/>
                </a:lnTo>
                <a:lnTo>
                  <a:pt x="522" y="485"/>
                </a:lnTo>
                <a:lnTo>
                  <a:pt x="522" y="616"/>
                </a:lnTo>
                <a:lnTo>
                  <a:pt x="521" y="621"/>
                </a:lnTo>
                <a:lnTo>
                  <a:pt x="518" y="626"/>
                </a:lnTo>
                <a:lnTo>
                  <a:pt x="514" y="630"/>
                </a:lnTo>
                <a:lnTo>
                  <a:pt x="509" y="633"/>
                </a:lnTo>
                <a:lnTo>
                  <a:pt x="502" y="634"/>
                </a:lnTo>
                <a:lnTo>
                  <a:pt x="497" y="633"/>
                </a:lnTo>
                <a:lnTo>
                  <a:pt x="492" y="630"/>
                </a:lnTo>
                <a:lnTo>
                  <a:pt x="488" y="626"/>
                </a:lnTo>
                <a:lnTo>
                  <a:pt x="485" y="621"/>
                </a:lnTo>
                <a:lnTo>
                  <a:pt x="484" y="616"/>
                </a:lnTo>
                <a:lnTo>
                  <a:pt x="484" y="485"/>
                </a:lnTo>
                <a:lnTo>
                  <a:pt x="429" y="485"/>
                </a:lnTo>
                <a:lnTo>
                  <a:pt x="429" y="727"/>
                </a:lnTo>
                <a:lnTo>
                  <a:pt x="428" y="732"/>
                </a:lnTo>
                <a:lnTo>
                  <a:pt x="425" y="738"/>
                </a:lnTo>
                <a:lnTo>
                  <a:pt x="421" y="741"/>
                </a:lnTo>
                <a:lnTo>
                  <a:pt x="416" y="744"/>
                </a:lnTo>
                <a:lnTo>
                  <a:pt x="410" y="745"/>
                </a:lnTo>
                <a:lnTo>
                  <a:pt x="404" y="744"/>
                </a:lnTo>
                <a:lnTo>
                  <a:pt x="399" y="741"/>
                </a:lnTo>
                <a:lnTo>
                  <a:pt x="395" y="738"/>
                </a:lnTo>
                <a:lnTo>
                  <a:pt x="392" y="732"/>
                </a:lnTo>
                <a:lnTo>
                  <a:pt x="391" y="727"/>
                </a:lnTo>
                <a:lnTo>
                  <a:pt x="391" y="485"/>
                </a:lnTo>
                <a:lnTo>
                  <a:pt x="335" y="485"/>
                </a:lnTo>
                <a:lnTo>
                  <a:pt x="335" y="764"/>
                </a:lnTo>
                <a:lnTo>
                  <a:pt x="335" y="770"/>
                </a:lnTo>
                <a:lnTo>
                  <a:pt x="332" y="775"/>
                </a:lnTo>
                <a:lnTo>
                  <a:pt x="328" y="779"/>
                </a:lnTo>
                <a:lnTo>
                  <a:pt x="323" y="782"/>
                </a:lnTo>
                <a:lnTo>
                  <a:pt x="317" y="783"/>
                </a:lnTo>
                <a:lnTo>
                  <a:pt x="311" y="782"/>
                </a:lnTo>
                <a:lnTo>
                  <a:pt x="306" y="779"/>
                </a:lnTo>
                <a:lnTo>
                  <a:pt x="302" y="775"/>
                </a:lnTo>
                <a:lnTo>
                  <a:pt x="300" y="770"/>
                </a:lnTo>
                <a:lnTo>
                  <a:pt x="298" y="764"/>
                </a:lnTo>
                <a:lnTo>
                  <a:pt x="298" y="485"/>
                </a:lnTo>
                <a:lnTo>
                  <a:pt x="262" y="485"/>
                </a:lnTo>
                <a:lnTo>
                  <a:pt x="262" y="578"/>
                </a:lnTo>
                <a:lnTo>
                  <a:pt x="260" y="584"/>
                </a:lnTo>
                <a:lnTo>
                  <a:pt x="258" y="590"/>
                </a:lnTo>
                <a:lnTo>
                  <a:pt x="254" y="594"/>
                </a:lnTo>
                <a:lnTo>
                  <a:pt x="248" y="596"/>
                </a:lnTo>
                <a:lnTo>
                  <a:pt x="242" y="596"/>
                </a:lnTo>
                <a:lnTo>
                  <a:pt x="237" y="596"/>
                </a:lnTo>
                <a:lnTo>
                  <a:pt x="231" y="594"/>
                </a:lnTo>
                <a:lnTo>
                  <a:pt x="228" y="590"/>
                </a:lnTo>
                <a:lnTo>
                  <a:pt x="225" y="584"/>
                </a:lnTo>
                <a:lnTo>
                  <a:pt x="224" y="578"/>
                </a:lnTo>
                <a:lnTo>
                  <a:pt x="224" y="485"/>
                </a:lnTo>
                <a:lnTo>
                  <a:pt x="187" y="485"/>
                </a:lnTo>
                <a:lnTo>
                  <a:pt x="187" y="690"/>
                </a:lnTo>
                <a:lnTo>
                  <a:pt x="186" y="696"/>
                </a:lnTo>
                <a:lnTo>
                  <a:pt x="183" y="701"/>
                </a:lnTo>
                <a:lnTo>
                  <a:pt x="179" y="705"/>
                </a:lnTo>
                <a:lnTo>
                  <a:pt x="174" y="707"/>
                </a:lnTo>
                <a:lnTo>
                  <a:pt x="167" y="709"/>
                </a:lnTo>
                <a:lnTo>
                  <a:pt x="162" y="707"/>
                </a:lnTo>
                <a:lnTo>
                  <a:pt x="157" y="705"/>
                </a:lnTo>
                <a:lnTo>
                  <a:pt x="153" y="701"/>
                </a:lnTo>
                <a:lnTo>
                  <a:pt x="150" y="696"/>
                </a:lnTo>
                <a:lnTo>
                  <a:pt x="149" y="690"/>
                </a:lnTo>
                <a:lnTo>
                  <a:pt x="149" y="485"/>
                </a:lnTo>
                <a:lnTo>
                  <a:pt x="112" y="485"/>
                </a:lnTo>
                <a:lnTo>
                  <a:pt x="112" y="802"/>
                </a:lnTo>
                <a:lnTo>
                  <a:pt x="111" y="807"/>
                </a:lnTo>
                <a:lnTo>
                  <a:pt x="108" y="812"/>
                </a:lnTo>
                <a:lnTo>
                  <a:pt x="104" y="816"/>
                </a:lnTo>
                <a:lnTo>
                  <a:pt x="99" y="819"/>
                </a:lnTo>
                <a:lnTo>
                  <a:pt x="94" y="820"/>
                </a:lnTo>
                <a:lnTo>
                  <a:pt x="87" y="819"/>
                </a:lnTo>
                <a:lnTo>
                  <a:pt x="82" y="816"/>
                </a:lnTo>
                <a:lnTo>
                  <a:pt x="78" y="812"/>
                </a:lnTo>
                <a:lnTo>
                  <a:pt x="76" y="807"/>
                </a:lnTo>
                <a:lnTo>
                  <a:pt x="74" y="802"/>
                </a:lnTo>
                <a:lnTo>
                  <a:pt x="74" y="485"/>
                </a:lnTo>
                <a:lnTo>
                  <a:pt x="38" y="485"/>
                </a:lnTo>
                <a:lnTo>
                  <a:pt x="23" y="482"/>
                </a:lnTo>
                <a:lnTo>
                  <a:pt x="11" y="474"/>
                </a:lnTo>
                <a:lnTo>
                  <a:pt x="4" y="463"/>
                </a:lnTo>
                <a:lnTo>
                  <a:pt x="0" y="448"/>
                </a:lnTo>
                <a:lnTo>
                  <a:pt x="0" y="299"/>
                </a:lnTo>
                <a:lnTo>
                  <a:pt x="4" y="285"/>
                </a:lnTo>
                <a:lnTo>
                  <a:pt x="11" y="273"/>
                </a:lnTo>
                <a:lnTo>
                  <a:pt x="23" y="265"/>
                </a:lnTo>
                <a:lnTo>
                  <a:pt x="38" y="261"/>
                </a:lnTo>
                <a:lnTo>
                  <a:pt x="74" y="261"/>
                </a:lnTo>
                <a:lnTo>
                  <a:pt x="74" y="38"/>
                </a:lnTo>
                <a:lnTo>
                  <a:pt x="78" y="24"/>
                </a:lnTo>
                <a:lnTo>
                  <a:pt x="86" y="11"/>
                </a:lnTo>
                <a:lnTo>
                  <a:pt x="98" y="3"/>
                </a:lnTo>
                <a:lnTo>
                  <a:pt x="11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4" name="Freeform 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544749" y="7857011"/>
            <a:ext cx="404019" cy="444098"/>
          </a:xfrm>
          <a:custGeom>
            <a:avLst/>
            <a:gdLst>
              <a:gd name="T0" fmla="*/ 550 w 746"/>
              <a:gd name="T1" fmla="*/ 302 h 820"/>
              <a:gd name="T2" fmla="*/ 714 w 746"/>
              <a:gd name="T3" fmla="*/ 304 h 820"/>
              <a:gd name="T4" fmla="*/ 727 w 746"/>
              <a:gd name="T5" fmla="*/ 299 h 820"/>
              <a:gd name="T6" fmla="*/ 742 w 746"/>
              <a:gd name="T7" fmla="*/ 307 h 820"/>
              <a:gd name="T8" fmla="*/ 744 w 746"/>
              <a:gd name="T9" fmla="*/ 323 h 820"/>
              <a:gd name="T10" fmla="*/ 660 w 746"/>
              <a:gd name="T11" fmla="*/ 410 h 820"/>
              <a:gd name="T12" fmla="*/ 744 w 746"/>
              <a:gd name="T13" fmla="*/ 498 h 820"/>
              <a:gd name="T14" fmla="*/ 742 w 746"/>
              <a:gd name="T15" fmla="*/ 515 h 820"/>
              <a:gd name="T16" fmla="*/ 727 w 746"/>
              <a:gd name="T17" fmla="*/ 522 h 820"/>
              <a:gd name="T18" fmla="*/ 714 w 746"/>
              <a:gd name="T19" fmla="*/ 516 h 820"/>
              <a:gd name="T20" fmla="*/ 550 w 746"/>
              <a:gd name="T21" fmla="*/ 520 h 820"/>
              <a:gd name="T22" fmla="*/ 535 w 746"/>
              <a:gd name="T23" fmla="*/ 522 h 820"/>
              <a:gd name="T24" fmla="*/ 523 w 746"/>
              <a:gd name="T25" fmla="*/ 510 h 820"/>
              <a:gd name="T26" fmla="*/ 524 w 746"/>
              <a:gd name="T27" fmla="*/ 494 h 820"/>
              <a:gd name="T28" fmla="*/ 527 w 746"/>
              <a:gd name="T29" fmla="*/ 330 h 820"/>
              <a:gd name="T30" fmla="*/ 522 w 746"/>
              <a:gd name="T31" fmla="*/ 317 h 820"/>
              <a:gd name="T32" fmla="*/ 529 w 746"/>
              <a:gd name="T33" fmla="*/ 303 h 820"/>
              <a:gd name="T34" fmla="*/ 112 w 746"/>
              <a:gd name="T35" fmla="*/ 265 h 820"/>
              <a:gd name="T36" fmla="*/ 59 w 746"/>
              <a:gd name="T37" fmla="*/ 316 h 820"/>
              <a:gd name="T38" fmla="*/ 37 w 746"/>
              <a:gd name="T39" fmla="*/ 410 h 820"/>
              <a:gd name="T40" fmla="*/ 59 w 746"/>
              <a:gd name="T41" fmla="*/ 506 h 820"/>
              <a:gd name="T42" fmla="*/ 112 w 746"/>
              <a:gd name="T43" fmla="*/ 557 h 820"/>
              <a:gd name="T44" fmla="*/ 158 w 746"/>
              <a:gd name="T45" fmla="*/ 244 h 820"/>
              <a:gd name="T46" fmla="*/ 150 w 746"/>
              <a:gd name="T47" fmla="*/ 569 h 820"/>
              <a:gd name="T48" fmla="*/ 391 w 746"/>
              <a:gd name="T49" fmla="*/ 38 h 820"/>
              <a:gd name="T50" fmla="*/ 379 w 746"/>
              <a:gd name="T51" fmla="*/ 44 h 820"/>
              <a:gd name="T52" fmla="*/ 372 w 746"/>
              <a:gd name="T53" fmla="*/ 773 h 820"/>
              <a:gd name="T54" fmla="*/ 381 w 746"/>
              <a:gd name="T55" fmla="*/ 779 h 820"/>
              <a:gd name="T56" fmla="*/ 397 w 746"/>
              <a:gd name="T57" fmla="*/ 782 h 820"/>
              <a:gd name="T58" fmla="*/ 409 w 746"/>
              <a:gd name="T59" fmla="*/ 770 h 820"/>
              <a:gd name="T60" fmla="*/ 409 w 746"/>
              <a:gd name="T61" fmla="*/ 52 h 820"/>
              <a:gd name="T62" fmla="*/ 397 w 746"/>
              <a:gd name="T63" fmla="*/ 40 h 820"/>
              <a:gd name="T64" fmla="*/ 409 w 746"/>
              <a:gd name="T65" fmla="*/ 3 h 820"/>
              <a:gd name="T66" fmla="*/ 444 w 746"/>
              <a:gd name="T67" fmla="*/ 38 h 820"/>
              <a:gd name="T68" fmla="*/ 447 w 746"/>
              <a:gd name="T69" fmla="*/ 762 h 820"/>
              <a:gd name="T70" fmla="*/ 436 w 746"/>
              <a:gd name="T71" fmla="*/ 798 h 820"/>
              <a:gd name="T72" fmla="*/ 392 w 746"/>
              <a:gd name="T73" fmla="*/ 820 h 820"/>
              <a:gd name="T74" fmla="*/ 351 w 746"/>
              <a:gd name="T75" fmla="*/ 803 h 820"/>
              <a:gd name="T76" fmla="*/ 75 w 746"/>
              <a:gd name="T77" fmla="*/ 579 h 820"/>
              <a:gd name="T78" fmla="*/ 21 w 746"/>
              <a:gd name="T79" fmla="*/ 511 h 820"/>
              <a:gd name="T80" fmla="*/ 0 w 746"/>
              <a:gd name="T81" fmla="*/ 410 h 820"/>
              <a:gd name="T82" fmla="*/ 21 w 746"/>
              <a:gd name="T83" fmla="*/ 309 h 820"/>
              <a:gd name="T84" fmla="*/ 75 w 746"/>
              <a:gd name="T85" fmla="*/ 243 h 820"/>
              <a:gd name="T86" fmla="*/ 351 w 746"/>
              <a:gd name="T87" fmla="*/ 18 h 820"/>
              <a:gd name="T88" fmla="*/ 392 w 746"/>
              <a:gd name="T89" fmla="*/ 0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46" h="820">
                <a:moveTo>
                  <a:pt x="540" y="299"/>
                </a:moveTo>
                <a:lnTo>
                  <a:pt x="545" y="299"/>
                </a:lnTo>
                <a:lnTo>
                  <a:pt x="550" y="302"/>
                </a:lnTo>
                <a:lnTo>
                  <a:pt x="553" y="304"/>
                </a:lnTo>
                <a:lnTo>
                  <a:pt x="634" y="384"/>
                </a:lnTo>
                <a:lnTo>
                  <a:pt x="714" y="304"/>
                </a:lnTo>
                <a:lnTo>
                  <a:pt x="717" y="302"/>
                </a:lnTo>
                <a:lnTo>
                  <a:pt x="722" y="299"/>
                </a:lnTo>
                <a:lnTo>
                  <a:pt x="727" y="299"/>
                </a:lnTo>
                <a:lnTo>
                  <a:pt x="732" y="300"/>
                </a:lnTo>
                <a:lnTo>
                  <a:pt x="738" y="303"/>
                </a:lnTo>
                <a:lnTo>
                  <a:pt x="742" y="307"/>
                </a:lnTo>
                <a:lnTo>
                  <a:pt x="744" y="312"/>
                </a:lnTo>
                <a:lnTo>
                  <a:pt x="746" y="317"/>
                </a:lnTo>
                <a:lnTo>
                  <a:pt x="744" y="323"/>
                </a:lnTo>
                <a:lnTo>
                  <a:pt x="743" y="326"/>
                </a:lnTo>
                <a:lnTo>
                  <a:pt x="740" y="330"/>
                </a:lnTo>
                <a:lnTo>
                  <a:pt x="660" y="410"/>
                </a:lnTo>
                <a:lnTo>
                  <a:pt x="740" y="490"/>
                </a:lnTo>
                <a:lnTo>
                  <a:pt x="743" y="494"/>
                </a:lnTo>
                <a:lnTo>
                  <a:pt x="744" y="498"/>
                </a:lnTo>
                <a:lnTo>
                  <a:pt x="746" y="503"/>
                </a:lnTo>
                <a:lnTo>
                  <a:pt x="744" y="510"/>
                </a:lnTo>
                <a:lnTo>
                  <a:pt x="742" y="515"/>
                </a:lnTo>
                <a:lnTo>
                  <a:pt x="738" y="519"/>
                </a:lnTo>
                <a:lnTo>
                  <a:pt x="732" y="522"/>
                </a:lnTo>
                <a:lnTo>
                  <a:pt x="727" y="522"/>
                </a:lnTo>
                <a:lnTo>
                  <a:pt x="722" y="522"/>
                </a:lnTo>
                <a:lnTo>
                  <a:pt x="717" y="520"/>
                </a:lnTo>
                <a:lnTo>
                  <a:pt x="714" y="516"/>
                </a:lnTo>
                <a:lnTo>
                  <a:pt x="634" y="436"/>
                </a:lnTo>
                <a:lnTo>
                  <a:pt x="553" y="516"/>
                </a:lnTo>
                <a:lnTo>
                  <a:pt x="550" y="520"/>
                </a:lnTo>
                <a:lnTo>
                  <a:pt x="545" y="522"/>
                </a:lnTo>
                <a:lnTo>
                  <a:pt x="540" y="522"/>
                </a:lnTo>
                <a:lnTo>
                  <a:pt x="535" y="522"/>
                </a:lnTo>
                <a:lnTo>
                  <a:pt x="529" y="519"/>
                </a:lnTo>
                <a:lnTo>
                  <a:pt x="526" y="515"/>
                </a:lnTo>
                <a:lnTo>
                  <a:pt x="523" y="510"/>
                </a:lnTo>
                <a:lnTo>
                  <a:pt x="522" y="503"/>
                </a:lnTo>
                <a:lnTo>
                  <a:pt x="523" y="498"/>
                </a:lnTo>
                <a:lnTo>
                  <a:pt x="524" y="494"/>
                </a:lnTo>
                <a:lnTo>
                  <a:pt x="527" y="490"/>
                </a:lnTo>
                <a:lnTo>
                  <a:pt x="607" y="410"/>
                </a:lnTo>
                <a:lnTo>
                  <a:pt x="527" y="330"/>
                </a:lnTo>
                <a:lnTo>
                  <a:pt x="524" y="326"/>
                </a:lnTo>
                <a:lnTo>
                  <a:pt x="523" y="323"/>
                </a:lnTo>
                <a:lnTo>
                  <a:pt x="522" y="317"/>
                </a:lnTo>
                <a:lnTo>
                  <a:pt x="523" y="312"/>
                </a:lnTo>
                <a:lnTo>
                  <a:pt x="526" y="307"/>
                </a:lnTo>
                <a:lnTo>
                  <a:pt x="529" y="303"/>
                </a:lnTo>
                <a:lnTo>
                  <a:pt x="535" y="300"/>
                </a:lnTo>
                <a:lnTo>
                  <a:pt x="540" y="299"/>
                </a:lnTo>
                <a:close/>
                <a:moveTo>
                  <a:pt x="112" y="265"/>
                </a:moveTo>
                <a:lnTo>
                  <a:pt x="92" y="275"/>
                </a:lnTo>
                <a:lnTo>
                  <a:pt x="74" y="292"/>
                </a:lnTo>
                <a:lnTo>
                  <a:pt x="59" y="316"/>
                </a:lnTo>
                <a:lnTo>
                  <a:pt x="48" y="343"/>
                </a:lnTo>
                <a:lnTo>
                  <a:pt x="40" y="375"/>
                </a:lnTo>
                <a:lnTo>
                  <a:pt x="37" y="410"/>
                </a:lnTo>
                <a:lnTo>
                  <a:pt x="40" y="446"/>
                </a:lnTo>
                <a:lnTo>
                  <a:pt x="48" y="477"/>
                </a:lnTo>
                <a:lnTo>
                  <a:pt x="59" y="506"/>
                </a:lnTo>
                <a:lnTo>
                  <a:pt x="74" y="528"/>
                </a:lnTo>
                <a:lnTo>
                  <a:pt x="92" y="546"/>
                </a:lnTo>
                <a:lnTo>
                  <a:pt x="112" y="557"/>
                </a:lnTo>
                <a:lnTo>
                  <a:pt x="112" y="265"/>
                </a:lnTo>
                <a:close/>
                <a:moveTo>
                  <a:pt x="336" y="82"/>
                </a:moveTo>
                <a:lnTo>
                  <a:pt x="158" y="244"/>
                </a:lnTo>
                <a:lnTo>
                  <a:pt x="158" y="244"/>
                </a:lnTo>
                <a:lnTo>
                  <a:pt x="150" y="252"/>
                </a:lnTo>
                <a:lnTo>
                  <a:pt x="150" y="569"/>
                </a:lnTo>
                <a:lnTo>
                  <a:pt x="336" y="739"/>
                </a:lnTo>
                <a:lnTo>
                  <a:pt x="336" y="82"/>
                </a:lnTo>
                <a:close/>
                <a:moveTo>
                  <a:pt x="391" y="38"/>
                </a:moveTo>
                <a:lnTo>
                  <a:pt x="387" y="38"/>
                </a:lnTo>
                <a:lnTo>
                  <a:pt x="381" y="41"/>
                </a:lnTo>
                <a:lnTo>
                  <a:pt x="379" y="44"/>
                </a:lnTo>
                <a:lnTo>
                  <a:pt x="379" y="44"/>
                </a:lnTo>
                <a:lnTo>
                  <a:pt x="372" y="49"/>
                </a:lnTo>
                <a:lnTo>
                  <a:pt x="372" y="773"/>
                </a:lnTo>
                <a:lnTo>
                  <a:pt x="378" y="777"/>
                </a:lnTo>
                <a:lnTo>
                  <a:pt x="378" y="777"/>
                </a:lnTo>
                <a:lnTo>
                  <a:pt x="381" y="779"/>
                </a:lnTo>
                <a:lnTo>
                  <a:pt x="387" y="782"/>
                </a:lnTo>
                <a:lnTo>
                  <a:pt x="391" y="782"/>
                </a:lnTo>
                <a:lnTo>
                  <a:pt x="397" y="782"/>
                </a:lnTo>
                <a:lnTo>
                  <a:pt x="402" y="779"/>
                </a:lnTo>
                <a:lnTo>
                  <a:pt x="406" y="775"/>
                </a:lnTo>
                <a:lnTo>
                  <a:pt x="409" y="770"/>
                </a:lnTo>
                <a:lnTo>
                  <a:pt x="410" y="764"/>
                </a:lnTo>
                <a:lnTo>
                  <a:pt x="410" y="57"/>
                </a:lnTo>
                <a:lnTo>
                  <a:pt x="409" y="52"/>
                </a:lnTo>
                <a:lnTo>
                  <a:pt x="406" y="46"/>
                </a:lnTo>
                <a:lnTo>
                  <a:pt x="402" y="42"/>
                </a:lnTo>
                <a:lnTo>
                  <a:pt x="397" y="40"/>
                </a:lnTo>
                <a:lnTo>
                  <a:pt x="391" y="38"/>
                </a:lnTo>
                <a:close/>
                <a:moveTo>
                  <a:pt x="392" y="0"/>
                </a:moveTo>
                <a:lnTo>
                  <a:pt x="409" y="3"/>
                </a:lnTo>
                <a:lnTo>
                  <a:pt x="425" y="11"/>
                </a:lnTo>
                <a:lnTo>
                  <a:pt x="436" y="24"/>
                </a:lnTo>
                <a:lnTo>
                  <a:pt x="444" y="38"/>
                </a:lnTo>
                <a:lnTo>
                  <a:pt x="447" y="57"/>
                </a:lnTo>
                <a:lnTo>
                  <a:pt x="447" y="58"/>
                </a:lnTo>
                <a:lnTo>
                  <a:pt x="447" y="762"/>
                </a:lnTo>
                <a:lnTo>
                  <a:pt x="447" y="764"/>
                </a:lnTo>
                <a:lnTo>
                  <a:pt x="444" y="782"/>
                </a:lnTo>
                <a:lnTo>
                  <a:pt x="436" y="798"/>
                </a:lnTo>
                <a:lnTo>
                  <a:pt x="425" y="810"/>
                </a:lnTo>
                <a:lnTo>
                  <a:pt x="409" y="817"/>
                </a:lnTo>
                <a:lnTo>
                  <a:pt x="392" y="820"/>
                </a:lnTo>
                <a:lnTo>
                  <a:pt x="376" y="819"/>
                </a:lnTo>
                <a:lnTo>
                  <a:pt x="363" y="812"/>
                </a:lnTo>
                <a:lnTo>
                  <a:pt x="351" y="803"/>
                </a:lnTo>
                <a:lnTo>
                  <a:pt x="124" y="596"/>
                </a:lnTo>
                <a:lnTo>
                  <a:pt x="99" y="591"/>
                </a:lnTo>
                <a:lnTo>
                  <a:pt x="75" y="579"/>
                </a:lnTo>
                <a:lnTo>
                  <a:pt x="54" y="561"/>
                </a:lnTo>
                <a:lnTo>
                  <a:pt x="36" y="539"/>
                </a:lnTo>
                <a:lnTo>
                  <a:pt x="21" y="511"/>
                </a:lnTo>
                <a:lnTo>
                  <a:pt x="10" y="481"/>
                </a:lnTo>
                <a:lnTo>
                  <a:pt x="3" y="447"/>
                </a:lnTo>
                <a:lnTo>
                  <a:pt x="0" y="410"/>
                </a:lnTo>
                <a:lnTo>
                  <a:pt x="3" y="374"/>
                </a:lnTo>
                <a:lnTo>
                  <a:pt x="10" y="341"/>
                </a:lnTo>
                <a:lnTo>
                  <a:pt x="21" y="309"/>
                </a:lnTo>
                <a:lnTo>
                  <a:pt x="36" y="282"/>
                </a:lnTo>
                <a:lnTo>
                  <a:pt x="54" y="260"/>
                </a:lnTo>
                <a:lnTo>
                  <a:pt x="75" y="243"/>
                </a:lnTo>
                <a:lnTo>
                  <a:pt x="99" y="230"/>
                </a:lnTo>
                <a:lnTo>
                  <a:pt x="124" y="224"/>
                </a:lnTo>
                <a:lnTo>
                  <a:pt x="351" y="18"/>
                </a:lnTo>
                <a:lnTo>
                  <a:pt x="363" y="8"/>
                </a:lnTo>
                <a:lnTo>
                  <a:pt x="376" y="3"/>
                </a:lnTo>
                <a:lnTo>
                  <a:pt x="39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5" name="Freeform 5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366241" y="7857011"/>
            <a:ext cx="241547" cy="444098"/>
          </a:xfrm>
          <a:custGeom>
            <a:avLst/>
            <a:gdLst>
              <a:gd name="T0" fmla="*/ 90 w 446"/>
              <a:gd name="T1" fmla="*/ 275 h 820"/>
              <a:gd name="T2" fmla="*/ 57 w 446"/>
              <a:gd name="T3" fmla="*/ 316 h 820"/>
              <a:gd name="T4" fmla="*/ 39 w 446"/>
              <a:gd name="T5" fmla="*/ 375 h 820"/>
              <a:gd name="T6" fmla="*/ 39 w 446"/>
              <a:gd name="T7" fmla="*/ 446 h 820"/>
              <a:gd name="T8" fmla="*/ 57 w 446"/>
              <a:gd name="T9" fmla="*/ 506 h 820"/>
              <a:gd name="T10" fmla="*/ 90 w 446"/>
              <a:gd name="T11" fmla="*/ 546 h 820"/>
              <a:gd name="T12" fmla="*/ 111 w 446"/>
              <a:gd name="T13" fmla="*/ 265 h 820"/>
              <a:gd name="T14" fmla="*/ 157 w 446"/>
              <a:gd name="T15" fmla="*/ 244 h 820"/>
              <a:gd name="T16" fmla="*/ 147 w 446"/>
              <a:gd name="T17" fmla="*/ 252 h 820"/>
              <a:gd name="T18" fmla="*/ 335 w 446"/>
              <a:gd name="T19" fmla="*/ 739 h 820"/>
              <a:gd name="T20" fmla="*/ 390 w 446"/>
              <a:gd name="T21" fmla="*/ 38 h 820"/>
              <a:gd name="T22" fmla="*/ 381 w 446"/>
              <a:gd name="T23" fmla="*/ 41 h 820"/>
              <a:gd name="T24" fmla="*/ 377 w 446"/>
              <a:gd name="T25" fmla="*/ 44 h 820"/>
              <a:gd name="T26" fmla="*/ 371 w 446"/>
              <a:gd name="T27" fmla="*/ 773 h 820"/>
              <a:gd name="T28" fmla="*/ 377 w 446"/>
              <a:gd name="T29" fmla="*/ 777 h 820"/>
              <a:gd name="T30" fmla="*/ 384 w 446"/>
              <a:gd name="T31" fmla="*/ 782 h 820"/>
              <a:gd name="T32" fmla="*/ 396 w 446"/>
              <a:gd name="T33" fmla="*/ 782 h 820"/>
              <a:gd name="T34" fmla="*/ 405 w 446"/>
              <a:gd name="T35" fmla="*/ 775 h 820"/>
              <a:gd name="T36" fmla="*/ 409 w 446"/>
              <a:gd name="T37" fmla="*/ 764 h 820"/>
              <a:gd name="T38" fmla="*/ 408 w 446"/>
              <a:gd name="T39" fmla="*/ 52 h 820"/>
              <a:gd name="T40" fmla="*/ 402 w 446"/>
              <a:gd name="T41" fmla="*/ 42 h 820"/>
              <a:gd name="T42" fmla="*/ 390 w 446"/>
              <a:gd name="T43" fmla="*/ 38 h 820"/>
              <a:gd name="T44" fmla="*/ 408 w 446"/>
              <a:gd name="T45" fmla="*/ 3 h 820"/>
              <a:gd name="T46" fmla="*/ 436 w 446"/>
              <a:gd name="T47" fmla="*/ 24 h 820"/>
              <a:gd name="T48" fmla="*/ 446 w 446"/>
              <a:gd name="T49" fmla="*/ 57 h 820"/>
              <a:gd name="T50" fmla="*/ 446 w 446"/>
              <a:gd name="T51" fmla="*/ 762 h 820"/>
              <a:gd name="T52" fmla="*/ 443 w 446"/>
              <a:gd name="T53" fmla="*/ 782 h 820"/>
              <a:gd name="T54" fmla="*/ 424 w 446"/>
              <a:gd name="T55" fmla="*/ 810 h 820"/>
              <a:gd name="T56" fmla="*/ 390 w 446"/>
              <a:gd name="T57" fmla="*/ 820 h 820"/>
              <a:gd name="T58" fmla="*/ 361 w 446"/>
              <a:gd name="T59" fmla="*/ 812 h 820"/>
              <a:gd name="T60" fmla="*/ 123 w 446"/>
              <a:gd name="T61" fmla="*/ 596 h 820"/>
              <a:gd name="T62" fmla="*/ 74 w 446"/>
              <a:gd name="T63" fmla="*/ 579 h 820"/>
              <a:gd name="T64" fmla="*/ 35 w 446"/>
              <a:gd name="T65" fmla="*/ 539 h 820"/>
              <a:gd name="T66" fmla="*/ 9 w 446"/>
              <a:gd name="T67" fmla="*/ 481 h 820"/>
              <a:gd name="T68" fmla="*/ 0 w 446"/>
              <a:gd name="T69" fmla="*/ 410 h 820"/>
              <a:gd name="T70" fmla="*/ 9 w 446"/>
              <a:gd name="T71" fmla="*/ 341 h 820"/>
              <a:gd name="T72" fmla="*/ 35 w 446"/>
              <a:gd name="T73" fmla="*/ 282 h 820"/>
              <a:gd name="T74" fmla="*/ 74 w 446"/>
              <a:gd name="T75" fmla="*/ 243 h 820"/>
              <a:gd name="T76" fmla="*/ 123 w 446"/>
              <a:gd name="T77" fmla="*/ 224 h 820"/>
              <a:gd name="T78" fmla="*/ 361 w 446"/>
              <a:gd name="T79" fmla="*/ 8 h 820"/>
              <a:gd name="T80" fmla="*/ 390 w 446"/>
              <a:gd name="T81" fmla="*/ 0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6" h="820">
                <a:moveTo>
                  <a:pt x="111" y="265"/>
                </a:moveTo>
                <a:lnTo>
                  <a:pt x="90" y="275"/>
                </a:lnTo>
                <a:lnTo>
                  <a:pt x="73" y="292"/>
                </a:lnTo>
                <a:lnTo>
                  <a:pt x="57" y="316"/>
                </a:lnTo>
                <a:lnTo>
                  <a:pt x="47" y="343"/>
                </a:lnTo>
                <a:lnTo>
                  <a:pt x="39" y="375"/>
                </a:lnTo>
                <a:lnTo>
                  <a:pt x="36" y="410"/>
                </a:lnTo>
                <a:lnTo>
                  <a:pt x="39" y="446"/>
                </a:lnTo>
                <a:lnTo>
                  <a:pt x="47" y="477"/>
                </a:lnTo>
                <a:lnTo>
                  <a:pt x="57" y="506"/>
                </a:lnTo>
                <a:lnTo>
                  <a:pt x="73" y="528"/>
                </a:lnTo>
                <a:lnTo>
                  <a:pt x="90" y="546"/>
                </a:lnTo>
                <a:lnTo>
                  <a:pt x="111" y="557"/>
                </a:lnTo>
                <a:lnTo>
                  <a:pt x="111" y="265"/>
                </a:lnTo>
                <a:close/>
                <a:moveTo>
                  <a:pt x="335" y="82"/>
                </a:moveTo>
                <a:lnTo>
                  <a:pt x="157" y="244"/>
                </a:lnTo>
                <a:lnTo>
                  <a:pt x="157" y="244"/>
                </a:lnTo>
                <a:lnTo>
                  <a:pt x="147" y="252"/>
                </a:lnTo>
                <a:lnTo>
                  <a:pt x="147" y="569"/>
                </a:lnTo>
                <a:lnTo>
                  <a:pt x="335" y="739"/>
                </a:lnTo>
                <a:lnTo>
                  <a:pt x="335" y="82"/>
                </a:lnTo>
                <a:close/>
                <a:moveTo>
                  <a:pt x="390" y="38"/>
                </a:moveTo>
                <a:lnTo>
                  <a:pt x="386" y="38"/>
                </a:lnTo>
                <a:lnTo>
                  <a:pt x="381" y="41"/>
                </a:lnTo>
                <a:lnTo>
                  <a:pt x="377" y="44"/>
                </a:lnTo>
                <a:lnTo>
                  <a:pt x="377" y="44"/>
                </a:lnTo>
                <a:lnTo>
                  <a:pt x="371" y="49"/>
                </a:lnTo>
                <a:lnTo>
                  <a:pt x="371" y="773"/>
                </a:lnTo>
                <a:lnTo>
                  <a:pt x="377" y="777"/>
                </a:lnTo>
                <a:lnTo>
                  <a:pt x="377" y="777"/>
                </a:lnTo>
                <a:lnTo>
                  <a:pt x="381" y="779"/>
                </a:lnTo>
                <a:lnTo>
                  <a:pt x="384" y="782"/>
                </a:lnTo>
                <a:lnTo>
                  <a:pt x="390" y="782"/>
                </a:lnTo>
                <a:lnTo>
                  <a:pt x="396" y="782"/>
                </a:lnTo>
                <a:lnTo>
                  <a:pt x="402" y="779"/>
                </a:lnTo>
                <a:lnTo>
                  <a:pt x="405" y="775"/>
                </a:lnTo>
                <a:lnTo>
                  <a:pt x="408" y="770"/>
                </a:lnTo>
                <a:lnTo>
                  <a:pt x="409" y="764"/>
                </a:lnTo>
                <a:lnTo>
                  <a:pt x="409" y="57"/>
                </a:lnTo>
                <a:lnTo>
                  <a:pt x="408" y="52"/>
                </a:lnTo>
                <a:lnTo>
                  <a:pt x="405" y="46"/>
                </a:lnTo>
                <a:lnTo>
                  <a:pt x="402" y="42"/>
                </a:lnTo>
                <a:lnTo>
                  <a:pt x="396" y="40"/>
                </a:lnTo>
                <a:lnTo>
                  <a:pt x="390" y="38"/>
                </a:lnTo>
                <a:close/>
                <a:moveTo>
                  <a:pt x="390" y="0"/>
                </a:moveTo>
                <a:lnTo>
                  <a:pt x="408" y="3"/>
                </a:lnTo>
                <a:lnTo>
                  <a:pt x="424" y="11"/>
                </a:lnTo>
                <a:lnTo>
                  <a:pt x="436" y="24"/>
                </a:lnTo>
                <a:lnTo>
                  <a:pt x="443" y="38"/>
                </a:lnTo>
                <a:lnTo>
                  <a:pt x="446" y="57"/>
                </a:lnTo>
                <a:lnTo>
                  <a:pt x="446" y="58"/>
                </a:lnTo>
                <a:lnTo>
                  <a:pt x="446" y="762"/>
                </a:lnTo>
                <a:lnTo>
                  <a:pt x="446" y="764"/>
                </a:lnTo>
                <a:lnTo>
                  <a:pt x="443" y="782"/>
                </a:lnTo>
                <a:lnTo>
                  <a:pt x="436" y="798"/>
                </a:lnTo>
                <a:lnTo>
                  <a:pt x="424" y="810"/>
                </a:lnTo>
                <a:lnTo>
                  <a:pt x="408" y="817"/>
                </a:lnTo>
                <a:lnTo>
                  <a:pt x="390" y="820"/>
                </a:lnTo>
                <a:lnTo>
                  <a:pt x="375" y="819"/>
                </a:lnTo>
                <a:lnTo>
                  <a:pt x="361" y="812"/>
                </a:lnTo>
                <a:lnTo>
                  <a:pt x="350" y="803"/>
                </a:lnTo>
                <a:lnTo>
                  <a:pt x="123" y="596"/>
                </a:lnTo>
                <a:lnTo>
                  <a:pt x="98" y="591"/>
                </a:lnTo>
                <a:lnTo>
                  <a:pt x="74" y="579"/>
                </a:lnTo>
                <a:lnTo>
                  <a:pt x="53" y="561"/>
                </a:lnTo>
                <a:lnTo>
                  <a:pt x="35" y="539"/>
                </a:lnTo>
                <a:lnTo>
                  <a:pt x="20" y="511"/>
                </a:lnTo>
                <a:lnTo>
                  <a:pt x="9" y="481"/>
                </a:lnTo>
                <a:lnTo>
                  <a:pt x="2" y="447"/>
                </a:lnTo>
                <a:lnTo>
                  <a:pt x="0" y="410"/>
                </a:lnTo>
                <a:lnTo>
                  <a:pt x="2" y="374"/>
                </a:lnTo>
                <a:lnTo>
                  <a:pt x="9" y="341"/>
                </a:lnTo>
                <a:lnTo>
                  <a:pt x="20" y="309"/>
                </a:lnTo>
                <a:lnTo>
                  <a:pt x="35" y="282"/>
                </a:lnTo>
                <a:lnTo>
                  <a:pt x="53" y="260"/>
                </a:lnTo>
                <a:lnTo>
                  <a:pt x="74" y="243"/>
                </a:lnTo>
                <a:lnTo>
                  <a:pt x="96" y="230"/>
                </a:lnTo>
                <a:lnTo>
                  <a:pt x="123" y="224"/>
                </a:lnTo>
                <a:lnTo>
                  <a:pt x="350" y="18"/>
                </a:lnTo>
                <a:lnTo>
                  <a:pt x="361" y="8"/>
                </a:lnTo>
                <a:lnTo>
                  <a:pt x="375" y="3"/>
                </a:lnTo>
                <a:lnTo>
                  <a:pt x="39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6" name="Freeform 5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025248" y="7857281"/>
            <a:ext cx="322784" cy="443556"/>
          </a:xfrm>
          <a:custGeom>
            <a:avLst/>
            <a:gdLst>
              <a:gd name="T0" fmla="*/ 528 w 596"/>
              <a:gd name="T1" fmla="*/ 302 h 819"/>
              <a:gd name="T2" fmla="*/ 569 w 596"/>
              <a:gd name="T3" fmla="*/ 331 h 819"/>
              <a:gd name="T4" fmla="*/ 594 w 596"/>
              <a:gd name="T5" fmla="*/ 379 h 819"/>
              <a:gd name="T6" fmla="*/ 594 w 596"/>
              <a:gd name="T7" fmla="*/ 439 h 819"/>
              <a:gd name="T8" fmla="*/ 569 w 596"/>
              <a:gd name="T9" fmla="*/ 488 h 819"/>
              <a:gd name="T10" fmla="*/ 528 w 596"/>
              <a:gd name="T11" fmla="*/ 517 h 819"/>
              <a:gd name="T12" fmla="*/ 498 w 596"/>
              <a:gd name="T13" fmla="*/ 521 h 819"/>
              <a:gd name="T14" fmla="*/ 489 w 596"/>
              <a:gd name="T15" fmla="*/ 514 h 819"/>
              <a:gd name="T16" fmla="*/ 485 w 596"/>
              <a:gd name="T17" fmla="*/ 502 h 819"/>
              <a:gd name="T18" fmla="*/ 489 w 596"/>
              <a:gd name="T19" fmla="*/ 492 h 819"/>
              <a:gd name="T20" fmla="*/ 498 w 596"/>
              <a:gd name="T21" fmla="*/ 485 h 819"/>
              <a:gd name="T22" fmla="*/ 522 w 596"/>
              <a:gd name="T23" fmla="*/ 480 h 819"/>
              <a:gd name="T24" fmla="*/ 548 w 596"/>
              <a:gd name="T25" fmla="*/ 454 h 819"/>
              <a:gd name="T26" fmla="*/ 560 w 596"/>
              <a:gd name="T27" fmla="*/ 409 h 819"/>
              <a:gd name="T28" fmla="*/ 548 w 596"/>
              <a:gd name="T29" fmla="*/ 365 h 819"/>
              <a:gd name="T30" fmla="*/ 522 w 596"/>
              <a:gd name="T31" fmla="*/ 339 h 819"/>
              <a:gd name="T32" fmla="*/ 498 w 596"/>
              <a:gd name="T33" fmla="*/ 333 h 819"/>
              <a:gd name="T34" fmla="*/ 489 w 596"/>
              <a:gd name="T35" fmla="*/ 327 h 819"/>
              <a:gd name="T36" fmla="*/ 485 w 596"/>
              <a:gd name="T37" fmla="*/ 316 h 819"/>
              <a:gd name="T38" fmla="*/ 489 w 596"/>
              <a:gd name="T39" fmla="*/ 305 h 819"/>
              <a:gd name="T40" fmla="*/ 498 w 596"/>
              <a:gd name="T41" fmla="*/ 298 h 819"/>
              <a:gd name="T42" fmla="*/ 112 w 596"/>
              <a:gd name="T43" fmla="*/ 264 h 819"/>
              <a:gd name="T44" fmla="*/ 74 w 596"/>
              <a:gd name="T45" fmla="*/ 291 h 819"/>
              <a:gd name="T46" fmla="*/ 48 w 596"/>
              <a:gd name="T47" fmla="*/ 342 h 819"/>
              <a:gd name="T48" fmla="*/ 37 w 596"/>
              <a:gd name="T49" fmla="*/ 409 h 819"/>
              <a:gd name="T50" fmla="*/ 48 w 596"/>
              <a:gd name="T51" fmla="*/ 476 h 819"/>
              <a:gd name="T52" fmla="*/ 74 w 596"/>
              <a:gd name="T53" fmla="*/ 527 h 819"/>
              <a:gd name="T54" fmla="*/ 112 w 596"/>
              <a:gd name="T55" fmla="*/ 556 h 819"/>
              <a:gd name="T56" fmla="*/ 336 w 596"/>
              <a:gd name="T57" fmla="*/ 81 h 819"/>
              <a:gd name="T58" fmla="*/ 158 w 596"/>
              <a:gd name="T59" fmla="*/ 243 h 819"/>
              <a:gd name="T60" fmla="*/ 150 w 596"/>
              <a:gd name="T61" fmla="*/ 568 h 819"/>
              <a:gd name="T62" fmla="*/ 336 w 596"/>
              <a:gd name="T63" fmla="*/ 81 h 819"/>
              <a:gd name="T64" fmla="*/ 387 w 596"/>
              <a:gd name="T65" fmla="*/ 37 h 819"/>
              <a:gd name="T66" fmla="*/ 379 w 596"/>
              <a:gd name="T67" fmla="*/ 43 h 819"/>
              <a:gd name="T68" fmla="*/ 372 w 596"/>
              <a:gd name="T69" fmla="*/ 47 h 819"/>
              <a:gd name="T70" fmla="*/ 378 w 596"/>
              <a:gd name="T71" fmla="*/ 776 h 819"/>
              <a:gd name="T72" fmla="*/ 381 w 596"/>
              <a:gd name="T73" fmla="*/ 778 h 819"/>
              <a:gd name="T74" fmla="*/ 392 w 596"/>
              <a:gd name="T75" fmla="*/ 781 h 819"/>
              <a:gd name="T76" fmla="*/ 402 w 596"/>
              <a:gd name="T77" fmla="*/ 778 h 819"/>
              <a:gd name="T78" fmla="*/ 409 w 596"/>
              <a:gd name="T79" fmla="*/ 769 h 819"/>
              <a:gd name="T80" fmla="*/ 410 w 596"/>
              <a:gd name="T81" fmla="*/ 56 h 819"/>
              <a:gd name="T82" fmla="*/ 406 w 596"/>
              <a:gd name="T83" fmla="*/ 45 h 819"/>
              <a:gd name="T84" fmla="*/ 397 w 596"/>
              <a:gd name="T85" fmla="*/ 37 h 819"/>
              <a:gd name="T86" fmla="*/ 392 w 596"/>
              <a:gd name="T87" fmla="*/ 0 h 819"/>
              <a:gd name="T88" fmla="*/ 425 w 596"/>
              <a:gd name="T89" fmla="*/ 10 h 819"/>
              <a:gd name="T90" fmla="*/ 444 w 596"/>
              <a:gd name="T91" fmla="*/ 37 h 819"/>
              <a:gd name="T92" fmla="*/ 447 w 596"/>
              <a:gd name="T93" fmla="*/ 57 h 819"/>
              <a:gd name="T94" fmla="*/ 448 w 596"/>
              <a:gd name="T95" fmla="*/ 763 h 819"/>
              <a:gd name="T96" fmla="*/ 436 w 596"/>
              <a:gd name="T97" fmla="*/ 797 h 819"/>
              <a:gd name="T98" fmla="*/ 409 w 596"/>
              <a:gd name="T99" fmla="*/ 816 h 819"/>
              <a:gd name="T100" fmla="*/ 376 w 596"/>
              <a:gd name="T101" fmla="*/ 816 h 819"/>
              <a:gd name="T102" fmla="*/ 351 w 596"/>
              <a:gd name="T103" fmla="*/ 802 h 819"/>
              <a:gd name="T104" fmla="*/ 99 w 596"/>
              <a:gd name="T105" fmla="*/ 590 h 819"/>
              <a:gd name="T106" fmla="*/ 54 w 596"/>
              <a:gd name="T107" fmla="*/ 560 h 819"/>
              <a:gd name="T108" fmla="*/ 21 w 596"/>
              <a:gd name="T109" fmla="*/ 510 h 819"/>
              <a:gd name="T110" fmla="*/ 3 w 596"/>
              <a:gd name="T111" fmla="*/ 446 h 819"/>
              <a:gd name="T112" fmla="*/ 3 w 596"/>
              <a:gd name="T113" fmla="*/ 373 h 819"/>
              <a:gd name="T114" fmla="*/ 21 w 596"/>
              <a:gd name="T115" fmla="*/ 308 h 819"/>
              <a:gd name="T116" fmla="*/ 54 w 596"/>
              <a:gd name="T117" fmla="*/ 259 h 819"/>
              <a:gd name="T118" fmla="*/ 99 w 596"/>
              <a:gd name="T119" fmla="*/ 229 h 819"/>
              <a:gd name="T120" fmla="*/ 351 w 596"/>
              <a:gd name="T121" fmla="*/ 17 h 819"/>
              <a:gd name="T122" fmla="*/ 376 w 596"/>
              <a:gd name="T123" fmla="*/ 2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96" h="819">
                <a:moveTo>
                  <a:pt x="503" y="298"/>
                </a:moveTo>
                <a:lnTo>
                  <a:pt x="528" y="302"/>
                </a:lnTo>
                <a:lnTo>
                  <a:pt x="550" y="312"/>
                </a:lnTo>
                <a:lnTo>
                  <a:pt x="569" y="331"/>
                </a:lnTo>
                <a:lnTo>
                  <a:pt x="583" y="353"/>
                </a:lnTo>
                <a:lnTo>
                  <a:pt x="594" y="379"/>
                </a:lnTo>
                <a:lnTo>
                  <a:pt x="596" y="409"/>
                </a:lnTo>
                <a:lnTo>
                  <a:pt x="594" y="439"/>
                </a:lnTo>
                <a:lnTo>
                  <a:pt x="583" y="466"/>
                </a:lnTo>
                <a:lnTo>
                  <a:pt x="569" y="488"/>
                </a:lnTo>
                <a:lnTo>
                  <a:pt x="550" y="506"/>
                </a:lnTo>
                <a:lnTo>
                  <a:pt x="528" y="517"/>
                </a:lnTo>
                <a:lnTo>
                  <a:pt x="503" y="521"/>
                </a:lnTo>
                <a:lnTo>
                  <a:pt x="498" y="521"/>
                </a:lnTo>
                <a:lnTo>
                  <a:pt x="493" y="518"/>
                </a:lnTo>
                <a:lnTo>
                  <a:pt x="489" y="514"/>
                </a:lnTo>
                <a:lnTo>
                  <a:pt x="486" y="509"/>
                </a:lnTo>
                <a:lnTo>
                  <a:pt x="485" y="502"/>
                </a:lnTo>
                <a:lnTo>
                  <a:pt x="486" y="497"/>
                </a:lnTo>
                <a:lnTo>
                  <a:pt x="489" y="492"/>
                </a:lnTo>
                <a:lnTo>
                  <a:pt x="493" y="488"/>
                </a:lnTo>
                <a:lnTo>
                  <a:pt x="498" y="485"/>
                </a:lnTo>
                <a:lnTo>
                  <a:pt x="503" y="484"/>
                </a:lnTo>
                <a:lnTo>
                  <a:pt x="522" y="480"/>
                </a:lnTo>
                <a:lnTo>
                  <a:pt x="536" y="469"/>
                </a:lnTo>
                <a:lnTo>
                  <a:pt x="548" y="454"/>
                </a:lnTo>
                <a:lnTo>
                  <a:pt x="557" y="433"/>
                </a:lnTo>
                <a:lnTo>
                  <a:pt x="560" y="409"/>
                </a:lnTo>
                <a:lnTo>
                  <a:pt x="557" y="386"/>
                </a:lnTo>
                <a:lnTo>
                  <a:pt x="548" y="365"/>
                </a:lnTo>
                <a:lnTo>
                  <a:pt x="536" y="349"/>
                </a:lnTo>
                <a:lnTo>
                  <a:pt x="522" y="339"/>
                </a:lnTo>
                <a:lnTo>
                  <a:pt x="503" y="335"/>
                </a:lnTo>
                <a:lnTo>
                  <a:pt x="498" y="333"/>
                </a:lnTo>
                <a:lnTo>
                  <a:pt x="493" y="331"/>
                </a:lnTo>
                <a:lnTo>
                  <a:pt x="489" y="327"/>
                </a:lnTo>
                <a:lnTo>
                  <a:pt x="486" y="322"/>
                </a:lnTo>
                <a:lnTo>
                  <a:pt x="485" y="316"/>
                </a:lnTo>
                <a:lnTo>
                  <a:pt x="486" y="310"/>
                </a:lnTo>
                <a:lnTo>
                  <a:pt x="489" y="305"/>
                </a:lnTo>
                <a:lnTo>
                  <a:pt x="493" y="301"/>
                </a:lnTo>
                <a:lnTo>
                  <a:pt x="498" y="298"/>
                </a:lnTo>
                <a:lnTo>
                  <a:pt x="503" y="298"/>
                </a:lnTo>
                <a:close/>
                <a:moveTo>
                  <a:pt x="112" y="264"/>
                </a:moveTo>
                <a:lnTo>
                  <a:pt x="92" y="274"/>
                </a:lnTo>
                <a:lnTo>
                  <a:pt x="74" y="291"/>
                </a:lnTo>
                <a:lnTo>
                  <a:pt x="59" y="315"/>
                </a:lnTo>
                <a:lnTo>
                  <a:pt x="48" y="342"/>
                </a:lnTo>
                <a:lnTo>
                  <a:pt x="40" y="374"/>
                </a:lnTo>
                <a:lnTo>
                  <a:pt x="37" y="409"/>
                </a:lnTo>
                <a:lnTo>
                  <a:pt x="40" y="445"/>
                </a:lnTo>
                <a:lnTo>
                  <a:pt x="48" y="476"/>
                </a:lnTo>
                <a:lnTo>
                  <a:pt x="59" y="504"/>
                </a:lnTo>
                <a:lnTo>
                  <a:pt x="74" y="527"/>
                </a:lnTo>
                <a:lnTo>
                  <a:pt x="92" y="544"/>
                </a:lnTo>
                <a:lnTo>
                  <a:pt x="112" y="556"/>
                </a:lnTo>
                <a:lnTo>
                  <a:pt x="112" y="264"/>
                </a:lnTo>
                <a:close/>
                <a:moveTo>
                  <a:pt x="336" y="81"/>
                </a:moveTo>
                <a:lnTo>
                  <a:pt x="158" y="243"/>
                </a:lnTo>
                <a:lnTo>
                  <a:pt x="158" y="243"/>
                </a:lnTo>
                <a:lnTo>
                  <a:pt x="150" y="251"/>
                </a:lnTo>
                <a:lnTo>
                  <a:pt x="150" y="568"/>
                </a:lnTo>
                <a:lnTo>
                  <a:pt x="336" y="738"/>
                </a:lnTo>
                <a:lnTo>
                  <a:pt x="336" y="81"/>
                </a:lnTo>
                <a:close/>
                <a:moveTo>
                  <a:pt x="392" y="37"/>
                </a:moveTo>
                <a:lnTo>
                  <a:pt x="387" y="37"/>
                </a:lnTo>
                <a:lnTo>
                  <a:pt x="383" y="40"/>
                </a:lnTo>
                <a:lnTo>
                  <a:pt x="379" y="43"/>
                </a:lnTo>
                <a:lnTo>
                  <a:pt x="379" y="43"/>
                </a:lnTo>
                <a:lnTo>
                  <a:pt x="372" y="47"/>
                </a:lnTo>
                <a:lnTo>
                  <a:pt x="372" y="772"/>
                </a:lnTo>
                <a:lnTo>
                  <a:pt x="378" y="776"/>
                </a:lnTo>
                <a:lnTo>
                  <a:pt x="378" y="776"/>
                </a:lnTo>
                <a:lnTo>
                  <a:pt x="381" y="778"/>
                </a:lnTo>
                <a:lnTo>
                  <a:pt x="387" y="781"/>
                </a:lnTo>
                <a:lnTo>
                  <a:pt x="392" y="781"/>
                </a:lnTo>
                <a:lnTo>
                  <a:pt x="397" y="781"/>
                </a:lnTo>
                <a:lnTo>
                  <a:pt x="402" y="778"/>
                </a:lnTo>
                <a:lnTo>
                  <a:pt x="406" y="774"/>
                </a:lnTo>
                <a:lnTo>
                  <a:pt x="409" y="769"/>
                </a:lnTo>
                <a:lnTo>
                  <a:pt x="410" y="763"/>
                </a:lnTo>
                <a:lnTo>
                  <a:pt x="410" y="56"/>
                </a:lnTo>
                <a:lnTo>
                  <a:pt x="409" y="49"/>
                </a:lnTo>
                <a:lnTo>
                  <a:pt x="406" y="45"/>
                </a:lnTo>
                <a:lnTo>
                  <a:pt x="402" y="40"/>
                </a:lnTo>
                <a:lnTo>
                  <a:pt x="397" y="37"/>
                </a:lnTo>
                <a:lnTo>
                  <a:pt x="392" y="37"/>
                </a:lnTo>
                <a:close/>
                <a:moveTo>
                  <a:pt x="392" y="0"/>
                </a:moveTo>
                <a:lnTo>
                  <a:pt x="409" y="2"/>
                </a:lnTo>
                <a:lnTo>
                  <a:pt x="425" y="10"/>
                </a:lnTo>
                <a:lnTo>
                  <a:pt x="436" y="23"/>
                </a:lnTo>
                <a:lnTo>
                  <a:pt x="444" y="37"/>
                </a:lnTo>
                <a:lnTo>
                  <a:pt x="448" y="56"/>
                </a:lnTo>
                <a:lnTo>
                  <a:pt x="447" y="57"/>
                </a:lnTo>
                <a:lnTo>
                  <a:pt x="447" y="761"/>
                </a:lnTo>
                <a:lnTo>
                  <a:pt x="448" y="763"/>
                </a:lnTo>
                <a:lnTo>
                  <a:pt x="444" y="781"/>
                </a:lnTo>
                <a:lnTo>
                  <a:pt x="436" y="797"/>
                </a:lnTo>
                <a:lnTo>
                  <a:pt x="425" y="809"/>
                </a:lnTo>
                <a:lnTo>
                  <a:pt x="409" y="816"/>
                </a:lnTo>
                <a:lnTo>
                  <a:pt x="392" y="819"/>
                </a:lnTo>
                <a:lnTo>
                  <a:pt x="376" y="816"/>
                </a:lnTo>
                <a:lnTo>
                  <a:pt x="363" y="811"/>
                </a:lnTo>
                <a:lnTo>
                  <a:pt x="351" y="802"/>
                </a:lnTo>
                <a:lnTo>
                  <a:pt x="124" y="595"/>
                </a:lnTo>
                <a:lnTo>
                  <a:pt x="99" y="590"/>
                </a:lnTo>
                <a:lnTo>
                  <a:pt x="75" y="578"/>
                </a:lnTo>
                <a:lnTo>
                  <a:pt x="54" y="560"/>
                </a:lnTo>
                <a:lnTo>
                  <a:pt x="36" y="538"/>
                </a:lnTo>
                <a:lnTo>
                  <a:pt x="21" y="510"/>
                </a:lnTo>
                <a:lnTo>
                  <a:pt x="10" y="480"/>
                </a:lnTo>
                <a:lnTo>
                  <a:pt x="3" y="446"/>
                </a:lnTo>
                <a:lnTo>
                  <a:pt x="0" y="409"/>
                </a:lnTo>
                <a:lnTo>
                  <a:pt x="3" y="373"/>
                </a:lnTo>
                <a:lnTo>
                  <a:pt x="10" y="339"/>
                </a:lnTo>
                <a:lnTo>
                  <a:pt x="21" y="308"/>
                </a:lnTo>
                <a:lnTo>
                  <a:pt x="36" y="281"/>
                </a:lnTo>
                <a:lnTo>
                  <a:pt x="54" y="259"/>
                </a:lnTo>
                <a:lnTo>
                  <a:pt x="75" y="240"/>
                </a:lnTo>
                <a:lnTo>
                  <a:pt x="99" y="229"/>
                </a:lnTo>
                <a:lnTo>
                  <a:pt x="124" y="223"/>
                </a:lnTo>
                <a:lnTo>
                  <a:pt x="351" y="17"/>
                </a:lnTo>
                <a:lnTo>
                  <a:pt x="363" y="7"/>
                </a:lnTo>
                <a:lnTo>
                  <a:pt x="376" y="2"/>
                </a:lnTo>
                <a:lnTo>
                  <a:pt x="39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7" name="Freeform 6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68238" y="8507479"/>
            <a:ext cx="403524" cy="444098"/>
          </a:xfrm>
          <a:custGeom>
            <a:avLst/>
            <a:gdLst>
              <a:gd name="T0" fmla="*/ 580 w 736"/>
              <a:gd name="T1" fmla="*/ 309 h 810"/>
              <a:gd name="T2" fmla="*/ 622 w 736"/>
              <a:gd name="T3" fmla="*/ 375 h 810"/>
              <a:gd name="T4" fmla="*/ 613 w 736"/>
              <a:gd name="T5" fmla="*/ 460 h 810"/>
              <a:gd name="T6" fmla="*/ 558 w 736"/>
              <a:gd name="T7" fmla="*/ 511 h 810"/>
              <a:gd name="T8" fmla="*/ 523 w 736"/>
              <a:gd name="T9" fmla="*/ 511 h 810"/>
              <a:gd name="T10" fmla="*/ 515 w 736"/>
              <a:gd name="T11" fmla="*/ 497 h 810"/>
              <a:gd name="T12" fmla="*/ 523 w 736"/>
              <a:gd name="T13" fmla="*/ 481 h 810"/>
              <a:gd name="T14" fmla="*/ 552 w 736"/>
              <a:gd name="T15" fmla="*/ 475 h 810"/>
              <a:gd name="T16" fmla="*/ 586 w 736"/>
              <a:gd name="T17" fmla="*/ 428 h 810"/>
              <a:gd name="T18" fmla="*/ 578 w 736"/>
              <a:gd name="T19" fmla="*/ 361 h 810"/>
              <a:gd name="T20" fmla="*/ 533 w 736"/>
              <a:gd name="T21" fmla="*/ 331 h 810"/>
              <a:gd name="T22" fmla="*/ 519 w 736"/>
              <a:gd name="T23" fmla="*/ 323 h 810"/>
              <a:gd name="T24" fmla="*/ 516 w 736"/>
              <a:gd name="T25" fmla="*/ 306 h 810"/>
              <a:gd name="T26" fmla="*/ 528 w 736"/>
              <a:gd name="T27" fmla="*/ 295 h 810"/>
              <a:gd name="T28" fmla="*/ 90 w 736"/>
              <a:gd name="T29" fmla="*/ 271 h 810"/>
              <a:gd name="T30" fmla="*/ 46 w 736"/>
              <a:gd name="T31" fmla="*/ 339 h 810"/>
              <a:gd name="T32" fmla="*/ 39 w 736"/>
              <a:gd name="T33" fmla="*/ 439 h 810"/>
              <a:gd name="T34" fmla="*/ 72 w 736"/>
              <a:gd name="T35" fmla="*/ 521 h 810"/>
              <a:gd name="T36" fmla="*/ 110 w 736"/>
              <a:gd name="T37" fmla="*/ 260 h 810"/>
              <a:gd name="T38" fmla="*/ 629 w 736"/>
              <a:gd name="T39" fmla="*/ 210 h 810"/>
              <a:gd name="T40" fmla="*/ 685 w 736"/>
              <a:gd name="T41" fmla="*/ 258 h 810"/>
              <a:gd name="T42" fmla="*/ 732 w 736"/>
              <a:gd name="T43" fmla="*/ 364 h 810"/>
              <a:gd name="T44" fmla="*/ 723 w 736"/>
              <a:gd name="T45" fmla="*/ 484 h 810"/>
              <a:gd name="T46" fmla="*/ 660 w 736"/>
              <a:gd name="T47" fmla="*/ 577 h 810"/>
              <a:gd name="T48" fmla="*/ 625 w 736"/>
              <a:gd name="T49" fmla="*/ 600 h 810"/>
              <a:gd name="T50" fmla="*/ 609 w 736"/>
              <a:gd name="T51" fmla="*/ 598 h 810"/>
              <a:gd name="T52" fmla="*/ 603 w 736"/>
              <a:gd name="T53" fmla="*/ 582 h 810"/>
              <a:gd name="T54" fmla="*/ 608 w 736"/>
              <a:gd name="T55" fmla="*/ 570 h 810"/>
              <a:gd name="T56" fmla="*/ 635 w 736"/>
              <a:gd name="T57" fmla="*/ 549 h 810"/>
              <a:gd name="T58" fmla="*/ 688 w 736"/>
              <a:gd name="T59" fmla="*/ 471 h 810"/>
              <a:gd name="T60" fmla="*/ 697 w 736"/>
              <a:gd name="T61" fmla="*/ 370 h 810"/>
              <a:gd name="T62" fmla="*/ 658 w 736"/>
              <a:gd name="T63" fmla="*/ 281 h 810"/>
              <a:gd name="T64" fmla="*/ 610 w 736"/>
              <a:gd name="T65" fmla="*/ 242 h 810"/>
              <a:gd name="T66" fmla="*/ 603 w 736"/>
              <a:gd name="T67" fmla="*/ 230 h 810"/>
              <a:gd name="T68" fmla="*/ 605 w 736"/>
              <a:gd name="T69" fmla="*/ 216 h 810"/>
              <a:gd name="T70" fmla="*/ 621 w 736"/>
              <a:gd name="T71" fmla="*/ 208 h 810"/>
              <a:gd name="T72" fmla="*/ 155 w 736"/>
              <a:gd name="T73" fmla="*/ 239 h 810"/>
              <a:gd name="T74" fmla="*/ 331 w 736"/>
              <a:gd name="T75" fmla="*/ 729 h 810"/>
              <a:gd name="T76" fmla="*/ 381 w 736"/>
              <a:gd name="T77" fmla="*/ 38 h 810"/>
              <a:gd name="T78" fmla="*/ 373 w 736"/>
              <a:gd name="T79" fmla="*/ 42 h 810"/>
              <a:gd name="T80" fmla="*/ 372 w 736"/>
              <a:gd name="T81" fmla="*/ 767 h 810"/>
              <a:gd name="T82" fmla="*/ 381 w 736"/>
              <a:gd name="T83" fmla="*/ 772 h 810"/>
              <a:gd name="T84" fmla="*/ 397 w 736"/>
              <a:gd name="T85" fmla="*/ 769 h 810"/>
              <a:gd name="T86" fmla="*/ 405 w 736"/>
              <a:gd name="T87" fmla="*/ 754 h 810"/>
              <a:gd name="T88" fmla="*/ 401 w 736"/>
              <a:gd name="T89" fmla="*/ 44 h 810"/>
              <a:gd name="T90" fmla="*/ 386 w 736"/>
              <a:gd name="T91" fmla="*/ 36 h 810"/>
              <a:gd name="T92" fmla="*/ 419 w 736"/>
              <a:gd name="T93" fmla="*/ 10 h 810"/>
              <a:gd name="T94" fmla="*/ 441 w 736"/>
              <a:gd name="T95" fmla="*/ 55 h 810"/>
              <a:gd name="T96" fmla="*/ 441 w 736"/>
              <a:gd name="T97" fmla="*/ 754 h 810"/>
              <a:gd name="T98" fmla="*/ 419 w 736"/>
              <a:gd name="T99" fmla="*/ 799 h 810"/>
              <a:gd name="T100" fmla="*/ 371 w 736"/>
              <a:gd name="T101" fmla="*/ 807 h 810"/>
              <a:gd name="T102" fmla="*/ 122 w 736"/>
              <a:gd name="T103" fmla="*/ 589 h 810"/>
              <a:gd name="T104" fmla="*/ 52 w 736"/>
              <a:gd name="T105" fmla="*/ 553 h 810"/>
              <a:gd name="T106" fmla="*/ 9 w 736"/>
              <a:gd name="T107" fmla="*/ 474 h 810"/>
              <a:gd name="T108" fmla="*/ 1 w 736"/>
              <a:gd name="T109" fmla="*/ 369 h 810"/>
              <a:gd name="T110" fmla="*/ 35 w 736"/>
              <a:gd name="T111" fmla="*/ 278 h 810"/>
              <a:gd name="T112" fmla="*/ 97 w 736"/>
              <a:gd name="T113" fmla="*/ 226 h 810"/>
              <a:gd name="T114" fmla="*/ 358 w 736"/>
              <a:gd name="T115" fmla="*/ 7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36" h="810">
                <a:moveTo>
                  <a:pt x="533" y="294"/>
                </a:moveTo>
                <a:lnTo>
                  <a:pt x="558" y="298"/>
                </a:lnTo>
                <a:lnTo>
                  <a:pt x="580" y="309"/>
                </a:lnTo>
                <a:lnTo>
                  <a:pt x="599" y="327"/>
                </a:lnTo>
                <a:lnTo>
                  <a:pt x="613" y="349"/>
                </a:lnTo>
                <a:lnTo>
                  <a:pt x="622" y="375"/>
                </a:lnTo>
                <a:lnTo>
                  <a:pt x="626" y="404"/>
                </a:lnTo>
                <a:lnTo>
                  <a:pt x="622" y="434"/>
                </a:lnTo>
                <a:lnTo>
                  <a:pt x="613" y="460"/>
                </a:lnTo>
                <a:lnTo>
                  <a:pt x="599" y="483"/>
                </a:lnTo>
                <a:lnTo>
                  <a:pt x="580" y="500"/>
                </a:lnTo>
                <a:lnTo>
                  <a:pt x="558" y="511"/>
                </a:lnTo>
                <a:lnTo>
                  <a:pt x="533" y="515"/>
                </a:lnTo>
                <a:lnTo>
                  <a:pt x="528" y="514"/>
                </a:lnTo>
                <a:lnTo>
                  <a:pt x="523" y="511"/>
                </a:lnTo>
                <a:lnTo>
                  <a:pt x="519" y="508"/>
                </a:lnTo>
                <a:lnTo>
                  <a:pt x="516" y="502"/>
                </a:lnTo>
                <a:lnTo>
                  <a:pt x="515" y="497"/>
                </a:lnTo>
                <a:lnTo>
                  <a:pt x="516" y="491"/>
                </a:lnTo>
                <a:lnTo>
                  <a:pt x="519" y="485"/>
                </a:lnTo>
                <a:lnTo>
                  <a:pt x="523" y="481"/>
                </a:lnTo>
                <a:lnTo>
                  <a:pt x="528" y="479"/>
                </a:lnTo>
                <a:lnTo>
                  <a:pt x="533" y="477"/>
                </a:lnTo>
                <a:lnTo>
                  <a:pt x="552" y="475"/>
                </a:lnTo>
                <a:lnTo>
                  <a:pt x="566" y="464"/>
                </a:lnTo>
                <a:lnTo>
                  <a:pt x="578" y="447"/>
                </a:lnTo>
                <a:lnTo>
                  <a:pt x="586" y="428"/>
                </a:lnTo>
                <a:lnTo>
                  <a:pt x="590" y="404"/>
                </a:lnTo>
                <a:lnTo>
                  <a:pt x="586" y="381"/>
                </a:lnTo>
                <a:lnTo>
                  <a:pt x="578" y="361"/>
                </a:lnTo>
                <a:lnTo>
                  <a:pt x="566" y="345"/>
                </a:lnTo>
                <a:lnTo>
                  <a:pt x="552" y="335"/>
                </a:lnTo>
                <a:lnTo>
                  <a:pt x="533" y="331"/>
                </a:lnTo>
                <a:lnTo>
                  <a:pt x="528" y="330"/>
                </a:lnTo>
                <a:lnTo>
                  <a:pt x="523" y="327"/>
                </a:lnTo>
                <a:lnTo>
                  <a:pt x="519" y="323"/>
                </a:lnTo>
                <a:lnTo>
                  <a:pt x="516" y="318"/>
                </a:lnTo>
                <a:lnTo>
                  <a:pt x="515" y="312"/>
                </a:lnTo>
                <a:lnTo>
                  <a:pt x="516" y="306"/>
                </a:lnTo>
                <a:lnTo>
                  <a:pt x="519" y="302"/>
                </a:lnTo>
                <a:lnTo>
                  <a:pt x="523" y="298"/>
                </a:lnTo>
                <a:lnTo>
                  <a:pt x="528" y="295"/>
                </a:lnTo>
                <a:lnTo>
                  <a:pt x="533" y="294"/>
                </a:lnTo>
                <a:close/>
                <a:moveTo>
                  <a:pt x="110" y="260"/>
                </a:moveTo>
                <a:lnTo>
                  <a:pt x="90" y="271"/>
                </a:lnTo>
                <a:lnTo>
                  <a:pt x="72" y="288"/>
                </a:lnTo>
                <a:lnTo>
                  <a:pt x="58" y="311"/>
                </a:lnTo>
                <a:lnTo>
                  <a:pt x="46" y="339"/>
                </a:lnTo>
                <a:lnTo>
                  <a:pt x="39" y="370"/>
                </a:lnTo>
                <a:lnTo>
                  <a:pt x="37" y="404"/>
                </a:lnTo>
                <a:lnTo>
                  <a:pt x="39" y="439"/>
                </a:lnTo>
                <a:lnTo>
                  <a:pt x="46" y="471"/>
                </a:lnTo>
                <a:lnTo>
                  <a:pt x="58" y="498"/>
                </a:lnTo>
                <a:lnTo>
                  <a:pt x="72" y="521"/>
                </a:lnTo>
                <a:lnTo>
                  <a:pt x="90" y="538"/>
                </a:lnTo>
                <a:lnTo>
                  <a:pt x="110" y="548"/>
                </a:lnTo>
                <a:lnTo>
                  <a:pt x="110" y="260"/>
                </a:lnTo>
                <a:close/>
                <a:moveTo>
                  <a:pt x="621" y="208"/>
                </a:moveTo>
                <a:lnTo>
                  <a:pt x="625" y="208"/>
                </a:lnTo>
                <a:lnTo>
                  <a:pt x="629" y="210"/>
                </a:lnTo>
                <a:lnTo>
                  <a:pt x="630" y="210"/>
                </a:lnTo>
                <a:lnTo>
                  <a:pt x="660" y="231"/>
                </a:lnTo>
                <a:lnTo>
                  <a:pt x="685" y="258"/>
                </a:lnTo>
                <a:lnTo>
                  <a:pt x="707" y="289"/>
                </a:lnTo>
                <a:lnTo>
                  <a:pt x="723" y="324"/>
                </a:lnTo>
                <a:lnTo>
                  <a:pt x="732" y="364"/>
                </a:lnTo>
                <a:lnTo>
                  <a:pt x="736" y="404"/>
                </a:lnTo>
                <a:lnTo>
                  <a:pt x="732" y="446"/>
                </a:lnTo>
                <a:lnTo>
                  <a:pt x="723" y="484"/>
                </a:lnTo>
                <a:lnTo>
                  <a:pt x="707" y="519"/>
                </a:lnTo>
                <a:lnTo>
                  <a:pt x="685" y="551"/>
                </a:lnTo>
                <a:lnTo>
                  <a:pt x="660" y="577"/>
                </a:lnTo>
                <a:lnTo>
                  <a:pt x="630" y="599"/>
                </a:lnTo>
                <a:lnTo>
                  <a:pt x="630" y="598"/>
                </a:lnTo>
                <a:lnTo>
                  <a:pt x="625" y="600"/>
                </a:lnTo>
                <a:lnTo>
                  <a:pt x="621" y="602"/>
                </a:lnTo>
                <a:lnTo>
                  <a:pt x="614" y="600"/>
                </a:lnTo>
                <a:lnTo>
                  <a:pt x="609" y="598"/>
                </a:lnTo>
                <a:lnTo>
                  <a:pt x="605" y="594"/>
                </a:lnTo>
                <a:lnTo>
                  <a:pt x="603" y="589"/>
                </a:lnTo>
                <a:lnTo>
                  <a:pt x="603" y="582"/>
                </a:lnTo>
                <a:lnTo>
                  <a:pt x="603" y="578"/>
                </a:lnTo>
                <a:lnTo>
                  <a:pt x="605" y="574"/>
                </a:lnTo>
                <a:lnTo>
                  <a:pt x="608" y="570"/>
                </a:lnTo>
                <a:lnTo>
                  <a:pt x="610" y="568"/>
                </a:lnTo>
                <a:lnTo>
                  <a:pt x="610" y="568"/>
                </a:lnTo>
                <a:lnTo>
                  <a:pt x="635" y="549"/>
                </a:lnTo>
                <a:lnTo>
                  <a:pt x="658" y="527"/>
                </a:lnTo>
                <a:lnTo>
                  <a:pt x="675" y="501"/>
                </a:lnTo>
                <a:lnTo>
                  <a:pt x="688" y="471"/>
                </a:lnTo>
                <a:lnTo>
                  <a:pt x="697" y="439"/>
                </a:lnTo>
                <a:lnTo>
                  <a:pt x="700" y="404"/>
                </a:lnTo>
                <a:lnTo>
                  <a:pt x="697" y="370"/>
                </a:lnTo>
                <a:lnTo>
                  <a:pt x="688" y="337"/>
                </a:lnTo>
                <a:lnTo>
                  <a:pt x="675" y="307"/>
                </a:lnTo>
                <a:lnTo>
                  <a:pt x="658" y="281"/>
                </a:lnTo>
                <a:lnTo>
                  <a:pt x="635" y="259"/>
                </a:lnTo>
                <a:lnTo>
                  <a:pt x="610" y="242"/>
                </a:lnTo>
                <a:lnTo>
                  <a:pt x="610" y="242"/>
                </a:lnTo>
                <a:lnTo>
                  <a:pt x="607" y="238"/>
                </a:lnTo>
                <a:lnTo>
                  <a:pt x="604" y="235"/>
                </a:lnTo>
                <a:lnTo>
                  <a:pt x="603" y="230"/>
                </a:lnTo>
                <a:lnTo>
                  <a:pt x="601" y="226"/>
                </a:lnTo>
                <a:lnTo>
                  <a:pt x="603" y="221"/>
                </a:lnTo>
                <a:lnTo>
                  <a:pt x="605" y="216"/>
                </a:lnTo>
                <a:lnTo>
                  <a:pt x="609" y="212"/>
                </a:lnTo>
                <a:lnTo>
                  <a:pt x="614" y="209"/>
                </a:lnTo>
                <a:lnTo>
                  <a:pt x="621" y="208"/>
                </a:lnTo>
                <a:close/>
                <a:moveTo>
                  <a:pt x="331" y="79"/>
                </a:moveTo>
                <a:lnTo>
                  <a:pt x="155" y="239"/>
                </a:lnTo>
                <a:lnTo>
                  <a:pt x="155" y="239"/>
                </a:lnTo>
                <a:lnTo>
                  <a:pt x="147" y="247"/>
                </a:lnTo>
                <a:lnTo>
                  <a:pt x="147" y="561"/>
                </a:lnTo>
                <a:lnTo>
                  <a:pt x="331" y="729"/>
                </a:lnTo>
                <a:lnTo>
                  <a:pt x="331" y="79"/>
                </a:lnTo>
                <a:close/>
                <a:moveTo>
                  <a:pt x="386" y="36"/>
                </a:moveTo>
                <a:lnTo>
                  <a:pt x="381" y="38"/>
                </a:lnTo>
                <a:lnTo>
                  <a:pt x="377" y="39"/>
                </a:lnTo>
                <a:lnTo>
                  <a:pt x="373" y="42"/>
                </a:lnTo>
                <a:lnTo>
                  <a:pt x="373" y="42"/>
                </a:lnTo>
                <a:lnTo>
                  <a:pt x="368" y="47"/>
                </a:lnTo>
                <a:lnTo>
                  <a:pt x="368" y="763"/>
                </a:lnTo>
                <a:lnTo>
                  <a:pt x="372" y="767"/>
                </a:lnTo>
                <a:lnTo>
                  <a:pt x="373" y="767"/>
                </a:lnTo>
                <a:lnTo>
                  <a:pt x="376" y="769"/>
                </a:lnTo>
                <a:lnTo>
                  <a:pt x="381" y="772"/>
                </a:lnTo>
                <a:lnTo>
                  <a:pt x="386" y="772"/>
                </a:lnTo>
                <a:lnTo>
                  <a:pt x="392" y="772"/>
                </a:lnTo>
                <a:lnTo>
                  <a:pt x="397" y="769"/>
                </a:lnTo>
                <a:lnTo>
                  <a:pt x="401" y="765"/>
                </a:lnTo>
                <a:lnTo>
                  <a:pt x="403" y="760"/>
                </a:lnTo>
                <a:lnTo>
                  <a:pt x="405" y="754"/>
                </a:lnTo>
                <a:lnTo>
                  <a:pt x="405" y="55"/>
                </a:lnTo>
                <a:lnTo>
                  <a:pt x="403" y="49"/>
                </a:lnTo>
                <a:lnTo>
                  <a:pt x="401" y="44"/>
                </a:lnTo>
                <a:lnTo>
                  <a:pt x="397" y="40"/>
                </a:lnTo>
                <a:lnTo>
                  <a:pt x="392" y="38"/>
                </a:lnTo>
                <a:lnTo>
                  <a:pt x="386" y="36"/>
                </a:lnTo>
                <a:close/>
                <a:moveTo>
                  <a:pt x="386" y="0"/>
                </a:moveTo>
                <a:lnTo>
                  <a:pt x="403" y="2"/>
                </a:lnTo>
                <a:lnTo>
                  <a:pt x="419" y="10"/>
                </a:lnTo>
                <a:lnTo>
                  <a:pt x="431" y="22"/>
                </a:lnTo>
                <a:lnTo>
                  <a:pt x="439" y="38"/>
                </a:lnTo>
                <a:lnTo>
                  <a:pt x="441" y="55"/>
                </a:lnTo>
                <a:lnTo>
                  <a:pt x="441" y="57"/>
                </a:lnTo>
                <a:lnTo>
                  <a:pt x="441" y="752"/>
                </a:lnTo>
                <a:lnTo>
                  <a:pt x="441" y="754"/>
                </a:lnTo>
                <a:lnTo>
                  <a:pt x="439" y="772"/>
                </a:lnTo>
                <a:lnTo>
                  <a:pt x="431" y="786"/>
                </a:lnTo>
                <a:lnTo>
                  <a:pt x="419" y="799"/>
                </a:lnTo>
                <a:lnTo>
                  <a:pt x="403" y="807"/>
                </a:lnTo>
                <a:lnTo>
                  <a:pt x="386" y="810"/>
                </a:lnTo>
                <a:lnTo>
                  <a:pt x="371" y="807"/>
                </a:lnTo>
                <a:lnTo>
                  <a:pt x="358" y="802"/>
                </a:lnTo>
                <a:lnTo>
                  <a:pt x="346" y="793"/>
                </a:lnTo>
                <a:lnTo>
                  <a:pt x="122" y="589"/>
                </a:lnTo>
                <a:lnTo>
                  <a:pt x="97" y="582"/>
                </a:lnTo>
                <a:lnTo>
                  <a:pt x="73" y="572"/>
                </a:lnTo>
                <a:lnTo>
                  <a:pt x="52" y="553"/>
                </a:lnTo>
                <a:lnTo>
                  <a:pt x="35" y="531"/>
                </a:lnTo>
                <a:lnTo>
                  <a:pt x="20" y="505"/>
                </a:lnTo>
                <a:lnTo>
                  <a:pt x="9" y="474"/>
                </a:lnTo>
                <a:lnTo>
                  <a:pt x="1" y="441"/>
                </a:lnTo>
                <a:lnTo>
                  <a:pt x="0" y="404"/>
                </a:lnTo>
                <a:lnTo>
                  <a:pt x="1" y="369"/>
                </a:lnTo>
                <a:lnTo>
                  <a:pt x="9" y="335"/>
                </a:lnTo>
                <a:lnTo>
                  <a:pt x="20" y="305"/>
                </a:lnTo>
                <a:lnTo>
                  <a:pt x="35" y="278"/>
                </a:lnTo>
                <a:lnTo>
                  <a:pt x="52" y="255"/>
                </a:lnTo>
                <a:lnTo>
                  <a:pt x="73" y="238"/>
                </a:lnTo>
                <a:lnTo>
                  <a:pt x="97" y="226"/>
                </a:lnTo>
                <a:lnTo>
                  <a:pt x="121" y="221"/>
                </a:lnTo>
                <a:lnTo>
                  <a:pt x="346" y="17"/>
                </a:lnTo>
                <a:lnTo>
                  <a:pt x="358" y="7"/>
                </a:lnTo>
                <a:lnTo>
                  <a:pt x="371" y="1"/>
                </a:lnTo>
                <a:lnTo>
                  <a:pt x="38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8" name="Freeform 6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90421" y="8507479"/>
            <a:ext cx="444645" cy="444098"/>
          </a:xfrm>
          <a:custGeom>
            <a:avLst/>
            <a:gdLst>
              <a:gd name="T0" fmla="*/ 562 w 811"/>
              <a:gd name="T1" fmla="*/ 327 h 810"/>
              <a:gd name="T2" fmla="*/ 586 w 811"/>
              <a:gd name="T3" fmla="*/ 434 h 810"/>
              <a:gd name="T4" fmla="*/ 522 w 811"/>
              <a:gd name="T5" fmla="*/ 511 h 810"/>
              <a:gd name="T6" fmla="*/ 483 w 811"/>
              <a:gd name="T7" fmla="*/ 508 h 810"/>
              <a:gd name="T8" fmla="*/ 483 w 811"/>
              <a:gd name="T9" fmla="*/ 485 h 810"/>
              <a:gd name="T10" fmla="*/ 515 w 811"/>
              <a:gd name="T11" fmla="*/ 475 h 810"/>
              <a:gd name="T12" fmla="*/ 553 w 811"/>
              <a:gd name="T13" fmla="*/ 404 h 810"/>
              <a:gd name="T14" fmla="*/ 515 w 811"/>
              <a:gd name="T15" fmla="*/ 335 h 810"/>
              <a:gd name="T16" fmla="*/ 483 w 811"/>
              <a:gd name="T17" fmla="*/ 323 h 810"/>
              <a:gd name="T18" fmla="*/ 483 w 811"/>
              <a:gd name="T19" fmla="*/ 302 h 810"/>
              <a:gd name="T20" fmla="*/ 110 w 811"/>
              <a:gd name="T21" fmla="*/ 260 h 810"/>
              <a:gd name="T22" fmla="*/ 46 w 811"/>
              <a:gd name="T23" fmla="*/ 339 h 810"/>
              <a:gd name="T24" fmla="*/ 46 w 811"/>
              <a:gd name="T25" fmla="*/ 471 h 810"/>
              <a:gd name="T26" fmla="*/ 110 w 811"/>
              <a:gd name="T27" fmla="*/ 548 h 810"/>
              <a:gd name="T28" fmla="*/ 594 w 811"/>
              <a:gd name="T29" fmla="*/ 210 h 810"/>
              <a:gd name="T30" fmla="*/ 671 w 811"/>
              <a:gd name="T31" fmla="*/ 289 h 810"/>
              <a:gd name="T32" fmla="*/ 697 w 811"/>
              <a:gd name="T33" fmla="*/ 446 h 810"/>
              <a:gd name="T34" fmla="*/ 624 w 811"/>
              <a:gd name="T35" fmla="*/ 577 h 810"/>
              <a:gd name="T36" fmla="*/ 585 w 811"/>
              <a:gd name="T37" fmla="*/ 602 h 810"/>
              <a:gd name="T38" fmla="*/ 568 w 811"/>
              <a:gd name="T39" fmla="*/ 589 h 810"/>
              <a:gd name="T40" fmla="*/ 572 w 811"/>
              <a:gd name="T41" fmla="*/ 570 h 810"/>
              <a:gd name="T42" fmla="*/ 621 w 811"/>
              <a:gd name="T43" fmla="*/ 527 h 810"/>
              <a:gd name="T44" fmla="*/ 663 w 811"/>
              <a:gd name="T45" fmla="*/ 404 h 810"/>
              <a:gd name="T46" fmla="*/ 621 w 811"/>
              <a:gd name="T47" fmla="*/ 281 h 810"/>
              <a:gd name="T48" fmla="*/ 572 w 811"/>
              <a:gd name="T49" fmla="*/ 238 h 810"/>
              <a:gd name="T50" fmla="*/ 566 w 811"/>
              <a:gd name="T51" fmla="*/ 221 h 810"/>
              <a:gd name="T52" fmla="*/ 585 w 811"/>
              <a:gd name="T53" fmla="*/ 208 h 810"/>
              <a:gd name="T54" fmla="*/ 674 w 811"/>
              <a:gd name="T55" fmla="*/ 131 h 810"/>
              <a:gd name="T56" fmla="*/ 763 w 811"/>
              <a:gd name="T57" fmla="*/ 227 h 810"/>
              <a:gd name="T58" fmla="*/ 811 w 811"/>
              <a:gd name="T59" fmla="*/ 404 h 810"/>
              <a:gd name="T60" fmla="*/ 764 w 811"/>
              <a:gd name="T61" fmla="*/ 580 h 810"/>
              <a:gd name="T62" fmla="*/ 676 w 811"/>
              <a:gd name="T63" fmla="*/ 676 h 810"/>
              <a:gd name="T64" fmla="*/ 667 w 811"/>
              <a:gd name="T65" fmla="*/ 680 h 810"/>
              <a:gd name="T66" fmla="*/ 649 w 811"/>
              <a:gd name="T67" fmla="*/ 674 h 810"/>
              <a:gd name="T68" fmla="*/ 649 w 811"/>
              <a:gd name="T69" fmla="*/ 653 h 810"/>
              <a:gd name="T70" fmla="*/ 717 w 811"/>
              <a:gd name="T71" fmla="*/ 583 h 810"/>
              <a:gd name="T72" fmla="*/ 775 w 811"/>
              <a:gd name="T73" fmla="*/ 404 h 810"/>
              <a:gd name="T74" fmla="*/ 717 w 811"/>
              <a:gd name="T75" fmla="*/ 225 h 810"/>
              <a:gd name="T76" fmla="*/ 648 w 811"/>
              <a:gd name="T77" fmla="*/ 154 h 810"/>
              <a:gd name="T78" fmla="*/ 649 w 811"/>
              <a:gd name="T79" fmla="*/ 136 h 810"/>
              <a:gd name="T80" fmla="*/ 332 w 811"/>
              <a:gd name="T81" fmla="*/ 79 h 810"/>
              <a:gd name="T82" fmla="*/ 147 w 811"/>
              <a:gd name="T83" fmla="*/ 561 h 810"/>
              <a:gd name="T84" fmla="*/ 382 w 811"/>
              <a:gd name="T85" fmla="*/ 38 h 810"/>
              <a:gd name="T86" fmla="*/ 369 w 811"/>
              <a:gd name="T87" fmla="*/ 47 h 810"/>
              <a:gd name="T88" fmla="*/ 378 w 811"/>
              <a:gd name="T89" fmla="*/ 769 h 810"/>
              <a:gd name="T90" fmla="*/ 399 w 811"/>
              <a:gd name="T91" fmla="*/ 769 h 810"/>
              <a:gd name="T92" fmla="*/ 405 w 811"/>
              <a:gd name="T93" fmla="*/ 55 h 810"/>
              <a:gd name="T94" fmla="*/ 393 w 811"/>
              <a:gd name="T95" fmla="*/ 38 h 810"/>
              <a:gd name="T96" fmla="*/ 420 w 811"/>
              <a:gd name="T97" fmla="*/ 10 h 810"/>
              <a:gd name="T98" fmla="*/ 442 w 811"/>
              <a:gd name="T99" fmla="*/ 57 h 810"/>
              <a:gd name="T100" fmla="*/ 431 w 811"/>
              <a:gd name="T101" fmla="*/ 786 h 810"/>
              <a:gd name="T102" fmla="*/ 372 w 811"/>
              <a:gd name="T103" fmla="*/ 807 h 810"/>
              <a:gd name="T104" fmla="*/ 97 w 811"/>
              <a:gd name="T105" fmla="*/ 582 h 810"/>
              <a:gd name="T106" fmla="*/ 21 w 811"/>
              <a:gd name="T107" fmla="*/ 505 h 810"/>
              <a:gd name="T108" fmla="*/ 3 w 811"/>
              <a:gd name="T109" fmla="*/ 369 h 810"/>
              <a:gd name="T110" fmla="*/ 54 w 811"/>
              <a:gd name="T111" fmla="*/ 255 h 810"/>
              <a:gd name="T112" fmla="*/ 348 w 811"/>
              <a:gd name="T113" fmla="*/ 17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11" h="810">
                <a:moveTo>
                  <a:pt x="498" y="294"/>
                </a:moveTo>
                <a:lnTo>
                  <a:pt x="522" y="298"/>
                </a:lnTo>
                <a:lnTo>
                  <a:pt x="544" y="309"/>
                </a:lnTo>
                <a:lnTo>
                  <a:pt x="562" y="327"/>
                </a:lnTo>
                <a:lnTo>
                  <a:pt x="577" y="349"/>
                </a:lnTo>
                <a:lnTo>
                  <a:pt x="586" y="375"/>
                </a:lnTo>
                <a:lnTo>
                  <a:pt x="590" y="404"/>
                </a:lnTo>
                <a:lnTo>
                  <a:pt x="586" y="434"/>
                </a:lnTo>
                <a:lnTo>
                  <a:pt x="577" y="460"/>
                </a:lnTo>
                <a:lnTo>
                  <a:pt x="562" y="483"/>
                </a:lnTo>
                <a:lnTo>
                  <a:pt x="544" y="500"/>
                </a:lnTo>
                <a:lnTo>
                  <a:pt x="522" y="511"/>
                </a:lnTo>
                <a:lnTo>
                  <a:pt x="498" y="515"/>
                </a:lnTo>
                <a:lnTo>
                  <a:pt x="492" y="514"/>
                </a:lnTo>
                <a:lnTo>
                  <a:pt x="486" y="511"/>
                </a:lnTo>
                <a:lnTo>
                  <a:pt x="483" y="508"/>
                </a:lnTo>
                <a:lnTo>
                  <a:pt x="480" y="502"/>
                </a:lnTo>
                <a:lnTo>
                  <a:pt x="480" y="497"/>
                </a:lnTo>
                <a:lnTo>
                  <a:pt x="480" y="491"/>
                </a:lnTo>
                <a:lnTo>
                  <a:pt x="483" y="485"/>
                </a:lnTo>
                <a:lnTo>
                  <a:pt x="486" y="481"/>
                </a:lnTo>
                <a:lnTo>
                  <a:pt x="492" y="479"/>
                </a:lnTo>
                <a:lnTo>
                  <a:pt x="498" y="477"/>
                </a:lnTo>
                <a:lnTo>
                  <a:pt x="515" y="475"/>
                </a:lnTo>
                <a:lnTo>
                  <a:pt x="531" y="464"/>
                </a:lnTo>
                <a:lnTo>
                  <a:pt x="543" y="447"/>
                </a:lnTo>
                <a:lnTo>
                  <a:pt x="551" y="428"/>
                </a:lnTo>
                <a:lnTo>
                  <a:pt x="553" y="404"/>
                </a:lnTo>
                <a:lnTo>
                  <a:pt x="551" y="381"/>
                </a:lnTo>
                <a:lnTo>
                  <a:pt x="543" y="361"/>
                </a:lnTo>
                <a:lnTo>
                  <a:pt x="531" y="345"/>
                </a:lnTo>
                <a:lnTo>
                  <a:pt x="515" y="335"/>
                </a:lnTo>
                <a:lnTo>
                  <a:pt x="498" y="331"/>
                </a:lnTo>
                <a:lnTo>
                  <a:pt x="492" y="330"/>
                </a:lnTo>
                <a:lnTo>
                  <a:pt x="486" y="327"/>
                </a:lnTo>
                <a:lnTo>
                  <a:pt x="483" y="323"/>
                </a:lnTo>
                <a:lnTo>
                  <a:pt x="480" y="318"/>
                </a:lnTo>
                <a:lnTo>
                  <a:pt x="480" y="312"/>
                </a:lnTo>
                <a:lnTo>
                  <a:pt x="480" y="306"/>
                </a:lnTo>
                <a:lnTo>
                  <a:pt x="483" y="302"/>
                </a:lnTo>
                <a:lnTo>
                  <a:pt x="486" y="298"/>
                </a:lnTo>
                <a:lnTo>
                  <a:pt x="492" y="295"/>
                </a:lnTo>
                <a:lnTo>
                  <a:pt x="498" y="294"/>
                </a:lnTo>
                <a:close/>
                <a:moveTo>
                  <a:pt x="110" y="260"/>
                </a:moveTo>
                <a:lnTo>
                  <a:pt x="91" y="271"/>
                </a:lnTo>
                <a:lnTo>
                  <a:pt x="72" y="288"/>
                </a:lnTo>
                <a:lnTo>
                  <a:pt x="58" y="311"/>
                </a:lnTo>
                <a:lnTo>
                  <a:pt x="46" y="339"/>
                </a:lnTo>
                <a:lnTo>
                  <a:pt x="40" y="370"/>
                </a:lnTo>
                <a:lnTo>
                  <a:pt x="37" y="404"/>
                </a:lnTo>
                <a:lnTo>
                  <a:pt x="40" y="439"/>
                </a:lnTo>
                <a:lnTo>
                  <a:pt x="46" y="471"/>
                </a:lnTo>
                <a:lnTo>
                  <a:pt x="58" y="498"/>
                </a:lnTo>
                <a:lnTo>
                  <a:pt x="72" y="521"/>
                </a:lnTo>
                <a:lnTo>
                  <a:pt x="91" y="538"/>
                </a:lnTo>
                <a:lnTo>
                  <a:pt x="110" y="548"/>
                </a:lnTo>
                <a:lnTo>
                  <a:pt x="110" y="260"/>
                </a:lnTo>
                <a:close/>
                <a:moveTo>
                  <a:pt x="585" y="208"/>
                </a:moveTo>
                <a:lnTo>
                  <a:pt x="589" y="208"/>
                </a:lnTo>
                <a:lnTo>
                  <a:pt x="594" y="210"/>
                </a:lnTo>
                <a:lnTo>
                  <a:pt x="594" y="210"/>
                </a:lnTo>
                <a:lnTo>
                  <a:pt x="624" y="231"/>
                </a:lnTo>
                <a:lnTo>
                  <a:pt x="650" y="258"/>
                </a:lnTo>
                <a:lnTo>
                  <a:pt x="671" y="289"/>
                </a:lnTo>
                <a:lnTo>
                  <a:pt x="687" y="324"/>
                </a:lnTo>
                <a:lnTo>
                  <a:pt x="697" y="364"/>
                </a:lnTo>
                <a:lnTo>
                  <a:pt x="700" y="404"/>
                </a:lnTo>
                <a:lnTo>
                  <a:pt x="697" y="446"/>
                </a:lnTo>
                <a:lnTo>
                  <a:pt x="687" y="484"/>
                </a:lnTo>
                <a:lnTo>
                  <a:pt x="671" y="519"/>
                </a:lnTo>
                <a:lnTo>
                  <a:pt x="650" y="551"/>
                </a:lnTo>
                <a:lnTo>
                  <a:pt x="624" y="577"/>
                </a:lnTo>
                <a:lnTo>
                  <a:pt x="594" y="599"/>
                </a:lnTo>
                <a:lnTo>
                  <a:pt x="594" y="598"/>
                </a:lnTo>
                <a:lnTo>
                  <a:pt x="590" y="600"/>
                </a:lnTo>
                <a:lnTo>
                  <a:pt x="585" y="602"/>
                </a:lnTo>
                <a:lnTo>
                  <a:pt x="579" y="600"/>
                </a:lnTo>
                <a:lnTo>
                  <a:pt x="574" y="598"/>
                </a:lnTo>
                <a:lnTo>
                  <a:pt x="570" y="594"/>
                </a:lnTo>
                <a:lnTo>
                  <a:pt x="568" y="589"/>
                </a:lnTo>
                <a:lnTo>
                  <a:pt x="566" y="582"/>
                </a:lnTo>
                <a:lnTo>
                  <a:pt x="566" y="578"/>
                </a:lnTo>
                <a:lnTo>
                  <a:pt x="569" y="574"/>
                </a:lnTo>
                <a:lnTo>
                  <a:pt x="572" y="570"/>
                </a:lnTo>
                <a:lnTo>
                  <a:pt x="574" y="568"/>
                </a:lnTo>
                <a:lnTo>
                  <a:pt x="574" y="568"/>
                </a:lnTo>
                <a:lnTo>
                  <a:pt x="599" y="549"/>
                </a:lnTo>
                <a:lnTo>
                  <a:pt x="621" y="527"/>
                </a:lnTo>
                <a:lnTo>
                  <a:pt x="638" y="501"/>
                </a:lnTo>
                <a:lnTo>
                  <a:pt x="653" y="471"/>
                </a:lnTo>
                <a:lnTo>
                  <a:pt x="661" y="439"/>
                </a:lnTo>
                <a:lnTo>
                  <a:pt x="663" y="404"/>
                </a:lnTo>
                <a:lnTo>
                  <a:pt x="661" y="370"/>
                </a:lnTo>
                <a:lnTo>
                  <a:pt x="653" y="337"/>
                </a:lnTo>
                <a:lnTo>
                  <a:pt x="638" y="307"/>
                </a:lnTo>
                <a:lnTo>
                  <a:pt x="621" y="281"/>
                </a:lnTo>
                <a:lnTo>
                  <a:pt x="599" y="259"/>
                </a:lnTo>
                <a:lnTo>
                  <a:pt x="574" y="242"/>
                </a:lnTo>
                <a:lnTo>
                  <a:pt x="574" y="242"/>
                </a:lnTo>
                <a:lnTo>
                  <a:pt x="572" y="238"/>
                </a:lnTo>
                <a:lnTo>
                  <a:pt x="569" y="235"/>
                </a:lnTo>
                <a:lnTo>
                  <a:pt x="566" y="230"/>
                </a:lnTo>
                <a:lnTo>
                  <a:pt x="566" y="226"/>
                </a:lnTo>
                <a:lnTo>
                  <a:pt x="566" y="221"/>
                </a:lnTo>
                <a:lnTo>
                  <a:pt x="569" y="216"/>
                </a:lnTo>
                <a:lnTo>
                  <a:pt x="573" y="212"/>
                </a:lnTo>
                <a:lnTo>
                  <a:pt x="578" y="209"/>
                </a:lnTo>
                <a:lnTo>
                  <a:pt x="585" y="208"/>
                </a:lnTo>
                <a:close/>
                <a:moveTo>
                  <a:pt x="663" y="128"/>
                </a:moveTo>
                <a:lnTo>
                  <a:pt x="667" y="128"/>
                </a:lnTo>
                <a:lnTo>
                  <a:pt x="671" y="129"/>
                </a:lnTo>
                <a:lnTo>
                  <a:pt x="674" y="131"/>
                </a:lnTo>
                <a:lnTo>
                  <a:pt x="674" y="131"/>
                </a:lnTo>
                <a:lnTo>
                  <a:pt x="708" y="158"/>
                </a:lnTo>
                <a:lnTo>
                  <a:pt x="737" y="191"/>
                </a:lnTo>
                <a:lnTo>
                  <a:pt x="763" y="227"/>
                </a:lnTo>
                <a:lnTo>
                  <a:pt x="783" y="268"/>
                </a:lnTo>
                <a:lnTo>
                  <a:pt x="798" y="311"/>
                </a:lnTo>
                <a:lnTo>
                  <a:pt x="807" y="357"/>
                </a:lnTo>
                <a:lnTo>
                  <a:pt x="811" y="404"/>
                </a:lnTo>
                <a:lnTo>
                  <a:pt x="807" y="451"/>
                </a:lnTo>
                <a:lnTo>
                  <a:pt x="798" y="497"/>
                </a:lnTo>
                <a:lnTo>
                  <a:pt x="784" y="539"/>
                </a:lnTo>
                <a:lnTo>
                  <a:pt x="764" y="580"/>
                </a:lnTo>
                <a:lnTo>
                  <a:pt x="739" y="615"/>
                </a:lnTo>
                <a:lnTo>
                  <a:pt x="710" y="648"/>
                </a:lnTo>
                <a:lnTo>
                  <a:pt x="678" y="675"/>
                </a:lnTo>
                <a:lnTo>
                  <a:pt x="676" y="676"/>
                </a:lnTo>
                <a:lnTo>
                  <a:pt x="674" y="678"/>
                </a:lnTo>
                <a:lnTo>
                  <a:pt x="674" y="678"/>
                </a:lnTo>
                <a:lnTo>
                  <a:pt x="671" y="679"/>
                </a:lnTo>
                <a:lnTo>
                  <a:pt x="667" y="680"/>
                </a:lnTo>
                <a:lnTo>
                  <a:pt x="665" y="682"/>
                </a:lnTo>
                <a:lnTo>
                  <a:pt x="658" y="680"/>
                </a:lnTo>
                <a:lnTo>
                  <a:pt x="653" y="678"/>
                </a:lnTo>
                <a:lnTo>
                  <a:pt x="649" y="674"/>
                </a:lnTo>
                <a:lnTo>
                  <a:pt x="646" y="669"/>
                </a:lnTo>
                <a:lnTo>
                  <a:pt x="646" y="663"/>
                </a:lnTo>
                <a:lnTo>
                  <a:pt x="646" y="657"/>
                </a:lnTo>
                <a:lnTo>
                  <a:pt x="649" y="653"/>
                </a:lnTo>
                <a:lnTo>
                  <a:pt x="653" y="649"/>
                </a:lnTo>
                <a:lnTo>
                  <a:pt x="653" y="649"/>
                </a:lnTo>
                <a:lnTo>
                  <a:pt x="687" y="619"/>
                </a:lnTo>
                <a:lnTo>
                  <a:pt x="717" y="583"/>
                </a:lnTo>
                <a:lnTo>
                  <a:pt x="741" y="544"/>
                </a:lnTo>
                <a:lnTo>
                  <a:pt x="759" y="501"/>
                </a:lnTo>
                <a:lnTo>
                  <a:pt x="771" y="454"/>
                </a:lnTo>
                <a:lnTo>
                  <a:pt x="775" y="404"/>
                </a:lnTo>
                <a:lnTo>
                  <a:pt x="771" y="354"/>
                </a:lnTo>
                <a:lnTo>
                  <a:pt x="759" y="307"/>
                </a:lnTo>
                <a:lnTo>
                  <a:pt x="741" y="264"/>
                </a:lnTo>
                <a:lnTo>
                  <a:pt x="717" y="225"/>
                </a:lnTo>
                <a:lnTo>
                  <a:pt x="687" y="189"/>
                </a:lnTo>
                <a:lnTo>
                  <a:pt x="653" y="161"/>
                </a:lnTo>
                <a:lnTo>
                  <a:pt x="650" y="158"/>
                </a:lnTo>
                <a:lnTo>
                  <a:pt x="648" y="154"/>
                </a:lnTo>
                <a:lnTo>
                  <a:pt x="646" y="150"/>
                </a:lnTo>
                <a:lnTo>
                  <a:pt x="645" y="146"/>
                </a:lnTo>
                <a:lnTo>
                  <a:pt x="646" y="140"/>
                </a:lnTo>
                <a:lnTo>
                  <a:pt x="649" y="136"/>
                </a:lnTo>
                <a:lnTo>
                  <a:pt x="653" y="132"/>
                </a:lnTo>
                <a:lnTo>
                  <a:pt x="658" y="129"/>
                </a:lnTo>
                <a:lnTo>
                  <a:pt x="663" y="128"/>
                </a:lnTo>
                <a:close/>
                <a:moveTo>
                  <a:pt x="332" y="79"/>
                </a:moveTo>
                <a:lnTo>
                  <a:pt x="156" y="239"/>
                </a:lnTo>
                <a:lnTo>
                  <a:pt x="156" y="239"/>
                </a:lnTo>
                <a:lnTo>
                  <a:pt x="147" y="247"/>
                </a:lnTo>
                <a:lnTo>
                  <a:pt x="147" y="561"/>
                </a:lnTo>
                <a:lnTo>
                  <a:pt x="332" y="729"/>
                </a:lnTo>
                <a:lnTo>
                  <a:pt x="332" y="79"/>
                </a:lnTo>
                <a:close/>
                <a:moveTo>
                  <a:pt x="387" y="36"/>
                </a:moveTo>
                <a:lnTo>
                  <a:pt x="382" y="38"/>
                </a:lnTo>
                <a:lnTo>
                  <a:pt x="378" y="39"/>
                </a:lnTo>
                <a:lnTo>
                  <a:pt x="374" y="42"/>
                </a:lnTo>
                <a:lnTo>
                  <a:pt x="374" y="42"/>
                </a:lnTo>
                <a:lnTo>
                  <a:pt x="369" y="47"/>
                </a:lnTo>
                <a:lnTo>
                  <a:pt x="369" y="763"/>
                </a:lnTo>
                <a:lnTo>
                  <a:pt x="374" y="767"/>
                </a:lnTo>
                <a:lnTo>
                  <a:pt x="374" y="767"/>
                </a:lnTo>
                <a:lnTo>
                  <a:pt x="378" y="769"/>
                </a:lnTo>
                <a:lnTo>
                  <a:pt x="382" y="772"/>
                </a:lnTo>
                <a:lnTo>
                  <a:pt x="387" y="772"/>
                </a:lnTo>
                <a:lnTo>
                  <a:pt x="393" y="772"/>
                </a:lnTo>
                <a:lnTo>
                  <a:pt x="399" y="769"/>
                </a:lnTo>
                <a:lnTo>
                  <a:pt x="403" y="765"/>
                </a:lnTo>
                <a:lnTo>
                  <a:pt x="405" y="760"/>
                </a:lnTo>
                <a:lnTo>
                  <a:pt x="405" y="754"/>
                </a:lnTo>
                <a:lnTo>
                  <a:pt x="405" y="55"/>
                </a:lnTo>
                <a:lnTo>
                  <a:pt x="405" y="49"/>
                </a:lnTo>
                <a:lnTo>
                  <a:pt x="403" y="44"/>
                </a:lnTo>
                <a:lnTo>
                  <a:pt x="399" y="40"/>
                </a:lnTo>
                <a:lnTo>
                  <a:pt x="393" y="38"/>
                </a:lnTo>
                <a:lnTo>
                  <a:pt x="387" y="36"/>
                </a:lnTo>
                <a:close/>
                <a:moveTo>
                  <a:pt x="387" y="0"/>
                </a:moveTo>
                <a:lnTo>
                  <a:pt x="405" y="2"/>
                </a:lnTo>
                <a:lnTo>
                  <a:pt x="420" y="10"/>
                </a:lnTo>
                <a:lnTo>
                  <a:pt x="431" y="22"/>
                </a:lnTo>
                <a:lnTo>
                  <a:pt x="439" y="38"/>
                </a:lnTo>
                <a:lnTo>
                  <a:pt x="443" y="55"/>
                </a:lnTo>
                <a:lnTo>
                  <a:pt x="442" y="57"/>
                </a:lnTo>
                <a:lnTo>
                  <a:pt x="442" y="752"/>
                </a:lnTo>
                <a:lnTo>
                  <a:pt x="443" y="754"/>
                </a:lnTo>
                <a:lnTo>
                  <a:pt x="439" y="772"/>
                </a:lnTo>
                <a:lnTo>
                  <a:pt x="431" y="786"/>
                </a:lnTo>
                <a:lnTo>
                  <a:pt x="420" y="799"/>
                </a:lnTo>
                <a:lnTo>
                  <a:pt x="405" y="807"/>
                </a:lnTo>
                <a:lnTo>
                  <a:pt x="387" y="810"/>
                </a:lnTo>
                <a:lnTo>
                  <a:pt x="372" y="807"/>
                </a:lnTo>
                <a:lnTo>
                  <a:pt x="358" y="802"/>
                </a:lnTo>
                <a:lnTo>
                  <a:pt x="348" y="793"/>
                </a:lnTo>
                <a:lnTo>
                  <a:pt x="122" y="589"/>
                </a:lnTo>
                <a:lnTo>
                  <a:pt x="97" y="582"/>
                </a:lnTo>
                <a:lnTo>
                  <a:pt x="75" y="572"/>
                </a:lnTo>
                <a:lnTo>
                  <a:pt x="54" y="553"/>
                </a:lnTo>
                <a:lnTo>
                  <a:pt x="36" y="531"/>
                </a:lnTo>
                <a:lnTo>
                  <a:pt x="21" y="505"/>
                </a:lnTo>
                <a:lnTo>
                  <a:pt x="10" y="474"/>
                </a:lnTo>
                <a:lnTo>
                  <a:pt x="3" y="441"/>
                </a:lnTo>
                <a:lnTo>
                  <a:pt x="0" y="404"/>
                </a:lnTo>
                <a:lnTo>
                  <a:pt x="3" y="369"/>
                </a:lnTo>
                <a:lnTo>
                  <a:pt x="10" y="335"/>
                </a:lnTo>
                <a:lnTo>
                  <a:pt x="21" y="305"/>
                </a:lnTo>
                <a:lnTo>
                  <a:pt x="36" y="278"/>
                </a:lnTo>
                <a:lnTo>
                  <a:pt x="54" y="255"/>
                </a:lnTo>
                <a:lnTo>
                  <a:pt x="74" y="238"/>
                </a:lnTo>
                <a:lnTo>
                  <a:pt x="97" y="226"/>
                </a:lnTo>
                <a:lnTo>
                  <a:pt x="122" y="221"/>
                </a:lnTo>
                <a:lnTo>
                  <a:pt x="348" y="17"/>
                </a:lnTo>
                <a:lnTo>
                  <a:pt x="358" y="7"/>
                </a:lnTo>
                <a:lnTo>
                  <a:pt x="372" y="1"/>
                </a:lnTo>
                <a:lnTo>
                  <a:pt x="38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9" name="Freeform 6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53726" y="8527490"/>
            <a:ext cx="444098" cy="404073"/>
          </a:xfrm>
          <a:custGeom>
            <a:avLst/>
            <a:gdLst>
              <a:gd name="T0" fmla="*/ 609 w 810"/>
              <a:gd name="T1" fmla="*/ 571 h 737"/>
              <a:gd name="T2" fmla="*/ 556 w 810"/>
              <a:gd name="T3" fmla="*/ 605 h 737"/>
              <a:gd name="T4" fmla="*/ 546 w 810"/>
              <a:gd name="T5" fmla="*/ 545 h 737"/>
              <a:gd name="T6" fmla="*/ 672 w 810"/>
              <a:gd name="T7" fmla="*/ 472 h 737"/>
              <a:gd name="T8" fmla="*/ 660 w 810"/>
              <a:gd name="T9" fmla="*/ 532 h 737"/>
              <a:gd name="T10" fmla="*/ 609 w 810"/>
              <a:gd name="T11" fmla="*/ 498 h 737"/>
              <a:gd name="T12" fmla="*/ 203 w 810"/>
              <a:gd name="T13" fmla="*/ 461 h 737"/>
              <a:gd name="T14" fmla="*/ 221 w 810"/>
              <a:gd name="T15" fmla="*/ 479 h 737"/>
              <a:gd name="T16" fmla="*/ 273 w 810"/>
              <a:gd name="T17" fmla="*/ 523 h 737"/>
              <a:gd name="T18" fmla="*/ 269 w 810"/>
              <a:gd name="T19" fmla="*/ 549 h 737"/>
              <a:gd name="T20" fmla="*/ 220 w 810"/>
              <a:gd name="T21" fmla="*/ 595 h 737"/>
              <a:gd name="T22" fmla="*/ 197 w 810"/>
              <a:gd name="T23" fmla="*/ 606 h 737"/>
              <a:gd name="T24" fmla="*/ 184 w 810"/>
              <a:gd name="T25" fmla="*/ 553 h 737"/>
              <a:gd name="T26" fmla="*/ 131 w 810"/>
              <a:gd name="T27" fmla="*/ 540 h 737"/>
              <a:gd name="T28" fmla="*/ 141 w 810"/>
              <a:gd name="T29" fmla="*/ 516 h 737"/>
              <a:gd name="T30" fmla="*/ 188 w 810"/>
              <a:gd name="T31" fmla="*/ 468 h 737"/>
              <a:gd name="T32" fmla="*/ 466 w 810"/>
              <a:gd name="T33" fmla="*/ 424 h 737"/>
              <a:gd name="T34" fmla="*/ 478 w 810"/>
              <a:gd name="T35" fmla="*/ 448 h 737"/>
              <a:gd name="T36" fmla="*/ 455 w 810"/>
              <a:gd name="T37" fmla="*/ 460 h 737"/>
              <a:gd name="T38" fmla="*/ 444 w 810"/>
              <a:gd name="T39" fmla="*/ 436 h 737"/>
              <a:gd name="T40" fmla="*/ 351 w 810"/>
              <a:gd name="T41" fmla="*/ 423 h 737"/>
              <a:gd name="T42" fmla="*/ 369 w 810"/>
              <a:gd name="T43" fmla="*/ 441 h 737"/>
              <a:gd name="T44" fmla="*/ 351 w 810"/>
              <a:gd name="T45" fmla="*/ 461 h 737"/>
              <a:gd name="T46" fmla="*/ 332 w 810"/>
              <a:gd name="T47" fmla="*/ 441 h 737"/>
              <a:gd name="T48" fmla="*/ 351 w 810"/>
              <a:gd name="T49" fmla="*/ 423 h 737"/>
              <a:gd name="T50" fmla="*/ 86 w 810"/>
              <a:gd name="T51" fmla="*/ 417 h 737"/>
              <a:gd name="T52" fmla="*/ 40 w 810"/>
              <a:gd name="T53" fmla="*/ 567 h 737"/>
              <a:gd name="T54" fmla="*/ 138 w 810"/>
              <a:gd name="T55" fmla="*/ 686 h 737"/>
              <a:gd name="T56" fmla="*/ 296 w 810"/>
              <a:gd name="T57" fmla="*/ 672 h 737"/>
              <a:gd name="T58" fmla="*/ 516 w 810"/>
              <a:gd name="T59" fmla="*/ 672 h 737"/>
              <a:gd name="T60" fmla="*/ 673 w 810"/>
              <a:gd name="T61" fmla="*/ 686 h 737"/>
              <a:gd name="T62" fmla="*/ 771 w 810"/>
              <a:gd name="T63" fmla="*/ 567 h 737"/>
              <a:gd name="T64" fmla="*/ 725 w 810"/>
              <a:gd name="T65" fmla="*/ 417 h 737"/>
              <a:gd name="T66" fmla="*/ 203 w 810"/>
              <a:gd name="T67" fmla="*/ 368 h 737"/>
              <a:gd name="T68" fmla="*/ 406 w 810"/>
              <a:gd name="T69" fmla="*/ 19 h 737"/>
              <a:gd name="T70" fmla="*/ 486 w 810"/>
              <a:gd name="T71" fmla="*/ 110 h 737"/>
              <a:gd name="T72" fmla="*/ 475 w 810"/>
              <a:gd name="T73" fmla="*/ 227 h 737"/>
              <a:gd name="T74" fmla="*/ 420 w 810"/>
              <a:gd name="T75" fmla="*/ 291 h 737"/>
              <a:gd name="T76" fmla="*/ 644 w 810"/>
              <a:gd name="T77" fmla="*/ 335 h 737"/>
              <a:gd name="T78" fmla="*/ 783 w 810"/>
              <a:gd name="T79" fmla="*/ 432 h 737"/>
              <a:gd name="T80" fmla="*/ 799 w 810"/>
              <a:gd name="T81" fmla="*/ 605 h 737"/>
              <a:gd name="T82" fmla="*/ 679 w 810"/>
              <a:gd name="T83" fmla="*/ 724 h 737"/>
              <a:gd name="T84" fmla="*/ 505 w 810"/>
              <a:gd name="T85" fmla="*/ 708 h 737"/>
              <a:gd name="T86" fmla="*/ 306 w 810"/>
              <a:gd name="T87" fmla="*/ 708 h 737"/>
              <a:gd name="T88" fmla="*/ 132 w 810"/>
              <a:gd name="T89" fmla="*/ 724 h 737"/>
              <a:gd name="T90" fmla="*/ 13 w 810"/>
              <a:gd name="T91" fmla="*/ 605 h 737"/>
              <a:gd name="T92" fmla="*/ 28 w 810"/>
              <a:gd name="T93" fmla="*/ 432 h 737"/>
              <a:gd name="T94" fmla="*/ 166 w 810"/>
              <a:gd name="T95" fmla="*/ 335 h 737"/>
              <a:gd name="T96" fmla="*/ 385 w 810"/>
              <a:gd name="T97" fmla="*/ 279 h 737"/>
              <a:gd name="T98" fmla="*/ 437 w 810"/>
              <a:gd name="T99" fmla="*/ 215 h 737"/>
              <a:gd name="T100" fmla="*/ 450 w 810"/>
              <a:gd name="T101" fmla="*/ 122 h 737"/>
              <a:gd name="T102" fmla="*/ 382 w 810"/>
              <a:gd name="T103" fmla="*/ 49 h 737"/>
              <a:gd name="T104" fmla="*/ 351 w 810"/>
              <a:gd name="T105" fmla="*/ 20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10" h="737">
                <a:moveTo>
                  <a:pt x="571" y="534"/>
                </a:moveTo>
                <a:lnTo>
                  <a:pt x="585" y="537"/>
                </a:lnTo>
                <a:lnTo>
                  <a:pt x="597" y="545"/>
                </a:lnTo>
                <a:lnTo>
                  <a:pt x="605" y="557"/>
                </a:lnTo>
                <a:lnTo>
                  <a:pt x="609" y="571"/>
                </a:lnTo>
                <a:lnTo>
                  <a:pt x="605" y="585"/>
                </a:lnTo>
                <a:lnTo>
                  <a:pt x="597" y="597"/>
                </a:lnTo>
                <a:lnTo>
                  <a:pt x="585" y="605"/>
                </a:lnTo>
                <a:lnTo>
                  <a:pt x="571" y="608"/>
                </a:lnTo>
                <a:lnTo>
                  <a:pt x="556" y="605"/>
                </a:lnTo>
                <a:lnTo>
                  <a:pt x="546" y="597"/>
                </a:lnTo>
                <a:lnTo>
                  <a:pt x="538" y="585"/>
                </a:lnTo>
                <a:lnTo>
                  <a:pt x="534" y="571"/>
                </a:lnTo>
                <a:lnTo>
                  <a:pt x="538" y="557"/>
                </a:lnTo>
                <a:lnTo>
                  <a:pt x="546" y="545"/>
                </a:lnTo>
                <a:lnTo>
                  <a:pt x="556" y="537"/>
                </a:lnTo>
                <a:lnTo>
                  <a:pt x="571" y="534"/>
                </a:lnTo>
                <a:close/>
                <a:moveTo>
                  <a:pt x="645" y="461"/>
                </a:moveTo>
                <a:lnTo>
                  <a:pt x="660" y="464"/>
                </a:lnTo>
                <a:lnTo>
                  <a:pt x="672" y="472"/>
                </a:lnTo>
                <a:lnTo>
                  <a:pt x="679" y="483"/>
                </a:lnTo>
                <a:lnTo>
                  <a:pt x="682" y="498"/>
                </a:lnTo>
                <a:lnTo>
                  <a:pt x="679" y="512"/>
                </a:lnTo>
                <a:lnTo>
                  <a:pt x="672" y="524"/>
                </a:lnTo>
                <a:lnTo>
                  <a:pt x="660" y="532"/>
                </a:lnTo>
                <a:lnTo>
                  <a:pt x="645" y="534"/>
                </a:lnTo>
                <a:lnTo>
                  <a:pt x="631" y="532"/>
                </a:lnTo>
                <a:lnTo>
                  <a:pt x="619" y="524"/>
                </a:lnTo>
                <a:lnTo>
                  <a:pt x="611" y="512"/>
                </a:lnTo>
                <a:lnTo>
                  <a:pt x="609" y="498"/>
                </a:lnTo>
                <a:lnTo>
                  <a:pt x="611" y="483"/>
                </a:lnTo>
                <a:lnTo>
                  <a:pt x="619" y="472"/>
                </a:lnTo>
                <a:lnTo>
                  <a:pt x="631" y="464"/>
                </a:lnTo>
                <a:lnTo>
                  <a:pt x="645" y="461"/>
                </a:lnTo>
                <a:close/>
                <a:moveTo>
                  <a:pt x="203" y="461"/>
                </a:moveTo>
                <a:lnTo>
                  <a:pt x="209" y="461"/>
                </a:lnTo>
                <a:lnTo>
                  <a:pt x="213" y="464"/>
                </a:lnTo>
                <a:lnTo>
                  <a:pt x="217" y="468"/>
                </a:lnTo>
                <a:lnTo>
                  <a:pt x="220" y="473"/>
                </a:lnTo>
                <a:lnTo>
                  <a:pt x="221" y="479"/>
                </a:lnTo>
                <a:lnTo>
                  <a:pt x="221" y="516"/>
                </a:lnTo>
                <a:lnTo>
                  <a:pt x="258" y="516"/>
                </a:lnTo>
                <a:lnTo>
                  <a:pt x="264" y="516"/>
                </a:lnTo>
                <a:lnTo>
                  <a:pt x="269" y="519"/>
                </a:lnTo>
                <a:lnTo>
                  <a:pt x="273" y="523"/>
                </a:lnTo>
                <a:lnTo>
                  <a:pt x="276" y="528"/>
                </a:lnTo>
                <a:lnTo>
                  <a:pt x="276" y="534"/>
                </a:lnTo>
                <a:lnTo>
                  <a:pt x="276" y="540"/>
                </a:lnTo>
                <a:lnTo>
                  <a:pt x="273" y="545"/>
                </a:lnTo>
                <a:lnTo>
                  <a:pt x="269" y="549"/>
                </a:lnTo>
                <a:lnTo>
                  <a:pt x="264" y="551"/>
                </a:lnTo>
                <a:lnTo>
                  <a:pt x="258" y="553"/>
                </a:lnTo>
                <a:lnTo>
                  <a:pt x="221" y="553"/>
                </a:lnTo>
                <a:lnTo>
                  <a:pt x="221" y="589"/>
                </a:lnTo>
                <a:lnTo>
                  <a:pt x="220" y="595"/>
                </a:lnTo>
                <a:lnTo>
                  <a:pt x="217" y="600"/>
                </a:lnTo>
                <a:lnTo>
                  <a:pt x="213" y="604"/>
                </a:lnTo>
                <a:lnTo>
                  <a:pt x="209" y="606"/>
                </a:lnTo>
                <a:lnTo>
                  <a:pt x="203" y="608"/>
                </a:lnTo>
                <a:lnTo>
                  <a:pt x="197" y="606"/>
                </a:lnTo>
                <a:lnTo>
                  <a:pt x="192" y="604"/>
                </a:lnTo>
                <a:lnTo>
                  <a:pt x="188" y="600"/>
                </a:lnTo>
                <a:lnTo>
                  <a:pt x="186" y="595"/>
                </a:lnTo>
                <a:lnTo>
                  <a:pt x="184" y="589"/>
                </a:lnTo>
                <a:lnTo>
                  <a:pt x="184" y="553"/>
                </a:lnTo>
                <a:lnTo>
                  <a:pt x="148" y="553"/>
                </a:lnTo>
                <a:lnTo>
                  <a:pt x="141" y="551"/>
                </a:lnTo>
                <a:lnTo>
                  <a:pt x="137" y="549"/>
                </a:lnTo>
                <a:lnTo>
                  <a:pt x="133" y="545"/>
                </a:lnTo>
                <a:lnTo>
                  <a:pt x="131" y="540"/>
                </a:lnTo>
                <a:lnTo>
                  <a:pt x="129" y="534"/>
                </a:lnTo>
                <a:lnTo>
                  <a:pt x="131" y="528"/>
                </a:lnTo>
                <a:lnTo>
                  <a:pt x="133" y="523"/>
                </a:lnTo>
                <a:lnTo>
                  <a:pt x="137" y="519"/>
                </a:lnTo>
                <a:lnTo>
                  <a:pt x="141" y="516"/>
                </a:lnTo>
                <a:lnTo>
                  <a:pt x="148" y="516"/>
                </a:lnTo>
                <a:lnTo>
                  <a:pt x="184" y="516"/>
                </a:lnTo>
                <a:lnTo>
                  <a:pt x="184" y="479"/>
                </a:lnTo>
                <a:lnTo>
                  <a:pt x="186" y="473"/>
                </a:lnTo>
                <a:lnTo>
                  <a:pt x="188" y="468"/>
                </a:lnTo>
                <a:lnTo>
                  <a:pt x="192" y="464"/>
                </a:lnTo>
                <a:lnTo>
                  <a:pt x="197" y="461"/>
                </a:lnTo>
                <a:lnTo>
                  <a:pt x="203" y="461"/>
                </a:lnTo>
                <a:close/>
                <a:moveTo>
                  <a:pt x="461" y="423"/>
                </a:moveTo>
                <a:lnTo>
                  <a:pt x="466" y="424"/>
                </a:lnTo>
                <a:lnTo>
                  <a:pt x="471" y="427"/>
                </a:lnTo>
                <a:lnTo>
                  <a:pt x="475" y="431"/>
                </a:lnTo>
                <a:lnTo>
                  <a:pt x="478" y="436"/>
                </a:lnTo>
                <a:lnTo>
                  <a:pt x="479" y="441"/>
                </a:lnTo>
                <a:lnTo>
                  <a:pt x="478" y="448"/>
                </a:lnTo>
                <a:lnTo>
                  <a:pt x="475" y="453"/>
                </a:lnTo>
                <a:lnTo>
                  <a:pt x="471" y="457"/>
                </a:lnTo>
                <a:lnTo>
                  <a:pt x="466" y="460"/>
                </a:lnTo>
                <a:lnTo>
                  <a:pt x="461" y="461"/>
                </a:lnTo>
                <a:lnTo>
                  <a:pt x="455" y="460"/>
                </a:lnTo>
                <a:lnTo>
                  <a:pt x="450" y="457"/>
                </a:lnTo>
                <a:lnTo>
                  <a:pt x="446" y="453"/>
                </a:lnTo>
                <a:lnTo>
                  <a:pt x="444" y="448"/>
                </a:lnTo>
                <a:lnTo>
                  <a:pt x="442" y="441"/>
                </a:lnTo>
                <a:lnTo>
                  <a:pt x="444" y="436"/>
                </a:lnTo>
                <a:lnTo>
                  <a:pt x="446" y="431"/>
                </a:lnTo>
                <a:lnTo>
                  <a:pt x="450" y="427"/>
                </a:lnTo>
                <a:lnTo>
                  <a:pt x="455" y="424"/>
                </a:lnTo>
                <a:lnTo>
                  <a:pt x="461" y="423"/>
                </a:lnTo>
                <a:close/>
                <a:moveTo>
                  <a:pt x="351" y="423"/>
                </a:moveTo>
                <a:lnTo>
                  <a:pt x="356" y="424"/>
                </a:lnTo>
                <a:lnTo>
                  <a:pt x="361" y="427"/>
                </a:lnTo>
                <a:lnTo>
                  <a:pt x="365" y="431"/>
                </a:lnTo>
                <a:lnTo>
                  <a:pt x="368" y="436"/>
                </a:lnTo>
                <a:lnTo>
                  <a:pt x="369" y="441"/>
                </a:lnTo>
                <a:lnTo>
                  <a:pt x="368" y="448"/>
                </a:lnTo>
                <a:lnTo>
                  <a:pt x="365" y="453"/>
                </a:lnTo>
                <a:lnTo>
                  <a:pt x="361" y="457"/>
                </a:lnTo>
                <a:lnTo>
                  <a:pt x="356" y="460"/>
                </a:lnTo>
                <a:lnTo>
                  <a:pt x="351" y="461"/>
                </a:lnTo>
                <a:lnTo>
                  <a:pt x="344" y="460"/>
                </a:lnTo>
                <a:lnTo>
                  <a:pt x="339" y="457"/>
                </a:lnTo>
                <a:lnTo>
                  <a:pt x="335" y="453"/>
                </a:lnTo>
                <a:lnTo>
                  <a:pt x="332" y="448"/>
                </a:lnTo>
                <a:lnTo>
                  <a:pt x="332" y="441"/>
                </a:lnTo>
                <a:lnTo>
                  <a:pt x="332" y="436"/>
                </a:lnTo>
                <a:lnTo>
                  <a:pt x="335" y="431"/>
                </a:lnTo>
                <a:lnTo>
                  <a:pt x="339" y="427"/>
                </a:lnTo>
                <a:lnTo>
                  <a:pt x="344" y="424"/>
                </a:lnTo>
                <a:lnTo>
                  <a:pt x="351" y="423"/>
                </a:lnTo>
                <a:close/>
                <a:moveTo>
                  <a:pt x="203" y="368"/>
                </a:moveTo>
                <a:lnTo>
                  <a:pt x="170" y="372"/>
                </a:lnTo>
                <a:lnTo>
                  <a:pt x="138" y="381"/>
                </a:lnTo>
                <a:lnTo>
                  <a:pt x="110" y="397"/>
                </a:lnTo>
                <a:lnTo>
                  <a:pt x="86" y="417"/>
                </a:lnTo>
                <a:lnTo>
                  <a:pt x="65" y="441"/>
                </a:lnTo>
                <a:lnTo>
                  <a:pt x="49" y="470"/>
                </a:lnTo>
                <a:lnTo>
                  <a:pt x="40" y="500"/>
                </a:lnTo>
                <a:lnTo>
                  <a:pt x="38" y="534"/>
                </a:lnTo>
                <a:lnTo>
                  <a:pt x="40" y="567"/>
                </a:lnTo>
                <a:lnTo>
                  <a:pt x="49" y="599"/>
                </a:lnTo>
                <a:lnTo>
                  <a:pt x="65" y="627"/>
                </a:lnTo>
                <a:lnTo>
                  <a:pt x="86" y="651"/>
                </a:lnTo>
                <a:lnTo>
                  <a:pt x="110" y="672"/>
                </a:lnTo>
                <a:lnTo>
                  <a:pt x="138" y="686"/>
                </a:lnTo>
                <a:lnTo>
                  <a:pt x="170" y="697"/>
                </a:lnTo>
                <a:lnTo>
                  <a:pt x="203" y="699"/>
                </a:lnTo>
                <a:lnTo>
                  <a:pt x="237" y="697"/>
                </a:lnTo>
                <a:lnTo>
                  <a:pt x="268" y="686"/>
                </a:lnTo>
                <a:lnTo>
                  <a:pt x="296" y="672"/>
                </a:lnTo>
                <a:lnTo>
                  <a:pt x="320" y="651"/>
                </a:lnTo>
                <a:lnTo>
                  <a:pt x="340" y="626"/>
                </a:lnTo>
                <a:lnTo>
                  <a:pt x="470" y="626"/>
                </a:lnTo>
                <a:lnTo>
                  <a:pt x="491" y="651"/>
                </a:lnTo>
                <a:lnTo>
                  <a:pt x="516" y="672"/>
                </a:lnTo>
                <a:lnTo>
                  <a:pt x="543" y="686"/>
                </a:lnTo>
                <a:lnTo>
                  <a:pt x="575" y="697"/>
                </a:lnTo>
                <a:lnTo>
                  <a:pt x="609" y="699"/>
                </a:lnTo>
                <a:lnTo>
                  <a:pt x="641" y="697"/>
                </a:lnTo>
                <a:lnTo>
                  <a:pt x="673" y="686"/>
                </a:lnTo>
                <a:lnTo>
                  <a:pt x="700" y="672"/>
                </a:lnTo>
                <a:lnTo>
                  <a:pt x="725" y="651"/>
                </a:lnTo>
                <a:lnTo>
                  <a:pt x="746" y="627"/>
                </a:lnTo>
                <a:lnTo>
                  <a:pt x="761" y="599"/>
                </a:lnTo>
                <a:lnTo>
                  <a:pt x="771" y="567"/>
                </a:lnTo>
                <a:lnTo>
                  <a:pt x="774" y="534"/>
                </a:lnTo>
                <a:lnTo>
                  <a:pt x="771" y="500"/>
                </a:lnTo>
                <a:lnTo>
                  <a:pt x="761" y="470"/>
                </a:lnTo>
                <a:lnTo>
                  <a:pt x="746" y="441"/>
                </a:lnTo>
                <a:lnTo>
                  <a:pt x="725" y="417"/>
                </a:lnTo>
                <a:lnTo>
                  <a:pt x="700" y="397"/>
                </a:lnTo>
                <a:lnTo>
                  <a:pt x="673" y="381"/>
                </a:lnTo>
                <a:lnTo>
                  <a:pt x="641" y="372"/>
                </a:lnTo>
                <a:lnTo>
                  <a:pt x="609" y="368"/>
                </a:lnTo>
                <a:lnTo>
                  <a:pt x="203" y="368"/>
                </a:lnTo>
                <a:close/>
                <a:moveTo>
                  <a:pt x="368" y="0"/>
                </a:moveTo>
                <a:lnTo>
                  <a:pt x="377" y="2"/>
                </a:lnTo>
                <a:lnTo>
                  <a:pt x="381" y="4"/>
                </a:lnTo>
                <a:lnTo>
                  <a:pt x="391" y="11"/>
                </a:lnTo>
                <a:lnTo>
                  <a:pt x="406" y="19"/>
                </a:lnTo>
                <a:lnTo>
                  <a:pt x="421" y="32"/>
                </a:lnTo>
                <a:lnTo>
                  <a:pt x="438" y="46"/>
                </a:lnTo>
                <a:lnTo>
                  <a:pt x="457" y="64"/>
                </a:lnTo>
                <a:lnTo>
                  <a:pt x="472" y="85"/>
                </a:lnTo>
                <a:lnTo>
                  <a:pt x="486" y="110"/>
                </a:lnTo>
                <a:lnTo>
                  <a:pt x="495" y="136"/>
                </a:lnTo>
                <a:lnTo>
                  <a:pt x="497" y="167"/>
                </a:lnTo>
                <a:lnTo>
                  <a:pt x="495" y="189"/>
                </a:lnTo>
                <a:lnTo>
                  <a:pt x="487" y="208"/>
                </a:lnTo>
                <a:lnTo>
                  <a:pt x="475" y="227"/>
                </a:lnTo>
                <a:lnTo>
                  <a:pt x="462" y="241"/>
                </a:lnTo>
                <a:lnTo>
                  <a:pt x="449" y="256"/>
                </a:lnTo>
                <a:lnTo>
                  <a:pt x="436" y="267"/>
                </a:lnTo>
                <a:lnTo>
                  <a:pt x="427" y="279"/>
                </a:lnTo>
                <a:lnTo>
                  <a:pt x="420" y="291"/>
                </a:lnTo>
                <a:lnTo>
                  <a:pt x="417" y="303"/>
                </a:lnTo>
                <a:lnTo>
                  <a:pt x="419" y="316"/>
                </a:lnTo>
                <a:lnTo>
                  <a:pt x="425" y="331"/>
                </a:lnTo>
                <a:lnTo>
                  <a:pt x="609" y="331"/>
                </a:lnTo>
                <a:lnTo>
                  <a:pt x="644" y="335"/>
                </a:lnTo>
                <a:lnTo>
                  <a:pt x="679" y="345"/>
                </a:lnTo>
                <a:lnTo>
                  <a:pt x="711" y="359"/>
                </a:lnTo>
                <a:lnTo>
                  <a:pt x="738" y="379"/>
                </a:lnTo>
                <a:lnTo>
                  <a:pt x="763" y="403"/>
                </a:lnTo>
                <a:lnTo>
                  <a:pt x="783" y="432"/>
                </a:lnTo>
                <a:lnTo>
                  <a:pt x="799" y="464"/>
                </a:lnTo>
                <a:lnTo>
                  <a:pt x="808" y="498"/>
                </a:lnTo>
                <a:lnTo>
                  <a:pt x="810" y="534"/>
                </a:lnTo>
                <a:lnTo>
                  <a:pt x="808" y="571"/>
                </a:lnTo>
                <a:lnTo>
                  <a:pt x="799" y="605"/>
                </a:lnTo>
                <a:lnTo>
                  <a:pt x="783" y="636"/>
                </a:lnTo>
                <a:lnTo>
                  <a:pt x="763" y="664"/>
                </a:lnTo>
                <a:lnTo>
                  <a:pt x="738" y="689"/>
                </a:lnTo>
                <a:lnTo>
                  <a:pt x="711" y="708"/>
                </a:lnTo>
                <a:lnTo>
                  <a:pt x="679" y="724"/>
                </a:lnTo>
                <a:lnTo>
                  <a:pt x="644" y="733"/>
                </a:lnTo>
                <a:lnTo>
                  <a:pt x="609" y="737"/>
                </a:lnTo>
                <a:lnTo>
                  <a:pt x="571" y="733"/>
                </a:lnTo>
                <a:lnTo>
                  <a:pt x="537" y="724"/>
                </a:lnTo>
                <a:lnTo>
                  <a:pt x="505" y="708"/>
                </a:lnTo>
                <a:lnTo>
                  <a:pt x="476" y="688"/>
                </a:lnTo>
                <a:lnTo>
                  <a:pt x="451" y="663"/>
                </a:lnTo>
                <a:lnTo>
                  <a:pt x="358" y="663"/>
                </a:lnTo>
                <a:lnTo>
                  <a:pt x="335" y="688"/>
                </a:lnTo>
                <a:lnTo>
                  <a:pt x="306" y="708"/>
                </a:lnTo>
                <a:lnTo>
                  <a:pt x="275" y="724"/>
                </a:lnTo>
                <a:lnTo>
                  <a:pt x="239" y="733"/>
                </a:lnTo>
                <a:lnTo>
                  <a:pt x="203" y="737"/>
                </a:lnTo>
                <a:lnTo>
                  <a:pt x="166" y="733"/>
                </a:lnTo>
                <a:lnTo>
                  <a:pt x="132" y="724"/>
                </a:lnTo>
                <a:lnTo>
                  <a:pt x="100" y="708"/>
                </a:lnTo>
                <a:lnTo>
                  <a:pt x="72" y="689"/>
                </a:lnTo>
                <a:lnTo>
                  <a:pt x="48" y="664"/>
                </a:lnTo>
                <a:lnTo>
                  <a:pt x="28" y="636"/>
                </a:lnTo>
                <a:lnTo>
                  <a:pt x="13" y="605"/>
                </a:lnTo>
                <a:lnTo>
                  <a:pt x="3" y="571"/>
                </a:lnTo>
                <a:lnTo>
                  <a:pt x="0" y="534"/>
                </a:lnTo>
                <a:lnTo>
                  <a:pt x="3" y="498"/>
                </a:lnTo>
                <a:lnTo>
                  <a:pt x="13" y="464"/>
                </a:lnTo>
                <a:lnTo>
                  <a:pt x="28" y="432"/>
                </a:lnTo>
                <a:lnTo>
                  <a:pt x="48" y="403"/>
                </a:lnTo>
                <a:lnTo>
                  <a:pt x="72" y="379"/>
                </a:lnTo>
                <a:lnTo>
                  <a:pt x="100" y="359"/>
                </a:lnTo>
                <a:lnTo>
                  <a:pt x="132" y="345"/>
                </a:lnTo>
                <a:lnTo>
                  <a:pt x="166" y="335"/>
                </a:lnTo>
                <a:lnTo>
                  <a:pt x="203" y="331"/>
                </a:lnTo>
                <a:lnTo>
                  <a:pt x="386" y="331"/>
                </a:lnTo>
                <a:lnTo>
                  <a:pt x="381" y="312"/>
                </a:lnTo>
                <a:lnTo>
                  <a:pt x="381" y="295"/>
                </a:lnTo>
                <a:lnTo>
                  <a:pt x="385" y="279"/>
                </a:lnTo>
                <a:lnTo>
                  <a:pt x="391" y="265"/>
                </a:lnTo>
                <a:lnTo>
                  <a:pt x="400" y="252"/>
                </a:lnTo>
                <a:lnTo>
                  <a:pt x="412" y="240"/>
                </a:lnTo>
                <a:lnTo>
                  <a:pt x="423" y="228"/>
                </a:lnTo>
                <a:lnTo>
                  <a:pt x="437" y="215"/>
                </a:lnTo>
                <a:lnTo>
                  <a:pt x="449" y="199"/>
                </a:lnTo>
                <a:lnTo>
                  <a:pt x="458" y="184"/>
                </a:lnTo>
                <a:lnTo>
                  <a:pt x="461" y="167"/>
                </a:lnTo>
                <a:lnTo>
                  <a:pt x="458" y="143"/>
                </a:lnTo>
                <a:lnTo>
                  <a:pt x="450" y="122"/>
                </a:lnTo>
                <a:lnTo>
                  <a:pt x="440" y="102"/>
                </a:lnTo>
                <a:lnTo>
                  <a:pt x="425" y="85"/>
                </a:lnTo>
                <a:lnTo>
                  <a:pt x="411" y="71"/>
                </a:lnTo>
                <a:lnTo>
                  <a:pt x="396" y="58"/>
                </a:lnTo>
                <a:lnTo>
                  <a:pt x="382" y="49"/>
                </a:lnTo>
                <a:lnTo>
                  <a:pt x="372" y="41"/>
                </a:lnTo>
                <a:lnTo>
                  <a:pt x="364" y="37"/>
                </a:lnTo>
                <a:lnTo>
                  <a:pt x="360" y="36"/>
                </a:lnTo>
                <a:lnTo>
                  <a:pt x="353" y="29"/>
                </a:lnTo>
                <a:lnTo>
                  <a:pt x="351" y="20"/>
                </a:lnTo>
                <a:lnTo>
                  <a:pt x="352" y="11"/>
                </a:lnTo>
                <a:lnTo>
                  <a:pt x="358" y="3"/>
                </a:lnTo>
                <a:lnTo>
                  <a:pt x="3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0" name="Freeform 6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16482" y="8507479"/>
            <a:ext cx="444098" cy="444098"/>
          </a:xfrm>
          <a:custGeom>
            <a:avLst/>
            <a:gdLst>
              <a:gd name="T0" fmla="*/ 497 w 810"/>
              <a:gd name="T1" fmla="*/ 589 h 810"/>
              <a:gd name="T2" fmla="*/ 509 w 810"/>
              <a:gd name="T3" fmla="*/ 593 h 810"/>
              <a:gd name="T4" fmla="*/ 515 w 810"/>
              <a:gd name="T5" fmla="*/ 602 h 810"/>
              <a:gd name="T6" fmla="*/ 515 w 810"/>
              <a:gd name="T7" fmla="*/ 614 h 810"/>
              <a:gd name="T8" fmla="*/ 509 w 810"/>
              <a:gd name="T9" fmla="*/ 622 h 810"/>
              <a:gd name="T10" fmla="*/ 497 w 810"/>
              <a:gd name="T11" fmla="*/ 626 h 810"/>
              <a:gd name="T12" fmla="*/ 382 w 810"/>
              <a:gd name="T13" fmla="*/ 624 h 810"/>
              <a:gd name="T14" fmla="*/ 372 w 810"/>
              <a:gd name="T15" fmla="*/ 618 h 810"/>
              <a:gd name="T16" fmla="*/ 368 w 810"/>
              <a:gd name="T17" fmla="*/ 607 h 810"/>
              <a:gd name="T18" fmla="*/ 372 w 810"/>
              <a:gd name="T19" fmla="*/ 597 h 810"/>
              <a:gd name="T20" fmla="*/ 382 w 810"/>
              <a:gd name="T21" fmla="*/ 590 h 810"/>
              <a:gd name="T22" fmla="*/ 202 w 810"/>
              <a:gd name="T23" fmla="*/ 331 h 810"/>
              <a:gd name="T24" fmla="*/ 210 w 810"/>
              <a:gd name="T25" fmla="*/ 334 h 810"/>
              <a:gd name="T26" fmla="*/ 214 w 810"/>
              <a:gd name="T27" fmla="*/ 335 h 810"/>
              <a:gd name="T28" fmla="*/ 361 w 810"/>
              <a:gd name="T29" fmla="*/ 445 h 810"/>
              <a:gd name="T30" fmla="*/ 366 w 810"/>
              <a:gd name="T31" fmla="*/ 451 h 810"/>
              <a:gd name="T32" fmla="*/ 368 w 810"/>
              <a:gd name="T33" fmla="*/ 461 h 810"/>
              <a:gd name="T34" fmla="*/ 366 w 810"/>
              <a:gd name="T35" fmla="*/ 468 h 810"/>
              <a:gd name="T36" fmla="*/ 361 w 810"/>
              <a:gd name="T37" fmla="*/ 475 h 810"/>
              <a:gd name="T38" fmla="*/ 214 w 810"/>
              <a:gd name="T39" fmla="*/ 585 h 810"/>
              <a:gd name="T40" fmla="*/ 210 w 810"/>
              <a:gd name="T41" fmla="*/ 588 h 810"/>
              <a:gd name="T42" fmla="*/ 202 w 810"/>
              <a:gd name="T43" fmla="*/ 589 h 810"/>
              <a:gd name="T44" fmla="*/ 192 w 810"/>
              <a:gd name="T45" fmla="*/ 585 h 810"/>
              <a:gd name="T46" fmla="*/ 185 w 810"/>
              <a:gd name="T47" fmla="*/ 576 h 810"/>
              <a:gd name="T48" fmla="*/ 185 w 810"/>
              <a:gd name="T49" fmla="*/ 567 h 810"/>
              <a:gd name="T50" fmla="*/ 189 w 810"/>
              <a:gd name="T51" fmla="*/ 559 h 810"/>
              <a:gd name="T52" fmla="*/ 192 w 810"/>
              <a:gd name="T53" fmla="*/ 556 h 810"/>
              <a:gd name="T54" fmla="*/ 192 w 810"/>
              <a:gd name="T55" fmla="*/ 364 h 810"/>
              <a:gd name="T56" fmla="*/ 189 w 810"/>
              <a:gd name="T57" fmla="*/ 361 h 810"/>
              <a:gd name="T58" fmla="*/ 185 w 810"/>
              <a:gd name="T59" fmla="*/ 353 h 810"/>
              <a:gd name="T60" fmla="*/ 185 w 810"/>
              <a:gd name="T61" fmla="*/ 344 h 810"/>
              <a:gd name="T62" fmla="*/ 192 w 810"/>
              <a:gd name="T63" fmla="*/ 335 h 810"/>
              <a:gd name="T64" fmla="*/ 202 w 810"/>
              <a:gd name="T65" fmla="*/ 331 h 810"/>
              <a:gd name="T66" fmla="*/ 59 w 810"/>
              <a:gd name="T67" fmla="*/ 39 h 810"/>
              <a:gd name="T68" fmla="*/ 40 w 810"/>
              <a:gd name="T69" fmla="*/ 59 h 810"/>
              <a:gd name="T70" fmla="*/ 37 w 810"/>
              <a:gd name="T71" fmla="*/ 737 h 810"/>
              <a:gd name="T72" fmla="*/ 48 w 810"/>
              <a:gd name="T73" fmla="*/ 762 h 810"/>
              <a:gd name="T74" fmla="*/ 74 w 810"/>
              <a:gd name="T75" fmla="*/ 773 h 810"/>
              <a:gd name="T76" fmla="*/ 751 w 810"/>
              <a:gd name="T77" fmla="*/ 770 h 810"/>
              <a:gd name="T78" fmla="*/ 771 w 810"/>
              <a:gd name="T79" fmla="*/ 750 h 810"/>
              <a:gd name="T80" fmla="*/ 773 w 810"/>
              <a:gd name="T81" fmla="*/ 73 h 810"/>
              <a:gd name="T82" fmla="*/ 763 w 810"/>
              <a:gd name="T83" fmla="*/ 47 h 810"/>
              <a:gd name="T84" fmla="*/ 737 w 810"/>
              <a:gd name="T85" fmla="*/ 36 h 810"/>
              <a:gd name="T86" fmla="*/ 74 w 810"/>
              <a:gd name="T87" fmla="*/ 0 h 810"/>
              <a:gd name="T88" fmla="*/ 760 w 810"/>
              <a:gd name="T89" fmla="*/ 4 h 810"/>
              <a:gd name="T90" fmla="*/ 797 w 810"/>
              <a:gd name="T91" fmla="*/ 30 h 810"/>
              <a:gd name="T92" fmla="*/ 810 w 810"/>
              <a:gd name="T93" fmla="*/ 73 h 810"/>
              <a:gd name="T94" fmla="*/ 807 w 810"/>
              <a:gd name="T95" fmla="*/ 759 h 810"/>
              <a:gd name="T96" fmla="*/ 780 w 810"/>
              <a:gd name="T97" fmla="*/ 796 h 810"/>
              <a:gd name="T98" fmla="*/ 737 w 810"/>
              <a:gd name="T99" fmla="*/ 810 h 810"/>
              <a:gd name="T100" fmla="*/ 50 w 810"/>
              <a:gd name="T101" fmla="*/ 806 h 810"/>
              <a:gd name="T102" fmla="*/ 13 w 810"/>
              <a:gd name="T103" fmla="*/ 780 h 810"/>
              <a:gd name="T104" fmla="*/ 0 w 810"/>
              <a:gd name="T105" fmla="*/ 737 h 810"/>
              <a:gd name="T106" fmla="*/ 3 w 810"/>
              <a:gd name="T107" fmla="*/ 50 h 810"/>
              <a:gd name="T108" fmla="*/ 30 w 810"/>
              <a:gd name="T109" fmla="*/ 14 h 810"/>
              <a:gd name="T110" fmla="*/ 74 w 810"/>
              <a:gd name="T111" fmla="*/ 0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10" h="810">
                <a:moveTo>
                  <a:pt x="387" y="589"/>
                </a:moveTo>
                <a:lnTo>
                  <a:pt x="497" y="589"/>
                </a:lnTo>
                <a:lnTo>
                  <a:pt x="503" y="590"/>
                </a:lnTo>
                <a:lnTo>
                  <a:pt x="509" y="593"/>
                </a:lnTo>
                <a:lnTo>
                  <a:pt x="513" y="597"/>
                </a:lnTo>
                <a:lnTo>
                  <a:pt x="515" y="602"/>
                </a:lnTo>
                <a:lnTo>
                  <a:pt x="515" y="607"/>
                </a:lnTo>
                <a:lnTo>
                  <a:pt x="515" y="614"/>
                </a:lnTo>
                <a:lnTo>
                  <a:pt x="513" y="618"/>
                </a:lnTo>
                <a:lnTo>
                  <a:pt x="509" y="622"/>
                </a:lnTo>
                <a:lnTo>
                  <a:pt x="503" y="624"/>
                </a:lnTo>
                <a:lnTo>
                  <a:pt x="497" y="626"/>
                </a:lnTo>
                <a:lnTo>
                  <a:pt x="387" y="626"/>
                </a:lnTo>
                <a:lnTo>
                  <a:pt x="382" y="624"/>
                </a:lnTo>
                <a:lnTo>
                  <a:pt x="376" y="622"/>
                </a:lnTo>
                <a:lnTo>
                  <a:pt x="372" y="618"/>
                </a:lnTo>
                <a:lnTo>
                  <a:pt x="370" y="614"/>
                </a:lnTo>
                <a:lnTo>
                  <a:pt x="368" y="607"/>
                </a:lnTo>
                <a:lnTo>
                  <a:pt x="370" y="602"/>
                </a:lnTo>
                <a:lnTo>
                  <a:pt x="372" y="597"/>
                </a:lnTo>
                <a:lnTo>
                  <a:pt x="376" y="593"/>
                </a:lnTo>
                <a:lnTo>
                  <a:pt x="382" y="590"/>
                </a:lnTo>
                <a:lnTo>
                  <a:pt x="387" y="589"/>
                </a:lnTo>
                <a:close/>
                <a:moveTo>
                  <a:pt x="202" y="331"/>
                </a:moveTo>
                <a:lnTo>
                  <a:pt x="206" y="331"/>
                </a:lnTo>
                <a:lnTo>
                  <a:pt x="210" y="334"/>
                </a:lnTo>
                <a:lnTo>
                  <a:pt x="214" y="335"/>
                </a:lnTo>
                <a:lnTo>
                  <a:pt x="214" y="335"/>
                </a:lnTo>
                <a:lnTo>
                  <a:pt x="361" y="445"/>
                </a:lnTo>
                <a:lnTo>
                  <a:pt x="361" y="445"/>
                </a:lnTo>
                <a:lnTo>
                  <a:pt x="363" y="449"/>
                </a:lnTo>
                <a:lnTo>
                  <a:pt x="366" y="451"/>
                </a:lnTo>
                <a:lnTo>
                  <a:pt x="367" y="455"/>
                </a:lnTo>
                <a:lnTo>
                  <a:pt x="368" y="461"/>
                </a:lnTo>
                <a:lnTo>
                  <a:pt x="367" y="465"/>
                </a:lnTo>
                <a:lnTo>
                  <a:pt x="366" y="468"/>
                </a:lnTo>
                <a:lnTo>
                  <a:pt x="363" y="471"/>
                </a:lnTo>
                <a:lnTo>
                  <a:pt x="361" y="475"/>
                </a:lnTo>
                <a:lnTo>
                  <a:pt x="361" y="475"/>
                </a:lnTo>
                <a:lnTo>
                  <a:pt x="214" y="585"/>
                </a:lnTo>
                <a:lnTo>
                  <a:pt x="214" y="585"/>
                </a:lnTo>
                <a:lnTo>
                  <a:pt x="210" y="588"/>
                </a:lnTo>
                <a:lnTo>
                  <a:pt x="206" y="589"/>
                </a:lnTo>
                <a:lnTo>
                  <a:pt x="202" y="589"/>
                </a:lnTo>
                <a:lnTo>
                  <a:pt x="197" y="588"/>
                </a:lnTo>
                <a:lnTo>
                  <a:pt x="192" y="585"/>
                </a:lnTo>
                <a:lnTo>
                  <a:pt x="188" y="581"/>
                </a:lnTo>
                <a:lnTo>
                  <a:pt x="185" y="576"/>
                </a:lnTo>
                <a:lnTo>
                  <a:pt x="184" y="571"/>
                </a:lnTo>
                <a:lnTo>
                  <a:pt x="185" y="567"/>
                </a:lnTo>
                <a:lnTo>
                  <a:pt x="186" y="563"/>
                </a:lnTo>
                <a:lnTo>
                  <a:pt x="189" y="559"/>
                </a:lnTo>
                <a:lnTo>
                  <a:pt x="192" y="556"/>
                </a:lnTo>
                <a:lnTo>
                  <a:pt x="192" y="556"/>
                </a:lnTo>
                <a:lnTo>
                  <a:pt x="319" y="461"/>
                </a:lnTo>
                <a:lnTo>
                  <a:pt x="192" y="364"/>
                </a:lnTo>
                <a:lnTo>
                  <a:pt x="192" y="364"/>
                </a:lnTo>
                <a:lnTo>
                  <a:pt x="189" y="361"/>
                </a:lnTo>
                <a:lnTo>
                  <a:pt x="186" y="357"/>
                </a:lnTo>
                <a:lnTo>
                  <a:pt x="185" y="353"/>
                </a:lnTo>
                <a:lnTo>
                  <a:pt x="184" y="349"/>
                </a:lnTo>
                <a:lnTo>
                  <a:pt x="185" y="344"/>
                </a:lnTo>
                <a:lnTo>
                  <a:pt x="188" y="339"/>
                </a:lnTo>
                <a:lnTo>
                  <a:pt x="192" y="335"/>
                </a:lnTo>
                <a:lnTo>
                  <a:pt x="197" y="332"/>
                </a:lnTo>
                <a:lnTo>
                  <a:pt x="202" y="331"/>
                </a:lnTo>
                <a:close/>
                <a:moveTo>
                  <a:pt x="74" y="36"/>
                </a:moveTo>
                <a:lnTo>
                  <a:pt x="59" y="39"/>
                </a:lnTo>
                <a:lnTo>
                  <a:pt x="48" y="47"/>
                </a:lnTo>
                <a:lnTo>
                  <a:pt x="40" y="59"/>
                </a:lnTo>
                <a:lnTo>
                  <a:pt x="37" y="73"/>
                </a:lnTo>
                <a:lnTo>
                  <a:pt x="37" y="737"/>
                </a:lnTo>
                <a:lnTo>
                  <a:pt x="40" y="750"/>
                </a:lnTo>
                <a:lnTo>
                  <a:pt x="48" y="762"/>
                </a:lnTo>
                <a:lnTo>
                  <a:pt x="59" y="770"/>
                </a:lnTo>
                <a:lnTo>
                  <a:pt x="74" y="773"/>
                </a:lnTo>
                <a:lnTo>
                  <a:pt x="737" y="773"/>
                </a:lnTo>
                <a:lnTo>
                  <a:pt x="751" y="770"/>
                </a:lnTo>
                <a:lnTo>
                  <a:pt x="763" y="762"/>
                </a:lnTo>
                <a:lnTo>
                  <a:pt x="771" y="750"/>
                </a:lnTo>
                <a:lnTo>
                  <a:pt x="773" y="737"/>
                </a:lnTo>
                <a:lnTo>
                  <a:pt x="773" y="73"/>
                </a:lnTo>
                <a:lnTo>
                  <a:pt x="771" y="59"/>
                </a:lnTo>
                <a:lnTo>
                  <a:pt x="763" y="47"/>
                </a:lnTo>
                <a:lnTo>
                  <a:pt x="751" y="39"/>
                </a:lnTo>
                <a:lnTo>
                  <a:pt x="737" y="36"/>
                </a:lnTo>
                <a:lnTo>
                  <a:pt x="74" y="36"/>
                </a:lnTo>
                <a:close/>
                <a:moveTo>
                  <a:pt x="74" y="0"/>
                </a:moveTo>
                <a:lnTo>
                  <a:pt x="737" y="0"/>
                </a:lnTo>
                <a:lnTo>
                  <a:pt x="760" y="4"/>
                </a:lnTo>
                <a:lnTo>
                  <a:pt x="780" y="14"/>
                </a:lnTo>
                <a:lnTo>
                  <a:pt x="797" y="30"/>
                </a:lnTo>
                <a:lnTo>
                  <a:pt x="807" y="50"/>
                </a:lnTo>
                <a:lnTo>
                  <a:pt x="810" y="73"/>
                </a:lnTo>
                <a:lnTo>
                  <a:pt x="810" y="737"/>
                </a:lnTo>
                <a:lnTo>
                  <a:pt x="807" y="759"/>
                </a:lnTo>
                <a:lnTo>
                  <a:pt x="797" y="780"/>
                </a:lnTo>
                <a:lnTo>
                  <a:pt x="780" y="796"/>
                </a:lnTo>
                <a:lnTo>
                  <a:pt x="760" y="806"/>
                </a:lnTo>
                <a:lnTo>
                  <a:pt x="737" y="810"/>
                </a:lnTo>
                <a:lnTo>
                  <a:pt x="74" y="810"/>
                </a:lnTo>
                <a:lnTo>
                  <a:pt x="50" y="806"/>
                </a:lnTo>
                <a:lnTo>
                  <a:pt x="30" y="796"/>
                </a:lnTo>
                <a:lnTo>
                  <a:pt x="13" y="780"/>
                </a:lnTo>
                <a:lnTo>
                  <a:pt x="3" y="759"/>
                </a:lnTo>
                <a:lnTo>
                  <a:pt x="0" y="737"/>
                </a:lnTo>
                <a:lnTo>
                  <a:pt x="0" y="73"/>
                </a:lnTo>
                <a:lnTo>
                  <a:pt x="3" y="50"/>
                </a:lnTo>
                <a:lnTo>
                  <a:pt x="13" y="30"/>
                </a:lnTo>
                <a:lnTo>
                  <a:pt x="30" y="14"/>
                </a:lnTo>
                <a:lnTo>
                  <a:pt x="50" y="4"/>
                </a:lnTo>
                <a:lnTo>
                  <a:pt x="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1" name="Freeform 6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79238" y="8507479"/>
            <a:ext cx="444645" cy="444098"/>
          </a:xfrm>
          <a:custGeom>
            <a:avLst/>
            <a:gdLst>
              <a:gd name="T0" fmla="*/ 435 w 811"/>
              <a:gd name="T1" fmla="*/ 703 h 810"/>
              <a:gd name="T2" fmla="*/ 442 w 811"/>
              <a:gd name="T3" fmla="*/ 724 h 810"/>
              <a:gd name="T4" fmla="*/ 425 w 811"/>
              <a:gd name="T5" fmla="*/ 737 h 810"/>
              <a:gd name="T6" fmla="*/ 226 w 811"/>
              <a:gd name="T7" fmla="*/ 729 h 810"/>
              <a:gd name="T8" fmla="*/ 226 w 811"/>
              <a:gd name="T9" fmla="*/ 707 h 810"/>
              <a:gd name="T10" fmla="*/ 167 w 811"/>
              <a:gd name="T11" fmla="*/ 699 h 810"/>
              <a:gd name="T12" fmla="*/ 184 w 811"/>
              <a:gd name="T13" fmla="*/ 712 h 810"/>
              <a:gd name="T14" fmla="*/ 177 w 811"/>
              <a:gd name="T15" fmla="*/ 733 h 810"/>
              <a:gd name="T16" fmla="*/ 155 w 811"/>
              <a:gd name="T17" fmla="*/ 733 h 810"/>
              <a:gd name="T18" fmla="*/ 148 w 811"/>
              <a:gd name="T19" fmla="*/ 712 h 810"/>
              <a:gd name="T20" fmla="*/ 167 w 811"/>
              <a:gd name="T21" fmla="*/ 699 h 810"/>
              <a:gd name="T22" fmla="*/ 108 w 811"/>
              <a:gd name="T23" fmla="*/ 707 h 810"/>
              <a:gd name="T24" fmla="*/ 108 w 811"/>
              <a:gd name="T25" fmla="*/ 729 h 810"/>
              <a:gd name="T26" fmla="*/ 87 w 811"/>
              <a:gd name="T27" fmla="*/ 736 h 810"/>
              <a:gd name="T28" fmla="*/ 74 w 811"/>
              <a:gd name="T29" fmla="*/ 717 h 810"/>
              <a:gd name="T30" fmla="*/ 87 w 811"/>
              <a:gd name="T31" fmla="*/ 700 h 810"/>
              <a:gd name="T32" fmla="*/ 40 w 811"/>
              <a:gd name="T33" fmla="*/ 750 h 810"/>
              <a:gd name="T34" fmla="*/ 738 w 811"/>
              <a:gd name="T35" fmla="*/ 773 h 810"/>
              <a:gd name="T36" fmla="*/ 775 w 811"/>
              <a:gd name="T37" fmla="*/ 737 h 810"/>
              <a:gd name="T38" fmla="*/ 44 w 811"/>
              <a:gd name="T39" fmla="*/ 626 h 810"/>
              <a:gd name="T40" fmla="*/ 407 w 811"/>
              <a:gd name="T41" fmla="*/ 146 h 810"/>
              <a:gd name="T42" fmla="*/ 424 w 811"/>
              <a:gd name="T43" fmla="*/ 160 h 810"/>
              <a:gd name="T44" fmla="*/ 417 w 811"/>
              <a:gd name="T45" fmla="*/ 180 h 810"/>
              <a:gd name="T46" fmla="*/ 395 w 811"/>
              <a:gd name="T47" fmla="*/ 180 h 810"/>
              <a:gd name="T48" fmla="*/ 388 w 811"/>
              <a:gd name="T49" fmla="*/ 160 h 810"/>
              <a:gd name="T50" fmla="*/ 407 w 811"/>
              <a:gd name="T51" fmla="*/ 146 h 810"/>
              <a:gd name="T52" fmla="*/ 163 w 811"/>
              <a:gd name="T53" fmla="*/ 136 h 810"/>
              <a:gd name="T54" fmla="*/ 645 w 811"/>
              <a:gd name="T55" fmla="*/ 368 h 810"/>
              <a:gd name="T56" fmla="*/ 653 w 811"/>
              <a:gd name="T57" fmla="*/ 132 h 810"/>
              <a:gd name="T58" fmla="*/ 675 w 811"/>
              <a:gd name="T59" fmla="*/ 132 h 810"/>
              <a:gd name="T60" fmla="*/ 683 w 811"/>
              <a:gd name="T61" fmla="*/ 368 h 810"/>
              <a:gd name="T62" fmla="*/ 734 w 811"/>
              <a:gd name="T63" fmla="*/ 376 h 810"/>
              <a:gd name="T64" fmla="*/ 810 w 811"/>
              <a:gd name="T65" fmla="*/ 637 h 810"/>
              <a:gd name="T66" fmla="*/ 809 w 811"/>
              <a:gd name="T67" fmla="*/ 681 h 810"/>
              <a:gd name="T68" fmla="*/ 807 w 811"/>
              <a:gd name="T69" fmla="*/ 759 h 810"/>
              <a:gd name="T70" fmla="*/ 738 w 811"/>
              <a:gd name="T71" fmla="*/ 810 h 810"/>
              <a:gd name="T72" fmla="*/ 15 w 811"/>
              <a:gd name="T73" fmla="*/ 780 h 810"/>
              <a:gd name="T74" fmla="*/ 2 w 811"/>
              <a:gd name="T75" fmla="*/ 690 h 810"/>
              <a:gd name="T76" fmla="*/ 0 w 811"/>
              <a:gd name="T77" fmla="*/ 641 h 810"/>
              <a:gd name="T78" fmla="*/ 75 w 811"/>
              <a:gd name="T79" fmla="*/ 379 h 810"/>
              <a:gd name="T80" fmla="*/ 92 w 811"/>
              <a:gd name="T81" fmla="*/ 368 h 810"/>
              <a:gd name="T82" fmla="*/ 133 w 811"/>
              <a:gd name="T83" fmla="*/ 136 h 810"/>
              <a:gd name="T84" fmla="*/ 407 w 811"/>
              <a:gd name="T85" fmla="*/ 73 h 810"/>
              <a:gd name="T86" fmla="*/ 476 w 811"/>
              <a:gd name="T87" fmla="*/ 106 h 810"/>
              <a:gd name="T88" fmla="*/ 407 w 811"/>
              <a:gd name="T89" fmla="*/ 110 h 810"/>
              <a:gd name="T90" fmla="*/ 332 w 811"/>
              <a:gd name="T91" fmla="*/ 110 h 810"/>
              <a:gd name="T92" fmla="*/ 407 w 811"/>
              <a:gd name="T93" fmla="*/ 73 h 810"/>
              <a:gd name="T94" fmla="*/ 501 w 811"/>
              <a:gd name="T95" fmla="*/ 30 h 810"/>
              <a:gd name="T96" fmla="*/ 459 w 811"/>
              <a:gd name="T97" fmla="*/ 48 h 810"/>
              <a:gd name="T98" fmla="*/ 350 w 811"/>
              <a:gd name="T99" fmla="*/ 50 h 810"/>
              <a:gd name="T100" fmla="*/ 300 w 811"/>
              <a:gd name="T101" fmla="*/ 38 h 810"/>
              <a:gd name="T102" fmla="*/ 407 w 811"/>
              <a:gd name="T103" fmla="*/ 0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11" h="810">
                <a:moveTo>
                  <a:pt x="240" y="699"/>
                </a:moveTo>
                <a:lnTo>
                  <a:pt x="425" y="699"/>
                </a:lnTo>
                <a:lnTo>
                  <a:pt x="430" y="700"/>
                </a:lnTo>
                <a:lnTo>
                  <a:pt x="435" y="703"/>
                </a:lnTo>
                <a:lnTo>
                  <a:pt x="439" y="707"/>
                </a:lnTo>
                <a:lnTo>
                  <a:pt x="442" y="712"/>
                </a:lnTo>
                <a:lnTo>
                  <a:pt x="443" y="717"/>
                </a:lnTo>
                <a:lnTo>
                  <a:pt x="442" y="724"/>
                </a:lnTo>
                <a:lnTo>
                  <a:pt x="439" y="729"/>
                </a:lnTo>
                <a:lnTo>
                  <a:pt x="435" y="733"/>
                </a:lnTo>
                <a:lnTo>
                  <a:pt x="430" y="736"/>
                </a:lnTo>
                <a:lnTo>
                  <a:pt x="425" y="737"/>
                </a:lnTo>
                <a:lnTo>
                  <a:pt x="240" y="737"/>
                </a:lnTo>
                <a:lnTo>
                  <a:pt x="234" y="736"/>
                </a:lnTo>
                <a:lnTo>
                  <a:pt x="230" y="733"/>
                </a:lnTo>
                <a:lnTo>
                  <a:pt x="226" y="729"/>
                </a:lnTo>
                <a:lnTo>
                  <a:pt x="223" y="724"/>
                </a:lnTo>
                <a:lnTo>
                  <a:pt x="222" y="717"/>
                </a:lnTo>
                <a:lnTo>
                  <a:pt x="223" y="712"/>
                </a:lnTo>
                <a:lnTo>
                  <a:pt x="226" y="707"/>
                </a:lnTo>
                <a:lnTo>
                  <a:pt x="230" y="703"/>
                </a:lnTo>
                <a:lnTo>
                  <a:pt x="234" y="700"/>
                </a:lnTo>
                <a:lnTo>
                  <a:pt x="240" y="699"/>
                </a:lnTo>
                <a:close/>
                <a:moveTo>
                  <a:pt x="167" y="699"/>
                </a:moveTo>
                <a:lnTo>
                  <a:pt x="172" y="700"/>
                </a:lnTo>
                <a:lnTo>
                  <a:pt x="177" y="703"/>
                </a:lnTo>
                <a:lnTo>
                  <a:pt x="181" y="707"/>
                </a:lnTo>
                <a:lnTo>
                  <a:pt x="184" y="712"/>
                </a:lnTo>
                <a:lnTo>
                  <a:pt x="185" y="717"/>
                </a:lnTo>
                <a:lnTo>
                  <a:pt x="184" y="724"/>
                </a:lnTo>
                <a:lnTo>
                  <a:pt x="181" y="729"/>
                </a:lnTo>
                <a:lnTo>
                  <a:pt x="177" y="733"/>
                </a:lnTo>
                <a:lnTo>
                  <a:pt x="172" y="736"/>
                </a:lnTo>
                <a:lnTo>
                  <a:pt x="167" y="737"/>
                </a:lnTo>
                <a:lnTo>
                  <a:pt x="160" y="736"/>
                </a:lnTo>
                <a:lnTo>
                  <a:pt x="155" y="733"/>
                </a:lnTo>
                <a:lnTo>
                  <a:pt x="151" y="729"/>
                </a:lnTo>
                <a:lnTo>
                  <a:pt x="148" y="724"/>
                </a:lnTo>
                <a:lnTo>
                  <a:pt x="148" y="717"/>
                </a:lnTo>
                <a:lnTo>
                  <a:pt x="148" y="712"/>
                </a:lnTo>
                <a:lnTo>
                  <a:pt x="151" y="707"/>
                </a:lnTo>
                <a:lnTo>
                  <a:pt x="155" y="703"/>
                </a:lnTo>
                <a:lnTo>
                  <a:pt x="160" y="700"/>
                </a:lnTo>
                <a:lnTo>
                  <a:pt x="167" y="699"/>
                </a:lnTo>
                <a:close/>
                <a:moveTo>
                  <a:pt x="92" y="699"/>
                </a:moveTo>
                <a:lnTo>
                  <a:pt x="99" y="700"/>
                </a:lnTo>
                <a:lnTo>
                  <a:pt x="104" y="703"/>
                </a:lnTo>
                <a:lnTo>
                  <a:pt x="108" y="707"/>
                </a:lnTo>
                <a:lnTo>
                  <a:pt x="110" y="712"/>
                </a:lnTo>
                <a:lnTo>
                  <a:pt x="110" y="717"/>
                </a:lnTo>
                <a:lnTo>
                  <a:pt x="110" y="724"/>
                </a:lnTo>
                <a:lnTo>
                  <a:pt x="108" y="729"/>
                </a:lnTo>
                <a:lnTo>
                  <a:pt x="104" y="733"/>
                </a:lnTo>
                <a:lnTo>
                  <a:pt x="99" y="736"/>
                </a:lnTo>
                <a:lnTo>
                  <a:pt x="92" y="737"/>
                </a:lnTo>
                <a:lnTo>
                  <a:pt x="87" y="736"/>
                </a:lnTo>
                <a:lnTo>
                  <a:pt x="82" y="733"/>
                </a:lnTo>
                <a:lnTo>
                  <a:pt x="78" y="729"/>
                </a:lnTo>
                <a:lnTo>
                  <a:pt x="75" y="724"/>
                </a:lnTo>
                <a:lnTo>
                  <a:pt x="74" y="717"/>
                </a:lnTo>
                <a:lnTo>
                  <a:pt x="75" y="712"/>
                </a:lnTo>
                <a:lnTo>
                  <a:pt x="78" y="707"/>
                </a:lnTo>
                <a:lnTo>
                  <a:pt x="82" y="703"/>
                </a:lnTo>
                <a:lnTo>
                  <a:pt x="87" y="700"/>
                </a:lnTo>
                <a:lnTo>
                  <a:pt x="92" y="699"/>
                </a:lnTo>
                <a:close/>
                <a:moveTo>
                  <a:pt x="37" y="662"/>
                </a:moveTo>
                <a:lnTo>
                  <a:pt x="37" y="737"/>
                </a:lnTo>
                <a:lnTo>
                  <a:pt x="40" y="750"/>
                </a:lnTo>
                <a:lnTo>
                  <a:pt x="48" y="762"/>
                </a:lnTo>
                <a:lnTo>
                  <a:pt x="59" y="770"/>
                </a:lnTo>
                <a:lnTo>
                  <a:pt x="74" y="773"/>
                </a:lnTo>
                <a:lnTo>
                  <a:pt x="738" y="773"/>
                </a:lnTo>
                <a:lnTo>
                  <a:pt x="752" y="770"/>
                </a:lnTo>
                <a:lnTo>
                  <a:pt x="764" y="762"/>
                </a:lnTo>
                <a:lnTo>
                  <a:pt x="772" y="750"/>
                </a:lnTo>
                <a:lnTo>
                  <a:pt x="775" y="737"/>
                </a:lnTo>
                <a:lnTo>
                  <a:pt x="775" y="662"/>
                </a:lnTo>
                <a:lnTo>
                  <a:pt x="37" y="662"/>
                </a:lnTo>
                <a:close/>
                <a:moveTo>
                  <a:pt x="107" y="404"/>
                </a:moveTo>
                <a:lnTo>
                  <a:pt x="44" y="626"/>
                </a:lnTo>
                <a:lnTo>
                  <a:pt x="768" y="626"/>
                </a:lnTo>
                <a:lnTo>
                  <a:pt x="705" y="404"/>
                </a:lnTo>
                <a:lnTo>
                  <a:pt x="107" y="404"/>
                </a:lnTo>
                <a:close/>
                <a:moveTo>
                  <a:pt x="407" y="146"/>
                </a:moveTo>
                <a:lnTo>
                  <a:pt x="412" y="148"/>
                </a:lnTo>
                <a:lnTo>
                  <a:pt x="417" y="150"/>
                </a:lnTo>
                <a:lnTo>
                  <a:pt x="421" y="154"/>
                </a:lnTo>
                <a:lnTo>
                  <a:pt x="424" y="160"/>
                </a:lnTo>
                <a:lnTo>
                  <a:pt x="425" y="166"/>
                </a:lnTo>
                <a:lnTo>
                  <a:pt x="424" y="171"/>
                </a:lnTo>
                <a:lnTo>
                  <a:pt x="421" y="177"/>
                </a:lnTo>
                <a:lnTo>
                  <a:pt x="417" y="180"/>
                </a:lnTo>
                <a:lnTo>
                  <a:pt x="412" y="183"/>
                </a:lnTo>
                <a:lnTo>
                  <a:pt x="407" y="184"/>
                </a:lnTo>
                <a:lnTo>
                  <a:pt x="400" y="183"/>
                </a:lnTo>
                <a:lnTo>
                  <a:pt x="395" y="180"/>
                </a:lnTo>
                <a:lnTo>
                  <a:pt x="391" y="177"/>
                </a:lnTo>
                <a:lnTo>
                  <a:pt x="388" y="171"/>
                </a:lnTo>
                <a:lnTo>
                  <a:pt x="387" y="166"/>
                </a:lnTo>
                <a:lnTo>
                  <a:pt x="388" y="160"/>
                </a:lnTo>
                <a:lnTo>
                  <a:pt x="391" y="154"/>
                </a:lnTo>
                <a:lnTo>
                  <a:pt x="395" y="150"/>
                </a:lnTo>
                <a:lnTo>
                  <a:pt x="400" y="148"/>
                </a:lnTo>
                <a:lnTo>
                  <a:pt x="407" y="146"/>
                </a:lnTo>
                <a:close/>
                <a:moveTo>
                  <a:pt x="148" y="128"/>
                </a:moveTo>
                <a:lnTo>
                  <a:pt x="154" y="129"/>
                </a:lnTo>
                <a:lnTo>
                  <a:pt x="159" y="132"/>
                </a:lnTo>
                <a:lnTo>
                  <a:pt x="163" y="136"/>
                </a:lnTo>
                <a:lnTo>
                  <a:pt x="166" y="141"/>
                </a:lnTo>
                <a:lnTo>
                  <a:pt x="167" y="146"/>
                </a:lnTo>
                <a:lnTo>
                  <a:pt x="167" y="368"/>
                </a:lnTo>
                <a:lnTo>
                  <a:pt x="645" y="368"/>
                </a:lnTo>
                <a:lnTo>
                  <a:pt x="645" y="146"/>
                </a:lnTo>
                <a:lnTo>
                  <a:pt x="646" y="141"/>
                </a:lnTo>
                <a:lnTo>
                  <a:pt x="649" y="136"/>
                </a:lnTo>
                <a:lnTo>
                  <a:pt x="653" y="132"/>
                </a:lnTo>
                <a:lnTo>
                  <a:pt x="658" y="129"/>
                </a:lnTo>
                <a:lnTo>
                  <a:pt x="663" y="128"/>
                </a:lnTo>
                <a:lnTo>
                  <a:pt x="670" y="129"/>
                </a:lnTo>
                <a:lnTo>
                  <a:pt x="675" y="132"/>
                </a:lnTo>
                <a:lnTo>
                  <a:pt x="679" y="136"/>
                </a:lnTo>
                <a:lnTo>
                  <a:pt x="682" y="141"/>
                </a:lnTo>
                <a:lnTo>
                  <a:pt x="683" y="146"/>
                </a:lnTo>
                <a:lnTo>
                  <a:pt x="683" y="368"/>
                </a:lnTo>
                <a:lnTo>
                  <a:pt x="720" y="368"/>
                </a:lnTo>
                <a:lnTo>
                  <a:pt x="725" y="369"/>
                </a:lnTo>
                <a:lnTo>
                  <a:pt x="730" y="372"/>
                </a:lnTo>
                <a:lnTo>
                  <a:pt x="734" y="376"/>
                </a:lnTo>
                <a:lnTo>
                  <a:pt x="737" y="379"/>
                </a:lnTo>
                <a:lnTo>
                  <a:pt x="737" y="379"/>
                </a:lnTo>
                <a:lnTo>
                  <a:pt x="810" y="637"/>
                </a:lnTo>
                <a:lnTo>
                  <a:pt x="810" y="637"/>
                </a:lnTo>
                <a:lnTo>
                  <a:pt x="811" y="641"/>
                </a:lnTo>
                <a:lnTo>
                  <a:pt x="811" y="644"/>
                </a:lnTo>
                <a:lnTo>
                  <a:pt x="811" y="681"/>
                </a:lnTo>
                <a:lnTo>
                  <a:pt x="809" y="681"/>
                </a:lnTo>
                <a:lnTo>
                  <a:pt x="810" y="690"/>
                </a:lnTo>
                <a:lnTo>
                  <a:pt x="811" y="699"/>
                </a:lnTo>
                <a:lnTo>
                  <a:pt x="811" y="737"/>
                </a:lnTo>
                <a:lnTo>
                  <a:pt x="807" y="759"/>
                </a:lnTo>
                <a:lnTo>
                  <a:pt x="797" y="780"/>
                </a:lnTo>
                <a:lnTo>
                  <a:pt x="781" y="796"/>
                </a:lnTo>
                <a:lnTo>
                  <a:pt x="760" y="806"/>
                </a:lnTo>
                <a:lnTo>
                  <a:pt x="738" y="810"/>
                </a:lnTo>
                <a:lnTo>
                  <a:pt x="74" y="810"/>
                </a:lnTo>
                <a:lnTo>
                  <a:pt x="52" y="806"/>
                </a:lnTo>
                <a:lnTo>
                  <a:pt x="31" y="796"/>
                </a:lnTo>
                <a:lnTo>
                  <a:pt x="15" y="780"/>
                </a:lnTo>
                <a:lnTo>
                  <a:pt x="4" y="759"/>
                </a:lnTo>
                <a:lnTo>
                  <a:pt x="0" y="737"/>
                </a:lnTo>
                <a:lnTo>
                  <a:pt x="0" y="699"/>
                </a:lnTo>
                <a:lnTo>
                  <a:pt x="2" y="690"/>
                </a:lnTo>
                <a:lnTo>
                  <a:pt x="3" y="681"/>
                </a:lnTo>
                <a:lnTo>
                  <a:pt x="0" y="681"/>
                </a:lnTo>
                <a:lnTo>
                  <a:pt x="0" y="644"/>
                </a:lnTo>
                <a:lnTo>
                  <a:pt x="0" y="641"/>
                </a:lnTo>
                <a:lnTo>
                  <a:pt x="2" y="637"/>
                </a:lnTo>
                <a:lnTo>
                  <a:pt x="2" y="637"/>
                </a:lnTo>
                <a:lnTo>
                  <a:pt x="75" y="379"/>
                </a:lnTo>
                <a:lnTo>
                  <a:pt x="75" y="379"/>
                </a:lnTo>
                <a:lnTo>
                  <a:pt x="78" y="376"/>
                </a:lnTo>
                <a:lnTo>
                  <a:pt x="82" y="372"/>
                </a:lnTo>
                <a:lnTo>
                  <a:pt x="87" y="369"/>
                </a:lnTo>
                <a:lnTo>
                  <a:pt x="92" y="368"/>
                </a:lnTo>
                <a:lnTo>
                  <a:pt x="130" y="368"/>
                </a:lnTo>
                <a:lnTo>
                  <a:pt x="130" y="146"/>
                </a:lnTo>
                <a:lnTo>
                  <a:pt x="130" y="141"/>
                </a:lnTo>
                <a:lnTo>
                  <a:pt x="133" y="136"/>
                </a:lnTo>
                <a:lnTo>
                  <a:pt x="137" y="132"/>
                </a:lnTo>
                <a:lnTo>
                  <a:pt x="142" y="129"/>
                </a:lnTo>
                <a:lnTo>
                  <a:pt x="148" y="128"/>
                </a:lnTo>
                <a:close/>
                <a:moveTo>
                  <a:pt x="407" y="73"/>
                </a:moveTo>
                <a:lnTo>
                  <a:pt x="426" y="76"/>
                </a:lnTo>
                <a:lnTo>
                  <a:pt x="445" y="82"/>
                </a:lnTo>
                <a:lnTo>
                  <a:pt x="462" y="93"/>
                </a:lnTo>
                <a:lnTo>
                  <a:pt x="476" y="106"/>
                </a:lnTo>
                <a:lnTo>
                  <a:pt x="451" y="133"/>
                </a:lnTo>
                <a:lnTo>
                  <a:pt x="439" y="122"/>
                </a:lnTo>
                <a:lnTo>
                  <a:pt x="424" y="114"/>
                </a:lnTo>
                <a:lnTo>
                  <a:pt x="407" y="110"/>
                </a:lnTo>
                <a:lnTo>
                  <a:pt x="387" y="114"/>
                </a:lnTo>
                <a:lnTo>
                  <a:pt x="371" y="123"/>
                </a:lnTo>
                <a:lnTo>
                  <a:pt x="359" y="137"/>
                </a:lnTo>
                <a:lnTo>
                  <a:pt x="332" y="110"/>
                </a:lnTo>
                <a:lnTo>
                  <a:pt x="346" y="95"/>
                </a:lnTo>
                <a:lnTo>
                  <a:pt x="365" y="84"/>
                </a:lnTo>
                <a:lnTo>
                  <a:pt x="384" y="76"/>
                </a:lnTo>
                <a:lnTo>
                  <a:pt x="407" y="73"/>
                </a:lnTo>
                <a:close/>
                <a:moveTo>
                  <a:pt x="407" y="0"/>
                </a:moveTo>
                <a:lnTo>
                  <a:pt x="441" y="4"/>
                </a:lnTo>
                <a:lnTo>
                  <a:pt x="472" y="13"/>
                </a:lnTo>
                <a:lnTo>
                  <a:pt x="501" y="30"/>
                </a:lnTo>
                <a:lnTo>
                  <a:pt x="526" y="51"/>
                </a:lnTo>
                <a:lnTo>
                  <a:pt x="501" y="78"/>
                </a:lnTo>
                <a:lnTo>
                  <a:pt x="481" y="61"/>
                </a:lnTo>
                <a:lnTo>
                  <a:pt x="459" y="48"/>
                </a:lnTo>
                <a:lnTo>
                  <a:pt x="433" y="39"/>
                </a:lnTo>
                <a:lnTo>
                  <a:pt x="407" y="36"/>
                </a:lnTo>
                <a:lnTo>
                  <a:pt x="376" y="40"/>
                </a:lnTo>
                <a:lnTo>
                  <a:pt x="350" y="50"/>
                </a:lnTo>
                <a:lnTo>
                  <a:pt x="325" y="64"/>
                </a:lnTo>
                <a:lnTo>
                  <a:pt x="306" y="84"/>
                </a:lnTo>
                <a:lnTo>
                  <a:pt x="279" y="57"/>
                </a:lnTo>
                <a:lnTo>
                  <a:pt x="300" y="38"/>
                </a:lnTo>
                <a:lnTo>
                  <a:pt x="323" y="22"/>
                </a:lnTo>
                <a:lnTo>
                  <a:pt x="349" y="10"/>
                </a:lnTo>
                <a:lnTo>
                  <a:pt x="376" y="2"/>
                </a:lnTo>
                <a:lnTo>
                  <a:pt x="40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2" name="Freeform 6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242543" y="8507479"/>
            <a:ext cx="443549" cy="444098"/>
          </a:xfrm>
          <a:custGeom>
            <a:avLst/>
            <a:gdLst>
              <a:gd name="T0" fmla="*/ 540 w 809"/>
              <a:gd name="T1" fmla="*/ 664 h 810"/>
              <a:gd name="T2" fmla="*/ 551 w 809"/>
              <a:gd name="T3" fmla="*/ 675 h 810"/>
              <a:gd name="T4" fmla="*/ 549 w 809"/>
              <a:gd name="T5" fmla="*/ 692 h 810"/>
              <a:gd name="T6" fmla="*/ 533 w 809"/>
              <a:gd name="T7" fmla="*/ 699 h 810"/>
              <a:gd name="T8" fmla="*/ 264 w 809"/>
              <a:gd name="T9" fmla="*/ 696 h 810"/>
              <a:gd name="T10" fmla="*/ 258 w 809"/>
              <a:gd name="T11" fmla="*/ 681 h 810"/>
              <a:gd name="T12" fmla="*/ 264 w 809"/>
              <a:gd name="T13" fmla="*/ 666 h 810"/>
              <a:gd name="T14" fmla="*/ 276 w 809"/>
              <a:gd name="T15" fmla="*/ 589 h 810"/>
              <a:gd name="T16" fmla="*/ 471 w 809"/>
              <a:gd name="T17" fmla="*/ 593 h 810"/>
              <a:gd name="T18" fmla="*/ 478 w 809"/>
              <a:gd name="T19" fmla="*/ 607 h 810"/>
              <a:gd name="T20" fmla="*/ 471 w 809"/>
              <a:gd name="T21" fmla="*/ 622 h 810"/>
              <a:gd name="T22" fmla="*/ 276 w 809"/>
              <a:gd name="T23" fmla="*/ 626 h 810"/>
              <a:gd name="T24" fmla="*/ 261 w 809"/>
              <a:gd name="T25" fmla="*/ 618 h 810"/>
              <a:gd name="T26" fmla="*/ 258 w 809"/>
              <a:gd name="T27" fmla="*/ 602 h 810"/>
              <a:gd name="T28" fmla="*/ 270 w 809"/>
              <a:gd name="T29" fmla="*/ 590 h 810"/>
              <a:gd name="T30" fmla="*/ 183 w 809"/>
              <a:gd name="T31" fmla="*/ 773 h 810"/>
              <a:gd name="T32" fmla="*/ 183 w 809"/>
              <a:gd name="T33" fmla="*/ 552 h 810"/>
              <a:gd name="T34" fmla="*/ 689 w 809"/>
              <a:gd name="T35" fmla="*/ 341 h 810"/>
              <a:gd name="T36" fmla="*/ 697 w 809"/>
              <a:gd name="T37" fmla="*/ 382 h 810"/>
              <a:gd name="T38" fmla="*/ 663 w 809"/>
              <a:gd name="T39" fmla="*/ 404 h 810"/>
              <a:gd name="T40" fmla="*/ 629 w 809"/>
              <a:gd name="T41" fmla="*/ 382 h 810"/>
              <a:gd name="T42" fmla="*/ 637 w 809"/>
              <a:gd name="T43" fmla="*/ 341 h 810"/>
              <a:gd name="T44" fmla="*/ 553 w 809"/>
              <a:gd name="T45" fmla="*/ 331 h 810"/>
              <a:gd name="T46" fmla="*/ 585 w 809"/>
              <a:gd name="T47" fmla="*/ 353 h 810"/>
              <a:gd name="T48" fmla="*/ 578 w 809"/>
              <a:gd name="T49" fmla="*/ 394 h 810"/>
              <a:gd name="T50" fmla="*/ 538 w 809"/>
              <a:gd name="T51" fmla="*/ 402 h 810"/>
              <a:gd name="T52" fmla="*/ 515 w 809"/>
              <a:gd name="T53" fmla="*/ 368 h 810"/>
              <a:gd name="T54" fmla="*/ 538 w 809"/>
              <a:gd name="T55" fmla="*/ 334 h 810"/>
              <a:gd name="T56" fmla="*/ 86 w 809"/>
              <a:gd name="T57" fmla="*/ 262 h 810"/>
              <a:gd name="T58" fmla="*/ 40 w 809"/>
              <a:gd name="T59" fmla="*/ 307 h 810"/>
              <a:gd name="T60" fmla="*/ 40 w 809"/>
              <a:gd name="T61" fmla="*/ 649 h 810"/>
              <a:gd name="T62" fmla="*/ 86 w 809"/>
              <a:gd name="T63" fmla="*/ 696 h 810"/>
              <a:gd name="T64" fmla="*/ 147 w 809"/>
              <a:gd name="T65" fmla="*/ 552 h 810"/>
              <a:gd name="T66" fmla="*/ 169 w 809"/>
              <a:gd name="T67" fmla="*/ 518 h 810"/>
              <a:gd name="T68" fmla="*/ 640 w 809"/>
              <a:gd name="T69" fmla="*/ 518 h 810"/>
              <a:gd name="T70" fmla="*/ 663 w 809"/>
              <a:gd name="T71" fmla="*/ 552 h 810"/>
              <a:gd name="T72" fmla="*/ 723 w 809"/>
              <a:gd name="T73" fmla="*/ 696 h 810"/>
              <a:gd name="T74" fmla="*/ 769 w 809"/>
              <a:gd name="T75" fmla="*/ 649 h 810"/>
              <a:gd name="T76" fmla="*/ 769 w 809"/>
              <a:gd name="T77" fmla="*/ 307 h 810"/>
              <a:gd name="T78" fmla="*/ 723 w 809"/>
              <a:gd name="T79" fmla="*/ 262 h 810"/>
              <a:gd name="T80" fmla="*/ 183 w 809"/>
              <a:gd name="T81" fmla="*/ 36 h 810"/>
              <a:gd name="T82" fmla="*/ 626 w 809"/>
              <a:gd name="T83" fmla="*/ 36 h 810"/>
              <a:gd name="T84" fmla="*/ 626 w 809"/>
              <a:gd name="T85" fmla="*/ 0 h 810"/>
              <a:gd name="T86" fmla="*/ 660 w 809"/>
              <a:gd name="T87" fmla="*/ 22 h 810"/>
              <a:gd name="T88" fmla="*/ 699 w 809"/>
              <a:gd name="T89" fmla="*/ 221 h 810"/>
              <a:gd name="T90" fmla="*/ 778 w 809"/>
              <a:gd name="T91" fmla="*/ 252 h 810"/>
              <a:gd name="T92" fmla="*/ 809 w 809"/>
              <a:gd name="T93" fmla="*/ 331 h 810"/>
              <a:gd name="T94" fmla="*/ 795 w 809"/>
              <a:gd name="T95" fmla="*/ 682 h 810"/>
              <a:gd name="T96" fmla="*/ 730 w 809"/>
              <a:gd name="T97" fmla="*/ 733 h 810"/>
              <a:gd name="T98" fmla="*/ 663 w 809"/>
              <a:gd name="T99" fmla="*/ 773 h 810"/>
              <a:gd name="T100" fmla="*/ 640 w 809"/>
              <a:gd name="T101" fmla="*/ 808 h 810"/>
              <a:gd name="T102" fmla="*/ 169 w 809"/>
              <a:gd name="T103" fmla="*/ 808 h 810"/>
              <a:gd name="T104" fmla="*/ 147 w 809"/>
              <a:gd name="T105" fmla="*/ 773 h 810"/>
              <a:gd name="T106" fmla="*/ 81 w 809"/>
              <a:gd name="T107" fmla="*/ 733 h 810"/>
              <a:gd name="T108" fmla="*/ 14 w 809"/>
              <a:gd name="T109" fmla="*/ 682 h 810"/>
              <a:gd name="T110" fmla="*/ 0 w 809"/>
              <a:gd name="T111" fmla="*/ 331 h 810"/>
              <a:gd name="T112" fmla="*/ 31 w 809"/>
              <a:gd name="T113" fmla="*/ 252 h 810"/>
              <a:gd name="T114" fmla="*/ 110 w 809"/>
              <a:gd name="T115" fmla="*/ 221 h 810"/>
              <a:gd name="T116" fmla="*/ 149 w 809"/>
              <a:gd name="T117" fmla="*/ 22 h 810"/>
              <a:gd name="T118" fmla="*/ 183 w 809"/>
              <a:gd name="T119" fmla="*/ 0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09" h="810">
                <a:moveTo>
                  <a:pt x="276" y="662"/>
                </a:moveTo>
                <a:lnTo>
                  <a:pt x="533" y="662"/>
                </a:lnTo>
                <a:lnTo>
                  <a:pt x="540" y="664"/>
                </a:lnTo>
                <a:lnTo>
                  <a:pt x="545" y="666"/>
                </a:lnTo>
                <a:lnTo>
                  <a:pt x="549" y="670"/>
                </a:lnTo>
                <a:lnTo>
                  <a:pt x="551" y="675"/>
                </a:lnTo>
                <a:lnTo>
                  <a:pt x="553" y="681"/>
                </a:lnTo>
                <a:lnTo>
                  <a:pt x="551" y="687"/>
                </a:lnTo>
                <a:lnTo>
                  <a:pt x="549" y="692"/>
                </a:lnTo>
                <a:lnTo>
                  <a:pt x="545" y="696"/>
                </a:lnTo>
                <a:lnTo>
                  <a:pt x="540" y="699"/>
                </a:lnTo>
                <a:lnTo>
                  <a:pt x="533" y="699"/>
                </a:lnTo>
                <a:lnTo>
                  <a:pt x="276" y="699"/>
                </a:lnTo>
                <a:lnTo>
                  <a:pt x="270" y="699"/>
                </a:lnTo>
                <a:lnTo>
                  <a:pt x="264" y="696"/>
                </a:lnTo>
                <a:lnTo>
                  <a:pt x="261" y="692"/>
                </a:lnTo>
                <a:lnTo>
                  <a:pt x="258" y="687"/>
                </a:lnTo>
                <a:lnTo>
                  <a:pt x="258" y="681"/>
                </a:lnTo>
                <a:lnTo>
                  <a:pt x="258" y="675"/>
                </a:lnTo>
                <a:lnTo>
                  <a:pt x="261" y="670"/>
                </a:lnTo>
                <a:lnTo>
                  <a:pt x="264" y="666"/>
                </a:lnTo>
                <a:lnTo>
                  <a:pt x="270" y="664"/>
                </a:lnTo>
                <a:lnTo>
                  <a:pt x="276" y="662"/>
                </a:lnTo>
                <a:close/>
                <a:moveTo>
                  <a:pt x="276" y="589"/>
                </a:moveTo>
                <a:lnTo>
                  <a:pt x="460" y="589"/>
                </a:lnTo>
                <a:lnTo>
                  <a:pt x="466" y="590"/>
                </a:lnTo>
                <a:lnTo>
                  <a:pt x="471" y="593"/>
                </a:lnTo>
                <a:lnTo>
                  <a:pt x="475" y="597"/>
                </a:lnTo>
                <a:lnTo>
                  <a:pt x="478" y="602"/>
                </a:lnTo>
                <a:lnTo>
                  <a:pt x="478" y="607"/>
                </a:lnTo>
                <a:lnTo>
                  <a:pt x="478" y="614"/>
                </a:lnTo>
                <a:lnTo>
                  <a:pt x="475" y="618"/>
                </a:lnTo>
                <a:lnTo>
                  <a:pt x="471" y="622"/>
                </a:lnTo>
                <a:lnTo>
                  <a:pt x="466" y="624"/>
                </a:lnTo>
                <a:lnTo>
                  <a:pt x="460" y="626"/>
                </a:lnTo>
                <a:lnTo>
                  <a:pt x="276" y="626"/>
                </a:lnTo>
                <a:lnTo>
                  <a:pt x="270" y="624"/>
                </a:lnTo>
                <a:lnTo>
                  <a:pt x="264" y="622"/>
                </a:lnTo>
                <a:lnTo>
                  <a:pt x="261" y="618"/>
                </a:lnTo>
                <a:lnTo>
                  <a:pt x="258" y="614"/>
                </a:lnTo>
                <a:lnTo>
                  <a:pt x="258" y="607"/>
                </a:lnTo>
                <a:lnTo>
                  <a:pt x="258" y="602"/>
                </a:lnTo>
                <a:lnTo>
                  <a:pt x="261" y="597"/>
                </a:lnTo>
                <a:lnTo>
                  <a:pt x="264" y="593"/>
                </a:lnTo>
                <a:lnTo>
                  <a:pt x="270" y="590"/>
                </a:lnTo>
                <a:lnTo>
                  <a:pt x="276" y="589"/>
                </a:lnTo>
                <a:close/>
                <a:moveTo>
                  <a:pt x="183" y="552"/>
                </a:moveTo>
                <a:lnTo>
                  <a:pt x="183" y="773"/>
                </a:lnTo>
                <a:lnTo>
                  <a:pt x="626" y="773"/>
                </a:lnTo>
                <a:lnTo>
                  <a:pt x="626" y="552"/>
                </a:lnTo>
                <a:lnTo>
                  <a:pt x="183" y="552"/>
                </a:lnTo>
                <a:close/>
                <a:moveTo>
                  <a:pt x="663" y="331"/>
                </a:moveTo>
                <a:lnTo>
                  <a:pt x="677" y="334"/>
                </a:lnTo>
                <a:lnTo>
                  <a:pt x="689" y="341"/>
                </a:lnTo>
                <a:lnTo>
                  <a:pt x="697" y="353"/>
                </a:lnTo>
                <a:lnTo>
                  <a:pt x="699" y="368"/>
                </a:lnTo>
                <a:lnTo>
                  <a:pt x="697" y="382"/>
                </a:lnTo>
                <a:lnTo>
                  <a:pt x="689" y="394"/>
                </a:lnTo>
                <a:lnTo>
                  <a:pt x="677" y="402"/>
                </a:lnTo>
                <a:lnTo>
                  <a:pt x="663" y="404"/>
                </a:lnTo>
                <a:lnTo>
                  <a:pt x="648" y="402"/>
                </a:lnTo>
                <a:lnTo>
                  <a:pt x="637" y="394"/>
                </a:lnTo>
                <a:lnTo>
                  <a:pt x="629" y="382"/>
                </a:lnTo>
                <a:lnTo>
                  <a:pt x="626" y="368"/>
                </a:lnTo>
                <a:lnTo>
                  <a:pt x="629" y="353"/>
                </a:lnTo>
                <a:lnTo>
                  <a:pt x="637" y="341"/>
                </a:lnTo>
                <a:lnTo>
                  <a:pt x="648" y="334"/>
                </a:lnTo>
                <a:lnTo>
                  <a:pt x="663" y="331"/>
                </a:lnTo>
                <a:close/>
                <a:moveTo>
                  <a:pt x="553" y="331"/>
                </a:moveTo>
                <a:lnTo>
                  <a:pt x="567" y="334"/>
                </a:lnTo>
                <a:lnTo>
                  <a:pt x="578" y="341"/>
                </a:lnTo>
                <a:lnTo>
                  <a:pt x="585" y="353"/>
                </a:lnTo>
                <a:lnTo>
                  <a:pt x="589" y="368"/>
                </a:lnTo>
                <a:lnTo>
                  <a:pt x="585" y="382"/>
                </a:lnTo>
                <a:lnTo>
                  <a:pt x="578" y="394"/>
                </a:lnTo>
                <a:lnTo>
                  <a:pt x="567" y="402"/>
                </a:lnTo>
                <a:lnTo>
                  <a:pt x="553" y="404"/>
                </a:lnTo>
                <a:lnTo>
                  <a:pt x="538" y="402"/>
                </a:lnTo>
                <a:lnTo>
                  <a:pt x="526" y="394"/>
                </a:lnTo>
                <a:lnTo>
                  <a:pt x="519" y="382"/>
                </a:lnTo>
                <a:lnTo>
                  <a:pt x="515" y="368"/>
                </a:lnTo>
                <a:lnTo>
                  <a:pt x="519" y="353"/>
                </a:lnTo>
                <a:lnTo>
                  <a:pt x="526" y="341"/>
                </a:lnTo>
                <a:lnTo>
                  <a:pt x="538" y="334"/>
                </a:lnTo>
                <a:lnTo>
                  <a:pt x="553" y="331"/>
                </a:lnTo>
                <a:close/>
                <a:moveTo>
                  <a:pt x="110" y="258"/>
                </a:moveTo>
                <a:lnTo>
                  <a:pt x="86" y="262"/>
                </a:lnTo>
                <a:lnTo>
                  <a:pt x="67" y="272"/>
                </a:lnTo>
                <a:lnTo>
                  <a:pt x="51" y="288"/>
                </a:lnTo>
                <a:lnTo>
                  <a:pt x="40" y="307"/>
                </a:lnTo>
                <a:lnTo>
                  <a:pt x="37" y="331"/>
                </a:lnTo>
                <a:lnTo>
                  <a:pt x="37" y="626"/>
                </a:lnTo>
                <a:lnTo>
                  <a:pt x="40" y="649"/>
                </a:lnTo>
                <a:lnTo>
                  <a:pt x="51" y="669"/>
                </a:lnTo>
                <a:lnTo>
                  <a:pt x="67" y="686"/>
                </a:lnTo>
                <a:lnTo>
                  <a:pt x="86" y="696"/>
                </a:lnTo>
                <a:lnTo>
                  <a:pt x="110" y="699"/>
                </a:lnTo>
                <a:lnTo>
                  <a:pt x="147" y="699"/>
                </a:lnTo>
                <a:lnTo>
                  <a:pt x="147" y="552"/>
                </a:lnTo>
                <a:lnTo>
                  <a:pt x="149" y="538"/>
                </a:lnTo>
                <a:lnTo>
                  <a:pt x="157" y="526"/>
                </a:lnTo>
                <a:lnTo>
                  <a:pt x="169" y="518"/>
                </a:lnTo>
                <a:lnTo>
                  <a:pt x="183" y="516"/>
                </a:lnTo>
                <a:lnTo>
                  <a:pt x="626" y="516"/>
                </a:lnTo>
                <a:lnTo>
                  <a:pt x="640" y="518"/>
                </a:lnTo>
                <a:lnTo>
                  <a:pt x="652" y="526"/>
                </a:lnTo>
                <a:lnTo>
                  <a:pt x="660" y="538"/>
                </a:lnTo>
                <a:lnTo>
                  <a:pt x="663" y="552"/>
                </a:lnTo>
                <a:lnTo>
                  <a:pt x="663" y="699"/>
                </a:lnTo>
                <a:lnTo>
                  <a:pt x="699" y="699"/>
                </a:lnTo>
                <a:lnTo>
                  <a:pt x="723" y="696"/>
                </a:lnTo>
                <a:lnTo>
                  <a:pt x="743" y="686"/>
                </a:lnTo>
                <a:lnTo>
                  <a:pt x="758" y="669"/>
                </a:lnTo>
                <a:lnTo>
                  <a:pt x="769" y="649"/>
                </a:lnTo>
                <a:lnTo>
                  <a:pt x="773" y="626"/>
                </a:lnTo>
                <a:lnTo>
                  <a:pt x="773" y="331"/>
                </a:lnTo>
                <a:lnTo>
                  <a:pt x="769" y="307"/>
                </a:lnTo>
                <a:lnTo>
                  <a:pt x="758" y="288"/>
                </a:lnTo>
                <a:lnTo>
                  <a:pt x="743" y="272"/>
                </a:lnTo>
                <a:lnTo>
                  <a:pt x="723" y="262"/>
                </a:lnTo>
                <a:lnTo>
                  <a:pt x="699" y="258"/>
                </a:lnTo>
                <a:lnTo>
                  <a:pt x="110" y="258"/>
                </a:lnTo>
                <a:close/>
                <a:moveTo>
                  <a:pt x="183" y="36"/>
                </a:moveTo>
                <a:lnTo>
                  <a:pt x="183" y="221"/>
                </a:lnTo>
                <a:lnTo>
                  <a:pt x="626" y="221"/>
                </a:lnTo>
                <a:lnTo>
                  <a:pt x="626" y="36"/>
                </a:lnTo>
                <a:lnTo>
                  <a:pt x="183" y="36"/>
                </a:lnTo>
                <a:close/>
                <a:moveTo>
                  <a:pt x="183" y="0"/>
                </a:moveTo>
                <a:lnTo>
                  <a:pt x="626" y="0"/>
                </a:lnTo>
                <a:lnTo>
                  <a:pt x="640" y="2"/>
                </a:lnTo>
                <a:lnTo>
                  <a:pt x="652" y="10"/>
                </a:lnTo>
                <a:lnTo>
                  <a:pt x="660" y="22"/>
                </a:lnTo>
                <a:lnTo>
                  <a:pt x="663" y="36"/>
                </a:lnTo>
                <a:lnTo>
                  <a:pt x="663" y="221"/>
                </a:lnTo>
                <a:lnTo>
                  <a:pt x="699" y="221"/>
                </a:lnTo>
                <a:lnTo>
                  <a:pt x="730" y="225"/>
                </a:lnTo>
                <a:lnTo>
                  <a:pt x="756" y="235"/>
                </a:lnTo>
                <a:lnTo>
                  <a:pt x="778" y="252"/>
                </a:lnTo>
                <a:lnTo>
                  <a:pt x="795" y="276"/>
                </a:lnTo>
                <a:lnTo>
                  <a:pt x="806" y="302"/>
                </a:lnTo>
                <a:lnTo>
                  <a:pt x="809" y="331"/>
                </a:lnTo>
                <a:lnTo>
                  <a:pt x="809" y="626"/>
                </a:lnTo>
                <a:lnTo>
                  <a:pt x="806" y="656"/>
                </a:lnTo>
                <a:lnTo>
                  <a:pt x="795" y="682"/>
                </a:lnTo>
                <a:lnTo>
                  <a:pt x="778" y="704"/>
                </a:lnTo>
                <a:lnTo>
                  <a:pt x="756" y="721"/>
                </a:lnTo>
                <a:lnTo>
                  <a:pt x="730" y="733"/>
                </a:lnTo>
                <a:lnTo>
                  <a:pt x="699" y="737"/>
                </a:lnTo>
                <a:lnTo>
                  <a:pt x="663" y="737"/>
                </a:lnTo>
                <a:lnTo>
                  <a:pt x="663" y="773"/>
                </a:lnTo>
                <a:lnTo>
                  <a:pt x="660" y="788"/>
                </a:lnTo>
                <a:lnTo>
                  <a:pt x="652" y="800"/>
                </a:lnTo>
                <a:lnTo>
                  <a:pt x="640" y="808"/>
                </a:lnTo>
                <a:lnTo>
                  <a:pt x="626" y="810"/>
                </a:lnTo>
                <a:lnTo>
                  <a:pt x="183" y="810"/>
                </a:lnTo>
                <a:lnTo>
                  <a:pt x="169" y="808"/>
                </a:lnTo>
                <a:lnTo>
                  <a:pt x="157" y="800"/>
                </a:lnTo>
                <a:lnTo>
                  <a:pt x="149" y="788"/>
                </a:lnTo>
                <a:lnTo>
                  <a:pt x="147" y="773"/>
                </a:lnTo>
                <a:lnTo>
                  <a:pt x="147" y="737"/>
                </a:lnTo>
                <a:lnTo>
                  <a:pt x="110" y="737"/>
                </a:lnTo>
                <a:lnTo>
                  <a:pt x="81" y="733"/>
                </a:lnTo>
                <a:lnTo>
                  <a:pt x="54" y="721"/>
                </a:lnTo>
                <a:lnTo>
                  <a:pt x="31" y="704"/>
                </a:lnTo>
                <a:lnTo>
                  <a:pt x="14" y="682"/>
                </a:lnTo>
                <a:lnTo>
                  <a:pt x="4" y="656"/>
                </a:lnTo>
                <a:lnTo>
                  <a:pt x="0" y="626"/>
                </a:lnTo>
                <a:lnTo>
                  <a:pt x="0" y="331"/>
                </a:lnTo>
                <a:lnTo>
                  <a:pt x="4" y="302"/>
                </a:lnTo>
                <a:lnTo>
                  <a:pt x="14" y="276"/>
                </a:lnTo>
                <a:lnTo>
                  <a:pt x="31" y="252"/>
                </a:lnTo>
                <a:lnTo>
                  <a:pt x="54" y="235"/>
                </a:lnTo>
                <a:lnTo>
                  <a:pt x="81" y="225"/>
                </a:lnTo>
                <a:lnTo>
                  <a:pt x="110" y="221"/>
                </a:lnTo>
                <a:lnTo>
                  <a:pt x="147" y="221"/>
                </a:lnTo>
                <a:lnTo>
                  <a:pt x="147" y="36"/>
                </a:lnTo>
                <a:lnTo>
                  <a:pt x="149" y="22"/>
                </a:lnTo>
                <a:lnTo>
                  <a:pt x="157" y="10"/>
                </a:lnTo>
                <a:lnTo>
                  <a:pt x="169" y="2"/>
                </a:lnTo>
                <a:lnTo>
                  <a:pt x="18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3" name="Freeform 6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104750" y="8507479"/>
            <a:ext cx="322929" cy="444098"/>
          </a:xfrm>
          <a:custGeom>
            <a:avLst/>
            <a:gdLst>
              <a:gd name="T0" fmla="*/ 228 w 589"/>
              <a:gd name="T1" fmla="*/ 636 h 810"/>
              <a:gd name="T2" fmla="*/ 236 w 589"/>
              <a:gd name="T3" fmla="*/ 677 h 810"/>
              <a:gd name="T4" fmla="*/ 203 w 589"/>
              <a:gd name="T5" fmla="*/ 699 h 810"/>
              <a:gd name="T6" fmla="*/ 169 w 589"/>
              <a:gd name="T7" fmla="*/ 677 h 810"/>
              <a:gd name="T8" fmla="*/ 177 w 589"/>
              <a:gd name="T9" fmla="*/ 636 h 810"/>
              <a:gd name="T10" fmla="*/ 36 w 589"/>
              <a:gd name="T11" fmla="*/ 405 h 810"/>
              <a:gd name="T12" fmla="*/ 49 w 589"/>
              <a:gd name="T13" fmla="*/ 672 h 810"/>
              <a:gd name="T14" fmla="*/ 110 w 589"/>
              <a:gd name="T15" fmla="*/ 745 h 810"/>
              <a:gd name="T16" fmla="*/ 203 w 589"/>
              <a:gd name="T17" fmla="*/ 774 h 810"/>
              <a:gd name="T18" fmla="*/ 294 w 589"/>
              <a:gd name="T19" fmla="*/ 745 h 810"/>
              <a:gd name="T20" fmla="*/ 355 w 589"/>
              <a:gd name="T21" fmla="*/ 672 h 810"/>
              <a:gd name="T22" fmla="*/ 368 w 589"/>
              <a:gd name="T23" fmla="*/ 405 h 810"/>
              <a:gd name="T24" fmla="*/ 149 w 589"/>
              <a:gd name="T25" fmla="*/ 193 h 810"/>
              <a:gd name="T26" fmla="*/ 68 w 589"/>
              <a:gd name="T27" fmla="*/ 253 h 810"/>
              <a:gd name="T28" fmla="*/ 36 w 589"/>
              <a:gd name="T29" fmla="*/ 350 h 810"/>
              <a:gd name="T30" fmla="*/ 368 w 589"/>
              <a:gd name="T31" fmla="*/ 350 h 810"/>
              <a:gd name="T32" fmla="*/ 336 w 589"/>
              <a:gd name="T33" fmla="*/ 253 h 810"/>
              <a:gd name="T34" fmla="*/ 255 w 589"/>
              <a:gd name="T35" fmla="*/ 193 h 810"/>
              <a:gd name="T36" fmla="*/ 183 w 589"/>
              <a:gd name="T37" fmla="*/ 368 h 810"/>
              <a:gd name="T38" fmla="*/ 579 w 589"/>
              <a:gd name="T39" fmla="*/ 1 h 810"/>
              <a:gd name="T40" fmla="*/ 587 w 589"/>
              <a:gd name="T41" fmla="*/ 26 h 810"/>
              <a:gd name="T42" fmla="*/ 538 w 589"/>
              <a:gd name="T43" fmla="*/ 93 h 810"/>
              <a:gd name="T44" fmla="*/ 475 w 589"/>
              <a:gd name="T45" fmla="*/ 126 h 810"/>
              <a:gd name="T46" fmla="*/ 419 w 589"/>
              <a:gd name="T47" fmla="*/ 132 h 810"/>
              <a:gd name="T48" fmla="*/ 342 w 589"/>
              <a:gd name="T49" fmla="*/ 109 h 810"/>
              <a:gd name="T50" fmla="*/ 285 w 589"/>
              <a:gd name="T51" fmla="*/ 90 h 810"/>
              <a:gd name="T52" fmla="*/ 241 w 589"/>
              <a:gd name="T53" fmla="*/ 115 h 810"/>
              <a:gd name="T54" fmla="*/ 260 w 589"/>
              <a:gd name="T55" fmla="*/ 156 h 810"/>
              <a:gd name="T56" fmla="*/ 352 w 589"/>
              <a:gd name="T57" fmla="*/ 214 h 810"/>
              <a:gd name="T58" fmla="*/ 402 w 589"/>
              <a:gd name="T59" fmla="*/ 312 h 810"/>
              <a:gd name="T60" fmla="*/ 402 w 589"/>
              <a:gd name="T61" fmla="*/ 644 h 810"/>
              <a:gd name="T62" fmla="*/ 357 w 589"/>
              <a:gd name="T63" fmla="*/ 738 h 810"/>
              <a:gd name="T64" fmla="*/ 273 w 589"/>
              <a:gd name="T65" fmla="*/ 797 h 810"/>
              <a:gd name="T66" fmla="*/ 166 w 589"/>
              <a:gd name="T67" fmla="*/ 807 h 810"/>
              <a:gd name="T68" fmla="*/ 72 w 589"/>
              <a:gd name="T69" fmla="*/ 762 h 810"/>
              <a:gd name="T70" fmla="*/ 13 w 589"/>
              <a:gd name="T71" fmla="*/ 678 h 810"/>
              <a:gd name="T72" fmla="*/ 0 w 589"/>
              <a:gd name="T73" fmla="*/ 350 h 810"/>
              <a:gd name="T74" fmla="*/ 31 w 589"/>
              <a:gd name="T75" fmla="*/ 241 h 810"/>
              <a:gd name="T76" fmla="*/ 112 w 589"/>
              <a:gd name="T77" fmla="*/ 169 h 810"/>
              <a:gd name="T78" fmla="*/ 192 w 589"/>
              <a:gd name="T79" fmla="*/ 125 h 810"/>
              <a:gd name="T80" fmla="*/ 237 w 589"/>
              <a:gd name="T81" fmla="*/ 71 h 810"/>
              <a:gd name="T82" fmla="*/ 285 w 589"/>
              <a:gd name="T83" fmla="*/ 55 h 810"/>
              <a:gd name="T84" fmla="*/ 357 w 589"/>
              <a:gd name="T85" fmla="*/ 76 h 810"/>
              <a:gd name="T86" fmla="*/ 436 w 589"/>
              <a:gd name="T87" fmla="*/ 98 h 810"/>
              <a:gd name="T88" fmla="*/ 496 w 589"/>
              <a:gd name="T89" fmla="*/ 77 h 810"/>
              <a:gd name="T90" fmla="*/ 541 w 589"/>
              <a:gd name="T91" fmla="*/ 29 h 810"/>
              <a:gd name="T92" fmla="*/ 570 w 589"/>
              <a:gd name="T93" fmla="*/ 0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89" h="810">
                <a:moveTo>
                  <a:pt x="203" y="626"/>
                </a:moveTo>
                <a:lnTo>
                  <a:pt x="217" y="629"/>
                </a:lnTo>
                <a:lnTo>
                  <a:pt x="228" y="636"/>
                </a:lnTo>
                <a:lnTo>
                  <a:pt x="236" y="648"/>
                </a:lnTo>
                <a:lnTo>
                  <a:pt x="239" y="663"/>
                </a:lnTo>
                <a:lnTo>
                  <a:pt x="236" y="677"/>
                </a:lnTo>
                <a:lnTo>
                  <a:pt x="228" y="689"/>
                </a:lnTo>
                <a:lnTo>
                  <a:pt x="217" y="697"/>
                </a:lnTo>
                <a:lnTo>
                  <a:pt x="203" y="699"/>
                </a:lnTo>
                <a:lnTo>
                  <a:pt x="188" y="697"/>
                </a:lnTo>
                <a:lnTo>
                  <a:pt x="177" y="689"/>
                </a:lnTo>
                <a:lnTo>
                  <a:pt x="169" y="677"/>
                </a:lnTo>
                <a:lnTo>
                  <a:pt x="165" y="663"/>
                </a:lnTo>
                <a:lnTo>
                  <a:pt x="169" y="648"/>
                </a:lnTo>
                <a:lnTo>
                  <a:pt x="177" y="636"/>
                </a:lnTo>
                <a:lnTo>
                  <a:pt x="188" y="629"/>
                </a:lnTo>
                <a:lnTo>
                  <a:pt x="203" y="626"/>
                </a:lnTo>
                <a:close/>
                <a:moveTo>
                  <a:pt x="36" y="405"/>
                </a:moveTo>
                <a:lnTo>
                  <a:pt x="36" y="608"/>
                </a:lnTo>
                <a:lnTo>
                  <a:pt x="40" y="642"/>
                </a:lnTo>
                <a:lnTo>
                  <a:pt x="49" y="672"/>
                </a:lnTo>
                <a:lnTo>
                  <a:pt x="65" y="701"/>
                </a:lnTo>
                <a:lnTo>
                  <a:pt x="85" y="725"/>
                </a:lnTo>
                <a:lnTo>
                  <a:pt x="110" y="745"/>
                </a:lnTo>
                <a:lnTo>
                  <a:pt x="137" y="761"/>
                </a:lnTo>
                <a:lnTo>
                  <a:pt x="169" y="770"/>
                </a:lnTo>
                <a:lnTo>
                  <a:pt x="203" y="774"/>
                </a:lnTo>
                <a:lnTo>
                  <a:pt x="236" y="770"/>
                </a:lnTo>
                <a:lnTo>
                  <a:pt x="267" y="761"/>
                </a:lnTo>
                <a:lnTo>
                  <a:pt x="294" y="745"/>
                </a:lnTo>
                <a:lnTo>
                  <a:pt x="319" y="725"/>
                </a:lnTo>
                <a:lnTo>
                  <a:pt x="340" y="701"/>
                </a:lnTo>
                <a:lnTo>
                  <a:pt x="355" y="672"/>
                </a:lnTo>
                <a:lnTo>
                  <a:pt x="365" y="642"/>
                </a:lnTo>
                <a:lnTo>
                  <a:pt x="368" y="608"/>
                </a:lnTo>
                <a:lnTo>
                  <a:pt x="368" y="405"/>
                </a:lnTo>
                <a:lnTo>
                  <a:pt x="36" y="405"/>
                </a:lnTo>
                <a:close/>
                <a:moveTo>
                  <a:pt x="183" y="185"/>
                </a:moveTo>
                <a:lnTo>
                  <a:pt x="149" y="193"/>
                </a:lnTo>
                <a:lnTo>
                  <a:pt x="119" y="207"/>
                </a:lnTo>
                <a:lnTo>
                  <a:pt x="91" y="227"/>
                </a:lnTo>
                <a:lnTo>
                  <a:pt x="68" y="253"/>
                </a:lnTo>
                <a:lnTo>
                  <a:pt x="51" y="282"/>
                </a:lnTo>
                <a:lnTo>
                  <a:pt x="40" y="314"/>
                </a:lnTo>
                <a:lnTo>
                  <a:pt x="36" y="350"/>
                </a:lnTo>
                <a:lnTo>
                  <a:pt x="36" y="368"/>
                </a:lnTo>
                <a:lnTo>
                  <a:pt x="368" y="368"/>
                </a:lnTo>
                <a:lnTo>
                  <a:pt x="368" y="350"/>
                </a:lnTo>
                <a:lnTo>
                  <a:pt x="364" y="314"/>
                </a:lnTo>
                <a:lnTo>
                  <a:pt x="353" y="282"/>
                </a:lnTo>
                <a:lnTo>
                  <a:pt x="336" y="253"/>
                </a:lnTo>
                <a:lnTo>
                  <a:pt x="313" y="227"/>
                </a:lnTo>
                <a:lnTo>
                  <a:pt x="287" y="207"/>
                </a:lnTo>
                <a:lnTo>
                  <a:pt x="255" y="193"/>
                </a:lnTo>
                <a:lnTo>
                  <a:pt x="221" y="185"/>
                </a:lnTo>
                <a:lnTo>
                  <a:pt x="221" y="368"/>
                </a:lnTo>
                <a:lnTo>
                  <a:pt x="183" y="368"/>
                </a:lnTo>
                <a:lnTo>
                  <a:pt x="183" y="185"/>
                </a:lnTo>
                <a:close/>
                <a:moveTo>
                  <a:pt x="570" y="0"/>
                </a:moveTo>
                <a:lnTo>
                  <a:pt x="579" y="1"/>
                </a:lnTo>
                <a:lnTo>
                  <a:pt x="587" y="8"/>
                </a:lnTo>
                <a:lnTo>
                  <a:pt x="589" y="17"/>
                </a:lnTo>
                <a:lnTo>
                  <a:pt x="587" y="26"/>
                </a:lnTo>
                <a:lnTo>
                  <a:pt x="573" y="51"/>
                </a:lnTo>
                <a:lnTo>
                  <a:pt x="556" y="73"/>
                </a:lnTo>
                <a:lnTo>
                  <a:pt x="538" y="93"/>
                </a:lnTo>
                <a:lnTo>
                  <a:pt x="516" y="109"/>
                </a:lnTo>
                <a:lnTo>
                  <a:pt x="491" y="121"/>
                </a:lnTo>
                <a:lnTo>
                  <a:pt x="475" y="126"/>
                </a:lnTo>
                <a:lnTo>
                  <a:pt x="458" y="131"/>
                </a:lnTo>
                <a:lnTo>
                  <a:pt x="440" y="132"/>
                </a:lnTo>
                <a:lnTo>
                  <a:pt x="419" y="132"/>
                </a:lnTo>
                <a:lnTo>
                  <a:pt x="395" y="128"/>
                </a:lnTo>
                <a:lnTo>
                  <a:pt x="370" y="121"/>
                </a:lnTo>
                <a:lnTo>
                  <a:pt x="342" y="109"/>
                </a:lnTo>
                <a:lnTo>
                  <a:pt x="319" y="98"/>
                </a:lnTo>
                <a:lnTo>
                  <a:pt x="301" y="92"/>
                </a:lnTo>
                <a:lnTo>
                  <a:pt x="285" y="90"/>
                </a:lnTo>
                <a:lnTo>
                  <a:pt x="271" y="94"/>
                </a:lnTo>
                <a:lnTo>
                  <a:pt x="255" y="101"/>
                </a:lnTo>
                <a:lnTo>
                  <a:pt x="241" y="115"/>
                </a:lnTo>
                <a:lnTo>
                  <a:pt x="229" y="131"/>
                </a:lnTo>
                <a:lnTo>
                  <a:pt x="222" y="148"/>
                </a:lnTo>
                <a:lnTo>
                  <a:pt x="260" y="156"/>
                </a:lnTo>
                <a:lnTo>
                  <a:pt x="294" y="169"/>
                </a:lnTo>
                <a:lnTo>
                  <a:pt x="326" y="189"/>
                </a:lnTo>
                <a:lnTo>
                  <a:pt x="352" y="214"/>
                </a:lnTo>
                <a:lnTo>
                  <a:pt x="374" y="242"/>
                </a:lnTo>
                <a:lnTo>
                  <a:pt x="391" y="275"/>
                </a:lnTo>
                <a:lnTo>
                  <a:pt x="402" y="312"/>
                </a:lnTo>
                <a:lnTo>
                  <a:pt x="404" y="350"/>
                </a:lnTo>
                <a:lnTo>
                  <a:pt x="404" y="608"/>
                </a:lnTo>
                <a:lnTo>
                  <a:pt x="402" y="644"/>
                </a:lnTo>
                <a:lnTo>
                  <a:pt x="393" y="678"/>
                </a:lnTo>
                <a:lnTo>
                  <a:pt x="377" y="710"/>
                </a:lnTo>
                <a:lnTo>
                  <a:pt x="357" y="738"/>
                </a:lnTo>
                <a:lnTo>
                  <a:pt x="332" y="762"/>
                </a:lnTo>
                <a:lnTo>
                  <a:pt x="305" y="783"/>
                </a:lnTo>
                <a:lnTo>
                  <a:pt x="273" y="797"/>
                </a:lnTo>
                <a:lnTo>
                  <a:pt x="238" y="807"/>
                </a:lnTo>
                <a:lnTo>
                  <a:pt x="203" y="810"/>
                </a:lnTo>
                <a:lnTo>
                  <a:pt x="166" y="807"/>
                </a:lnTo>
                <a:lnTo>
                  <a:pt x="132" y="797"/>
                </a:lnTo>
                <a:lnTo>
                  <a:pt x="99" y="783"/>
                </a:lnTo>
                <a:lnTo>
                  <a:pt x="72" y="762"/>
                </a:lnTo>
                <a:lnTo>
                  <a:pt x="47" y="738"/>
                </a:lnTo>
                <a:lnTo>
                  <a:pt x="27" y="710"/>
                </a:lnTo>
                <a:lnTo>
                  <a:pt x="13" y="678"/>
                </a:lnTo>
                <a:lnTo>
                  <a:pt x="2" y="644"/>
                </a:lnTo>
                <a:lnTo>
                  <a:pt x="0" y="608"/>
                </a:lnTo>
                <a:lnTo>
                  <a:pt x="0" y="350"/>
                </a:lnTo>
                <a:lnTo>
                  <a:pt x="4" y="312"/>
                </a:lnTo>
                <a:lnTo>
                  <a:pt x="14" y="275"/>
                </a:lnTo>
                <a:lnTo>
                  <a:pt x="31" y="241"/>
                </a:lnTo>
                <a:lnTo>
                  <a:pt x="53" y="212"/>
                </a:lnTo>
                <a:lnTo>
                  <a:pt x="81" y="187"/>
                </a:lnTo>
                <a:lnTo>
                  <a:pt x="112" y="169"/>
                </a:lnTo>
                <a:lnTo>
                  <a:pt x="148" y="155"/>
                </a:lnTo>
                <a:lnTo>
                  <a:pt x="186" y="148"/>
                </a:lnTo>
                <a:lnTo>
                  <a:pt x="192" y="125"/>
                </a:lnTo>
                <a:lnTo>
                  <a:pt x="203" y="104"/>
                </a:lnTo>
                <a:lnTo>
                  <a:pt x="217" y="85"/>
                </a:lnTo>
                <a:lnTo>
                  <a:pt x="237" y="71"/>
                </a:lnTo>
                <a:lnTo>
                  <a:pt x="251" y="63"/>
                </a:lnTo>
                <a:lnTo>
                  <a:pt x="267" y="58"/>
                </a:lnTo>
                <a:lnTo>
                  <a:pt x="285" y="55"/>
                </a:lnTo>
                <a:lnTo>
                  <a:pt x="306" y="56"/>
                </a:lnTo>
                <a:lnTo>
                  <a:pt x="331" y="63"/>
                </a:lnTo>
                <a:lnTo>
                  <a:pt x="357" y="76"/>
                </a:lnTo>
                <a:lnTo>
                  <a:pt x="386" y="89"/>
                </a:lnTo>
                <a:lnTo>
                  <a:pt x="412" y="97"/>
                </a:lnTo>
                <a:lnTo>
                  <a:pt x="436" y="98"/>
                </a:lnTo>
                <a:lnTo>
                  <a:pt x="458" y="96"/>
                </a:lnTo>
                <a:lnTo>
                  <a:pt x="478" y="88"/>
                </a:lnTo>
                <a:lnTo>
                  <a:pt x="496" y="77"/>
                </a:lnTo>
                <a:lnTo>
                  <a:pt x="512" y="63"/>
                </a:lnTo>
                <a:lnTo>
                  <a:pt x="528" y="47"/>
                </a:lnTo>
                <a:lnTo>
                  <a:pt x="541" y="29"/>
                </a:lnTo>
                <a:lnTo>
                  <a:pt x="554" y="11"/>
                </a:lnTo>
                <a:lnTo>
                  <a:pt x="562" y="3"/>
                </a:lnTo>
                <a:lnTo>
                  <a:pt x="57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4" name="Freeform 6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846338" y="8507479"/>
            <a:ext cx="444645" cy="444098"/>
          </a:xfrm>
          <a:custGeom>
            <a:avLst/>
            <a:gdLst>
              <a:gd name="T0" fmla="*/ 681 w 811"/>
              <a:gd name="T1" fmla="*/ 718 h 810"/>
              <a:gd name="T2" fmla="*/ 644 w 811"/>
              <a:gd name="T3" fmla="*/ 718 h 810"/>
              <a:gd name="T4" fmla="*/ 571 w 811"/>
              <a:gd name="T5" fmla="*/ 681 h 810"/>
              <a:gd name="T6" fmla="*/ 240 w 811"/>
              <a:gd name="T7" fmla="*/ 681 h 810"/>
              <a:gd name="T8" fmla="*/ 240 w 811"/>
              <a:gd name="T9" fmla="*/ 681 h 810"/>
              <a:gd name="T10" fmla="*/ 166 w 811"/>
              <a:gd name="T11" fmla="*/ 718 h 810"/>
              <a:gd name="T12" fmla="*/ 128 w 811"/>
              <a:gd name="T13" fmla="*/ 718 h 810"/>
              <a:gd name="T14" fmla="*/ 719 w 811"/>
              <a:gd name="T15" fmla="*/ 608 h 810"/>
              <a:gd name="T16" fmla="*/ 571 w 811"/>
              <a:gd name="T17" fmla="*/ 608 h 810"/>
              <a:gd name="T18" fmla="*/ 571 w 811"/>
              <a:gd name="T19" fmla="*/ 608 h 810"/>
              <a:gd name="T20" fmla="*/ 498 w 811"/>
              <a:gd name="T21" fmla="*/ 644 h 810"/>
              <a:gd name="T22" fmla="*/ 461 w 811"/>
              <a:gd name="T23" fmla="*/ 644 h 810"/>
              <a:gd name="T24" fmla="*/ 386 w 811"/>
              <a:gd name="T25" fmla="*/ 608 h 810"/>
              <a:gd name="T26" fmla="*/ 276 w 811"/>
              <a:gd name="T27" fmla="*/ 608 h 810"/>
              <a:gd name="T28" fmla="*/ 276 w 811"/>
              <a:gd name="T29" fmla="*/ 608 h 810"/>
              <a:gd name="T30" fmla="*/ 203 w 811"/>
              <a:gd name="T31" fmla="*/ 644 h 810"/>
              <a:gd name="T32" fmla="*/ 166 w 811"/>
              <a:gd name="T33" fmla="*/ 644 h 810"/>
              <a:gd name="T34" fmla="*/ 719 w 811"/>
              <a:gd name="T35" fmla="*/ 534 h 810"/>
              <a:gd name="T36" fmla="*/ 608 w 811"/>
              <a:gd name="T37" fmla="*/ 534 h 810"/>
              <a:gd name="T38" fmla="*/ 608 w 811"/>
              <a:gd name="T39" fmla="*/ 534 h 810"/>
              <a:gd name="T40" fmla="*/ 534 w 811"/>
              <a:gd name="T41" fmla="*/ 571 h 810"/>
              <a:gd name="T42" fmla="*/ 498 w 811"/>
              <a:gd name="T43" fmla="*/ 571 h 810"/>
              <a:gd name="T44" fmla="*/ 423 w 811"/>
              <a:gd name="T45" fmla="*/ 534 h 810"/>
              <a:gd name="T46" fmla="*/ 313 w 811"/>
              <a:gd name="T47" fmla="*/ 534 h 810"/>
              <a:gd name="T48" fmla="*/ 313 w 811"/>
              <a:gd name="T49" fmla="*/ 534 h 810"/>
              <a:gd name="T50" fmla="*/ 240 w 811"/>
              <a:gd name="T51" fmla="*/ 571 h 810"/>
              <a:gd name="T52" fmla="*/ 203 w 811"/>
              <a:gd name="T53" fmla="*/ 571 h 810"/>
              <a:gd name="T54" fmla="*/ 128 w 811"/>
              <a:gd name="T55" fmla="*/ 534 h 810"/>
              <a:gd name="T56" fmla="*/ 681 w 811"/>
              <a:gd name="T57" fmla="*/ 461 h 810"/>
              <a:gd name="T58" fmla="*/ 681 w 811"/>
              <a:gd name="T59" fmla="*/ 461 h 810"/>
              <a:gd name="T60" fmla="*/ 608 w 811"/>
              <a:gd name="T61" fmla="*/ 498 h 810"/>
              <a:gd name="T62" fmla="*/ 571 w 811"/>
              <a:gd name="T63" fmla="*/ 498 h 810"/>
              <a:gd name="T64" fmla="*/ 498 w 811"/>
              <a:gd name="T65" fmla="*/ 461 h 810"/>
              <a:gd name="T66" fmla="*/ 386 w 811"/>
              <a:gd name="T67" fmla="*/ 461 h 810"/>
              <a:gd name="T68" fmla="*/ 386 w 811"/>
              <a:gd name="T69" fmla="*/ 461 h 810"/>
              <a:gd name="T70" fmla="*/ 313 w 811"/>
              <a:gd name="T71" fmla="*/ 498 h 810"/>
              <a:gd name="T72" fmla="*/ 276 w 811"/>
              <a:gd name="T73" fmla="*/ 498 h 810"/>
              <a:gd name="T74" fmla="*/ 203 w 811"/>
              <a:gd name="T75" fmla="*/ 461 h 810"/>
              <a:gd name="T76" fmla="*/ 91 w 811"/>
              <a:gd name="T77" fmla="*/ 461 h 810"/>
              <a:gd name="T78" fmla="*/ 91 w 811"/>
              <a:gd name="T79" fmla="*/ 461 h 810"/>
              <a:gd name="T80" fmla="*/ 39 w 811"/>
              <a:gd name="T81" fmla="*/ 428 h 810"/>
              <a:gd name="T82" fmla="*/ 47 w 811"/>
              <a:gd name="T83" fmla="*/ 762 h 810"/>
              <a:gd name="T84" fmla="*/ 752 w 811"/>
              <a:gd name="T85" fmla="*/ 770 h 810"/>
              <a:gd name="T86" fmla="*/ 774 w 811"/>
              <a:gd name="T87" fmla="*/ 441 h 810"/>
              <a:gd name="T88" fmla="*/ 737 w 811"/>
              <a:gd name="T89" fmla="*/ 405 h 810"/>
              <a:gd name="T90" fmla="*/ 615 w 811"/>
              <a:gd name="T91" fmla="*/ 12 h 810"/>
              <a:gd name="T92" fmla="*/ 610 w 811"/>
              <a:gd name="T93" fmla="*/ 151 h 810"/>
              <a:gd name="T94" fmla="*/ 547 w 811"/>
              <a:gd name="T95" fmla="*/ 225 h 810"/>
              <a:gd name="T96" fmla="*/ 433 w 811"/>
              <a:gd name="T97" fmla="*/ 286 h 810"/>
              <a:gd name="T98" fmla="*/ 411 w 811"/>
              <a:gd name="T99" fmla="*/ 368 h 810"/>
              <a:gd name="T100" fmla="*/ 796 w 811"/>
              <a:gd name="T101" fmla="*/ 398 h 810"/>
              <a:gd name="T102" fmla="*/ 807 w 811"/>
              <a:gd name="T103" fmla="*/ 759 h 810"/>
              <a:gd name="T104" fmla="*/ 737 w 811"/>
              <a:gd name="T105" fmla="*/ 810 h 810"/>
              <a:gd name="T106" fmla="*/ 14 w 811"/>
              <a:gd name="T107" fmla="*/ 780 h 810"/>
              <a:gd name="T108" fmla="*/ 4 w 811"/>
              <a:gd name="T109" fmla="*/ 419 h 810"/>
              <a:gd name="T110" fmla="*/ 73 w 811"/>
              <a:gd name="T111" fmla="*/ 368 h 810"/>
              <a:gd name="T112" fmla="*/ 376 w 811"/>
              <a:gd name="T113" fmla="*/ 303 h 810"/>
              <a:gd name="T114" fmla="*/ 424 w 811"/>
              <a:gd name="T115" fmla="*/ 245 h 810"/>
              <a:gd name="T116" fmla="*/ 533 w 811"/>
              <a:gd name="T117" fmla="*/ 190 h 810"/>
              <a:gd name="T118" fmla="*/ 587 w 811"/>
              <a:gd name="T119" fmla="*/ 98 h 810"/>
              <a:gd name="T120" fmla="*/ 580 w 811"/>
              <a:gd name="T121" fmla="*/ 13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11" h="810">
                <a:moveTo>
                  <a:pt x="681" y="681"/>
                </a:moveTo>
                <a:lnTo>
                  <a:pt x="719" y="681"/>
                </a:lnTo>
                <a:lnTo>
                  <a:pt x="719" y="718"/>
                </a:lnTo>
                <a:lnTo>
                  <a:pt x="681" y="718"/>
                </a:lnTo>
                <a:lnTo>
                  <a:pt x="681" y="681"/>
                </a:lnTo>
                <a:close/>
                <a:moveTo>
                  <a:pt x="608" y="681"/>
                </a:moveTo>
                <a:lnTo>
                  <a:pt x="644" y="681"/>
                </a:lnTo>
                <a:lnTo>
                  <a:pt x="644" y="718"/>
                </a:lnTo>
                <a:lnTo>
                  <a:pt x="608" y="718"/>
                </a:lnTo>
                <a:lnTo>
                  <a:pt x="608" y="681"/>
                </a:lnTo>
                <a:close/>
                <a:moveTo>
                  <a:pt x="534" y="681"/>
                </a:moveTo>
                <a:lnTo>
                  <a:pt x="571" y="681"/>
                </a:lnTo>
                <a:lnTo>
                  <a:pt x="571" y="718"/>
                </a:lnTo>
                <a:lnTo>
                  <a:pt x="534" y="718"/>
                </a:lnTo>
                <a:lnTo>
                  <a:pt x="534" y="681"/>
                </a:lnTo>
                <a:close/>
                <a:moveTo>
                  <a:pt x="240" y="681"/>
                </a:moveTo>
                <a:lnTo>
                  <a:pt x="498" y="681"/>
                </a:lnTo>
                <a:lnTo>
                  <a:pt x="498" y="718"/>
                </a:lnTo>
                <a:lnTo>
                  <a:pt x="240" y="718"/>
                </a:lnTo>
                <a:lnTo>
                  <a:pt x="240" y="681"/>
                </a:lnTo>
                <a:close/>
                <a:moveTo>
                  <a:pt x="166" y="681"/>
                </a:moveTo>
                <a:lnTo>
                  <a:pt x="203" y="681"/>
                </a:lnTo>
                <a:lnTo>
                  <a:pt x="203" y="718"/>
                </a:lnTo>
                <a:lnTo>
                  <a:pt x="166" y="718"/>
                </a:lnTo>
                <a:lnTo>
                  <a:pt x="166" y="681"/>
                </a:lnTo>
                <a:close/>
                <a:moveTo>
                  <a:pt x="91" y="681"/>
                </a:moveTo>
                <a:lnTo>
                  <a:pt x="128" y="681"/>
                </a:lnTo>
                <a:lnTo>
                  <a:pt x="128" y="718"/>
                </a:lnTo>
                <a:lnTo>
                  <a:pt x="91" y="718"/>
                </a:lnTo>
                <a:lnTo>
                  <a:pt x="91" y="681"/>
                </a:lnTo>
                <a:close/>
                <a:moveTo>
                  <a:pt x="644" y="608"/>
                </a:moveTo>
                <a:lnTo>
                  <a:pt x="719" y="608"/>
                </a:lnTo>
                <a:lnTo>
                  <a:pt x="719" y="644"/>
                </a:lnTo>
                <a:lnTo>
                  <a:pt x="644" y="644"/>
                </a:lnTo>
                <a:lnTo>
                  <a:pt x="644" y="608"/>
                </a:lnTo>
                <a:close/>
                <a:moveTo>
                  <a:pt x="571" y="608"/>
                </a:moveTo>
                <a:lnTo>
                  <a:pt x="608" y="608"/>
                </a:lnTo>
                <a:lnTo>
                  <a:pt x="608" y="644"/>
                </a:lnTo>
                <a:lnTo>
                  <a:pt x="571" y="644"/>
                </a:lnTo>
                <a:lnTo>
                  <a:pt x="571" y="608"/>
                </a:lnTo>
                <a:close/>
                <a:moveTo>
                  <a:pt x="498" y="608"/>
                </a:moveTo>
                <a:lnTo>
                  <a:pt x="534" y="608"/>
                </a:lnTo>
                <a:lnTo>
                  <a:pt x="534" y="644"/>
                </a:lnTo>
                <a:lnTo>
                  <a:pt x="498" y="644"/>
                </a:lnTo>
                <a:lnTo>
                  <a:pt x="498" y="608"/>
                </a:lnTo>
                <a:close/>
                <a:moveTo>
                  <a:pt x="423" y="608"/>
                </a:moveTo>
                <a:lnTo>
                  <a:pt x="461" y="608"/>
                </a:lnTo>
                <a:lnTo>
                  <a:pt x="461" y="644"/>
                </a:lnTo>
                <a:lnTo>
                  <a:pt x="423" y="644"/>
                </a:lnTo>
                <a:lnTo>
                  <a:pt x="423" y="608"/>
                </a:lnTo>
                <a:close/>
                <a:moveTo>
                  <a:pt x="350" y="608"/>
                </a:moveTo>
                <a:lnTo>
                  <a:pt x="386" y="608"/>
                </a:lnTo>
                <a:lnTo>
                  <a:pt x="386" y="644"/>
                </a:lnTo>
                <a:lnTo>
                  <a:pt x="350" y="644"/>
                </a:lnTo>
                <a:lnTo>
                  <a:pt x="350" y="608"/>
                </a:lnTo>
                <a:close/>
                <a:moveTo>
                  <a:pt x="276" y="608"/>
                </a:moveTo>
                <a:lnTo>
                  <a:pt x="313" y="608"/>
                </a:lnTo>
                <a:lnTo>
                  <a:pt x="313" y="644"/>
                </a:lnTo>
                <a:lnTo>
                  <a:pt x="276" y="644"/>
                </a:lnTo>
                <a:lnTo>
                  <a:pt x="276" y="608"/>
                </a:lnTo>
                <a:close/>
                <a:moveTo>
                  <a:pt x="203" y="608"/>
                </a:moveTo>
                <a:lnTo>
                  <a:pt x="240" y="608"/>
                </a:lnTo>
                <a:lnTo>
                  <a:pt x="240" y="644"/>
                </a:lnTo>
                <a:lnTo>
                  <a:pt x="203" y="644"/>
                </a:lnTo>
                <a:lnTo>
                  <a:pt x="203" y="608"/>
                </a:lnTo>
                <a:close/>
                <a:moveTo>
                  <a:pt x="91" y="608"/>
                </a:moveTo>
                <a:lnTo>
                  <a:pt x="166" y="608"/>
                </a:lnTo>
                <a:lnTo>
                  <a:pt x="166" y="644"/>
                </a:lnTo>
                <a:lnTo>
                  <a:pt x="91" y="644"/>
                </a:lnTo>
                <a:lnTo>
                  <a:pt x="91" y="608"/>
                </a:lnTo>
                <a:close/>
                <a:moveTo>
                  <a:pt x="681" y="534"/>
                </a:moveTo>
                <a:lnTo>
                  <a:pt x="719" y="534"/>
                </a:lnTo>
                <a:lnTo>
                  <a:pt x="719" y="571"/>
                </a:lnTo>
                <a:lnTo>
                  <a:pt x="681" y="571"/>
                </a:lnTo>
                <a:lnTo>
                  <a:pt x="681" y="534"/>
                </a:lnTo>
                <a:close/>
                <a:moveTo>
                  <a:pt x="608" y="534"/>
                </a:moveTo>
                <a:lnTo>
                  <a:pt x="644" y="534"/>
                </a:lnTo>
                <a:lnTo>
                  <a:pt x="644" y="571"/>
                </a:lnTo>
                <a:lnTo>
                  <a:pt x="608" y="571"/>
                </a:lnTo>
                <a:lnTo>
                  <a:pt x="608" y="534"/>
                </a:lnTo>
                <a:close/>
                <a:moveTo>
                  <a:pt x="534" y="534"/>
                </a:moveTo>
                <a:lnTo>
                  <a:pt x="571" y="534"/>
                </a:lnTo>
                <a:lnTo>
                  <a:pt x="571" y="571"/>
                </a:lnTo>
                <a:lnTo>
                  <a:pt x="534" y="571"/>
                </a:lnTo>
                <a:lnTo>
                  <a:pt x="534" y="534"/>
                </a:lnTo>
                <a:close/>
                <a:moveTo>
                  <a:pt x="461" y="534"/>
                </a:moveTo>
                <a:lnTo>
                  <a:pt x="498" y="534"/>
                </a:lnTo>
                <a:lnTo>
                  <a:pt x="498" y="571"/>
                </a:lnTo>
                <a:lnTo>
                  <a:pt x="461" y="571"/>
                </a:lnTo>
                <a:lnTo>
                  <a:pt x="461" y="534"/>
                </a:lnTo>
                <a:close/>
                <a:moveTo>
                  <a:pt x="386" y="534"/>
                </a:moveTo>
                <a:lnTo>
                  <a:pt x="423" y="534"/>
                </a:lnTo>
                <a:lnTo>
                  <a:pt x="423" y="571"/>
                </a:lnTo>
                <a:lnTo>
                  <a:pt x="386" y="571"/>
                </a:lnTo>
                <a:lnTo>
                  <a:pt x="386" y="534"/>
                </a:lnTo>
                <a:close/>
                <a:moveTo>
                  <a:pt x="313" y="534"/>
                </a:moveTo>
                <a:lnTo>
                  <a:pt x="350" y="534"/>
                </a:lnTo>
                <a:lnTo>
                  <a:pt x="350" y="571"/>
                </a:lnTo>
                <a:lnTo>
                  <a:pt x="313" y="571"/>
                </a:lnTo>
                <a:lnTo>
                  <a:pt x="313" y="534"/>
                </a:lnTo>
                <a:close/>
                <a:moveTo>
                  <a:pt x="240" y="534"/>
                </a:moveTo>
                <a:lnTo>
                  <a:pt x="276" y="534"/>
                </a:lnTo>
                <a:lnTo>
                  <a:pt x="276" y="571"/>
                </a:lnTo>
                <a:lnTo>
                  <a:pt x="240" y="571"/>
                </a:lnTo>
                <a:lnTo>
                  <a:pt x="240" y="534"/>
                </a:lnTo>
                <a:close/>
                <a:moveTo>
                  <a:pt x="166" y="534"/>
                </a:moveTo>
                <a:lnTo>
                  <a:pt x="203" y="534"/>
                </a:lnTo>
                <a:lnTo>
                  <a:pt x="203" y="571"/>
                </a:lnTo>
                <a:lnTo>
                  <a:pt x="166" y="571"/>
                </a:lnTo>
                <a:lnTo>
                  <a:pt x="166" y="534"/>
                </a:lnTo>
                <a:close/>
                <a:moveTo>
                  <a:pt x="91" y="534"/>
                </a:moveTo>
                <a:lnTo>
                  <a:pt x="128" y="534"/>
                </a:lnTo>
                <a:lnTo>
                  <a:pt x="128" y="571"/>
                </a:lnTo>
                <a:lnTo>
                  <a:pt x="91" y="571"/>
                </a:lnTo>
                <a:lnTo>
                  <a:pt x="91" y="534"/>
                </a:lnTo>
                <a:close/>
                <a:moveTo>
                  <a:pt x="681" y="461"/>
                </a:moveTo>
                <a:lnTo>
                  <a:pt x="719" y="461"/>
                </a:lnTo>
                <a:lnTo>
                  <a:pt x="719" y="498"/>
                </a:lnTo>
                <a:lnTo>
                  <a:pt x="681" y="498"/>
                </a:lnTo>
                <a:lnTo>
                  <a:pt x="681" y="461"/>
                </a:lnTo>
                <a:close/>
                <a:moveTo>
                  <a:pt x="608" y="461"/>
                </a:moveTo>
                <a:lnTo>
                  <a:pt x="644" y="461"/>
                </a:lnTo>
                <a:lnTo>
                  <a:pt x="644" y="498"/>
                </a:lnTo>
                <a:lnTo>
                  <a:pt x="608" y="498"/>
                </a:lnTo>
                <a:lnTo>
                  <a:pt x="608" y="461"/>
                </a:lnTo>
                <a:close/>
                <a:moveTo>
                  <a:pt x="534" y="461"/>
                </a:moveTo>
                <a:lnTo>
                  <a:pt x="571" y="461"/>
                </a:lnTo>
                <a:lnTo>
                  <a:pt x="571" y="498"/>
                </a:lnTo>
                <a:lnTo>
                  <a:pt x="534" y="498"/>
                </a:lnTo>
                <a:lnTo>
                  <a:pt x="534" y="461"/>
                </a:lnTo>
                <a:close/>
                <a:moveTo>
                  <a:pt x="461" y="461"/>
                </a:moveTo>
                <a:lnTo>
                  <a:pt x="498" y="461"/>
                </a:lnTo>
                <a:lnTo>
                  <a:pt x="498" y="498"/>
                </a:lnTo>
                <a:lnTo>
                  <a:pt x="461" y="498"/>
                </a:lnTo>
                <a:lnTo>
                  <a:pt x="461" y="461"/>
                </a:lnTo>
                <a:close/>
                <a:moveTo>
                  <a:pt x="386" y="461"/>
                </a:moveTo>
                <a:lnTo>
                  <a:pt x="423" y="461"/>
                </a:lnTo>
                <a:lnTo>
                  <a:pt x="423" y="498"/>
                </a:lnTo>
                <a:lnTo>
                  <a:pt x="386" y="498"/>
                </a:lnTo>
                <a:lnTo>
                  <a:pt x="386" y="461"/>
                </a:lnTo>
                <a:close/>
                <a:moveTo>
                  <a:pt x="313" y="461"/>
                </a:moveTo>
                <a:lnTo>
                  <a:pt x="350" y="461"/>
                </a:lnTo>
                <a:lnTo>
                  <a:pt x="350" y="498"/>
                </a:lnTo>
                <a:lnTo>
                  <a:pt x="313" y="498"/>
                </a:lnTo>
                <a:lnTo>
                  <a:pt x="313" y="461"/>
                </a:lnTo>
                <a:close/>
                <a:moveTo>
                  <a:pt x="240" y="461"/>
                </a:moveTo>
                <a:lnTo>
                  <a:pt x="276" y="461"/>
                </a:lnTo>
                <a:lnTo>
                  <a:pt x="276" y="498"/>
                </a:lnTo>
                <a:lnTo>
                  <a:pt x="240" y="498"/>
                </a:lnTo>
                <a:lnTo>
                  <a:pt x="240" y="461"/>
                </a:lnTo>
                <a:close/>
                <a:moveTo>
                  <a:pt x="166" y="461"/>
                </a:moveTo>
                <a:lnTo>
                  <a:pt x="203" y="461"/>
                </a:lnTo>
                <a:lnTo>
                  <a:pt x="203" y="498"/>
                </a:lnTo>
                <a:lnTo>
                  <a:pt x="166" y="498"/>
                </a:lnTo>
                <a:lnTo>
                  <a:pt x="166" y="461"/>
                </a:lnTo>
                <a:close/>
                <a:moveTo>
                  <a:pt x="91" y="461"/>
                </a:moveTo>
                <a:lnTo>
                  <a:pt x="128" y="461"/>
                </a:lnTo>
                <a:lnTo>
                  <a:pt x="128" y="498"/>
                </a:lnTo>
                <a:lnTo>
                  <a:pt x="91" y="498"/>
                </a:lnTo>
                <a:lnTo>
                  <a:pt x="91" y="461"/>
                </a:lnTo>
                <a:close/>
                <a:moveTo>
                  <a:pt x="73" y="405"/>
                </a:moveTo>
                <a:lnTo>
                  <a:pt x="59" y="409"/>
                </a:lnTo>
                <a:lnTo>
                  <a:pt x="47" y="416"/>
                </a:lnTo>
                <a:lnTo>
                  <a:pt x="39" y="428"/>
                </a:lnTo>
                <a:lnTo>
                  <a:pt x="36" y="441"/>
                </a:lnTo>
                <a:lnTo>
                  <a:pt x="36" y="737"/>
                </a:lnTo>
                <a:lnTo>
                  <a:pt x="39" y="750"/>
                </a:lnTo>
                <a:lnTo>
                  <a:pt x="47" y="762"/>
                </a:lnTo>
                <a:lnTo>
                  <a:pt x="59" y="770"/>
                </a:lnTo>
                <a:lnTo>
                  <a:pt x="73" y="774"/>
                </a:lnTo>
                <a:lnTo>
                  <a:pt x="737" y="774"/>
                </a:lnTo>
                <a:lnTo>
                  <a:pt x="752" y="770"/>
                </a:lnTo>
                <a:lnTo>
                  <a:pt x="762" y="762"/>
                </a:lnTo>
                <a:lnTo>
                  <a:pt x="770" y="750"/>
                </a:lnTo>
                <a:lnTo>
                  <a:pt x="774" y="737"/>
                </a:lnTo>
                <a:lnTo>
                  <a:pt x="774" y="441"/>
                </a:lnTo>
                <a:lnTo>
                  <a:pt x="770" y="428"/>
                </a:lnTo>
                <a:lnTo>
                  <a:pt x="762" y="416"/>
                </a:lnTo>
                <a:lnTo>
                  <a:pt x="752" y="409"/>
                </a:lnTo>
                <a:lnTo>
                  <a:pt x="737" y="405"/>
                </a:lnTo>
                <a:lnTo>
                  <a:pt x="73" y="405"/>
                </a:lnTo>
                <a:close/>
                <a:moveTo>
                  <a:pt x="601" y="0"/>
                </a:moveTo>
                <a:lnTo>
                  <a:pt x="610" y="4"/>
                </a:lnTo>
                <a:lnTo>
                  <a:pt x="615" y="12"/>
                </a:lnTo>
                <a:lnTo>
                  <a:pt x="623" y="47"/>
                </a:lnTo>
                <a:lnTo>
                  <a:pt x="625" y="83"/>
                </a:lnTo>
                <a:lnTo>
                  <a:pt x="621" y="117"/>
                </a:lnTo>
                <a:lnTo>
                  <a:pt x="610" y="151"/>
                </a:lnTo>
                <a:lnTo>
                  <a:pt x="600" y="169"/>
                </a:lnTo>
                <a:lnTo>
                  <a:pt x="588" y="187"/>
                </a:lnTo>
                <a:lnTo>
                  <a:pt x="570" y="207"/>
                </a:lnTo>
                <a:lnTo>
                  <a:pt x="547" y="225"/>
                </a:lnTo>
                <a:lnTo>
                  <a:pt x="520" y="242"/>
                </a:lnTo>
                <a:lnTo>
                  <a:pt x="486" y="257"/>
                </a:lnTo>
                <a:lnTo>
                  <a:pt x="456" y="269"/>
                </a:lnTo>
                <a:lnTo>
                  <a:pt x="433" y="286"/>
                </a:lnTo>
                <a:lnTo>
                  <a:pt x="416" y="304"/>
                </a:lnTo>
                <a:lnTo>
                  <a:pt x="407" y="325"/>
                </a:lnTo>
                <a:lnTo>
                  <a:pt x="406" y="347"/>
                </a:lnTo>
                <a:lnTo>
                  <a:pt x="411" y="368"/>
                </a:lnTo>
                <a:lnTo>
                  <a:pt x="737" y="368"/>
                </a:lnTo>
                <a:lnTo>
                  <a:pt x="760" y="372"/>
                </a:lnTo>
                <a:lnTo>
                  <a:pt x="781" y="382"/>
                </a:lnTo>
                <a:lnTo>
                  <a:pt x="796" y="398"/>
                </a:lnTo>
                <a:lnTo>
                  <a:pt x="807" y="419"/>
                </a:lnTo>
                <a:lnTo>
                  <a:pt x="811" y="441"/>
                </a:lnTo>
                <a:lnTo>
                  <a:pt x="811" y="737"/>
                </a:lnTo>
                <a:lnTo>
                  <a:pt x="807" y="759"/>
                </a:lnTo>
                <a:lnTo>
                  <a:pt x="796" y="780"/>
                </a:lnTo>
                <a:lnTo>
                  <a:pt x="781" y="796"/>
                </a:lnTo>
                <a:lnTo>
                  <a:pt x="760" y="807"/>
                </a:lnTo>
                <a:lnTo>
                  <a:pt x="737" y="810"/>
                </a:lnTo>
                <a:lnTo>
                  <a:pt x="73" y="810"/>
                </a:lnTo>
                <a:lnTo>
                  <a:pt x="50" y="807"/>
                </a:lnTo>
                <a:lnTo>
                  <a:pt x="30" y="796"/>
                </a:lnTo>
                <a:lnTo>
                  <a:pt x="14" y="780"/>
                </a:lnTo>
                <a:lnTo>
                  <a:pt x="4" y="759"/>
                </a:lnTo>
                <a:lnTo>
                  <a:pt x="0" y="737"/>
                </a:lnTo>
                <a:lnTo>
                  <a:pt x="0" y="441"/>
                </a:lnTo>
                <a:lnTo>
                  <a:pt x="4" y="419"/>
                </a:lnTo>
                <a:lnTo>
                  <a:pt x="14" y="398"/>
                </a:lnTo>
                <a:lnTo>
                  <a:pt x="30" y="382"/>
                </a:lnTo>
                <a:lnTo>
                  <a:pt x="50" y="372"/>
                </a:lnTo>
                <a:lnTo>
                  <a:pt x="73" y="368"/>
                </a:lnTo>
                <a:lnTo>
                  <a:pt x="373" y="368"/>
                </a:lnTo>
                <a:lnTo>
                  <a:pt x="369" y="342"/>
                </a:lnTo>
                <a:lnTo>
                  <a:pt x="372" y="317"/>
                </a:lnTo>
                <a:lnTo>
                  <a:pt x="376" y="303"/>
                </a:lnTo>
                <a:lnTo>
                  <a:pt x="382" y="288"/>
                </a:lnTo>
                <a:lnTo>
                  <a:pt x="393" y="274"/>
                </a:lnTo>
                <a:lnTo>
                  <a:pt x="406" y="259"/>
                </a:lnTo>
                <a:lnTo>
                  <a:pt x="424" y="245"/>
                </a:lnTo>
                <a:lnTo>
                  <a:pt x="446" y="233"/>
                </a:lnTo>
                <a:lnTo>
                  <a:pt x="474" y="221"/>
                </a:lnTo>
                <a:lnTo>
                  <a:pt x="507" y="208"/>
                </a:lnTo>
                <a:lnTo>
                  <a:pt x="533" y="190"/>
                </a:lnTo>
                <a:lnTo>
                  <a:pt x="554" y="170"/>
                </a:lnTo>
                <a:lnTo>
                  <a:pt x="570" y="148"/>
                </a:lnTo>
                <a:lnTo>
                  <a:pt x="580" y="123"/>
                </a:lnTo>
                <a:lnTo>
                  <a:pt x="587" y="98"/>
                </a:lnTo>
                <a:lnTo>
                  <a:pt x="588" y="73"/>
                </a:lnTo>
                <a:lnTo>
                  <a:pt x="587" y="47"/>
                </a:lnTo>
                <a:lnTo>
                  <a:pt x="580" y="24"/>
                </a:lnTo>
                <a:lnTo>
                  <a:pt x="580" y="13"/>
                </a:lnTo>
                <a:lnTo>
                  <a:pt x="584" y="5"/>
                </a:lnTo>
                <a:lnTo>
                  <a:pt x="592" y="0"/>
                </a:lnTo>
                <a:lnTo>
                  <a:pt x="60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5" name="Freeform 7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709642" y="8507479"/>
            <a:ext cx="444645" cy="444098"/>
          </a:xfrm>
          <a:custGeom>
            <a:avLst/>
            <a:gdLst>
              <a:gd name="T0" fmla="*/ 686 w 811"/>
              <a:gd name="T1" fmla="*/ 490 h 810"/>
              <a:gd name="T2" fmla="*/ 664 w 811"/>
              <a:gd name="T3" fmla="*/ 534 h 810"/>
              <a:gd name="T4" fmla="*/ 675 w 811"/>
              <a:gd name="T5" fmla="*/ 750 h 810"/>
              <a:gd name="T6" fmla="*/ 719 w 811"/>
              <a:gd name="T7" fmla="*/ 774 h 810"/>
              <a:gd name="T8" fmla="*/ 764 w 811"/>
              <a:gd name="T9" fmla="*/ 750 h 810"/>
              <a:gd name="T10" fmla="*/ 774 w 811"/>
              <a:gd name="T11" fmla="*/ 534 h 810"/>
              <a:gd name="T12" fmla="*/ 752 w 811"/>
              <a:gd name="T13" fmla="*/ 490 h 810"/>
              <a:gd name="T14" fmla="*/ 93 w 811"/>
              <a:gd name="T15" fmla="*/ 479 h 810"/>
              <a:gd name="T16" fmla="*/ 48 w 811"/>
              <a:gd name="T17" fmla="*/ 502 h 810"/>
              <a:gd name="T18" fmla="*/ 38 w 811"/>
              <a:gd name="T19" fmla="*/ 718 h 810"/>
              <a:gd name="T20" fmla="*/ 60 w 811"/>
              <a:gd name="T21" fmla="*/ 763 h 810"/>
              <a:gd name="T22" fmla="*/ 110 w 811"/>
              <a:gd name="T23" fmla="*/ 771 h 810"/>
              <a:gd name="T24" fmla="*/ 145 w 811"/>
              <a:gd name="T25" fmla="*/ 736 h 810"/>
              <a:gd name="T26" fmla="*/ 145 w 811"/>
              <a:gd name="T27" fmla="*/ 516 h 810"/>
              <a:gd name="T28" fmla="*/ 110 w 811"/>
              <a:gd name="T29" fmla="*/ 482 h 810"/>
              <a:gd name="T30" fmla="*/ 516 w 811"/>
              <a:gd name="T31" fmla="*/ 0 h 810"/>
              <a:gd name="T32" fmla="*/ 627 w 811"/>
              <a:gd name="T33" fmla="*/ 30 h 810"/>
              <a:gd name="T34" fmla="*/ 707 w 811"/>
              <a:gd name="T35" fmla="*/ 110 h 810"/>
              <a:gd name="T36" fmla="*/ 737 w 811"/>
              <a:gd name="T37" fmla="*/ 221 h 810"/>
              <a:gd name="T38" fmla="*/ 782 w 811"/>
              <a:gd name="T39" fmla="*/ 466 h 810"/>
              <a:gd name="T40" fmla="*/ 811 w 811"/>
              <a:gd name="T41" fmla="*/ 534 h 810"/>
              <a:gd name="T42" fmla="*/ 799 w 811"/>
              <a:gd name="T43" fmla="*/ 765 h 810"/>
              <a:gd name="T44" fmla="*/ 744 w 811"/>
              <a:gd name="T45" fmla="*/ 807 h 810"/>
              <a:gd name="T46" fmla="*/ 673 w 811"/>
              <a:gd name="T47" fmla="*/ 797 h 810"/>
              <a:gd name="T48" fmla="*/ 630 w 811"/>
              <a:gd name="T49" fmla="*/ 742 h 810"/>
              <a:gd name="T50" fmla="*/ 630 w 811"/>
              <a:gd name="T51" fmla="*/ 508 h 810"/>
              <a:gd name="T52" fmla="*/ 677 w 811"/>
              <a:gd name="T53" fmla="*/ 452 h 810"/>
              <a:gd name="T54" fmla="*/ 697 w 811"/>
              <a:gd name="T55" fmla="*/ 183 h 810"/>
              <a:gd name="T56" fmla="*/ 647 w 811"/>
              <a:gd name="T57" fmla="*/ 90 h 810"/>
              <a:gd name="T58" fmla="*/ 554 w 811"/>
              <a:gd name="T59" fmla="*/ 41 h 810"/>
              <a:gd name="T60" fmla="*/ 258 w 811"/>
              <a:gd name="T61" fmla="*/ 41 h 810"/>
              <a:gd name="T62" fmla="*/ 165 w 811"/>
              <a:gd name="T63" fmla="*/ 90 h 810"/>
              <a:gd name="T64" fmla="*/ 115 w 811"/>
              <a:gd name="T65" fmla="*/ 183 h 810"/>
              <a:gd name="T66" fmla="*/ 135 w 811"/>
              <a:gd name="T67" fmla="*/ 452 h 810"/>
              <a:gd name="T68" fmla="*/ 181 w 811"/>
              <a:gd name="T69" fmla="*/ 508 h 810"/>
              <a:gd name="T70" fmla="*/ 182 w 811"/>
              <a:gd name="T71" fmla="*/ 742 h 810"/>
              <a:gd name="T72" fmla="*/ 139 w 811"/>
              <a:gd name="T73" fmla="*/ 797 h 810"/>
              <a:gd name="T74" fmla="*/ 68 w 811"/>
              <a:gd name="T75" fmla="*/ 807 h 810"/>
              <a:gd name="T76" fmla="*/ 13 w 811"/>
              <a:gd name="T77" fmla="*/ 765 h 810"/>
              <a:gd name="T78" fmla="*/ 0 w 811"/>
              <a:gd name="T79" fmla="*/ 534 h 810"/>
              <a:gd name="T80" fmla="*/ 30 w 811"/>
              <a:gd name="T81" fmla="*/ 466 h 810"/>
              <a:gd name="T82" fmla="*/ 75 w 811"/>
              <a:gd name="T83" fmla="*/ 221 h 810"/>
              <a:gd name="T84" fmla="*/ 105 w 811"/>
              <a:gd name="T85" fmla="*/ 110 h 810"/>
              <a:gd name="T86" fmla="*/ 183 w 811"/>
              <a:gd name="T87" fmla="*/ 30 h 810"/>
              <a:gd name="T88" fmla="*/ 296 w 811"/>
              <a:gd name="T89" fmla="*/ 0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11" h="810">
                <a:moveTo>
                  <a:pt x="719" y="479"/>
                </a:moveTo>
                <a:lnTo>
                  <a:pt x="702" y="482"/>
                </a:lnTo>
                <a:lnTo>
                  <a:pt x="686" y="490"/>
                </a:lnTo>
                <a:lnTo>
                  <a:pt x="675" y="502"/>
                </a:lnTo>
                <a:lnTo>
                  <a:pt x="667" y="516"/>
                </a:lnTo>
                <a:lnTo>
                  <a:pt x="664" y="534"/>
                </a:lnTo>
                <a:lnTo>
                  <a:pt x="664" y="718"/>
                </a:lnTo>
                <a:lnTo>
                  <a:pt x="667" y="736"/>
                </a:lnTo>
                <a:lnTo>
                  <a:pt x="675" y="750"/>
                </a:lnTo>
                <a:lnTo>
                  <a:pt x="686" y="763"/>
                </a:lnTo>
                <a:lnTo>
                  <a:pt x="702" y="771"/>
                </a:lnTo>
                <a:lnTo>
                  <a:pt x="719" y="774"/>
                </a:lnTo>
                <a:lnTo>
                  <a:pt x="736" y="771"/>
                </a:lnTo>
                <a:lnTo>
                  <a:pt x="752" y="763"/>
                </a:lnTo>
                <a:lnTo>
                  <a:pt x="764" y="750"/>
                </a:lnTo>
                <a:lnTo>
                  <a:pt x="771" y="736"/>
                </a:lnTo>
                <a:lnTo>
                  <a:pt x="774" y="718"/>
                </a:lnTo>
                <a:lnTo>
                  <a:pt x="774" y="534"/>
                </a:lnTo>
                <a:lnTo>
                  <a:pt x="771" y="516"/>
                </a:lnTo>
                <a:lnTo>
                  <a:pt x="764" y="502"/>
                </a:lnTo>
                <a:lnTo>
                  <a:pt x="752" y="490"/>
                </a:lnTo>
                <a:lnTo>
                  <a:pt x="736" y="482"/>
                </a:lnTo>
                <a:lnTo>
                  <a:pt x="719" y="479"/>
                </a:lnTo>
                <a:close/>
                <a:moveTo>
                  <a:pt x="93" y="479"/>
                </a:moveTo>
                <a:lnTo>
                  <a:pt x="75" y="482"/>
                </a:lnTo>
                <a:lnTo>
                  <a:pt x="60" y="490"/>
                </a:lnTo>
                <a:lnTo>
                  <a:pt x="48" y="502"/>
                </a:lnTo>
                <a:lnTo>
                  <a:pt x="40" y="516"/>
                </a:lnTo>
                <a:lnTo>
                  <a:pt x="38" y="534"/>
                </a:lnTo>
                <a:lnTo>
                  <a:pt x="38" y="718"/>
                </a:lnTo>
                <a:lnTo>
                  <a:pt x="40" y="736"/>
                </a:lnTo>
                <a:lnTo>
                  <a:pt x="48" y="750"/>
                </a:lnTo>
                <a:lnTo>
                  <a:pt x="60" y="763"/>
                </a:lnTo>
                <a:lnTo>
                  <a:pt x="75" y="771"/>
                </a:lnTo>
                <a:lnTo>
                  <a:pt x="93" y="774"/>
                </a:lnTo>
                <a:lnTo>
                  <a:pt x="110" y="771"/>
                </a:lnTo>
                <a:lnTo>
                  <a:pt x="126" y="763"/>
                </a:lnTo>
                <a:lnTo>
                  <a:pt x="137" y="750"/>
                </a:lnTo>
                <a:lnTo>
                  <a:pt x="145" y="736"/>
                </a:lnTo>
                <a:lnTo>
                  <a:pt x="148" y="718"/>
                </a:lnTo>
                <a:lnTo>
                  <a:pt x="148" y="534"/>
                </a:lnTo>
                <a:lnTo>
                  <a:pt x="145" y="516"/>
                </a:lnTo>
                <a:lnTo>
                  <a:pt x="137" y="502"/>
                </a:lnTo>
                <a:lnTo>
                  <a:pt x="126" y="490"/>
                </a:lnTo>
                <a:lnTo>
                  <a:pt x="110" y="482"/>
                </a:lnTo>
                <a:lnTo>
                  <a:pt x="93" y="479"/>
                </a:lnTo>
                <a:close/>
                <a:moveTo>
                  <a:pt x="296" y="0"/>
                </a:moveTo>
                <a:lnTo>
                  <a:pt x="516" y="0"/>
                </a:lnTo>
                <a:lnTo>
                  <a:pt x="557" y="4"/>
                </a:lnTo>
                <a:lnTo>
                  <a:pt x="593" y="13"/>
                </a:lnTo>
                <a:lnTo>
                  <a:pt x="627" y="30"/>
                </a:lnTo>
                <a:lnTo>
                  <a:pt x="659" y="53"/>
                </a:lnTo>
                <a:lnTo>
                  <a:pt x="685" y="79"/>
                </a:lnTo>
                <a:lnTo>
                  <a:pt x="707" y="110"/>
                </a:lnTo>
                <a:lnTo>
                  <a:pt x="724" y="144"/>
                </a:lnTo>
                <a:lnTo>
                  <a:pt x="733" y="181"/>
                </a:lnTo>
                <a:lnTo>
                  <a:pt x="737" y="221"/>
                </a:lnTo>
                <a:lnTo>
                  <a:pt x="737" y="444"/>
                </a:lnTo>
                <a:lnTo>
                  <a:pt x="761" y="452"/>
                </a:lnTo>
                <a:lnTo>
                  <a:pt x="782" y="466"/>
                </a:lnTo>
                <a:lnTo>
                  <a:pt x="798" y="486"/>
                </a:lnTo>
                <a:lnTo>
                  <a:pt x="808" y="508"/>
                </a:lnTo>
                <a:lnTo>
                  <a:pt x="811" y="534"/>
                </a:lnTo>
                <a:lnTo>
                  <a:pt x="811" y="718"/>
                </a:lnTo>
                <a:lnTo>
                  <a:pt x="808" y="742"/>
                </a:lnTo>
                <a:lnTo>
                  <a:pt x="799" y="765"/>
                </a:lnTo>
                <a:lnTo>
                  <a:pt x="785" y="783"/>
                </a:lnTo>
                <a:lnTo>
                  <a:pt x="766" y="797"/>
                </a:lnTo>
                <a:lnTo>
                  <a:pt x="744" y="807"/>
                </a:lnTo>
                <a:lnTo>
                  <a:pt x="719" y="810"/>
                </a:lnTo>
                <a:lnTo>
                  <a:pt x="694" y="807"/>
                </a:lnTo>
                <a:lnTo>
                  <a:pt x="673" y="797"/>
                </a:lnTo>
                <a:lnTo>
                  <a:pt x="654" y="783"/>
                </a:lnTo>
                <a:lnTo>
                  <a:pt x="639" y="765"/>
                </a:lnTo>
                <a:lnTo>
                  <a:pt x="630" y="742"/>
                </a:lnTo>
                <a:lnTo>
                  <a:pt x="627" y="718"/>
                </a:lnTo>
                <a:lnTo>
                  <a:pt x="627" y="534"/>
                </a:lnTo>
                <a:lnTo>
                  <a:pt x="630" y="508"/>
                </a:lnTo>
                <a:lnTo>
                  <a:pt x="640" y="486"/>
                </a:lnTo>
                <a:lnTo>
                  <a:pt x="656" y="466"/>
                </a:lnTo>
                <a:lnTo>
                  <a:pt x="677" y="452"/>
                </a:lnTo>
                <a:lnTo>
                  <a:pt x="701" y="444"/>
                </a:lnTo>
                <a:lnTo>
                  <a:pt x="701" y="221"/>
                </a:lnTo>
                <a:lnTo>
                  <a:pt x="697" y="183"/>
                </a:lnTo>
                <a:lnTo>
                  <a:pt x="686" y="149"/>
                </a:lnTo>
                <a:lnTo>
                  <a:pt x="669" y="118"/>
                </a:lnTo>
                <a:lnTo>
                  <a:pt x="647" y="90"/>
                </a:lnTo>
                <a:lnTo>
                  <a:pt x="620" y="68"/>
                </a:lnTo>
                <a:lnTo>
                  <a:pt x="588" y="51"/>
                </a:lnTo>
                <a:lnTo>
                  <a:pt x="554" y="41"/>
                </a:lnTo>
                <a:lnTo>
                  <a:pt x="516" y="37"/>
                </a:lnTo>
                <a:lnTo>
                  <a:pt x="296" y="37"/>
                </a:lnTo>
                <a:lnTo>
                  <a:pt x="258" y="41"/>
                </a:lnTo>
                <a:lnTo>
                  <a:pt x="224" y="51"/>
                </a:lnTo>
                <a:lnTo>
                  <a:pt x="192" y="68"/>
                </a:lnTo>
                <a:lnTo>
                  <a:pt x="165" y="90"/>
                </a:lnTo>
                <a:lnTo>
                  <a:pt x="143" y="118"/>
                </a:lnTo>
                <a:lnTo>
                  <a:pt x="126" y="149"/>
                </a:lnTo>
                <a:lnTo>
                  <a:pt x="115" y="183"/>
                </a:lnTo>
                <a:lnTo>
                  <a:pt x="111" y="221"/>
                </a:lnTo>
                <a:lnTo>
                  <a:pt x="111" y="444"/>
                </a:lnTo>
                <a:lnTo>
                  <a:pt x="135" y="452"/>
                </a:lnTo>
                <a:lnTo>
                  <a:pt x="156" y="466"/>
                </a:lnTo>
                <a:lnTo>
                  <a:pt x="171" y="486"/>
                </a:lnTo>
                <a:lnTo>
                  <a:pt x="181" y="508"/>
                </a:lnTo>
                <a:lnTo>
                  <a:pt x="185" y="534"/>
                </a:lnTo>
                <a:lnTo>
                  <a:pt x="185" y="718"/>
                </a:lnTo>
                <a:lnTo>
                  <a:pt x="182" y="742"/>
                </a:lnTo>
                <a:lnTo>
                  <a:pt x="173" y="765"/>
                </a:lnTo>
                <a:lnTo>
                  <a:pt x="158" y="783"/>
                </a:lnTo>
                <a:lnTo>
                  <a:pt x="139" y="797"/>
                </a:lnTo>
                <a:lnTo>
                  <a:pt x="116" y="807"/>
                </a:lnTo>
                <a:lnTo>
                  <a:pt x="93" y="810"/>
                </a:lnTo>
                <a:lnTo>
                  <a:pt x="68" y="807"/>
                </a:lnTo>
                <a:lnTo>
                  <a:pt x="46" y="797"/>
                </a:lnTo>
                <a:lnTo>
                  <a:pt x="27" y="783"/>
                </a:lnTo>
                <a:lnTo>
                  <a:pt x="13" y="765"/>
                </a:lnTo>
                <a:lnTo>
                  <a:pt x="4" y="742"/>
                </a:lnTo>
                <a:lnTo>
                  <a:pt x="0" y="718"/>
                </a:lnTo>
                <a:lnTo>
                  <a:pt x="0" y="534"/>
                </a:lnTo>
                <a:lnTo>
                  <a:pt x="4" y="508"/>
                </a:lnTo>
                <a:lnTo>
                  <a:pt x="14" y="486"/>
                </a:lnTo>
                <a:lnTo>
                  <a:pt x="30" y="466"/>
                </a:lnTo>
                <a:lnTo>
                  <a:pt x="51" y="452"/>
                </a:lnTo>
                <a:lnTo>
                  <a:pt x="75" y="444"/>
                </a:lnTo>
                <a:lnTo>
                  <a:pt x="75" y="221"/>
                </a:lnTo>
                <a:lnTo>
                  <a:pt x="77" y="181"/>
                </a:lnTo>
                <a:lnTo>
                  <a:pt x="88" y="144"/>
                </a:lnTo>
                <a:lnTo>
                  <a:pt x="105" y="110"/>
                </a:lnTo>
                <a:lnTo>
                  <a:pt x="126" y="79"/>
                </a:lnTo>
                <a:lnTo>
                  <a:pt x="153" y="53"/>
                </a:lnTo>
                <a:lnTo>
                  <a:pt x="183" y="30"/>
                </a:lnTo>
                <a:lnTo>
                  <a:pt x="219" y="13"/>
                </a:lnTo>
                <a:lnTo>
                  <a:pt x="255" y="4"/>
                </a:lnTo>
                <a:lnTo>
                  <a:pt x="29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6" name="Freeform 7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572946" y="8507479"/>
            <a:ext cx="444645" cy="444098"/>
          </a:xfrm>
          <a:custGeom>
            <a:avLst/>
            <a:gdLst>
              <a:gd name="T0" fmla="*/ 750 w 811"/>
              <a:gd name="T1" fmla="*/ 696 h 810"/>
              <a:gd name="T2" fmla="*/ 774 w 811"/>
              <a:gd name="T3" fmla="*/ 662 h 810"/>
              <a:gd name="T4" fmla="*/ 762 w 811"/>
              <a:gd name="T5" fmla="*/ 563 h 810"/>
              <a:gd name="T6" fmla="*/ 73 w 811"/>
              <a:gd name="T7" fmla="*/ 552 h 810"/>
              <a:gd name="T8" fmla="*/ 39 w 811"/>
              <a:gd name="T9" fmla="*/ 574 h 810"/>
              <a:gd name="T10" fmla="*/ 39 w 811"/>
              <a:gd name="T11" fmla="*/ 676 h 810"/>
              <a:gd name="T12" fmla="*/ 73 w 811"/>
              <a:gd name="T13" fmla="*/ 700 h 810"/>
              <a:gd name="T14" fmla="*/ 627 w 811"/>
              <a:gd name="T15" fmla="*/ 481 h 810"/>
              <a:gd name="T16" fmla="*/ 592 w 811"/>
              <a:gd name="T17" fmla="*/ 517 h 810"/>
              <a:gd name="T18" fmla="*/ 592 w 811"/>
              <a:gd name="T19" fmla="*/ 735 h 810"/>
              <a:gd name="T20" fmla="*/ 627 w 811"/>
              <a:gd name="T21" fmla="*/ 771 h 810"/>
              <a:gd name="T22" fmla="*/ 677 w 811"/>
              <a:gd name="T23" fmla="*/ 763 h 810"/>
              <a:gd name="T24" fmla="*/ 699 w 811"/>
              <a:gd name="T25" fmla="*/ 718 h 810"/>
              <a:gd name="T26" fmla="*/ 689 w 811"/>
              <a:gd name="T27" fmla="*/ 501 h 810"/>
              <a:gd name="T28" fmla="*/ 644 w 811"/>
              <a:gd name="T29" fmla="*/ 479 h 810"/>
              <a:gd name="T30" fmla="*/ 132 w 811"/>
              <a:gd name="T31" fmla="*/ 489 h 810"/>
              <a:gd name="T32" fmla="*/ 110 w 811"/>
              <a:gd name="T33" fmla="*/ 534 h 810"/>
              <a:gd name="T34" fmla="*/ 120 w 811"/>
              <a:gd name="T35" fmla="*/ 751 h 810"/>
              <a:gd name="T36" fmla="*/ 165 w 811"/>
              <a:gd name="T37" fmla="*/ 773 h 810"/>
              <a:gd name="T38" fmla="*/ 209 w 811"/>
              <a:gd name="T39" fmla="*/ 751 h 810"/>
              <a:gd name="T40" fmla="*/ 221 w 811"/>
              <a:gd name="T41" fmla="*/ 534 h 810"/>
              <a:gd name="T42" fmla="*/ 197 w 811"/>
              <a:gd name="T43" fmla="*/ 489 h 810"/>
              <a:gd name="T44" fmla="*/ 294 w 811"/>
              <a:gd name="T45" fmla="*/ 0 h 810"/>
              <a:gd name="T46" fmla="*/ 593 w 811"/>
              <a:gd name="T47" fmla="*/ 14 h 810"/>
              <a:gd name="T48" fmla="*/ 685 w 811"/>
              <a:gd name="T49" fmla="*/ 78 h 810"/>
              <a:gd name="T50" fmla="*/ 733 w 811"/>
              <a:gd name="T51" fmla="*/ 182 h 810"/>
              <a:gd name="T52" fmla="*/ 759 w 811"/>
              <a:gd name="T53" fmla="*/ 519 h 810"/>
              <a:gd name="T54" fmla="*/ 807 w 811"/>
              <a:gd name="T55" fmla="*/ 565 h 810"/>
              <a:gd name="T56" fmla="*/ 807 w 811"/>
              <a:gd name="T57" fmla="*/ 686 h 810"/>
              <a:gd name="T58" fmla="*/ 759 w 811"/>
              <a:gd name="T59" fmla="*/ 733 h 810"/>
              <a:gd name="T60" fmla="*/ 727 w 811"/>
              <a:gd name="T61" fmla="*/ 760 h 810"/>
              <a:gd name="T62" fmla="*/ 670 w 811"/>
              <a:gd name="T63" fmla="*/ 806 h 810"/>
              <a:gd name="T64" fmla="*/ 598 w 811"/>
              <a:gd name="T65" fmla="*/ 797 h 810"/>
              <a:gd name="T66" fmla="*/ 555 w 811"/>
              <a:gd name="T67" fmla="*/ 742 h 810"/>
              <a:gd name="T68" fmla="*/ 555 w 811"/>
              <a:gd name="T69" fmla="*/ 509 h 810"/>
              <a:gd name="T70" fmla="*/ 598 w 811"/>
              <a:gd name="T71" fmla="*/ 454 h 810"/>
              <a:gd name="T72" fmla="*/ 664 w 811"/>
              <a:gd name="T73" fmla="*/ 443 h 810"/>
              <a:gd name="T74" fmla="*/ 699 w 811"/>
              <a:gd name="T75" fmla="*/ 221 h 810"/>
              <a:gd name="T76" fmla="*/ 668 w 811"/>
              <a:gd name="T77" fmla="*/ 117 h 810"/>
              <a:gd name="T78" fmla="*/ 587 w 811"/>
              <a:gd name="T79" fmla="*/ 51 h 810"/>
              <a:gd name="T80" fmla="*/ 294 w 811"/>
              <a:gd name="T81" fmla="*/ 36 h 810"/>
              <a:gd name="T82" fmla="*/ 191 w 811"/>
              <a:gd name="T83" fmla="*/ 68 h 810"/>
              <a:gd name="T84" fmla="*/ 124 w 811"/>
              <a:gd name="T85" fmla="*/ 149 h 810"/>
              <a:gd name="T86" fmla="*/ 110 w 811"/>
              <a:gd name="T87" fmla="*/ 460 h 810"/>
              <a:gd name="T88" fmla="*/ 165 w 811"/>
              <a:gd name="T89" fmla="*/ 442 h 810"/>
              <a:gd name="T90" fmla="*/ 230 w 811"/>
              <a:gd name="T91" fmla="*/ 468 h 810"/>
              <a:gd name="T92" fmla="*/ 258 w 811"/>
              <a:gd name="T93" fmla="*/ 534 h 810"/>
              <a:gd name="T94" fmla="*/ 245 w 811"/>
              <a:gd name="T95" fmla="*/ 764 h 810"/>
              <a:gd name="T96" fmla="*/ 190 w 811"/>
              <a:gd name="T97" fmla="*/ 806 h 810"/>
              <a:gd name="T98" fmla="*/ 116 w 811"/>
              <a:gd name="T99" fmla="*/ 796 h 810"/>
              <a:gd name="T100" fmla="*/ 74 w 811"/>
              <a:gd name="T101" fmla="*/ 737 h 810"/>
              <a:gd name="T102" fmla="*/ 30 w 811"/>
              <a:gd name="T103" fmla="*/ 722 h 810"/>
              <a:gd name="T104" fmla="*/ 0 w 811"/>
              <a:gd name="T105" fmla="*/ 662 h 810"/>
              <a:gd name="T106" fmla="*/ 14 w 811"/>
              <a:gd name="T107" fmla="*/ 546 h 810"/>
              <a:gd name="T108" fmla="*/ 73 w 811"/>
              <a:gd name="T109" fmla="*/ 515 h 810"/>
              <a:gd name="T110" fmla="*/ 87 w 811"/>
              <a:gd name="T111" fmla="*/ 144 h 810"/>
              <a:gd name="T112" fmla="*/ 152 w 811"/>
              <a:gd name="T113" fmla="*/ 52 h 810"/>
              <a:gd name="T114" fmla="*/ 255 w 811"/>
              <a:gd name="T115" fmla="*/ 4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1" h="810">
                <a:moveTo>
                  <a:pt x="736" y="552"/>
                </a:moveTo>
                <a:lnTo>
                  <a:pt x="736" y="700"/>
                </a:lnTo>
                <a:lnTo>
                  <a:pt x="750" y="696"/>
                </a:lnTo>
                <a:lnTo>
                  <a:pt x="762" y="688"/>
                </a:lnTo>
                <a:lnTo>
                  <a:pt x="770" y="676"/>
                </a:lnTo>
                <a:lnTo>
                  <a:pt x="774" y="662"/>
                </a:lnTo>
                <a:lnTo>
                  <a:pt x="774" y="589"/>
                </a:lnTo>
                <a:lnTo>
                  <a:pt x="770" y="574"/>
                </a:lnTo>
                <a:lnTo>
                  <a:pt x="762" y="563"/>
                </a:lnTo>
                <a:lnTo>
                  <a:pt x="750" y="555"/>
                </a:lnTo>
                <a:lnTo>
                  <a:pt x="736" y="552"/>
                </a:lnTo>
                <a:close/>
                <a:moveTo>
                  <a:pt x="73" y="552"/>
                </a:moveTo>
                <a:lnTo>
                  <a:pt x="59" y="555"/>
                </a:lnTo>
                <a:lnTo>
                  <a:pt x="47" y="563"/>
                </a:lnTo>
                <a:lnTo>
                  <a:pt x="39" y="574"/>
                </a:lnTo>
                <a:lnTo>
                  <a:pt x="36" y="589"/>
                </a:lnTo>
                <a:lnTo>
                  <a:pt x="36" y="662"/>
                </a:lnTo>
                <a:lnTo>
                  <a:pt x="39" y="676"/>
                </a:lnTo>
                <a:lnTo>
                  <a:pt x="47" y="688"/>
                </a:lnTo>
                <a:lnTo>
                  <a:pt x="59" y="696"/>
                </a:lnTo>
                <a:lnTo>
                  <a:pt x="73" y="700"/>
                </a:lnTo>
                <a:lnTo>
                  <a:pt x="73" y="552"/>
                </a:lnTo>
                <a:close/>
                <a:moveTo>
                  <a:pt x="644" y="479"/>
                </a:moveTo>
                <a:lnTo>
                  <a:pt x="627" y="481"/>
                </a:lnTo>
                <a:lnTo>
                  <a:pt x="611" y="489"/>
                </a:lnTo>
                <a:lnTo>
                  <a:pt x="600" y="501"/>
                </a:lnTo>
                <a:lnTo>
                  <a:pt x="592" y="517"/>
                </a:lnTo>
                <a:lnTo>
                  <a:pt x="589" y="534"/>
                </a:lnTo>
                <a:lnTo>
                  <a:pt x="589" y="718"/>
                </a:lnTo>
                <a:lnTo>
                  <a:pt x="592" y="735"/>
                </a:lnTo>
                <a:lnTo>
                  <a:pt x="600" y="751"/>
                </a:lnTo>
                <a:lnTo>
                  <a:pt x="611" y="763"/>
                </a:lnTo>
                <a:lnTo>
                  <a:pt x="627" y="771"/>
                </a:lnTo>
                <a:lnTo>
                  <a:pt x="644" y="773"/>
                </a:lnTo>
                <a:lnTo>
                  <a:pt x="661" y="771"/>
                </a:lnTo>
                <a:lnTo>
                  <a:pt x="677" y="763"/>
                </a:lnTo>
                <a:lnTo>
                  <a:pt x="689" y="751"/>
                </a:lnTo>
                <a:lnTo>
                  <a:pt x="697" y="735"/>
                </a:lnTo>
                <a:lnTo>
                  <a:pt x="699" y="718"/>
                </a:lnTo>
                <a:lnTo>
                  <a:pt x="699" y="534"/>
                </a:lnTo>
                <a:lnTo>
                  <a:pt x="697" y="517"/>
                </a:lnTo>
                <a:lnTo>
                  <a:pt x="689" y="501"/>
                </a:lnTo>
                <a:lnTo>
                  <a:pt x="677" y="489"/>
                </a:lnTo>
                <a:lnTo>
                  <a:pt x="661" y="481"/>
                </a:lnTo>
                <a:lnTo>
                  <a:pt x="644" y="479"/>
                </a:lnTo>
                <a:close/>
                <a:moveTo>
                  <a:pt x="165" y="479"/>
                </a:moveTo>
                <a:lnTo>
                  <a:pt x="148" y="481"/>
                </a:lnTo>
                <a:lnTo>
                  <a:pt x="132" y="489"/>
                </a:lnTo>
                <a:lnTo>
                  <a:pt x="120" y="501"/>
                </a:lnTo>
                <a:lnTo>
                  <a:pt x="112" y="517"/>
                </a:lnTo>
                <a:lnTo>
                  <a:pt x="110" y="534"/>
                </a:lnTo>
                <a:lnTo>
                  <a:pt x="110" y="718"/>
                </a:lnTo>
                <a:lnTo>
                  <a:pt x="112" y="735"/>
                </a:lnTo>
                <a:lnTo>
                  <a:pt x="120" y="751"/>
                </a:lnTo>
                <a:lnTo>
                  <a:pt x="132" y="763"/>
                </a:lnTo>
                <a:lnTo>
                  <a:pt x="148" y="771"/>
                </a:lnTo>
                <a:lnTo>
                  <a:pt x="165" y="773"/>
                </a:lnTo>
                <a:lnTo>
                  <a:pt x="183" y="771"/>
                </a:lnTo>
                <a:lnTo>
                  <a:pt x="197" y="763"/>
                </a:lnTo>
                <a:lnTo>
                  <a:pt x="209" y="751"/>
                </a:lnTo>
                <a:lnTo>
                  <a:pt x="217" y="735"/>
                </a:lnTo>
                <a:lnTo>
                  <a:pt x="221" y="718"/>
                </a:lnTo>
                <a:lnTo>
                  <a:pt x="221" y="534"/>
                </a:lnTo>
                <a:lnTo>
                  <a:pt x="217" y="517"/>
                </a:lnTo>
                <a:lnTo>
                  <a:pt x="209" y="501"/>
                </a:lnTo>
                <a:lnTo>
                  <a:pt x="197" y="489"/>
                </a:lnTo>
                <a:lnTo>
                  <a:pt x="183" y="481"/>
                </a:lnTo>
                <a:lnTo>
                  <a:pt x="165" y="479"/>
                </a:lnTo>
                <a:close/>
                <a:moveTo>
                  <a:pt x="294" y="0"/>
                </a:moveTo>
                <a:lnTo>
                  <a:pt x="516" y="0"/>
                </a:lnTo>
                <a:lnTo>
                  <a:pt x="555" y="4"/>
                </a:lnTo>
                <a:lnTo>
                  <a:pt x="593" y="14"/>
                </a:lnTo>
                <a:lnTo>
                  <a:pt x="627" y="30"/>
                </a:lnTo>
                <a:lnTo>
                  <a:pt x="657" y="52"/>
                </a:lnTo>
                <a:lnTo>
                  <a:pt x="685" y="78"/>
                </a:lnTo>
                <a:lnTo>
                  <a:pt x="706" y="110"/>
                </a:lnTo>
                <a:lnTo>
                  <a:pt x="723" y="144"/>
                </a:lnTo>
                <a:lnTo>
                  <a:pt x="733" y="182"/>
                </a:lnTo>
                <a:lnTo>
                  <a:pt x="736" y="221"/>
                </a:lnTo>
                <a:lnTo>
                  <a:pt x="736" y="515"/>
                </a:lnTo>
                <a:lnTo>
                  <a:pt x="759" y="519"/>
                </a:lnTo>
                <a:lnTo>
                  <a:pt x="780" y="530"/>
                </a:lnTo>
                <a:lnTo>
                  <a:pt x="796" y="546"/>
                </a:lnTo>
                <a:lnTo>
                  <a:pt x="807" y="565"/>
                </a:lnTo>
                <a:lnTo>
                  <a:pt x="811" y="589"/>
                </a:lnTo>
                <a:lnTo>
                  <a:pt x="811" y="662"/>
                </a:lnTo>
                <a:lnTo>
                  <a:pt x="807" y="686"/>
                </a:lnTo>
                <a:lnTo>
                  <a:pt x="796" y="707"/>
                </a:lnTo>
                <a:lnTo>
                  <a:pt x="780" y="722"/>
                </a:lnTo>
                <a:lnTo>
                  <a:pt x="759" y="733"/>
                </a:lnTo>
                <a:lnTo>
                  <a:pt x="736" y="737"/>
                </a:lnTo>
                <a:lnTo>
                  <a:pt x="735" y="737"/>
                </a:lnTo>
                <a:lnTo>
                  <a:pt x="727" y="760"/>
                </a:lnTo>
                <a:lnTo>
                  <a:pt x="712" y="780"/>
                </a:lnTo>
                <a:lnTo>
                  <a:pt x="693" y="796"/>
                </a:lnTo>
                <a:lnTo>
                  <a:pt x="670" y="806"/>
                </a:lnTo>
                <a:lnTo>
                  <a:pt x="644" y="810"/>
                </a:lnTo>
                <a:lnTo>
                  <a:pt x="619" y="806"/>
                </a:lnTo>
                <a:lnTo>
                  <a:pt x="598" y="797"/>
                </a:lnTo>
                <a:lnTo>
                  <a:pt x="579" y="783"/>
                </a:lnTo>
                <a:lnTo>
                  <a:pt x="564" y="764"/>
                </a:lnTo>
                <a:lnTo>
                  <a:pt x="555" y="742"/>
                </a:lnTo>
                <a:lnTo>
                  <a:pt x="553" y="718"/>
                </a:lnTo>
                <a:lnTo>
                  <a:pt x="553" y="534"/>
                </a:lnTo>
                <a:lnTo>
                  <a:pt x="555" y="509"/>
                </a:lnTo>
                <a:lnTo>
                  <a:pt x="564" y="488"/>
                </a:lnTo>
                <a:lnTo>
                  <a:pt x="579" y="468"/>
                </a:lnTo>
                <a:lnTo>
                  <a:pt x="598" y="454"/>
                </a:lnTo>
                <a:lnTo>
                  <a:pt x="619" y="445"/>
                </a:lnTo>
                <a:lnTo>
                  <a:pt x="644" y="442"/>
                </a:lnTo>
                <a:lnTo>
                  <a:pt x="664" y="443"/>
                </a:lnTo>
                <a:lnTo>
                  <a:pt x="684" y="450"/>
                </a:lnTo>
                <a:lnTo>
                  <a:pt x="699" y="460"/>
                </a:lnTo>
                <a:lnTo>
                  <a:pt x="699" y="221"/>
                </a:lnTo>
                <a:lnTo>
                  <a:pt x="695" y="184"/>
                </a:lnTo>
                <a:lnTo>
                  <a:pt x="685" y="149"/>
                </a:lnTo>
                <a:lnTo>
                  <a:pt x="668" y="117"/>
                </a:lnTo>
                <a:lnTo>
                  <a:pt x="646" y="90"/>
                </a:lnTo>
                <a:lnTo>
                  <a:pt x="618" y="68"/>
                </a:lnTo>
                <a:lnTo>
                  <a:pt x="587" y="51"/>
                </a:lnTo>
                <a:lnTo>
                  <a:pt x="553" y="40"/>
                </a:lnTo>
                <a:lnTo>
                  <a:pt x="516" y="36"/>
                </a:lnTo>
                <a:lnTo>
                  <a:pt x="294" y="36"/>
                </a:lnTo>
                <a:lnTo>
                  <a:pt x="256" y="40"/>
                </a:lnTo>
                <a:lnTo>
                  <a:pt x="222" y="51"/>
                </a:lnTo>
                <a:lnTo>
                  <a:pt x="191" y="68"/>
                </a:lnTo>
                <a:lnTo>
                  <a:pt x="163" y="90"/>
                </a:lnTo>
                <a:lnTo>
                  <a:pt x="141" y="117"/>
                </a:lnTo>
                <a:lnTo>
                  <a:pt x="124" y="149"/>
                </a:lnTo>
                <a:lnTo>
                  <a:pt x="114" y="184"/>
                </a:lnTo>
                <a:lnTo>
                  <a:pt x="110" y="221"/>
                </a:lnTo>
                <a:lnTo>
                  <a:pt x="110" y="460"/>
                </a:lnTo>
                <a:lnTo>
                  <a:pt x="127" y="450"/>
                </a:lnTo>
                <a:lnTo>
                  <a:pt x="145" y="443"/>
                </a:lnTo>
                <a:lnTo>
                  <a:pt x="165" y="442"/>
                </a:lnTo>
                <a:lnTo>
                  <a:pt x="190" y="445"/>
                </a:lnTo>
                <a:lnTo>
                  <a:pt x="212" y="454"/>
                </a:lnTo>
                <a:lnTo>
                  <a:pt x="230" y="468"/>
                </a:lnTo>
                <a:lnTo>
                  <a:pt x="245" y="488"/>
                </a:lnTo>
                <a:lnTo>
                  <a:pt x="254" y="509"/>
                </a:lnTo>
                <a:lnTo>
                  <a:pt x="258" y="534"/>
                </a:lnTo>
                <a:lnTo>
                  <a:pt x="258" y="718"/>
                </a:lnTo>
                <a:lnTo>
                  <a:pt x="254" y="742"/>
                </a:lnTo>
                <a:lnTo>
                  <a:pt x="245" y="764"/>
                </a:lnTo>
                <a:lnTo>
                  <a:pt x="230" y="783"/>
                </a:lnTo>
                <a:lnTo>
                  <a:pt x="212" y="797"/>
                </a:lnTo>
                <a:lnTo>
                  <a:pt x="190" y="806"/>
                </a:lnTo>
                <a:lnTo>
                  <a:pt x="165" y="810"/>
                </a:lnTo>
                <a:lnTo>
                  <a:pt x="140" y="806"/>
                </a:lnTo>
                <a:lnTo>
                  <a:pt x="116" y="796"/>
                </a:lnTo>
                <a:lnTo>
                  <a:pt x="98" y="780"/>
                </a:lnTo>
                <a:lnTo>
                  <a:pt x="84" y="760"/>
                </a:lnTo>
                <a:lnTo>
                  <a:pt x="74" y="737"/>
                </a:lnTo>
                <a:lnTo>
                  <a:pt x="73" y="737"/>
                </a:lnTo>
                <a:lnTo>
                  <a:pt x="49" y="733"/>
                </a:lnTo>
                <a:lnTo>
                  <a:pt x="30" y="722"/>
                </a:lnTo>
                <a:lnTo>
                  <a:pt x="14" y="707"/>
                </a:lnTo>
                <a:lnTo>
                  <a:pt x="4" y="686"/>
                </a:lnTo>
                <a:lnTo>
                  <a:pt x="0" y="662"/>
                </a:lnTo>
                <a:lnTo>
                  <a:pt x="0" y="589"/>
                </a:lnTo>
                <a:lnTo>
                  <a:pt x="4" y="565"/>
                </a:lnTo>
                <a:lnTo>
                  <a:pt x="14" y="546"/>
                </a:lnTo>
                <a:lnTo>
                  <a:pt x="30" y="530"/>
                </a:lnTo>
                <a:lnTo>
                  <a:pt x="49" y="519"/>
                </a:lnTo>
                <a:lnTo>
                  <a:pt x="73" y="515"/>
                </a:lnTo>
                <a:lnTo>
                  <a:pt x="73" y="221"/>
                </a:lnTo>
                <a:lnTo>
                  <a:pt x="77" y="182"/>
                </a:lnTo>
                <a:lnTo>
                  <a:pt x="87" y="144"/>
                </a:lnTo>
                <a:lnTo>
                  <a:pt x="103" y="110"/>
                </a:lnTo>
                <a:lnTo>
                  <a:pt x="125" y="78"/>
                </a:lnTo>
                <a:lnTo>
                  <a:pt x="152" y="52"/>
                </a:lnTo>
                <a:lnTo>
                  <a:pt x="183" y="30"/>
                </a:lnTo>
                <a:lnTo>
                  <a:pt x="217" y="14"/>
                </a:lnTo>
                <a:lnTo>
                  <a:pt x="255" y="4"/>
                </a:lnTo>
                <a:lnTo>
                  <a:pt x="29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7" name="Freeform 7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436250" y="8507479"/>
            <a:ext cx="444098" cy="444098"/>
          </a:xfrm>
          <a:custGeom>
            <a:avLst/>
            <a:gdLst>
              <a:gd name="T0" fmla="*/ 609 w 805"/>
              <a:gd name="T1" fmla="*/ 758 h 805"/>
              <a:gd name="T2" fmla="*/ 657 w 805"/>
              <a:gd name="T3" fmla="*/ 766 h 805"/>
              <a:gd name="T4" fmla="*/ 691 w 805"/>
              <a:gd name="T5" fmla="*/ 732 h 805"/>
              <a:gd name="T6" fmla="*/ 120 w 805"/>
              <a:gd name="T7" fmla="*/ 746 h 805"/>
              <a:gd name="T8" fmla="*/ 165 w 805"/>
              <a:gd name="T9" fmla="*/ 769 h 805"/>
              <a:gd name="T10" fmla="*/ 208 w 805"/>
              <a:gd name="T11" fmla="*/ 746 h 805"/>
              <a:gd name="T12" fmla="*/ 585 w 805"/>
              <a:gd name="T13" fmla="*/ 640 h 805"/>
              <a:gd name="T14" fmla="*/ 695 w 805"/>
              <a:gd name="T15" fmla="*/ 640 h 805"/>
              <a:gd name="T16" fmla="*/ 110 w 805"/>
              <a:gd name="T17" fmla="*/ 695 h 805"/>
              <a:gd name="T18" fmla="*/ 110 w 805"/>
              <a:gd name="T19" fmla="*/ 640 h 805"/>
              <a:gd name="T20" fmla="*/ 695 w 805"/>
              <a:gd name="T21" fmla="*/ 604 h 805"/>
              <a:gd name="T22" fmla="*/ 110 w 805"/>
              <a:gd name="T23" fmla="*/ 549 h 805"/>
              <a:gd name="T24" fmla="*/ 220 w 805"/>
              <a:gd name="T25" fmla="*/ 549 h 805"/>
              <a:gd name="T26" fmla="*/ 623 w 805"/>
              <a:gd name="T27" fmla="*/ 478 h 805"/>
              <a:gd name="T28" fmla="*/ 588 w 805"/>
              <a:gd name="T29" fmla="*/ 512 h 805"/>
              <a:gd name="T30" fmla="*/ 672 w 805"/>
              <a:gd name="T31" fmla="*/ 486 h 805"/>
              <a:gd name="T32" fmla="*/ 165 w 805"/>
              <a:gd name="T33" fmla="*/ 476 h 805"/>
              <a:gd name="T34" fmla="*/ 120 w 805"/>
              <a:gd name="T35" fmla="*/ 498 h 805"/>
              <a:gd name="T36" fmla="*/ 208 w 805"/>
              <a:gd name="T37" fmla="*/ 498 h 805"/>
              <a:gd name="T38" fmla="*/ 165 w 805"/>
              <a:gd name="T39" fmla="*/ 476 h 805"/>
              <a:gd name="T40" fmla="*/ 498 w 805"/>
              <a:gd name="T41" fmla="*/ 15 h 805"/>
              <a:gd name="T42" fmla="*/ 618 w 805"/>
              <a:gd name="T43" fmla="*/ 81 h 805"/>
              <a:gd name="T44" fmla="*/ 701 w 805"/>
              <a:gd name="T45" fmla="*/ 190 h 805"/>
              <a:gd name="T46" fmla="*/ 732 w 805"/>
              <a:gd name="T47" fmla="*/ 329 h 805"/>
              <a:gd name="T48" fmla="*/ 775 w 805"/>
              <a:gd name="T49" fmla="*/ 527 h 805"/>
              <a:gd name="T50" fmla="*/ 805 w 805"/>
              <a:gd name="T51" fmla="*/ 585 h 805"/>
              <a:gd name="T52" fmla="*/ 791 w 805"/>
              <a:gd name="T53" fmla="*/ 702 h 805"/>
              <a:gd name="T54" fmla="*/ 732 w 805"/>
              <a:gd name="T55" fmla="*/ 732 h 805"/>
              <a:gd name="T56" fmla="*/ 707 w 805"/>
              <a:gd name="T57" fmla="*/ 775 h 805"/>
              <a:gd name="T58" fmla="*/ 640 w 805"/>
              <a:gd name="T59" fmla="*/ 805 h 805"/>
              <a:gd name="T60" fmla="*/ 575 w 805"/>
              <a:gd name="T61" fmla="*/ 778 h 805"/>
              <a:gd name="T62" fmla="*/ 549 w 805"/>
              <a:gd name="T63" fmla="*/ 714 h 805"/>
              <a:gd name="T64" fmla="*/ 562 w 805"/>
              <a:gd name="T65" fmla="*/ 485 h 805"/>
              <a:gd name="T66" fmla="*/ 615 w 805"/>
              <a:gd name="T67" fmla="*/ 443 h 805"/>
              <a:gd name="T68" fmla="*/ 678 w 805"/>
              <a:gd name="T69" fmla="*/ 448 h 805"/>
              <a:gd name="T70" fmla="*/ 691 w 805"/>
              <a:gd name="T71" fmla="*/ 282 h 805"/>
              <a:gd name="T72" fmla="*/ 639 w 805"/>
              <a:gd name="T73" fmla="*/ 156 h 805"/>
              <a:gd name="T74" fmla="*/ 537 w 805"/>
              <a:gd name="T75" fmla="*/ 70 h 805"/>
              <a:gd name="T76" fmla="*/ 402 w 805"/>
              <a:gd name="T77" fmla="*/ 37 h 805"/>
              <a:gd name="T78" fmla="*/ 267 w 805"/>
              <a:gd name="T79" fmla="*/ 70 h 805"/>
              <a:gd name="T80" fmla="*/ 166 w 805"/>
              <a:gd name="T81" fmla="*/ 156 h 805"/>
              <a:gd name="T82" fmla="*/ 114 w 805"/>
              <a:gd name="T83" fmla="*/ 282 h 805"/>
              <a:gd name="T84" fmla="*/ 126 w 805"/>
              <a:gd name="T85" fmla="*/ 448 h 805"/>
              <a:gd name="T86" fmla="*/ 189 w 805"/>
              <a:gd name="T87" fmla="*/ 443 h 805"/>
              <a:gd name="T88" fmla="*/ 244 w 805"/>
              <a:gd name="T89" fmla="*/ 485 h 805"/>
              <a:gd name="T90" fmla="*/ 255 w 805"/>
              <a:gd name="T91" fmla="*/ 714 h 805"/>
              <a:gd name="T92" fmla="*/ 229 w 805"/>
              <a:gd name="T93" fmla="*/ 778 h 805"/>
              <a:gd name="T94" fmla="*/ 165 w 805"/>
              <a:gd name="T95" fmla="*/ 805 h 805"/>
              <a:gd name="T96" fmla="*/ 97 w 805"/>
              <a:gd name="T97" fmla="*/ 775 h 805"/>
              <a:gd name="T98" fmla="*/ 73 w 805"/>
              <a:gd name="T99" fmla="*/ 732 h 805"/>
              <a:gd name="T100" fmla="*/ 14 w 805"/>
              <a:gd name="T101" fmla="*/ 702 h 805"/>
              <a:gd name="T102" fmla="*/ 0 w 805"/>
              <a:gd name="T103" fmla="*/ 585 h 805"/>
              <a:gd name="T104" fmla="*/ 30 w 805"/>
              <a:gd name="T105" fmla="*/ 527 h 805"/>
              <a:gd name="T106" fmla="*/ 73 w 805"/>
              <a:gd name="T107" fmla="*/ 329 h 805"/>
              <a:gd name="T108" fmla="*/ 103 w 805"/>
              <a:gd name="T109" fmla="*/ 190 h 805"/>
              <a:gd name="T110" fmla="*/ 186 w 805"/>
              <a:gd name="T111" fmla="*/ 81 h 805"/>
              <a:gd name="T112" fmla="*/ 308 w 805"/>
              <a:gd name="T113" fmla="*/ 15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05" h="805">
                <a:moveTo>
                  <a:pt x="588" y="732"/>
                </a:moveTo>
                <a:lnTo>
                  <a:pt x="597" y="746"/>
                </a:lnTo>
                <a:lnTo>
                  <a:pt x="609" y="758"/>
                </a:lnTo>
                <a:lnTo>
                  <a:pt x="623" y="766"/>
                </a:lnTo>
                <a:lnTo>
                  <a:pt x="640" y="769"/>
                </a:lnTo>
                <a:lnTo>
                  <a:pt x="657" y="766"/>
                </a:lnTo>
                <a:lnTo>
                  <a:pt x="672" y="758"/>
                </a:lnTo>
                <a:lnTo>
                  <a:pt x="684" y="746"/>
                </a:lnTo>
                <a:lnTo>
                  <a:pt x="691" y="732"/>
                </a:lnTo>
                <a:lnTo>
                  <a:pt x="588" y="732"/>
                </a:lnTo>
                <a:close/>
                <a:moveTo>
                  <a:pt x="113" y="732"/>
                </a:moveTo>
                <a:lnTo>
                  <a:pt x="120" y="746"/>
                </a:lnTo>
                <a:lnTo>
                  <a:pt x="132" y="758"/>
                </a:lnTo>
                <a:lnTo>
                  <a:pt x="148" y="766"/>
                </a:lnTo>
                <a:lnTo>
                  <a:pt x="165" y="769"/>
                </a:lnTo>
                <a:lnTo>
                  <a:pt x="182" y="766"/>
                </a:lnTo>
                <a:lnTo>
                  <a:pt x="196" y="758"/>
                </a:lnTo>
                <a:lnTo>
                  <a:pt x="208" y="746"/>
                </a:lnTo>
                <a:lnTo>
                  <a:pt x="216" y="732"/>
                </a:lnTo>
                <a:lnTo>
                  <a:pt x="113" y="732"/>
                </a:lnTo>
                <a:close/>
                <a:moveTo>
                  <a:pt x="585" y="640"/>
                </a:moveTo>
                <a:lnTo>
                  <a:pt x="585" y="695"/>
                </a:lnTo>
                <a:lnTo>
                  <a:pt x="695" y="695"/>
                </a:lnTo>
                <a:lnTo>
                  <a:pt x="695" y="640"/>
                </a:lnTo>
                <a:lnTo>
                  <a:pt x="585" y="640"/>
                </a:lnTo>
                <a:close/>
                <a:moveTo>
                  <a:pt x="110" y="640"/>
                </a:moveTo>
                <a:lnTo>
                  <a:pt x="110" y="695"/>
                </a:lnTo>
                <a:lnTo>
                  <a:pt x="220" y="695"/>
                </a:lnTo>
                <a:lnTo>
                  <a:pt x="220" y="640"/>
                </a:lnTo>
                <a:lnTo>
                  <a:pt x="110" y="640"/>
                </a:lnTo>
                <a:close/>
                <a:moveTo>
                  <a:pt x="585" y="549"/>
                </a:moveTo>
                <a:lnTo>
                  <a:pt x="585" y="604"/>
                </a:lnTo>
                <a:lnTo>
                  <a:pt x="695" y="604"/>
                </a:lnTo>
                <a:lnTo>
                  <a:pt x="695" y="549"/>
                </a:lnTo>
                <a:lnTo>
                  <a:pt x="585" y="549"/>
                </a:lnTo>
                <a:close/>
                <a:moveTo>
                  <a:pt x="110" y="549"/>
                </a:moveTo>
                <a:lnTo>
                  <a:pt x="110" y="604"/>
                </a:lnTo>
                <a:lnTo>
                  <a:pt x="220" y="604"/>
                </a:lnTo>
                <a:lnTo>
                  <a:pt x="220" y="549"/>
                </a:lnTo>
                <a:lnTo>
                  <a:pt x="110" y="549"/>
                </a:lnTo>
                <a:close/>
                <a:moveTo>
                  <a:pt x="640" y="476"/>
                </a:moveTo>
                <a:lnTo>
                  <a:pt x="623" y="478"/>
                </a:lnTo>
                <a:lnTo>
                  <a:pt x="609" y="486"/>
                </a:lnTo>
                <a:lnTo>
                  <a:pt x="597" y="498"/>
                </a:lnTo>
                <a:lnTo>
                  <a:pt x="588" y="512"/>
                </a:lnTo>
                <a:lnTo>
                  <a:pt x="691" y="512"/>
                </a:lnTo>
                <a:lnTo>
                  <a:pt x="684" y="498"/>
                </a:lnTo>
                <a:lnTo>
                  <a:pt x="672" y="486"/>
                </a:lnTo>
                <a:lnTo>
                  <a:pt x="657" y="478"/>
                </a:lnTo>
                <a:lnTo>
                  <a:pt x="640" y="476"/>
                </a:lnTo>
                <a:close/>
                <a:moveTo>
                  <a:pt x="165" y="476"/>
                </a:moveTo>
                <a:lnTo>
                  <a:pt x="148" y="478"/>
                </a:lnTo>
                <a:lnTo>
                  <a:pt x="132" y="486"/>
                </a:lnTo>
                <a:lnTo>
                  <a:pt x="120" y="498"/>
                </a:lnTo>
                <a:lnTo>
                  <a:pt x="113" y="512"/>
                </a:lnTo>
                <a:lnTo>
                  <a:pt x="216" y="512"/>
                </a:lnTo>
                <a:lnTo>
                  <a:pt x="208" y="498"/>
                </a:lnTo>
                <a:lnTo>
                  <a:pt x="196" y="486"/>
                </a:lnTo>
                <a:lnTo>
                  <a:pt x="182" y="478"/>
                </a:lnTo>
                <a:lnTo>
                  <a:pt x="165" y="476"/>
                </a:lnTo>
                <a:close/>
                <a:moveTo>
                  <a:pt x="402" y="0"/>
                </a:moveTo>
                <a:lnTo>
                  <a:pt x="450" y="4"/>
                </a:lnTo>
                <a:lnTo>
                  <a:pt x="498" y="15"/>
                </a:lnTo>
                <a:lnTo>
                  <a:pt x="541" y="30"/>
                </a:lnTo>
                <a:lnTo>
                  <a:pt x="581" y="53"/>
                </a:lnTo>
                <a:lnTo>
                  <a:pt x="618" y="81"/>
                </a:lnTo>
                <a:lnTo>
                  <a:pt x="651" y="113"/>
                </a:lnTo>
                <a:lnTo>
                  <a:pt x="678" y="150"/>
                </a:lnTo>
                <a:lnTo>
                  <a:pt x="701" y="190"/>
                </a:lnTo>
                <a:lnTo>
                  <a:pt x="718" y="235"/>
                </a:lnTo>
                <a:lnTo>
                  <a:pt x="728" y="280"/>
                </a:lnTo>
                <a:lnTo>
                  <a:pt x="732" y="329"/>
                </a:lnTo>
                <a:lnTo>
                  <a:pt x="732" y="512"/>
                </a:lnTo>
                <a:lnTo>
                  <a:pt x="754" y="516"/>
                </a:lnTo>
                <a:lnTo>
                  <a:pt x="775" y="527"/>
                </a:lnTo>
                <a:lnTo>
                  <a:pt x="791" y="542"/>
                </a:lnTo>
                <a:lnTo>
                  <a:pt x="801" y="562"/>
                </a:lnTo>
                <a:lnTo>
                  <a:pt x="805" y="585"/>
                </a:lnTo>
                <a:lnTo>
                  <a:pt x="805" y="659"/>
                </a:lnTo>
                <a:lnTo>
                  <a:pt x="801" y="682"/>
                </a:lnTo>
                <a:lnTo>
                  <a:pt x="791" y="702"/>
                </a:lnTo>
                <a:lnTo>
                  <a:pt x="775" y="718"/>
                </a:lnTo>
                <a:lnTo>
                  <a:pt x="754" y="728"/>
                </a:lnTo>
                <a:lnTo>
                  <a:pt x="732" y="732"/>
                </a:lnTo>
                <a:lnTo>
                  <a:pt x="729" y="732"/>
                </a:lnTo>
                <a:lnTo>
                  <a:pt x="722" y="756"/>
                </a:lnTo>
                <a:lnTo>
                  <a:pt x="707" y="775"/>
                </a:lnTo>
                <a:lnTo>
                  <a:pt x="689" y="791"/>
                </a:lnTo>
                <a:lnTo>
                  <a:pt x="665" y="801"/>
                </a:lnTo>
                <a:lnTo>
                  <a:pt x="640" y="805"/>
                </a:lnTo>
                <a:lnTo>
                  <a:pt x="615" y="801"/>
                </a:lnTo>
                <a:lnTo>
                  <a:pt x="595" y="792"/>
                </a:lnTo>
                <a:lnTo>
                  <a:pt x="575" y="778"/>
                </a:lnTo>
                <a:lnTo>
                  <a:pt x="562" y="760"/>
                </a:lnTo>
                <a:lnTo>
                  <a:pt x="551" y="737"/>
                </a:lnTo>
                <a:lnTo>
                  <a:pt x="549" y="714"/>
                </a:lnTo>
                <a:lnTo>
                  <a:pt x="549" y="530"/>
                </a:lnTo>
                <a:lnTo>
                  <a:pt x="551" y="507"/>
                </a:lnTo>
                <a:lnTo>
                  <a:pt x="562" y="485"/>
                </a:lnTo>
                <a:lnTo>
                  <a:pt x="575" y="466"/>
                </a:lnTo>
                <a:lnTo>
                  <a:pt x="595" y="452"/>
                </a:lnTo>
                <a:lnTo>
                  <a:pt x="615" y="443"/>
                </a:lnTo>
                <a:lnTo>
                  <a:pt x="640" y="439"/>
                </a:lnTo>
                <a:lnTo>
                  <a:pt x="660" y="441"/>
                </a:lnTo>
                <a:lnTo>
                  <a:pt x="678" y="448"/>
                </a:lnTo>
                <a:lnTo>
                  <a:pt x="695" y="457"/>
                </a:lnTo>
                <a:lnTo>
                  <a:pt x="695" y="329"/>
                </a:lnTo>
                <a:lnTo>
                  <a:pt x="691" y="282"/>
                </a:lnTo>
                <a:lnTo>
                  <a:pt x="680" y="237"/>
                </a:lnTo>
                <a:lnTo>
                  <a:pt x="663" y="195"/>
                </a:lnTo>
                <a:lnTo>
                  <a:pt x="639" y="156"/>
                </a:lnTo>
                <a:lnTo>
                  <a:pt x="609" y="122"/>
                </a:lnTo>
                <a:lnTo>
                  <a:pt x="575" y="93"/>
                </a:lnTo>
                <a:lnTo>
                  <a:pt x="537" y="70"/>
                </a:lnTo>
                <a:lnTo>
                  <a:pt x="495" y="51"/>
                </a:lnTo>
                <a:lnTo>
                  <a:pt x="449" y="41"/>
                </a:lnTo>
                <a:lnTo>
                  <a:pt x="402" y="37"/>
                </a:lnTo>
                <a:lnTo>
                  <a:pt x="355" y="41"/>
                </a:lnTo>
                <a:lnTo>
                  <a:pt x="310" y="51"/>
                </a:lnTo>
                <a:lnTo>
                  <a:pt x="267" y="70"/>
                </a:lnTo>
                <a:lnTo>
                  <a:pt x="229" y="93"/>
                </a:lnTo>
                <a:lnTo>
                  <a:pt x="195" y="122"/>
                </a:lnTo>
                <a:lnTo>
                  <a:pt x="166" y="156"/>
                </a:lnTo>
                <a:lnTo>
                  <a:pt x="143" y="195"/>
                </a:lnTo>
                <a:lnTo>
                  <a:pt x="124" y="237"/>
                </a:lnTo>
                <a:lnTo>
                  <a:pt x="114" y="282"/>
                </a:lnTo>
                <a:lnTo>
                  <a:pt x="110" y="329"/>
                </a:lnTo>
                <a:lnTo>
                  <a:pt x="110" y="457"/>
                </a:lnTo>
                <a:lnTo>
                  <a:pt x="126" y="448"/>
                </a:lnTo>
                <a:lnTo>
                  <a:pt x="144" y="441"/>
                </a:lnTo>
                <a:lnTo>
                  <a:pt x="165" y="439"/>
                </a:lnTo>
                <a:lnTo>
                  <a:pt x="189" y="443"/>
                </a:lnTo>
                <a:lnTo>
                  <a:pt x="211" y="452"/>
                </a:lnTo>
                <a:lnTo>
                  <a:pt x="229" y="466"/>
                </a:lnTo>
                <a:lnTo>
                  <a:pt x="244" y="485"/>
                </a:lnTo>
                <a:lnTo>
                  <a:pt x="253" y="507"/>
                </a:lnTo>
                <a:lnTo>
                  <a:pt x="255" y="530"/>
                </a:lnTo>
                <a:lnTo>
                  <a:pt x="255" y="714"/>
                </a:lnTo>
                <a:lnTo>
                  <a:pt x="253" y="737"/>
                </a:lnTo>
                <a:lnTo>
                  <a:pt x="244" y="760"/>
                </a:lnTo>
                <a:lnTo>
                  <a:pt x="229" y="778"/>
                </a:lnTo>
                <a:lnTo>
                  <a:pt x="211" y="792"/>
                </a:lnTo>
                <a:lnTo>
                  <a:pt x="189" y="801"/>
                </a:lnTo>
                <a:lnTo>
                  <a:pt x="165" y="805"/>
                </a:lnTo>
                <a:lnTo>
                  <a:pt x="139" y="801"/>
                </a:lnTo>
                <a:lnTo>
                  <a:pt x="117" y="791"/>
                </a:lnTo>
                <a:lnTo>
                  <a:pt x="97" y="775"/>
                </a:lnTo>
                <a:lnTo>
                  <a:pt x="84" y="756"/>
                </a:lnTo>
                <a:lnTo>
                  <a:pt x="75" y="732"/>
                </a:lnTo>
                <a:lnTo>
                  <a:pt x="73" y="732"/>
                </a:lnTo>
                <a:lnTo>
                  <a:pt x="50" y="728"/>
                </a:lnTo>
                <a:lnTo>
                  <a:pt x="30" y="718"/>
                </a:lnTo>
                <a:lnTo>
                  <a:pt x="14" y="702"/>
                </a:lnTo>
                <a:lnTo>
                  <a:pt x="4" y="682"/>
                </a:lnTo>
                <a:lnTo>
                  <a:pt x="0" y="659"/>
                </a:lnTo>
                <a:lnTo>
                  <a:pt x="0" y="585"/>
                </a:lnTo>
                <a:lnTo>
                  <a:pt x="4" y="562"/>
                </a:lnTo>
                <a:lnTo>
                  <a:pt x="14" y="542"/>
                </a:lnTo>
                <a:lnTo>
                  <a:pt x="30" y="527"/>
                </a:lnTo>
                <a:lnTo>
                  <a:pt x="50" y="516"/>
                </a:lnTo>
                <a:lnTo>
                  <a:pt x="73" y="512"/>
                </a:lnTo>
                <a:lnTo>
                  <a:pt x="73" y="329"/>
                </a:lnTo>
                <a:lnTo>
                  <a:pt x="76" y="280"/>
                </a:lnTo>
                <a:lnTo>
                  <a:pt x="86" y="235"/>
                </a:lnTo>
                <a:lnTo>
                  <a:pt x="103" y="190"/>
                </a:lnTo>
                <a:lnTo>
                  <a:pt x="126" y="150"/>
                </a:lnTo>
                <a:lnTo>
                  <a:pt x="153" y="113"/>
                </a:lnTo>
                <a:lnTo>
                  <a:pt x="186" y="81"/>
                </a:lnTo>
                <a:lnTo>
                  <a:pt x="223" y="53"/>
                </a:lnTo>
                <a:lnTo>
                  <a:pt x="263" y="30"/>
                </a:lnTo>
                <a:lnTo>
                  <a:pt x="308" y="15"/>
                </a:lnTo>
                <a:lnTo>
                  <a:pt x="354" y="4"/>
                </a:lnTo>
                <a:lnTo>
                  <a:pt x="40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8" name="Freeform 7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99007" y="8507479"/>
            <a:ext cx="444098" cy="444098"/>
          </a:xfrm>
          <a:custGeom>
            <a:avLst/>
            <a:gdLst>
              <a:gd name="T0" fmla="*/ 216 w 805"/>
              <a:gd name="T1" fmla="*/ 769 h 805"/>
              <a:gd name="T2" fmla="*/ 317 w 805"/>
              <a:gd name="T3" fmla="*/ 732 h 805"/>
              <a:gd name="T4" fmla="*/ 155 w 805"/>
              <a:gd name="T5" fmla="*/ 489 h 805"/>
              <a:gd name="T6" fmla="*/ 308 w 805"/>
              <a:gd name="T7" fmla="*/ 695 h 805"/>
              <a:gd name="T8" fmla="*/ 155 w 805"/>
              <a:gd name="T9" fmla="*/ 489 h 805"/>
              <a:gd name="T10" fmla="*/ 732 w 805"/>
              <a:gd name="T11" fmla="*/ 421 h 805"/>
              <a:gd name="T12" fmla="*/ 758 w 805"/>
              <a:gd name="T13" fmla="*/ 410 h 805"/>
              <a:gd name="T14" fmla="*/ 769 w 805"/>
              <a:gd name="T15" fmla="*/ 384 h 805"/>
              <a:gd name="T16" fmla="*/ 766 w 805"/>
              <a:gd name="T17" fmla="*/ 297 h 805"/>
              <a:gd name="T18" fmla="*/ 746 w 805"/>
              <a:gd name="T19" fmla="*/ 278 h 805"/>
              <a:gd name="T20" fmla="*/ 37 w 805"/>
              <a:gd name="T21" fmla="*/ 257 h 805"/>
              <a:gd name="T22" fmla="*/ 73 w 805"/>
              <a:gd name="T23" fmla="*/ 439 h 805"/>
              <a:gd name="T24" fmla="*/ 37 w 805"/>
              <a:gd name="T25" fmla="*/ 257 h 805"/>
              <a:gd name="T26" fmla="*/ 110 w 805"/>
              <a:gd name="T27" fmla="*/ 258 h 805"/>
              <a:gd name="T28" fmla="*/ 622 w 805"/>
              <a:gd name="T29" fmla="*/ 588 h 805"/>
              <a:gd name="T30" fmla="*/ 677 w 805"/>
              <a:gd name="T31" fmla="*/ 37 h 805"/>
              <a:gd name="T32" fmla="*/ 667 w 805"/>
              <a:gd name="T33" fmla="*/ 41 h 805"/>
              <a:gd name="T34" fmla="*/ 660 w 805"/>
              <a:gd name="T35" fmla="*/ 49 h 805"/>
              <a:gd name="T36" fmla="*/ 659 w 805"/>
              <a:gd name="T37" fmla="*/ 640 h 805"/>
              <a:gd name="T38" fmla="*/ 663 w 805"/>
              <a:gd name="T39" fmla="*/ 651 h 805"/>
              <a:gd name="T40" fmla="*/ 672 w 805"/>
              <a:gd name="T41" fmla="*/ 657 h 805"/>
              <a:gd name="T42" fmla="*/ 684 w 805"/>
              <a:gd name="T43" fmla="*/ 657 h 805"/>
              <a:gd name="T44" fmla="*/ 693 w 805"/>
              <a:gd name="T45" fmla="*/ 651 h 805"/>
              <a:gd name="T46" fmla="*/ 695 w 805"/>
              <a:gd name="T47" fmla="*/ 640 h 805"/>
              <a:gd name="T48" fmla="*/ 695 w 805"/>
              <a:gd name="T49" fmla="*/ 49 h 805"/>
              <a:gd name="T50" fmla="*/ 689 w 805"/>
              <a:gd name="T51" fmla="*/ 41 h 805"/>
              <a:gd name="T52" fmla="*/ 677 w 805"/>
              <a:gd name="T53" fmla="*/ 37 h 805"/>
              <a:gd name="T54" fmla="*/ 695 w 805"/>
              <a:gd name="T55" fmla="*/ 3 h 805"/>
              <a:gd name="T56" fmla="*/ 722 w 805"/>
              <a:gd name="T57" fmla="*/ 23 h 805"/>
              <a:gd name="T58" fmla="*/ 732 w 805"/>
              <a:gd name="T59" fmla="*/ 55 h 805"/>
              <a:gd name="T60" fmla="*/ 756 w 805"/>
              <a:gd name="T61" fmla="*/ 241 h 805"/>
              <a:gd name="T62" fmla="*/ 791 w 805"/>
              <a:gd name="T63" fmla="*/ 267 h 805"/>
              <a:gd name="T64" fmla="*/ 805 w 805"/>
              <a:gd name="T65" fmla="*/ 311 h 805"/>
              <a:gd name="T66" fmla="*/ 801 w 805"/>
              <a:gd name="T67" fmla="*/ 407 h 805"/>
              <a:gd name="T68" fmla="*/ 775 w 805"/>
              <a:gd name="T69" fmla="*/ 443 h 805"/>
              <a:gd name="T70" fmla="*/ 732 w 805"/>
              <a:gd name="T71" fmla="*/ 457 h 805"/>
              <a:gd name="T72" fmla="*/ 729 w 805"/>
              <a:gd name="T73" fmla="*/ 657 h 805"/>
              <a:gd name="T74" fmla="*/ 710 w 805"/>
              <a:gd name="T75" fmla="*/ 685 h 805"/>
              <a:gd name="T76" fmla="*/ 677 w 805"/>
              <a:gd name="T77" fmla="*/ 695 h 805"/>
              <a:gd name="T78" fmla="*/ 646 w 805"/>
              <a:gd name="T79" fmla="*/ 685 h 805"/>
              <a:gd name="T80" fmla="*/ 626 w 805"/>
              <a:gd name="T81" fmla="*/ 657 h 805"/>
              <a:gd name="T82" fmla="*/ 622 w 805"/>
              <a:gd name="T83" fmla="*/ 626 h 805"/>
              <a:gd name="T84" fmla="*/ 367 w 805"/>
              <a:gd name="T85" fmla="*/ 783 h 805"/>
              <a:gd name="T86" fmla="*/ 367 w 805"/>
              <a:gd name="T87" fmla="*/ 784 h 805"/>
              <a:gd name="T88" fmla="*/ 365 w 805"/>
              <a:gd name="T89" fmla="*/ 792 h 805"/>
              <a:gd name="T90" fmla="*/ 359 w 805"/>
              <a:gd name="T91" fmla="*/ 801 h 805"/>
              <a:gd name="T92" fmla="*/ 348 w 805"/>
              <a:gd name="T93" fmla="*/ 805 h 805"/>
              <a:gd name="T94" fmla="*/ 196 w 805"/>
              <a:gd name="T95" fmla="*/ 804 h 805"/>
              <a:gd name="T96" fmla="*/ 189 w 805"/>
              <a:gd name="T97" fmla="*/ 799 h 805"/>
              <a:gd name="T98" fmla="*/ 185 w 805"/>
              <a:gd name="T99" fmla="*/ 791 h 805"/>
              <a:gd name="T100" fmla="*/ 114 w 805"/>
              <a:gd name="T101" fmla="*/ 477 h 805"/>
              <a:gd name="T102" fmla="*/ 86 w 805"/>
              <a:gd name="T103" fmla="*/ 473 h 805"/>
              <a:gd name="T104" fmla="*/ 73 w 805"/>
              <a:gd name="T105" fmla="*/ 476 h 805"/>
              <a:gd name="T106" fmla="*/ 22 w 805"/>
              <a:gd name="T107" fmla="*/ 473 h 805"/>
              <a:gd name="T108" fmla="*/ 4 w 805"/>
              <a:gd name="T109" fmla="*/ 453 h 805"/>
              <a:gd name="T110" fmla="*/ 0 w 805"/>
              <a:gd name="T111" fmla="*/ 257 h 805"/>
              <a:gd name="T112" fmla="*/ 12 w 805"/>
              <a:gd name="T113" fmla="*/ 231 h 805"/>
              <a:gd name="T114" fmla="*/ 37 w 805"/>
              <a:gd name="T115" fmla="*/ 220 h 805"/>
              <a:gd name="T116" fmla="*/ 80 w 805"/>
              <a:gd name="T117" fmla="*/ 220 h 805"/>
              <a:gd name="T118" fmla="*/ 92 w 805"/>
              <a:gd name="T119" fmla="*/ 225 h 805"/>
              <a:gd name="T120" fmla="*/ 622 w 805"/>
              <a:gd name="T121" fmla="*/ 55 h 805"/>
              <a:gd name="T122" fmla="*/ 634 w 805"/>
              <a:gd name="T123" fmla="*/ 23 h 805"/>
              <a:gd name="T124" fmla="*/ 660 w 805"/>
              <a:gd name="T125" fmla="*/ 3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05" h="805">
                <a:moveTo>
                  <a:pt x="208" y="732"/>
                </a:moveTo>
                <a:lnTo>
                  <a:pt x="216" y="769"/>
                </a:lnTo>
                <a:lnTo>
                  <a:pt x="325" y="769"/>
                </a:lnTo>
                <a:lnTo>
                  <a:pt x="317" y="732"/>
                </a:lnTo>
                <a:lnTo>
                  <a:pt x="208" y="732"/>
                </a:lnTo>
                <a:close/>
                <a:moveTo>
                  <a:pt x="155" y="489"/>
                </a:moveTo>
                <a:lnTo>
                  <a:pt x="200" y="695"/>
                </a:lnTo>
                <a:lnTo>
                  <a:pt x="308" y="695"/>
                </a:lnTo>
                <a:lnTo>
                  <a:pt x="267" y="523"/>
                </a:lnTo>
                <a:lnTo>
                  <a:pt x="155" y="489"/>
                </a:lnTo>
                <a:close/>
                <a:moveTo>
                  <a:pt x="732" y="275"/>
                </a:moveTo>
                <a:lnTo>
                  <a:pt x="732" y="421"/>
                </a:lnTo>
                <a:lnTo>
                  <a:pt x="746" y="418"/>
                </a:lnTo>
                <a:lnTo>
                  <a:pt x="758" y="410"/>
                </a:lnTo>
                <a:lnTo>
                  <a:pt x="766" y="398"/>
                </a:lnTo>
                <a:lnTo>
                  <a:pt x="769" y="384"/>
                </a:lnTo>
                <a:lnTo>
                  <a:pt x="769" y="311"/>
                </a:lnTo>
                <a:lnTo>
                  <a:pt x="766" y="297"/>
                </a:lnTo>
                <a:lnTo>
                  <a:pt x="758" y="286"/>
                </a:lnTo>
                <a:lnTo>
                  <a:pt x="746" y="278"/>
                </a:lnTo>
                <a:lnTo>
                  <a:pt x="732" y="275"/>
                </a:lnTo>
                <a:close/>
                <a:moveTo>
                  <a:pt x="37" y="257"/>
                </a:moveTo>
                <a:lnTo>
                  <a:pt x="37" y="439"/>
                </a:lnTo>
                <a:lnTo>
                  <a:pt x="73" y="439"/>
                </a:lnTo>
                <a:lnTo>
                  <a:pt x="73" y="257"/>
                </a:lnTo>
                <a:lnTo>
                  <a:pt x="37" y="257"/>
                </a:lnTo>
                <a:close/>
                <a:moveTo>
                  <a:pt x="622" y="108"/>
                </a:moveTo>
                <a:lnTo>
                  <a:pt x="110" y="258"/>
                </a:lnTo>
                <a:lnTo>
                  <a:pt x="110" y="438"/>
                </a:lnTo>
                <a:lnTo>
                  <a:pt x="622" y="588"/>
                </a:lnTo>
                <a:lnTo>
                  <a:pt x="622" y="108"/>
                </a:lnTo>
                <a:close/>
                <a:moveTo>
                  <a:pt x="677" y="37"/>
                </a:moveTo>
                <a:lnTo>
                  <a:pt x="672" y="38"/>
                </a:lnTo>
                <a:lnTo>
                  <a:pt x="667" y="41"/>
                </a:lnTo>
                <a:lnTo>
                  <a:pt x="663" y="45"/>
                </a:lnTo>
                <a:lnTo>
                  <a:pt x="660" y="49"/>
                </a:lnTo>
                <a:lnTo>
                  <a:pt x="659" y="55"/>
                </a:lnTo>
                <a:lnTo>
                  <a:pt x="659" y="640"/>
                </a:lnTo>
                <a:lnTo>
                  <a:pt x="660" y="646"/>
                </a:lnTo>
                <a:lnTo>
                  <a:pt x="663" y="651"/>
                </a:lnTo>
                <a:lnTo>
                  <a:pt x="667" y="655"/>
                </a:lnTo>
                <a:lnTo>
                  <a:pt x="672" y="657"/>
                </a:lnTo>
                <a:lnTo>
                  <a:pt x="677" y="659"/>
                </a:lnTo>
                <a:lnTo>
                  <a:pt x="684" y="657"/>
                </a:lnTo>
                <a:lnTo>
                  <a:pt x="689" y="655"/>
                </a:lnTo>
                <a:lnTo>
                  <a:pt x="693" y="651"/>
                </a:lnTo>
                <a:lnTo>
                  <a:pt x="695" y="646"/>
                </a:lnTo>
                <a:lnTo>
                  <a:pt x="695" y="640"/>
                </a:lnTo>
                <a:lnTo>
                  <a:pt x="695" y="55"/>
                </a:lnTo>
                <a:lnTo>
                  <a:pt x="695" y="49"/>
                </a:lnTo>
                <a:lnTo>
                  <a:pt x="693" y="45"/>
                </a:lnTo>
                <a:lnTo>
                  <a:pt x="689" y="41"/>
                </a:lnTo>
                <a:lnTo>
                  <a:pt x="684" y="38"/>
                </a:lnTo>
                <a:lnTo>
                  <a:pt x="677" y="37"/>
                </a:lnTo>
                <a:close/>
                <a:moveTo>
                  <a:pt x="677" y="0"/>
                </a:moveTo>
                <a:lnTo>
                  <a:pt x="695" y="3"/>
                </a:lnTo>
                <a:lnTo>
                  <a:pt x="710" y="11"/>
                </a:lnTo>
                <a:lnTo>
                  <a:pt x="722" y="23"/>
                </a:lnTo>
                <a:lnTo>
                  <a:pt x="729" y="38"/>
                </a:lnTo>
                <a:lnTo>
                  <a:pt x="732" y="55"/>
                </a:lnTo>
                <a:lnTo>
                  <a:pt x="732" y="239"/>
                </a:lnTo>
                <a:lnTo>
                  <a:pt x="756" y="241"/>
                </a:lnTo>
                <a:lnTo>
                  <a:pt x="775" y="252"/>
                </a:lnTo>
                <a:lnTo>
                  <a:pt x="791" y="267"/>
                </a:lnTo>
                <a:lnTo>
                  <a:pt x="801" y="288"/>
                </a:lnTo>
                <a:lnTo>
                  <a:pt x="805" y="311"/>
                </a:lnTo>
                <a:lnTo>
                  <a:pt x="805" y="384"/>
                </a:lnTo>
                <a:lnTo>
                  <a:pt x="801" y="407"/>
                </a:lnTo>
                <a:lnTo>
                  <a:pt x="791" y="427"/>
                </a:lnTo>
                <a:lnTo>
                  <a:pt x="775" y="443"/>
                </a:lnTo>
                <a:lnTo>
                  <a:pt x="756" y="453"/>
                </a:lnTo>
                <a:lnTo>
                  <a:pt x="732" y="457"/>
                </a:lnTo>
                <a:lnTo>
                  <a:pt x="732" y="640"/>
                </a:lnTo>
                <a:lnTo>
                  <a:pt x="729" y="657"/>
                </a:lnTo>
                <a:lnTo>
                  <a:pt x="722" y="673"/>
                </a:lnTo>
                <a:lnTo>
                  <a:pt x="710" y="685"/>
                </a:lnTo>
                <a:lnTo>
                  <a:pt x="695" y="693"/>
                </a:lnTo>
                <a:lnTo>
                  <a:pt x="677" y="695"/>
                </a:lnTo>
                <a:lnTo>
                  <a:pt x="660" y="693"/>
                </a:lnTo>
                <a:lnTo>
                  <a:pt x="646" y="685"/>
                </a:lnTo>
                <a:lnTo>
                  <a:pt x="634" y="673"/>
                </a:lnTo>
                <a:lnTo>
                  <a:pt x="626" y="657"/>
                </a:lnTo>
                <a:lnTo>
                  <a:pt x="622" y="640"/>
                </a:lnTo>
                <a:lnTo>
                  <a:pt x="622" y="626"/>
                </a:lnTo>
                <a:lnTo>
                  <a:pt x="308" y="534"/>
                </a:lnTo>
                <a:lnTo>
                  <a:pt x="367" y="783"/>
                </a:lnTo>
                <a:lnTo>
                  <a:pt x="365" y="783"/>
                </a:lnTo>
                <a:lnTo>
                  <a:pt x="367" y="784"/>
                </a:lnTo>
                <a:lnTo>
                  <a:pt x="367" y="787"/>
                </a:lnTo>
                <a:lnTo>
                  <a:pt x="365" y="792"/>
                </a:lnTo>
                <a:lnTo>
                  <a:pt x="363" y="798"/>
                </a:lnTo>
                <a:lnTo>
                  <a:pt x="359" y="801"/>
                </a:lnTo>
                <a:lnTo>
                  <a:pt x="354" y="804"/>
                </a:lnTo>
                <a:lnTo>
                  <a:pt x="348" y="805"/>
                </a:lnTo>
                <a:lnTo>
                  <a:pt x="202" y="805"/>
                </a:lnTo>
                <a:lnTo>
                  <a:pt x="196" y="804"/>
                </a:lnTo>
                <a:lnTo>
                  <a:pt x="193" y="803"/>
                </a:lnTo>
                <a:lnTo>
                  <a:pt x="189" y="799"/>
                </a:lnTo>
                <a:lnTo>
                  <a:pt x="186" y="795"/>
                </a:lnTo>
                <a:lnTo>
                  <a:pt x="185" y="791"/>
                </a:lnTo>
                <a:lnTo>
                  <a:pt x="183" y="791"/>
                </a:lnTo>
                <a:lnTo>
                  <a:pt x="114" y="477"/>
                </a:lnTo>
                <a:lnTo>
                  <a:pt x="92" y="470"/>
                </a:lnTo>
                <a:lnTo>
                  <a:pt x="86" y="473"/>
                </a:lnTo>
                <a:lnTo>
                  <a:pt x="80" y="476"/>
                </a:lnTo>
                <a:lnTo>
                  <a:pt x="73" y="476"/>
                </a:lnTo>
                <a:lnTo>
                  <a:pt x="37" y="476"/>
                </a:lnTo>
                <a:lnTo>
                  <a:pt x="22" y="473"/>
                </a:lnTo>
                <a:lnTo>
                  <a:pt x="12" y="465"/>
                </a:lnTo>
                <a:lnTo>
                  <a:pt x="4" y="453"/>
                </a:lnTo>
                <a:lnTo>
                  <a:pt x="0" y="439"/>
                </a:lnTo>
                <a:lnTo>
                  <a:pt x="0" y="257"/>
                </a:lnTo>
                <a:lnTo>
                  <a:pt x="4" y="242"/>
                </a:lnTo>
                <a:lnTo>
                  <a:pt x="12" y="231"/>
                </a:lnTo>
                <a:lnTo>
                  <a:pt x="22" y="223"/>
                </a:lnTo>
                <a:lnTo>
                  <a:pt x="37" y="220"/>
                </a:lnTo>
                <a:lnTo>
                  <a:pt x="73" y="220"/>
                </a:lnTo>
                <a:lnTo>
                  <a:pt x="80" y="220"/>
                </a:lnTo>
                <a:lnTo>
                  <a:pt x="86" y="222"/>
                </a:lnTo>
                <a:lnTo>
                  <a:pt x="92" y="225"/>
                </a:lnTo>
                <a:lnTo>
                  <a:pt x="622" y="68"/>
                </a:lnTo>
                <a:lnTo>
                  <a:pt x="622" y="55"/>
                </a:lnTo>
                <a:lnTo>
                  <a:pt x="626" y="38"/>
                </a:lnTo>
                <a:lnTo>
                  <a:pt x="634" y="23"/>
                </a:lnTo>
                <a:lnTo>
                  <a:pt x="646" y="11"/>
                </a:lnTo>
                <a:lnTo>
                  <a:pt x="660" y="3"/>
                </a:lnTo>
                <a:lnTo>
                  <a:pt x="67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9" name="Freeform 7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161763" y="8507479"/>
            <a:ext cx="444648" cy="444098"/>
          </a:xfrm>
          <a:custGeom>
            <a:avLst/>
            <a:gdLst>
              <a:gd name="T0" fmla="*/ 362 w 806"/>
              <a:gd name="T1" fmla="*/ 769 h 805"/>
              <a:gd name="T2" fmla="*/ 199 w 806"/>
              <a:gd name="T3" fmla="*/ 530 h 805"/>
              <a:gd name="T4" fmla="*/ 312 w 806"/>
              <a:gd name="T5" fmla="*/ 544 h 805"/>
              <a:gd name="T6" fmla="*/ 696 w 806"/>
              <a:gd name="T7" fmla="*/ 275 h 805"/>
              <a:gd name="T8" fmla="*/ 739 w 806"/>
              <a:gd name="T9" fmla="*/ 406 h 805"/>
              <a:gd name="T10" fmla="*/ 769 w 806"/>
              <a:gd name="T11" fmla="*/ 347 h 805"/>
              <a:gd name="T12" fmla="*/ 739 w 806"/>
              <a:gd name="T13" fmla="*/ 288 h 805"/>
              <a:gd name="T14" fmla="*/ 294 w 806"/>
              <a:gd name="T15" fmla="*/ 191 h 805"/>
              <a:gd name="T16" fmla="*/ 92 w 806"/>
              <a:gd name="T17" fmla="*/ 292 h 805"/>
              <a:gd name="T18" fmla="*/ 106 w 806"/>
              <a:gd name="T19" fmla="*/ 300 h 805"/>
              <a:gd name="T20" fmla="*/ 109 w 806"/>
              <a:gd name="T21" fmla="*/ 317 h 805"/>
              <a:gd name="T22" fmla="*/ 97 w 806"/>
              <a:gd name="T23" fmla="*/ 329 h 805"/>
              <a:gd name="T24" fmla="*/ 37 w 806"/>
              <a:gd name="T25" fmla="*/ 366 h 805"/>
              <a:gd name="T26" fmla="*/ 139 w 806"/>
              <a:gd name="T27" fmla="*/ 369 h 805"/>
              <a:gd name="T28" fmla="*/ 147 w 806"/>
              <a:gd name="T29" fmla="*/ 384 h 805"/>
              <a:gd name="T30" fmla="*/ 139 w 806"/>
              <a:gd name="T31" fmla="*/ 400 h 805"/>
              <a:gd name="T32" fmla="*/ 37 w 806"/>
              <a:gd name="T33" fmla="*/ 402 h 805"/>
              <a:gd name="T34" fmla="*/ 294 w 806"/>
              <a:gd name="T35" fmla="*/ 191 h 805"/>
              <a:gd name="T36" fmla="*/ 329 w 806"/>
              <a:gd name="T37" fmla="*/ 511 h 805"/>
              <a:gd name="T38" fmla="*/ 641 w 806"/>
              <a:gd name="T39" fmla="*/ 37 h 805"/>
              <a:gd name="T40" fmla="*/ 626 w 806"/>
              <a:gd name="T41" fmla="*/ 45 h 805"/>
              <a:gd name="T42" fmla="*/ 622 w 806"/>
              <a:gd name="T43" fmla="*/ 640 h 805"/>
              <a:gd name="T44" fmla="*/ 630 w 806"/>
              <a:gd name="T45" fmla="*/ 655 h 805"/>
              <a:gd name="T46" fmla="*/ 646 w 806"/>
              <a:gd name="T47" fmla="*/ 657 h 805"/>
              <a:gd name="T48" fmla="*/ 658 w 806"/>
              <a:gd name="T49" fmla="*/ 646 h 805"/>
              <a:gd name="T50" fmla="*/ 658 w 806"/>
              <a:gd name="T51" fmla="*/ 49 h 805"/>
              <a:gd name="T52" fmla="*/ 646 w 806"/>
              <a:gd name="T53" fmla="*/ 38 h 805"/>
              <a:gd name="T54" fmla="*/ 658 w 806"/>
              <a:gd name="T55" fmla="*/ 3 h 805"/>
              <a:gd name="T56" fmla="*/ 693 w 806"/>
              <a:gd name="T57" fmla="*/ 38 h 805"/>
              <a:gd name="T58" fmla="*/ 725 w 806"/>
              <a:gd name="T59" fmla="*/ 242 h 805"/>
              <a:gd name="T60" fmla="*/ 790 w 806"/>
              <a:gd name="T61" fmla="*/ 292 h 805"/>
              <a:gd name="T62" fmla="*/ 802 w 806"/>
              <a:gd name="T63" fmla="*/ 377 h 805"/>
              <a:gd name="T64" fmla="*/ 751 w 806"/>
              <a:gd name="T65" fmla="*/ 443 h 805"/>
              <a:gd name="T66" fmla="*/ 696 w 806"/>
              <a:gd name="T67" fmla="*/ 640 h 805"/>
              <a:gd name="T68" fmla="*/ 674 w 806"/>
              <a:gd name="T69" fmla="*/ 685 h 805"/>
              <a:gd name="T70" fmla="*/ 624 w 806"/>
              <a:gd name="T71" fmla="*/ 693 h 805"/>
              <a:gd name="T72" fmla="*/ 588 w 806"/>
              <a:gd name="T73" fmla="*/ 657 h 805"/>
              <a:gd name="T74" fmla="*/ 353 w 806"/>
              <a:gd name="T75" fmla="*/ 557 h 805"/>
              <a:gd name="T76" fmla="*/ 402 w 806"/>
              <a:gd name="T77" fmla="*/ 784 h 805"/>
              <a:gd name="T78" fmla="*/ 400 w 806"/>
              <a:gd name="T79" fmla="*/ 798 h 805"/>
              <a:gd name="T80" fmla="*/ 384 w 806"/>
              <a:gd name="T81" fmla="*/ 805 h 805"/>
              <a:gd name="T82" fmla="*/ 228 w 806"/>
              <a:gd name="T83" fmla="*/ 803 h 805"/>
              <a:gd name="T84" fmla="*/ 220 w 806"/>
              <a:gd name="T85" fmla="*/ 791 h 805"/>
              <a:gd name="T86" fmla="*/ 37 w 806"/>
              <a:gd name="T87" fmla="*/ 512 h 805"/>
              <a:gd name="T88" fmla="*/ 3 w 806"/>
              <a:gd name="T89" fmla="*/ 490 h 805"/>
              <a:gd name="T90" fmla="*/ 3 w 806"/>
              <a:gd name="T91" fmla="*/ 206 h 805"/>
              <a:gd name="T92" fmla="*/ 37 w 806"/>
              <a:gd name="T93" fmla="*/ 184 h 805"/>
              <a:gd name="T94" fmla="*/ 586 w 806"/>
              <a:gd name="T95" fmla="*/ 55 h 805"/>
              <a:gd name="T96" fmla="*/ 608 w 806"/>
              <a:gd name="T97" fmla="*/ 11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06" h="805">
                <a:moveTo>
                  <a:pt x="245" y="732"/>
                </a:moveTo>
                <a:lnTo>
                  <a:pt x="253" y="769"/>
                </a:lnTo>
                <a:lnTo>
                  <a:pt x="362" y="769"/>
                </a:lnTo>
                <a:lnTo>
                  <a:pt x="354" y="732"/>
                </a:lnTo>
                <a:lnTo>
                  <a:pt x="245" y="732"/>
                </a:lnTo>
                <a:close/>
                <a:moveTo>
                  <a:pt x="199" y="530"/>
                </a:moveTo>
                <a:lnTo>
                  <a:pt x="236" y="695"/>
                </a:lnTo>
                <a:lnTo>
                  <a:pt x="346" y="695"/>
                </a:lnTo>
                <a:lnTo>
                  <a:pt x="312" y="544"/>
                </a:lnTo>
                <a:lnTo>
                  <a:pt x="306" y="542"/>
                </a:lnTo>
                <a:lnTo>
                  <a:pt x="199" y="530"/>
                </a:lnTo>
                <a:close/>
                <a:moveTo>
                  <a:pt x="696" y="275"/>
                </a:moveTo>
                <a:lnTo>
                  <a:pt x="696" y="421"/>
                </a:lnTo>
                <a:lnTo>
                  <a:pt x="719" y="417"/>
                </a:lnTo>
                <a:lnTo>
                  <a:pt x="739" y="406"/>
                </a:lnTo>
                <a:lnTo>
                  <a:pt x="755" y="390"/>
                </a:lnTo>
                <a:lnTo>
                  <a:pt x="765" y="371"/>
                </a:lnTo>
                <a:lnTo>
                  <a:pt x="769" y="347"/>
                </a:lnTo>
                <a:lnTo>
                  <a:pt x="765" y="325"/>
                </a:lnTo>
                <a:lnTo>
                  <a:pt x="755" y="304"/>
                </a:lnTo>
                <a:lnTo>
                  <a:pt x="739" y="288"/>
                </a:lnTo>
                <a:lnTo>
                  <a:pt x="719" y="278"/>
                </a:lnTo>
                <a:lnTo>
                  <a:pt x="696" y="275"/>
                </a:lnTo>
                <a:close/>
                <a:moveTo>
                  <a:pt x="294" y="191"/>
                </a:moveTo>
                <a:lnTo>
                  <a:pt x="37" y="220"/>
                </a:lnTo>
                <a:lnTo>
                  <a:pt x="37" y="292"/>
                </a:lnTo>
                <a:lnTo>
                  <a:pt x="92" y="292"/>
                </a:lnTo>
                <a:lnTo>
                  <a:pt x="97" y="294"/>
                </a:lnTo>
                <a:lnTo>
                  <a:pt x="103" y="296"/>
                </a:lnTo>
                <a:lnTo>
                  <a:pt x="106" y="300"/>
                </a:lnTo>
                <a:lnTo>
                  <a:pt x="109" y="305"/>
                </a:lnTo>
                <a:lnTo>
                  <a:pt x="110" y="311"/>
                </a:lnTo>
                <a:lnTo>
                  <a:pt x="109" y="317"/>
                </a:lnTo>
                <a:lnTo>
                  <a:pt x="106" y="322"/>
                </a:lnTo>
                <a:lnTo>
                  <a:pt x="103" y="326"/>
                </a:lnTo>
                <a:lnTo>
                  <a:pt x="97" y="329"/>
                </a:lnTo>
                <a:lnTo>
                  <a:pt x="92" y="329"/>
                </a:lnTo>
                <a:lnTo>
                  <a:pt x="37" y="329"/>
                </a:lnTo>
                <a:lnTo>
                  <a:pt x="37" y="366"/>
                </a:lnTo>
                <a:lnTo>
                  <a:pt x="129" y="366"/>
                </a:lnTo>
                <a:lnTo>
                  <a:pt x="134" y="367"/>
                </a:lnTo>
                <a:lnTo>
                  <a:pt x="139" y="369"/>
                </a:lnTo>
                <a:lnTo>
                  <a:pt x="143" y="373"/>
                </a:lnTo>
                <a:lnTo>
                  <a:pt x="146" y="379"/>
                </a:lnTo>
                <a:lnTo>
                  <a:pt x="147" y="384"/>
                </a:lnTo>
                <a:lnTo>
                  <a:pt x="146" y="390"/>
                </a:lnTo>
                <a:lnTo>
                  <a:pt x="143" y="396"/>
                </a:lnTo>
                <a:lnTo>
                  <a:pt x="139" y="400"/>
                </a:lnTo>
                <a:lnTo>
                  <a:pt x="134" y="402"/>
                </a:lnTo>
                <a:lnTo>
                  <a:pt x="129" y="402"/>
                </a:lnTo>
                <a:lnTo>
                  <a:pt x="37" y="402"/>
                </a:lnTo>
                <a:lnTo>
                  <a:pt x="37" y="476"/>
                </a:lnTo>
                <a:lnTo>
                  <a:pt x="294" y="504"/>
                </a:lnTo>
                <a:lnTo>
                  <a:pt x="294" y="191"/>
                </a:lnTo>
                <a:close/>
                <a:moveTo>
                  <a:pt x="586" y="108"/>
                </a:moveTo>
                <a:lnTo>
                  <a:pt x="329" y="184"/>
                </a:lnTo>
                <a:lnTo>
                  <a:pt x="329" y="511"/>
                </a:lnTo>
                <a:lnTo>
                  <a:pt x="586" y="588"/>
                </a:lnTo>
                <a:lnTo>
                  <a:pt x="586" y="108"/>
                </a:lnTo>
                <a:close/>
                <a:moveTo>
                  <a:pt x="641" y="37"/>
                </a:moveTo>
                <a:lnTo>
                  <a:pt x="636" y="38"/>
                </a:lnTo>
                <a:lnTo>
                  <a:pt x="630" y="41"/>
                </a:lnTo>
                <a:lnTo>
                  <a:pt x="626" y="45"/>
                </a:lnTo>
                <a:lnTo>
                  <a:pt x="624" y="49"/>
                </a:lnTo>
                <a:lnTo>
                  <a:pt x="622" y="55"/>
                </a:lnTo>
                <a:lnTo>
                  <a:pt x="622" y="640"/>
                </a:lnTo>
                <a:lnTo>
                  <a:pt x="624" y="646"/>
                </a:lnTo>
                <a:lnTo>
                  <a:pt x="626" y="651"/>
                </a:lnTo>
                <a:lnTo>
                  <a:pt x="630" y="655"/>
                </a:lnTo>
                <a:lnTo>
                  <a:pt x="636" y="657"/>
                </a:lnTo>
                <a:lnTo>
                  <a:pt x="641" y="659"/>
                </a:lnTo>
                <a:lnTo>
                  <a:pt x="646" y="657"/>
                </a:lnTo>
                <a:lnTo>
                  <a:pt x="651" y="655"/>
                </a:lnTo>
                <a:lnTo>
                  <a:pt x="655" y="651"/>
                </a:lnTo>
                <a:lnTo>
                  <a:pt x="658" y="646"/>
                </a:lnTo>
                <a:lnTo>
                  <a:pt x="659" y="640"/>
                </a:lnTo>
                <a:lnTo>
                  <a:pt x="659" y="55"/>
                </a:lnTo>
                <a:lnTo>
                  <a:pt x="658" y="49"/>
                </a:lnTo>
                <a:lnTo>
                  <a:pt x="655" y="45"/>
                </a:lnTo>
                <a:lnTo>
                  <a:pt x="651" y="41"/>
                </a:lnTo>
                <a:lnTo>
                  <a:pt x="646" y="38"/>
                </a:lnTo>
                <a:lnTo>
                  <a:pt x="641" y="37"/>
                </a:lnTo>
                <a:close/>
                <a:moveTo>
                  <a:pt x="641" y="0"/>
                </a:moveTo>
                <a:lnTo>
                  <a:pt x="658" y="3"/>
                </a:lnTo>
                <a:lnTo>
                  <a:pt x="674" y="11"/>
                </a:lnTo>
                <a:lnTo>
                  <a:pt x="685" y="23"/>
                </a:lnTo>
                <a:lnTo>
                  <a:pt x="693" y="38"/>
                </a:lnTo>
                <a:lnTo>
                  <a:pt x="696" y="55"/>
                </a:lnTo>
                <a:lnTo>
                  <a:pt x="696" y="239"/>
                </a:lnTo>
                <a:lnTo>
                  <a:pt x="725" y="242"/>
                </a:lnTo>
                <a:lnTo>
                  <a:pt x="751" y="253"/>
                </a:lnTo>
                <a:lnTo>
                  <a:pt x="773" y="270"/>
                </a:lnTo>
                <a:lnTo>
                  <a:pt x="790" y="292"/>
                </a:lnTo>
                <a:lnTo>
                  <a:pt x="802" y="318"/>
                </a:lnTo>
                <a:lnTo>
                  <a:pt x="806" y="347"/>
                </a:lnTo>
                <a:lnTo>
                  <a:pt x="802" y="377"/>
                </a:lnTo>
                <a:lnTo>
                  <a:pt x="790" y="404"/>
                </a:lnTo>
                <a:lnTo>
                  <a:pt x="773" y="426"/>
                </a:lnTo>
                <a:lnTo>
                  <a:pt x="751" y="443"/>
                </a:lnTo>
                <a:lnTo>
                  <a:pt x="725" y="453"/>
                </a:lnTo>
                <a:lnTo>
                  <a:pt x="696" y="457"/>
                </a:lnTo>
                <a:lnTo>
                  <a:pt x="696" y="640"/>
                </a:lnTo>
                <a:lnTo>
                  <a:pt x="693" y="657"/>
                </a:lnTo>
                <a:lnTo>
                  <a:pt x="685" y="673"/>
                </a:lnTo>
                <a:lnTo>
                  <a:pt x="674" y="685"/>
                </a:lnTo>
                <a:lnTo>
                  <a:pt x="658" y="693"/>
                </a:lnTo>
                <a:lnTo>
                  <a:pt x="641" y="695"/>
                </a:lnTo>
                <a:lnTo>
                  <a:pt x="624" y="693"/>
                </a:lnTo>
                <a:lnTo>
                  <a:pt x="608" y="685"/>
                </a:lnTo>
                <a:lnTo>
                  <a:pt x="596" y="673"/>
                </a:lnTo>
                <a:lnTo>
                  <a:pt x="588" y="657"/>
                </a:lnTo>
                <a:lnTo>
                  <a:pt x="586" y="640"/>
                </a:lnTo>
                <a:lnTo>
                  <a:pt x="586" y="626"/>
                </a:lnTo>
                <a:lnTo>
                  <a:pt x="353" y="557"/>
                </a:lnTo>
                <a:lnTo>
                  <a:pt x="402" y="783"/>
                </a:lnTo>
                <a:lnTo>
                  <a:pt x="402" y="783"/>
                </a:lnTo>
                <a:lnTo>
                  <a:pt x="402" y="784"/>
                </a:lnTo>
                <a:lnTo>
                  <a:pt x="402" y="787"/>
                </a:lnTo>
                <a:lnTo>
                  <a:pt x="402" y="792"/>
                </a:lnTo>
                <a:lnTo>
                  <a:pt x="400" y="798"/>
                </a:lnTo>
                <a:lnTo>
                  <a:pt x="396" y="801"/>
                </a:lnTo>
                <a:lnTo>
                  <a:pt x="391" y="804"/>
                </a:lnTo>
                <a:lnTo>
                  <a:pt x="384" y="805"/>
                </a:lnTo>
                <a:lnTo>
                  <a:pt x="239" y="805"/>
                </a:lnTo>
                <a:lnTo>
                  <a:pt x="234" y="804"/>
                </a:lnTo>
                <a:lnTo>
                  <a:pt x="228" y="803"/>
                </a:lnTo>
                <a:lnTo>
                  <a:pt x="226" y="799"/>
                </a:lnTo>
                <a:lnTo>
                  <a:pt x="223" y="795"/>
                </a:lnTo>
                <a:lnTo>
                  <a:pt x="220" y="791"/>
                </a:lnTo>
                <a:lnTo>
                  <a:pt x="220" y="791"/>
                </a:lnTo>
                <a:lnTo>
                  <a:pt x="161" y="527"/>
                </a:lnTo>
                <a:lnTo>
                  <a:pt x="37" y="512"/>
                </a:lnTo>
                <a:lnTo>
                  <a:pt x="23" y="510"/>
                </a:lnTo>
                <a:lnTo>
                  <a:pt x="11" y="502"/>
                </a:lnTo>
                <a:lnTo>
                  <a:pt x="3" y="490"/>
                </a:lnTo>
                <a:lnTo>
                  <a:pt x="0" y="476"/>
                </a:lnTo>
                <a:lnTo>
                  <a:pt x="0" y="220"/>
                </a:lnTo>
                <a:lnTo>
                  <a:pt x="3" y="206"/>
                </a:lnTo>
                <a:lnTo>
                  <a:pt x="11" y="194"/>
                </a:lnTo>
                <a:lnTo>
                  <a:pt x="23" y="186"/>
                </a:lnTo>
                <a:lnTo>
                  <a:pt x="37" y="184"/>
                </a:lnTo>
                <a:lnTo>
                  <a:pt x="306" y="153"/>
                </a:lnTo>
                <a:lnTo>
                  <a:pt x="586" y="70"/>
                </a:lnTo>
                <a:lnTo>
                  <a:pt x="586" y="55"/>
                </a:lnTo>
                <a:lnTo>
                  <a:pt x="588" y="38"/>
                </a:lnTo>
                <a:lnTo>
                  <a:pt x="596" y="23"/>
                </a:lnTo>
                <a:lnTo>
                  <a:pt x="608" y="11"/>
                </a:lnTo>
                <a:lnTo>
                  <a:pt x="624" y="3"/>
                </a:lnTo>
                <a:lnTo>
                  <a:pt x="64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0" name="Freeform 7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025070" y="8527615"/>
            <a:ext cx="444648" cy="403826"/>
          </a:xfrm>
          <a:custGeom>
            <a:avLst/>
            <a:gdLst>
              <a:gd name="T0" fmla="*/ 202 w 806"/>
              <a:gd name="T1" fmla="*/ 566 h 732"/>
              <a:gd name="T2" fmla="*/ 228 w 806"/>
              <a:gd name="T3" fmla="*/ 597 h 732"/>
              <a:gd name="T4" fmla="*/ 447 w 806"/>
              <a:gd name="T5" fmla="*/ 656 h 732"/>
              <a:gd name="T6" fmla="*/ 472 w 806"/>
              <a:gd name="T7" fmla="*/ 613 h 732"/>
              <a:gd name="T8" fmla="*/ 732 w 806"/>
              <a:gd name="T9" fmla="*/ 439 h 732"/>
              <a:gd name="T10" fmla="*/ 767 w 806"/>
              <a:gd name="T11" fmla="*/ 417 h 732"/>
              <a:gd name="T12" fmla="*/ 767 w 806"/>
              <a:gd name="T13" fmla="*/ 314 h 732"/>
              <a:gd name="T14" fmla="*/ 732 w 806"/>
              <a:gd name="T15" fmla="*/ 292 h 732"/>
              <a:gd name="T16" fmla="*/ 74 w 806"/>
              <a:gd name="T17" fmla="*/ 457 h 732"/>
              <a:gd name="T18" fmla="*/ 622 w 806"/>
              <a:gd name="T19" fmla="*/ 109 h 732"/>
              <a:gd name="T20" fmla="*/ 110 w 806"/>
              <a:gd name="T21" fmla="*/ 457 h 732"/>
              <a:gd name="T22" fmla="*/ 622 w 806"/>
              <a:gd name="T23" fmla="*/ 109 h 732"/>
              <a:gd name="T24" fmla="*/ 667 w 806"/>
              <a:gd name="T25" fmla="*/ 41 h 732"/>
              <a:gd name="T26" fmla="*/ 659 w 806"/>
              <a:gd name="T27" fmla="*/ 55 h 732"/>
              <a:gd name="T28" fmla="*/ 663 w 806"/>
              <a:gd name="T29" fmla="*/ 688 h 732"/>
              <a:gd name="T30" fmla="*/ 677 w 806"/>
              <a:gd name="T31" fmla="*/ 695 h 732"/>
              <a:gd name="T32" fmla="*/ 692 w 806"/>
              <a:gd name="T33" fmla="*/ 688 h 732"/>
              <a:gd name="T34" fmla="*/ 696 w 806"/>
              <a:gd name="T35" fmla="*/ 55 h 732"/>
              <a:gd name="T36" fmla="*/ 688 w 806"/>
              <a:gd name="T37" fmla="*/ 41 h 732"/>
              <a:gd name="T38" fmla="*/ 677 w 806"/>
              <a:gd name="T39" fmla="*/ 0 h 732"/>
              <a:gd name="T40" fmla="*/ 722 w 806"/>
              <a:gd name="T41" fmla="*/ 23 h 732"/>
              <a:gd name="T42" fmla="*/ 732 w 806"/>
              <a:gd name="T43" fmla="*/ 256 h 732"/>
              <a:gd name="T44" fmla="*/ 791 w 806"/>
              <a:gd name="T45" fmla="*/ 286 h 732"/>
              <a:gd name="T46" fmla="*/ 806 w 806"/>
              <a:gd name="T47" fmla="*/ 402 h 732"/>
              <a:gd name="T48" fmla="*/ 776 w 806"/>
              <a:gd name="T49" fmla="*/ 461 h 732"/>
              <a:gd name="T50" fmla="*/ 732 w 806"/>
              <a:gd name="T51" fmla="*/ 677 h 732"/>
              <a:gd name="T52" fmla="*/ 710 w 806"/>
              <a:gd name="T53" fmla="*/ 722 h 732"/>
              <a:gd name="T54" fmla="*/ 660 w 806"/>
              <a:gd name="T55" fmla="*/ 729 h 732"/>
              <a:gd name="T56" fmla="*/ 625 w 806"/>
              <a:gd name="T57" fmla="*/ 694 h 732"/>
              <a:gd name="T58" fmla="*/ 507 w 806"/>
              <a:gd name="T59" fmla="*/ 625 h 732"/>
              <a:gd name="T60" fmla="*/ 480 w 806"/>
              <a:gd name="T61" fmla="*/ 677 h 732"/>
              <a:gd name="T62" fmla="*/ 427 w 806"/>
              <a:gd name="T63" fmla="*/ 697 h 732"/>
              <a:gd name="T64" fmla="*/ 200 w 806"/>
              <a:gd name="T65" fmla="*/ 623 h 732"/>
              <a:gd name="T66" fmla="*/ 168 w 806"/>
              <a:gd name="T67" fmla="*/ 578 h 732"/>
              <a:gd name="T68" fmla="*/ 176 w 806"/>
              <a:gd name="T69" fmla="*/ 517 h 732"/>
              <a:gd name="T70" fmla="*/ 79 w 806"/>
              <a:gd name="T71" fmla="*/ 494 h 732"/>
              <a:gd name="T72" fmla="*/ 23 w 806"/>
              <a:gd name="T73" fmla="*/ 491 h 732"/>
              <a:gd name="T74" fmla="*/ 0 w 806"/>
              <a:gd name="T75" fmla="*/ 457 h 732"/>
              <a:gd name="T76" fmla="*/ 11 w 806"/>
              <a:gd name="T77" fmla="*/ 249 h 732"/>
              <a:gd name="T78" fmla="*/ 74 w 806"/>
              <a:gd name="T79" fmla="*/ 239 h 732"/>
              <a:gd name="T80" fmla="*/ 91 w 806"/>
              <a:gd name="T81" fmla="*/ 242 h 732"/>
              <a:gd name="T82" fmla="*/ 625 w 806"/>
              <a:gd name="T83" fmla="*/ 38 h 732"/>
              <a:gd name="T84" fmla="*/ 660 w 806"/>
              <a:gd name="T85" fmla="*/ 3 h 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06" h="732">
                <a:moveTo>
                  <a:pt x="211" y="529"/>
                </a:moveTo>
                <a:lnTo>
                  <a:pt x="203" y="551"/>
                </a:lnTo>
                <a:lnTo>
                  <a:pt x="202" y="566"/>
                </a:lnTo>
                <a:lnTo>
                  <a:pt x="206" y="579"/>
                </a:lnTo>
                <a:lnTo>
                  <a:pt x="215" y="589"/>
                </a:lnTo>
                <a:lnTo>
                  <a:pt x="228" y="597"/>
                </a:lnTo>
                <a:lnTo>
                  <a:pt x="420" y="659"/>
                </a:lnTo>
                <a:lnTo>
                  <a:pt x="434" y="660"/>
                </a:lnTo>
                <a:lnTo>
                  <a:pt x="447" y="656"/>
                </a:lnTo>
                <a:lnTo>
                  <a:pt x="459" y="647"/>
                </a:lnTo>
                <a:lnTo>
                  <a:pt x="465" y="634"/>
                </a:lnTo>
                <a:lnTo>
                  <a:pt x="472" y="613"/>
                </a:lnTo>
                <a:lnTo>
                  <a:pt x="211" y="529"/>
                </a:lnTo>
                <a:close/>
                <a:moveTo>
                  <a:pt x="732" y="292"/>
                </a:moveTo>
                <a:lnTo>
                  <a:pt x="732" y="439"/>
                </a:lnTo>
                <a:lnTo>
                  <a:pt x="747" y="436"/>
                </a:lnTo>
                <a:lnTo>
                  <a:pt x="759" y="428"/>
                </a:lnTo>
                <a:lnTo>
                  <a:pt x="767" y="417"/>
                </a:lnTo>
                <a:lnTo>
                  <a:pt x="769" y="402"/>
                </a:lnTo>
                <a:lnTo>
                  <a:pt x="769" y="329"/>
                </a:lnTo>
                <a:lnTo>
                  <a:pt x="767" y="314"/>
                </a:lnTo>
                <a:lnTo>
                  <a:pt x="759" y="304"/>
                </a:lnTo>
                <a:lnTo>
                  <a:pt x="747" y="296"/>
                </a:lnTo>
                <a:lnTo>
                  <a:pt x="732" y="292"/>
                </a:lnTo>
                <a:close/>
                <a:moveTo>
                  <a:pt x="37" y="274"/>
                </a:moveTo>
                <a:lnTo>
                  <a:pt x="37" y="457"/>
                </a:lnTo>
                <a:lnTo>
                  <a:pt x="74" y="457"/>
                </a:lnTo>
                <a:lnTo>
                  <a:pt x="74" y="274"/>
                </a:lnTo>
                <a:lnTo>
                  <a:pt x="37" y="274"/>
                </a:lnTo>
                <a:close/>
                <a:moveTo>
                  <a:pt x="622" y="109"/>
                </a:moveTo>
                <a:lnTo>
                  <a:pt x="110" y="274"/>
                </a:lnTo>
                <a:lnTo>
                  <a:pt x="110" y="274"/>
                </a:lnTo>
                <a:lnTo>
                  <a:pt x="110" y="457"/>
                </a:lnTo>
                <a:lnTo>
                  <a:pt x="110" y="457"/>
                </a:lnTo>
                <a:lnTo>
                  <a:pt x="622" y="623"/>
                </a:lnTo>
                <a:lnTo>
                  <a:pt x="622" y="109"/>
                </a:lnTo>
                <a:close/>
                <a:moveTo>
                  <a:pt x="677" y="37"/>
                </a:moveTo>
                <a:lnTo>
                  <a:pt x="671" y="38"/>
                </a:lnTo>
                <a:lnTo>
                  <a:pt x="667" y="41"/>
                </a:lnTo>
                <a:lnTo>
                  <a:pt x="663" y="45"/>
                </a:lnTo>
                <a:lnTo>
                  <a:pt x="660" y="49"/>
                </a:lnTo>
                <a:lnTo>
                  <a:pt x="659" y="55"/>
                </a:lnTo>
                <a:lnTo>
                  <a:pt x="659" y="677"/>
                </a:lnTo>
                <a:lnTo>
                  <a:pt x="660" y="682"/>
                </a:lnTo>
                <a:lnTo>
                  <a:pt x="663" y="688"/>
                </a:lnTo>
                <a:lnTo>
                  <a:pt x="667" y="691"/>
                </a:lnTo>
                <a:lnTo>
                  <a:pt x="671" y="694"/>
                </a:lnTo>
                <a:lnTo>
                  <a:pt x="677" y="695"/>
                </a:lnTo>
                <a:lnTo>
                  <a:pt x="683" y="694"/>
                </a:lnTo>
                <a:lnTo>
                  <a:pt x="688" y="691"/>
                </a:lnTo>
                <a:lnTo>
                  <a:pt x="692" y="688"/>
                </a:lnTo>
                <a:lnTo>
                  <a:pt x="695" y="682"/>
                </a:lnTo>
                <a:lnTo>
                  <a:pt x="696" y="677"/>
                </a:lnTo>
                <a:lnTo>
                  <a:pt x="696" y="55"/>
                </a:lnTo>
                <a:lnTo>
                  <a:pt x="695" y="49"/>
                </a:lnTo>
                <a:lnTo>
                  <a:pt x="692" y="45"/>
                </a:lnTo>
                <a:lnTo>
                  <a:pt x="688" y="41"/>
                </a:lnTo>
                <a:lnTo>
                  <a:pt x="683" y="38"/>
                </a:lnTo>
                <a:lnTo>
                  <a:pt x="677" y="37"/>
                </a:lnTo>
                <a:close/>
                <a:moveTo>
                  <a:pt x="677" y="0"/>
                </a:moveTo>
                <a:lnTo>
                  <a:pt x="695" y="3"/>
                </a:lnTo>
                <a:lnTo>
                  <a:pt x="710" y="11"/>
                </a:lnTo>
                <a:lnTo>
                  <a:pt x="722" y="23"/>
                </a:lnTo>
                <a:lnTo>
                  <a:pt x="730" y="38"/>
                </a:lnTo>
                <a:lnTo>
                  <a:pt x="732" y="55"/>
                </a:lnTo>
                <a:lnTo>
                  <a:pt x="732" y="256"/>
                </a:lnTo>
                <a:lnTo>
                  <a:pt x="755" y="259"/>
                </a:lnTo>
                <a:lnTo>
                  <a:pt x="776" y="270"/>
                </a:lnTo>
                <a:lnTo>
                  <a:pt x="791" y="286"/>
                </a:lnTo>
                <a:lnTo>
                  <a:pt x="802" y="307"/>
                </a:lnTo>
                <a:lnTo>
                  <a:pt x="806" y="329"/>
                </a:lnTo>
                <a:lnTo>
                  <a:pt x="806" y="402"/>
                </a:lnTo>
                <a:lnTo>
                  <a:pt x="802" y="426"/>
                </a:lnTo>
                <a:lnTo>
                  <a:pt x="791" y="445"/>
                </a:lnTo>
                <a:lnTo>
                  <a:pt x="776" y="461"/>
                </a:lnTo>
                <a:lnTo>
                  <a:pt x="755" y="472"/>
                </a:lnTo>
                <a:lnTo>
                  <a:pt x="732" y="475"/>
                </a:lnTo>
                <a:lnTo>
                  <a:pt x="732" y="677"/>
                </a:lnTo>
                <a:lnTo>
                  <a:pt x="730" y="694"/>
                </a:lnTo>
                <a:lnTo>
                  <a:pt x="722" y="710"/>
                </a:lnTo>
                <a:lnTo>
                  <a:pt x="710" y="722"/>
                </a:lnTo>
                <a:lnTo>
                  <a:pt x="695" y="729"/>
                </a:lnTo>
                <a:lnTo>
                  <a:pt x="677" y="732"/>
                </a:lnTo>
                <a:lnTo>
                  <a:pt x="660" y="729"/>
                </a:lnTo>
                <a:lnTo>
                  <a:pt x="645" y="722"/>
                </a:lnTo>
                <a:lnTo>
                  <a:pt x="633" y="710"/>
                </a:lnTo>
                <a:lnTo>
                  <a:pt x="625" y="694"/>
                </a:lnTo>
                <a:lnTo>
                  <a:pt x="622" y="677"/>
                </a:lnTo>
                <a:lnTo>
                  <a:pt x="622" y="661"/>
                </a:lnTo>
                <a:lnTo>
                  <a:pt x="507" y="625"/>
                </a:lnTo>
                <a:lnTo>
                  <a:pt x="501" y="646"/>
                </a:lnTo>
                <a:lnTo>
                  <a:pt x="492" y="663"/>
                </a:lnTo>
                <a:lnTo>
                  <a:pt x="480" y="677"/>
                </a:lnTo>
                <a:lnTo>
                  <a:pt x="464" y="689"/>
                </a:lnTo>
                <a:lnTo>
                  <a:pt x="447" y="694"/>
                </a:lnTo>
                <a:lnTo>
                  <a:pt x="427" y="697"/>
                </a:lnTo>
                <a:lnTo>
                  <a:pt x="409" y="693"/>
                </a:lnTo>
                <a:lnTo>
                  <a:pt x="217" y="633"/>
                </a:lnTo>
                <a:lnTo>
                  <a:pt x="200" y="623"/>
                </a:lnTo>
                <a:lnTo>
                  <a:pt x="185" y="612"/>
                </a:lnTo>
                <a:lnTo>
                  <a:pt x="173" y="596"/>
                </a:lnTo>
                <a:lnTo>
                  <a:pt x="168" y="578"/>
                </a:lnTo>
                <a:lnTo>
                  <a:pt x="165" y="559"/>
                </a:lnTo>
                <a:lnTo>
                  <a:pt x="169" y="540"/>
                </a:lnTo>
                <a:lnTo>
                  <a:pt x="176" y="517"/>
                </a:lnTo>
                <a:lnTo>
                  <a:pt x="91" y="490"/>
                </a:lnTo>
                <a:lnTo>
                  <a:pt x="86" y="493"/>
                </a:lnTo>
                <a:lnTo>
                  <a:pt x="79" y="494"/>
                </a:lnTo>
                <a:lnTo>
                  <a:pt x="74" y="494"/>
                </a:lnTo>
                <a:lnTo>
                  <a:pt x="37" y="494"/>
                </a:lnTo>
                <a:lnTo>
                  <a:pt x="23" y="491"/>
                </a:lnTo>
                <a:lnTo>
                  <a:pt x="11" y="483"/>
                </a:lnTo>
                <a:lnTo>
                  <a:pt x="3" y="472"/>
                </a:lnTo>
                <a:lnTo>
                  <a:pt x="0" y="457"/>
                </a:lnTo>
                <a:lnTo>
                  <a:pt x="0" y="274"/>
                </a:lnTo>
                <a:lnTo>
                  <a:pt x="3" y="261"/>
                </a:lnTo>
                <a:lnTo>
                  <a:pt x="11" y="249"/>
                </a:lnTo>
                <a:lnTo>
                  <a:pt x="23" y="241"/>
                </a:lnTo>
                <a:lnTo>
                  <a:pt x="37" y="239"/>
                </a:lnTo>
                <a:lnTo>
                  <a:pt x="74" y="239"/>
                </a:lnTo>
                <a:lnTo>
                  <a:pt x="79" y="239"/>
                </a:lnTo>
                <a:lnTo>
                  <a:pt x="86" y="240"/>
                </a:lnTo>
                <a:lnTo>
                  <a:pt x="91" y="242"/>
                </a:lnTo>
                <a:lnTo>
                  <a:pt x="622" y="70"/>
                </a:lnTo>
                <a:lnTo>
                  <a:pt x="622" y="55"/>
                </a:lnTo>
                <a:lnTo>
                  <a:pt x="625" y="38"/>
                </a:lnTo>
                <a:lnTo>
                  <a:pt x="633" y="23"/>
                </a:lnTo>
                <a:lnTo>
                  <a:pt x="645" y="11"/>
                </a:lnTo>
                <a:lnTo>
                  <a:pt x="660" y="3"/>
                </a:lnTo>
                <a:lnTo>
                  <a:pt x="67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1" name="Freeform 8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888377" y="8507479"/>
            <a:ext cx="242738" cy="444098"/>
          </a:xfrm>
          <a:custGeom>
            <a:avLst/>
            <a:gdLst>
              <a:gd name="T0" fmla="*/ 257 w 440"/>
              <a:gd name="T1" fmla="*/ 742 h 805"/>
              <a:gd name="T2" fmla="*/ 257 w 440"/>
              <a:gd name="T3" fmla="*/ 464 h 805"/>
              <a:gd name="T4" fmla="*/ 257 w 440"/>
              <a:gd name="T5" fmla="*/ 340 h 805"/>
              <a:gd name="T6" fmla="*/ 257 w 440"/>
              <a:gd name="T7" fmla="*/ 62 h 805"/>
              <a:gd name="T8" fmla="*/ 243 w 440"/>
              <a:gd name="T9" fmla="*/ 0 h 805"/>
              <a:gd name="T10" fmla="*/ 251 w 440"/>
              <a:gd name="T11" fmla="*/ 5 h 805"/>
              <a:gd name="T12" fmla="*/ 437 w 440"/>
              <a:gd name="T13" fmla="*/ 192 h 805"/>
              <a:gd name="T14" fmla="*/ 440 w 440"/>
              <a:gd name="T15" fmla="*/ 201 h 805"/>
              <a:gd name="T16" fmla="*/ 437 w 440"/>
              <a:gd name="T17" fmla="*/ 209 h 805"/>
              <a:gd name="T18" fmla="*/ 435 w 440"/>
              <a:gd name="T19" fmla="*/ 213 h 805"/>
              <a:gd name="T20" fmla="*/ 433 w 440"/>
              <a:gd name="T21" fmla="*/ 214 h 805"/>
              <a:gd name="T22" fmla="*/ 257 w 440"/>
              <a:gd name="T23" fmla="*/ 412 h 805"/>
              <a:gd name="T24" fmla="*/ 433 w 440"/>
              <a:gd name="T25" fmla="*/ 590 h 805"/>
              <a:gd name="T26" fmla="*/ 435 w 440"/>
              <a:gd name="T27" fmla="*/ 590 h 805"/>
              <a:gd name="T28" fmla="*/ 439 w 440"/>
              <a:gd name="T29" fmla="*/ 598 h 805"/>
              <a:gd name="T30" fmla="*/ 439 w 440"/>
              <a:gd name="T31" fmla="*/ 608 h 805"/>
              <a:gd name="T32" fmla="*/ 433 w 440"/>
              <a:gd name="T33" fmla="*/ 616 h 805"/>
              <a:gd name="T34" fmla="*/ 247 w 440"/>
              <a:gd name="T35" fmla="*/ 802 h 805"/>
              <a:gd name="T36" fmla="*/ 238 w 440"/>
              <a:gd name="T37" fmla="*/ 805 h 805"/>
              <a:gd name="T38" fmla="*/ 228 w 440"/>
              <a:gd name="T39" fmla="*/ 801 h 805"/>
              <a:gd name="T40" fmla="*/ 221 w 440"/>
              <a:gd name="T41" fmla="*/ 792 h 805"/>
              <a:gd name="T42" fmla="*/ 220 w 440"/>
              <a:gd name="T43" fmla="*/ 428 h 805"/>
              <a:gd name="T44" fmla="*/ 31 w 440"/>
              <a:gd name="T45" fmla="*/ 616 h 805"/>
              <a:gd name="T46" fmla="*/ 23 w 440"/>
              <a:gd name="T47" fmla="*/ 620 h 805"/>
              <a:gd name="T48" fmla="*/ 13 w 440"/>
              <a:gd name="T49" fmla="*/ 620 h 805"/>
              <a:gd name="T50" fmla="*/ 4 w 440"/>
              <a:gd name="T51" fmla="*/ 614 h 805"/>
              <a:gd name="T52" fmla="*/ 0 w 440"/>
              <a:gd name="T53" fmla="*/ 603 h 805"/>
              <a:gd name="T54" fmla="*/ 2 w 440"/>
              <a:gd name="T55" fmla="*/ 594 h 805"/>
              <a:gd name="T56" fmla="*/ 5 w 440"/>
              <a:gd name="T57" fmla="*/ 590 h 805"/>
              <a:gd name="T58" fmla="*/ 5 w 440"/>
              <a:gd name="T59" fmla="*/ 590 h 805"/>
              <a:gd name="T60" fmla="*/ 5 w 440"/>
              <a:gd name="T61" fmla="*/ 214 h 805"/>
              <a:gd name="T62" fmla="*/ 5 w 440"/>
              <a:gd name="T63" fmla="*/ 213 h 805"/>
              <a:gd name="T64" fmla="*/ 2 w 440"/>
              <a:gd name="T65" fmla="*/ 209 h 805"/>
              <a:gd name="T66" fmla="*/ 0 w 440"/>
              <a:gd name="T67" fmla="*/ 201 h 805"/>
              <a:gd name="T68" fmla="*/ 4 w 440"/>
              <a:gd name="T69" fmla="*/ 189 h 805"/>
              <a:gd name="T70" fmla="*/ 13 w 440"/>
              <a:gd name="T71" fmla="*/ 183 h 805"/>
              <a:gd name="T72" fmla="*/ 23 w 440"/>
              <a:gd name="T73" fmla="*/ 183 h 805"/>
              <a:gd name="T74" fmla="*/ 31 w 440"/>
              <a:gd name="T75" fmla="*/ 188 h 805"/>
              <a:gd name="T76" fmla="*/ 220 w 440"/>
              <a:gd name="T77" fmla="*/ 377 h 805"/>
              <a:gd name="T78" fmla="*/ 221 w 440"/>
              <a:gd name="T79" fmla="*/ 11 h 805"/>
              <a:gd name="T80" fmla="*/ 228 w 440"/>
              <a:gd name="T81" fmla="*/ 4 h 805"/>
              <a:gd name="T82" fmla="*/ 238 w 440"/>
              <a:gd name="T83" fmla="*/ 0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40" h="805">
                <a:moveTo>
                  <a:pt x="257" y="464"/>
                </a:moveTo>
                <a:lnTo>
                  <a:pt x="257" y="742"/>
                </a:lnTo>
                <a:lnTo>
                  <a:pt x="395" y="603"/>
                </a:lnTo>
                <a:lnTo>
                  <a:pt x="257" y="464"/>
                </a:lnTo>
                <a:close/>
                <a:moveTo>
                  <a:pt x="257" y="62"/>
                </a:moveTo>
                <a:lnTo>
                  <a:pt x="257" y="340"/>
                </a:lnTo>
                <a:lnTo>
                  <a:pt x="395" y="201"/>
                </a:lnTo>
                <a:lnTo>
                  <a:pt x="257" y="62"/>
                </a:lnTo>
                <a:close/>
                <a:moveTo>
                  <a:pt x="238" y="0"/>
                </a:moveTo>
                <a:lnTo>
                  <a:pt x="243" y="0"/>
                </a:lnTo>
                <a:lnTo>
                  <a:pt x="247" y="2"/>
                </a:lnTo>
                <a:lnTo>
                  <a:pt x="251" y="5"/>
                </a:lnTo>
                <a:lnTo>
                  <a:pt x="433" y="188"/>
                </a:lnTo>
                <a:lnTo>
                  <a:pt x="437" y="192"/>
                </a:lnTo>
                <a:lnTo>
                  <a:pt x="439" y="196"/>
                </a:lnTo>
                <a:lnTo>
                  <a:pt x="440" y="201"/>
                </a:lnTo>
                <a:lnTo>
                  <a:pt x="439" y="205"/>
                </a:lnTo>
                <a:lnTo>
                  <a:pt x="437" y="209"/>
                </a:lnTo>
                <a:lnTo>
                  <a:pt x="435" y="213"/>
                </a:lnTo>
                <a:lnTo>
                  <a:pt x="435" y="213"/>
                </a:lnTo>
                <a:lnTo>
                  <a:pt x="433" y="213"/>
                </a:lnTo>
                <a:lnTo>
                  <a:pt x="433" y="214"/>
                </a:lnTo>
                <a:lnTo>
                  <a:pt x="257" y="391"/>
                </a:lnTo>
                <a:lnTo>
                  <a:pt x="257" y="412"/>
                </a:lnTo>
                <a:lnTo>
                  <a:pt x="433" y="590"/>
                </a:lnTo>
                <a:lnTo>
                  <a:pt x="433" y="590"/>
                </a:lnTo>
                <a:lnTo>
                  <a:pt x="435" y="590"/>
                </a:lnTo>
                <a:lnTo>
                  <a:pt x="435" y="590"/>
                </a:lnTo>
                <a:lnTo>
                  <a:pt x="437" y="594"/>
                </a:lnTo>
                <a:lnTo>
                  <a:pt x="439" y="598"/>
                </a:lnTo>
                <a:lnTo>
                  <a:pt x="440" y="603"/>
                </a:lnTo>
                <a:lnTo>
                  <a:pt x="439" y="608"/>
                </a:lnTo>
                <a:lnTo>
                  <a:pt x="437" y="612"/>
                </a:lnTo>
                <a:lnTo>
                  <a:pt x="433" y="616"/>
                </a:lnTo>
                <a:lnTo>
                  <a:pt x="251" y="799"/>
                </a:lnTo>
                <a:lnTo>
                  <a:pt x="247" y="802"/>
                </a:lnTo>
                <a:lnTo>
                  <a:pt x="243" y="803"/>
                </a:lnTo>
                <a:lnTo>
                  <a:pt x="238" y="805"/>
                </a:lnTo>
                <a:lnTo>
                  <a:pt x="232" y="803"/>
                </a:lnTo>
                <a:lnTo>
                  <a:pt x="228" y="801"/>
                </a:lnTo>
                <a:lnTo>
                  <a:pt x="224" y="797"/>
                </a:lnTo>
                <a:lnTo>
                  <a:pt x="221" y="792"/>
                </a:lnTo>
                <a:lnTo>
                  <a:pt x="220" y="786"/>
                </a:lnTo>
                <a:lnTo>
                  <a:pt x="220" y="428"/>
                </a:lnTo>
                <a:lnTo>
                  <a:pt x="31" y="616"/>
                </a:lnTo>
                <a:lnTo>
                  <a:pt x="31" y="616"/>
                </a:lnTo>
                <a:lnTo>
                  <a:pt x="27" y="619"/>
                </a:lnTo>
                <a:lnTo>
                  <a:pt x="23" y="620"/>
                </a:lnTo>
                <a:lnTo>
                  <a:pt x="18" y="621"/>
                </a:lnTo>
                <a:lnTo>
                  <a:pt x="13" y="620"/>
                </a:lnTo>
                <a:lnTo>
                  <a:pt x="8" y="618"/>
                </a:lnTo>
                <a:lnTo>
                  <a:pt x="4" y="614"/>
                </a:lnTo>
                <a:lnTo>
                  <a:pt x="1" y="608"/>
                </a:lnTo>
                <a:lnTo>
                  <a:pt x="0" y="603"/>
                </a:lnTo>
                <a:lnTo>
                  <a:pt x="1" y="598"/>
                </a:lnTo>
                <a:lnTo>
                  <a:pt x="2" y="594"/>
                </a:lnTo>
                <a:lnTo>
                  <a:pt x="5" y="590"/>
                </a:lnTo>
                <a:lnTo>
                  <a:pt x="5" y="590"/>
                </a:lnTo>
                <a:lnTo>
                  <a:pt x="5" y="590"/>
                </a:lnTo>
                <a:lnTo>
                  <a:pt x="5" y="590"/>
                </a:lnTo>
                <a:lnTo>
                  <a:pt x="194" y="402"/>
                </a:lnTo>
                <a:lnTo>
                  <a:pt x="5" y="214"/>
                </a:lnTo>
                <a:lnTo>
                  <a:pt x="5" y="213"/>
                </a:lnTo>
                <a:lnTo>
                  <a:pt x="5" y="213"/>
                </a:lnTo>
                <a:lnTo>
                  <a:pt x="5" y="213"/>
                </a:lnTo>
                <a:lnTo>
                  <a:pt x="2" y="209"/>
                </a:lnTo>
                <a:lnTo>
                  <a:pt x="1" y="205"/>
                </a:lnTo>
                <a:lnTo>
                  <a:pt x="0" y="201"/>
                </a:lnTo>
                <a:lnTo>
                  <a:pt x="1" y="195"/>
                </a:lnTo>
                <a:lnTo>
                  <a:pt x="4" y="189"/>
                </a:lnTo>
                <a:lnTo>
                  <a:pt x="8" y="186"/>
                </a:lnTo>
                <a:lnTo>
                  <a:pt x="13" y="183"/>
                </a:lnTo>
                <a:lnTo>
                  <a:pt x="18" y="183"/>
                </a:lnTo>
                <a:lnTo>
                  <a:pt x="23" y="183"/>
                </a:lnTo>
                <a:lnTo>
                  <a:pt x="27" y="186"/>
                </a:lnTo>
                <a:lnTo>
                  <a:pt x="31" y="188"/>
                </a:lnTo>
                <a:lnTo>
                  <a:pt x="31" y="188"/>
                </a:lnTo>
                <a:lnTo>
                  <a:pt x="220" y="377"/>
                </a:lnTo>
                <a:lnTo>
                  <a:pt x="220" y="18"/>
                </a:lnTo>
                <a:lnTo>
                  <a:pt x="221" y="11"/>
                </a:lnTo>
                <a:lnTo>
                  <a:pt x="224" y="7"/>
                </a:lnTo>
                <a:lnTo>
                  <a:pt x="228" y="4"/>
                </a:lnTo>
                <a:lnTo>
                  <a:pt x="232" y="1"/>
                </a:lnTo>
                <a:lnTo>
                  <a:pt x="23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2" name="Freeform 8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49773" y="8507479"/>
            <a:ext cx="363552" cy="444098"/>
          </a:xfrm>
          <a:custGeom>
            <a:avLst/>
            <a:gdLst>
              <a:gd name="T0" fmla="*/ 476 w 659"/>
              <a:gd name="T1" fmla="*/ 731 h 805"/>
              <a:gd name="T2" fmla="*/ 294 w 659"/>
              <a:gd name="T3" fmla="*/ 658 h 805"/>
              <a:gd name="T4" fmla="*/ 294 w 659"/>
              <a:gd name="T5" fmla="*/ 731 h 805"/>
              <a:gd name="T6" fmla="*/ 257 w 659"/>
              <a:gd name="T7" fmla="*/ 658 h 805"/>
              <a:gd name="T8" fmla="*/ 184 w 659"/>
              <a:gd name="T9" fmla="*/ 658 h 805"/>
              <a:gd name="T10" fmla="*/ 147 w 659"/>
              <a:gd name="T11" fmla="*/ 731 h 805"/>
              <a:gd name="T12" fmla="*/ 402 w 659"/>
              <a:gd name="T13" fmla="*/ 548 h 805"/>
              <a:gd name="T14" fmla="*/ 402 w 659"/>
              <a:gd name="T15" fmla="*/ 621 h 805"/>
              <a:gd name="T16" fmla="*/ 366 w 659"/>
              <a:gd name="T17" fmla="*/ 548 h 805"/>
              <a:gd name="T18" fmla="*/ 294 w 659"/>
              <a:gd name="T19" fmla="*/ 548 h 805"/>
              <a:gd name="T20" fmla="*/ 257 w 659"/>
              <a:gd name="T21" fmla="*/ 621 h 805"/>
              <a:gd name="T22" fmla="*/ 74 w 659"/>
              <a:gd name="T23" fmla="*/ 548 h 805"/>
              <a:gd name="T24" fmla="*/ 74 w 659"/>
              <a:gd name="T25" fmla="*/ 621 h 805"/>
              <a:gd name="T26" fmla="*/ 586 w 659"/>
              <a:gd name="T27" fmla="*/ 438 h 805"/>
              <a:gd name="T28" fmla="*/ 512 w 659"/>
              <a:gd name="T29" fmla="*/ 438 h 805"/>
              <a:gd name="T30" fmla="*/ 476 w 659"/>
              <a:gd name="T31" fmla="*/ 511 h 805"/>
              <a:gd name="T32" fmla="*/ 294 w 659"/>
              <a:gd name="T33" fmla="*/ 438 h 805"/>
              <a:gd name="T34" fmla="*/ 294 w 659"/>
              <a:gd name="T35" fmla="*/ 511 h 805"/>
              <a:gd name="T36" fmla="*/ 257 w 659"/>
              <a:gd name="T37" fmla="*/ 438 h 805"/>
              <a:gd name="T38" fmla="*/ 184 w 659"/>
              <a:gd name="T39" fmla="*/ 438 h 805"/>
              <a:gd name="T40" fmla="*/ 147 w 659"/>
              <a:gd name="T41" fmla="*/ 511 h 805"/>
              <a:gd name="T42" fmla="*/ 512 w 659"/>
              <a:gd name="T43" fmla="*/ 328 h 805"/>
              <a:gd name="T44" fmla="*/ 512 w 659"/>
              <a:gd name="T45" fmla="*/ 402 h 805"/>
              <a:gd name="T46" fmla="*/ 476 w 659"/>
              <a:gd name="T47" fmla="*/ 328 h 805"/>
              <a:gd name="T48" fmla="*/ 402 w 659"/>
              <a:gd name="T49" fmla="*/ 328 h 805"/>
              <a:gd name="T50" fmla="*/ 366 w 659"/>
              <a:gd name="T51" fmla="*/ 402 h 805"/>
              <a:gd name="T52" fmla="*/ 184 w 659"/>
              <a:gd name="T53" fmla="*/ 328 h 805"/>
              <a:gd name="T54" fmla="*/ 184 w 659"/>
              <a:gd name="T55" fmla="*/ 402 h 805"/>
              <a:gd name="T56" fmla="*/ 147 w 659"/>
              <a:gd name="T57" fmla="*/ 328 h 805"/>
              <a:gd name="T58" fmla="*/ 74 w 659"/>
              <a:gd name="T59" fmla="*/ 328 h 805"/>
              <a:gd name="T60" fmla="*/ 549 w 659"/>
              <a:gd name="T61" fmla="*/ 256 h 805"/>
              <a:gd name="T62" fmla="*/ 74 w 659"/>
              <a:gd name="T63" fmla="*/ 73 h 805"/>
              <a:gd name="T64" fmla="*/ 74 w 659"/>
              <a:gd name="T65" fmla="*/ 292 h 805"/>
              <a:gd name="T66" fmla="*/ 59 w 659"/>
              <a:gd name="T67" fmla="*/ 39 h 805"/>
              <a:gd name="T68" fmla="*/ 37 w 659"/>
              <a:gd name="T69" fmla="*/ 73 h 805"/>
              <a:gd name="T70" fmla="*/ 47 w 659"/>
              <a:gd name="T71" fmla="*/ 758 h 805"/>
              <a:gd name="T72" fmla="*/ 586 w 659"/>
              <a:gd name="T73" fmla="*/ 768 h 805"/>
              <a:gd name="T74" fmla="*/ 620 w 659"/>
              <a:gd name="T75" fmla="*/ 746 h 805"/>
              <a:gd name="T76" fmla="*/ 620 w 659"/>
              <a:gd name="T77" fmla="*/ 59 h 805"/>
              <a:gd name="T78" fmla="*/ 586 w 659"/>
              <a:gd name="T79" fmla="*/ 36 h 805"/>
              <a:gd name="T80" fmla="*/ 586 w 659"/>
              <a:gd name="T81" fmla="*/ 0 h 805"/>
              <a:gd name="T82" fmla="*/ 645 w 659"/>
              <a:gd name="T83" fmla="*/ 30 h 805"/>
              <a:gd name="T84" fmla="*/ 659 w 659"/>
              <a:gd name="T85" fmla="*/ 731 h 805"/>
              <a:gd name="T86" fmla="*/ 629 w 659"/>
              <a:gd name="T87" fmla="*/ 790 h 805"/>
              <a:gd name="T88" fmla="*/ 74 w 659"/>
              <a:gd name="T89" fmla="*/ 805 h 805"/>
              <a:gd name="T90" fmla="*/ 15 w 659"/>
              <a:gd name="T91" fmla="*/ 775 h 805"/>
              <a:gd name="T92" fmla="*/ 0 w 659"/>
              <a:gd name="T93" fmla="*/ 73 h 805"/>
              <a:gd name="T94" fmla="*/ 30 w 659"/>
              <a:gd name="T95" fmla="*/ 14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59" h="805">
                <a:moveTo>
                  <a:pt x="402" y="658"/>
                </a:moveTo>
                <a:lnTo>
                  <a:pt x="476" y="658"/>
                </a:lnTo>
                <a:lnTo>
                  <a:pt x="476" y="731"/>
                </a:lnTo>
                <a:lnTo>
                  <a:pt x="402" y="731"/>
                </a:lnTo>
                <a:lnTo>
                  <a:pt x="402" y="658"/>
                </a:lnTo>
                <a:close/>
                <a:moveTo>
                  <a:pt x="294" y="658"/>
                </a:moveTo>
                <a:lnTo>
                  <a:pt x="366" y="658"/>
                </a:lnTo>
                <a:lnTo>
                  <a:pt x="366" y="731"/>
                </a:lnTo>
                <a:lnTo>
                  <a:pt x="294" y="731"/>
                </a:lnTo>
                <a:lnTo>
                  <a:pt x="294" y="658"/>
                </a:lnTo>
                <a:close/>
                <a:moveTo>
                  <a:pt x="184" y="658"/>
                </a:moveTo>
                <a:lnTo>
                  <a:pt x="257" y="658"/>
                </a:lnTo>
                <a:lnTo>
                  <a:pt x="257" y="731"/>
                </a:lnTo>
                <a:lnTo>
                  <a:pt x="184" y="731"/>
                </a:lnTo>
                <a:lnTo>
                  <a:pt x="184" y="658"/>
                </a:lnTo>
                <a:close/>
                <a:moveTo>
                  <a:pt x="74" y="658"/>
                </a:moveTo>
                <a:lnTo>
                  <a:pt x="147" y="658"/>
                </a:lnTo>
                <a:lnTo>
                  <a:pt x="147" y="731"/>
                </a:lnTo>
                <a:lnTo>
                  <a:pt x="74" y="731"/>
                </a:lnTo>
                <a:lnTo>
                  <a:pt x="74" y="658"/>
                </a:lnTo>
                <a:close/>
                <a:moveTo>
                  <a:pt x="402" y="548"/>
                </a:moveTo>
                <a:lnTo>
                  <a:pt x="476" y="548"/>
                </a:lnTo>
                <a:lnTo>
                  <a:pt x="476" y="621"/>
                </a:lnTo>
                <a:lnTo>
                  <a:pt x="402" y="621"/>
                </a:lnTo>
                <a:lnTo>
                  <a:pt x="402" y="548"/>
                </a:lnTo>
                <a:close/>
                <a:moveTo>
                  <a:pt x="294" y="548"/>
                </a:moveTo>
                <a:lnTo>
                  <a:pt x="366" y="548"/>
                </a:lnTo>
                <a:lnTo>
                  <a:pt x="366" y="621"/>
                </a:lnTo>
                <a:lnTo>
                  <a:pt x="294" y="621"/>
                </a:lnTo>
                <a:lnTo>
                  <a:pt x="294" y="548"/>
                </a:lnTo>
                <a:close/>
                <a:moveTo>
                  <a:pt x="184" y="548"/>
                </a:moveTo>
                <a:lnTo>
                  <a:pt x="257" y="548"/>
                </a:lnTo>
                <a:lnTo>
                  <a:pt x="257" y="621"/>
                </a:lnTo>
                <a:lnTo>
                  <a:pt x="184" y="621"/>
                </a:lnTo>
                <a:lnTo>
                  <a:pt x="184" y="548"/>
                </a:lnTo>
                <a:close/>
                <a:moveTo>
                  <a:pt x="74" y="548"/>
                </a:moveTo>
                <a:lnTo>
                  <a:pt x="147" y="548"/>
                </a:lnTo>
                <a:lnTo>
                  <a:pt x="147" y="621"/>
                </a:lnTo>
                <a:lnTo>
                  <a:pt x="74" y="621"/>
                </a:lnTo>
                <a:lnTo>
                  <a:pt x="74" y="548"/>
                </a:lnTo>
                <a:close/>
                <a:moveTo>
                  <a:pt x="512" y="438"/>
                </a:moveTo>
                <a:lnTo>
                  <a:pt x="586" y="438"/>
                </a:lnTo>
                <a:lnTo>
                  <a:pt x="586" y="731"/>
                </a:lnTo>
                <a:lnTo>
                  <a:pt x="512" y="731"/>
                </a:lnTo>
                <a:lnTo>
                  <a:pt x="512" y="438"/>
                </a:lnTo>
                <a:close/>
                <a:moveTo>
                  <a:pt x="402" y="438"/>
                </a:moveTo>
                <a:lnTo>
                  <a:pt x="476" y="438"/>
                </a:lnTo>
                <a:lnTo>
                  <a:pt x="476" y="511"/>
                </a:lnTo>
                <a:lnTo>
                  <a:pt x="402" y="511"/>
                </a:lnTo>
                <a:lnTo>
                  <a:pt x="402" y="438"/>
                </a:lnTo>
                <a:close/>
                <a:moveTo>
                  <a:pt x="294" y="438"/>
                </a:moveTo>
                <a:lnTo>
                  <a:pt x="366" y="438"/>
                </a:lnTo>
                <a:lnTo>
                  <a:pt x="366" y="511"/>
                </a:lnTo>
                <a:lnTo>
                  <a:pt x="294" y="511"/>
                </a:lnTo>
                <a:lnTo>
                  <a:pt x="294" y="438"/>
                </a:lnTo>
                <a:close/>
                <a:moveTo>
                  <a:pt x="184" y="438"/>
                </a:moveTo>
                <a:lnTo>
                  <a:pt x="257" y="438"/>
                </a:lnTo>
                <a:lnTo>
                  <a:pt x="257" y="511"/>
                </a:lnTo>
                <a:lnTo>
                  <a:pt x="184" y="511"/>
                </a:lnTo>
                <a:lnTo>
                  <a:pt x="184" y="438"/>
                </a:lnTo>
                <a:close/>
                <a:moveTo>
                  <a:pt x="74" y="438"/>
                </a:moveTo>
                <a:lnTo>
                  <a:pt x="147" y="438"/>
                </a:lnTo>
                <a:lnTo>
                  <a:pt x="147" y="511"/>
                </a:lnTo>
                <a:lnTo>
                  <a:pt x="74" y="511"/>
                </a:lnTo>
                <a:lnTo>
                  <a:pt x="74" y="438"/>
                </a:lnTo>
                <a:close/>
                <a:moveTo>
                  <a:pt x="512" y="328"/>
                </a:moveTo>
                <a:lnTo>
                  <a:pt x="586" y="328"/>
                </a:lnTo>
                <a:lnTo>
                  <a:pt x="586" y="402"/>
                </a:lnTo>
                <a:lnTo>
                  <a:pt x="512" y="402"/>
                </a:lnTo>
                <a:lnTo>
                  <a:pt x="512" y="328"/>
                </a:lnTo>
                <a:close/>
                <a:moveTo>
                  <a:pt x="402" y="328"/>
                </a:moveTo>
                <a:lnTo>
                  <a:pt x="476" y="328"/>
                </a:lnTo>
                <a:lnTo>
                  <a:pt x="476" y="402"/>
                </a:lnTo>
                <a:lnTo>
                  <a:pt x="402" y="402"/>
                </a:lnTo>
                <a:lnTo>
                  <a:pt x="402" y="328"/>
                </a:lnTo>
                <a:close/>
                <a:moveTo>
                  <a:pt x="294" y="328"/>
                </a:moveTo>
                <a:lnTo>
                  <a:pt x="366" y="328"/>
                </a:lnTo>
                <a:lnTo>
                  <a:pt x="366" y="402"/>
                </a:lnTo>
                <a:lnTo>
                  <a:pt x="294" y="402"/>
                </a:lnTo>
                <a:lnTo>
                  <a:pt x="294" y="328"/>
                </a:lnTo>
                <a:close/>
                <a:moveTo>
                  <a:pt x="184" y="328"/>
                </a:moveTo>
                <a:lnTo>
                  <a:pt x="257" y="328"/>
                </a:lnTo>
                <a:lnTo>
                  <a:pt x="257" y="402"/>
                </a:lnTo>
                <a:lnTo>
                  <a:pt x="184" y="402"/>
                </a:lnTo>
                <a:lnTo>
                  <a:pt x="184" y="328"/>
                </a:lnTo>
                <a:close/>
                <a:moveTo>
                  <a:pt x="74" y="328"/>
                </a:moveTo>
                <a:lnTo>
                  <a:pt x="147" y="328"/>
                </a:lnTo>
                <a:lnTo>
                  <a:pt x="147" y="402"/>
                </a:lnTo>
                <a:lnTo>
                  <a:pt x="74" y="402"/>
                </a:lnTo>
                <a:lnTo>
                  <a:pt x="74" y="328"/>
                </a:lnTo>
                <a:close/>
                <a:moveTo>
                  <a:pt x="110" y="110"/>
                </a:moveTo>
                <a:lnTo>
                  <a:pt x="110" y="256"/>
                </a:lnTo>
                <a:lnTo>
                  <a:pt x="549" y="256"/>
                </a:lnTo>
                <a:lnTo>
                  <a:pt x="549" y="110"/>
                </a:lnTo>
                <a:lnTo>
                  <a:pt x="110" y="110"/>
                </a:lnTo>
                <a:close/>
                <a:moveTo>
                  <a:pt x="74" y="73"/>
                </a:moveTo>
                <a:lnTo>
                  <a:pt x="586" y="73"/>
                </a:lnTo>
                <a:lnTo>
                  <a:pt x="586" y="292"/>
                </a:lnTo>
                <a:lnTo>
                  <a:pt x="74" y="292"/>
                </a:lnTo>
                <a:lnTo>
                  <a:pt x="74" y="73"/>
                </a:lnTo>
                <a:close/>
                <a:moveTo>
                  <a:pt x="74" y="36"/>
                </a:moveTo>
                <a:lnTo>
                  <a:pt x="59" y="39"/>
                </a:lnTo>
                <a:lnTo>
                  <a:pt x="47" y="47"/>
                </a:lnTo>
                <a:lnTo>
                  <a:pt x="40" y="59"/>
                </a:lnTo>
                <a:lnTo>
                  <a:pt x="37" y="73"/>
                </a:lnTo>
                <a:lnTo>
                  <a:pt x="37" y="731"/>
                </a:lnTo>
                <a:lnTo>
                  <a:pt x="40" y="746"/>
                </a:lnTo>
                <a:lnTo>
                  <a:pt x="47" y="758"/>
                </a:lnTo>
                <a:lnTo>
                  <a:pt x="59" y="765"/>
                </a:lnTo>
                <a:lnTo>
                  <a:pt x="74" y="768"/>
                </a:lnTo>
                <a:lnTo>
                  <a:pt x="586" y="768"/>
                </a:lnTo>
                <a:lnTo>
                  <a:pt x="600" y="765"/>
                </a:lnTo>
                <a:lnTo>
                  <a:pt x="612" y="758"/>
                </a:lnTo>
                <a:lnTo>
                  <a:pt x="620" y="746"/>
                </a:lnTo>
                <a:lnTo>
                  <a:pt x="622" y="731"/>
                </a:lnTo>
                <a:lnTo>
                  <a:pt x="622" y="73"/>
                </a:lnTo>
                <a:lnTo>
                  <a:pt x="620" y="59"/>
                </a:lnTo>
                <a:lnTo>
                  <a:pt x="612" y="47"/>
                </a:lnTo>
                <a:lnTo>
                  <a:pt x="600" y="39"/>
                </a:lnTo>
                <a:lnTo>
                  <a:pt x="586" y="36"/>
                </a:lnTo>
                <a:lnTo>
                  <a:pt x="74" y="36"/>
                </a:lnTo>
                <a:close/>
                <a:moveTo>
                  <a:pt x="74" y="0"/>
                </a:moveTo>
                <a:lnTo>
                  <a:pt x="586" y="0"/>
                </a:lnTo>
                <a:lnTo>
                  <a:pt x="609" y="4"/>
                </a:lnTo>
                <a:lnTo>
                  <a:pt x="629" y="14"/>
                </a:lnTo>
                <a:lnTo>
                  <a:pt x="645" y="30"/>
                </a:lnTo>
                <a:lnTo>
                  <a:pt x="655" y="49"/>
                </a:lnTo>
                <a:lnTo>
                  <a:pt x="659" y="73"/>
                </a:lnTo>
                <a:lnTo>
                  <a:pt x="659" y="731"/>
                </a:lnTo>
                <a:lnTo>
                  <a:pt x="655" y="754"/>
                </a:lnTo>
                <a:lnTo>
                  <a:pt x="645" y="775"/>
                </a:lnTo>
                <a:lnTo>
                  <a:pt x="629" y="790"/>
                </a:lnTo>
                <a:lnTo>
                  <a:pt x="609" y="801"/>
                </a:lnTo>
                <a:lnTo>
                  <a:pt x="586" y="805"/>
                </a:lnTo>
                <a:lnTo>
                  <a:pt x="74" y="805"/>
                </a:lnTo>
                <a:lnTo>
                  <a:pt x="50" y="801"/>
                </a:lnTo>
                <a:lnTo>
                  <a:pt x="30" y="790"/>
                </a:lnTo>
                <a:lnTo>
                  <a:pt x="15" y="775"/>
                </a:lnTo>
                <a:lnTo>
                  <a:pt x="4" y="754"/>
                </a:lnTo>
                <a:lnTo>
                  <a:pt x="0" y="731"/>
                </a:lnTo>
                <a:lnTo>
                  <a:pt x="0" y="73"/>
                </a:lnTo>
                <a:lnTo>
                  <a:pt x="4" y="49"/>
                </a:lnTo>
                <a:lnTo>
                  <a:pt x="15" y="30"/>
                </a:lnTo>
                <a:lnTo>
                  <a:pt x="30" y="14"/>
                </a:lnTo>
                <a:lnTo>
                  <a:pt x="50" y="4"/>
                </a:lnTo>
                <a:lnTo>
                  <a:pt x="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3" name="Freeform 8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31985" y="8507479"/>
            <a:ext cx="444098" cy="444098"/>
          </a:xfrm>
          <a:custGeom>
            <a:avLst/>
            <a:gdLst>
              <a:gd name="T0" fmla="*/ 73 w 805"/>
              <a:gd name="T1" fmla="*/ 768 h 805"/>
              <a:gd name="T2" fmla="*/ 769 w 805"/>
              <a:gd name="T3" fmla="*/ 732 h 805"/>
              <a:gd name="T4" fmla="*/ 439 w 805"/>
              <a:gd name="T5" fmla="*/ 658 h 805"/>
              <a:gd name="T6" fmla="*/ 292 w 805"/>
              <a:gd name="T7" fmla="*/ 658 h 805"/>
              <a:gd name="T8" fmla="*/ 365 w 805"/>
              <a:gd name="T9" fmla="*/ 513 h 805"/>
              <a:gd name="T10" fmla="*/ 526 w 805"/>
              <a:gd name="T11" fmla="*/ 433 h 805"/>
              <a:gd name="T12" fmla="*/ 542 w 805"/>
              <a:gd name="T13" fmla="*/ 535 h 805"/>
              <a:gd name="T14" fmla="*/ 644 w 805"/>
              <a:gd name="T15" fmla="*/ 520 h 805"/>
              <a:gd name="T16" fmla="*/ 629 w 805"/>
              <a:gd name="T17" fmla="*/ 416 h 805"/>
              <a:gd name="T18" fmla="*/ 177 w 805"/>
              <a:gd name="T19" fmla="*/ 416 h 805"/>
              <a:gd name="T20" fmla="*/ 160 w 805"/>
              <a:gd name="T21" fmla="*/ 520 h 805"/>
              <a:gd name="T22" fmla="*/ 263 w 805"/>
              <a:gd name="T23" fmla="*/ 535 h 805"/>
              <a:gd name="T24" fmla="*/ 279 w 805"/>
              <a:gd name="T25" fmla="*/ 433 h 805"/>
              <a:gd name="T26" fmla="*/ 482 w 805"/>
              <a:gd name="T27" fmla="*/ 331 h 805"/>
              <a:gd name="T28" fmla="*/ 492 w 805"/>
              <a:gd name="T29" fmla="*/ 353 h 805"/>
              <a:gd name="T30" fmla="*/ 470 w 805"/>
              <a:gd name="T31" fmla="*/ 365 h 805"/>
              <a:gd name="T32" fmla="*/ 458 w 805"/>
              <a:gd name="T33" fmla="*/ 342 h 805"/>
              <a:gd name="T34" fmla="*/ 402 w 805"/>
              <a:gd name="T35" fmla="*/ 330 h 805"/>
              <a:gd name="T36" fmla="*/ 420 w 805"/>
              <a:gd name="T37" fmla="*/ 348 h 805"/>
              <a:gd name="T38" fmla="*/ 402 w 805"/>
              <a:gd name="T39" fmla="*/ 366 h 805"/>
              <a:gd name="T40" fmla="*/ 384 w 805"/>
              <a:gd name="T41" fmla="*/ 348 h 805"/>
              <a:gd name="T42" fmla="*/ 402 w 805"/>
              <a:gd name="T43" fmla="*/ 330 h 805"/>
              <a:gd name="T44" fmla="*/ 347 w 805"/>
              <a:gd name="T45" fmla="*/ 342 h 805"/>
              <a:gd name="T46" fmla="*/ 335 w 805"/>
              <a:gd name="T47" fmla="*/ 365 h 805"/>
              <a:gd name="T48" fmla="*/ 312 w 805"/>
              <a:gd name="T49" fmla="*/ 353 h 805"/>
              <a:gd name="T50" fmla="*/ 323 w 805"/>
              <a:gd name="T51" fmla="*/ 331 h 805"/>
              <a:gd name="T52" fmla="*/ 39 w 805"/>
              <a:gd name="T53" fmla="*/ 279 h 805"/>
              <a:gd name="T54" fmla="*/ 102 w 805"/>
              <a:gd name="T55" fmla="*/ 334 h 805"/>
              <a:gd name="T56" fmla="*/ 106 w 805"/>
              <a:gd name="T57" fmla="*/ 359 h 805"/>
              <a:gd name="T58" fmla="*/ 37 w 805"/>
              <a:gd name="T59" fmla="*/ 458 h 805"/>
              <a:gd name="T60" fmla="*/ 169 w 805"/>
              <a:gd name="T61" fmla="*/ 378 h 805"/>
              <a:gd name="T62" fmla="*/ 297 w 805"/>
              <a:gd name="T63" fmla="*/ 398 h 805"/>
              <a:gd name="T64" fmla="*/ 314 w 805"/>
              <a:gd name="T65" fmla="*/ 531 h 805"/>
              <a:gd name="T66" fmla="*/ 192 w 805"/>
              <a:gd name="T67" fmla="*/ 582 h 805"/>
              <a:gd name="T68" fmla="*/ 111 w 805"/>
              <a:gd name="T69" fmla="*/ 495 h 805"/>
              <a:gd name="T70" fmla="*/ 693 w 805"/>
              <a:gd name="T71" fmla="*/ 495 h 805"/>
              <a:gd name="T72" fmla="*/ 612 w 805"/>
              <a:gd name="T73" fmla="*/ 582 h 805"/>
              <a:gd name="T74" fmla="*/ 491 w 805"/>
              <a:gd name="T75" fmla="*/ 531 h 805"/>
              <a:gd name="T76" fmla="*/ 508 w 805"/>
              <a:gd name="T77" fmla="*/ 398 h 805"/>
              <a:gd name="T78" fmla="*/ 635 w 805"/>
              <a:gd name="T79" fmla="*/ 378 h 805"/>
              <a:gd name="T80" fmla="*/ 769 w 805"/>
              <a:gd name="T81" fmla="*/ 458 h 805"/>
              <a:gd name="T82" fmla="*/ 698 w 805"/>
              <a:gd name="T83" fmla="*/ 359 h 805"/>
              <a:gd name="T84" fmla="*/ 702 w 805"/>
              <a:gd name="T85" fmla="*/ 334 h 805"/>
              <a:gd name="T86" fmla="*/ 765 w 805"/>
              <a:gd name="T87" fmla="*/ 279 h 805"/>
              <a:gd name="T88" fmla="*/ 220 w 805"/>
              <a:gd name="T89" fmla="*/ 183 h 805"/>
              <a:gd name="T90" fmla="*/ 714 w 805"/>
              <a:gd name="T91" fmla="*/ 0 h 805"/>
              <a:gd name="T92" fmla="*/ 769 w 805"/>
              <a:gd name="T93" fmla="*/ 55 h 805"/>
              <a:gd name="T94" fmla="*/ 732 w 805"/>
              <a:gd name="T95" fmla="*/ 220 h 805"/>
              <a:gd name="T96" fmla="*/ 805 w 805"/>
              <a:gd name="T97" fmla="*/ 293 h 805"/>
              <a:gd name="T98" fmla="*/ 754 w 805"/>
              <a:gd name="T99" fmla="*/ 801 h 805"/>
              <a:gd name="T100" fmla="*/ 14 w 805"/>
              <a:gd name="T101" fmla="*/ 775 h 805"/>
              <a:gd name="T102" fmla="*/ 14 w 805"/>
              <a:gd name="T103" fmla="*/ 250 h 805"/>
              <a:gd name="T104" fmla="*/ 183 w 805"/>
              <a:gd name="T105" fmla="*/ 183 h 805"/>
              <a:gd name="T106" fmla="*/ 585 w 805"/>
              <a:gd name="T107" fmla="*/ 147 h 805"/>
              <a:gd name="T108" fmla="*/ 622 w 805"/>
              <a:gd name="T109" fmla="*/ 220 h 805"/>
              <a:gd name="T110" fmla="*/ 661 w 805"/>
              <a:gd name="T111" fmla="*/ 72 h 805"/>
              <a:gd name="T112" fmla="*/ 695 w 805"/>
              <a:gd name="T113" fmla="*/ 3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05" h="805">
                <a:moveTo>
                  <a:pt x="37" y="732"/>
                </a:moveTo>
                <a:lnTo>
                  <a:pt x="39" y="746"/>
                </a:lnTo>
                <a:lnTo>
                  <a:pt x="47" y="758"/>
                </a:lnTo>
                <a:lnTo>
                  <a:pt x="59" y="766"/>
                </a:lnTo>
                <a:lnTo>
                  <a:pt x="73" y="768"/>
                </a:lnTo>
                <a:lnTo>
                  <a:pt x="732" y="768"/>
                </a:lnTo>
                <a:lnTo>
                  <a:pt x="746" y="766"/>
                </a:lnTo>
                <a:lnTo>
                  <a:pt x="757" y="758"/>
                </a:lnTo>
                <a:lnTo>
                  <a:pt x="765" y="746"/>
                </a:lnTo>
                <a:lnTo>
                  <a:pt x="769" y="732"/>
                </a:lnTo>
                <a:lnTo>
                  <a:pt x="37" y="732"/>
                </a:lnTo>
                <a:close/>
                <a:moveTo>
                  <a:pt x="439" y="622"/>
                </a:moveTo>
                <a:lnTo>
                  <a:pt x="512" y="622"/>
                </a:lnTo>
                <a:lnTo>
                  <a:pt x="512" y="658"/>
                </a:lnTo>
                <a:lnTo>
                  <a:pt x="439" y="658"/>
                </a:lnTo>
                <a:lnTo>
                  <a:pt x="439" y="622"/>
                </a:lnTo>
                <a:close/>
                <a:moveTo>
                  <a:pt x="292" y="622"/>
                </a:moveTo>
                <a:lnTo>
                  <a:pt x="365" y="622"/>
                </a:lnTo>
                <a:lnTo>
                  <a:pt x="365" y="658"/>
                </a:lnTo>
                <a:lnTo>
                  <a:pt x="292" y="658"/>
                </a:lnTo>
                <a:lnTo>
                  <a:pt x="292" y="622"/>
                </a:lnTo>
                <a:close/>
                <a:moveTo>
                  <a:pt x="365" y="440"/>
                </a:moveTo>
                <a:lnTo>
                  <a:pt x="439" y="440"/>
                </a:lnTo>
                <a:lnTo>
                  <a:pt x="439" y="513"/>
                </a:lnTo>
                <a:lnTo>
                  <a:pt x="365" y="513"/>
                </a:lnTo>
                <a:lnTo>
                  <a:pt x="365" y="440"/>
                </a:lnTo>
                <a:close/>
                <a:moveTo>
                  <a:pt x="585" y="403"/>
                </a:moveTo>
                <a:lnTo>
                  <a:pt x="562" y="407"/>
                </a:lnTo>
                <a:lnTo>
                  <a:pt x="542" y="416"/>
                </a:lnTo>
                <a:lnTo>
                  <a:pt x="526" y="433"/>
                </a:lnTo>
                <a:lnTo>
                  <a:pt x="516" y="453"/>
                </a:lnTo>
                <a:lnTo>
                  <a:pt x="512" y="476"/>
                </a:lnTo>
                <a:lnTo>
                  <a:pt x="516" y="499"/>
                </a:lnTo>
                <a:lnTo>
                  <a:pt x="526" y="520"/>
                </a:lnTo>
                <a:lnTo>
                  <a:pt x="542" y="535"/>
                </a:lnTo>
                <a:lnTo>
                  <a:pt x="562" y="546"/>
                </a:lnTo>
                <a:lnTo>
                  <a:pt x="585" y="548"/>
                </a:lnTo>
                <a:lnTo>
                  <a:pt x="609" y="546"/>
                </a:lnTo>
                <a:lnTo>
                  <a:pt x="629" y="535"/>
                </a:lnTo>
                <a:lnTo>
                  <a:pt x="644" y="520"/>
                </a:lnTo>
                <a:lnTo>
                  <a:pt x="655" y="499"/>
                </a:lnTo>
                <a:lnTo>
                  <a:pt x="659" y="476"/>
                </a:lnTo>
                <a:lnTo>
                  <a:pt x="655" y="453"/>
                </a:lnTo>
                <a:lnTo>
                  <a:pt x="644" y="433"/>
                </a:lnTo>
                <a:lnTo>
                  <a:pt x="629" y="416"/>
                </a:lnTo>
                <a:lnTo>
                  <a:pt x="609" y="407"/>
                </a:lnTo>
                <a:lnTo>
                  <a:pt x="585" y="403"/>
                </a:lnTo>
                <a:close/>
                <a:moveTo>
                  <a:pt x="220" y="403"/>
                </a:moveTo>
                <a:lnTo>
                  <a:pt x="196" y="407"/>
                </a:lnTo>
                <a:lnTo>
                  <a:pt x="177" y="416"/>
                </a:lnTo>
                <a:lnTo>
                  <a:pt x="160" y="433"/>
                </a:lnTo>
                <a:lnTo>
                  <a:pt x="149" y="453"/>
                </a:lnTo>
                <a:lnTo>
                  <a:pt x="147" y="476"/>
                </a:lnTo>
                <a:lnTo>
                  <a:pt x="149" y="499"/>
                </a:lnTo>
                <a:lnTo>
                  <a:pt x="160" y="520"/>
                </a:lnTo>
                <a:lnTo>
                  <a:pt x="177" y="535"/>
                </a:lnTo>
                <a:lnTo>
                  <a:pt x="196" y="546"/>
                </a:lnTo>
                <a:lnTo>
                  <a:pt x="220" y="548"/>
                </a:lnTo>
                <a:lnTo>
                  <a:pt x="242" y="546"/>
                </a:lnTo>
                <a:lnTo>
                  <a:pt x="263" y="535"/>
                </a:lnTo>
                <a:lnTo>
                  <a:pt x="279" y="520"/>
                </a:lnTo>
                <a:lnTo>
                  <a:pt x="289" y="499"/>
                </a:lnTo>
                <a:lnTo>
                  <a:pt x="292" y="476"/>
                </a:lnTo>
                <a:lnTo>
                  <a:pt x="289" y="453"/>
                </a:lnTo>
                <a:lnTo>
                  <a:pt x="279" y="433"/>
                </a:lnTo>
                <a:lnTo>
                  <a:pt x="263" y="416"/>
                </a:lnTo>
                <a:lnTo>
                  <a:pt x="242" y="407"/>
                </a:lnTo>
                <a:lnTo>
                  <a:pt x="220" y="403"/>
                </a:lnTo>
                <a:close/>
                <a:moveTo>
                  <a:pt x="475" y="330"/>
                </a:moveTo>
                <a:lnTo>
                  <a:pt x="482" y="331"/>
                </a:lnTo>
                <a:lnTo>
                  <a:pt x="486" y="334"/>
                </a:lnTo>
                <a:lnTo>
                  <a:pt x="490" y="338"/>
                </a:lnTo>
                <a:lnTo>
                  <a:pt x="492" y="342"/>
                </a:lnTo>
                <a:lnTo>
                  <a:pt x="494" y="348"/>
                </a:lnTo>
                <a:lnTo>
                  <a:pt x="492" y="353"/>
                </a:lnTo>
                <a:lnTo>
                  <a:pt x="490" y="359"/>
                </a:lnTo>
                <a:lnTo>
                  <a:pt x="486" y="363"/>
                </a:lnTo>
                <a:lnTo>
                  <a:pt x="482" y="365"/>
                </a:lnTo>
                <a:lnTo>
                  <a:pt x="475" y="366"/>
                </a:lnTo>
                <a:lnTo>
                  <a:pt x="470" y="365"/>
                </a:lnTo>
                <a:lnTo>
                  <a:pt x="465" y="363"/>
                </a:lnTo>
                <a:lnTo>
                  <a:pt x="461" y="359"/>
                </a:lnTo>
                <a:lnTo>
                  <a:pt x="458" y="353"/>
                </a:lnTo>
                <a:lnTo>
                  <a:pt x="457" y="348"/>
                </a:lnTo>
                <a:lnTo>
                  <a:pt x="458" y="342"/>
                </a:lnTo>
                <a:lnTo>
                  <a:pt x="461" y="338"/>
                </a:lnTo>
                <a:lnTo>
                  <a:pt x="465" y="334"/>
                </a:lnTo>
                <a:lnTo>
                  <a:pt x="470" y="331"/>
                </a:lnTo>
                <a:lnTo>
                  <a:pt x="475" y="330"/>
                </a:lnTo>
                <a:close/>
                <a:moveTo>
                  <a:pt x="402" y="330"/>
                </a:moveTo>
                <a:lnTo>
                  <a:pt x="409" y="331"/>
                </a:lnTo>
                <a:lnTo>
                  <a:pt x="412" y="334"/>
                </a:lnTo>
                <a:lnTo>
                  <a:pt x="416" y="338"/>
                </a:lnTo>
                <a:lnTo>
                  <a:pt x="419" y="342"/>
                </a:lnTo>
                <a:lnTo>
                  <a:pt x="420" y="348"/>
                </a:lnTo>
                <a:lnTo>
                  <a:pt x="419" y="353"/>
                </a:lnTo>
                <a:lnTo>
                  <a:pt x="416" y="359"/>
                </a:lnTo>
                <a:lnTo>
                  <a:pt x="412" y="363"/>
                </a:lnTo>
                <a:lnTo>
                  <a:pt x="409" y="365"/>
                </a:lnTo>
                <a:lnTo>
                  <a:pt x="402" y="366"/>
                </a:lnTo>
                <a:lnTo>
                  <a:pt x="397" y="365"/>
                </a:lnTo>
                <a:lnTo>
                  <a:pt x="392" y="363"/>
                </a:lnTo>
                <a:lnTo>
                  <a:pt x="388" y="359"/>
                </a:lnTo>
                <a:lnTo>
                  <a:pt x="385" y="353"/>
                </a:lnTo>
                <a:lnTo>
                  <a:pt x="384" y="348"/>
                </a:lnTo>
                <a:lnTo>
                  <a:pt x="385" y="342"/>
                </a:lnTo>
                <a:lnTo>
                  <a:pt x="388" y="338"/>
                </a:lnTo>
                <a:lnTo>
                  <a:pt x="392" y="334"/>
                </a:lnTo>
                <a:lnTo>
                  <a:pt x="397" y="331"/>
                </a:lnTo>
                <a:lnTo>
                  <a:pt x="402" y="330"/>
                </a:lnTo>
                <a:close/>
                <a:moveTo>
                  <a:pt x="329" y="330"/>
                </a:moveTo>
                <a:lnTo>
                  <a:pt x="335" y="331"/>
                </a:lnTo>
                <a:lnTo>
                  <a:pt x="340" y="334"/>
                </a:lnTo>
                <a:lnTo>
                  <a:pt x="344" y="338"/>
                </a:lnTo>
                <a:lnTo>
                  <a:pt x="347" y="342"/>
                </a:lnTo>
                <a:lnTo>
                  <a:pt x="347" y="348"/>
                </a:lnTo>
                <a:lnTo>
                  <a:pt x="347" y="353"/>
                </a:lnTo>
                <a:lnTo>
                  <a:pt x="344" y="359"/>
                </a:lnTo>
                <a:lnTo>
                  <a:pt x="340" y="363"/>
                </a:lnTo>
                <a:lnTo>
                  <a:pt x="335" y="365"/>
                </a:lnTo>
                <a:lnTo>
                  <a:pt x="329" y="366"/>
                </a:lnTo>
                <a:lnTo>
                  <a:pt x="323" y="365"/>
                </a:lnTo>
                <a:lnTo>
                  <a:pt x="318" y="363"/>
                </a:lnTo>
                <a:lnTo>
                  <a:pt x="314" y="359"/>
                </a:lnTo>
                <a:lnTo>
                  <a:pt x="312" y="353"/>
                </a:lnTo>
                <a:lnTo>
                  <a:pt x="310" y="348"/>
                </a:lnTo>
                <a:lnTo>
                  <a:pt x="312" y="342"/>
                </a:lnTo>
                <a:lnTo>
                  <a:pt x="314" y="338"/>
                </a:lnTo>
                <a:lnTo>
                  <a:pt x="318" y="334"/>
                </a:lnTo>
                <a:lnTo>
                  <a:pt x="323" y="331"/>
                </a:lnTo>
                <a:lnTo>
                  <a:pt x="329" y="330"/>
                </a:lnTo>
                <a:close/>
                <a:moveTo>
                  <a:pt x="73" y="257"/>
                </a:moveTo>
                <a:lnTo>
                  <a:pt x="59" y="259"/>
                </a:lnTo>
                <a:lnTo>
                  <a:pt x="47" y="267"/>
                </a:lnTo>
                <a:lnTo>
                  <a:pt x="39" y="279"/>
                </a:lnTo>
                <a:lnTo>
                  <a:pt x="37" y="293"/>
                </a:lnTo>
                <a:lnTo>
                  <a:pt x="37" y="330"/>
                </a:lnTo>
                <a:lnTo>
                  <a:pt x="92" y="330"/>
                </a:lnTo>
                <a:lnTo>
                  <a:pt x="97" y="331"/>
                </a:lnTo>
                <a:lnTo>
                  <a:pt x="102" y="334"/>
                </a:lnTo>
                <a:lnTo>
                  <a:pt x="106" y="338"/>
                </a:lnTo>
                <a:lnTo>
                  <a:pt x="109" y="342"/>
                </a:lnTo>
                <a:lnTo>
                  <a:pt x="110" y="348"/>
                </a:lnTo>
                <a:lnTo>
                  <a:pt x="109" y="353"/>
                </a:lnTo>
                <a:lnTo>
                  <a:pt x="106" y="359"/>
                </a:lnTo>
                <a:lnTo>
                  <a:pt x="102" y="363"/>
                </a:lnTo>
                <a:lnTo>
                  <a:pt x="97" y="365"/>
                </a:lnTo>
                <a:lnTo>
                  <a:pt x="92" y="366"/>
                </a:lnTo>
                <a:lnTo>
                  <a:pt x="37" y="366"/>
                </a:lnTo>
                <a:lnTo>
                  <a:pt x="37" y="458"/>
                </a:lnTo>
                <a:lnTo>
                  <a:pt x="111" y="458"/>
                </a:lnTo>
                <a:lnTo>
                  <a:pt x="119" y="433"/>
                </a:lnTo>
                <a:lnTo>
                  <a:pt x="131" y="411"/>
                </a:lnTo>
                <a:lnTo>
                  <a:pt x="148" y="393"/>
                </a:lnTo>
                <a:lnTo>
                  <a:pt x="169" y="378"/>
                </a:lnTo>
                <a:lnTo>
                  <a:pt x="192" y="369"/>
                </a:lnTo>
                <a:lnTo>
                  <a:pt x="220" y="366"/>
                </a:lnTo>
                <a:lnTo>
                  <a:pt x="249" y="370"/>
                </a:lnTo>
                <a:lnTo>
                  <a:pt x="275" y="381"/>
                </a:lnTo>
                <a:lnTo>
                  <a:pt x="297" y="398"/>
                </a:lnTo>
                <a:lnTo>
                  <a:pt x="314" y="420"/>
                </a:lnTo>
                <a:lnTo>
                  <a:pt x="325" y="446"/>
                </a:lnTo>
                <a:lnTo>
                  <a:pt x="329" y="476"/>
                </a:lnTo>
                <a:lnTo>
                  <a:pt x="325" y="505"/>
                </a:lnTo>
                <a:lnTo>
                  <a:pt x="314" y="531"/>
                </a:lnTo>
                <a:lnTo>
                  <a:pt x="297" y="554"/>
                </a:lnTo>
                <a:lnTo>
                  <a:pt x="275" y="571"/>
                </a:lnTo>
                <a:lnTo>
                  <a:pt x="249" y="581"/>
                </a:lnTo>
                <a:lnTo>
                  <a:pt x="220" y="585"/>
                </a:lnTo>
                <a:lnTo>
                  <a:pt x="192" y="582"/>
                </a:lnTo>
                <a:lnTo>
                  <a:pt x="169" y="573"/>
                </a:lnTo>
                <a:lnTo>
                  <a:pt x="148" y="559"/>
                </a:lnTo>
                <a:lnTo>
                  <a:pt x="131" y="541"/>
                </a:lnTo>
                <a:lnTo>
                  <a:pt x="119" y="518"/>
                </a:lnTo>
                <a:lnTo>
                  <a:pt x="111" y="495"/>
                </a:lnTo>
                <a:lnTo>
                  <a:pt x="37" y="495"/>
                </a:lnTo>
                <a:lnTo>
                  <a:pt x="37" y="695"/>
                </a:lnTo>
                <a:lnTo>
                  <a:pt x="769" y="695"/>
                </a:lnTo>
                <a:lnTo>
                  <a:pt x="769" y="495"/>
                </a:lnTo>
                <a:lnTo>
                  <a:pt x="693" y="495"/>
                </a:lnTo>
                <a:lnTo>
                  <a:pt x="686" y="518"/>
                </a:lnTo>
                <a:lnTo>
                  <a:pt x="673" y="541"/>
                </a:lnTo>
                <a:lnTo>
                  <a:pt x="656" y="559"/>
                </a:lnTo>
                <a:lnTo>
                  <a:pt x="635" y="573"/>
                </a:lnTo>
                <a:lnTo>
                  <a:pt x="612" y="582"/>
                </a:lnTo>
                <a:lnTo>
                  <a:pt x="585" y="585"/>
                </a:lnTo>
                <a:lnTo>
                  <a:pt x="557" y="581"/>
                </a:lnTo>
                <a:lnTo>
                  <a:pt x="530" y="571"/>
                </a:lnTo>
                <a:lnTo>
                  <a:pt x="508" y="554"/>
                </a:lnTo>
                <a:lnTo>
                  <a:pt x="491" y="531"/>
                </a:lnTo>
                <a:lnTo>
                  <a:pt x="479" y="505"/>
                </a:lnTo>
                <a:lnTo>
                  <a:pt x="475" y="476"/>
                </a:lnTo>
                <a:lnTo>
                  <a:pt x="479" y="446"/>
                </a:lnTo>
                <a:lnTo>
                  <a:pt x="491" y="420"/>
                </a:lnTo>
                <a:lnTo>
                  <a:pt x="508" y="398"/>
                </a:lnTo>
                <a:lnTo>
                  <a:pt x="530" y="381"/>
                </a:lnTo>
                <a:lnTo>
                  <a:pt x="557" y="370"/>
                </a:lnTo>
                <a:lnTo>
                  <a:pt x="585" y="366"/>
                </a:lnTo>
                <a:lnTo>
                  <a:pt x="612" y="369"/>
                </a:lnTo>
                <a:lnTo>
                  <a:pt x="635" y="378"/>
                </a:lnTo>
                <a:lnTo>
                  <a:pt x="656" y="393"/>
                </a:lnTo>
                <a:lnTo>
                  <a:pt x="673" y="411"/>
                </a:lnTo>
                <a:lnTo>
                  <a:pt x="686" y="433"/>
                </a:lnTo>
                <a:lnTo>
                  <a:pt x="693" y="458"/>
                </a:lnTo>
                <a:lnTo>
                  <a:pt x="769" y="458"/>
                </a:lnTo>
                <a:lnTo>
                  <a:pt x="769" y="366"/>
                </a:lnTo>
                <a:lnTo>
                  <a:pt x="714" y="366"/>
                </a:lnTo>
                <a:lnTo>
                  <a:pt x="707" y="365"/>
                </a:lnTo>
                <a:lnTo>
                  <a:pt x="702" y="363"/>
                </a:lnTo>
                <a:lnTo>
                  <a:pt x="698" y="359"/>
                </a:lnTo>
                <a:lnTo>
                  <a:pt x="695" y="353"/>
                </a:lnTo>
                <a:lnTo>
                  <a:pt x="695" y="348"/>
                </a:lnTo>
                <a:lnTo>
                  <a:pt x="695" y="342"/>
                </a:lnTo>
                <a:lnTo>
                  <a:pt x="698" y="338"/>
                </a:lnTo>
                <a:lnTo>
                  <a:pt x="702" y="334"/>
                </a:lnTo>
                <a:lnTo>
                  <a:pt x="707" y="331"/>
                </a:lnTo>
                <a:lnTo>
                  <a:pt x="714" y="330"/>
                </a:lnTo>
                <a:lnTo>
                  <a:pt x="769" y="330"/>
                </a:lnTo>
                <a:lnTo>
                  <a:pt x="769" y="293"/>
                </a:lnTo>
                <a:lnTo>
                  <a:pt x="765" y="279"/>
                </a:lnTo>
                <a:lnTo>
                  <a:pt x="757" y="267"/>
                </a:lnTo>
                <a:lnTo>
                  <a:pt x="746" y="259"/>
                </a:lnTo>
                <a:lnTo>
                  <a:pt x="732" y="257"/>
                </a:lnTo>
                <a:lnTo>
                  <a:pt x="73" y="257"/>
                </a:lnTo>
                <a:close/>
                <a:moveTo>
                  <a:pt x="220" y="183"/>
                </a:moveTo>
                <a:lnTo>
                  <a:pt x="220" y="220"/>
                </a:lnTo>
                <a:lnTo>
                  <a:pt x="585" y="220"/>
                </a:lnTo>
                <a:lnTo>
                  <a:pt x="585" y="183"/>
                </a:lnTo>
                <a:lnTo>
                  <a:pt x="220" y="183"/>
                </a:lnTo>
                <a:close/>
                <a:moveTo>
                  <a:pt x="714" y="0"/>
                </a:moveTo>
                <a:lnTo>
                  <a:pt x="731" y="3"/>
                </a:lnTo>
                <a:lnTo>
                  <a:pt x="745" y="10"/>
                </a:lnTo>
                <a:lnTo>
                  <a:pt x="758" y="22"/>
                </a:lnTo>
                <a:lnTo>
                  <a:pt x="766" y="38"/>
                </a:lnTo>
                <a:lnTo>
                  <a:pt x="769" y="55"/>
                </a:lnTo>
                <a:lnTo>
                  <a:pt x="766" y="72"/>
                </a:lnTo>
                <a:lnTo>
                  <a:pt x="758" y="88"/>
                </a:lnTo>
                <a:lnTo>
                  <a:pt x="746" y="99"/>
                </a:lnTo>
                <a:lnTo>
                  <a:pt x="732" y="107"/>
                </a:lnTo>
                <a:lnTo>
                  <a:pt x="732" y="220"/>
                </a:lnTo>
                <a:lnTo>
                  <a:pt x="754" y="224"/>
                </a:lnTo>
                <a:lnTo>
                  <a:pt x="775" y="234"/>
                </a:lnTo>
                <a:lnTo>
                  <a:pt x="791" y="250"/>
                </a:lnTo>
                <a:lnTo>
                  <a:pt x="801" y="270"/>
                </a:lnTo>
                <a:lnTo>
                  <a:pt x="805" y="293"/>
                </a:lnTo>
                <a:lnTo>
                  <a:pt x="805" y="732"/>
                </a:lnTo>
                <a:lnTo>
                  <a:pt x="801" y="755"/>
                </a:lnTo>
                <a:lnTo>
                  <a:pt x="791" y="775"/>
                </a:lnTo>
                <a:lnTo>
                  <a:pt x="775" y="791"/>
                </a:lnTo>
                <a:lnTo>
                  <a:pt x="754" y="801"/>
                </a:lnTo>
                <a:lnTo>
                  <a:pt x="732" y="805"/>
                </a:lnTo>
                <a:lnTo>
                  <a:pt x="73" y="805"/>
                </a:lnTo>
                <a:lnTo>
                  <a:pt x="50" y="801"/>
                </a:lnTo>
                <a:lnTo>
                  <a:pt x="30" y="791"/>
                </a:lnTo>
                <a:lnTo>
                  <a:pt x="14" y="775"/>
                </a:lnTo>
                <a:lnTo>
                  <a:pt x="4" y="755"/>
                </a:lnTo>
                <a:lnTo>
                  <a:pt x="0" y="732"/>
                </a:lnTo>
                <a:lnTo>
                  <a:pt x="0" y="293"/>
                </a:lnTo>
                <a:lnTo>
                  <a:pt x="4" y="270"/>
                </a:lnTo>
                <a:lnTo>
                  <a:pt x="14" y="250"/>
                </a:lnTo>
                <a:lnTo>
                  <a:pt x="30" y="234"/>
                </a:lnTo>
                <a:lnTo>
                  <a:pt x="50" y="224"/>
                </a:lnTo>
                <a:lnTo>
                  <a:pt x="73" y="220"/>
                </a:lnTo>
                <a:lnTo>
                  <a:pt x="183" y="220"/>
                </a:lnTo>
                <a:lnTo>
                  <a:pt x="183" y="183"/>
                </a:lnTo>
                <a:lnTo>
                  <a:pt x="186" y="169"/>
                </a:lnTo>
                <a:lnTo>
                  <a:pt x="194" y="157"/>
                </a:lnTo>
                <a:lnTo>
                  <a:pt x="206" y="149"/>
                </a:lnTo>
                <a:lnTo>
                  <a:pt x="220" y="147"/>
                </a:lnTo>
                <a:lnTo>
                  <a:pt x="585" y="147"/>
                </a:lnTo>
                <a:lnTo>
                  <a:pt x="600" y="149"/>
                </a:lnTo>
                <a:lnTo>
                  <a:pt x="612" y="157"/>
                </a:lnTo>
                <a:lnTo>
                  <a:pt x="619" y="169"/>
                </a:lnTo>
                <a:lnTo>
                  <a:pt x="622" y="183"/>
                </a:lnTo>
                <a:lnTo>
                  <a:pt x="622" y="220"/>
                </a:lnTo>
                <a:lnTo>
                  <a:pt x="695" y="220"/>
                </a:lnTo>
                <a:lnTo>
                  <a:pt x="695" y="107"/>
                </a:lnTo>
                <a:lnTo>
                  <a:pt x="681" y="99"/>
                </a:lnTo>
                <a:lnTo>
                  <a:pt x="669" y="88"/>
                </a:lnTo>
                <a:lnTo>
                  <a:pt x="661" y="72"/>
                </a:lnTo>
                <a:lnTo>
                  <a:pt x="659" y="55"/>
                </a:lnTo>
                <a:lnTo>
                  <a:pt x="661" y="38"/>
                </a:lnTo>
                <a:lnTo>
                  <a:pt x="669" y="22"/>
                </a:lnTo>
                <a:lnTo>
                  <a:pt x="681" y="10"/>
                </a:lnTo>
                <a:lnTo>
                  <a:pt x="695" y="3"/>
                </a:lnTo>
                <a:lnTo>
                  <a:pt x="71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4" name="Freeform 8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194741" y="8507479"/>
            <a:ext cx="444098" cy="444098"/>
          </a:xfrm>
          <a:custGeom>
            <a:avLst/>
            <a:gdLst>
              <a:gd name="T0" fmla="*/ 401 w 805"/>
              <a:gd name="T1" fmla="*/ 674 h 805"/>
              <a:gd name="T2" fmla="*/ 312 w 805"/>
              <a:gd name="T3" fmla="*/ 695 h 805"/>
              <a:gd name="T4" fmla="*/ 223 w 805"/>
              <a:gd name="T5" fmla="*/ 674 h 805"/>
              <a:gd name="T6" fmla="*/ 702 w 805"/>
              <a:gd name="T7" fmla="*/ 586 h 805"/>
              <a:gd name="T8" fmla="*/ 714 w 805"/>
              <a:gd name="T9" fmla="*/ 598 h 805"/>
              <a:gd name="T10" fmla="*/ 711 w 805"/>
              <a:gd name="T11" fmla="*/ 615 h 805"/>
              <a:gd name="T12" fmla="*/ 695 w 805"/>
              <a:gd name="T13" fmla="*/ 622 h 805"/>
              <a:gd name="T14" fmla="*/ 681 w 805"/>
              <a:gd name="T15" fmla="*/ 615 h 805"/>
              <a:gd name="T16" fmla="*/ 678 w 805"/>
              <a:gd name="T17" fmla="*/ 598 h 805"/>
              <a:gd name="T18" fmla="*/ 690 w 805"/>
              <a:gd name="T19" fmla="*/ 586 h 805"/>
              <a:gd name="T20" fmla="*/ 491 w 805"/>
              <a:gd name="T21" fmla="*/ 585 h 805"/>
              <a:gd name="T22" fmla="*/ 157 w 805"/>
              <a:gd name="T23" fmla="*/ 622 h 805"/>
              <a:gd name="T24" fmla="*/ 111 w 805"/>
              <a:gd name="T25" fmla="*/ 513 h 805"/>
              <a:gd name="T26" fmla="*/ 118 w 805"/>
              <a:gd name="T27" fmla="*/ 548 h 805"/>
              <a:gd name="T28" fmla="*/ 702 w 805"/>
              <a:gd name="T29" fmla="*/ 476 h 805"/>
              <a:gd name="T30" fmla="*/ 714 w 805"/>
              <a:gd name="T31" fmla="*/ 488 h 805"/>
              <a:gd name="T32" fmla="*/ 711 w 805"/>
              <a:gd name="T33" fmla="*/ 505 h 805"/>
              <a:gd name="T34" fmla="*/ 695 w 805"/>
              <a:gd name="T35" fmla="*/ 513 h 805"/>
              <a:gd name="T36" fmla="*/ 681 w 805"/>
              <a:gd name="T37" fmla="*/ 505 h 805"/>
              <a:gd name="T38" fmla="*/ 678 w 805"/>
              <a:gd name="T39" fmla="*/ 488 h 805"/>
              <a:gd name="T40" fmla="*/ 690 w 805"/>
              <a:gd name="T41" fmla="*/ 476 h 805"/>
              <a:gd name="T42" fmla="*/ 506 w 805"/>
              <a:gd name="T43" fmla="*/ 440 h 805"/>
              <a:gd name="T44" fmla="*/ 118 w 805"/>
              <a:gd name="T45" fmla="*/ 440 h 805"/>
              <a:gd name="T46" fmla="*/ 479 w 805"/>
              <a:gd name="T47" fmla="*/ 384 h 805"/>
              <a:gd name="T48" fmla="*/ 144 w 805"/>
              <a:gd name="T49" fmla="*/ 384 h 805"/>
              <a:gd name="T50" fmla="*/ 710 w 805"/>
              <a:gd name="T51" fmla="*/ 332 h 805"/>
              <a:gd name="T52" fmla="*/ 732 w 805"/>
              <a:gd name="T53" fmla="*/ 366 h 805"/>
              <a:gd name="T54" fmla="*/ 710 w 805"/>
              <a:gd name="T55" fmla="*/ 399 h 805"/>
              <a:gd name="T56" fmla="*/ 671 w 805"/>
              <a:gd name="T57" fmla="*/ 393 h 805"/>
              <a:gd name="T58" fmla="*/ 663 w 805"/>
              <a:gd name="T59" fmla="*/ 352 h 805"/>
              <a:gd name="T60" fmla="*/ 695 w 805"/>
              <a:gd name="T61" fmla="*/ 330 h 805"/>
              <a:gd name="T62" fmla="*/ 373 w 805"/>
              <a:gd name="T63" fmla="*/ 302 h 805"/>
              <a:gd name="T64" fmla="*/ 196 w 805"/>
              <a:gd name="T65" fmla="*/ 330 h 805"/>
              <a:gd name="T66" fmla="*/ 280 w 805"/>
              <a:gd name="T67" fmla="*/ 296 h 805"/>
              <a:gd name="T68" fmla="*/ 622 w 805"/>
              <a:gd name="T69" fmla="*/ 768 h 805"/>
              <a:gd name="T70" fmla="*/ 758 w 805"/>
              <a:gd name="T71" fmla="*/ 758 h 805"/>
              <a:gd name="T72" fmla="*/ 769 w 805"/>
              <a:gd name="T73" fmla="*/ 257 h 805"/>
              <a:gd name="T74" fmla="*/ 746 w 805"/>
              <a:gd name="T75" fmla="*/ 222 h 805"/>
              <a:gd name="T76" fmla="*/ 73 w 805"/>
              <a:gd name="T77" fmla="*/ 220 h 805"/>
              <a:gd name="T78" fmla="*/ 41 w 805"/>
              <a:gd name="T79" fmla="*/ 242 h 805"/>
              <a:gd name="T80" fmla="*/ 41 w 805"/>
              <a:gd name="T81" fmla="*/ 746 h 805"/>
              <a:gd name="T82" fmla="*/ 73 w 805"/>
              <a:gd name="T83" fmla="*/ 768 h 805"/>
              <a:gd name="T84" fmla="*/ 73 w 805"/>
              <a:gd name="T85" fmla="*/ 220 h 805"/>
              <a:gd name="T86" fmla="*/ 198 w 805"/>
              <a:gd name="T87" fmla="*/ 10 h 805"/>
              <a:gd name="T88" fmla="*/ 220 w 805"/>
              <a:gd name="T89" fmla="*/ 55 h 805"/>
              <a:gd name="T90" fmla="*/ 198 w 805"/>
              <a:gd name="T91" fmla="*/ 99 h 805"/>
              <a:gd name="T92" fmla="*/ 732 w 805"/>
              <a:gd name="T93" fmla="*/ 183 h 805"/>
              <a:gd name="T94" fmla="*/ 791 w 805"/>
              <a:gd name="T95" fmla="*/ 213 h 805"/>
              <a:gd name="T96" fmla="*/ 805 w 805"/>
              <a:gd name="T97" fmla="*/ 732 h 805"/>
              <a:gd name="T98" fmla="*/ 775 w 805"/>
              <a:gd name="T99" fmla="*/ 791 h 805"/>
              <a:gd name="T100" fmla="*/ 73 w 805"/>
              <a:gd name="T101" fmla="*/ 805 h 805"/>
              <a:gd name="T102" fmla="*/ 14 w 805"/>
              <a:gd name="T103" fmla="*/ 775 h 805"/>
              <a:gd name="T104" fmla="*/ 0 w 805"/>
              <a:gd name="T105" fmla="*/ 257 h 805"/>
              <a:gd name="T106" fmla="*/ 30 w 805"/>
              <a:gd name="T107" fmla="*/ 198 h 805"/>
              <a:gd name="T108" fmla="*/ 147 w 805"/>
              <a:gd name="T109" fmla="*/ 183 h 805"/>
              <a:gd name="T110" fmla="*/ 121 w 805"/>
              <a:gd name="T111" fmla="*/ 88 h 805"/>
              <a:gd name="T112" fmla="*/ 113 w 805"/>
              <a:gd name="T113" fmla="*/ 38 h 805"/>
              <a:gd name="T114" fmla="*/ 148 w 805"/>
              <a:gd name="T115" fmla="*/ 3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05" h="805">
                <a:moveTo>
                  <a:pt x="196" y="658"/>
                </a:moveTo>
                <a:lnTo>
                  <a:pt x="427" y="658"/>
                </a:lnTo>
                <a:lnTo>
                  <a:pt x="401" y="674"/>
                </a:lnTo>
                <a:lnTo>
                  <a:pt x="373" y="686"/>
                </a:lnTo>
                <a:lnTo>
                  <a:pt x="343" y="692"/>
                </a:lnTo>
                <a:lnTo>
                  <a:pt x="312" y="695"/>
                </a:lnTo>
                <a:lnTo>
                  <a:pt x="280" y="692"/>
                </a:lnTo>
                <a:lnTo>
                  <a:pt x="250" y="686"/>
                </a:lnTo>
                <a:lnTo>
                  <a:pt x="223" y="674"/>
                </a:lnTo>
                <a:lnTo>
                  <a:pt x="196" y="658"/>
                </a:lnTo>
                <a:close/>
                <a:moveTo>
                  <a:pt x="695" y="585"/>
                </a:moveTo>
                <a:lnTo>
                  <a:pt x="702" y="586"/>
                </a:lnTo>
                <a:lnTo>
                  <a:pt x="707" y="589"/>
                </a:lnTo>
                <a:lnTo>
                  <a:pt x="711" y="593"/>
                </a:lnTo>
                <a:lnTo>
                  <a:pt x="714" y="598"/>
                </a:lnTo>
                <a:lnTo>
                  <a:pt x="714" y="603"/>
                </a:lnTo>
                <a:lnTo>
                  <a:pt x="714" y="610"/>
                </a:lnTo>
                <a:lnTo>
                  <a:pt x="711" y="615"/>
                </a:lnTo>
                <a:lnTo>
                  <a:pt x="707" y="619"/>
                </a:lnTo>
                <a:lnTo>
                  <a:pt x="702" y="622"/>
                </a:lnTo>
                <a:lnTo>
                  <a:pt x="695" y="622"/>
                </a:lnTo>
                <a:lnTo>
                  <a:pt x="690" y="622"/>
                </a:lnTo>
                <a:lnTo>
                  <a:pt x="685" y="619"/>
                </a:lnTo>
                <a:lnTo>
                  <a:pt x="681" y="615"/>
                </a:lnTo>
                <a:lnTo>
                  <a:pt x="678" y="610"/>
                </a:lnTo>
                <a:lnTo>
                  <a:pt x="677" y="603"/>
                </a:lnTo>
                <a:lnTo>
                  <a:pt x="678" y="598"/>
                </a:lnTo>
                <a:lnTo>
                  <a:pt x="681" y="593"/>
                </a:lnTo>
                <a:lnTo>
                  <a:pt x="685" y="589"/>
                </a:lnTo>
                <a:lnTo>
                  <a:pt x="690" y="586"/>
                </a:lnTo>
                <a:lnTo>
                  <a:pt x="695" y="585"/>
                </a:lnTo>
                <a:close/>
                <a:moveTo>
                  <a:pt x="132" y="585"/>
                </a:moveTo>
                <a:lnTo>
                  <a:pt x="491" y="585"/>
                </a:lnTo>
                <a:lnTo>
                  <a:pt x="479" y="605"/>
                </a:lnTo>
                <a:lnTo>
                  <a:pt x="466" y="622"/>
                </a:lnTo>
                <a:lnTo>
                  <a:pt x="157" y="622"/>
                </a:lnTo>
                <a:lnTo>
                  <a:pt x="144" y="605"/>
                </a:lnTo>
                <a:lnTo>
                  <a:pt x="132" y="585"/>
                </a:lnTo>
                <a:close/>
                <a:moveTo>
                  <a:pt x="111" y="513"/>
                </a:moveTo>
                <a:lnTo>
                  <a:pt x="512" y="513"/>
                </a:lnTo>
                <a:lnTo>
                  <a:pt x="506" y="548"/>
                </a:lnTo>
                <a:lnTo>
                  <a:pt x="118" y="548"/>
                </a:lnTo>
                <a:lnTo>
                  <a:pt x="111" y="513"/>
                </a:lnTo>
                <a:close/>
                <a:moveTo>
                  <a:pt x="695" y="476"/>
                </a:moveTo>
                <a:lnTo>
                  <a:pt x="702" y="476"/>
                </a:lnTo>
                <a:lnTo>
                  <a:pt x="707" y="479"/>
                </a:lnTo>
                <a:lnTo>
                  <a:pt x="711" y="483"/>
                </a:lnTo>
                <a:lnTo>
                  <a:pt x="714" y="488"/>
                </a:lnTo>
                <a:lnTo>
                  <a:pt x="714" y="495"/>
                </a:lnTo>
                <a:lnTo>
                  <a:pt x="714" y="500"/>
                </a:lnTo>
                <a:lnTo>
                  <a:pt x="711" y="505"/>
                </a:lnTo>
                <a:lnTo>
                  <a:pt x="707" y="509"/>
                </a:lnTo>
                <a:lnTo>
                  <a:pt x="702" y="512"/>
                </a:lnTo>
                <a:lnTo>
                  <a:pt x="695" y="513"/>
                </a:lnTo>
                <a:lnTo>
                  <a:pt x="690" y="512"/>
                </a:lnTo>
                <a:lnTo>
                  <a:pt x="685" y="509"/>
                </a:lnTo>
                <a:lnTo>
                  <a:pt x="681" y="505"/>
                </a:lnTo>
                <a:lnTo>
                  <a:pt x="678" y="500"/>
                </a:lnTo>
                <a:lnTo>
                  <a:pt x="677" y="495"/>
                </a:lnTo>
                <a:lnTo>
                  <a:pt x="678" y="488"/>
                </a:lnTo>
                <a:lnTo>
                  <a:pt x="681" y="483"/>
                </a:lnTo>
                <a:lnTo>
                  <a:pt x="685" y="479"/>
                </a:lnTo>
                <a:lnTo>
                  <a:pt x="690" y="476"/>
                </a:lnTo>
                <a:lnTo>
                  <a:pt x="695" y="476"/>
                </a:lnTo>
                <a:close/>
                <a:moveTo>
                  <a:pt x="118" y="440"/>
                </a:moveTo>
                <a:lnTo>
                  <a:pt x="506" y="440"/>
                </a:lnTo>
                <a:lnTo>
                  <a:pt x="512" y="476"/>
                </a:lnTo>
                <a:lnTo>
                  <a:pt x="111" y="476"/>
                </a:lnTo>
                <a:lnTo>
                  <a:pt x="118" y="440"/>
                </a:lnTo>
                <a:close/>
                <a:moveTo>
                  <a:pt x="157" y="366"/>
                </a:moveTo>
                <a:lnTo>
                  <a:pt x="466" y="366"/>
                </a:lnTo>
                <a:lnTo>
                  <a:pt x="479" y="384"/>
                </a:lnTo>
                <a:lnTo>
                  <a:pt x="491" y="403"/>
                </a:lnTo>
                <a:lnTo>
                  <a:pt x="132" y="403"/>
                </a:lnTo>
                <a:lnTo>
                  <a:pt x="144" y="384"/>
                </a:lnTo>
                <a:lnTo>
                  <a:pt x="157" y="366"/>
                </a:lnTo>
                <a:close/>
                <a:moveTo>
                  <a:pt x="695" y="330"/>
                </a:moveTo>
                <a:lnTo>
                  <a:pt x="710" y="332"/>
                </a:lnTo>
                <a:lnTo>
                  <a:pt x="722" y="340"/>
                </a:lnTo>
                <a:lnTo>
                  <a:pt x="729" y="352"/>
                </a:lnTo>
                <a:lnTo>
                  <a:pt x="732" y="366"/>
                </a:lnTo>
                <a:lnTo>
                  <a:pt x="729" y="381"/>
                </a:lnTo>
                <a:lnTo>
                  <a:pt x="722" y="393"/>
                </a:lnTo>
                <a:lnTo>
                  <a:pt x="710" y="399"/>
                </a:lnTo>
                <a:lnTo>
                  <a:pt x="695" y="403"/>
                </a:lnTo>
                <a:lnTo>
                  <a:pt x="681" y="399"/>
                </a:lnTo>
                <a:lnTo>
                  <a:pt x="671" y="393"/>
                </a:lnTo>
                <a:lnTo>
                  <a:pt x="663" y="381"/>
                </a:lnTo>
                <a:lnTo>
                  <a:pt x="659" y="366"/>
                </a:lnTo>
                <a:lnTo>
                  <a:pt x="663" y="352"/>
                </a:lnTo>
                <a:lnTo>
                  <a:pt x="671" y="340"/>
                </a:lnTo>
                <a:lnTo>
                  <a:pt x="681" y="332"/>
                </a:lnTo>
                <a:lnTo>
                  <a:pt x="695" y="330"/>
                </a:lnTo>
                <a:close/>
                <a:moveTo>
                  <a:pt x="312" y="293"/>
                </a:moveTo>
                <a:lnTo>
                  <a:pt x="343" y="296"/>
                </a:lnTo>
                <a:lnTo>
                  <a:pt x="373" y="302"/>
                </a:lnTo>
                <a:lnTo>
                  <a:pt x="401" y="314"/>
                </a:lnTo>
                <a:lnTo>
                  <a:pt x="427" y="330"/>
                </a:lnTo>
                <a:lnTo>
                  <a:pt x="196" y="330"/>
                </a:lnTo>
                <a:lnTo>
                  <a:pt x="223" y="314"/>
                </a:lnTo>
                <a:lnTo>
                  <a:pt x="250" y="302"/>
                </a:lnTo>
                <a:lnTo>
                  <a:pt x="280" y="296"/>
                </a:lnTo>
                <a:lnTo>
                  <a:pt x="312" y="293"/>
                </a:lnTo>
                <a:close/>
                <a:moveTo>
                  <a:pt x="622" y="220"/>
                </a:moveTo>
                <a:lnTo>
                  <a:pt x="622" y="768"/>
                </a:lnTo>
                <a:lnTo>
                  <a:pt x="732" y="768"/>
                </a:lnTo>
                <a:lnTo>
                  <a:pt x="746" y="766"/>
                </a:lnTo>
                <a:lnTo>
                  <a:pt x="758" y="758"/>
                </a:lnTo>
                <a:lnTo>
                  <a:pt x="766" y="746"/>
                </a:lnTo>
                <a:lnTo>
                  <a:pt x="769" y="732"/>
                </a:lnTo>
                <a:lnTo>
                  <a:pt x="769" y="257"/>
                </a:lnTo>
                <a:lnTo>
                  <a:pt x="766" y="242"/>
                </a:lnTo>
                <a:lnTo>
                  <a:pt x="758" y="230"/>
                </a:lnTo>
                <a:lnTo>
                  <a:pt x="746" y="222"/>
                </a:lnTo>
                <a:lnTo>
                  <a:pt x="732" y="220"/>
                </a:lnTo>
                <a:lnTo>
                  <a:pt x="622" y="220"/>
                </a:lnTo>
                <a:close/>
                <a:moveTo>
                  <a:pt x="73" y="220"/>
                </a:moveTo>
                <a:lnTo>
                  <a:pt x="59" y="222"/>
                </a:lnTo>
                <a:lnTo>
                  <a:pt x="49" y="230"/>
                </a:lnTo>
                <a:lnTo>
                  <a:pt x="41" y="242"/>
                </a:lnTo>
                <a:lnTo>
                  <a:pt x="37" y="257"/>
                </a:lnTo>
                <a:lnTo>
                  <a:pt x="37" y="732"/>
                </a:lnTo>
                <a:lnTo>
                  <a:pt x="41" y="746"/>
                </a:lnTo>
                <a:lnTo>
                  <a:pt x="49" y="758"/>
                </a:lnTo>
                <a:lnTo>
                  <a:pt x="59" y="766"/>
                </a:lnTo>
                <a:lnTo>
                  <a:pt x="73" y="768"/>
                </a:lnTo>
                <a:lnTo>
                  <a:pt x="585" y="768"/>
                </a:lnTo>
                <a:lnTo>
                  <a:pt x="585" y="220"/>
                </a:lnTo>
                <a:lnTo>
                  <a:pt x="73" y="220"/>
                </a:lnTo>
                <a:close/>
                <a:moveTo>
                  <a:pt x="165" y="0"/>
                </a:moveTo>
                <a:lnTo>
                  <a:pt x="182" y="3"/>
                </a:lnTo>
                <a:lnTo>
                  <a:pt x="198" y="10"/>
                </a:lnTo>
                <a:lnTo>
                  <a:pt x="210" y="22"/>
                </a:lnTo>
                <a:lnTo>
                  <a:pt x="217" y="38"/>
                </a:lnTo>
                <a:lnTo>
                  <a:pt x="220" y="55"/>
                </a:lnTo>
                <a:lnTo>
                  <a:pt x="217" y="72"/>
                </a:lnTo>
                <a:lnTo>
                  <a:pt x="210" y="88"/>
                </a:lnTo>
                <a:lnTo>
                  <a:pt x="198" y="99"/>
                </a:lnTo>
                <a:lnTo>
                  <a:pt x="183" y="107"/>
                </a:lnTo>
                <a:lnTo>
                  <a:pt x="183" y="183"/>
                </a:lnTo>
                <a:lnTo>
                  <a:pt x="732" y="183"/>
                </a:lnTo>
                <a:lnTo>
                  <a:pt x="756" y="187"/>
                </a:lnTo>
                <a:lnTo>
                  <a:pt x="775" y="198"/>
                </a:lnTo>
                <a:lnTo>
                  <a:pt x="791" y="213"/>
                </a:lnTo>
                <a:lnTo>
                  <a:pt x="801" y="233"/>
                </a:lnTo>
                <a:lnTo>
                  <a:pt x="805" y="257"/>
                </a:lnTo>
                <a:lnTo>
                  <a:pt x="805" y="732"/>
                </a:lnTo>
                <a:lnTo>
                  <a:pt x="801" y="755"/>
                </a:lnTo>
                <a:lnTo>
                  <a:pt x="791" y="775"/>
                </a:lnTo>
                <a:lnTo>
                  <a:pt x="775" y="791"/>
                </a:lnTo>
                <a:lnTo>
                  <a:pt x="756" y="801"/>
                </a:lnTo>
                <a:lnTo>
                  <a:pt x="732" y="805"/>
                </a:lnTo>
                <a:lnTo>
                  <a:pt x="73" y="805"/>
                </a:lnTo>
                <a:lnTo>
                  <a:pt x="51" y="801"/>
                </a:lnTo>
                <a:lnTo>
                  <a:pt x="30" y="791"/>
                </a:lnTo>
                <a:lnTo>
                  <a:pt x="14" y="775"/>
                </a:lnTo>
                <a:lnTo>
                  <a:pt x="4" y="755"/>
                </a:lnTo>
                <a:lnTo>
                  <a:pt x="0" y="732"/>
                </a:lnTo>
                <a:lnTo>
                  <a:pt x="0" y="257"/>
                </a:lnTo>
                <a:lnTo>
                  <a:pt x="4" y="233"/>
                </a:lnTo>
                <a:lnTo>
                  <a:pt x="14" y="213"/>
                </a:lnTo>
                <a:lnTo>
                  <a:pt x="30" y="198"/>
                </a:lnTo>
                <a:lnTo>
                  <a:pt x="51" y="187"/>
                </a:lnTo>
                <a:lnTo>
                  <a:pt x="73" y="183"/>
                </a:lnTo>
                <a:lnTo>
                  <a:pt x="147" y="183"/>
                </a:lnTo>
                <a:lnTo>
                  <a:pt x="147" y="107"/>
                </a:lnTo>
                <a:lnTo>
                  <a:pt x="132" y="99"/>
                </a:lnTo>
                <a:lnTo>
                  <a:pt x="121" y="88"/>
                </a:lnTo>
                <a:lnTo>
                  <a:pt x="113" y="72"/>
                </a:lnTo>
                <a:lnTo>
                  <a:pt x="110" y="55"/>
                </a:lnTo>
                <a:lnTo>
                  <a:pt x="113" y="38"/>
                </a:lnTo>
                <a:lnTo>
                  <a:pt x="121" y="22"/>
                </a:lnTo>
                <a:lnTo>
                  <a:pt x="132" y="10"/>
                </a:lnTo>
                <a:lnTo>
                  <a:pt x="148" y="3"/>
                </a:lnTo>
                <a:lnTo>
                  <a:pt x="16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5" name="Freeform 8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57497" y="8507479"/>
            <a:ext cx="444648" cy="444098"/>
          </a:xfrm>
          <a:custGeom>
            <a:avLst/>
            <a:gdLst>
              <a:gd name="T0" fmla="*/ 582 w 806"/>
              <a:gd name="T1" fmla="*/ 556 h 805"/>
              <a:gd name="T2" fmla="*/ 582 w 806"/>
              <a:gd name="T3" fmla="*/ 579 h 805"/>
              <a:gd name="T4" fmla="*/ 562 w 806"/>
              <a:gd name="T5" fmla="*/ 585 h 805"/>
              <a:gd name="T6" fmla="*/ 549 w 806"/>
              <a:gd name="T7" fmla="*/ 567 h 805"/>
              <a:gd name="T8" fmla="*/ 562 w 806"/>
              <a:gd name="T9" fmla="*/ 550 h 805"/>
              <a:gd name="T10" fmla="*/ 40 w 806"/>
              <a:gd name="T11" fmla="*/ 746 h 805"/>
              <a:gd name="T12" fmla="*/ 732 w 806"/>
              <a:gd name="T13" fmla="*/ 768 h 805"/>
              <a:gd name="T14" fmla="*/ 769 w 806"/>
              <a:gd name="T15" fmla="*/ 732 h 805"/>
              <a:gd name="T16" fmla="*/ 451 w 806"/>
              <a:gd name="T17" fmla="*/ 658 h 805"/>
              <a:gd name="T18" fmla="*/ 329 w 806"/>
              <a:gd name="T19" fmla="*/ 695 h 805"/>
              <a:gd name="T20" fmla="*/ 188 w 806"/>
              <a:gd name="T21" fmla="*/ 643 h 805"/>
              <a:gd name="T22" fmla="*/ 113 w 806"/>
              <a:gd name="T23" fmla="*/ 513 h 805"/>
              <a:gd name="T24" fmla="*/ 319 w 806"/>
              <a:gd name="T25" fmla="*/ 461 h 805"/>
              <a:gd name="T26" fmla="*/ 312 w 806"/>
              <a:gd name="T27" fmla="*/ 482 h 805"/>
              <a:gd name="T28" fmla="*/ 329 w 806"/>
              <a:gd name="T29" fmla="*/ 495 h 805"/>
              <a:gd name="T30" fmla="*/ 347 w 806"/>
              <a:gd name="T31" fmla="*/ 482 h 805"/>
              <a:gd name="T32" fmla="*/ 341 w 806"/>
              <a:gd name="T33" fmla="*/ 461 h 805"/>
              <a:gd name="T34" fmla="*/ 292 w 806"/>
              <a:gd name="T35" fmla="*/ 297 h 805"/>
              <a:gd name="T36" fmla="*/ 179 w 806"/>
              <a:gd name="T37" fmla="*/ 373 h 805"/>
              <a:gd name="T38" fmla="*/ 151 w 806"/>
              <a:gd name="T39" fmla="*/ 513 h 805"/>
              <a:gd name="T40" fmla="*/ 227 w 806"/>
              <a:gd name="T41" fmla="*/ 627 h 805"/>
              <a:gd name="T42" fmla="*/ 367 w 806"/>
              <a:gd name="T43" fmla="*/ 654 h 805"/>
              <a:gd name="T44" fmla="*/ 481 w 806"/>
              <a:gd name="T45" fmla="*/ 579 h 805"/>
              <a:gd name="T46" fmla="*/ 510 w 806"/>
              <a:gd name="T47" fmla="*/ 444 h 805"/>
              <a:gd name="T48" fmla="*/ 351 w 806"/>
              <a:gd name="T49" fmla="*/ 569 h 805"/>
              <a:gd name="T50" fmla="*/ 332 w 806"/>
              <a:gd name="T51" fmla="*/ 623 h 805"/>
              <a:gd name="T52" fmla="*/ 333 w 806"/>
              <a:gd name="T53" fmla="*/ 556 h 805"/>
              <a:gd name="T54" fmla="*/ 312 w 806"/>
              <a:gd name="T55" fmla="*/ 528 h 805"/>
              <a:gd name="T56" fmla="*/ 275 w 806"/>
              <a:gd name="T57" fmla="*/ 476 h 805"/>
              <a:gd name="T58" fmla="*/ 312 w 806"/>
              <a:gd name="T59" fmla="*/ 424 h 805"/>
              <a:gd name="T60" fmla="*/ 374 w 806"/>
              <a:gd name="T61" fmla="*/ 444 h 805"/>
              <a:gd name="T62" fmla="*/ 467 w 806"/>
              <a:gd name="T63" fmla="*/ 355 h 805"/>
              <a:gd name="T64" fmla="*/ 362 w 806"/>
              <a:gd name="T65" fmla="*/ 296 h 805"/>
              <a:gd name="T66" fmla="*/ 215 w 806"/>
              <a:gd name="T67" fmla="*/ 289 h 805"/>
              <a:gd name="T68" fmla="*/ 366 w 806"/>
              <a:gd name="T69" fmla="*/ 259 h 805"/>
              <a:gd name="T70" fmla="*/ 488 w 806"/>
              <a:gd name="T71" fmla="*/ 323 h 805"/>
              <a:gd name="T72" fmla="*/ 512 w 806"/>
              <a:gd name="T73" fmla="*/ 257 h 805"/>
              <a:gd name="T74" fmla="*/ 549 w 806"/>
              <a:gd name="T75" fmla="*/ 220 h 805"/>
              <a:gd name="T76" fmla="*/ 586 w 806"/>
              <a:gd name="T77" fmla="*/ 257 h 805"/>
              <a:gd name="T78" fmla="*/ 550 w 806"/>
              <a:gd name="T79" fmla="*/ 293 h 805"/>
              <a:gd name="T80" fmla="*/ 546 w 806"/>
              <a:gd name="T81" fmla="*/ 442 h 805"/>
              <a:gd name="T82" fmla="*/ 516 w 806"/>
              <a:gd name="T83" fmla="*/ 590 h 805"/>
              <a:gd name="T84" fmla="*/ 184 w 806"/>
              <a:gd name="T85" fmla="*/ 183 h 805"/>
              <a:gd name="T86" fmla="*/ 40 w 806"/>
              <a:gd name="T87" fmla="*/ 59 h 805"/>
              <a:gd name="T88" fmla="*/ 113 w 806"/>
              <a:gd name="T89" fmla="*/ 442 h 805"/>
              <a:gd name="T90" fmla="*/ 147 w 806"/>
              <a:gd name="T91" fmla="*/ 147 h 805"/>
              <a:gd name="T92" fmla="*/ 769 w 806"/>
              <a:gd name="T93" fmla="*/ 73 h 805"/>
              <a:gd name="T94" fmla="*/ 732 w 806"/>
              <a:gd name="T95" fmla="*/ 37 h 805"/>
              <a:gd name="T96" fmla="*/ 755 w 806"/>
              <a:gd name="T97" fmla="*/ 4 h 805"/>
              <a:gd name="T98" fmla="*/ 806 w 806"/>
              <a:gd name="T99" fmla="*/ 73 h 805"/>
              <a:gd name="T100" fmla="*/ 776 w 806"/>
              <a:gd name="T101" fmla="*/ 791 h 805"/>
              <a:gd name="T102" fmla="*/ 50 w 806"/>
              <a:gd name="T103" fmla="*/ 801 h 805"/>
              <a:gd name="T104" fmla="*/ 0 w 806"/>
              <a:gd name="T105" fmla="*/ 732 h 805"/>
              <a:gd name="T106" fmla="*/ 31 w 806"/>
              <a:gd name="T107" fmla="*/ 14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6" h="805">
                <a:moveTo>
                  <a:pt x="567" y="548"/>
                </a:moveTo>
                <a:lnTo>
                  <a:pt x="574" y="550"/>
                </a:lnTo>
                <a:lnTo>
                  <a:pt x="578" y="552"/>
                </a:lnTo>
                <a:lnTo>
                  <a:pt x="582" y="556"/>
                </a:lnTo>
                <a:lnTo>
                  <a:pt x="584" y="562"/>
                </a:lnTo>
                <a:lnTo>
                  <a:pt x="586" y="567"/>
                </a:lnTo>
                <a:lnTo>
                  <a:pt x="584" y="573"/>
                </a:lnTo>
                <a:lnTo>
                  <a:pt x="582" y="579"/>
                </a:lnTo>
                <a:lnTo>
                  <a:pt x="578" y="582"/>
                </a:lnTo>
                <a:lnTo>
                  <a:pt x="574" y="585"/>
                </a:lnTo>
                <a:lnTo>
                  <a:pt x="567" y="585"/>
                </a:lnTo>
                <a:lnTo>
                  <a:pt x="562" y="585"/>
                </a:lnTo>
                <a:lnTo>
                  <a:pt x="557" y="582"/>
                </a:lnTo>
                <a:lnTo>
                  <a:pt x="553" y="579"/>
                </a:lnTo>
                <a:lnTo>
                  <a:pt x="550" y="573"/>
                </a:lnTo>
                <a:lnTo>
                  <a:pt x="549" y="567"/>
                </a:lnTo>
                <a:lnTo>
                  <a:pt x="550" y="562"/>
                </a:lnTo>
                <a:lnTo>
                  <a:pt x="553" y="556"/>
                </a:lnTo>
                <a:lnTo>
                  <a:pt x="557" y="552"/>
                </a:lnTo>
                <a:lnTo>
                  <a:pt x="562" y="550"/>
                </a:lnTo>
                <a:lnTo>
                  <a:pt x="567" y="548"/>
                </a:lnTo>
                <a:close/>
                <a:moveTo>
                  <a:pt x="37" y="513"/>
                </a:moveTo>
                <a:lnTo>
                  <a:pt x="37" y="732"/>
                </a:lnTo>
                <a:lnTo>
                  <a:pt x="40" y="746"/>
                </a:lnTo>
                <a:lnTo>
                  <a:pt x="48" y="758"/>
                </a:lnTo>
                <a:lnTo>
                  <a:pt x="59" y="766"/>
                </a:lnTo>
                <a:lnTo>
                  <a:pt x="74" y="768"/>
                </a:lnTo>
                <a:lnTo>
                  <a:pt x="732" y="768"/>
                </a:lnTo>
                <a:lnTo>
                  <a:pt x="747" y="766"/>
                </a:lnTo>
                <a:lnTo>
                  <a:pt x="759" y="758"/>
                </a:lnTo>
                <a:lnTo>
                  <a:pt x="766" y="746"/>
                </a:lnTo>
                <a:lnTo>
                  <a:pt x="769" y="732"/>
                </a:lnTo>
                <a:lnTo>
                  <a:pt x="769" y="513"/>
                </a:lnTo>
                <a:lnTo>
                  <a:pt x="659" y="513"/>
                </a:lnTo>
                <a:lnTo>
                  <a:pt x="659" y="658"/>
                </a:lnTo>
                <a:lnTo>
                  <a:pt x="451" y="658"/>
                </a:lnTo>
                <a:lnTo>
                  <a:pt x="423" y="674"/>
                </a:lnTo>
                <a:lnTo>
                  <a:pt x="395" y="686"/>
                </a:lnTo>
                <a:lnTo>
                  <a:pt x="363" y="692"/>
                </a:lnTo>
                <a:lnTo>
                  <a:pt x="329" y="695"/>
                </a:lnTo>
                <a:lnTo>
                  <a:pt x="290" y="691"/>
                </a:lnTo>
                <a:lnTo>
                  <a:pt x="253" y="682"/>
                </a:lnTo>
                <a:lnTo>
                  <a:pt x="218" y="665"/>
                </a:lnTo>
                <a:lnTo>
                  <a:pt x="188" y="643"/>
                </a:lnTo>
                <a:lnTo>
                  <a:pt x="161" y="617"/>
                </a:lnTo>
                <a:lnTo>
                  <a:pt x="139" y="585"/>
                </a:lnTo>
                <a:lnTo>
                  <a:pt x="124" y="550"/>
                </a:lnTo>
                <a:lnTo>
                  <a:pt x="113" y="513"/>
                </a:lnTo>
                <a:lnTo>
                  <a:pt x="37" y="513"/>
                </a:lnTo>
                <a:close/>
                <a:moveTo>
                  <a:pt x="329" y="458"/>
                </a:moveTo>
                <a:lnTo>
                  <a:pt x="324" y="458"/>
                </a:lnTo>
                <a:lnTo>
                  <a:pt x="319" y="461"/>
                </a:lnTo>
                <a:lnTo>
                  <a:pt x="315" y="465"/>
                </a:lnTo>
                <a:lnTo>
                  <a:pt x="312" y="470"/>
                </a:lnTo>
                <a:lnTo>
                  <a:pt x="312" y="476"/>
                </a:lnTo>
                <a:lnTo>
                  <a:pt x="312" y="482"/>
                </a:lnTo>
                <a:lnTo>
                  <a:pt x="315" y="487"/>
                </a:lnTo>
                <a:lnTo>
                  <a:pt x="319" y="491"/>
                </a:lnTo>
                <a:lnTo>
                  <a:pt x="324" y="493"/>
                </a:lnTo>
                <a:lnTo>
                  <a:pt x="329" y="495"/>
                </a:lnTo>
                <a:lnTo>
                  <a:pt x="336" y="493"/>
                </a:lnTo>
                <a:lnTo>
                  <a:pt x="341" y="491"/>
                </a:lnTo>
                <a:lnTo>
                  <a:pt x="345" y="487"/>
                </a:lnTo>
                <a:lnTo>
                  <a:pt x="347" y="482"/>
                </a:lnTo>
                <a:lnTo>
                  <a:pt x="347" y="476"/>
                </a:lnTo>
                <a:lnTo>
                  <a:pt x="347" y="470"/>
                </a:lnTo>
                <a:lnTo>
                  <a:pt x="345" y="465"/>
                </a:lnTo>
                <a:lnTo>
                  <a:pt x="341" y="461"/>
                </a:lnTo>
                <a:lnTo>
                  <a:pt x="336" y="458"/>
                </a:lnTo>
                <a:lnTo>
                  <a:pt x="329" y="458"/>
                </a:lnTo>
                <a:close/>
                <a:moveTo>
                  <a:pt x="329" y="293"/>
                </a:moveTo>
                <a:lnTo>
                  <a:pt x="292" y="297"/>
                </a:lnTo>
                <a:lnTo>
                  <a:pt x="258" y="308"/>
                </a:lnTo>
                <a:lnTo>
                  <a:pt x="227" y="325"/>
                </a:lnTo>
                <a:lnTo>
                  <a:pt x="201" y="347"/>
                </a:lnTo>
                <a:lnTo>
                  <a:pt x="179" y="373"/>
                </a:lnTo>
                <a:lnTo>
                  <a:pt x="161" y="404"/>
                </a:lnTo>
                <a:lnTo>
                  <a:pt x="151" y="438"/>
                </a:lnTo>
                <a:lnTo>
                  <a:pt x="147" y="476"/>
                </a:lnTo>
                <a:lnTo>
                  <a:pt x="151" y="513"/>
                </a:lnTo>
                <a:lnTo>
                  <a:pt x="161" y="547"/>
                </a:lnTo>
                <a:lnTo>
                  <a:pt x="179" y="579"/>
                </a:lnTo>
                <a:lnTo>
                  <a:pt x="201" y="605"/>
                </a:lnTo>
                <a:lnTo>
                  <a:pt x="227" y="627"/>
                </a:lnTo>
                <a:lnTo>
                  <a:pt x="258" y="644"/>
                </a:lnTo>
                <a:lnTo>
                  <a:pt x="292" y="654"/>
                </a:lnTo>
                <a:lnTo>
                  <a:pt x="329" y="658"/>
                </a:lnTo>
                <a:lnTo>
                  <a:pt x="367" y="654"/>
                </a:lnTo>
                <a:lnTo>
                  <a:pt x="401" y="644"/>
                </a:lnTo>
                <a:lnTo>
                  <a:pt x="433" y="627"/>
                </a:lnTo>
                <a:lnTo>
                  <a:pt x="459" y="605"/>
                </a:lnTo>
                <a:lnTo>
                  <a:pt x="481" y="579"/>
                </a:lnTo>
                <a:lnTo>
                  <a:pt x="498" y="547"/>
                </a:lnTo>
                <a:lnTo>
                  <a:pt x="509" y="513"/>
                </a:lnTo>
                <a:lnTo>
                  <a:pt x="512" y="476"/>
                </a:lnTo>
                <a:lnTo>
                  <a:pt x="510" y="444"/>
                </a:lnTo>
                <a:lnTo>
                  <a:pt x="502" y="414"/>
                </a:lnTo>
                <a:lnTo>
                  <a:pt x="489" y="386"/>
                </a:lnTo>
                <a:lnTo>
                  <a:pt x="363" y="577"/>
                </a:lnTo>
                <a:lnTo>
                  <a:pt x="351" y="569"/>
                </a:lnTo>
                <a:lnTo>
                  <a:pt x="374" y="585"/>
                </a:lnTo>
                <a:lnTo>
                  <a:pt x="357" y="601"/>
                </a:lnTo>
                <a:lnTo>
                  <a:pt x="375" y="631"/>
                </a:lnTo>
                <a:lnTo>
                  <a:pt x="332" y="623"/>
                </a:lnTo>
                <a:lnTo>
                  <a:pt x="317" y="635"/>
                </a:lnTo>
                <a:lnTo>
                  <a:pt x="298" y="622"/>
                </a:lnTo>
                <a:lnTo>
                  <a:pt x="323" y="550"/>
                </a:lnTo>
                <a:lnTo>
                  <a:pt x="333" y="556"/>
                </a:lnTo>
                <a:lnTo>
                  <a:pt x="354" y="525"/>
                </a:lnTo>
                <a:lnTo>
                  <a:pt x="342" y="529"/>
                </a:lnTo>
                <a:lnTo>
                  <a:pt x="329" y="530"/>
                </a:lnTo>
                <a:lnTo>
                  <a:pt x="312" y="528"/>
                </a:lnTo>
                <a:lnTo>
                  <a:pt x="298" y="520"/>
                </a:lnTo>
                <a:lnTo>
                  <a:pt x="286" y="508"/>
                </a:lnTo>
                <a:lnTo>
                  <a:pt x="278" y="493"/>
                </a:lnTo>
                <a:lnTo>
                  <a:pt x="275" y="476"/>
                </a:lnTo>
                <a:lnTo>
                  <a:pt x="278" y="458"/>
                </a:lnTo>
                <a:lnTo>
                  <a:pt x="286" y="444"/>
                </a:lnTo>
                <a:lnTo>
                  <a:pt x="298" y="432"/>
                </a:lnTo>
                <a:lnTo>
                  <a:pt x="312" y="424"/>
                </a:lnTo>
                <a:lnTo>
                  <a:pt x="329" y="421"/>
                </a:lnTo>
                <a:lnTo>
                  <a:pt x="347" y="424"/>
                </a:lnTo>
                <a:lnTo>
                  <a:pt x="362" y="432"/>
                </a:lnTo>
                <a:lnTo>
                  <a:pt x="374" y="444"/>
                </a:lnTo>
                <a:lnTo>
                  <a:pt x="381" y="458"/>
                </a:lnTo>
                <a:lnTo>
                  <a:pt x="384" y="476"/>
                </a:lnTo>
                <a:lnTo>
                  <a:pt x="384" y="479"/>
                </a:lnTo>
                <a:lnTo>
                  <a:pt x="467" y="355"/>
                </a:lnTo>
                <a:lnTo>
                  <a:pt x="444" y="334"/>
                </a:lnTo>
                <a:lnTo>
                  <a:pt x="419" y="317"/>
                </a:lnTo>
                <a:lnTo>
                  <a:pt x="392" y="304"/>
                </a:lnTo>
                <a:lnTo>
                  <a:pt x="362" y="296"/>
                </a:lnTo>
                <a:lnTo>
                  <a:pt x="329" y="293"/>
                </a:lnTo>
                <a:close/>
                <a:moveTo>
                  <a:pt x="184" y="183"/>
                </a:moveTo>
                <a:lnTo>
                  <a:pt x="184" y="313"/>
                </a:lnTo>
                <a:lnTo>
                  <a:pt x="215" y="289"/>
                </a:lnTo>
                <a:lnTo>
                  <a:pt x="251" y="271"/>
                </a:lnTo>
                <a:lnTo>
                  <a:pt x="289" y="260"/>
                </a:lnTo>
                <a:lnTo>
                  <a:pt x="329" y="257"/>
                </a:lnTo>
                <a:lnTo>
                  <a:pt x="366" y="259"/>
                </a:lnTo>
                <a:lnTo>
                  <a:pt x="400" y="268"/>
                </a:lnTo>
                <a:lnTo>
                  <a:pt x="433" y="281"/>
                </a:lnTo>
                <a:lnTo>
                  <a:pt x="461" y="300"/>
                </a:lnTo>
                <a:lnTo>
                  <a:pt x="488" y="323"/>
                </a:lnTo>
                <a:lnTo>
                  <a:pt x="518" y="276"/>
                </a:lnTo>
                <a:lnTo>
                  <a:pt x="515" y="270"/>
                </a:lnTo>
                <a:lnTo>
                  <a:pt x="514" y="263"/>
                </a:lnTo>
                <a:lnTo>
                  <a:pt x="512" y="257"/>
                </a:lnTo>
                <a:lnTo>
                  <a:pt x="515" y="242"/>
                </a:lnTo>
                <a:lnTo>
                  <a:pt x="523" y="230"/>
                </a:lnTo>
                <a:lnTo>
                  <a:pt x="535" y="222"/>
                </a:lnTo>
                <a:lnTo>
                  <a:pt x="549" y="220"/>
                </a:lnTo>
                <a:lnTo>
                  <a:pt x="564" y="222"/>
                </a:lnTo>
                <a:lnTo>
                  <a:pt x="575" y="230"/>
                </a:lnTo>
                <a:lnTo>
                  <a:pt x="583" y="242"/>
                </a:lnTo>
                <a:lnTo>
                  <a:pt x="586" y="257"/>
                </a:lnTo>
                <a:lnTo>
                  <a:pt x="583" y="271"/>
                </a:lnTo>
                <a:lnTo>
                  <a:pt x="575" y="281"/>
                </a:lnTo>
                <a:lnTo>
                  <a:pt x="565" y="289"/>
                </a:lnTo>
                <a:lnTo>
                  <a:pt x="550" y="293"/>
                </a:lnTo>
                <a:lnTo>
                  <a:pt x="511" y="352"/>
                </a:lnTo>
                <a:lnTo>
                  <a:pt x="527" y="381"/>
                </a:lnTo>
                <a:lnTo>
                  <a:pt x="539" y="410"/>
                </a:lnTo>
                <a:lnTo>
                  <a:pt x="546" y="442"/>
                </a:lnTo>
                <a:lnTo>
                  <a:pt x="549" y="476"/>
                </a:lnTo>
                <a:lnTo>
                  <a:pt x="545" y="517"/>
                </a:lnTo>
                <a:lnTo>
                  <a:pt x="535" y="555"/>
                </a:lnTo>
                <a:lnTo>
                  <a:pt x="516" y="590"/>
                </a:lnTo>
                <a:lnTo>
                  <a:pt x="493" y="622"/>
                </a:lnTo>
                <a:lnTo>
                  <a:pt x="622" y="622"/>
                </a:lnTo>
                <a:lnTo>
                  <a:pt x="622" y="183"/>
                </a:lnTo>
                <a:lnTo>
                  <a:pt x="184" y="183"/>
                </a:lnTo>
                <a:close/>
                <a:moveTo>
                  <a:pt x="74" y="37"/>
                </a:moveTo>
                <a:lnTo>
                  <a:pt x="59" y="39"/>
                </a:lnTo>
                <a:lnTo>
                  <a:pt x="48" y="47"/>
                </a:lnTo>
                <a:lnTo>
                  <a:pt x="40" y="59"/>
                </a:lnTo>
                <a:lnTo>
                  <a:pt x="37" y="73"/>
                </a:lnTo>
                <a:lnTo>
                  <a:pt x="37" y="476"/>
                </a:lnTo>
                <a:lnTo>
                  <a:pt x="110" y="476"/>
                </a:lnTo>
                <a:lnTo>
                  <a:pt x="113" y="442"/>
                </a:lnTo>
                <a:lnTo>
                  <a:pt x="120" y="411"/>
                </a:lnTo>
                <a:lnTo>
                  <a:pt x="131" y="382"/>
                </a:lnTo>
                <a:lnTo>
                  <a:pt x="147" y="355"/>
                </a:lnTo>
                <a:lnTo>
                  <a:pt x="147" y="147"/>
                </a:lnTo>
                <a:lnTo>
                  <a:pt x="659" y="147"/>
                </a:lnTo>
                <a:lnTo>
                  <a:pt x="659" y="476"/>
                </a:lnTo>
                <a:lnTo>
                  <a:pt x="769" y="476"/>
                </a:lnTo>
                <a:lnTo>
                  <a:pt x="769" y="73"/>
                </a:lnTo>
                <a:lnTo>
                  <a:pt x="766" y="59"/>
                </a:lnTo>
                <a:lnTo>
                  <a:pt x="759" y="47"/>
                </a:lnTo>
                <a:lnTo>
                  <a:pt x="747" y="39"/>
                </a:lnTo>
                <a:lnTo>
                  <a:pt x="732" y="37"/>
                </a:lnTo>
                <a:lnTo>
                  <a:pt x="74" y="37"/>
                </a:lnTo>
                <a:close/>
                <a:moveTo>
                  <a:pt x="74" y="0"/>
                </a:moveTo>
                <a:lnTo>
                  <a:pt x="732" y="0"/>
                </a:lnTo>
                <a:lnTo>
                  <a:pt x="755" y="4"/>
                </a:lnTo>
                <a:lnTo>
                  <a:pt x="776" y="14"/>
                </a:lnTo>
                <a:lnTo>
                  <a:pt x="791" y="30"/>
                </a:lnTo>
                <a:lnTo>
                  <a:pt x="802" y="51"/>
                </a:lnTo>
                <a:lnTo>
                  <a:pt x="806" y="73"/>
                </a:lnTo>
                <a:lnTo>
                  <a:pt x="806" y="732"/>
                </a:lnTo>
                <a:lnTo>
                  <a:pt x="802" y="755"/>
                </a:lnTo>
                <a:lnTo>
                  <a:pt x="791" y="775"/>
                </a:lnTo>
                <a:lnTo>
                  <a:pt x="776" y="791"/>
                </a:lnTo>
                <a:lnTo>
                  <a:pt x="755" y="801"/>
                </a:lnTo>
                <a:lnTo>
                  <a:pt x="732" y="805"/>
                </a:lnTo>
                <a:lnTo>
                  <a:pt x="74" y="805"/>
                </a:lnTo>
                <a:lnTo>
                  <a:pt x="50" y="801"/>
                </a:lnTo>
                <a:lnTo>
                  <a:pt x="31" y="791"/>
                </a:lnTo>
                <a:lnTo>
                  <a:pt x="15" y="775"/>
                </a:lnTo>
                <a:lnTo>
                  <a:pt x="4" y="755"/>
                </a:lnTo>
                <a:lnTo>
                  <a:pt x="0" y="732"/>
                </a:lnTo>
                <a:lnTo>
                  <a:pt x="0" y="73"/>
                </a:lnTo>
                <a:lnTo>
                  <a:pt x="4" y="51"/>
                </a:lnTo>
                <a:lnTo>
                  <a:pt x="15" y="30"/>
                </a:lnTo>
                <a:lnTo>
                  <a:pt x="31" y="14"/>
                </a:lnTo>
                <a:lnTo>
                  <a:pt x="50" y="4"/>
                </a:lnTo>
                <a:lnTo>
                  <a:pt x="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6" name="Freeform 8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0800" y="8507479"/>
            <a:ext cx="443546" cy="444098"/>
          </a:xfrm>
          <a:custGeom>
            <a:avLst/>
            <a:gdLst>
              <a:gd name="T0" fmla="*/ 625 w 804"/>
              <a:gd name="T1" fmla="*/ 644 h 805"/>
              <a:gd name="T2" fmla="*/ 633 w 804"/>
              <a:gd name="T3" fmla="*/ 758 h 805"/>
              <a:gd name="T4" fmla="*/ 745 w 804"/>
              <a:gd name="T5" fmla="*/ 766 h 805"/>
              <a:gd name="T6" fmla="*/ 769 w 804"/>
              <a:gd name="T7" fmla="*/ 658 h 805"/>
              <a:gd name="T8" fmla="*/ 732 w 804"/>
              <a:gd name="T9" fmla="*/ 622 h 805"/>
              <a:gd name="T10" fmla="*/ 339 w 804"/>
              <a:gd name="T11" fmla="*/ 632 h 805"/>
              <a:gd name="T12" fmla="*/ 332 w 804"/>
              <a:gd name="T13" fmla="*/ 746 h 805"/>
              <a:gd name="T14" fmla="*/ 439 w 804"/>
              <a:gd name="T15" fmla="*/ 768 h 805"/>
              <a:gd name="T16" fmla="*/ 476 w 804"/>
              <a:gd name="T17" fmla="*/ 732 h 805"/>
              <a:gd name="T18" fmla="*/ 453 w 804"/>
              <a:gd name="T19" fmla="*/ 624 h 805"/>
              <a:gd name="T20" fmla="*/ 59 w 804"/>
              <a:gd name="T21" fmla="*/ 624 h 805"/>
              <a:gd name="T22" fmla="*/ 37 w 804"/>
              <a:gd name="T23" fmla="*/ 732 h 805"/>
              <a:gd name="T24" fmla="*/ 74 w 804"/>
              <a:gd name="T25" fmla="*/ 768 h 805"/>
              <a:gd name="T26" fmla="*/ 180 w 804"/>
              <a:gd name="T27" fmla="*/ 746 h 805"/>
              <a:gd name="T28" fmla="*/ 172 w 804"/>
              <a:gd name="T29" fmla="*/ 632 h 805"/>
              <a:gd name="T30" fmla="*/ 659 w 804"/>
              <a:gd name="T31" fmla="*/ 585 h 805"/>
              <a:gd name="T32" fmla="*/ 791 w 804"/>
              <a:gd name="T33" fmla="*/ 615 h 805"/>
              <a:gd name="T34" fmla="*/ 802 w 804"/>
              <a:gd name="T35" fmla="*/ 755 h 805"/>
              <a:gd name="T36" fmla="*/ 732 w 804"/>
              <a:gd name="T37" fmla="*/ 805 h 805"/>
              <a:gd name="T38" fmla="*/ 600 w 804"/>
              <a:gd name="T39" fmla="*/ 775 h 805"/>
              <a:gd name="T40" fmla="*/ 590 w 804"/>
              <a:gd name="T41" fmla="*/ 636 h 805"/>
              <a:gd name="T42" fmla="*/ 659 w 804"/>
              <a:gd name="T43" fmla="*/ 585 h 805"/>
              <a:gd name="T44" fmla="*/ 482 w 804"/>
              <a:gd name="T45" fmla="*/ 599 h 805"/>
              <a:gd name="T46" fmla="*/ 512 w 804"/>
              <a:gd name="T47" fmla="*/ 732 h 805"/>
              <a:gd name="T48" fmla="*/ 463 w 804"/>
              <a:gd name="T49" fmla="*/ 801 h 805"/>
              <a:gd name="T50" fmla="*/ 322 w 804"/>
              <a:gd name="T51" fmla="*/ 791 h 805"/>
              <a:gd name="T52" fmla="*/ 292 w 804"/>
              <a:gd name="T53" fmla="*/ 658 h 805"/>
              <a:gd name="T54" fmla="*/ 342 w 804"/>
              <a:gd name="T55" fmla="*/ 589 h 805"/>
              <a:gd name="T56" fmla="*/ 169 w 804"/>
              <a:gd name="T57" fmla="*/ 589 h 805"/>
              <a:gd name="T58" fmla="*/ 219 w 804"/>
              <a:gd name="T59" fmla="*/ 658 h 805"/>
              <a:gd name="T60" fmla="*/ 190 w 804"/>
              <a:gd name="T61" fmla="*/ 791 h 805"/>
              <a:gd name="T62" fmla="*/ 50 w 804"/>
              <a:gd name="T63" fmla="*/ 801 h 805"/>
              <a:gd name="T64" fmla="*/ 0 w 804"/>
              <a:gd name="T65" fmla="*/ 732 h 805"/>
              <a:gd name="T66" fmla="*/ 30 w 804"/>
              <a:gd name="T67" fmla="*/ 599 h 805"/>
              <a:gd name="T68" fmla="*/ 409 w 804"/>
              <a:gd name="T69" fmla="*/ 258 h 805"/>
              <a:gd name="T70" fmla="*/ 421 w 804"/>
              <a:gd name="T71" fmla="*/ 275 h 805"/>
              <a:gd name="T72" fmla="*/ 706 w 804"/>
              <a:gd name="T73" fmla="*/ 369 h 805"/>
              <a:gd name="T74" fmla="*/ 714 w 804"/>
              <a:gd name="T75" fmla="*/ 530 h 805"/>
              <a:gd name="T76" fmla="*/ 701 w 804"/>
              <a:gd name="T77" fmla="*/ 548 h 805"/>
              <a:gd name="T78" fmla="*/ 680 w 804"/>
              <a:gd name="T79" fmla="*/ 542 h 805"/>
              <a:gd name="T80" fmla="*/ 421 w 804"/>
              <a:gd name="T81" fmla="*/ 403 h 805"/>
              <a:gd name="T82" fmla="*/ 413 w 804"/>
              <a:gd name="T83" fmla="*/ 546 h 805"/>
              <a:gd name="T84" fmla="*/ 392 w 804"/>
              <a:gd name="T85" fmla="*/ 546 h 805"/>
              <a:gd name="T86" fmla="*/ 384 w 804"/>
              <a:gd name="T87" fmla="*/ 403 h 805"/>
              <a:gd name="T88" fmla="*/ 125 w 804"/>
              <a:gd name="T89" fmla="*/ 542 h 805"/>
              <a:gd name="T90" fmla="*/ 104 w 804"/>
              <a:gd name="T91" fmla="*/ 548 h 805"/>
              <a:gd name="T92" fmla="*/ 92 w 804"/>
              <a:gd name="T93" fmla="*/ 530 h 805"/>
              <a:gd name="T94" fmla="*/ 99 w 804"/>
              <a:gd name="T95" fmla="*/ 369 h 805"/>
              <a:gd name="T96" fmla="*/ 384 w 804"/>
              <a:gd name="T97" fmla="*/ 275 h 805"/>
              <a:gd name="T98" fmla="*/ 397 w 804"/>
              <a:gd name="T99" fmla="*/ 258 h 805"/>
              <a:gd name="T100" fmla="*/ 339 w 804"/>
              <a:gd name="T101" fmla="*/ 47 h 805"/>
              <a:gd name="T102" fmla="*/ 332 w 804"/>
              <a:gd name="T103" fmla="*/ 161 h 805"/>
              <a:gd name="T104" fmla="*/ 439 w 804"/>
              <a:gd name="T105" fmla="*/ 183 h 805"/>
              <a:gd name="T106" fmla="*/ 476 w 804"/>
              <a:gd name="T107" fmla="*/ 147 h 805"/>
              <a:gd name="T108" fmla="*/ 453 w 804"/>
              <a:gd name="T109" fmla="*/ 39 h 805"/>
              <a:gd name="T110" fmla="*/ 439 w 804"/>
              <a:gd name="T111" fmla="*/ 0 h 805"/>
              <a:gd name="T112" fmla="*/ 508 w 804"/>
              <a:gd name="T113" fmla="*/ 50 h 805"/>
              <a:gd name="T114" fmla="*/ 498 w 804"/>
              <a:gd name="T115" fmla="*/ 190 h 805"/>
              <a:gd name="T116" fmla="*/ 366 w 804"/>
              <a:gd name="T117" fmla="*/ 220 h 805"/>
              <a:gd name="T118" fmla="*/ 296 w 804"/>
              <a:gd name="T119" fmla="*/ 170 h 805"/>
              <a:gd name="T120" fmla="*/ 307 w 804"/>
              <a:gd name="T121" fmla="*/ 30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04" h="805">
                <a:moveTo>
                  <a:pt x="659" y="622"/>
                </a:moveTo>
                <a:lnTo>
                  <a:pt x="645" y="624"/>
                </a:lnTo>
                <a:lnTo>
                  <a:pt x="633" y="632"/>
                </a:lnTo>
                <a:lnTo>
                  <a:pt x="625" y="644"/>
                </a:lnTo>
                <a:lnTo>
                  <a:pt x="622" y="658"/>
                </a:lnTo>
                <a:lnTo>
                  <a:pt x="622" y="732"/>
                </a:lnTo>
                <a:lnTo>
                  <a:pt x="625" y="746"/>
                </a:lnTo>
                <a:lnTo>
                  <a:pt x="633" y="758"/>
                </a:lnTo>
                <a:lnTo>
                  <a:pt x="645" y="766"/>
                </a:lnTo>
                <a:lnTo>
                  <a:pt x="659" y="768"/>
                </a:lnTo>
                <a:lnTo>
                  <a:pt x="732" y="768"/>
                </a:lnTo>
                <a:lnTo>
                  <a:pt x="745" y="766"/>
                </a:lnTo>
                <a:lnTo>
                  <a:pt x="757" y="758"/>
                </a:lnTo>
                <a:lnTo>
                  <a:pt x="765" y="746"/>
                </a:lnTo>
                <a:lnTo>
                  <a:pt x="769" y="732"/>
                </a:lnTo>
                <a:lnTo>
                  <a:pt x="769" y="658"/>
                </a:lnTo>
                <a:lnTo>
                  <a:pt x="765" y="644"/>
                </a:lnTo>
                <a:lnTo>
                  <a:pt x="757" y="632"/>
                </a:lnTo>
                <a:lnTo>
                  <a:pt x="745" y="624"/>
                </a:lnTo>
                <a:lnTo>
                  <a:pt x="732" y="622"/>
                </a:lnTo>
                <a:lnTo>
                  <a:pt x="659" y="622"/>
                </a:lnTo>
                <a:close/>
                <a:moveTo>
                  <a:pt x="366" y="622"/>
                </a:moveTo>
                <a:lnTo>
                  <a:pt x="351" y="624"/>
                </a:lnTo>
                <a:lnTo>
                  <a:pt x="339" y="632"/>
                </a:lnTo>
                <a:lnTo>
                  <a:pt x="332" y="644"/>
                </a:lnTo>
                <a:lnTo>
                  <a:pt x="329" y="658"/>
                </a:lnTo>
                <a:lnTo>
                  <a:pt x="329" y="732"/>
                </a:lnTo>
                <a:lnTo>
                  <a:pt x="332" y="746"/>
                </a:lnTo>
                <a:lnTo>
                  <a:pt x="339" y="758"/>
                </a:lnTo>
                <a:lnTo>
                  <a:pt x="351" y="766"/>
                </a:lnTo>
                <a:lnTo>
                  <a:pt x="366" y="768"/>
                </a:lnTo>
                <a:lnTo>
                  <a:pt x="439" y="768"/>
                </a:lnTo>
                <a:lnTo>
                  <a:pt x="453" y="766"/>
                </a:lnTo>
                <a:lnTo>
                  <a:pt x="465" y="758"/>
                </a:lnTo>
                <a:lnTo>
                  <a:pt x="473" y="746"/>
                </a:lnTo>
                <a:lnTo>
                  <a:pt x="476" y="732"/>
                </a:lnTo>
                <a:lnTo>
                  <a:pt x="476" y="658"/>
                </a:lnTo>
                <a:lnTo>
                  <a:pt x="473" y="644"/>
                </a:lnTo>
                <a:lnTo>
                  <a:pt x="465" y="632"/>
                </a:lnTo>
                <a:lnTo>
                  <a:pt x="453" y="624"/>
                </a:lnTo>
                <a:lnTo>
                  <a:pt x="439" y="622"/>
                </a:lnTo>
                <a:lnTo>
                  <a:pt x="366" y="622"/>
                </a:lnTo>
                <a:close/>
                <a:moveTo>
                  <a:pt x="74" y="622"/>
                </a:moveTo>
                <a:lnTo>
                  <a:pt x="59" y="624"/>
                </a:lnTo>
                <a:lnTo>
                  <a:pt x="47" y="632"/>
                </a:lnTo>
                <a:lnTo>
                  <a:pt x="40" y="644"/>
                </a:lnTo>
                <a:lnTo>
                  <a:pt x="37" y="658"/>
                </a:lnTo>
                <a:lnTo>
                  <a:pt x="37" y="732"/>
                </a:lnTo>
                <a:lnTo>
                  <a:pt x="40" y="746"/>
                </a:lnTo>
                <a:lnTo>
                  <a:pt x="47" y="758"/>
                </a:lnTo>
                <a:lnTo>
                  <a:pt x="59" y="766"/>
                </a:lnTo>
                <a:lnTo>
                  <a:pt x="74" y="768"/>
                </a:lnTo>
                <a:lnTo>
                  <a:pt x="147" y="768"/>
                </a:lnTo>
                <a:lnTo>
                  <a:pt x="160" y="766"/>
                </a:lnTo>
                <a:lnTo>
                  <a:pt x="172" y="758"/>
                </a:lnTo>
                <a:lnTo>
                  <a:pt x="180" y="746"/>
                </a:lnTo>
                <a:lnTo>
                  <a:pt x="182" y="732"/>
                </a:lnTo>
                <a:lnTo>
                  <a:pt x="182" y="658"/>
                </a:lnTo>
                <a:lnTo>
                  <a:pt x="180" y="644"/>
                </a:lnTo>
                <a:lnTo>
                  <a:pt x="172" y="632"/>
                </a:lnTo>
                <a:lnTo>
                  <a:pt x="160" y="624"/>
                </a:lnTo>
                <a:lnTo>
                  <a:pt x="147" y="622"/>
                </a:lnTo>
                <a:lnTo>
                  <a:pt x="74" y="622"/>
                </a:lnTo>
                <a:close/>
                <a:moveTo>
                  <a:pt x="659" y="585"/>
                </a:moveTo>
                <a:lnTo>
                  <a:pt x="732" y="585"/>
                </a:lnTo>
                <a:lnTo>
                  <a:pt x="755" y="589"/>
                </a:lnTo>
                <a:lnTo>
                  <a:pt x="776" y="599"/>
                </a:lnTo>
                <a:lnTo>
                  <a:pt x="791" y="615"/>
                </a:lnTo>
                <a:lnTo>
                  <a:pt x="802" y="636"/>
                </a:lnTo>
                <a:lnTo>
                  <a:pt x="804" y="658"/>
                </a:lnTo>
                <a:lnTo>
                  <a:pt x="804" y="732"/>
                </a:lnTo>
                <a:lnTo>
                  <a:pt x="802" y="755"/>
                </a:lnTo>
                <a:lnTo>
                  <a:pt x="791" y="775"/>
                </a:lnTo>
                <a:lnTo>
                  <a:pt x="776" y="791"/>
                </a:lnTo>
                <a:lnTo>
                  <a:pt x="755" y="801"/>
                </a:lnTo>
                <a:lnTo>
                  <a:pt x="732" y="805"/>
                </a:lnTo>
                <a:lnTo>
                  <a:pt x="659" y="805"/>
                </a:lnTo>
                <a:lnTo>
                  <a:pt x="635" y="801"/>
                </a:lnTo>
                <a:lnTo>
                  <a:pt x="616" y="791"/>
                </a:lnTo>
                <a:lnTo>
                  <a:pt x="600" y="775"/>
                </a:lnTo>
                <a:lnTo>
                  <a:pt x="590" y="755"/>
                </a:lnTo>
                <a:lnTo>
                  <a:pt x="586" y="732"/>
                </a:lnTo>
                <a:lnTo>
                  <a:pt x="586" y="658"/>
                </a:lnTo>
                <a:lnTo>
                  <a:pt x="590" y="636"/>
                </a:lnTo>
                <a:lnTo>
                  <a:pt x="600" y="615"/>
                </a:lnTo>
                <a:lnTo>
                  <a:pt x="616" y="599"/>
                </a:lnTo>
                <a:lnTo>
                  <a:pt x="635" y="589"/>
                </a:lnTo>
                <a:lnTo>
                  <a:pt x="659" y="585"/>
                </a:lnTo>
                <a:close/>
                <a:moveTo>
                  <a:pt x="366" y="585"/>
                </a:moveTo>
                <a:lnTo>
                  <a:pt x="439" y="585"/>
                </a:lnTo>
                <a:lnTo>
                  <a:pt x="463" y="589"/>
                </a:lnTo>
                <a:lnTo>
                  <a:pt x="482" y="599"/>
                </a:lnTo>
                <a:lnTo>
                  <a:pt x="498" y="615"/>
                </a:lnTo>
                <a:lnTo>
                  <a:pt x="508" y="636"/>
                </a:lnTo>
                <a:lnTo>
                  <a:pt x="512" y="658"/>
                </a:lnTo>
                <a:lnTo>
                  <a:pt x="512" y="732"/>
                </a:lnTo>
                <a:lnTo>
                  <a:pt x="508" y="755"/>
                </a:lnTo>
                <a:lnTo>
                  <a:pt x="498" y="775"/>
                </a:lnTo>
                <a:lnTo>
                  <a:pt x="482" y="791"/>
                </a:lnTo>
                <a:lnTo>
                  <a:pt x="463" y="801"/>
                </a:lnTo>
                <a:lnTo>
                  <a:pt x="439" y="805"/>
                </a:lnTo>
                <a:lnTo>
                  <a:pt x="366" y="805"/>
                </a:lnTo>
                <a:lnTo>
                  <a:pt x="342" y="801"/>
                </a:lnTo>
                <a:lnTo>
                  <a:pt x="322" y="791"/>
                </a:lnTo>
                <a:lnTo>
                  <a:pt x="307" y="775"/>
                </a:lnTo>
                <a:lnTo>
                  <a:pt x="296" y="755"/>
                </a:lnTo>
                <a:lnTo>
                  <a:pt x="292" y="732"/>
                </a:lnTo>
                <a:lnTo>
                  <a:pt x="292" y="658"/>
                </a:lnTo>
                <a:lnTo>
                  <a:pt x="296" y="636"/>
                </a:lnTo>
                <a:lnTo>
                  <a:pt x="307" y="615"/>
                </a:lnTo>
                <a:lnTo>
                  <a:pt x="322" y="599"/>
                </a:lnTo>
                <a:lnTo>
                  <a:pt x="342" y="589"/>
                </a:lnTo>
                <a:lnTo>
                  <a:pt x="366" y="585"/>
                </a:lnTo>
                <a:close/>
                <a:moveTo>
                  <a:pt x="74" y="585"/>
                </a:moveTo>
                <a:lnTo>
                  <a:pt x="147" y="585"/>
                </a:lnTo>
                <a:lnTo>
                  <a:pt x="169" y="589"/>
                </a:lnTo>
                <a:lnTo>
                  <a:pt x="190" y="599"/>
                </a:lnTo>
                <a:lnTo>
                  <a:pt x="206" y="615"/>
                </a:lnTo>
                <a:lnTo>
                  <a:pt x="216" y="636"/>
                </a:lnTo>
                <a:lnTo>
                  <a:pt x="219" y="658"/>
                </a:lnTo>
                <a:lnTo>
                  <a:pt x="219" y="732"/>
                </a:lnTo>
                <a:lnTo>
                  <a:pt x="216" y="755"/>
                </a:lnTo>
                <a:lnTo>
                  <a:pt x="206" y="775"/>
                </a:lnTo>
                <a:lnTo>
                  <a:pt x="190" y="791"/>
                </a:lnTo>
                <a:lnTo>
                  <a:pt x="169" y="801"/>
                </a:lnTo>
                <a:lnTo>
                  <a:pt x="147" y="805"/>
                </a:lnTo>
                <a:lnTo>
                  <a:pt x="74" y="805"/>
                </a:lnTo>
                <a:lnTo>
                  <a:pt x="50" y="801"/>
                </a:lnTo>
                <a:lnTo>
                  <a:pt x="30" y="791"/>
                </a:lnTo>
                <a:lnTo>
                  <a:pt x="15" y="775"/>
                </a:lnTo>
                <a:lnTo>
                  <a:pt x="4" y="755"/>
                </a:lnTo>
                <a:lnTo>
                  <a:pt x="0" y="732"/>
                </a:lnTo>
                <a:lnTo>
                  <a:pt x="0" y="658"/>
                </a:lnTo>
                <a:lnTo>
                  <a:pt x="4" y="636"/>
                </a:lnTo>
                <a:lnTo>
                  <a:pt x="15" y="615"/>
                </a:lnTo>
                <a:lnTo>
                  <a:pt x="30" y="599"/>
                </a:lnTo>
                <a:lnTo>
                  <a:pt x="50" y="589"/>
                </a:lnTo>
                <a:lnTo>
                  <a:pt x="74" y="585"/>
                </a:lnTo>
                <a:close/>
                <a:moveTo>
                  <a:pt x="402" y="256"/>
                </a:moveTo>
                <a:lnTo>
                  <a:pt x="409" y="258"/>
                </a:lnTo>
                <a:lnTo>
                  <a:pt x="413" y="260"/>
                </a:lnTo>
                <a:lnTo>
                  <a:pt x="417" y="264"/>
                </a:lnTo>
                <a:lnTo>
                  <a:pt x="419" y="268"/>
                </a:lnTo>
                <a:lnTo>
                  <a:pt x="421" y="275"/>
                </a:lnTo>
                <a:lnTo>
                  <a:pt x="421" y="366"/>
                </a:lnTo>
                <a:lnTo>
                  <a:pt x="696" y="366"/>
                </a:lnTo>
                <a:lnTo>
                  <a:pt x="701" y="366"/>
                </a:lnTo>
                <a:lnTo>
                  <a:pt x="706" y="369"/>
                </a:lnTo>
                <a:lnTo>
                  <a:pt x="710" y="373"/>
                </a:lnTo>
                <a:lnTo>
                  <a:pt x="713" y="378"/>
                </a:lnTo>
                <a:lnTo>
                  <a:pt x="714" y="385"/>
                </a:lnTo>
                <a:lnTo>
                  <a:pt x="714" y="530"/>
                </a:lnTo>
                <a:lnTo>
                  <a:pt x="713" y="537"/>
                </a:lnTo>
                <a:lnTo>
                  <a:pt x="710" y="542"/>
                </a:lnTo>
                <a:lnTo>
                  <a:pt x="706" y="546"/>
                </a:lnTo>
                <a:lnTo>
                  <a:pt x="701" y="548"/>
                </a:lnTo>
                <a:lnTo>
                  <a:pt x="696" y="548"/>
                </a:lnTo>
                <a:lnTo>
                  <a:pt x="689" y="548"/>
                </a:lnTo>
                <a:lnTo>
                  <a:pt x="684" y="546"/>
                </a:lnTo>
                <a:lnTo>
                  <a:pt x="680" y="542"/>
                </a:lnTo>
                <a:lnTo>
                  <a:pt x="677" y="537"/>
                </a:lnTo>
                <a:lnTo>
                  <a:pt x="677" y="530"/>
                </a:lnTo>
                <a:lnTo>
                  <a:pt x="677" y="403"/>
                </a:lnTo>
                <a:lnTo>
                  <a:pt x="421" y="403"/>
                </a:lnTo>
                <a:lnTo>
                  <a:pt x="421" y="530"/>
                </a:lnTo>
                <a:lnTo>
                  <a:pt x="419" y="537"/>
                </a:lnTo>
                <a:lnTo>
                  <a:pt x="417" y="542"/>
                </a:lnTo>
                <a:lnTo>
                  <a:pt x="413" y="546"/>
                </a:lnTo>
                <a:lnTo>
                  <a:pt x="409" y="548"/>
                </a:lnTo>
                <a:lnTo>
                  <a:pt x="402" y="548"/>
                </a:lnTo>
                <a:lnTo>
                  <a:pt x="397" y="548"/>
                </a:lnTo>
                <a:lnTo>
                  <a:pt x="392" y="546"/>
                </a:lnTo>
                <a:lnTo>
                  <a:pt x="388" y="542"/>
                </a:lnTo>
                <a:lnTo>
                  <a:pt x="385" y="537"/>
                </a:lnTo>
                <a:lnTo>
                  <a:pt x="384" y="530"/>
                </a:lnTo>
                <a:lnTo>
                  <a:pt x="384" y="403"/>
                </a:lnTo>
                <a:lnTo>
                  <a:pt x="129" y="403"/>
                </a:lnTo>
                <a:lnTo>
                  <a:pt x="129" y="530"/>
                </a:lnTo>
                <a:lnTo>
                  <a:pt x="127" y="537"/>
                </a:lnTo>
                <a:lnTo>
                  <a:pt x="125" y="542"/>
                </a:lnTo>
                <a:lnTo>
                  <a:pt x="121" y="546"/>
                </a:lnTo>
                <a:lnTo>
                  <a:pt x="116" y="548"/>
                </a:lnTo>
                <a:lnTo>
                  <a:pt x="110" y="548"/>
                </a:lnTo>
                <a:lnTo>
                  <a:pt x="104" y="548"/>
                </a:lnTo>
                <a:lnTo>
                  <a:pt x="99" y="546"/>
                </a:lnTo>
                <a:lnTo>
                  <a:pt x="95" y="542"/>
                </a:lnTo>
                <a:lnTo>
                  <a:pt x="92" y="537"/>
                </a:lnTo>
                <a:lnTo>
                  <a:pt x="92" y="530"/>
                </a:lnTo>
                <a:lnTo>
                  <a:pt x="92" y="385"/>
                </a:lnTo>
                <a:lnTo>
                  <a:pt x="92" y="378"/>
                </a:lnTo>
                <a:lnTo>
                  <a:pt x="95" y="373"/>
                </a:lnTo>
                <a:lnTo>
                  <a:pt x="99" y="369"/>
                </a:lnTo>
                <a:lnTo>
                  <a:pt x="104" y="366"/>
                </a:lnTo>
                <a:lnTo>
                  <a:pt x="110" y="366"/>
                </a:lnTo>
                <a:lnTo>
                  <a:pt x="384" y="366"/>
                </a:lnTo>
                <a:lnTo>
                  <a:pt x="384" y="275"/>
                </a:lnTo>
                <a:lnTo>
                  <a:pt x="385" y="268"/>
                </a:lnTo>
                <a:lnTo>
                  <a:pt x="388" y="264"/>
                </a:lnTo>
                <a:lnTo>
                  <a:pt x="392" y="260"/>
                </a:lnTo>
                <a:lnTo>
                  <a:pt x="397" y="258"/>
                </a:lnTo>
                <a:lnTo>
                  <a:pt x="402" y="256"/>
                </a:lnTo>
                <a:close/>
                <a:moveTo>
                  <a:pt x="366" y="37"/>
                </a:moveTo>
                <a:lnTo>
                  <a:pt x="351" y="39"/>
                </a:lnTo>
                <a:lnTo>
                  <a:pt x="339" y="47"/>
                </a:lnTo>
                <a:lnTo>
                  <a:pt x="332" y="59"/>
                </a:lnTo>
                <a:lnTo>
                  <a:pt x="329" y="73"/>
                </a:lnTo>
                <a:lnTo>
                  <a:pt x="329" y="147"/>
                </a:lnTo>
                <a:lnTo>
                  <a:pt x="332" y="161"/>
                </a:lnTo>
                <a:lnTo>
                  <a:pt x="339" y="173"/>
                </a:lnTo>
                <a:lnTo>
                  <a:pt x="351" y="181"/>
                </a:lnTo>
                <a:lnTo>
                  <a:pt x="366" y="183"/>
                </a:lnTo>
                <a:lnTo>
                  <a:pt x="439" y="183"/>
                </a:lnTo>
                <a:lnTo>
                  <a:pt x="453" y="181"/>
                </a:lnTo>
                <a:lnTo>
                  <a:pt x="465" y="173"/>
                </a:lnTo>
                <a:lnTo>
                  <a:pt x="473" y="161"/>
                </a:lnTo>
                <a:lnTo>
                  <a:pt x="476" y="147"/>
                </a:lnTo>
                <a:lnTo>
                  <a:pt x="476" y="73"/>
                </a:lnTo>
                <a:lnTo>
                  <a:pt x="473" y="59"/>
                </a:lnTo>
                <a:lnTo>
                  <a:pt x="465" y="47"/>
                </a:lnTo>
                <a:lnTo>
                  <a:pt x="453" y="39"/>
                </a:lnTo>
                <a:lnTo>
                  <a:pt x="439" y="37"/>
                </a:lnTo>
                <a:lnTo>
                  <a:pt x="366" y="37"/>
                </a:lnTo>
                <a:close/>
                <a:moveTo>
                  <a:pt x="366" y="0"/>
                </a:moveTo>
                <a:lnTo>
                  <a:pt x="439" y="0"/>
                </a:lnTo>
                <a:lnTo>
                  <a:pt x="463" y="4"/>
                </a:lnTo>
                <a:lnTo>
                  <a:pt x="482" y="14"/>
                </a:lnTo>
                <a:lnTo>
                  <a:pt x="498" y="30"/>
                </a:lnTo>
                <a:lnTo>
                  <a:pt x="508" y="50"/>
                </a:lnTo>
                <a:lnTo>
                  <a:pt x="512" y="73"/>
                </a:lnTo>
                <a:lnTo>
                  <a:pt x="512" y="147"/>
                </a:lnTo>
                <a:lnTo>
                  <a:pt x="508" y="170"/>
                </a:lnTo>
                <a:lnTo>
                  <a:pt x="498" y="190"/>
                </a:lnTo>
                <a:lnTo>
                  <a:pt x="482" y="205"/>
                </a:lnTo>
                <a:lnTo>
                  <a:pt x="463" y="216"/>
                </a:lnTo>
                <a:lnTo>
                  <a:pt x="439" y="220"/>
                </a:lnTo>
                <a:lnTo>
                  <a:pt x="366" y="220"/>
                </a:lnTo>
                <a:lnTo>
                  <a:pt x="342" y="216"/>
                </a:lnTo>
                <a:lnTo>
                  <a:pt x="322" y="205"/>
                </a:lnTo>
                <a:lnTo>
                  <a:pt x="307" y="190"/>
                </a:lnTo>
                <a:lnTo>
                  <a:pt x="296" y="170"/>
                </a:lnTo>
                <a:lnTo>
                  <a:pt x="292" y="147"/>
                </a:lnTo>
                <a:lnTo>
                  <a:pt x="292" y="73"/>
                </a:lnTo>
                <a:lnTo>
                  <a:pt x="296" y="50"/>
                </a:lnTo>
                <a:lnTo>
                  <a:pt x="307" y="30"/>
                </a:lnTo>
                <a:lnTo>
                  <a:pt x="322" y="14"/>
                </a:lnTo>
                <a:lnTo>
                  <a:pt x="342" y="4"/>
                </a:lnTo>
                <a:lnTo>
                  <a:pt x="36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7" name="Freeform 9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68923" y="9158519"/>
            <a:ext cx="402158" cy="442947"/>
          </a:xfrm>
          <a:custGeom>
            <a:avLst/>
            <a:gdLst>
              <a:gd name="T0" fmla="*/ 507 w 700"/>
              <a:gd name="T1" fmla="*/ 596 h 771"/>
              <a:gd name="T2" fmla="*/ 192 w 700"/>
              <a:gd name="T3" fmla="*/ 666 h 771"/>
              <a:gd name="T4" fmla="*/ 472 w 700"/>
              <a:gd name="T5" fmla="*/ 491 h 771"/>
              <a:gd name="T6" fmla="*/ 543 w 700"/>
              <a:gd name="T7" fmla="*/ 561 h 771"/>
              <a:gd name="T8" fmla="*/ 472 w 700"/>
              <a:gd name="T9" fmla="*/ 491 h 771"/>
              <a:gd name="T10" fmla="*/ 437 w 700"/>
              <a:gd name="T11" fmla="*/ 491 h 771"/>
              <a:gd name="T12" fmla="*/ 367 w 700"/>
              <a:gd name="T13" fmla="*/ 561 h 771"/>
              <a:gd name="T14" fmla="*/ 261 w 700"/>
              <a:gd name="T15" fmla="*/ 491 h 771"/>
              <a:gd name="T16" fmla="*/ 332 w 700"/>
              <a:gd name="T17" fmla="*/ 561 h 771"/>
              <a:gd name="T18" fmla="*/ 261 w 700"/>
              <a:gd name="T19" fmla="*/ 491 h 771"/>
              <a:gd name="T20" fmla="*/ 227 w 700"/>
              <a:gd name="T21" fmla="*/ 491 h 771"/>
              <a:gd name="T22" fmla="*/ 157 w 700"/>
              <a:gd name="T23" fmla="*/ 561 h 771"/>
              <a:gd name="T24" fmla="*/ 524 w 700"/>
              <a:gd name="T25" fmla="*/ 386 h 771"/>
              <a:gd name="T26" fmla="*/ 595 w 700"/>
              <a:gd name="T27" fmla="*/ 455 h 771"/>
              <a:gd name="T28" fmla="*/ 524 w 700"/>
              <a:gd name="T29" fmla="*/ 386 h 771"/>
              <a:gd name="T30" fmla="*/ 489 w 700"/>
              <a:gd name="T31" fmla="*/ 386 h 771"/>
              <a:gd name="T32" fmla="*/ 420 w 700"/>
              <a:gd name="T33" fmla="*/ 455 h 771"/>
              <a:gd name="T34" fmla="*/ 315 w 700"/>
              <a:gd name="T35" fmla="*/ 386 h 771"/>
              <a:gd name="T36" fmla="*/ 384 w 700"/>
              <a:gd name="T37" fmla="*/ 455 h 771"/>
              <a:gd name="T38" fmla="*/ 315 w 700"/>
              <a:gd name="T39" fmla="*/ 386 h 771"/>
              <a:gd name="T40" fmla="*/ 280 w 700"/>
              <a:gd name="T41" fmla="*/ 386 h 771"/>
              <a:gd name="T42" fmla="*/ 209 w 700"/>
              <a:gd name="T43" fmla="*/ 455 h 771"/>
              <a:gd name="T44" fmla="*/ 104 w 700"/>
              <a:gd name="T45" fmla="*/ 386 h 771"/>
              <a:gd name="T46" fmla="*/ 174 w 700"/>
              <a:gd name="T47" fmla="*/ 455 h 771"/>
              <a:gd name="T48" fmla="*/ 104 w 700"/>
              <a:gd name="T49" fmla="*/ 386 h 771"/>
              <a:gd name="T50" fmla="*/ 56 w 700"/>
              <a:gd name="T51" fmla="*/ 318 h 771"/>
              <a:gd name="T52" fmla="*/ 36 w 700"/>
              <a:gd name="T53" fmla="*/ 336 h 771"/>
              <a:gd name="T54" fmla="*/ 34 w 700"/>
              <a:gd name="T55" fmla="*/ 702 h 771"/>
              <a:gd name="T56" fmla="*/ 44 w 700"/>
              <a:gd name="T57" fmla="*/ 726 h 771"/>
              <a:gd name="T58" fmla="*/ 69 w 700"/>
              <a:gd name="T59" fmla="*/ 736 h 771"/>
              <a:gd name="T60" fmla="*/ 643 w 700"/>
              <a:gd name="T61" fmla="*/ 733 h 771"/>
              <a:gd name="T62" fmla="*/ 662 w 700"/>
              <a:gd name="T63" fmla="*/ 715 h 771"/>
              <a:gd name="T64" fmla="*/ 664 w 700"/>
              <a:gd name="T65" fmla="*/ 351 h 771"/>
              <a:gd name="T66" fmla="*/ 654 w 700"/>
              <a:gd name="T67" fmla="*/ 326 h 771"/>
              <a:gd name="T68" fmla="*/ 630 w 700"/>
              <a:gd name="T69" fmla="*/ 315 h 771"/>
              <a:gd name="T70" fmla="*/ 69 w 700"/>
              <a:gd name="T71" fmla="*/ 280 h 771"/>
              <a:gd name="T72" fmla="*/ 651 w 700"/>
              <a:gd name="T73" fmla="*/ 284 h 771"/>
              <a:gd name="T74" fmla="*/ 687 w 700"/>
              <a:gd name="T75" fmla="*/ 309 h 771"/>
              <a:gd name="T76" fmla="*/ 700 w 700"/>
              <a:gd name="T77" fmla="*/ 351 h 771"/>
              <a:gd name="T78" fmla="*/ 696 w 700"/>
              <a:gd name="T79" fmla="*/ 724 h 771"/>
              <a:gd name="T80" fmla="*/ 671 w 700"/>
              <a:gd name="T81" fmla="*/ 758 h 771"/>
              <a:gd name="T82" fmla="*/ 630 w 700"/>
              <a:gd name="T83" fmla="*/ 771 h 771"/>
              <a:gd name="T84" fmla="*/ 47 w 700"/>
              <a:gd name="T85" fmla="*/ 767 h 771"/>
              <a:gd name="T86" fmla="*/ 13 w 700"/>
              <a:gd name="T87" fmla="*/ 742 h 771"/>
              <a:gd name="T88" fmla="*/ 0 w 700"/>
              <a:gd name="T89" fmla="*/ 702 h 771"/>
              <a:gd name="T90" fmla="*/ 2 w 700"/>
              <a:gd name="T91" fmla="*/ 328 h 771"/>
              <a:gd name="T92" fmla="*/ 27 w 700"/>
              <a:gd name="T93" fmla="*/ 294 h 771"/>
              <a:gd name="T94" fmla="*/ 69 w 700"/>
              <a:gd name="T95" fmla="*/ 280 h 771"/>
              <a:gd name="T96" fmla="*/ 489 w 700"/>
              <a:gd name="T97" fmla="*/ 140 h 771"/>
              <a:gd name="T98" fmla="*/ 349 w 700"/>
              <a:gd name="T9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00" h="771">
                <a:moveTo>
                  <a:pt x="192" y="596"/>
                </a:moveTo>
                <a:lnTo>
                  <a:pt x="507" y="596"/>
                </a:lnTo>
                <a:lnTo>
                  <a:pt x="507" y="666"/>
                </a:lnTo>
                <a:lnTo>
                  <a:pt x="192" y="666"/>
                </a:lnTo>
                <a:lnTo>
                  <a:pt x="192" y="596"/>
                </a:lnTo>
                <a:close/>
                <a:moveTo>
                  <a:pt x="472" y="491"/>
                </a:moveTo>
                <a:lnTo>
                  <a:pt x="543" y="491"/>
                </a:lnTo>
                <a:lnTo>
                  <a:pt x="543" y="561"/>
                </a:lnTo>
                <a:lnTo>
                  <a:pt x="472" y="561"/>
                </a:lnTo>
                <a:lnTo>
                  <a:pt x="472" y="491"/>
                </a:lnTo>
                <a:close/>
                <a:moveTo>
                  <a:pt x="367" y="491"/>
                </a:moveTo>
                <a:lnTo>
                  <a:pt x="437" y="491"/>
                </a:lnTo>
                <a:lnTo>
                  <a:pt x="437" y="561"/>
                </a:lnTo>
                <a:lnTo>
                  <a:pt x="367" y="561"/>
                </a:lnTo>
                <a:lnTo>
                  <a:pt x="367" y="491"/>
                </a:lnTo>
                <a:close/>
                <a:moveTo>
                  <a:pt x="261" y="491"/>
                </a:moveTo>
                <a:lnTo>
                  <a:pt x="332" y="491"/>
                </a:lnTo>
                <a:lnTo>
                  <a:pt x="332" y="561"/>
                </a:lnTo>
                <a:lnTo>
                  <a:pt x="261" y="561"/>
                </a:lnTo>
                <a:lnTo>
                  <a:pt x="261" y="491"/>
                </a:lnTo>
                <a:close/>
                <a:moveTo>
                  <a:pt x="157" y="491"/>
                </a:moveTo>
                <a:lnTo>
                  <a:pt x="227" y="491"/>
                </a:lnTo>
                <a:lnTo>
                  <a:pt x="227" y="561"/>
                </a:lnTo>
                <a:lnTo>
                  <a:pt x="157" y="561"/>
                </a:lnTo>
                <a:lnTo>
                  <a:pt x="157" y="491"/>
                </a:lnTo>
                <a:close/>
                <a:moveTo>
                  <a:pt x="524" y="386"/>
                </a:moveTo>
                <a:lnTo>
                  <a:pt x="595" y="386"/>
                </a:lnTo>
                <a:lnTo>
                  <a:pt x="595" y="455"/>
                </a:lnTo>
                <a:lnTo>
                  <a:pt x="524" y="455"/>
                </a:lnTo>
                <a:lnTo>
                  <a:pt x="524" y="386"/>
                </a:lnTo>
                <a:close/>
                <a:moveTo>
                  <a:pt x="420" y="386"/>
                </a:moveTo>
                <a:lnTo>
                  <a:pt x="489" y="386"/>
                </a:lnTo>
                <a:lnTo>
                  <a:pt x="489" y="455"/>
                </a:lnTo>
                <a:lnTo>
                  <a:pt x="420" y="455"/>
                </a:lnTo>
                <a:lnTo>
                  <a:pt x="420" y="386"/>
                </a:lnTo>
                <a:close/>
                <a:moveTo>
                  <a:pt x="315" y="386"/>
                </a:moveTo>
                <a:lnTo>
                  <a:pt x="384" y="386"/>
                </a:lnTo>
                <a:lnTo>
                  <a:pt x="384" y="455"/>
                </a:lnTo>
                <a:lnTo>
                  <a:pt x="315" y="455"/>
                </a:lnTo>
                <a:lnTo>
                  <a:pt x="315" y="386"/>
                </a:lnTo>
                <a:close/>
                <a:moveTo>
                  <a:pt x="209" y="386"/>
                </a:moveTo>
                <a:lnTo>
                  <a:pt x="280" y="386"/>
                </a:lnTo>
                <a:lnTo>
                  <a:pt x="280" y="455"/>
                </a:lnTo>
                <a:lnTo>
                  <a:pt x="209" y="455"/>
                </a:lnTo>
                <a:lnTo>
                  <a:pt x="209" y="386"/>
                </a:lnTo>
                <a:close/>
                <a:moveTo>
                  <a:pt x="104" y="386"/>
                </a:moveTo>
                <a:lnTo>
                  <a:pt x="174" y="386"/>
                </a:lnTo>
                <a:lnTo>
                  <a:pt x="174" y="455"/>
                </a:lnTo>
                <a:lnTo>
                  <a:pt x="104" y="455"/>
                </a:lnTo>
                <a:lnTo>
                  <a:pt x="104" y="386"/>
                </a:lnTo>
                <a:close/>
                <a:moveTo>
                  <a:pt x="69" y="315"/>
                </a:moveTo>
                <a:lnTo>
                  <a:pt x="56" y="318"/>
                </a:lnTo>
                <a:lnTo>
                  <a:pt x="44" y="326"/>
                </a:lnTo>
                <a:lnTo>
                  <a:pt x="36" y="336"/>
                </a:lnTo>
                <a:lnTo>
                  <a:pt x="34" y="351"/>
                </a:lnTo>
                <a:lnTo>
                  <a:pt x="34" y="702"/>
                </a:lnTo>
                <a:lnTo>
                  <a:pt x="36" y="715"/>
                </a:lnTo>
                <a:lnTo>
                  <a:pt x="44" y="726"/>
                </a:lnTo>
                <a:lnTo>
                  <a:pt x="56" y="733"/>
                </a:lnTo>
                <a:lnTo>
                  <a:pt x="69" y="736"/>
                </a:lnTo>
                <a:lnTo>
                  <a:pt x="630" y="736"/>
                </a:lnTo>
                <a:lnTo>
                  <a:pt x="643" y="733"/>
                </a:lnTo>
                <a:lnTo>
                  <a:pt x="654" y="726"/>
                </a:lnTo>
                <a:lnTo>
                  <a:pt x="662" y="715"/>
                </a:lnTo>
                <a:lnTo>
                  <a:pt x="664" y="702"/>
                </a:lnTo>
                <a:lnTo>
                  <a:pt x="664" y="351"/>
                </a:lnTo>
                <a:lnTo>
                  <a:pt x="662" y="336"/>
                </a:lnTo>
                <a:lnTo>
                  <a:pt x="654" y="326"/>
                </a:lnTo>
                <a:lnTo>
                  <a:pt x="643" y="318"/>
                </a:lnTo>
                <a:lnTo>
                  <a:pt x="630" y="315"/>
                </a:lnTo>
                <a:lnTo>
                  <a:pt x="69" y="315"/>
                </a:lnTo>
                <a:close/>
                <a:moveTo>
                  <a:pt x="69" y="280"/>
                </a:moveTo>
                <a:lnTo>
                  <a:pt x="630" y="280"/>
                </a:lnTo>
                <a:lnTo>
                  <a:pt x="651" y="284"/>
                </a:lnTo>
                <a:lnTo>
                  <a:pt x="671" y="294"/>
                </a:lnTo>
                <a:lnTo>
                  <a:pt x="687" y="309"/>
                </a:lnTo>
                <a:lnTo>
                  <a:pt x="696" y="328"/>
                </a:lnTo>
                <a:lnTo>
                  <a:pt x="700" y="351"/>
                </a:lnTo>
                <a:lnTo>
                  <a:pt x="700" y="702"/>
                </a:lnTo>
                <a:lnTo>
                  <a:pt x="696" y="724"/>
                </a:lnTo>
                <a:lnTo>
                  <a:pt x="687" y="742"/>
                </a:lnTo>
                <a:lnTo>
                  <a:pt x="671" y="758"/>
                </a:lnTo>
                <a:lnTo>
                  <a:pt x="651" y="767"/>
                </a:lnTo>
                <a:lnTo>
                  <a:pt x="630" y="771"/>
                </a:lnTo>
                <a:lnTo>
                  <a:pt x="69" y="771"/>
                </a:lnTo>
                <a:lnTo>
                  <a:pt x="47" y="767"/>
                </a:lnTo>
                <a:lnTo>
                  <a:pt x="27" y="758"/>
                </a:lnTo>
                <a:lnTo>
                  <a:pt x="13" y="742"/>
                </a:lnTo>
                <a:lnTo>
                  <a:pt x="2" y="724"/>
                </a:lnTo>
                <a:lnTo>
                  <a:pt x="0" y="702"/>
                </a:lnTo>
                <a:lnTo>
                  <a:pt x="0" y="351"/>
                </a:lnTo>
                <a:lnTo>
                  <a:pt x="2" y="328"/>
                </a:lnTo>
                <a:lnTo>
                  <a:pt x="13" y="309"/>
                </a:lnTo>
                <a:lnTo>
                  <a:pt x="27" y="294"/>
                </a:lnTo>
                <a:lnTo>
                  <a:pt x="47" y="284"/>
                </a:lnTo>
                <a:lnTo>
                  <a:pt x="69" y="280"/>
                </a:lnTo>
                <a:close/>
                <a:moveTo>
                  <a:pt x="349" y="0"/>
                </a:moveTo>
                <a:lnTo>
                  <a:pt x="489" y="140"/>
                </a:lnTo>
                <a:lnTo>
                  <a:pt x="209" y="140"/>
                </a:lnTo>
                <a:lnTo>
                  <a:pt x="34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8" name="Freeform 9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811094" y="9158519"/>
            <a:ext cx="402732" cy="442947"/>
          </a:xfrm>
          <a:custGeom>
            <a:avLst/>
            <a:gdLst>
              <a:gd name="T0" fmla="*/ 491 w 701"/>
              <a:gd name="T1" fmla="*/ 631 h 771"/>
              <a:gd name="T2" fmla="*/ 210 w 701"/>
              <a:gd name="T3" fmla="*/ 631 h 771"/>
              <a:gd name="T4" fmla="*/ 508 w 701"/>
              <a:gd name="T5" fmla="*/ 315 h 771"/>
              <a:gd name="T6" fmla="*/ 192 w 701"/>
              <a:gd name="T7" fmla="*/ 386 h 771"/>
              <a:gd name="T8" fmla="*/ 473 w 701"/>
              <a:gd name="T9" fmla="*/ 211 h 771"/>
              <a:gd name="T10" fmla="*/ 543 w 701"/>
              <a:gd name="T11" fmla="*/ 280 h 771"/>
              <a:gd name="T12" fmla="*/ 473 w 701"/>
              <a:gd name="T13" fmla="*/ 211 h 771"/>
              <a:gd name="T14" fmla="*/ 438 w 701"/>
              <a:gd name="T15" fmla="*/ 211 h 771"/>
              <a:gd name="T16" fmla="*/ 367 w 701"/>
              <a:gd name="T17" fmla="*/ 280 h 771"/>
              <a:gd name="T18" fmla="*/ 263 w 701"/>
              <a:gd name="T19" fmla="*/ 211 h 771"/>
              <a:gd name="T20" fmla="*/ 332 w 701"/>
              <a:gd name="T21" fmla="*/ 280 h 771"/>
              <a:gd name="T22" fmla="*/ 263 w 701"/>
              <a:gd name="T23" fmla="*/ 211 h 771"/>
              <a:gd name="T24" fmla="*/ 227 w 701"/>
              <a:gd name="T25" fmla="*/ 211 h 771"/>
              <a:gd name="T26" fmla="*/ 158 w 701"/>
              <a:gd name="T27" fmla="*/ 280 h 771"/>
              <a:gd name="T28" fmla="*/ 526 w 701"/>
              <a:gd name="T29" fmla="*/ 104 h 771"/>
              <a:gd name="T30" fmla="*/ 595 w 701"/>
              <a:gd name="T31" fmla="*/ 175 h 771"/>
              <a:gd name="T32" fmla="*/ 526 w 701"/>
              <a:gd name="T33" fmla="*/ 104 h 771"/>
              <a:gd name="T34" fmla="*/ 491 w 701"/>
              <a:gd name="T35" fmla="*/ 104 h 771"/>
              <a:gd name="T36" fmla="*/ 420 w 701"/>
              <a:gd name="T37" fmla="*/ 175 h 771"/>
              <a:gd name="T38" fmla="*/ 315 w 701"/>
              <a:gd name="T39" fmla="*/ 104 h 771"/>
              <a:gd name="T40" fmla="*/ 386 w 701"/>
              <a:gd name="T41" fmla="*/ 175 h 771"/>
              <a:gd name="T42" fmla="*/ 315 w 701"/>
              <a:gd name="T43" fmla="*/ 104 h 771"/>
              <a:gd name="T44" fmla="*/ 280 w 701"/>
              <a:gd name="T45" fmla="*/ 104 h 771"/>
              <a:gd name="T46" fmla="*/ 210 w 701"/>
              <a:gd name="T47" fmla="*/ 175 h 771"/>
              <a:gd name="T48" fmla="*/ 104 w 701"/>
              <a:gd name="T49" fmla="*/ 104 h 771"/>
              <a:gd name="T50" fmla="*/ 175 w 701"/>
              <a:gd name="T51" fmla="*/ 175 h 771"/>
              <a:gd name="T52" fmla="*/ 104 w 701"/>
              <a:gd name="T53" fmla="*/ 104 h 771"/>
              <a:gd name="T54" fmla="*/ 56 w 701"/>
              <a:gd name="T55" fmla="*/ 38 h 771"/>
              <a:gd name="T56" fmla="*/ 38 w 701"/>
              <a:gd name="T57" fmla="*/ 56 h 771"/>
              <a:gd name="T58" fmla="*/ 35 w 701"/>
              <a:gd name="T59" fmla="*/ 420 h 771"/>
              <a:gd name="T60" fmla="*/ 45 w 701"/>
              <a:gd name="T61" fmla="*/ 445 h 771"/>
              <a:gd name="T62" fmla="*/ 70 w 701"/>
              <a:gd name="T63" fmla="*/ 455 h 771"/>
              <a:gd name="T64" fmla="*/ 644 w 701"/>
              <a:gd name="T65" fmla="*/ 453 h 771"/>
              <a:gd name="T66" fmla="*/ 663 w 701"/>
              <a:gd name="T67" fmla="*/ 434 h 771"/>
              <a:gd name="T68" fmla="*/ 666 w 701"/>
              <a:gd name="T69" fmla="*/ 70 h 771"/>
              <a:gd name="T70" fmla="*/ 655 w 701"/>
              <a:gd name="T71" fmla="*/ 46 h 771"/>
              <a:gd name="T72" fmla="*/ 631 w 701"/>
              <a:gd name="T73" fmla="*/ 35 h 771"/>
              <a:gd name="T74" fmla="*/ 70 w 701"/>
              <a:gd name="T75" fmla="*/ 0 h 771"/>
              <a:gd name="T76" fmla="*/ 653 w 701"/>
              <a:gd name="T77" fmla="*/ 4 h 771"/>
              <a:gd name="T78" fmla="*/ 687 w 701"/>
              <a:gd name="T79" fmla="*/ 28 h 771"/>
              <a:gd name="T80" fmla="*/ 701 w 701"/>
              <a:gd name="T81" fmla="*/ 70 h 771"/>
              <a:gd name="T82" fmla="*/ 697 w 701"/>
              <a:gd name="T83" fmla="*/ 442 h 771"/>
              <a:gd name="T84" fmla="*/ 672 w 701"/>
              <a:gd name="T85" fmla="*/ 478 h 771"/>
              <a:gd name="T86" fmla="*/ 631 w 701"/>
              <a:gd name="T87" fmla="*/ 491 h 771"/>
              <a:gd name="T88" fmla="*/ 48 w 701"/>
              <a:gd name="T89" fmla="*/ 487 h 771"/>
              <a:gd name="T90" fmla="*/ 13 w 701"/>
              <a:gd name="T91" fmla="*/ 462 h 771"/>
              <a:gd name="T92" fmla="*/ 0 w 701"/>
              <a:gd name="T93" fmla="*/ 420 h 771"/>
              <a:gd name="T94" fmla="*/ 4 w 701"/>
              <a:gd name="T95" fmla="*/ 48 h 771"/>
              <a:gd name="T96" fmla="*/ 28 w 701"/>
              <a:gd name="T97" fmla="*/ 13 h 771"/>
              <a:gd name="T98" fmla="*/ 70 w 701"/>
              <a:gd name="T9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01" h="771">
                <a:moveTo>
                  <a:pt x="210" y="631"/>
                </a:moveTo>
                <a:lnTo>
                  <a:pt x="491" y="631"/>
                </a:lnTo>
                <a:lnTo>
                  <a:pt x="350" y="771"/>
                </a:lnTo>
                <a:lnTo>
                  <a:pt x="210" y="631"/>
                </a:lnTo>
                <a:close/>
                <a:moveTo>
                  <a:pt x="192" y="315"/>
                </a:moveTo>
                <a:lnTo>
                  <a:pt x="508" y="315"/>
                </a:lnTo>
                <a:lnTo>
                  <a:pt x="508" y="386"/>
                </a:lnTo>
                <a:lnTo>
                  <a:pt x="192" y="386"/>
                </a:lnTo>
                <a:lnTo>
                  <a:pt x="192" y="315"/>
                </a:lnTo>
                <a:close/>
                <a:moveTo>
                  <a:pt x="473" y="211"/>
                </a:moveTo>
                <a:lnTo>
                  <a:pt x="543" y="211"/>
                </a:lnTo>
                <a:lnTo>
                  <a:pt x="543" y="280"/>
                </a:lnTo>
                <a:lnTo>
                  <a:pt x="473" y="280"/>
                </a:lnTo>
                <a:lnTo>
                  <a:pt x="473" y="211"/>
                </a:lnTo>
                <a:close/>
                <a:moveTo>
                  <a:pt x="367" y="211"/>
                </a:moveTo>
                <a:lnTo>
                  <a:pt x="438" y="211"/>
                </a:lnTo>
                <a:lnTo>
                  <a:pt x="438" y="280"/>
                </a:lnTo>
                <a:lnTo>
                  <a:pt x="367" y="280"/>
                </a:lnTo>
                <a:lnTo>
                  <a:pt x="367" y="211"/>
                </a:lnTo>
                <a:close/>
                <a:moveTo>
                  <a:pt x="263" y="211"/>
                </a:moveTo>
                <a:lnTo>
                  <a:pt x="332" y="211"/>
                </a:lnTo>
                <a:lnTo>
                  <a:pt x="332" y="280"/>
                </a:lnTo>
                <a:lnTo>
                  <a:pt x="263" y="280"/>
                </a:lnTo>
                <a:lnTo>
                  <a:pt x="263" y="211"/>
                </a:lnTo>
                <a:close/>
                <a:moveTo>
                  <a:pt x="158" y="211"/>
                </a:moveTo>
                <a:lnTo>
                  <a:pt x="227" y="211"/>
                </a:lnTo>
                <a:lnTo>
                  <a:pt x="227" y="280"/>
                </a:lnTo>
                <a:lnTo>
                  <a:pt x="158" y="280"/>
                </a:lnTo>
                <a:lnTo>
                  <a:pt x="158" y="211"/>
                </a:lnTo>
                <a:close/>
                <a:moveTo>
                  <a:pt x="526" y="104"/>
                </a:moveTo>
                <a:lnTo>
                  <a:pt x="595" y="104"/>
                </a:lnTo>
                <a:lnTo>
                  <a:pt x="595" y="175"/>
                </a:lnTo>
                <a:lnTo>
                  <a:pt x="526" y="175"/>
                </a:lnTo>
                <a:lnTo>
                  <a:pt x="526" y="104"/>
                </a:lnTo>
                <a:close/>
                <a:moveTo>
                  <a:pt x="420" y="104"/>
                </a:moveTo>
                <a:lnTo>
                  <a:pt x="491" y="104"/>
                </a:lnTo>
                <a:lnTo>
                  <a:pt x="491" y="175"/>
                </a:lnTo>
                <a:lnTo>
                  <a:pt x="420" y="175"/>
                </a:lnTo>
                <a:lnTo>
                  <a:pt x="420" y="104"/>
                </a:lnTo>
                <a:close/>
                <a:moveTo>
                  <a:pt x="315" y="104"/>
                </a:moveTo>
                <a:lnTo>
                  <a:pt x="386" y="104"/>
                </a:lnTo>
                <a:lnTo>
                  <a:pt x="386" y="175"/>
                </a:lnTo>
                <a:lnTo>
                  <a:pt x="315" y="175"/>
                </a:lnTo>
                <a:lnTo>
                  <a:pt x="315" y="104"/>
                </a:lnTo>
                <a:close/>
                <a:moveTo>
                  <a:pt x="210" y="104"/>
                </a:moveTo>
                <a:lnTo>
                  <a:pt x="280" y="104"/>
                </a:lnTo>
                <a:lnTo>
                  <a:pt x="280" y="175"/>
                </a:lnTo>
                <a:lnTo>
                  <a:pt x="210" y="175"/>
                </a:lnTo>
                <a:lnTo>
                  <a:pt x="210" y="104"/>
                </a:lnTo>
                <a:close/>
                <a:moveTo>
                  <a:pt x="104" y="104"/>
                </a:moveTo>
                <a:lnTo>
                  <a:pt x="175" y="104"/>
                </a:lnTo>
                <a:lnTo>
                  <a:pt x="175" y="175"/>
                </a:lnTo>
                <a:lnTo>
                  <a:pt x="104" y="175"/>
                </a:lnTo>
                <a:lnTo>
                  <a:pt x="104" y="104"/>
                </a:lnTo>
                <a:close/>
                <a:moveTo>
                  <a:pt x="70" y="35"/>
                </a:moveTo>
                <a:lnTo>
                  <a:pt x="56" y="38"/>
                </a:lnTo>
                <a:lnTo>
                  <a:pt x="45" y="46"/>
                </a:lnTo>
                <a:lnTo>
                  <a:pt x="38" y="56"/>
                </a:lnTo>
                <a:lnTo>
                  <a:pt x="35" y="70"/>
                </a:lnTo>
                <a:lnTo>
                  <a:pt x="35" y="420"/>
                </a:lnTo>
                <a:lnTo>
                  <a:pt x="38" y="434"/>
                </a:lnTo>
                <a:lnTo>
                  <a:pt x="45" y="445"/>
                </a:lnTo>
                <a:lnTo>
                  <a:pt x="56" y="453"/>
                </a:lnTo>
                <a:lnTo>
                  <a:pt x="70" y="455"/>
                </a:lnTo>
                <a:lnTo>
                  <a:pt x="631" y="455"/>
                </a:lnTo>
                <a:lnTo>
                  <a:pt x="644" y="453"/>
                </a:lnTo>
                <a:lnTo>
                  <a:pt x="655" y="445"/>
                </a:lnTo>
                <a:lnTo>
                  <a:pt x="663" y="434"/>
                </a:lnTo>
                <a:lnTo>
                  <a:pt x="666" y="420"/>
                </a:lnTo>
                <a:lnTo>
                  <a:pt x="666" y="70"/>
                </a:lnTo>
                <a:lnTo>
                  <a:pt x="663" y="56"/>
                </a:lnTo>
                <a:lnTo>
                  <a:pt x="655" y="46"/>
                </a:lnTo>
                <a:lnTo>
                  <a:pt x="644" y="38"/>
                </a:lnTo>
                <a:lnTo>
                  <a:pt x="631" y="35"/>
                </a:lnTo>
                <a:lnTo>
                  <a:pt x="70" y="35"/>
                </a:lnTo>
                <a:close/>
                <a:moveTo>
                  <a:pt x="70" y="0"/>
                </a:moveTo>
                <a:lnTo>
                  <a:pt x="631" y="0"/>
                </a:lnTo>
                <a:lnTo>
                  <a:pt x="653" y="4"/>
                </a:lnTo>
                <a:lnTo>
                  <a:pt x="672" y="13"/>
                </a:lnTo>
                <a:lnTo>
                  <a:pt x="687" y="28"/>
                </a:lnTo>
                <a:lnTo>
                  <a:pt x="697" y="48"/>
                </a:lnTo>
                <a:lnTo>
                  <a:pt x="701" y="70"/>
                </a:lnTo>
                <a:lnTo>
                  <a:pt x="701" y="420"/>
                </a:lnTo>
                <a:lnTo>
                  <a:pt x="697" y="442"/>
                </a:lnTo>
                <a:lnTo>
                  <a:pt x="687" y="462"/>
                </a:lnTo>
                <a:lnTo>
                  <a:pt x="672" y="478"/>
                </a:lnTo>
                <a:lnTo>
                  <a:pt x="653" y="487"/>
                </a:lnTo>
                <a:lnTo>
                  <a:pt x="631" y="491"/>
                </a:lnTo>
                <a:lnTo>
                  <a:pt x="70" y="491"/>
                </a:lnTo>
                <a:lnTo>
                  <a:pt x="48" y="487"/>
                </a:lnTo>
                <a:lnTo>
                  <a:pt x="28" y="478"/>
                </a:lnTo>
                <a:lnTo>
                  <a:pt x="13" y="462"/>
                </a:lnTo>
                <a:lnTo>
                  <a:pt x="4" y="442"/>
                </a:lnTo>
                <a:lnTo>
                  <a:pt x="0" y="420"/>
                </a:lnTo>
                <a:lnTo>
                  <a:pt x="0" y="70"/>
                </a:lnTo>
                <a:lnTo>
                  <a:pt x="4" y="48"/>
                </a:lnTo>
                <a:lnTo>
                  <a:pt x="13" y="28"/>
                </a:lnTo>
                <a:lnTo>
                  <a:pt x="28" y="13"/>
                </a:lnTo>
                <a:lnTo>
                  <a:pt x="48" y="4"/>
                </a:lnTo>
                <a:lnTo>
                  <a:pt x="7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9" name="Freeform 9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53842" y="9198448"/>
            <a:ext cx="442947" cy="363092"/>
          </a:xfrm>
          <a:custGeom>
            <a:avLst/>
            <a:gdLst>
              <a:gd name="T0" fmla="*/ 213 w 771"/>
              <a:gd name="T1" fmla="*/ 596 h 632"/>
              <a:gd name="T2" fmla="*/ 385 w 771"/>
              <a:gd name="T3" fmla="*/ 395 h 632"/>
              <a:gd name="T4" fmla="*/ 390 w 771"/>
              <a:gd name="T5" fmla="*/ 351 h 632"/>
              <a:gd name="T6" fmla="*/ 398 w 771"/>
              <a:gd name="T7" fmla="*/ 357 h 632"/>
              <a:gd name="T8" fmla="*/ 608 w 771"/>
              <a:gd name="T9" fmla="*/ 603 h 632"/>
              <a:gd name="T10" fmla="*/ 611 w 771"/>
              <a:gd name="T11" fmla="*/ 605 h 632"/>
              <a:gd name="T12" fmla="*/ 612 w 771"/>
              <a:gd name="T13" fmla="*/ 613 h 632"/>
              <a:gd name="T14" fmla="*/ 610 w 771"/>
              <a:gd name="T15" fmla="*/ 624 h 632"/>
              <a:gd name="T16" fmla="*/ 601 w 771"/>
              <a:gd name="T17" fmla="*/ 630 h 632"/>
              <a:gd name="T18" fmla="*/ 175 w 771"/>
              <a:gd name="T19" fmla="*/ 632 h 632"/>
              <a:gd name="T20" fmla="*/ 165 w 771"/>
              <a:gd name="T21" fmla="*/ 628 h 632"/>
              <a:gd name="T22" fmla="*/ 158 w 771"/>
              <a:gd name="T23" fmla="*/ 618 h 632"/>
              <a:gd name="T24" fmla="*/ 158 w 771"/>
              <a:gd name="T25" fmla="*/ 609 h 632"/>
              <a:gd name="T26" fmla="*/ 162 w 771"/>
              <a:gd name="T27" fmla="*/ 603 h 632"/>
              <a:gd name="T28" fmla="*/ 372 w 771"/>
              <a:gd name="T29" fmla="*/ 357 h 632"/>
              <a:gd name="T30" fmla="*/ 375 w 771"/>
              <a:gd name="T31" fmla="*/ 354 h 632"/>
              <a:gd name="T32" fmla="*/ 385 w 771"/>
              <a:gd name="T33" fmla="*/ 350 h 632"/>
              <a:gd name="T34" fmla="*/ 754 w 771"/>
              <a:gd name="T35" fmla="*/ 0 h 632"/>
              <a:gd name="T36" fmla="*/ 763 w 771"/>
              <a:gd name="T37" fmla="*/ 3 h 632"/>
              <a:gd name="T38" fmla="*/ 769 w 771"/>
              <a:gd name="T39" fmla="*/ 12 h 632"/>
              <a:gd name="T40" fmla="*/ 771 w 771"/>
              <a:gd name="T41" fmla="*/ 508 h 632"/>
              <a:gd name="T42" fmla="*/ 767 w 771"/>
              <a:gd name="T43" fmla="*/ 519 h 632"/>
              <a:gd name="T44" fmla="*/ 759 w 771"/>
              <a:gd name="T45" fmla="*/ 526 h 632"/>
              <a:gd name="T46" fmla="*/ 612 w 771"/>
              <a:gd name="T47" fmla="*/ 526 h 632"/>
              <a:gd name="T48" fmla="*/ 603 w 771"/>
              <a:gd name="T49" fmla="*/ 523 h 632"/>
              <a:gd name="T50" fmla="*/ 597 w 771"/>
              <a:gd name="T51" fmla="*/ 514 h 632"/>
              <a:gd name="T52" fmla="*/ 597 w 771"/>
              <a:gd name="T53" fmla="*/ 503 h 632"/>
              <a:gd name="T54" fmla="*/ 603 w 771"/>
              <a:gd name="T55" fmla="*/ 494 h 632"/>
              <a:gd name="T56" fmla="*/ 612 w 771"/>
              <a:gd name="T57" fmla="*/ 491 h 632"/>
              <a:gd name="T58" fmla="*/ 735 w 771"/>
              <a:gd name="T59" fmla="*/ 34 h 632"/>
              <a:gd name="T60" fmla="*/ 35 w 771"/>
              <a:gd name="T61" fmla="*/ 491 h 632"/>
              <a:gd name="T62" fmla="*/ 163 w 771"/>
              <a:gd name="T63" fmla="*/ 491 h 632"/>
              <a:gd name="T64" fmla="*/ 171 w 771"/>
              <a:gd name="T65" fmla="*/ 498 h 632"/>
              <a:gd name="T66" fmla="*/ 175 w 771"/>
              <a:gd name="T67" fmla="*/ 508 h 632"/>
              <a:gd name="T68" fmla="*/ 171 w 771"/>
              <a:gd name="T69" fmla="*/ 519 h 632"/>
              <a:gd name="T70" fmla="*/ 163 w 771"/>
              <a:gd name="T71" fmla="*/ 526 h 632"/>
              <a:gd name="T72" fmla="*/ 17 w 771"/>
              <a:gd name="T73" fmla="*/ 526 h 632"/>
              <a:gd name="T74" fmla="*/ 6 w 771"/>
              <a:gd name="T75" fmla="*/ 523 h 632"/>
              <a:gd name="T76" fmla="*/ 1 w 771"/>
              <a:gd name="T77" fmla="*/ 514 h 632"/>
              <a:gd name="T78" fmla="*/ 0 w 771"/>
              <a:gd name="T79" fmla="*/ 17 h 632"/>
              <a:gd name="T80" fmla="*/ 2 w 771"/>
              <a:gd name="T81" fmla="*/ 7 h 632"/>
              <a:gd name="T82" fmla="*/ 12 w 771"/>
              <a:gd name="T83" fmla="*/ 0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1" h="632">
                <a:moveTo>
                  <a:pt x="385" y="395"/>
                </a:moveTo>
                <a:lnTo>
                  <a:pt x="213" y="596"/>
                </a:lnTo>
                <a:lnTo>
                  <a:pt x="557" y="596"/>
                </a:lnTo>
                <a:lnTo>
                  <a:pt x="385" y="395"/>
                </a:lnTo>
                <a:close/>
                <a:moveTo>
                  <a:pt x="385" y="350"/>
                </a:moveTo>
                <a:lnTo>
                  <a:pt x="390" y="351"/>
                </a:lnTo>
                <a:lnTo>
                  <a:pt x="395" y="354"/>
                </a:lnTo>
                <a:lnTo>
                  <a:pt x="398" y="357"/>
                </a:lnTo>
                <a:lnTo>
                  <a:pt x="399" y="357"/>
                </a:lnTo>
                <a:lnTo>
                  <a:pt x="608" y="603"/>
                </a:lnTo>
                <a:lnTo>
                  <a:pt x="608" y="603"/>
                </a:lnTo>
                <a:lnTo>
                  <a:pt x="611" y="605"/>
                </a:lnTo>
                <a:lnTo>
                  <a:pt x="612" y="609"/>
                </a:lnTo>
                <a:lnTo>
                  <a:pt x="612" y="613"/>
                </a:lnTo>
                <a:lnTo>
                  <a:pt x="612" y="618"/>
                </a:lnTo>
                <a:lnTo>
                  <a:pt x="610" y="624"/>
                </a:lnTo>
                <a:lnTo>
                  <a:pt x="606" y="628"/>
                </a:lnTo>
                <a:lnTo>
                  <a:pt x="601" y="630"/>
                </a:lnTo>
                <a:lnTo>
                  <a:pt x="595" y="632"/>
                </a:lnTo>
                <a:lnTo>
                  <a:pt x="175" y="632"/>
                </a:lnTo>
                <a:lnTo>
                  <a:pt x="170" y="630"/>
                </a:lnTo>
                <a:lnTo>
                  <a:pt x="165" y="628"/>
                </a:lnTo>
                <a:lnTo>
                  <a:pt x="161" y="624"/>
                </a:lnTo>
                <a:lnTo>
                  <a:pt x="158" y="618"/>
                </a:lnTo>
                <a:lnTo>
                  <a:pt x="157" y="613"/>
                </a:lnTo>
                <a:lnTo>
                  <a:pt x="158" y="609"/>
                </a:lnTo>
                <a:lnTo>
                  <a:pt x="160" y="605"/>
                </a:lnTo>
                <a:lnTo>
                  <a:pt x="162" y="603"/>
                </a:lnTo>
                <a:lnTo>
                  <a:pt x="162" y="603"/>
                </a:lnTo>
                <a:lnTo>
                  <a:pt x="372" y="357"/>
                </a:lnTo>
                <a:lnTo>
                  <a:pt x="372" y="357"/>
                </a:lnTo>
                <a:lnTo>
                  <a:pt x="375" y="354"/>
                </a:lnTo>
                <a:lnTo>
                  <a:pt x="381" y="351"/>
                </a:lnTo>
                <a:lnTo>
                  <a:pt x="385" y="350"/>
                </a:lnTo>
                <a:close/>
                <a:moveTo>
                  <a:pt x="17" y="0"/>
                </a:moveTo>
                <a:lnTo>
                  <a:pt x="754" y="0"/>
                </a:lnTo>
                <a:lnTo>
                  <a:pt x="759" y="0"/>
                </a:lnTo>
                <a:lnTo>
                  <a:pt x="763" y="3"/>
                </a:lnTo>
                <a:lnTo>
                  <a:pt x="767" y="7"/>
                </a:lnTo>
                <a:lnTo>
                  <a:pt x="769" y="12"/>
                </a:lnTo>
                <a:lnTo>
                  <a:pt x="771" y="17"/>
                </a:lnTo>
                <a:lnTo>
                  <a:pt x="771" y="508"/>
                </a:lnTo>
                <a:lnTo>
                  <a:pt x="769" y="514"/>
                </a:lnTo>
                <a:lnTo>
                  <a:pt x="767" y="519"/>
                </a:lnTo>
                <a:lnTo>
                  <a:pt x="763" y="523"/>
                </a:lnTo>
                <a:lnTo>
                  <a:pt x="759" y="526"/>
                </a:lnTo>
                <a:lnTo>
                  <a:pt x="754" y="526"/>
                </a:lnTo>
                <a:lnTo>
                  <a:pt x="612" y="526"/>
                </a:lnTo>
                <a:lnTo>
                  <a:pt x="607" y="526"/>
                </a:lnTo>
                <a:lnTo>
                  <a:pt x="603" y="523"/>
                </a:lnTo>
                <a:lnTo>
                  <a:pt x="599" y="519"/>
                </a:lnTo>
                <a:lnTo>
                  <a:pt x="597" y="514"/>
                </a:lnTo>
                <a:lnTo>
                  <a:pt x="595" y="508"/>
                </a:lnTo>
                <a:lnTo>
                  <a:pt x="597" y="503"/>
                </a:lnTo>
                <a:lnTo>
                  <a:pt x="599" y="498"/>
                </a:lnTo>
                <a:lnTo>
                  <a:pt x="603" y="494"/>
                </a:lnTo>
                <a:lnTo>
                  <a:pt x="607" y="491"/>
                </a:lnTo>
                <a:lnTo>
                  <a:pt x="612" y="491"/>
                </a:lnTo>
                <a:lnTo>
                  <a:pt x="735" y="491"/>
                </a:lnTo>
                <a:lnTo>
                  <a:pt x="735" y="34"/>
                </a:lnTo>
                <a:lnTo>
                  <a:pt x="35" y="34"/>
                </a:lnTo>
                <a:lnTo>
                  <a:pt x="35" y="491"/>
                </a:lnTo>
                <a:lnTo>
                  <a:pt x="157" y="491"/>
                </a:lnTo>
                <a:lnTo>
                  <a:pt x="163" y="491"/>
                </a:lnTo>
                <a:lnTo>
                  <a:pt x="167" y="494"/>
                </a:lnTo>
                <a:lnTo>
                  <a:pt x="171" y="498"/>
                </a:lnTo>
                <a:lnTo>
                  <a:pt x="174" y="503"/>
                </a:lnTo>
                <a:lnTo>
                  <a:pt x="175" y="508"/>
                </a:lnTo>
                <a:lnTo>
                  <a:pt x="174" y="514"/>
                </a:lnTo>
                <a:lnTo>
                  <a:pt x="171" y="519"/>
                </a:lnTo>
                <a:lnTo>
                  <a:pt x="167" y="523"/>
                </a:lnTo>
                <a:lnTo>
                  <a:pt x="163" y="526"/>
                </a:lnTo>
                <a:lnTo>
                  <a:pt x="157" y="526"/>
                </a:lnTo>
                <a:lnTo>
                  <a:pt x="17" y="526"/>
                </a:lnTo>
                <a:lnTo>
                  <a:pt x="12" y="526"/>
                </a:lnTo>
                <a:lnTo>
                  <a:pt x="6" y="523"/>
                </a:lnTo>
                <a:lnTo>
                  <a:pt x="2" y="519"/>
                </a:lnTo>
                <a:lnTo>
                  <a:pt x="1" y="514"/>
                </a:lnTo>
                <a:lnTo>
                  <a:pt x="0" y="508"/>
                </a:lnTo>
                <a:lnTo>
                  <a:pt x="0" y="17"/>
                </a:lnTo>
                <a:lnTo>
                  <a:pt x="1" y="12"/>
                </a:lnTo>
                <a:lnTo>
                  <a:pt x="2" y="7"/>
                </a:lnTo>
                <a:lnTo>
                  <a:pt x="6" y="3"/>
                </a:lnTo>
                <a:lnTo>
                  <a:pt x="12" y="0"/>
                </a:lnTo>
                <a:lnTo>
                  <a:pt x="1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0" name="Freeform 9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36804" y="9158233"/>
            <a:ext cx="442947" cy="443522"/>
          </a:xfrm>
          <a:custGeom>
            <a:avLst/>
            <a:gdLst>
              <a:gd name="T0" fmla="*/ 534 w 771"/>
              <a:gd name="T1" fmla="*/ 292 h 772"/>
              <a:gd name="T2" fmla="*/ 560 w 771"/>
              <a:gd name="T3" fmla="*/ 385 h 772"/>
              <a:gd name="T4" fmla="*/ 538 w 771"/>
              <a:gd name="T5" fmla="*/ 473 h 772"/>
              <a:gd name="T6" fmla="*/ 437 w 771"/>
              <a:gd name="T7" fmla="*/ 732 h 772"/>
              <a:gd name="T8" fmla="*/ 576 w 771"/>
              <a:gd name="T9" fmla="*/ 680 h 772"/>
              <a:gd name="T10" fmla="*/ 679 w 771"/>
              <a:gd name="T11" fmla="*/ 577 h 772"/>
              <a:gd name="T12" fmla="*/ 731 w 771"/>
              <a:gd name="T13" fmla="*/ 438 h 772"/>
              <a:gd name="T14" fmla="*/ 722 w 771"/>
              <a:gd name="T15" fmla="*/ 290 h 772"/>
              <a:gd name="T16" fmla="*/ 386 w 771"/>
              <a:gd name="T17" fmla="*/ 245 h 772"/>
              <a:gd name="T18" fmla="*/ 298 w 771"/>
              <a:gd name="T19" fmla="*/ 277 h 772"/>
              <a:gd name="T20" fmla="*/ 249 w 771"/>
              <a:gd name="T21" fmla="*/ 354 h 772"/>
              <a:gd name="T22" fmla="*/ 252 w 771"/>
              <a:gd name="T23" fmla="*/ 430 h 772"/>
              <a:gd name="T24" fmla="*/ 263 w 771"/>
              <a:gd name="T25" fmla="*/ 453 h 772"/>
              <a:gd name="T26" fmla="*/ 326 w 771"/>
              <a:gd name="T27" fmla="*/ 512 h 772"/>
              <a:gd name="T28" fmla="*/ 417 w 771"/>
              <a:gd name="T29" fmla="*/ 523 h 772"/>
              <a:gd name="T30" fmla="*/ 495 w 771"/>
              <a:gd name="T31" fmla="*/ 473 h 772"/>
              <a:gd name="T32" fmla="*/ 526 w 771"/>
              <a:gd name="T33" fmla="*/ 385 h 772"/>
              <a:gd name="T34" fmla="*/ 495 w 771"/>
              <a:gd name="T35" fmla="*/ 298 h 772"/>
              <a:gd name="T36" fmla="*/ 417 w 771"/>
              <a:gd name="T37" fmla="*/ 249 h 772"/>
              <a:gd name="T38" fmla="*/ 63 w 771"/>
              <a:gd name="T39" fmla="*/ 251 h 772"/>
              <a:gd name="T40" fmla="*/ 35 w 771"/>
              <a:gd name="T41" fmla="*/ 385 h 772"/>
              <a:gd name="T42" fmla="*/ 69 w 771"/>
              <a:gd name="T43" fmla="*/ 537 h 772"/>
              <a:gd name="T44" fmla="*/ 161 w 771"/>
              <a:gd name="T45" fmla="*/ 655 h 772"/>
              <a:gd name="T46" fmla="*/ 296 w 771"/>
              <a:gd name="T47" fmla="*/ 725 h 772"/>
              <a:gd name="T48" fmla="*/ 421 w 771"/>
              <a:gd name="T49" fmla="*/ 557 h 772"/>
              <a:gd name="T50" fmla="*/ 322 w 771"/>
              <a:gd name="T51" fmla="*/ 549 h 772"/>
              <a:gd name="T52" fmla="*/ 247 w 771"/>
              <a:gd name="T53" fmla="*/ 494 h 772"/>
              <a:gd name="T54" fmla="*/ 386 w 771"/>
              <a:gd name="T55" fmla="*/ 36 h 772"/>
              <a:gd name="T56" fmla="*/ 246 w 771"/>
              <a:gd name="T57" fmla="*/ 65 h 772"/>
              <a:gd name="T58" fmla="*/ 133 w 771"/>
              <a:gd name="T59" fmla="*/ 143 h 772"/>
              <a:gd name="T60" fmla="*/ 220 w 771"/>
              <a:gd name="T61" fmla="*/ 329 h 772"/>
              <a:gd name="T62" fmla="*/ 283 w 771"/>
              <a:gd name="T63" fmla="*/ 244 h 772"/>
              <a:gd name="T64" fmla="*/ 386 w 771"/>
              <a:gd name="T65" fmla="*/ 210 h 772"/>
              <a:gd name="T66" fmla="*/ 633 w 771"/>
              <a:gd name="T67" fmla="*/ 139 h 772"/>
              <a:gd name="T68" fmla="*/ 522 w 771"/>
              <a:gd name="T69" fmla="*/ 63 h 772"/>
              <a:gd name="T70" fmla="*/ 386 w 771"/>
              <a:gd name="T71" fmla="*/ 36 h 772"/>
              <a:gd name="T72" fmla="*/ 488 w 771"/>
              <a:gd name="T73" fmla="*/ 13 h 772"/>
              <a:gd name="T74" fmla="*/ 622 w 771"/>
              <a:gd name="T75" fmla="*/ 80 h 772"/>
              <a:gd name="T76" fmla="*/ 718 w 771"/>
              <a:gd name="T77" fmla="*/ 192 h 772"/>
              <a:gd name="T78" fmla="*/ 767 w 771"/>
              <a:gd name="T79" fmla="*/ 333 h 772"/>
              <a:gd name="T80" fmla="*/ 758 w 771"/>
              <a:gd name="T81" fmla="*/ 489 h 772"/>
              <a:gd name="T82" fmla="*/ 691 w 771"/>
              <a:gd name="T83" fmla="*/ 621 h 772"/>
              <a:gd name="T84" fmla="*/ 580 w 771"/>
              <a:gd name="T85" fmla="*/ 719 h 772"/>
              <a:gd name="T86" fmla="*/ 438 w 771"/>
              <a:gd name="T87" fmla="*/ 768 h 772"/>
              <a:gd name="T88" fmla="*/ 283 w 771"/>
              <a:gd name="T89" fmla="*/ 757 h 772"/>
              <a:gd name="T90" fmla="*/ 150 w 771"/>
              <a:gd name="T91" fmla="*/ 690 h 772"/>
              <a:gd name="T92" fmla="*/ 52 w 771"/>
              <a:gd name="T93" fmla="*/ 580 h 772"/>
              <a:gd name="T94" fmla="*/ 4 w 771"/>
              <a:gd name="T95" fmla="*/ 438 h 772"/>
              <a:gd name="T96" fmla="*/ 14 w 771"/>
              <a:gd name="T97" fmla="*/ 283 h 772"/>
              <a:gd name="T98" fmla="*/ 80 w 771"/>
              <a:gd name="T99" fmla="*/ 150 h 772"/>
              <a:gd name="T100" fmla="*/ 191 w 771"/>
              <a:gd name="T101" fmla="*/ 53 h 772"/>
              <a:gd name="T102" fmla="*/ 334 w 771"/>
              <a:gd name="T103" fmla="*/ 3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71" h="772">
                <a:moveTo>
                  <a:pt x="491" y="245"/>
                </a:moveTo>
                <a:lnTo>
                  <a:pt x="514" y="268"/>
                </a:lnTo>
                <a:lnTo>
                  <a:pt x="534" y="292"/>
                </a:lnTo>
                <a:lnTo>
                  <a:pt x="548" y="321"/>
                </a:lnTo>
                <a:lnTo>
                  <a:pt x="557" y="353"/>
                </a:lnTo>
                <a:lnTo>
                  <a:pt x="560" y="385"/>
                </a:lnTo>
                <a:lnTo>
                  <a:pt x="557" y="417"/>
                </a:lnTo>
                <a:lnTo>
                  <a:pt x="550" y="446"/>
                </a:lnTo>
                <a:lnTo>
                  <a:pt x="538" y="473"/>
                </a:lnTo>
                <a:lnTo>
                  <a:pt x="538" y="473"/>
                </a:lnTo>
                <a:lnTo>
                  <a:pt x="386" y="736"/>
                </a:lnTo>
                <a:lnTo>
                  <a:pt x="437" y="732"/>
                </a:lnTo>
                <a:lnTo>
                  <a:pt x="487" y="722"/>
                </a:lnTo>
                <a:lnTo>
                  <a:pt x="533" y="704"/>
                </a:lnTo>
                <a:lnTo>
                  <a:pt x="576" y="680"/>
                </a:lnTo>
                <a:lnTo>
                  <a:pt x="615" y="650"/>
                </a:lnTo>
                <a:lnTo>
                  <a:pt x="650" y="616"/>
                </a:lnTo>
                <a:lnTo>
                  <a:pt x="679" y="577"/>
                </a:lnTo>
                <a:lnTo>
                  <a:pt x="703" y="533"/>
                </a:lnTo>
                <a:lnTo>
                  <a:pt x="721" y="488"/>
                </a:lnTo>
                <a:lnTo>
                  <a:pt x="731" y="438"/>
                </a:lnTo>
                <a:lnTo>
                  <a:pt x="735" y="385"/>
                </a:lnTo>
                <a:lnTo>
                  <a:pt x="733" y="337"/>
                </a:lnTo>
                <a:lnTo>
                  <a:pt x="722" y="290"/>
                </a:lnTo>
                <a:lnTo>
                  <a:pt x="707" y="245"/>
                </a:lnTo>
                <a:lnTo>
                  <a:pt x="491" y="245"/>
                </a:lnTo>
                <a:close/>
                <a:moveTo>
                  <a:pt x="386" y="245"/>
                </a:moveTo>
                <a:lnTo>
                  <a:pt x="353" y="249"/>
                </a:lnTo>
                <a:lnTo>
                  <a:pt x="323" y="260"/>
                </a:lnTo>
                <a:lnTo>
                  <a:pt x="298" y="277"/>
                </a:lnTo>
                <a:lnTo>
                  <a:pt x="276" y="298"/>
                </a:lnTo>
                <a:lnTo>
                  <a:pt x="259" y="324"/>
                </a:lnTo>
                <a:lnTo>
                  <a:pt x="249" y="354"/>
                </a:lnTo>
                <a:lnTo>
                  <a:pt x="245" y="385"/>
                </a:lnTo>
                <a:lnTo>
                  <a:pt x="247" y="409"/>
                </a:lnTo>
                <a:lnTo>
                  <a:pt x="252" y="430"/>
                </a:lnTo>
                <a:lnTo>
                  <a:pt x="262" y="451"/>
                </a:lnTo>
                <a:lnTo>
                  <a:pt x="263" y="453"/>
                </a:lnTo>
                <a:lnTo>
                  <a:pt x="263" y="453"/>
                </a:lnTo>
                <a:lnTo>
                  <a:pt x="280" y="477"/>
                </a:lnTo>
                <a:lnTo>
                  <a:pt x="301" y="498"/>
                </a:lnTo>
                <a:lnTo>
                  <a:pt x="326" y="512"/>
                </a:lnTo>
                <a:lnTo>
                  <a:pt x="355" y="523"/>
                </a:lnTo>
                <a:lnTo>
                  <a:pt x="386" y="526"/>
                </a:lnTo>
                <a:lnTo>
                  <a:pt x="417" y="523"/>
                </a:lnTo>
                <a:lnTo>
                  <a:pt x="447" y="512"/>
                </a:lnTo>
                <a:lnTo>
                  <a:pt x="474" y="495"/>
                </a:lnTo>
                <a:lnTo>
                  <a:pt x="495" y="473"/>
                </a:lnTo>
                <a:lnTo>
                  <a:pt x="512" y="447"/>
                </a:lnTo>
                <a:lnTo>
                  <a:pt x="522" y="418"/>
                </a:lnTo>
                <a:lnTo>
                  <a:pt x="526" y="385"/>
                </a:lnTo>
                <a:lnTo>
                  <a:pt x="522" y="354"/>
                </a:lnTo>
                <a:lnTo>
                  <a:pt x="512" y="324"/>
                </a:lnTo>
                <a:lnTo>
                  <a:pt x="495" y="298"/>
                </a:lnTo>
                <a:lnTo>
                  <a:pt x="474" y="277"/>
                </a:lnTo>
                <a:lnTo>
                  <a:pt x="447" y="260"/>
                </a:lnTo>
                <a:lnTo>
                  <a:pt x="417" y="249"/>
                </a:lnTo>
                <a:lnTo>
                  <a:pt x="386" y="245"/>
                </a:lnTo>
                <a:close/>
                <a:moveTo>
                  <a:pt x="82" y="210"/>
                </a:moveTo>
                <a:lnTo>
                  <a:pt x="63" y="251"/>
                </a:lnTo>
                <a:lnTo>
                  <a:pt x="47" y="294"/>
                </a:lnTo>
                <a:lnTo>
                  <a:pt x="38" y="338"/>
                </a:lnTo>
                <a:lnTo>
                  <a:pt x="35" y="385"/>
                </a:lnTo>
                <a:lnTo>
                  <a:pt x="39" y="439"/>
                </a:lnTo>
                <a:lnTo>
                  <a:pt x="51" y="489"/>
                </a:lnTo>
                <a:lnTo>
                  <a:pt x="69" y="537"/>
                </a:lnTo>
                <a:lnTo>
                  <a:pt x="94" y="580"/>
                </a:lnTo>
                <a:lnTo>
                  <a:pt x="125" y="620"/>
                </a:lnTo>
                <a:lnTo>
                  <a:pt x="161" y="655"/>
                </a:lnTo>
                <a:lnTo>
                  <a:pt x="201" y="684"/>
                </a:lnTo>
                <a:lnTo>
                  <a:pt x="247" y="708"/>
                </a:lnTo>
                <a:lnTo>
                  <a:pt x="296" y="725"/>
                </a:lnTo>
                <a:lnTo>
                  <a:pt x="347" y="734"/>
                </a:lnTo>
                <a:lnTo>
                  <a:pt x="454" y="546"/>
                </a:lnTo>
                <a:lnTo>
                  <a:pt x="421" y="557"/>
                </a:lnTo>
                <a:lnTo>
                  <a:pt x="386" y="561"/>
                </a:lnTo>
                <a:lnTo>
                  <a:pt x="352" y="558"/>
                </a:lnTo>
                <a:lnTo>
                  <a:pt x="322" y="549"/>
                </a:lnTo>
                <a:lnTo>
                  <a:pt x="293" y="535"/>
                </a:lnTo>
                <a:lnTo>
                  <a:pt x="268" y="516"/>
                </a:lnTo>
                <a:lnTo>
                  <a:pt x="247" y="494"/>
                </a:lnTo>
                <a:lnTo>
                  <a:pt x="230" y="467"/>
                </a:lnTo>
                <a:lnTo>
                  <a:pt x="82" y="210"/>
                </a:lnTo>
                <a:close/>
                <a:moveTo>
                  <a:pt x="386" y="36"/>
                </a:moveTo>
                <a:lnTo>
                  <a:pt x="336" y="38"/>
                </a:lnTo>
                <a:lnTo>
                  <a:pt x="290" y="49"/>
                </a:lnTo>
                <a:lnTo>
                  <a:pt x="246" y="65"/>
                </a:lnTo>
                <a:lnTo>
                  <a:pt x="205" y="86"/>
                </a:lnTo>
                <a:lnTo>
                  <a:pt x="167" y="112"/>
                </a:lnTo>
                <a:lnTo>
                  <a:pt x="133" y="143"/>
                </a:lnTo>
                <a:lnTo>
                  <a:pt x="103" y="177"/>
                </a:lnTo>
                <a:lnTo>
                  <a:pt x="212" y="364"/>
                </a:lnTo>
                <a:lnTo>
                  <a:pt x="220" y="329"/>
                </a:lnTo>
                <a:lnTo>
                  <a:pt x="235" y="296"/>
                </a:lnTo>
                <a:lnTo>
                  <a:pt x="256" y="268"/>
                </a:lnTo>
                <a:lnTo>
                  <a:pt x="283" y="244"/>
                </a:lnTo>
                <a:lnTo>
                  <a:pt x="314" y="226"/>
                </a:lnTo>
                <a:lnTo>
                  <a:pt x="348" y="214"/>
                </a:lnTo>
                <a:lnTo>
                  <a:pt x="386" y="210"/>
                </a:lnTo>
                <a:lnTo>
                  <a:pt x="688" y="210"/>
                </a:lnTo>
                <a:lnTo>
                  <a:pt x="663" y="173"/>
                </a:lnTo>
                <a:lnTo>
                  <a:pt x="633" y="139"/>
                </a:lnTo>
                <a:lnTo>
                  <a:pt x="601" y="109"/>
                </a:lnTo>
                <a:lnTo>
                  <a:pt x="563" y="84"/>
                </a:lnTo>
                <a:lnTo>
                  <a:pt x="522" y="63"/>
                </a:lnTo>
                <a:lnTo>
                  <a:pt x="479" y="48"/>
                </a:lnTo>
                <a:lnTo>
                  <a:pt x="433" y="38"/>
                </a:lnTo>
                <a:lnTo>
                  <a:pt x="386" y="36"/>
                </a:lnTo>
                <a:close/>
                <a:moveTo>
                  <a:pt x="386" y="0"/>
                </a:moveTo>
                <a:lnTo>
                  <a:pt x="438" y="3"/>
                </a:lnTo>
                <a:lnTo>
                  <a:pt x="488" y="13"/>
                </a:lnTo>
                <a:lnTo>
                  <a:pt x="535" y="31"/>
                </a:lnTo>
                <a:lnTo>
                  <a:pt x="580" y="53"/>
                </a:lnTo>
                <a:lnTo>
                  <a:pt x="622" y="80"/>
                </a:lnTo>
                <a:lnTo>
                  <a:pt x="658" y="113"/>
                </a:lnTo>
                <a:lnTo>
                  <a:pt x="691" y="150"/>
                </a:lnTo>
                <a:lnTo>
                  <a:pt x="718" y="192"/>
                </a:lnTo>
                <a:lnTo>
                  <a:pt x="741" y="236"/>
                </a:lnTo>
                <a:lnTo>
                  <a:pt x="758" y="283"/>
                </a:lnTo>
                <a:lnTo>
                  <a:pt x="767" y="333"/>
                </a:lnTo>
                <a:lnTo>
                  <a:pt x="771" y="385"/>
                </a:lnTo>
                <a:lnTo>
                  <a:pt x="767" y="438"/>
                </a:lnTo>
                <a:lnTo>
                  <a:pt x="758" y="489"/>
                </a:lnTo>
                <a:lnTo>
                  <a:pt x="741" y="536"/>
                </a:lnTo>
                <a:lnTo>
                  <a:pt x="718" y="580"/>
                </a:lnTo>
                <a:lnTo>
                  <a:pt x="691" y="621"/>
                </a:lnTo>
                <a:lnTo>
                  <a:pt x="658" y="659"/>
                </a:lnTo>
                <a:lnTo>
                  <a:pt x="622" y="690"/>
                </a:lnTo>
                <a:lnTo>
                  <a:pt x="580" y="719"/>
                </a:lnTo>
                <a:lnTo>
                  <a:pt x="535" y="742"/>
                </a:lnTo>
                <a:lnTo>
                  <a:pt x="488" y="757"/>
                </a:lnTo>
                <a:lnTo>
                  <a:pt x="438" y="768"/>
                </a:lnTo>
                <a:lnTo>
                  <a:pt x="386" y="772"/>
                </a:lnTo>
                <a:lnTo>
                  <a:pt x="334" y="768"/>
                </a:lnTo>
                <a:lnTo>
                  <a:pt x="283" y="757"/>
                </a:lnTo>
                <a:lnTo>
                  <a:pt x="235" y="742"/>
                </a:lnTo>
                <a:lnTo>
                  <a:pt x="191" y="719"/>
                </a:lnTo>
                <a:lnTo>
                  <a:pt x="150" y="690"/>
                </a:lnTo>
                <a:lnTo>
                  <a:pt x="112" y="659"/>
                </a:lnTo>
                <a:lnTo>
                  <a:pt x="80" y="621"/>
                </a:lnTo>
                <a:lnTo>
                  <a:pt x="52" y="580"/>
                </a:lnTo>
                <a:lnTo>
                  <a:pt x="30" y="536"/>
                </a:lnTo>
                <a:lnTo>
                  <a:pt x="14" y="489"/>
                </a:lnTo>
                <a:lnTo>
                  <a:pt x="4" y="438"/>
                </a:lnTo>
                <a:lnTo>
                  <a:pt x="0" y="385"/>
                </a:lnTo>
                <a:lnTo>
                  <a:pt x="4" y="333"/>
                </a:lnTo>
                <a:lnTo>
                  <a:pt x="14" y="283"/>
                </a:lnTo>
                <a:lnTo>
                  <a:pt x="30" y="236"/>
                </a:lnTo>
                <a:lnTo>
                  <a:pt x="52" y="192"/>
                </a:lnTo>
                <a:lnTo>
                  <a:pt x="80" y="150"/>
                </a:lnTo>
                <a:lnTo>
                  <a:pt x="112" y="113"/>
                </a:lnTo>
                <a:lnTo>
                  <a:pt x="150" y="80"/>
                </a:lnTo>
                <a:lnTo>
                  <a:pt x="191" y="53"/>
                </a:lnTo>
                <a:lnTo>
                  <a:pt x="235" y="31"/>
                </a:lnTo>
                <a:lnTo>
                  <a:pt x="283" y="13"/>
                </a:lnTo>
                <a:lnTo>
                  <a:pt x="334" y="3"/>
                </a:lnTo>
                <a:lnTo>
                  <a:pt x="38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1" name="Freeform 9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419767" y="9279167"/>
            <a:ext cx="442947" cy="201653"/>
          </a:xfrm>
          <a:custGeom>
            <a:avLst/>
            <a:gdLst>
              <a:gd name="T0" fmla="*/ 318 w 771"/>
              <a:gd name="T1" fmla="*/ 245 h 351"/>
              <a:gd name="T2" fmla="*/ 597 w 771"/>
              <a:gd name="T3" fmla="*/ 144 h 351"/>
              <a:gd name="T4" fmla="*/ 597 w 771"/>
              <a:gd name="T5" fmla="*/ 245 h 351"/>
              <a:gd name="T6" fmla="*/ 559 w 771"/>
              <a:gd name="T7" fmla="*/ 105 h 351"/>
              <a:gd name="T8" fmla="*/ 507 w 771"/>
              <a:gd name="T9" fmla="*/ 164 h 351"/>
              <a:gd name="T10" fmla="*/ 507 w 771"/>
              <a:gd name="T11" fmla="*/ 188 h 351"/>
              <a:gd name="T12" fmla="*/ 475 w 771"/>
              <a:gd name="T13" fmla="*/ 105 h 351"/>
              <a:gd name="T14" fmla="*/ 163 w 771"/>
              <a:gd name="T15" fmla="*/ 245 h 351"/>
              <a:gd name="T16" fmla="*/ 184 w 771"/>
              <a:gd name="T17" fmla="*/ 141 h 351"/>
              <a:gd name="T18" fmla="*/ 190 w 771"/>
              <a:gd name="T19" fmla="*/ 185 h 351"/>
              <a:gd name="T20" fmla="*/ 271 w 771"/>
              <a:gd name="T21" fmla="*/ 105 h 351"/>
              <a:gd name="T22" fmla="*/ 224 w 771"/>
              <a:gd name="T23" fmla="*/ 187 h 351"/>
              <a:gd name="T24" fmla="*/ 216 w 771"/>
              <a:gd name="T25" fmla="*/ 188 h 351"/>
              <a:gd name="T26" fmla="*/ 169 w 771"/>
              <a:gd name="T27" fmla="*/ 105 h 351"/>
              <a:gd name="T28" fmla="*/ 148 w 771"/>
              <a:gd name="T29" fmla="*/ 212 h 351"/>
              <a:gd name="T30" fmla="*/ 140 w 771"/>
              <a:gd name="T31" fmla="*/ 162 h 351"/>
              <a:gd name="T32" fmla="*/ 612 w 771"/>
              <a:gd name="T33" fmla="*/ 99 h 351"/>
              <a:gd name="T34" fmla="*/ 626 w 771"/>
              <a:gd name="T35" fmla="*/ 106 h 351"/>
              <a:gd name="T36" fmla="*/ 627 w 771"/>
              <a:gd name="T37" fmla="*/ 120 h 351"/>
              <a:gd name="T38" fmla="*/ 617 w 771"/>
              <a:gd name="T39" fmla="*/ 131 h 351"/>
              <a:gd name="T40" fmla="*/ 602 w 771"/>
              <a:gd name="T41" fmla="*/ 128 h 351"/>
              <a:gd name="T42" fmla="*/ 596 w 771"/>
              <a:gd name="T43" fmla="*/ 115 h 351"/>
              <a:gd name="T44" fmla="*/ 602 w 771"/>
              <a:gd name="T45" fmla="*/ 102 h 351"/>
              <a:gd name="T46" fmla="*/ 304 w 771"/>
              <a:gd name="T47" fmla="*/ 99 h 351"/>
              <a:gd name="T48" fmla="*/ 290 w 771"/>
              <a:gd name="T49" fmla="*/ 106 h 351"/>
              <a:gd name="T50" fmla="*/ 288 w 771"/>
              <a:gd name="T51" fmla="*/ 120 h 351"/>
              <a:gd name="T52" fmla="*/ 297 w 771"/>
              <a:gd name="T53" fmla="*/ 131 h 351"/>
              <a:gd name="T54" fmla="*/ 313 w 771"/>
              <a:gd name="T55" fmla="*/ 128 h 351"/>
              <a:gd name="T56" fmla="*/ 320 w 771"/>
              <a:gd name="T57" fmla="*/ 115 h 351"/>
              <a:gd name="T58" fmla="*/ 313 w 771"/>
              <a:gd name="T59" fmla="*/ 102 h 351"/>
              <a:gd name="T60" fmla="*/ 490 w 771"/>
              <a:gd name="T61" fmla="*/ 35 h 351"/>
              <a:gd name="T62" fmla="*/ 417 w 771"/>
              <a:gd name="T63" fmla="*/ 65 h 351"/>
              <a:gd name="T64" fmla="*/ 385 w 771"/>
              <a:gd name="T65" fmla="*/ 140 h 351"/>
              <a:gd name="T66" fmla="*/ 371 w 771"/>
              <a:gd name="T67" fmla="*/ 263 h 351"/>
              <a:gd name="T68" fmla="*/ 308 w 771"/>
              <a:gd name="T69" fmla="*/ 312 h 351"/>
              <a:gd name="T70" fmla="*/ 659 w 771"/>
              <a:gd name="T71" fmla="*/ 312 h 351"/>
              <a:gd name="T72" fmla="*/ 722 w 771"/>
              <a:gd name="T73" fmla="*/ 263 h 351"/>
              <a:gd name="T74" fmla="*/ 736 w 771"/>
              <a:gd name="T75" fmla="*/ 140 h 351"/>
              <a:gd name="T76" fmla="*/ 704 w 771"/>
              <a:gd name="T77" fmla="*/ 65 h 351"/>
              <a:gd name="T78" fmla="*/ 631 w 771"/>
              <a:gd name="T79" fmla="*/ 35 h 351"/>
              <a:gd name="T80" fmla="*/ 631 w 771"/>
              <a:gd name="T81" fmla="*/ 0 h 351"/>
              <a:gd name="T82" fmla="*/ 719 w 771"/>
              <a:gd name="T83" fmla="*/ 31 h 351"/>
              <a:gd name="T84" fmla="*/ 767 w 771"/>
              <a:gd name="T85" fmla="*/ 109 h 351"/>
              <a:gd name="T86" fmla="*/ 767 w 771"/>
              <a:gd name="T87" fmla="*/ 242 h 351"/>
              <a:gd name="T88" fmla="*/ 719 w 771"/>
              <a:gd name="T89" fmla="*/ 319 h 351"/>
              <a:gd name="T90" fmla="*/ 631 w 771"/>
              <a:gd name="T91" fmla="*/ 351 h 351"/>
              <a:gd name="T92" fmla="*/ 79 w 771"/>
              <a:gd name="T93" fmla="*/ 336 h 351"/>
              <a:gd name="T94" fmla="*/ 13 w 771"/>
              <a:gd name="T95" fmla="*/ 272 h 351"/>
              <a:gd name="T96" fmla="*/ 0 w 771"/>
              <a:gd name="T97" fmla="*/ 140 h 351"/>
              <a:gd name="T98" fmla="*/ 30 w 771"/>
              <a:gd name="T99" fmla="*/ 52 h 351"/>
              <a:gd name="T100" fmla="*/ 108 w 771"/>
              <a:gd name="T101" fmla="*/ 4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71" h="351">
                <a:moveTo>
                  <a:pt x="288" y="144"/>
                </a:moveTo>
                <a:lnTo>
                  <a:pt x="288" y="245"/>
                </a:lnTo>
                <a:lnTo>
                  <a:pt x="318" y="245"/>
                </a:lnTo>
                <a:lnTo>
                  <a:pt x="318" y="144"/>
                </a:lnTo>
                <a:lnTo>
                  <a:pt x="288" y="144"/>
                </a:lnTo>
                <a:close/>
                <a:moveTo>
                  <a:pt x="597" y="144"/>
                </a:moveTo>
                <a:lnTo>
                  <a:pt x="627" y="144"/>
                </a:lnTo>
                <a:lnTo>
                  <a:pt x="627" y="245"/>
                </a:lnTo>
                <a:lnTo>
                  <a:pt x="597" y="245"/>
                </a:lnTo>
                <a:lnTo>
                  <a:pt x="597" y="144"/>
                </a:lnTo>
                <a:close/>
                <a:moveTo>
                  <a:pt x="475" y="105"/>
                </a:moveTo>
                <a:lnTo>
                  <a:pt x="559" y="105"/>
                </a:lnTo>
                <a:lnTo>
                  <a:pt x="559" y="131"/>
                </a:lnTo>
                <a:lnTo>
                  <a:pt x="507" y="131"/>
                </a:lnTo>
                <a:lnTo>
                  <a:pt x="507" y="164"/>
                </a:lnTo>
                <a:lnTo>
                  <a:pt x="555" y="164"/>
                </a:lnTo>
                <a:lnTo>
                  <a:pt x="555" y="188"/>
                </a:lnTo>
                <a:lnTo>
                  <a:pt x="507" y="188"/>
                </a:lnTo>
                <a:lnTo>
                  <a:pt x="507" y="245"/>
                </a:lnTo>
                <a:lnTo>
                  <a:pt x="475" y="245"/>
                </a:lnTo>
                <a:lnTo>
                  <a:pt x="475" y="105"/>
                </a:lnTo>
                <a:close/>
                <a:moveTo>
                  <a:pt x="97" y="105"/>
                </a:moveTo>
                <a:lnTo>
                  <a:pt x="130" y="245"/>
                </a:lnTo>
                <a:lnTo>
                  <a:pt x="163" y="245"/>
                </a:lnTo>
                <a:lnTo>
                  <a:pt x="176" y="185"/>
                </a:lnTo>
                <a:lnTo>
                  <a:pt x="180" y="164"/>
                </a:lnTo>
                <a:lnTo>
                  <a:pt x="184" y="141"/>
                </a:lnTo>
                <a:lnTo>
                  <a:pt x="185" y="141"/>
                </a:lnTo>
                <a:lnTo>
                  <a:pt x="187" y="164"/>
                </a:lnTo>
                <a:lnTo>
                  <a:pt x="190" y="185"/>
                </a:lnTo>
                <a:lnTo>
                  <a:pt x="202" y="245"/>
                </a:lnTo>
                <a:lnTo>
                  <a:pt x="236" y="245"/>
                </a:lnTo>
                <a:lnTo>
                  <a:pt x="271" y="105"/>
                </a:lnTo>
                <a:lnTo>
                  <a:pt x="240" y="105"/>
                </a:lnTo>
                <a:lnTo>
                  <a:pt x="228" y="162"/>
                </a:lnTo>
                <a:lnTo>
                  <a:pt x="224" y="187"/>
                </a:lnTo>
                <a:lnTo>
                  <a:pt x="220" y="211"/>
                </a:lnTo>
                <a:lnTo>
                  <a:pt x="220" y="211"/>
                </a:lnTo>
                <a:lnTo>
                  <a:pt x="216" y="188"/>
                </a:lnTo>
                <a:lnTo>
                  <a:pt x="212" y="164"/>
                </a:lnTo>
                <a:lnTo>
                  <a:pt x="202" y="105"/>
                </a:lnTo>
                <a:lnTo>
                  <a:pt x="169" y="105"/>
                </a:lnTo>
                <a:lnTo>
                  <a:pt x="157" y="162"/>
                </a:lnTo>
                <a:lnTo>
                  <a:pt x="152" y="188"/>
                </a:lnTo>
                <a:lnTo>
                  <a:pt x="148" y="212"/>
                </a:lnTo>
                <a:lnTo>
                  <a:pt x="148" y="212"/>
                </a:lnTo>
                <a:lnTo>
                  <a:pt x="144" y="188"/>
                </a:lnTo>
                <a:lnTo>
                  <a:pt x="140" y="162"/>
                </a:lnTo>
                <a:lnTo>
                  <a:pt x="130" y="105"/>
                </a:lnTo>
                <a:lnTo>
                  <a:pt x="97" y="105"/>
                </a:lnTo>
                <a:close/>
                <a:moveTo>
                  <a:pt x="612" y="99"/>
                </a:moveTo>
                <a:lnTo>
                  <a:pt x="618" y="101"/>
                </a:lnTo>
                <a:lnTo>
                  <a:pt x="622" y="102"/>
                </a:lnTo>
                <a:lnTo>
                  <a:pt x="626" y="106"/>
                </a:lnTo>
                <a:lnTo>
                  <a:pt x="627" y="110"/>
                </a:lnTo>
                <a:lnTo>
                  <a:pt x="629" y="115"/>
                </a:lnTo>
                <a:lnTo>
                  <a:pt x="627" y="120"/>
                </a:lnTo>
                <a:lnTo>
                  <a:pt x="626" y="124"/>
                </a:lnTo>
                <a:lnTo>
                  <a:pt x="622" y="128"/>
                </a:lnTo>
                <a:lnTo>
                  <a:pt x="617" y="131"/>
                </a:lnTo>
                <a:lnTo>
                  <a:pt x="612" y="131"/>
                </a:lnTo>
                <a:lnTo>
                  <a:pt x="606" y="131"/>
                </a:lnTo>
                <a:lnTo>
                  <a:pt x="602" y="128"/>
                </a:lnTo>
                <a:lnTo>
                  <a:pt x="598" y="124"/>
                </a:lnTo>
                <a:lnTo>
                  <a:pt x="597" y="120"/>
                </a:lnTo>
                <a:lnTo>
                  <a:pt x="596" y="115"/>
                </a:lnTo>
                <a:lnTo>
                  <a:pt x="597" y="110"/>
                </a:lnTo>
                <a:lnTo>
                  <a:pt x="598" y="106"/>
                </a:lnTo>
                <a:lnTo>
                  <a:pt x="602" y="102"/>
                </a:lnTo>
                <a:lnTo>
                  <a:pt x="606" y="101"/>
                </a:lnTo>
                <a:lnTo>
                  <a:pt x="612" y="99"/>
                </a:lnTo>
                <a:close/>
                <a:moveTo>
                  <a:pt x="304" y="99"/>
                </a:moveTo>
                <a:lnTo>
                  <a:pt x="297" y="99"/>
                </a:lnTo>
                <a:lnTo>
                  <a:pt x="294" y="102"/>
                </a:lnTo>
                <a:lnTo>
                  <a:pt x="290" y="106"/>
                </a:lnTo>
                <a:lnTo>
                  <a:pt x="288" y="110"/>
                </a:lnTo>
                <a:lnTo>
                  <a:pt x="287" y="115"/>
                </a:lnTo>
                <a:lnTo>
                  <a:pt x="288" y="120"/>
                </a:lnTo>
                <a:lnTo>
                  <a:pt x="290" y="124"/>
                </a:lnTo>
                <a:lnTo>
                  <a:pt x="294" y="128"/>
                </a:lnTo>
                <a:lnTo>
                  <a:pt x="297" y="131"/>
                </a:lnTo>
                <a:lnTo>
                  <a:pt x="304" y="131"/>
                </a:lnTo>
                <a:lnTo>
                  <a:pt x="309" y="131"/>
                </a:lnTo>
                <a:lnTo>
                  <a:pt x="313" y="128"/>
                </a:lnTo>
                <a:lnTo>
                  <a:pt x="317" y="124"/>
                </a:lnTo>
                <a:lnTo>
                  <a:pt x="320" y="120"/>
                </a:lnTo>
                <a:lnTo>
                  <a:pt x="320" y="115"/>
                </a:lnTo>
                <a:lnTo>
                  <a:pt x="320" y="110"/>
                </a:lnTo>
                <a:lnTo>
                  <a:pt x="317" y="106"/>
                </a:lnTo>
                <a:lnTo>
                  <a:pt x="313" y="102"/>
                </a:lnTo>
                <a:lnTo>
                  <a:pt x="309" y="99"/>
                </a:lnTo>
                <a:lnTo>
                  <a:pt x="304" y="99"/>
                </a:lnTo>
                <a:close/>
                <a:moveTo>
                  <a:pt x="490" y="35"/>
                </a:moveTo>
                <a:lnTo>
                  <a:pt x="462" y="39"/>
                </a:lnTo>
                <a:lnTo>
                  <a:pt x="437" y="50"/>
                </a:lnTo>
                <a:lnTo>
                  <a:pt x="417" y="65"/>
                </a:lnTo>
                <a:lnTo>
                  <a:pt x="400" y="88"/>
                </a:lnTo>
                <a:lnTo>
                  <a:pt x="389" y="113"/>
                </a:lnTo>
                <a:lnTo>
                  <a:pt x="385" y="140"/>
                </a:lnTo>
                <a:lnTo>
                  <a:pt x="385" y="211"/>
                </a:lnTo>
                <a:lnTo>
                  <a:pt x="381" y="238"/>
                </a:lnTo>
                <a:lnTo>
                  <a:pt x="371" y="263"/>
                </a:lnTo>
                <a:lnTo>
                  <a:pt x="355" y="284"/>
                </a:lnTo>
                <a:lnTo>
                  <a:pt x="333" y="301"/>
                </a:lnTo>
                <a:lnTo>
                  <a:pt x="308" y="312"/>
                </a:lnTo>
                <a:lnTo>
                  <a:pt x="280" y="315"/>
                </a:lnTo>
                <a:lnTo>
                  <a:pt x="631" y="315"/>
                </a:lnTo>
                <a:lnTo>
                  <a:pt x="659" y="312"/>
                </a:lnTo>
                <a:lnTo>
                  <a:pt x="684" y="301"/>
                </a:lnTo>
                <a:lnTo>
                  <a:pt x="704" y="284"/>
                </a:lnTo>
                <a:lnTo>
                  <a:pt x="722" y="263"/>
                </a:lnTo>
                <a:lnTo>
                  <a:pt x="732" y="238"/>
                </a:lnTo>
                <a:lnTo>
                  <a:pt x="736" y="211"/>
                </a:lnTo>
                <a:lnTo>
                  <a:pt x="736" y="140"/>
                </a:lnTo>
                <a:lnTo>
                  <a:pt x="732" y="113"/>
                </a:lnTo>
                <a:lnTo>
                  <a:pt x="722" y="88"/>
                </a:lnTo>
                <a:lnTo>
                  <a:pt x="704" y="65"/>
                </a:lnTo>
                <a:lnTo>
                  <a:pt x="684" y="50"/>
                </a:lnTo>
                <a:lnTo>
                  <a:pt x="659" y="39"/>
                </a:lnTo>
                <a:lnTo>
                  <a:pt x="631" y="35"/>
                </a:lnTo>
                <a:lnTo>
                  <a:pt x="490" y="35"/>
                </a:lnTo>
                <a:close/>
                <a:moveTo>
                  <a:pt x="140" y="0"/>
                </a:moveTo>
                <a:lnTo>
                  <a:pt x="631" y="0"/>
                </a:lnTo>
                <a:lnTo>
                  <a:pt x="663" y="4"/>
                </a:lnTo>
                <a:lnTo>
                  <a:pt x="693" y="14"/>
                </a:lnTo>
                <a:lnTo>
                  <a:pt x="719" y="31"/>
                </a:lnTo>
                <a:lnTo>
                  <a:pt x="740" y="52"/>
                </a:lnTo>
                <a:lnTo>
                  <a:pt x="757" y="78"/>
                </a:lnTo>
                <a:lnTo>
                  <a:pt x="767" y="109"/>
                </a:lnTo>
                <a:lnTo>
                  <a:pt x="771" y="140"/>
                </a:lnTo>
                <a:lnTo>
                  <a:pt x="771" y="211"/>
                </a:lnTo>
                <a:lnTo>
                  <a:pt x="767" y="242"/>
                </a:lnTo>
                <a:lnTo>
                  <a:pt x="757" y="272"/>
                </a:lnTo>
                <a:lnTo>
                  <a:pt x="740" y="298"/>
                </a:lnTo>
                <a:lnTo>
                  <a:pt x="719" y="319"/>
                </a:lnTo>
                <a:lnTo>
                  <a:pt x="693" y="336"/>
                </a:lnTo>
                <a:lnTo>
                  <a:pt x="663" y="347"/>
                </a:lnTo>
                <a:lnTo>
                  <a:pt x="631" y="351"/>
                </a:lnTo>
                <a:lnTo>
                  <a:pt x="140" y="351"/>
                </a:lnTo>
                <a:lnTo>
                  <a:pt x="108" y="347"/>
                </a:lnTo>
                <a:lnTo>
                  <a:pt x="79" y="336"/>
                </a:lnTo>
                <a:lnTo>
                  <a:pt x="53" y="319"/>
                </a:lnTo>
                <a:lnTo>
                  <a:pt x="30" y="298"/>
                </a:lnTo>
                <a:lnTo>
                  <a:pt x="13" y="272"/>
                </a:lnTo>
                <a:lnTo>
                  <a:pt x="3" y="242"/>
                </a:lnTo>
                <a:lnTo>
                  <a:pt x="0" y="211"/>
                </a:lnTo>
                <a:lnTo>
                  <a:pt x="0" y="140"/>
                </a:lnTo>
                <a:lnTo>
                  <a:pt x="3" y="109"/>
                </a:lnTo>
                <a:lnTo>
                  <a:pt x="13" y="78"/>
                </a:lnTo>
                <a:lnTo>
                  <a:pt x="30" y="52"/>
                </a:lnTo>
                <a:lnTo>
                  <a:pt x="53" y="31"/>
                </a:lnTo>
                <a:lnTo>
                  <a:pt x="79" y="14"/>
                </a:lnTo>
                <a:lnTo>
                  <a:pt x="108" y="4"/>
                </a:lnTo>
                <a:lnTo>
                  <a:pt x="14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2" name="Freeform 9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302730" y="9178915"/>
            <a:ext cx="442947" cy="402158"/>
          </a:xfrm>
          <a:custGeom>
            <a:avLst/>
            <a:gdLst>
              <a:gd name="T0" fmla="*/ 286 w 771"/>
              <a:gd name="T1" fmla="*/ 47 h 700"/>
              <a:gd name="T2" fmla="*/ 159 w 771"/>
              <a:gd name="T3" fmla="*/ 110 h 700"/>
              <a:gd name="T4" fmla="*/ 357 w 771"/>
              <a:gd name="T5" fmla="*/ 174 h 700"/>
              <a:gd name="T6" fmla="*/ 398 w 771"/>
              <a:gd name="T7" fmla="*/ 124 h 700"/>
              <a:gd name="T8" fmla="*/ 463 w 771"/>
              <a:gd name="T9" fmla="*/ 90 h 700"/>
              <a:gd name="T10" fmla="*/ 524 w 771"/>
              <a:gd name="T11" fmla="*/ 95 h 700"/>
              <a:gd name="T12" fmla="*/ 569 w 771"/>
              <a:gd name="T13" fmla="*/ 140 h 700"/>
              <a:gd name="T14" fmla="*/ 576 w 771"/>
              <a:gd name="T15" fmla="*/ 220 h 700"/>
              <a:gd name="T16" fmla="*/ 542 w 771"/>
              <a:gd name="T17" fmla="*/ 277 h 700"/>
              <a:gd name="T18" fmla="*/ 482 w 771"/>
              <a:gd name="T19" fmla="*/ 297 h 700"/>
              <a:gd name="T20" fmla="*/ 419 w 771"/>
              <a:gd name="T21" fmla="*/ 273 h 700"/>
              <a:gd name="T22" fmla="*/ 367 w 771"/>
              <a:gd name="T23" fmla="*/ 226 h 700"/>
              <a:gd name="T24" fmla="*/ 57 w 771"/>
              <a:gd name="T25" fmla="*/ 242 h 700"/>
              <a:gd name="T26" fmla="*/ 36 w 771"/>
              <a:gd name="T27" fmla="*/ 349 h 700"/>
              <a:gd name="T28" fmla="*/ 57 w 771"/>
              <a:gd name="T29" fmla="*/ 457 h 700"/>
              <a:gd name="T30" fmla="*/ 366 w 771"/>
              <a:gd name="T31" fmla="*/ 474 h 700"/>
              <a:gd name="T32" fmla="*/ 419 w 771"/>
              <a:gd name="T33" fmla="*/ 425 h 700"/>
              <a:gd name="T34" fmla="*/ 482 w 771"/>
              <a:gd name="T35" fmla="*/ 402 h 700"/>
              <a:gd name="T36" fmla="*/ 542 w 771"/>
              <a:gd name="T37" fmla="*/ 421 h 700"/>
              <a:gd name="T38" fmla="*/ 576 w 771"/>
              <a:gd name="T39" fmla="*/ 479 h 700"/>
              <a:gd name="T40" fmla="*/ 569 w 771"/>
              <a:gd name="T41" fmla="*/ 559 h 700"/>
              <a:gd name="T42" fmla="*/ 524 w 771"/>
              <a:gd name="T43" fmla="*/ 605 h 700"/>
              <a:gd name="T44" fmla="*/ 463 w 771"/>
              <a:gd name="T45" fmla="*/ 610 h 700"/>
              <a:gd name="T46" fmla="*/ 400 w 771"/>
              <a:gd name="T47" fmla="*/ 575 h 700"/>
              <a:gd name="T48" fmla="*/ 357 w 771"/>
              <a:gd name="T49" fmla="*/ 525 h 700"/>
              <a:gd name="T50" fmla="*/ 159 w 771"/>
              <a:gd name="T51" fmla="*/ 590 h 700"/>
              <a:gd name="T52" fmla="*/ 286 w 771"/>
              <a:gd name="T53" fmla="*/ 652 h 700"/>
              <a:gd name="T54" fmla="*/ 436 w 771"/>
              <a:gd name="T55" fmla="*/ 662 h 700"/>
              <a:gd name="T56" fmla="*/ 571 w 771"/>
              <a:gd name="T57" fmla="*/ 618 h 700"/>
              <a:gd name="T58" fmla="*/ 673 w 771"/>
              <a:gd name="T59" fmla="*/ 530 h 700"/>
              <a:gd name="T60" fmla="*/ 730 w 771"/>
              <a:gd name="T61" fmla="*/ 412 h 700"/>
              <a:gd name="T62" fmla="*/ 371 w 771"/>
              <a:gd name="T63" fmla="*/ 383 h 700"/>
              <a:gd name="T64" fmla="*/ 317 w 771"/>
              <a:gd name="T65" fmla="*/ 432 h 700"/>
              <a:gd name="T66" fmla="*/ 254 w 771"/>
              <a:gd name="T67" fmla="*/ 455 h 700"/>
              <a:gd name="T68" fmla="*/ 194 w 771"/>
              <a:gd name="T69" fmla="*/ 436 h 700"/>
              <a:gd name="T70" fmla="*/ 161 w 771"/>
              <a:gd name="T71" fmla="*/ 378 h 700"/>
              <a:gd name="T72" fmla="*/ 168 w 771"/>
              <a:gd name="T73" fmla="*/ 298 h 700"/>
              <a:gd name="T74" fmla="*/ 213 w 771"/>
              <a:gd name="T75" fmla="*/ 254 h 700"/>
              <a:gd name="T76" fmla="*/ 275 w 771"/>
              <a:gd name="T77" fmla="*/ 247 h 700"/>
              <a:gd name="T78" fmla="*/ 338 w 771"/>
              <a:gd name="T79" fmla="*/ 283 h 700"/>
              <a:gd name="T80" fmla="*/ 381 w 771"/>
              <a:gd name="T81" fmla="*/ 332 h 700"/>
              <a:gd name="T82" fmla="*/ 716 w 771"/>
              <a:gd name="T83" fmla="*/ 246 h 700"/>
              <a:gd name="T84" fmla="*/ 643 w 771"/>
              <a:gd name="T85" fmla="*/ 136 h 700"/>
              <a:gd name="T86" fmla="*/ 529 w 771"/>
              <a:gd name="T87" fmla="*/ 61 h 700"/>
              <a:gd name="T88" fmla="*/ 387 w 771"/>
              <a:gd name="T89" fmla="*/ 34 h 700"/>
              <a:gd name="T90" fmla="*/ 498 w 771"/>
              <a:gd name="T91" fmla="*/ 14 h 700"/>
              <a:gd name="T92" fmla="*/ 639 w 771"/>
              <a:gd name="T93" fmla="*/ 85 h 700"/>
              <a:gd name="T94" fmla="*/ 736 w 771"/>
              <a:gd name="T95" fmla="*/ 201 h 700"/>
              <a:gd name="T96" fmla="*/ 771 w 771"/>
              <a:gd name="T97" fmla="*/ 349 h 700"/>
              <a:gd name="T98" fmla="*/ 736 w 771"/>
              <a:gd name="T99" fmla="*/ 497 h 700"/>
              <a:gd name="T100" fmla="*/ 639 w 771"/>
              <a:gd name="T101" fmla="*/ 614 h 700"/>
              <a:gd name="T102" fmla="*/ 498 w 771"/>
              <a:gd name="T103" fmla="*/ 686 h 700"/>
              <a:gd name="T104" fmla="*/ 329 w 771"/>
              <a:gd name="T105" fmla="*/ 696 h 700"/>
              <a:gd name="T106" fmla="*/ 176 w 771"/>
              <a:gd name="T107" fmla="*/ 644 h 700"/>
              <a:gd name="T108" fmla="*/ 63 w 771"/>
              <a:gd name="T109" fmla="*/ 541 h 700"/>
              <a:gd name="T110" fmla="*/ 4 w 771"/>
              <a:gd name="T111" fmla="*/ 402 h 700"/>
              <a:gd name="T112" fmla="*/ 18 w 771"/>
              <a:gd name="T113" fmla="*/ 249 h 700"/>
              <a:gd name="T114" fmla="*/ 95 w 771"/>
              <a:gd name="T115" fmla="*/ 120 h 700"/>
              <a:gd name="T116" fmla="*/ 223 w 771"/>
              <a:gd name="T117" fmla="*/ 31 h 700"/>
              <a:gd name="T118" fmla="*/ 387 w 771"/>
              <a:gd name="T119" fmla="*/ 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71" h="700">
                <a:moveTo>
                  <a:pt x="387" y="34"/>
                </a:moveTo>
                <a:lnTo>
                  <a:pt x="336" y="38"/>
                </a:lnTo>
                <a:lnTo>
                  <a:pt x="286" y="47"/>
                </a:lnTo>
                <a:lnTo>
                  <a:pt x="240" y="63"/>
                </a:lnTo>
                <a:lnTo>
                  <a:pt x="198" y="84"/>
                </a:lnTo>
                <a:lnTo>
                  <a:pt x="159" y="110"/>
                </a:lnTo>
                <a:lnTo>
                  <a:pt x="125" y="140"/>
                </a:lnTo>
                <a:lnTo>
                  <a:pt x="95" y="174"/>
                </a:lnTo>
                <a:lnTo>
                  <a:pt x="357" y="174"/>
                </a:lnTo>
                <a:lnTo>
                  <a:pt x="366" y="158"/>
                </a:lnTo>
                <a:lnTo>
                  <a:pt x="381" y="141"/>
                </a:lnTo>
                <a:lnTo>
                  <a:pt x="398" y="124"/>
                </a:lnTo>
                <a:lnTo>
                  <a:pt x="419" y="110"/>
                </a:lnTo>
                <a:lnTo>
                  <a:pt x="440" y="98"/>
                </a:lnTo>
                <a:lnTo>
                  <a:pt x="463" y="90"/>
                </a:lnTo>
                <a:lnTo>
                  <a:pt x="482" y="86"/>
                </a:lnTo>
                <a:lnTo>
                  <a:pt x="504" y="89"/>
                </a:lnTo>
                <a:lnTo>
                  <a:pt x="524" y="95"/>
                </a:lnTo>
                <a:lnTo>
                  <a:pt x="542" y="106"/>
                </a:lnTo>
                <a:lnTo>
                  <a:pt x="558" y="122"/>
                </a:lnTo>
                <a:lnTo>
                  <a:pt x="569" y="140"/>
                </a:lnTo>
                <a:lnTo>
                  <a:pt x="576" y="165"/>
                </a:lnTo>
                <a:lnTo>
                  <a:pt x="579" y="192"/>
                </a:lnTo>
                <a:lnTo>
                  <a:pt x="576" y="220"/>
                </a:lnTo>
                <a:lnTo>
                  <a:pt x="569" y="243"/>
                </a:lnTo>
                <a:lnTo>
                  <a:pt x="558" y="263"/>
                </a:lnTo>
                <a:lnTo>
                  <a:pt x="542" y="277"/>
                </a:lnTo>
                <a:lnTo>
                  <a:pt x="524" y="289"/>
                </a:lnTo>
                <a:lnTo>
                  <a:pt x="504" y="296"/>
                </a:lnTo>
                <a:lnTo>
                  <a:pt x="482" y="297"/>
                </a:lnTo>
                <a:lnTo>
                  <a:pt x="463" y="294"/>
                </a:lnTo>
                <a:lnTo>
                  <a:pt x="442" y="287"/>
                </a:lnTo>
                <a:lnTo>
                  <a:pt x="419" y="273"/>
                </a:lnTo>
                <a:lnTo>
                  <a:pt x="400" y="259"/>
                </a:lnTo>
                <a:lnTo>
                  <a:pt x="381" y="243"/>
                </a:lnTo>
                <a:lnTo>
                  <a:pt x="367" y="226"/>
                </a:lnTo>
                <a:lnTo>
                  <a:pt x="357" y="209"/>
                </a:lnTo>
                <a:lnTo>
                  <a:pt x="72" y="209"/>
                </a:lnTo>
                <a:lnTo>
                  <a:pt x="57" y="242"/>
                </a:lnTo>
                <a:lnTo>
                  <a:pt x="45" y="276"/>
                </a:lnTo>
                <a:lnTo>
                  <a:pt x="38" y="313"/>
                </a:lnTo>
                <a:lnTo>
                  <a:pt x="36" y="349"/>
                </a:lnTo>
                <a:lnTo>
                  <a:pt x="38" y="387"/>
                </a:lnTo>
                <a:lnTo>
                  <a:pt x="45" y="423"/>
                </a:lnTo>
                <a:lnTo>
                  <a:pt x="57" y="457"/>
                </a:lnTo>
                <a:lnTo>
                  <a:pt x="72" y="490"/>
                </a:lnTo>
                <a:lnTo>
                  <a:pt x="357" y="490"/>
                </a:lnTo>
                <a:lnTo>
                  <a:pt x="366" y="474"/>
                </a:lnTo>
                <a:lnTo>
                  <a:pt x="381" y="457"/>
                </a:lnTo>
                <a:lnTo>
                  <a:pt x="398" y="440"/>
                </a:lnTo>
                <a:lnTo>
                  <a:pt x="419" y="425"/>
                </a:lnTo>
                <a:lnTo>
                  <a:pt x="440" y="414"/>
                </a:lnTo>
                <a:lnTo>
                  <a:pt x="463" y="406"/>
                </a:lnTo>
                <a:lnTo>
                  <a:pt x="482" y="402"/>
                </a:lnTo>
                <a:lnTo>
                  <a:pt x="504" y="404"/>
                </a:lnTo>
                <a:lnTo>
                  <a:pt x="524" y="411"/>
                </a:lnTo>
                <a:lnTo>
                  <a:pt x="542" y="421"/>
                </a:lnTo>
                <a:lnTo>
                  <a:pt x="558" y="437"/>
                </a:lnTo>
                <a:lnTo>
                  <a:pt x="569" y="455"/>
                </a:lnTo>
                <a:lnTo>
                  <a:pt x="576" y="479"/>
                </a:lnTo>
                <a:lnTo>
                  <a:pt x="579" y="508"/>
                </a:lnTo>
                <a:lnTo>
                  <a:pt x="576" y="535"/>
                </a:lnTo>
                <a:lnTo>
                  <a:pt x="569" y="559"/>
                </a:lnTo>
                <a:lnTo>
                  <a:pt x="558" y="579"/>
                </a:lnTo>
                <a:lnTo>
                  <a:pt x="542" y="593"/>
                </a:lnTo>
                <a:lnTo>
                  <a:pt x="524" y="605"/>
                </a:lnTo>
                <a:lnTo>
                  <a:pt x="504" y="610"/>
                </a:lnTo>
                <a:lnTo>
                  <a:pt x="482" y="613"/>
                </a:lnTo>
                <a:lnTo>
                  <a:pt x="463" y="610"/>
                </a:lnTo>
                <a:lnTo>
                  <a:pt x="442" y="602"/>
                </a:lnTo>
                <a:lnTo>
                  <a:pt x="419" y="589"/>
                </a:lnTo>
                <a:lnTo>
                  <a:pt x="400" y="575"/>
                </a:lnTo>
                <a:lnTo>
                  <a:pt x="381" y="558"/>
                </a:lnTo>
                <a:lnTo>
                  <a:pt x="367" y="542"/>
                </a:lnTo>
                <a:lnTo>
                  <a:pt x="357" y="525"/>
                </a:lnTo>
                <a:lnTo>
                  <a:pt x="95" y="525"/>
                </a:lnTo>
                <a:lnTo>
                  <a:pt x="125" y="559"/>
                </a:lnTo>
                <a:lnTo>
                  <a:pt x="159" y="590"/>
                </a:lnTo>
                <a:lnTo>
                  <a:pt x="198" y="615"/>
                </a:lnTo>
                <a:lnTo>
                  <a:pt x="240" y="636"/>
                </a:lnTo>
                <a:lnTo>
                  <a:pt x="286" y="652"/>
                </a:lnTo>
                <a:lnTo>
                  <a:pt x="336" y="662"/>
                </a:lnTo>
                <a:lnTo>
                  <a:pt x="387" y="665"/>
                </a:lnTo>
                <a:lnTo>
                  <a:pt x="436" y="662"/>
                </a:lnTo>
                <a:lnTo>
                  <a:pt x="483" y="653"/>
                </a:lnTo>
                <a:lnTo>
                  <a:pt x="529" y="637"/>
                </a:lnTo>
                <a:lnTo>
                  <a:pt x="571" y="618"/>
                </a:lnTo>
                <a:lnTo>
                  <a:pt x="609" y="593"/>
                </a:lnTo>
                <a:lnTo>
                  <a:pt x="643" y="563"/>
                </a:lnTo>
                <a:lnTo>
                  <a:pt x="673" y="530"/>
                </a:lnTo>
                <a:lnTo>
                  <a:pt x="698" y="493"/>
                </a:lnTo>
                <a:lnTo>
                  <a:pt x="716" y="454"/>
                </a:lnTo>
                <a:lnTo>
                  <a:pt x="730" y="412"/>
                </a:lnTo>
                <a:lnTo>
                  <a:pt x="736" y="368"/>
                </a:lnTo>
                <a:lnTo>
                  <a:pt x="381" y="368"/>
                </a:lnTo>
                <a:lnTo>
                  <a:pt x="371" y="383"/>
                </a:lnTo>
                <a:lnTo>
                  <a:pt x="357" y="400"/>
                </a:lnTo>
                <a:lnTo>
                  <a:pt x="338" y="417"/>
                </a:lnTo>
                <a:lnTo>
                  <a:pt x="317" y="432"/>
                </a:lnTo>
                <a:lnTo>
                  <a:pt x="296" y="444"/>
                </a:lnTo>
                <a:lnTo>
                  <a:pt x="275" y="452"/>
                </a:lnTo>
                <a:lnTo>
                  <a:pt x="254" y="455"/>
                </a:lnTo>
                <a:lnTo>
                  <a:pt x="233" y="453"/>
                </a:lnTo>
                <a:lnTo>
                  <a:pt x="213" y="446"/>
                </a:lnTo>
                <a:lnTo>
                  <a:pt x="194" y="436"/>
                </a:lnTo>
                <a:lnTo>
                  <a:pt x="180" y="420"/>
                </a:lnTo>
                <a:lnTo>
                  <a:pt x="168" y="402"/>
                </a:lnTo>
                <a:lnTo>
                  <a:pt x="161" y="378"/>
                </a:lnTo>
                <a:lnTo>
                  <a:pt x="159" y="349"/>
                </a:lnTo>
                <a:lnTo>
                  <a:pt x="161" y="322"/>
                </a:lnTo>
                <a:lnTo>
                  <a:pt x="168" y="298"/>
                </a:lnTo>
                <a:lnTo>
                  <a:pt x="180" y="279"/>
                </a:lnTo>
                <a:lnTo>
                  <a:pt x="194" y="264"/>
                </a:lnTo>
                <a:lnTo>
                  <a:pt x="213" y="254"/>
                </a:lnTo>
                <a:lnTo>
                  <a:pt x="233" y="247"/>
                </a:lnTo>
                <a:lnTo>
                  <a:pt x="254" y="245"/>
                </a:lnTo>
                <a:lnTo>
                  <a:pt x="275" y="247"/>
                </a:lnTo>
                <a:lnTo>
                  <a:pt x="296" y="255"/>
                </a:lnTo>
                <a:lnTo>
                  <a:pt x="317" y="268"/>
                </a:lnTo>
                <a:lnTo>
                  <a:pt x="338" y="283"/>
                </a:lnTo>
                <a:lnTo>
                  <a:pt x="355" y="300"/>
                </a:lnTo>
                <a:lnTo>
                  <a:pt x="371" y="317"/>
                </a:lnTo>
                <a:lnTo>
                  <a:pt x="381" y="332"/>
                </a:lnTo>
                <a:lnTo>
                  <a:pt x="736" y="332"/>
                </a:lnTo>
                <a:lnTo>
                  <a:pt x="730" y="288"/>
                </a:lnTo>
                <a:lnTo>
                  <a:pt x="716" y="246"/>
                </a:lnTo>
                <a:lnTo>
                  <a:pt x="698" y="205"/>
                </a:lnTo>
                <a:lnTo>
                  <a:pt x="673" y="170"/>
                </a:lnTo>
                <a:lnTo>
                  <a:pt x="643" y="136"/>
                </a:lnTo>
                <a:lnTo>
                  <a:pt x="609" y="107"/>
                </a:lnTo>
                <a:lnTo>
                  <a:pt x="571" y="82"/>
                </a:lnTo>
                <a:lnTo>
                  <a:pt x="529" y="61"/>
                </a:lnTo>
                <a:lnTo>
                  <a:pt x="483" y="47"/>
                </a:lnTo>
                <a:lnTo>
                  <a:pt x="436" y="38"/>
                </a:lnTo>
                <a:lnTo>
                  <a:pt x="387" y="34"/>
                </a:lnTo>
                <a:close/>
                <a:moveTo>
                  <a:pt x="387" y="0"/>
                </a:moveTo>
                <a:lnTo>
                  <a:pt x="443" y="2"/>
                </a:lnTo>
                <a:lnTo>
                  <a:pt x="498" y="14"/>
                </a:lnTo>
                <a:lnTo>
                  <a:pt x="549" y="31"/>
                </a:lnTo>
                <a:lnTo>
                  <a:pt x="596" y="56"/>
                </a:lnTo>
                <a:lnTo>
                  <a:pt x="639" y="85"/>
                </a:lnTo>
                <a:lnTo>
                  <a:pt x="677" y="120"/>
                </a:lnTo>
                <a:lnTo>
                  <a:pt x="710" y="160"/>
                </a:lnTo>
                <a:lnTo>
                  <a:pt x="736" y="201"/>
                </a:lnTo>
                <a:lnTo>
                  <a:pt x="756" y="249"/>
                </a:lnTo>
                <a:lnTo>
                  <a:pt x="767" y="298"/>
                </a:lnTo>
                <a:lnTo>
                  <a:pt x="771" y="349"/>
                </a:lnTo>
                <a:lnTo>
                  <a:pt x="767" y="402"/>
                </a:lnTo>
                <a:lnTo>
                  <a:pt x="756" y="452"/>
                </a:lnTo>
                <a:lnTo>
                  <a:pt x="736" y="497"/>
                </a:lnTo>
                <a:lnTo>
                  <a:pt x="710" y="541"/>
                </a:lnTo>
                <a:lnTo>
                  <a:pt x="677" y="580"/>
                </a:lnTo>
                <a:lnTo>
                  <a:pt x="639" y="614"/>
                </a:lnTo>
                <a:lnTo>
                  <a:pt x="596" y="644"/>
                </a:lnTo>
                <a:lnTo>
                  <a:pt x="549" y="668"/>
                </a:lnTo>
                <a:lnTo>
                  <a:pt x="498" y="686"/>
                </a:lnTo>
                <a:lnTo>
                  <a:pt x="443" y="696"/>
                </a:lnTo>
                <a:lnTo>
                  <a:pt x="387" y="700"/>
                </a:lnTo>
                <a:lnTo>
                  <a:pt x="329" y="696"/>
                </a:lnTo>
                <a:lnTo>
                  <a:pt x="275" y="686"/>
                </a:lnTo>
                <a:lnTo>
                  <a:pt x="223" y="668"/>
                </a:lnTo>
                <a:lnTo>
                  <a:pt x="176" y="644"/>
                </a:lnTo>
                <a:lnTo>
                  <a:pt x="133" y="614"/>
                </a:lnTo>
                <a:lnTo>
                  <a:pt x="95" y="580"/>
                </a:lnTo>
                <a:lnTo>
                  <a:pt x="63" y="541"/>
                </a:lnTo>
                <a:lnTo>
                  <a:pt x="36" y="497"/>
                </a:lnTo>
                <a:lnTo>
                  <a:pt x="18" y="452"/>
                </a:lnTo>
                <a:lnTo>
                  <a:pt x="4" y="402"/>
                </a:lnTo>
                <a:lnTo>
                  <a:pt x="0" y="349"/>
                </a:lnTo>
                <a:lnTo>
                  <a:pt x="4" y="298"/>
                </a:lnTo>
                <a:lnTo>
                  <a:pt x="18" y="249"/>
                </a:lnTo>
                <a:lnTo>
                  <a:pt x="36" y="201"/>
                </a:lnTo>
                <a:lnTo>
                  <a:pt x="63" y="160"/>
                </a:lnTo>
                <a:lnTo>
                  <a:pt x="95" y="120"/>
                </a:lnTo>
                <a:lnTo>
                  <a:pt x="133" y="85"/>
                </a:lnTo>
                <a:lnTo>
                  <a:pt x="176" y="56"/>
                </a:lnTo>
                <a:lnTo>
                  <a:pt x="223" y="31"/>
                </a:lnTo>
                <a:lnTo>
                  <a:pt x="275" y="14"/>
                </a:lnTo>
                <a:lnTo>
                  <a:pt x="329" y="2"/>
                </a:lnTo>
                <a:lnTo>
                  <a:pt x="38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 name="e7d195523061f1c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hidden="1"/>
          <p:cNvSpPr txBox="1"/>
          <p:nvPr/>
        </p:nvSpPr>
        <p:spPr>
          <a:xfrm>
            <a:off x="-533400" y="2705100"/>
            <a:ext cx="370486" cy="1524000"/>
          </a:xfrm>
          <a:prstGeom prst="rect">
            <a:avLst/>
          </a:prstGeom>
          <a:noFill/>
        </p:spPr>
        <p:txBody>
          <a:bodyPr vert="wordArtVert" rtlCol="0">
            <a:spAutoFit/>
          </a:bodyPr>
          <a:lstStyle/>
          <a:p>
            <a:r>
              <a:rPr lang="en-US" altLang="zh-CN" sz="150"/>
              <a:t>e7d195523061f1c0cef09ac28eaae964ec9988a5cce77c8b8C1E4685C6E6B40CD7615480512384A61EE159C6FE0045D14B61E85D0A95589D558B81FFC809322ACC20DC2254D928200A3EA0841B8B1814A949D0E04D40B9AAE09C6C8926E6A284AC22EF0F8E3937099575E5D983132B5B48E4B4A5EC5D65659C6F340790817AB95702EB61B0B328F1</a:t>
            </a:r>
            <a:endParaRPr lang="zh-CN" altLang="en-US" sz="150"/>
          </a:p>
        </p:txBody>
      </p:sp>
    </p:spTree>
    <p:extLst>
      <p:ext uri="{BB962C8B-B14F-4D97-AF65-F5344CB8AC3E}">
        <p14:creationId xmlns:p14="http://schemas.microsoft.com/office/powerpoint/2010/main" val="3246623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文本框 19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800101"/>
            <a:ext cx="7946232" cy="461665"/>
          </a:xfrm>
          <a:prstGeom prst="rect">
            <a:avLst/>
          </a:prstGeom>
          <a:noFill/>
        </p:spPr>
        <p:txBody>
          <a:bodyPr wrap="square" rtlCol="0">
            <a:spAutoFit/>
          </a:bodyPr>
          <a:lstStyle/>
          <a:p>
            <a:pPr algn="ctr"/>
            <a:r>
              <a:rPr lang="en-US" altLang="zh-CN" sz="2400" dirty="0">
                <a:latin typeface="+mj-lt"/>
                <a:cs typeface="Lato Black" panose="020F0502020204030203" pitchFamily="34" charset="0"/>
              </a:rPr>
              <a:t>E-commerce</a:t>
            </a:r>
            <a:endParaRPr lang="zh-CN" altLang="en-US" sz="2400" dirty="0">
              <a:latin typeface="+mj-lt"/>
              <a:cs typeface="Lato Black" panose="020F0502020204030203" pitchFamily="34" charset="0"/>
            </a:endParaRPr>
          </a:p>
        </p:txBody>
      </p:sp>
      <p:sp>
        <p:nvSpPr>
          <p:cNvPr id="203" name="Freeform 20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657" y="1576802"/>
            <a:ext cx="446525" cy="325304"/>
          </a:xfrm>
          <a:custGeom>
            <a:avLst/>
            <a:gdLst>
              <a:gd name="T0" fmla="*/ 417 w 873"/>
              <a:gd name="T1" fmla="*/ 477 h 636"/>
              <a:gd name="T2" fmla="*/ 427 w 873"/>
              <a:gd name="T3" fmla="*/ 480 h 636"/>
              <a:gd name="T4" fmla="*/ 434 w 873"/>
              <a:gd name="T5" fmla="*/ 486 h 636"/>
              <a:gd name="T6" fmla="*/ 436 w 873"/>
              <a:gd name="T7" fmla="*/ 497 h 636"/>
              <a:gd name="T8" fmla="*/ 434 w 873"/>
              <a:gd name="T9" fmla="*/ 506 h 636"/>
              <a:gd name="T10" fmla="*/ 427 w 873"/>
              <a:gd name="T11" fmla="*/ 514 h 636"/>
              <a:gd name="T12" fmla="*/ 417 w 873"/>
              <a:gd name="T13" fmla="*/ 516 h 636"/>
              <a:gd name="T14" fmla="*/ 133 w 873"/>
              <a:gd name="T15" fmla="*/ 515 h 636"/>
              <a:gd name="T16" fmla="*/ 125 w 873"/>
              <a:gd name="T17" fmla="*/ 511 h 636"/>
              <a:gd name="T18" fmla="*/ 120 w 873"/>
              <a:gd name="T19" fmla="*/ 502 h 636"/>
              <a:gd name="T20" fmla="*/ 120 w 873"/>
              <a:gd name="T21" fmla="*/ 492 h 636"/>
              <a:gd name="T22" fmla="*/ 125 w 873"/>
              <a:gd name="T23" fmla="*/ 482 h 636"/>
              <a:gd name="T24" fmla="*/ 133 w 873"/>
              <a:gd name="T25" fmla="*/ 477 h 636"/>
              <a:gd name="T26" fmla="*/ 654 w 873"/>
              <a:gd name="T27" fmla="*/ 397 h 636"/>
              <a:gd name="T28" fmla="*/ 740 w 873"/>
              <a:gd name="T29" fmla="*/ 398 h 636"/>
              <a:gd name="T30" fmla="*/ 749 w 873"/>
              <a:gd name="T31" fmla="*/ 403 h 636"/>
              <a:gd name="T32" fmla="*/ 753 w 873"/>
              <a:gd name="T33" fmla="*/ 411 h 636"/>
              <a:gd name="T34" fmla="*/ 754 w 873"/>
              <a:gd name="T35" fmla="*/ 497 h 636"/>
              <a:gd name="T36" fmla="*/ 751 w 873"/>
              <a:gd name="T37" fmla="*/ 506 h 636"/>
              <a:gd name="T38" fmla="*/ 745 w 873"/>
              <a:gd name="T39" fmla="*/ 514 h 636"/>
              <a:gd name="T40" fmla="*/ 734 w 873"/>
              <a:gd name="T41" fmla="*/ 516 h 636"/>
              <a:gd name="T42" fmla="*/ 649 w 873"/>
              <a:gd name="T43" fmla="*/ 515 h 636"/>
              <a:gd name="T44" fmla="*/ 641 w 873"/>
              <a:gd name="T45" fmla="*/ 511 h 636"/>
              <a:gd name="T46" fmla="*/ 636 w 873"/>
              <a:gd name="T47" fmla="*/ 502 h 636"/>
              <a:gd name="T48" fmla="*/ 635 w 873"/>
              <a:gd name="T49" fmla="*/ 417 h 636"/>
              <a:gd name="T50" fmla="*/ 637 w 873"/>
              <a:gd name="T51" fmla="*/ 407 h 636"/>
              <a:gd name="T52" fmla="*/ 645 w 873"/>
              <a:gd name="T53" fmla="*/ 400 h 636"/>
              <a:gd name="T54" fmla="*/ 654 w 873"/>
              <a:gd name="T55" fmla="*/ 397 h 636"/>
              <a:gd name="T56" fmla="*/ 497 w 873"/>
              <a:gd name="T57" fmla="*/ 397 h 636"/>
              <a:gd name="T58" fmla="*/ 506 w 873"/>
              <a:gd name="T59" fmla="*/ 400 h 636"/>
              <a:gd name="T60" fmla="*/ 514 w 873"/>
              <a:gd name="T61" fmla="*/ 407 h 636"/>
              <a:gd name="T62" fmla="*/ 516 w 873"/>
              <a:gd name="T63" fmla="*/ 417 h 636"/>
              <a:gd name="T64" fmla="*/ 514 w 873"/>
              <a:gd name="T65" fmla="*/ 427 h 636"/>
              <a:gd name="T66" fmla="*/ 506 w 873"/>
              <a:gd name="T67" fmla="*/ 434 h 636"/>
              <a:gd name="T68" fmla="*/ 497 w 873"/>
              <a:gd name="T69" fmla="*/ 438 h 636"/>
              <a:gd name="T70" fmla="*/ 133 w 873"/>
              <a:gd name="T71" fmla="*/ 436 h 636"/>
              <a:gd name="T72" fmla="*/ 125 w 873"/>
              <a:gd name="T73" fmla="*/ 431 h 636"/>
              <a:gd name="T74" fmla="*/ 120 w 873"/>
              <a:gd name="T75" fmla="*/ 422 h 636"/>
              <a:gd name="T76" fmla="*/ 120 w 873"/>
              <a:gd name="T77" fmla="*/ 411 h 636"/>
              <a:gd name="T78" fmla="*/ 125 w 873"/>
              <a:gd name="T79" fmla="*/ 403 h 636"/>
              <a:gd name="T80" fmla="*/ 133 w 873"/>
              <a:gd name="T81" fmla="*/ 398 h 636"/>
              <a:gd name="T82" fmla="*/ 40 w 873"/>
              <a:gd name="T83" fmla="*/ 279 h 636"/>
              <a:gd name="T84" fmla="*/ 833 w 873"/>
              <a:gd name="T85" fmla="*/ 595 h 636"/>
              <a:gd name="T86" fmla="*/ 40 w 873"/>
              <a:gd name="T87" fmla="*/ 279 h 636"/>
              <a:gd name="T88" fmla="*/ 40 w 873"/>
              <a:gd name="T89" fmla="*/ 120 h 636"/>
              <a:gd name="T90" fmla="*/ 833 w 873"/>
              <a:gd name="T91" fmla="*/ 40 h 636"/>
              <a:gd name="T92" fmla="*/ 40 w 873"/>
              <a:gd name="T93" fmla="*/ 0 h 636"/>
              <a:gd name="T94" fmla="*/ 848 w 873"/>
              <a:gd name="T95" fmla="*/ 3 h 636"/>
              <a:gd name="T96" fmla="*/ 869 w 873"/>
              <a:gd name="T97" fmla="*/ 24 h 636"/>
              <a:gd name="T98" fmla="*/ 873 w 873"/>
              <a:gd name="T99" fmla="*/ 595 h 636"/>
              <a:gd name="T100" fmla="*/ 862 w 873"/>
              <a:gd name="T101" fmla="*/ 624 h 636"/>
              <a:gd name="T102" fmla="*/ 833 w 873"/>
              <a:gd name="T103" fmla="*/ 636 h 636"/>
              <a:gd name="T104" fmla="*/ 24 w 873"/>
              <a:gd name="T105" fmla="*/ 632 h 636"/>
              <a:gd name="T106" fmla="*/ 3 w 873"/>
              <a:gd name="T107" fmla="*/ 611 h 636"/>
              <a:gd name="T108" fmla="*/ 0 w 873"/>
              <a:gd name="T109" fmla="*/ 40 h 636"/>
              <a:gd name="T110" fmla="*/ 12 w 873"/>
              <a:gd name="T111" fmla="*/ 12 h 636"/>
              <a:gd name="T112" fmla="*/ 40 w 873"/>
              <a:gd name="T113" fmla="*/ 0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73" h="636">
                <a:moveTo>
                  <a:pt x="138" y="477"/>
                </a:moveTo>
                <a:lnTo>
                  <a:pt x="417" y="477"/>
                </a:lnTo>
                <a:lnTo>
                  <a:pt x="422" y="477"/>
                </a:lnTo>
                <a:lnTo>
                  <a:pt x="427" y="480"/>
                </a:lnTo>
                <a:lnTo>
                  <a:pt x="431" y="482"/>
                </a:lnTo>
                <a:lnTo>
                  <a:pt x="434" y="486"/>
                </a:lnTo>
                <a:lnTo>
                  <a:pt x="436" y="492"/>
                </a:lnTo>
                <a:lnTo>
                  <a:pt x="436" y="497"/>
                </a:lnTo>
                <a:lnTo>
                  <a:pt x="436" y="502"/>
                </a:lnTo>
                <a:lnTo>
                  <a:pt x="434" y="506"/>
                </a:lnTo>
                <a:lnTo>
                  <a:pt x="431" y="511"/>
                </a:lnTo>
                <a:lnTo>
                  <a:pt x="427" y="514"/>
                </a:lnTo>
                <a:lnTo>
                  <a:pt x="422" y="515"/>
                </a:lnTo>
                <a:lnTo>
                  <a:pt x="417" y="516"/>
                </a:lnTo>
                <a:lnTo>
                  <a:pt x="138" y="516"/>
                </a:lnTo>
                <a:lnTo>
                  <a:pt x="133" y="515"/>
                </a:lnTo>
                <a:lnTo>
                  <a:pt x="129" y="514"/>
                </a:lnTo>
                <a:lnTo>
                  <a:pt x="125" y="511"/>
                </a:lnTo>
                <a:lnTo>
                  <a:pt x="121" y="506"/>
                </a:lnTo>
                <a:lnTo>
                  <a:pt x="120" y="502"/>
                </a:lnTo>
                <a:lnTo>
                  <a:pt x="119" y="497"/>
                </a:lnTo>
                <a:lnTo>
                  <a:pt x="120" y="492"/>
                </a:lnTo>
                <a:lnTo>
                  <a:pt x="121" y="486"/>
                </a:lnTo>
                <a:lnTo>
                  <a:pt x="125" y="482"/>
                </a:lnTo>
                <a:lnTo>
                  <a:pt x="129" y="480"/>
                </a:lnTo>
                <a:lnTo>
                  <a:pt x="133" y="477"/>
                </a:lnTo>
                <a:lnTo>
                  <a:pt x="138" y="477"/>
                </a:lnTo>
                <a:close/>
                <a:moveTo>
                  <a:pt x="654" y="397"/>
                </a:moveTo>
                <a:lnTo>
                  <a:pt x="734" y="397"/>
                </a:lnTo>
                <a:lnTo>
                  <a:pt x="740" y="398"/>
                </a:lnTo>
                <a:lnTo>
                  <a:pt x="745" y="400"/>
                </a:lnTo>
                <a:lnTo>
                  <a:pt x="749" y="403"/>
                </a:lnTo>
                <a:lnTo>
                  <a:pt x="751" y="407"/>
                </a:lnTo>
                <a:lnTo>
                  <a:pt x="753" y="411"/>
                </a:lnTo>
                <a:lnTo>
                  <a:pt x="754" y="417"/>
                </a:lnTo>
                <a:lnTo>
                  <a:pt x="754" y="497"/>
                </a:lnTo>
                <a:lnTo>
                  <a:pt x="753" y="502"/>
                </a:lnTo>
                <a:lnTo>
                  <a:pt x="751" y="506"/>
                </a:lnTo>
                <a:lnTo>
                  <a:pt x="749" y="511"/>
                </a:lnTo>
                <a:lnTo>
                  <a:pt x="745" y="514"/>
                </a:lnTo>
                <a:lnTo>
                  <a:pt x="740" y="515"/>
                </a:lnTo>
                <a:lnTo>
                  <a:pt x="734" y="516"/>
                </a:lnTo>
                <a:lnTo>
                  <a:pt x="654" y="516"/>
                </a:lnTo>
                <a:lnTo>
                  <a:pt x="649" y="515"/>
                </a:lnTo>
                <a:lnTo>
                  <a:pt x="645" y="514"/>
                </a:lnTo>
                <a:lnTo>
                  <a:pt x="641" y="511"/>
                </a:lnTo>
                <a:lnTo>
                  <a:pt x="637" y="506"/>
                </a:lnTo>
                <a:lnTo>
                  <a:pt x="636" y="502"/>
                </a:lnTo>
                <a:lnTo>
                  <a:pt x="635" y="497"/>
                </a:lnTo>
                <a:lnTo>
                  <a:pt x="635" y="417"/>
                </a:lnTo>
                <a:lnTo>
                  <a:pt x="636" y="411"/>
                </a:lnTo>
                <a:lnTo>
                  <a:pt x="637" y="407"/>
                </a:lnTo>
                <a:lnTo>
                  <a:pt x="641" y="403"/>
                </a:lnTo>
                <a:lnTo>
                  <a:pt x="645" y="400"/>
                </a:lnTo>
                <a:lnTo>
                  <a:pt x="649" y="398"/>
                </a:lnTo>
                <a:lnTo>
                  <a:pt x="654" y="397"/>
                </a:lnTo>
                <a:close/>
                <a:moveTo>
                  <a:pt x="138" y="397"/>
                </a:moveTo>
                <a:lnTo>
                  <a:pt x="497" y="397"/>
                </a:lnTo>
                <a:lnTo>
                  <a:pt x="502" y="398"/>
                </a:lnTo>
                <a:lnTo>
                  <a:pt x="506" y="400"/>
                </a:lnTo>
                <a:lnTo>
                  <a:pt x="510" y="403"/>
                </a:lnTo>
                <a:lnTo>
                  <a:pt x="514" y="407"/>
                </a:lnTo>
                <a:lnTo>
                  <a:pt x="515" y="411"/>
                </a:lnTo>
                <a:lnTo>
                  <a:pt x="516" y="417"/>
                </a:lnTo>
                <a:lnTo>
                  <a:pt x="515" y="422"/>
                </a:lnTo>
                <a:lnTo>
                  <a:pt x="514" y="427"/>
                </a:lnTo>
                <a:lnTo>
                  <a:pt x="510" y="431"/>
                </a:lnTo>
                <a:lnTo>
                  <a:pt x="506" y="434"/>
                </a:lnTo>
                <a:lnTo>
                  <a:pt x="502" y="436"/>
                </a:lnTo>
                <a:lnTo>
                  <a:pt x="497" y="438"/>
                </a:lnTo>
                <a:lnTo>
                  <a:pt x="138" y="438"/>
                </a:lnTo>
                <a:lnTo>
                  <a:pt x="133" y="436"/>
                </a:lnTo>
                <a:lnTo>
                  <a:pt x="129" y="434"/>
                </a:lnTo>
                <a:lnTo>
                  <a:pt x="125" y="431"/>
                </a:lnTo>
                <a:lnTo>
                  <a:pt x="121" y="427"/>
                </a:lnTo>
                <a:lnTo>
                  <a:pt x="120" y="422"/>
                </a:lnTo>
                <a:lnTo>
                  <a:pt x="119" y="417"/>
                </a:lnTo>
                <a:lnTo>
                  <a:pt x="120" y="411"/>
                </a:lnTo>
                <a:lnTo>
                  <a:pt x="121" y="407"/>
                </a:lnTo>
                <a:lnTo>
                  <a:pt x="125" y="403"/>
                </a:lnTo>
                <a:lnTo>
                  <a:pt x="129" y="400"/>
                </a:lnTo>
                <a:lnTo>
                  <a:pt x="133" y="398"/>
                </a:lnTo>
                <a:lnTo>
                  <a:pt x="138" y="397"/>
                </a:lnTo>
                <a:close/>
                <a:moveTo>
                  <a:pt x="40" y="279"/>
                </a:moveTo>
                <a:lnTo>
                  <a:pt x="40" y="595"/>
                </a:lnTo>
                <a:lnTo>
                  <a:pt x="833" y="595"/>
                </a:lnTo>
                <a:lnTo>
                  <a:pt x="833" y="279"/>
                </a:lnTo>
                <a:lnTo>
                  <a:pt x="40" y="279"/>
                </a:lnTo>
                <a:close/>
                <a:moveTo>
                  <a:pt x="40" y="40"/>
                </a:moveTo>
                <a:lnTo>
                  <a:pt x="40" y="120"/>
                </a:lnTo>
                <a:lnTo>
                  <a:pt x="833" y="120"/>
                </a:lnTo>
                <a:lnTo>
                  <a:pt x="833" y="40"/>
                </a:lnTo>
                <a:lnTo>
                  <a:pt x="40" y="40"/>
                </a:lnTo>
                <a:close/>
                <a:moveTo>
                  <a:pt x="40" y="0"/>
                </a:moveTo>
                <a:lnTo>
                  <a:pt x="833" y="0"/>
                </a:lnTo>
                <a:lnTo>
                  <a:pt x="848" y="3"/>
                </a:lnTo>
                <a:lnTo>
                  <a:pt x="862" y="12"/>
                </a:lnTo>
                <a:lnTo>
                  <a:pt x="869" y="24"/>
                </a:lnTo>
                <a:lnTo>
                  <a:pt x="873" y="40"/>
                </a:lnTo>
                <a:lnTo>
                  <a:pt x="873" y="595"/>
                </a:lnTo>
                <a:lnTo>
                  <a:pt x="869" y="611"/>
                </a:lnTo>
                <a:lnTo>
                  <a:pt x="862" y="624"/>
                </a:lnTo>
                <a:lnTo>
                  <a:pt x="848" y="632"/>
                </a:lnTo>
                <a:lnTo>
                  <a:pt x="833" y="636"/>
                </a:lnTo>
                <a:lnTo>
                  <a:pt x="40" y="636"/>
                </a:lnTo>
                <a:lnTo>
                  <a:pt x="24" y="632"/>
                </a:lnTo>
                <a:lnTo>
                  <a:pt x="12" y="624"/>
                </a:lnTo>
                <a:lnTo>
                  <a:pt x="3" y="611"/>
                </a:lnTo>
                <a:lnTo>
                  <a:pt x="0" y="595"/>
                </a:lnTo>
                <a:lnTo>
                  <a:pt x="0" y="40"/>
                </a:lnTo>
                <a:lnTo>
                  <a:pt x="3" y="24"/>
                </a:lnTo>
                <a:lnTo>
                  <a:pt x="12" y="12"/>
                </a:lnTo>
                <a:lnTo>
                  <a:pt x="24" y="3"/>
                </a:lnTo>
                <a:lnTo>
                  <a:pt x="4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4" name="Freeform 20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60218" y="1556853"/>
            <a:ext cx="446525" cy="365199"/>
          </a:xfrm>
          <a:custGeom>
            <a:avLst/>
            <a:gdLst>
              <a:gd name="T0" fmla="*/ 304 w 873"/>
              <a:gd name="T1" fmla="*/ 557 h 714"/>
              <a:gd name="T2" fmla="*/ 315 w 873"/>
              <a:gd name="T3" fmla="*/ 565 h 714"/>
              <a:gd name="T4" fmla="*/ 317 w 873"/>
              <a:gd name="T5" fmla="*/ 580 h 714"/>
              <a:gd name="T6" fmla="*/ 309 w 873"/>
              <a:gd name="T7" fmla="*/ 592 h 714"/>
              <a:gd name="T8" fmla="*/ 139 w 873"/>
              <a:gd name="T9" fmla="*/ 595 h 714"/>
              <a:gd name="T10" fmla="*/ 125 w 873"/>
              <a:gd name="T11" fmla="*/ 590 h 714"/>
              <a:gd name="T12" fmla="*/ 120 w 873"/>
              <a:gd name="T13" fmla="*/ 575 h 714"/>
              <a:gd name="T14" fmla="*/ 125 w 873"/>
              <a:gd name="T15" fmla="*/ 561 h 714"/>
              <a:gd name="T16" fmla="*/ 139 w 873"/>
              <a:gd name="T17" fmla="*/ 555 h 714"/>
              <a:gd name="T18" fmla="*/ 582 w 873"/>
              <a:gd name="T19" fmla="*/ 477 h 714"/>
              <a:gd name="T20" fmla="*/ 594 w 873"/>
              <a:gd name="T21" fmla="*/ 486 h 714"/>
              <a:gd name="T22" fmla="*/ 596 w 873"/>
              <a:gd name="T23" fmla="*/ 575 h 714"/>
              <a:gd name="T24" fmla="*/ 590 w 873"/>
              <a:gd name="T25" fmla="*/ 590 h 714"/>
              <a:gd name="T26" fmla="*/ 575 w 873"/>
              <a:gd name="T27" fmla="*/ 595 h 714"/>
              <a:gd name="T28" fmla="*/ 486 w 873"/>
              <a:gd name="T29" fmla="*/ 592 h 714"/>
              <a:gd name="T30" fmla="*/ 477 w 873"/>
              <a:gd name="T31" fmla="*/ 580 h 714"/>
              <a:gd name="T32" fmla="*/ 477 w 873"/>
              <a:gd name="T33" fmla="*/ 491 h 714"/>
              <a:gd name="T34" fmla="*/ 486 w 873"/>
              <a:gd name="T35" fmla="*/ 479 h 714"/>
              <a:gd name="T36" fmla="*/ 139 w 873"/>
              <a:gd name="T37" fmla="*/ 477 h 714"/>
              <a:gd name="T38" fmla="*/ 388 w 873"/>
              <a:gd name="T39" fmla="*/ 479 h 714"/>
              <a:gd name="T40" fmla="*/ 397 w 873"/>
              <a:gd name="T41" fmla="*/ 491 h 714"/>
              <a:gd name="T42" fmla="*/ 394 w 873"/>
              <a:gd name="T43" fmla="*/ 506 h 714"/>
              <a:gd name="T44" fmla="*/ 382 w 873"/>
              <a:gd name="T45" fmla="*/ 515 h 714"/>
              <a:gd name="T46" fmla="*/ 134 w 873"/>
              <a:gd name="T47" fmla="*/ 515 h 714"/>
              <a:gd name="T48" fmla="*/ 122 w 873"/>
              <a:gd name="T49" fmla="*/ 506 h 714"/>
              <a:gd name="T50" fmla="*/ 120 w 873"/>
              <a:gd name="T51" fmla="*/ 491 h 714"/>
              <a:gd name="T52" fmla="*/ 129 w 873"/>
              <a:gd name="T53" fmla="*/ 479 h 714"/>
              <a:gd name="T54" fmla="*/ 40 w 873"/>
              <a:gd name="T55" fmla="*/ 397 h 714"/>
              <a:gd name="T56" fmla="*/ 675 w 873"/>
              <a:gd name="T57" fmla="*/ 397 h 714"/>
              <a:gd name="T58" fmla="*/ 40 w 873"/>
              <a:gd name="T59" fmla="*/ 277 h 714"/>
              <a:gd name="T60" fmla="*/ 40 w 873"/>
              <a:gd name="T61" fmla="*/ 198 h 714"/>
              <a:gd name="T62" fmla="*/ 691 w 873"/>
              <a:gd name="T63" fmla="*/ 161 h 714"/>
              <a:gd name="T64" fmla="*/ 714 w 873"/>
              <a:gd name="T65" fmla="*/ 198 h 714"/>
              <a:gd name="T66" fmla="*/ 703 w 873"/>
              <a:gd name="T67" fmla="*/ 703 h 714"/>
              <a:gd name="T68" fmla="*/ 40 w 873"/>
              <a:gd name="T69" fmla="*/ 714 h 714"/>
              <a:gd name="T70" fmla="*/ 4 w 873"/>
              <a:gd name="T71" fmla="*/ 689 h 714"/>
              <a:gd name="T72" fmla="*/ 4 w 873"/>
              <a:gd name="T73" fmla="*/ 182 h 714"/>
              <a:gd name="T74" fmla="*/ 40 w 873"/>
              <a:gd name="T75" fmla="*/ 159 h 714"/>
              <a:gd name="T76" fmla="*/ 850 w 873"/>
              <a:gd name="T77" fmla="*/ 2 h 714"/>
              <a:gd name="T78" fmla="*/ 873 w 873"/>
              <a:gd name="T79" fmla="*/ 39 h 714"/>
              <a:gd name="T80" fmla="*/ 861 w 873"/>
              <a:gd name="T81" fmla="*/ 544 h 714"/>
              <a:gd name="T82" fmla="*/ 775 w 873"/>
              <a:gd name="T83" fmla="*/ 555 h 714"/>
              <a:gd name="T84" fmla="*/ 760 w 873"/>
              <a:gd name="T85" fmla="*/ 550 h 714"/>
              <a:gd name="T86" fmla="*/ 755 w 873"/>
              <a:gd name="T87" fmla="*/ 536 h 714"/>
              <a:gd name="T88" fmla="*/ 760 w 873"/>
              <a:gd name="T89" fmla="*/ 521 h 714"/>
              <a:gd name="T90" fmla="*/ 775 w 873"/>
              <a:gd name="T91" fmla="*/ 516 h 714"/>
              <a:gd name="T92" fmla="*/ 199 w 873"/>
              <a:gd name="T93" fmla="*/ 39 h 714"/>
              <a:gd name="T94" fmla="*/ 196 w 873"/>
              <a:gd name="T95" fmla="*/ 109 h 714"/>
              <a:gd name="T96" fmla="*/ 184 w 873"/>
              <a:gd name="T97" fmla="*/ 118 h 714"/>
              <a:gd name="T98" fmla="*/ 170 w 873"/>
              <a:gd name="T99" fmla="*/ 115 h 714"/>
              <a:gd name="T100" fmla="*/ 160 w 873"/>
              <a:gd name="T101" fmla="*/ 104 h 714"/>
              <a:gd name="T102" fmla="*/ 162 w 873"/>
              <a:gd name="T103" fmla="*/ 23 h 714"/>
              <a:gd name="T104" fmla="*/ 199 w 873"/>
              <a:gd name="T105" fmla="*/ 0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73" h="714">
                <a:moveTo>
                  <a:pt x="139" y="555"/>
                </a:moveTo>
                <a:lnTo>
                  <a:pt x="298" y="555"/>
                </a:lnTo>
                <a:lnTo>
                  <a:pt x="304" y="557"/>
                </a:lnTo>
                <a:lnTo>
                  <a:pt x="309" y="558"/>
                </a:lnTo>
                <a:lnTo>
                  <a:pt x="313" y="561"/>
                </a:lnTo>
                <a:lnTo>
                  <a:pt x="315" y="565"/>
                </a:lnTo>
                <a:lnTo>
                  <a:pt x="317" y="570"/>
                </a:lnTo>
                <a:lnTo>
                  <a:pt x="318" y="575"/>
                </a:lnTo>
                <a:lnTo>
                  <a:pt x="317" y="580"/>
                </a:lnTo>
                <a:lnTo>
                  <a:pt x="315" y="586"/>
                </a:lnTo>
                <a:lnTo>
                  <a:pt x="313" y="590"/>
                </a:lnTo>
                <a:lnTo>
                  <a:pt x="309" y="592"/>
                </a:lnTo>
                <a:lnTo>
                  <a:pt x="304" y="595"/>
                </a:lnTo>
                <a:lnTo>
                  <a:pt x="298" y="595"/>
                </a:lnTo>
                <a:lnTo>
                  <a:pt x="139" y="595"/>
                </a:lnTo>
                <a:lnTo>
                  <a:pt x="134" y="595"/>
                </a:lnTo>
                <a:lnTo>
                  <a:pt x="129" y="592"/>
                </a:lnTo>
                <a:lnTo>
                  <a:pt x="125" y="590"/>
                </a:lnTo>
                <a:lnTo>
                  <a:pt x="122" y="586"/>
                </a:lnTo>
                <a:lnTo>
                  <a:pt x="120" y="580"/>
                </a:lnTo>
                <a:lnTo>
                  <a:pt x="120" y="575"/>
                </a:lnTo>
                <a:lnTo>
                  <a:pt x="120" y="570"/>
                </a:lnTo>
                <a:lnTo>
                  <a:pt x="122" y="565"/>
                </a:lnTo>
                <a:lnTo>
                  <a:pt x="125" y="561"/>
                </a:lnTo>
                <a:lnTo>
                  <a:pt x="129" y="558"/>
                </a:lnTo>
                <a:lnTo>
                  <a:pt x="134" y="557"/>
                </a:lnTo>
                <a:lnTo>
                  <a:pt x="139" y="555"/>
                </a:lnTo>
                <a:close/>
                <a:moveTo>
                  <a:pt x="497" y="477"/>
                </a:moveTo>
                <a:lnTo>
                  <a:pt x="575" y="477"/>
                </a:lnTo>
                <a:lnTo>
                  <a:pt x="582" y="477"/>
                </a:lnTo>
                <a:lnTo>
                  <a:pt x="586" y="479"/>
                </a:lnTo>
                <a:lnTo>
                  <a:pt x="590" y="482"/>
                </a:lnTo>
                <a:lnTo>
                  <a:pt x="594" y="486"/>
                </a:lnTo>
                <a:lnTo>
                  <a:pt x="595" y="491"/>
                </a:lnTo>
                <a:lnTo>
                  <a:pt x="596" y="496"/>
                </a:lnTo>
                <a:lnTo>
                  <a:pt x="596" y="575"/>
                </a:lnTo>
                <a:lnTo>
                  <a:pt x="595" y="580"/>
                </a:lnTo>
                <a:lnTo>
                  <a:pt x="594" y="586"/>
                </a:lnTo>
                <a:lnTo>
                  <a:pt x="590" y="590"/>
                </a:lnTo>
                <a:lnTo>
                  <a:pt x="586" y="592"/>
                </a:lnTo>
                <a:lnTo>
                  <a:pt x="582" y="595"/>
                </a:lnTo>
                <a:lnTo>
                  <a:pt x="575" y="595"/>
                </a:lnTo>
                <a:lnTo>
                  <a:pt x="497" y="595"/>
                </a:lnTo>
                <a:lnTo>
                  <a:pt x="491" y="595"/>
                </a:lnTo>
                <a:lnTo>
                  <a:pt x="486" y="592"/>
                </a:lnTo>
                <a:lnTo>
                  <a:pt x="482" y="590"/>
                </a:lnTo>
                <a:lnTo>
                  <a:pt x="479" y="586"/>
                </a:lnTo>
                <a:lnTo>
                  <a:pt x="477" y="580"/>
                </a:lnTo>
                <a:lnTo>
                  <a:pt x="477" y="575"/>
                </a:lnTo>
                <a:lnTo>
                  <a:pt x="477" y="496"/>
                </a:lnTo>
                <a:lnTo>
                  <a:pt x="477" y="491"/>
                </a:lnTo>
                <a:lnTo>
                  <a:pt x="479" y="486"/>
                </a:lnTo>
                <a:lnTo>
                  <a:pt x="482" y="482"/>
                </a:lnTo>
                <a:lnTo>
                  <a:pt x="486" y="479"/>
                </a:lnTo>
                <a:lnTo>
                  <a:pt x="491" y="477"/>
                </a:lnTo>
                <a:lnTo>
                  <a:pt x="497" y="477"/>
                </a:lnTo>
                <a:close/>
                <a:moveTo>
                  <a:pt x="139" y="477"/>
                </a:moveTo>
                <a:lnTo>
                  <a:pt x="377" y="477"/>
                </a:lnTo>
                <a:lnTo>
                  <a:pt x="382" y="477"/>
                </a:lnTo>
                <a:lnTo>
                  <a:pt x="388" y="479"/>
                </a:lnTo>
                <a:lnTo>
                  <a:pt x="392" y="482"/>
                </a:lnTo>
                <a:lnTo>
                  <a:pt x="394" y="486"/>
                </a:lnTo>
                <a:lnTo>
                  <a:pt x="397" y="491"/>
                </a:lnTo>
                <a:lnTo>
                  <a:pt x="397" y="496"/>
                </a:lnTo>
                <a:lnTo>
                  <a:pt x="397" y="502"/>
                </a:lnTo>
                <a:lnTo>
                  <a:pt x="394" y="506"/>
                </a:lnTo>
                <a:lnTo>
                  <a:pt x="392" y="509"/>
                </a:lnTo>
                <a:lnTo>
                  <a:pt x="388" y="513"/>
                </a:lnTo>
                <a:lnTo>
                  <a:pt x="382" y="515"/>
                </a:lnTo>
                <a:lnTo>
                  <a:pt x="377" y="516"/>
                </a:lnTo>
                <a:lnTo>
                  <a:pt x="139" y="516"/>
                </a:lnTo>
                <a:lnTo>
                  <a:pt x="134" y="515"/>
                </a:lnTo>
                <a:lnTo>
                  <a:pt x="129" y="513"/>
                </a:lnTo>
                <a:lnTo>
                  <a:pt x="125" y="509"/>
                </a:lnTo>
                <a:lnTo>
                  <a:pt x="122" y="506"/>
                </a:lnTo>
                <a:lnTo>
                  <a:pt x="120" y="502"/>
                </a:lnTo>
                <a:lnTo>
                  <a:pt x="120" y="496"/>
                </a:lnTo>
                <a:lnTo>
                  <a:pt x="120" y="491"/>
                </a:lnTo>
                <a:lnTo>
                  <a:pt x="122" y="486"/>
                </a:lnTo>
                <a:lnTo>
                  <a:pt x="125" y="482"/>
                </a:lnTo>
                <a:lnTo>
                  <a:pt x="129" y="479"/>
                </a:lnTo>
                <a:lnTo>
                  <a:pt x="134" y="477"/>
                </a:lnTo>
                <a:lnTo>
                  <a:pt x="139" y="477"/>
                </a:lnTo>
                <a:close/>
                <a:moveTo>
                  <a:pt x="40" y="397"/>
                </a:moveTo>
                <a:lnTo>
                  <a:pt x="40" y="675"/>
                </a:lnTo>
                <a:lnTo>
                  <a:pt x="675" y="675"/>
                </a:lnTo>
                <a:lnTo>
                  <a:pt x="675" y="397"/>
                </a:lnTo>
                <a:lnTo>
                  <a:pt x="40" y="397"/>
                </a:lnTo>
                <a:close/>
                <a:moveTo>
                  <a:pt x="40" y="198"/>
                </a:moveTo>
                <a:lnTo>
                  <a:pt x="40" y="277"/>
                </a:lnTo>
                <a:lnTo>
                  <a:pt x="675" y="277"/>
                </a:lnTo>
                <a:lnTo>
                  <a:pt x="675" y="198"/>
                </a:lnTo>
                <a:lnTo>
                  <a:pt x="40" y="198"/>
                </a:lnTo>
                <a:close/>
                <a:moveTo>
                  <a:pt x="40" y="159"/>
                </a:moveTo>
                <a:lnTo>
                  <a:pt x="675" y="159"/>
                </a:lnTo>
                <a:lnTo>
                  <a:pt x="691" y="161"/>
                </a:lnTo>
                <a:lnTo>
                  <a:pt x="703" y="171"/>
                </a:lnTo>
                <a:lnTo>
                  <a:pt x="712" y="182"/>
                </a:lnTo>
                <a:lnTo>
                  <a:pt x="714" y="198"/>
                </a:lnTo>
                <a:lnTo>
                  <a:pt x="714" y="675"/>
                </a:lnTo>
                <a:lnTo>
                  <a:pt x="712" y="689"/>
                </a:lnTo>
                <a:lnTo>
                  <a:pt x="703" y="703"/>
                </a:lnTo>
                <a:lnTo>
                  <a:pt x="691" y="711"/>
                </a:lnTo>
                <a:lnTo>
                  <a:pt x="675" y="714"/>
                </a:lnTo>
                <a:lnTo>
                  <a:pt x="40" y="714"/>
                </a:lnTo>
                <a:lnTo>
                  <a:pt x="25" y="711"/>
                </a:lnTo>
                <a:lnTo>
                  <a:pt x="12" y="703"/>
                </a:lnTo>
                <a:lnTo>
                  <a:pt x="4" y="689"/>
                </a:lnTo>
                <a:lnTo>
                  <a:pt x="0" y="675"/>
                </a:lnTo>
                <a:lnTo>
                  <a:pt x="0" y="198"/>
                </a:lnTo>
                <a:lnTo>
                  <a:pt x="4" y="182"/>
                </a:lnTo>
                <a:lnTo>
                  <a:pt x="12" y="171"/>
                </a:lnTo>
                <a:lnTo>
                  <a:pt x="25" y="161"/>
                </a:lnTo>
                <a:lnTo>
                  <a:pt x="40" y="159"/>
                </a:lnTo>
                <a:close/>
                <a:moveTo>
                  <a:pt x="199" y="0"/>
                </a:moveTo>
                <a:lnTo>
                  <a:pt x="834" y="0"/>
                </a:lnTo>
                <a:lnTo>
                  <a:pt x="850" y="2"/>
                </a:lnTo>
                <a:lnTo>
                  <a:pt x="861" y="12"/>
                </a:lnTo>
                <a:lnTo>
                  <a:pt x="871" y="23"/>
                </a:lnTo>
                <a:lnTo>
                  <a:pt x="873" y="39"/>
                </a:lnTo>
                <a:lnTo>
                  <a:pt x="873" y="516"/>
                </a:lnTo>
                <a:lnTo>
                  <a:pt x="871" y="531"/>
                </a:lnTo>
                <a:lnTo>
                  <a:pt x="861" y="544"/>
                </a:lnTo>
                <a:lnTo>
                  <a:pt x="850" y="553"/>
                </a:lnTo>
                <a:lnTo>
                  <a:pt x="834" y="555"/>
                </a:lnTo>
                <a:lnTo>
                  <a:pt x="775" y="555"/>
                </a:lnTo>
                <a:lnTo>
                  <a:pt x="770" y="554"/>
                </a:lnTo>
                <a:lnTo>
                  <a:pt x="764" y="553"/>
                </a:lnTo>
                <a:lnTo>
                  <a:pt x="760" y="550"/>
                </a:lnTo>
                <a:lnTo>
                  <a:pt x="758" y="545"/>
                </a:lnTo>
                <a:lnTo>
                  <a:pt x="755" y="541"/>
                </a:lnTo>
                <a:lnTo>
                  <a:pt x="755" y="536"/>
                </a:lnTo>
                <a:lnTo>
                  <a:pt x="755" y="531"/>
                </a:lnTo>
                <a:lnTo>
                  <a:pt x="758" y="525"/>
                </a:lnTo>
                <a:lnTo>
                  <a:pt x="760" y="521"/>
                </a:lnTo>
                <a:lnTo>
                  <a:pt x="764" y="519"/>
                </a:lnTo>
                <a:lnTo>
                  <a:pt x="770" y="516"/>
                </a:lnTo>
                <a:lnTo>
                  <a:pt x="775" y="516"/>
                </a:lnTo>
                <a:lnTo>
                  <a:pt x="834" y="516"/>
                </a:lnTo>
                <a:lnTo>
                  <a:pt x="834" y="39"/>
                </a:lnTo>
                <a:lnTo>
                  <a:pt x="199" y="39"/>
                </a:lnTo>
                <a:lnTo>
                  <a:pt x="199" y="98"/>
                </a:lnTo>
                <a:lnTo>
                  <a:pt x="199" y="104"/>
                </a:lnTo>
                <a:lnTo>
                  <a:pt x="196" y="109"/>
                </a:lnTo>
                <a:lnTo>
                  <a:pt x="193" y="113"/>
                </a:lnTo>
                <a:lnTo>
                  <a:pt x="189" y="115"/>
                </a:lnTo>
                <a:lnTo>
                  <a:pt x="184" y="118"/>
                </a:lnTo>
                <a:lnTo>
                  <a:pt x="179" y="118"/>
                </a:lnTo>
                <a:lnTo>
                  <a:pt x="174" y="118"/>
                </a:lnTo>
                <a:lnTo>
                  <a:pt x="170" y="115"/>
                </a:lnTo>
                <a:lnTo>
                  <a:pt x="166" y="113"/>
                </a:lnTo>
                <a:lnTo>
                  <a:pt x="162" y="109"/>
                </a:lnTo>
                <a:lnTo>
                  <a:pt x="160" y="104"/>
                </a:lnTo>
                <a:lnTo>
                  <a:pt x="159" y="98"/>
                </a:lnTo>
                <a:lnTo>
                  <a:pt x="159" y="39"/>
                </a:lnTo>
                <a:lnTo>
                  <a:pt x="162" y="23"/>
                </a:lnTo>
                <a:lnTo>
                  <a:pt x="171" y="12"/>
                </a:lnTo>
                <a:lnTo>
                  <a:pt x="184" y="2"/>
                </a:lnTo>
                <a:lnTo>
                  <a:pt x="19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5" name="Freeform 20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05778" y="1516192"/>
            <a:ext cx="446525" cy="446525"/>
          </a:xfrm>
          <a:custGeom>
            <a:avLst/>
            <a:gdLst>
              <a:gd name="T0" fmla="*/ 473 w 873"/>
              <a:gd name="T1" fmla="*/ 557 h 873"/>
              <a:gd name="T2" fmla="*/ 498 w 873"/>
              <a:gd name="T3" fmla="*/ 509 h 873"/>
              <a:gd name="T4" fmla="*/ 486 w 873"/>
              <a:gd name="T5" fmla="*/ 479 h 873"/>
              <a:gd name="T6" fmla="*/ 460 w 873"/>
              <a:gd name="T7" fmla="*/ 463 h 873"/>
              <a:gd name="T8" fmla="*/ 422 w 873"/>
              <a:gd name="T9" fmla="*/ 308 h 873"/>
              <a:gd name="T10" fmla="*/ 382 w 873"/>
              <a:gd name="T11" fmla="*/ 327 h 873"/>
              <a:gd name="T12" fmla="*/ 379 w 873"/>
              <a:gd name="T13" fmla="*/ 365 h 873"/>
              <a:gd name="T14" fmla="*/ 400 w 873"/>
              <a:gd name="T15" fmla="*/ 388 h 873"/>
              <a:gd name="T16" fmla="*/ 418 w 873"/>
              <a:gd name="T17" fmla="*/ 396 h 873"/>
              <a:gd name="T18" fmla="*/ 448 w 873"/>
              <a:gd name="T19" fmla="*/ 237 h 873"/>
              <a:gd name="T20" fmla="*/ 498 w 873"/>
              <a:gd name="T21" fmla="*/ 279 h 873"/>
              <a:gd name="T22" fmla="*/ 539 w 873"/>
              <a:gd name="T23" fmla="*/ 335 h 873"/>
              <a:gd name="T24" fmla="*/ 478 w 873"/>
              <a:gd name="T25" fmla="*/ 320 h 873"/>
              <a:gd name="T26" fmla="*/ 448 w 873"/>
              <a:gd name="T27" fmla="*/ 403 h 873"/>
              <a:gd name="T28" fmla="*/ 516 w 873"/>
              <a:gd name="T29" fmla="*/ 434 h 873"/>
              <a:gd name="T30" fmla="*/ 548 w 873"/>
              <a:gd name="T31" fmla="*/ 503 h 873"/>
              <a:gd name="T32" fmla="*/ 518 w 873"/>
              <a:gd name="T33" fmla="*/ 578 h 873"/>
              <a:gd name="T34" fmla="*/ 448 w 873"/>
              <a:gd name="T35" fmla="*/ 604 h 873"/>
              <a:gd name="T36" fmla="*/ 407 w 873"/>
              <a:gd name="T37" fmla="*/ 603 h 873"/>
              <a:gd name="T38" fmla="*/ 348 w 873"/>
              <a:gd name="T39" fmla="*/ 576 h 873"/>
              <a:gd name="T40" fmla="*/ 319 w 873"/>
              <a:gd name="T41" fmla="*/ 499 h 873"/>
              <a:gd name="T42" fmla="*/ 382 w 873"/>
              <a:gd name="T43" fmla="*/ 546 h 873"/>
              <a:gd name="T44" fmla="*/ 422 w 873"/>
              <a:gd name="T45" fmla="*/ 454 h 873"/>
              <a:gd name="T46" fmla="*/ 359 w 873"/>
              <a:gd name="T47" fmla="*/ 425 h 873"/>
              <a:gd name="T48" fmla="*/ 326 w 873"/>
              <a:gd name="T49" fmla="*/ 356 h 873"/>
              <a:gd name="T50" fmla="*/ 356 w 873"/>
              <a:gd name="T51" fmla="*/ 290 h 873"/>
              <a:gd name="T52" fmla="*/ 422 w 873"/>
              <a:gd name="T53" fmla="*/ 268 h 873"/>
              <a:gd name="T54" fmla="*/ 331 w 873"/>
              <a:gd name="T55" fmla="*/ 53 h 873"/>
              <a:gd name="T56" fmla="*/ 155 w 873"/>
              <a:gd name="T57" fmla="*/ 156 h 873"/>
              <a:gd name="T58" fmla="*/ 54 w 873"/>
              <a:gd name="T59" fmla="*/ 331 h 873"/>
              <a:gd name="T60" fmla="*/ 54 w 873"/>
              <a:gd name="T61" fmla="*/ 542 h 873"/>
              <a:gd name="T62" fmla="*/ 155 w 873"/>
              <a:gd name="T63" fmla="*/ 718 h 873"/>
              <a:gd name="T64" fmla="*/ 331 w 873"/>
              <a:gd name="T65" fmla="*/ 819 h 873"/>
              <a:gd name="T66" fmla="*/ 543 w 873"/>
              <a:gd name="T67" fmla="*/ 819 h 873"/>
              <a:gd name="T68" fmla="*/ 717 w 873"/>
              <a:gd name="T69" fmla="*/ 718 h 873"/>
              <a:gd name="T70" fmla="*/ 820 w 873"/>
              <a:gd name="T71" fmla="*/ 542 h 873"/>
              <a:gd name="T72" fmla="*/ 820 w 873"/>
              <a:gd name="T73" fmla="*/ 331 h 873"/>
              <a:gd name="T74" fmla="*/ 717 w 873"/>
              <a:gd name="T75" fmla="*/ 156 h 873"/>
              <a:gd name="T76" fmla="*/ 543 w 873"/>
              <a:gd name="T77" fmla="*/ 53 h 873"/>
              <a:gd name="T78" fmla="*/ 495 w 873"/>
              <a:gd name="T79" fmla="*/ 4 h 873"/>
              <a:gd name="T80" fmla="*/ 703 w 873"/>
              <a:gd name="T81" fmla="*/ 92 h 873"/>
              <a:gd name="T82" fmla="*/ 839 w 873"/>
              <a:gd name="T83" fmla="*/ 266 h 873"/>
              <a:gd name="T84" fmla="*/ 869 w 873"/>
              <a:gd name="T85" fmla="*/ 496 h 873"/>
              <a:gd name="T86" fmla="*/ 782 w 873"/>
              <a:gd name="T87" fmla="*/ 704 h 873"/>
              <a:gd name="T88" fmla="*/ 607 w 873"/>
              <a:gd name="T89" fmla="*/ 839 h 873"/>
              <a:gd name="T90" fmla="*/ 377 w 873"/>
              <a:gd name="T91" fmla="*/ 869 h 873"/>
              <a:gd name="T92" fmla="*/ 170 w 873"/>
              <a:gd name="T93" fmla="*/ 783 h 873"/>
              <a:gd name="T94" fmla="*/ 35 w 873"/>
              <a:gd name="T95" fmla="*/ 607 h 873"/>
              <a:gd name="T96" fmla="*/ 4 w 873"/>
              <a:gd name="T97" fmla="*/ 378 h 873"/>
              <a:gd name="T98" fmla="*/ 91 w 873"/>
              <a:gd name="T99" fmla="*/ 170 h 873"/>
              <a:gd name="T100" fmla="*/ 267 w 873"/>
              <a:gd name="T101" fmla="*/ 34 h 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73" h="873">
                <a:moveTo>
                  <a:pt x="448" y="458"/>
                </a:moveTo>
                <a:lnTo>
                  <a:pt x="448" y="563"/>
                </a:lnTo>
                <a:lnTo>
                  <a:pt x="463" y="561"/>
                </a:lnTo>
                <a:lnTo>
                  <a:pt x="473" y="557"/>
                </a:lnTo>
                <a:lnTo>
                  <a:pt x="484" y="549"/>
                </a:lnTo>
                <a:lnTo>
                  <a:pt x="491" y="540"/>
                </a:lnTo>
                <a:lnTo>
                  <a:pt x="497" y="526"/>
                </a:lnTo>
                <a:lnTo>
                  <a:pt x="498" y="509"/>
                </a:lnTo>
                <a:lnTo>
                  <a:pt x="497" y="499"/>
                </a:lnTo>
                <a:lnTo>
                  <a:pt x="494" y="488"/>
                </a:lnTo>
                <a:lnTo>
                  <a:pt x="490" y="483"/>
                </a:lnTo>
                <a:lnTo>
                  <a:pt x="486" y="479"/>
                </a:lnTo>
                <a:lnTo>
                  <a:pt x="481" y="474"/>
                </a:lnTo>
                <a:lnTo>
                  <a:pt x="473" y="469"/>
                </a:lnTo>
                <a:lnTo>
                  <a:pt x="464" y="465"/>
                </a:lnTo>
                <a:lnTo>
                  <a:pt x="460" y="463"/>
                </a:lnTo>
                <a:lnTo>
                  <a:pt x="456" y="462"/>
                </a:lnTo>
                <a:lnTo>
                  <a:pt x="452" y="459"/>
                </a:lnTo>
                <a:lnTo>
                  <a:pt x="448" y="458"/>
                </a:lnTo>
                <a:close/>
                <a:moveTo>
                  <a:pt x="422" y="308"/>
                </a:moveTo>
                <a:lnTo>
                  <a:pt x="409" y="310"/>
                </a:lnTo>
                <a:lnTo>
                  <a:pt x="398" y="312"/>
                </a:lnTo>
                <a:lnTo>
                  <a:pt x="389" y="318"/>
                </a:lnTo>
                <a:lnTo>
                  <a:pt x="382" y="327"/>
                </a:lnTo>
                <a:lnTo>
                  <a:pt x="377" y="337"/>
                </a:lnTo>
                <a:lnTo>
                  <a:pt x="376" y="352"/>
                </a:lnTo>
                <a:lnTo>
                  <a:pt x="377" y="358"/>
                </a:lnTo>
                <a:lnTo>
                  <a:pt x="379" y="365"/>
                </a:lnTo>
                <a:lnTo>
                  <a:pt x="381" y="370"/>
                </a:lnTo>
                <a:lnTo>
                  <a:pt x="385" y="378"/>
                </a:lnTo>
                <a:lnTo>
                  <a:pt x="392" y="383"/>
                </a:lnTo>
                <a:lnTo>
                  <a:pt x="400" y="388"/>
                </a:lnTo>
                <a:lnTo>
                  <a:pt x="407" y="392"/>
                </a:lnTo>
                <a:lnTo>
                  <a:pt x="411" y="394"/>
                </a:lnTo>
                <a:lnTo>
                  <a:pt x="415" y="395"/>
                </a:lnTo>
                <a:lnTo>
                  <a:pt x="418" y="396"/>
                </a:lnTo>
                <a:lnTo>
                  <a:pt x="422" y="398"/>
                </a:lnTo>
                <a:lnTo>
                  <a:pt x="422" y="308"/>
                </a:lnTo>
                <a:close/>
                <a:moveTo>
                  <a:pt x="422" y="237"/>
                </a:moveTo>
                <a:lnTo>
                  <a:pt x="448" y="237"/>
                </a:lnTo>
                <a:lnTo>
                  <a:pt x="448" y="268"/>
                </a:lnTo>
                <a:lnTo>
                  <a:pt x="465" y="269"/>
                </a:lnTo>
                <a:lnTo>
                  <a:pt x="481" y="273"/>
                </a:lnTo>
                <a:lnTo>
                  <a:pt x="498" y="279"/>
                </a:lnTo>
                <a:lnTo>
                  <a:pt x="512" y="289"/>
                </a:lnTo>
                <a:lnTo>
                  <a:pt x="523" y="302"/>
                </a:lnTo>
                <a:lnTo>
                  <a:pt x="532" y="316"/>
                </a:lnTo>
                <a:lnTo>
                  <a:pt x="539" y="335"/>
                </a:lnTo>
                <a:lnTo>
                  <a:pt x="540" y="356"/>
                </a:lnTo>
                <a:lnTo>
                  <a:pt x="490" y="356"/>
                </a:lnTo>
                <a:lnTo>
                  <a:pt x="487" y="335"/>
                </a:lnTo>
                <a:lnTo>
                  <a:pt x="478" y="320"/>
                </a:lnTo>
                <a:lnTo>
                  <a:pt x="472" y="314"/>
                </a:lnTo>
                <a:lnTo>
                  <a:pt x="461" y="310"/>
                </a:lnTo>
                <a:lnTo>
                  <a:pt x="448" y="308"/>
                </a:lnTo>
                <a:lnTo>
                  <a:pt x="448" y="403"/>
                </a:lnTo>
                <a:lnTo>
                  <a:pt x="465" y="408"/>
                </a:lnTo>
                <a:lnTo>
                  <a:pt x="482" y="416"/>
                </a:lnTo>
                <a:lnTo>
                  <a:pt x="501" y="424"/>
                </a:lnTo>
                <a:lnTo>
                  <a:pt x="516" y="434"/>
                </a:lnTo>
                <a:lnTo>
                  <a:pt x="530" y="446"/>
                </a:lnTo>
                <a:lnTo>
                  <a:pt x="539" y="462"/>
                </a:lnTo>
                <a:lnTo>
                  <a:pt x="545" y="480"/>
                </a:lnTo>
                <a:lnTo>
                  <a:pt x="548" y="503"/>
                </a:lnTo>
                <a:lnTo>
                  <a:pt x="545" y="526"/>
                </a:lnTo>
                <a:lnTo>
                  <a:pt x="540" y="546"/>
                </a:lnTo>
                <a:lnTo>
                  <a:pt x="531" y="563"/>
                </a:lnTo>
                <a:lnTo>
                  <a:pt x="518" y="578"/>
                </a:lnTo>
                <a:lnTo>
                  <a:pt x="502" y="588"/>
                </a:lnTo>
                <a:lnTo>
                  <a:pt x="485" y="596"/>
                </a:lnTo>
                <a:lnTo>
                  <a:pt x="468" y="601"/>
                </a:lnTo>
                <a:lnTo>
                  <a:pt x="448" y="604"/>
                </a:lnTo>
                <a:lnTo>
                  <a:pt x="448" y="634"/>
                </a:lnTo>
                <a:lnTo>
                  <a:pt x="422" y="634"/>
                </a:lnTo>
                <a:lnTo>
                  <a:pt x="422" y="604"/>
                </a:lnTo>
                <a:lnTo>
                  <a:pt x="407" y="603"/>
                </a:lnTo>
                <a:lnTo>
                  <a:pt x="396" y="600"/>
                </a:lnTo>
                <a:lnTo>
                  <a:pt x="382" y="596"/>
                </a:lnTo>
                <a:lnTo>
                  <a:pt x="364" y="588"/>
                </a:lnTo>
                <a:lnTo>
                  <a:pt x="348" y="576"/>
                </a:lnTo>
                <a:lnTo>
                  <a:pt x="337" y="561"/>
                </a:lnTo>
                <a:lnTo>
                  <a:pt x="327" y="544"/>
                </a:lnTo>
                <a:lnTo>
                  <a:pt x="322" y="522"/>
                </a:lnTo>
                <a:lnTo>
                  <a:pt x="319" y="499"/>
                </a:lnTo>
                <a:lnTo>
                  <a:pt x="369" y="499"/>
                </a:lnTo>
                <a:lnTo>
                  <a:pt x="371" y="517"/>
                </a:lnTo>
                <a:lnTo>
                  <a:pt x="375" y="533"/>
                </a:lnTo>
                <a:lnTo>
                  <a:pt x="382" y="546"/>
                </a:lnTo>
                <a:lnTo>
                  <a:pt x="392" y="555"/>
                </a:lnTo>
                <a:lnTo>
                  <a:pt x="405" y="561"/>
                </a:lnTo>
                <a:lnTo>
                  <a:pt x="422" y="563"/>
                </a:lnTo>
                <a:lnTo>
                  <a:pt x="422" y="454"/>
                </a:lnTo>
                <a:lnTo>
                  <a:pt x="406" y="449"/>
                </a:lnTo>
                <a:lnTo>
                  <a:pt x="390" y="442"/>
                </a:lnTo>
                <a:lnTo>
                  <a:pt x="373" y="434"/>
                </a:lnTo>
                <a:lnTo>
                  <a:pt x="359" y="425"/>
                </a:lnTo>
                <a:lnTo>
                  <a:pt x="346" y="412"/>
                </a:lnTo>
                <a:lnTo>
                  <a:pt x="335" y="396"/>
                </a:lnTo>
                <a:lnTo>
                  <a:pt x="329" y="378"/>
                </a:lnTo>
                <a:lnTo>
                  <a:pt x="326" y="356"/>
                </a:lnTo>
                <a:lnTo>
                  <a:pt x="329" y="336"/>
                </a:lnTo>
                <a:lnTo>
                  <a:pt x="335" y="318"/>
                </a:lnTo>
                <a:lnTo>
                  <a:pt x="344" y="303"/>
                </a:lnTo>
                <a:lnTo>
                  <a:pt x="356" y="290"/>
                </a:lnTo>
                <a:lnTo>
                  <a:pt x="371" y="281"/>
                </a:lnTo>
                <a:lnTo>
                  <a:pt x="388" y="273"/>
                </a:lnTo>
                <a:lnTo>
                  <a:pt x="405" y="269"/>
                </a:lnTo>
                <a:lnTo>
                  <a:pt x="422" y="268"/>
                </a:lnTo>
                <a:lnTo>
                  <a:pt x="422" y="237"/>
                </a:lnTo>
                <a:close/>
                <a:moveTo>
                  <a:pt x="436" y="40"/>
                </a:moveTo>
                <a:lnTo>
                  <a:pt x="382" y="43"/>
                </a:lnTo>
                <a:lnTo>
                  <a:pt x="331" y="53"/>
                </a:lnTo>
                <a:lnTo>
                  <a:pt x="283" y="71"/>
                </a:lnTo>
                <a:lnTo>
                  <a:pt x="237" y="94"/>
                </a:lnTo>
                <a:lnTo>
                  <a:pt x="195" y="123"/>
                </a:lnTo>
                <a:lnTo>
                  <a:pt x="155" y="156"/>
                </a:lnTo>
                <a:lnTo>
                  <a:pt x="123" y="194"/>
                </a:lnTo>
                <a:lnTo>
                  <a:pt x="94" y="236"/>
                </a:lnTo>
                <a:lnTo>
                  <a:pt x="71" y="282"/>
                </a:lnTo>
                <a:lnTo>
                  <a:pt x="54" y="331"/>
                </a:lnTo>
                <a:lnTo>
                  <a:pt x="44" y="383"/>
                </a:lnTo>
                <a:lnTo>
                  <a:pt x="40" y="437"/>
                </a:lnTo>
                <a:lnTo>
                  <a:pt x="44" y="491"/>
                </a:lnTo>
                <a:lnTo>
                  <a:pt x="54" y="542"/>
                </a:lnTo>
                <a:lnTo>
                  <a:pt x="71" y="591"/>
                </a:lnTo>
                <a:lnTo>
                  <a:pt x="94" y="637"/>
                </a:lnTo>
                <a:lnTo>
                  <a:pt x="123" y="680"/>
                </a:lnTo>
                <a:lnTo>
                  <a:pt x="155" y="718"/>
                </a:lnTo>
                <a:lnTo>
                  <a:pt x="195" y="751"/>
                </a:lnTo>
                <a:lnTo>
                  <a:pt x="237" y="780"/>
                </a:lnTo>
                <a:lnTo>
                  <a:pt x="283" y="802"/>
                </a:lnTo>
                <a:lnTo>
                  <a:pt x="331" y="819"/>
                </a:lnTo>
                <a:lnTo>
                  <a:pt x="382" y="830"/>
                </a:lnTo>
                <a:lnTo>
                  <a:pt x="436" y="834"/>
                </a:lnTo>
                <a:lnTo>
                  <a:pt x="490" y="830"/>
                </a:lnTo>
                <a:lnTo>
                  <a:pt x="543" y="819"/>
                </a:lnTo>
                <a:lnTo>
                  <a:pt x="591" y="802"/>
                </a:lnTo>
                <a:lnTo>
                  <a:pt x="637" y="780"/>
                </a:lnTo>
                <a:lnTo>
                  <a:pt x="679" y="751"/>
                </a:lnTo>
                <a:lnTo>
                  <a:pt x="717" y="718"/>
                </a:lnTo>
                <a:lnTo>
                  <a:pt x="751" y="680"/>
                </a:lnTo>
                <a:lnTo>
                  <a:pt x="779" y="637"/>
                </a:lnTo>
                <a:lnTo>
                  <a:pt x="803" y="591"/>
                </a:lnTo>
                <a:lnTo>
                  <a:pt x="820" y="542"/>
                </a:lnTo>
                <a:lnTo>
                  <a:pt x="830" y="491"/>
                </a:lnTo>
                <a:lnTo>
                  <a:pt x="834" y="437"/>
                </a:lnTo>
                <a:lnTo>
                  <a:pt x="830" y="383"/>
                </a:lnTo>
                <a:lnTo>
                  <a:pt x="820" y="331"/>
                </a:lnTo>
                <a:lnTo>
                  <a:pt x="803" y="282"/>
                </a:lnTo>
                <a:lnTo>
                  <a:pt x="779" y="236"/>
                </a:lnTo>
                <a:lnTo>
                  <a:pt x="751" y="194"/>
                </a:lnTo>
                <a:lnTo>
                  <a:pt x="717" y="156"/>
                </a:lnTo>
                <a:lnTo>
                  <a:pt x="679" y="123"/>
                </a:lnTo>
                <a:lnTo>
                  <a:pt x="637" y="94"/>
                </a:lnTo>
                <a:lnTo>
                  <a:pt x="591" y="71"/>
                </a:lnTo>
                <a:lnTo>
                  <a:pt x="543" y="53"/>
                </a:lnTo>
                <a:lnTo>
                  <a:pt x="490" y="43"/>
                </a:lnTo>
                <a:lnTo>
                  <a:pt x="436" y="40"/>
                </a:lnTo>
                <a:close/>
                <a:moveTo>
                  <a:pt x="436" y="0"/>
                </a:moveTo>
                <a:lnTo>
                  <a:pt x="495" y="4"/>
                </a:lnTo>
                <a:lnTo>
                  <a:pt x="553" y="15"/>
                </a:lnTo>
                <a:lnTo>
                  <a:pt x="607" y="34"/>
                </a:lnTo>
                <a:lnTo>
                  <a:pt x="657" y="60"/>
                </a:lnTo>
                <a:lnTo>
                  <a:pt x="703" y="92"/>
                </a:lnTo>
                <a:lnTo>
                  <a:pt x="745" y="128"/>
                </a:lnTo>
                <a:lnTo>
                  <a:pt x="782" y="170"/>
                </a:lnTo>
                <a:lnTo>
                  <a:pt x="813" y="216"/>
                </a:lnTo>
                <a:lnTo>
                  <a:pt x="839" y="266"/>
                </a:lnTo>
                <a:lnTo>
                  <a:pt x="858" y="320"/>
                </a:lnTo>
                <a:lnTo>
                  <a:pt x="869" y="378"/>
                </a:lnTo>
                <a:lnTo>
                  <a:pt x="873" y="437"/>
                </a:lnTo>
                <a:lnTo>
                  <a:pt x="869" y="496"/>
                </a:lnTo>
                <a:lnTo>
                  <a:pt x="858" y="553"/>
                </a:lnTo>
                <a:lnTo>
                  <a:pt x="839" y="607"/>
                </a:lnTo>
                <a:lnTo>
                  <a:pt x="813" y="658"/>
                </a:lnTo>
                <a:lnTo>
                  <a:pt x="782" y="704"/>
                </a:lnTo>
                <a:lnTo>
                  <a:pt x="745" y="746"/>
                </a:lnTo>
                <a:lnTo>
                  <a:pt x="703" y="783"/>
                </a:lnTo>
                <a:lnTo>
                  <a:pt x="657" y="814"/>
                </a:lnTo>
                <a:lnTo>
                  <a:pt x="607" y="839"/>
                </a:lnTo>
                <a:lnTo>
                  <a:pt x="553" y="858"/>
                </a:lnTo>
                <a:lnTo>
                  <a:pt x="495" y="869"/>
                </a:lnTo>
                <a:lnTo>
                  <a:pt x="436" y="873"/>
                </a:lnTo>
                <a:lnTo>
                  <a:pt x="377" y="869"/>
                </a:lnTo>
                <a:lnTo>
                  <a:pt x="321" y="858"/>
                </a:lnTo>
                <a:lnTo>
                  <a:pt x="267" y="839"/>
                </a:lnTo>
                <a:lnTo>
                  <a:pt x="216" y="814"/>
                </a:lnTo>
                <a:lnTo>
                  <a:pt x="170" y="783"/>
                </a:lnTo>
                <a:lnTo>
                  <a:pt x="128" y="746"/>
                </a:lnTo>
                <a:lnTo>
                  <a:pt x="91" y="704"/>
                </a:lnTo>
                <a:lnTo>
                  <a:pt x="60" y="658"/>
                </a:lnTo>
                <a:lnTo>
                  <a:pt x="35" y="607"/>
                </a:lnTo>
                <a:lnTo>
                  <a:pt x="16" y="553"/>
                </a:lnTo>
                <a:lnTo>
                  <a:pt x="4" y="496"/>
                </a:lnTo>
                <a:lnTo>
                  <a:pt x="0" y="437"/>
                </a:lnTo>
                <a:lnTo>
                  <a:pt x="4" y="378"/>
                </a:lnTo>
                <a:lnTo>
                  <a:pt x="16" y="320"/>
                </a:lnTo>
                <a:lnTo>
                  <a:pt x="35" y="266"/>
                </a:lnTo>
                <a:lnTo>
                  <a:pt x="60" y="216"/>
                </a:lnTo>
                <a:lnTo>
                  <a:pt x="91" y="170"/>
                </a:lnTo>
                <a:lnTo>
                  <a:pt x="128" y="128"/>
                </a:lnTo>
                <a:lnTo>
                  <a:pt x="170" y="92"/>
                </a:lnTo>
                <a:lnTo>
                  <a:pt x="216" y="60"/>
                </a:lnTo>
                <a:lnTo>
                  <a:pt x="267" y="34"/>
                </a:lnTo>
                <a:lnTo>
                  <a:pt x="321" y="15"/>
                </a:lnTo>
                <a:lnTo>
                  <a:pt x="377" y="4"/>
                </a:lnTo>
                <a:lnTo>
                  <a:pt x="43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6" name="Freeform 20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51339" y="1515935"/>
            <a:ext cx="446525" cy="447036"/>
          </a:xfrm>
          <a:custGeom>
            <a:avLst/>
            <a:gdLst>
              <a:gd name="T0" fmla="*/ 385 w 873"/>
              <a:gd name="T1" fmla="*/ 600 h 874"/>
              <a:gd name="T2" fmla="*/ 402 w 873"/>
              <a:gd name="T3" fmla="*/ 562 h 874"/>
              <a:gd name="T4" fmla="*/ 390 w 873"/>
              <a:gd name="T5" fmla="*/ 544 h 874"/>
              <a:gd name="T6" fmla="*/ 372 w 873"/>
              <a:gd name="T7" fmla="*/ 533 h 874"/>
              <a:gd name="T8" fmla="*/ 332 w 873"/>
              <a:gd name="T9" fmla="*/ 429 h 874"/>
              <a:gd name="T10" fmla="*/ 318 w 873"/>
              <a:gd name="T11" fmla="*/ 462 h 874"/>
              <a:gd name="T12" fmla="*/ 328 w 873"/>
              <a:gd name="T13" fmla="*/ 479 h 874"/>
              <a:gd name="T14" fmla="*/ 345 w 873"/>
              <a:gd name="T15" fmla="*/ 489 h 874"/>
              <a:gd name="T16" fmla="*/ 368 w 873"/>
              <a:gd name="T17" fmla="*/ 378 h 874"/>
              <a:gd name="T18" fmla="*/ 402 w 873"/>
              <a:gd name="T19" fmla="*/ 407 h 874"/>
              <a:gd name="T20" fmla="*/ 425 w 873"/>
              <a:gd name="T21" fmla="*/ 432 h 874"/>
              <a:gd name="T22" fmla="*/ 394 w 873"/>
              <a:gd name="T23" fmla="*/ 445 h 874"/>
              <a:gd name="T24" fmla="*/ 368 w 873"/>
              <a:gd name="T25" fmla="*/ 427 h 874"/>
              <a:gd name="T26" fmla="*/ 403 w 873"/>
              <a:gd name="T27" fmla="*/ 508 h 874"/>
              <a:gd name="T28" fmla="*/ 431 w 873"/>
              <a:gd name="T29" fmla="*/ 535 h 874"/>
              <a:gd name="T30" fmla="*/ 431 w 873"/>
              <a:gd name="T31" fmla="*/ 594 h 874"/>
              <a:gd name="T32" fmla="*/ 393 w 873"/>
              <a:gd name="T33" fmla="*/ 629 h 874"/>
              <a:gd name="T34" fmla="*/ 349 w 873"/>
              <a:gd name="T35" fmla="*/ 655 h 874"/>
              <a:gd name="T36" fmla="*/ 308 w 873"/>
              <a:gd name="T37" fmla="*/ 623 h 874"/>
              <a:gd name="T38" fmla="*/ 278 w 873"/>
              <a:gd name="T39" fmla="*/ 577 h 874"/>
              <a:gd name="T40" fmla="*/ 322 w 873"/>
              <a:gd name="T41" fmla="*/ 592 h 874"/>
              <a:gd name="T42" fmla="*/ 349 w 873"/>
              <a:gd name="T43" fmla="*/ 529 h 874"/>
              <a:gd name="T44" fmla="*/ 305 w 873"/>
              <a:gd name="T45" fmla="*/ 508 h 874"/>
              <a:gd name="T46" fmla="*/ 284 w 873"/>
              <a:gd name="T47" fmla="*/ 475 h 874"/>
              <a:gd name="T48" fmla="*/ 293 w 873"/>
              <a:gd name="T49" fmla="*/ 427 h 874"/>
              <a:gd name="T50" fmla="*/ 326 w 873"/>
              <a:gd name="T51" fmla="*/ 402 h 874"/>
              <a:gd name="T52" fmla="*/ 357 w 873"/>
              <a:gd name="T53" fmla="*/ 200 h 874"/>
              <a:gd name="T54" fmla="*/ 184 w 873"/>
              <a:gd name="T55" fmla="*/ 251 h 874"/>
              <a:gd name="T56" fmla="*/ 70 w 873"/>
              <a:gd name="T57" fmla="*/ 382 h 874"/>
              <a:gd name="T58" fmla="*/ 43 w 873"/>
              <a:gd name="T59" fmla="*/ 563 h 874"/>
              <a:gd name="T60" fmla="*/ 118 w 873"/>
              <a:gd name="T61" fmla="*/ 725 h 874"/>
              <a:gd name="T62" fmla="*/ 265 w 873"/>
              <a:gd name="T63" fmla="*/ 821 h 874"/>
              <a:gd name="T64" fmla="*/ 449 w 873"/>
              <a:gd name="T65" fmla="*/ 821 h 874"/>
              <a:gd name="T66" fmla="*/ 596 w 873"/>
              <a:gd name="T67" fmla="*/ 725 h 874"/>
              <a:gd name="T68" fmla="*/ 671 w 873"/>
              <a:gd name="T69" fmla="*/ 563 h 874"/>
              <a:gd name="T70" fmla="*/ 645 w 873"/>
              <a:gd name="T71" fmla="*/ 382 h 874"/>
              <a:gd name="T72" fmla="*/ 530 w 873"/>
              <a:gd name="T73" fmla="*/ 251 h 874"/>
              <a:gd name="T74" fmla="*/ 357 w 873"/>
              <a:gd name="T75" fmla="*/ 200 h 874"/>
              <a:gd name="T76" fmla="*/ 508 w 873"/>
              <a:gd name="T77" fmla="*/ 192 h 874"/>
              <a:gd name="T78" fmla="*/ 656 w 873"/>
              <a:gd name="T79" fmla="*/ 322 h 874"/>
              <a:gd name="T80" fmla="*/ 714 w 873"/>
              <a:gd name="T81" fmla="*/ 516 h 874"/>
              <a:gd name="T82" fmla="*/ 656 w 873"/>
              <a:gd name="T83" fmla="*/ 711 h 874"/>
              <a:gd name="T84" fmla="*/ 508 w 873"/>
              <a:gd name="T85" fmla="*/ 841 h 874"/>
              <a:gd name="T86" fmla="*/ 305 w 873"/>
              <a:gd name="T87" fmla="*/ 870 h 874"/>
              <a:gd name="T88" fmla="*/ 123 w 873"/>
              <a:gd name="T89" fmla="*/ 787 h 874"/>
              <a:gd name="T90" fmla="*/ 16 w 873"/>
              <a:gd name="T91" fmla="*/ 620 h 874"/>
              <a:gd name="T92" fmla="*/ 16 w 873"/>
              <a:gd name="T93" fmla="*/ 414 h 874"/>
              <a:gd name="T94" fmla="*/ 123 w 873"/>
              <a:gd name="T95" fmla="*/ 247 h 874"/>
              <a:gd name="T96" fmla="*/ 305 w 873"/>
              <a:gd name="T97" fmla="*/ 163 h 874"/>
              <a:gd name="T98" fmla="*/ 620 w 873"/>
              <a:gd name="T99" fmla="*/ 16 h 874"/>
              <a:gd name="T100" fmla="*/ 785 w 873"/>
              <a:gd name="T101" fmla="*/ 123 h 874"/>
              <a:gd name="T102" fmla="*/ 869 w 873"/>
              <a:gd name="T103" fmla="*/ 305 h 874"/>
              <a:gd name="T104" fmla="*/ 845 w 873"/>
              <a:gd name="T105" fmla="*/ 496 h 874"/>
              <a:gd name="T106" fmla="*/ 734 w 873"/>
              <a:gd name="T107" fmla="*/ 640 h 874"/>
              <a:gd name="T108" fmla="*/ 801 w 873"/>
              <a:gd name="T109" fmla="*/ 495 h 874"/>
              <a:gd name="T110" fmla="*/ 830 w 873"/>
              <a:gd name="T111" fmla="*/ 311 h 874"/>
              <a:gd name="T112" fmla="*/ 755 w 873"/>
              <a:gd name="T113" fmla="*/ 150 h 874"/>
              <a:gd name="T114" fmla="*/ 608 w 873"/>
              <a:gd name="T115" fmla="*/ 54 h 874"/>
              <a:gd name="T116" fmla="*/ 421 w 873"/>
              <a:gd name="T117" fmla="*/ 55 h 874"/>
              <a:gd name="T118" fmla="*/ 268 w 873"/>
              <a:gd name="T119" fmla="*/ 130 h 874"/>
              <a:gd name="T120" fmla="*/ 336 w 873"/>
              <a:gd name="T121" fmla="*/ 48 h 874"/>
              <a:gd name="T122" fmla="*/ 516 w 873"/>
              <a:gd name="T123" fmla="*/ 0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3" h="874">
                <a:moveTo>
                  <a:pt x="368" y="532"/>
                </a:moveTo>
                <a:lnTo>
                  <a:pt x="368" y="606"/>
                </a:lnTo>
                <a:lnTo>
                  <a:pt x="377" y="604"/>
                </a:lnTo>
                <a:lnTo>
                  <a:pt x="385" y="600"/>
                </a:lnTo>
                <a:lnTo>
                  <a:pt x="391" y="595"/>
                </a:lnTo>
                <a:lnTo>
                  <a:pt x="399" y="584"/>
                </a:lnTo>
                <a:lnTo>
                  <a:pt x="402" y="569"/>
                </a:lnTo>
                <a:lnTo>
                  <a:pt x="402" y="562"/>
                </a:lnTo>
                <a:lnTo>
                  <a:pt x="400" y="558"/>
                </a:lnTo>
                <a:lnTo>
                  <a:pt x="399" y="553"/>
                </a:lnTo>
                <a:lnTo>
                  <a:pt x="395" y="548"/>
                </a:lnTo>
                <a:lnTo>
                  <a:pt x="390" y="544"/>
                </a:lnTo>
                <a:lnTo>
                  <a:pt x="385" y="540"/>
                </a:lnTo>
                <a:lnTo>
                  <a:pt x="378" y="537"/>
                </a:lnTo>
                <a:lnTo>
                  <a:pt x="374" y="535"/>
                </a:lnTo>
                <a:lnTo>
                  <a:pt x="372" y="533"/>
                </a:lnTo>
                <a:lnTo>
                  <a:pt x="368" y="532"/>
                </a:lnTo>
                <a:close/>
                <a:moveTo>
                  <a:pt x="349" y="427"/>
                </a:moveTo>
                <a:lnTo>
                  <a:pt x="340" y="427"/>
                </a:lnTo>
                <a:lnTo>
                  <a:pt x="332" y="429"/>
                </a:lnTo>
                <a:lnTo>
                  <a:pt x="326" y="433"/>
                </a:lnTo>
                <a:lnTo>
                  <a:pt x="319" y="443"/>
                </a:lnTo>
                <a:lnTo>
                  <a:pt x="316" y="457"/>
                </a:lnTo>
                <a:lnTo>
                  <a:pt x="318" y="462"/>
                </a:lnTo>
                <a:lnTo>
                  <a:pt x="319" y="466"/>
                </a:lnTo>
                <a:lnTo>
                  <a:pt x="320" y="470"/>
                </a:lnTo>
                <a:lnTo>
                  <a:pt x="323" y="475"/>
                </a:lnTo>
                <a:lnTo>
                  <a:pt x="328" y="479"/>
                </a:lnTo>
                <a:lnTo>
                  <a:pt x="333" y="483"/>
                </a:lnTo>
                <a:lnTo>
                  <a:pt x="339" y="486"/>
                </a:lnTo>
                <a:lnTo>
                  <a:pt x="343" y="487"/>
                </a:lnTo>
                <a:lnTo>
                  <a:pt x="345" y="489"/>
                </a:lnTo>
                <a:lnTo>
                  <a:pt x="349" y="490"/>
                </a:lnTo>
                <a:lnTo>
                  <a:pt x="349" y="427"/>
                </a:lnTo>
                <a:close/>
                <a:moveTo>
                  <a:pt x="349" y="378"/>
                </a:moveTo>
                <a:lnTo>
                  <a:pt x="368" y="378"/>
                </a:lnTo>
                <a:lnTo>
                  <a:pt x="368" y="398"/>
                </a:lnTo>
                <a:lnTo>
                  <a:pt x="379" y="399"/>
                </a:lnTo>
                <a:lnTo>
                  <a:pt x="390" y="402"/>
                </a:lnTo>
                <a:lnTo>
                  <a:pt x="402" y="407"/>
                </a:lnTo>
                <a:lnTo>
                  <a:pt x="412" y="414"/>
                </a:lnTo>
                <a:lnTo>
                  <a:pt x="417" y="419"/>
                </a:lnTo>
                <a:lnTo>
                  <a:pt x="421" y="426"/>
                </a:lnTo>
                <a:lnTo>
                  <a:pt x="425" y="432"/>
                </a:lnTo>
                <a:lnTo>
                  <a:pt x="429" y="445"/>
                </a:lnTo>
                <a:lnTo>
                  <a:pt x="431" y="460"/>
                </a:lnTo>
                <a:lnTo>
                  <a:pt x="396" y="460"/>
                </a:lnTo>
                <a:lnTo>
                  <a:pt x="394" y="445"/>
                </a:lnTo>
                <a:lnTo>
                  <a:pt x="389" y="435"/>
                </a:lnTo>
                <a:lnTo>
                  <a:pt x="383" y="431"/>
                </a:lnTo>
                <a:lnTo>
                  <a:pt x="377" y="428"/>
                </a:lnTo>
                <a:lnTo>
                  <a:pt x="368" y="427"/>
                </a:lnTo>
                <a:lnTo>
                  <a:pt x="368" y="493"/>
                </a:lnTo>
                <a:lnTo>
                  <a:pt x="379" y="498"/>
                </a:lnTo>
                <a:lnTo>
                  <a:pt x="391" y="502"/>
                </a:lnTo>
                <a:lnTo>
                  <a:pt x="403" y="508"/>
                </a:lnTo>
                <a:lnTo>
                  <a:pt x="415" y="515"/>
                </a:lnTo>
                <a:lnTo>
                  <a:pt x="420" y="520"/>
                </a:lnTo>
                <a:lnTo>
                  <a:pt x="427" y="527"/>
                </a:lnTo>
                <a:lnTo>
                  <a:pt x="431" y="535"/>
                </a:lnTo>
                <a:lnTo>
                  <a:pt x="435" y="548"/>
                </a:lnTo>
                <a:lnTo>
                  <a:pt x="437" y="563"/>
                </a:lnTo>
                <a:lnTo>
                  <a:pt x="436" y="579"/>
                </a:lnTo>
                <a:lnTo>
                  <a:pt x="431" y="594"/>
                </a:lnTo>
                <a:lnTo>
                  <a:pt x="424" y="606"/>
                </a:lnTo>
                <a:lnTo>
                  <a:pt x="416" y="616"/>
                </a:lnTo>
                <a:lnTo>
                  <a:pt x="406" y="623"/>
                </a:lnTo>
                <a:lnTo>
                  <a:pt x="393" y="629"/>
                </a:lnTo>
                <a:lnTo>
                  <a:pt x="381" y="632"/>
                </a:lnTo>
                <a:lnTo>
                  <a:pt x="368" y="634"/>
                </a:lnTo>
                <a:lnTo>
                  <a:pt x="368" y="655"/>
                </a:lnTo>
                <a:lnTo>
                  <a:pt x="349" y="655"/>
                </a:lnTo>
                <a:lnTo>
                  <a:pt x="349" y="634"/>
                </a:lnTo>
                <a:lnTo>
                  <a:pt x="335" y="632"/>
                </a:lnTo>
                <a:lnTo>
                  <a:pt x="322" y="629"/>
                </a:lnTo>
                <a:lnTo>
                  <a:pt x="308" y="623"/>
                </a:lnTo>
                <a:lnTo>
                  <a:pt x="298" y="615"/>
                </a:lnTo>
                <a:lnTo>
                  <a:pt x="289" y="604"/>
                </a:lnTo>
                <a:lnTo>
                  <a:pt x="282" y="591"/>
                </a:lnTo>
                <a:lnTo>
                  <a:pt x="278" y="577"/>
                </a:lnTo>
                <a:lnTo>
                  <a:pt x="278" y="561"/>
                </a:lnTo>
                <a:lnTo>
                  <a:pt x="312" y="561"/>
                </a:lnTo>
                <a:lnTo>
                  <a:pt x="315" y="579"/>
                </a:lnTo>
                <a:lnTo>
                  <a:pt x="322" y="592"/>
                </a:lnTo>
                <a:lnTo>
                  <a:pt x="328" y="600"/>
                </a:lnTo>
                <a:lnTo>
                  <a:pt x="337" y="604"/>
                </a:lnTo>
                <a:lnTo>
                  <a:pt x="349" y="606"/>
                </a:lnTo>
                <a:lnTo>
                  <a:pt x="349" y="529"/>
                </a:lnTo>
                <a:lnTo>
                  <a:pt x="337" y="525"/>
                </a:lnTo>
                <a:lnTo>
                  <a:pt x="327" y="521"/>
                </a:lnTo>
                <a:lnTo>
                  <a:pt x="315" y="515"/>
                </a:lnTo>
                <a:lnTo>
                  <a:pt x="305" y="508"/>
                </a:lnTo>
                <a:lnTo>
                  <a:pt x="298" y="503"/>
                </a:lnTo>
                <a:lnTo>
                  <a:pt x="293" y="496"/>
                </a:lnTo>
                <a:lnTo>
                  <a:pt x="289" y="489"/>
                </a:lnTo>
                <a:lnTo>
                  <a:pt x="284" y="475"/>
                </a:lnTo>
                <a:lnTo>
                  <a:pt x="282" y="460"/>
                </a:lnTo>
                <a:lnTo>
                  <a:pt x="284" y="445"/>
                </a:lnTo>
                <a:lnTo>
                  <a:pt x="287" y="433"/>
                </a:lnTo>
                <a:lnTo>
                  <a:pt x="293" y="427"/>
                </a:lnTo>
                <a:lnTo>
                  <a:pt x="297" y="420"/>
                </a:lnTo>
                <a:lnTo>
                  <a:pt x="303" y="414"/>
                </a:lnTo>
                <a:lnTo>
                  <a:pt x="314" y="407"/>
                </a:lnTo>
                <a:lnTo>
                  <a:pt x="326" y="402"/>
                </a:lnTo>
                <a:lnTo>
                  <a:pt x="337" y="399"/>
                </a:lnTo>
                <a:lnTo>
                  <a:pt x="349" y="398"/>
                </a:lnTo>
                <a:lnTo>
                  <a:pt x="349" y="378"/>
                </a:lnTo>
                <a:close/>
                <a:moveTo>
                  <a:pt x="357" y="200"/>
                </a:moveTo>
                <a:lnTo>
                  <a:pt x="310" y="202"/>
                </a:lnTo>
                <a:lnTo>
                  <a:pt x="265" y="213"/>
                </a:lnTo>
                <a:lnTo>
                  <a:pt x="223" y="228"/>
                </a:lnTo>
                <a:lnTo>
                  <a:pt x="184" y="251"/>
                </a:lnTo>
                <a:lnTo>
                  <a:pt x="150" y="277"/>
                </a:lnTo>
                <a:lnTo>
                  <a:pt x="118" y="309"/>
                </a:lnTo>
                <a:lnTo>
                  <a:pt x="91" y="344"/>
                </a:lnTo>
                <a:lnTo>
                  <a:pt x="70" y="382"/>
                </a:lnTo>
                <a:lnTo>
                  <a:pt x="54" y="424"/>
                </a:lnTo>
                <a:lnTo>
                  <a:pt x="43" y="470"/>
                </a:lnTo>
                <a:lnTo>
                  <a:pt x="39" y="516"/>
                </a:lnTo>
                <a:lnTo>
                  <a:pt x="43" y="563"/>
                </a:lnTo>
                <a:lnTo>
                  <a:pt x="54" y="608"/>
                </a:lnTo>
                <a:lnTo>
                  <a:pt x="70" y="650"/>
                </a:lnTo>
                <a:lnTo>
                  <a:pt x="91" y="690"/>
                </a:lnTo>
                <a:lnTo>
                  <a:pt x="118" y="725"/>
                </a:lnTo>
                <a:lnTo>
                  <a:pt x="150" y="757"/>
                </a:lnTo>
                <a:lnTo>
                  <a:pt x="184" y="783"/>
                </a:lnTo>
                <a:lnTo>
                  <a:pt x="223" y="804"/>
                </a:lnTo>
                <a:lnTo>
                  <a:pt x="265" y="821"/>
                </a:lnTo>
                <a:lnTo>
                  <a:pt x="310" y="830"/>
                </a:lnTo>
                <a:lnTo>
                  <a:pt x="357" y="834"/>
                </a:lnTo>
                <a:lnTo>
                  <a:pt x="404" y="830"/>
                </a:lnTo>
                <a:lnTo>
                  <a:pt x="449" y="821"/>
                </a:lnTo>
                <a:lnTo>
                  <a:pt x="491" y="804"/>
                </a:lnTo>
                <a:lnTo>
                  <a:pt x="530" y="783"/>
                </a:lnTo>
                <a:lnTo>
                  <a:pt x="566" y="757"/>
                </a:lnTo>
                <a:lnTo>
                  <a:pt x="596" y="725"/>
                </a:lnTo>
                <a:lnTo>
                  <a:pt x="624" y="690"/>
                </a:lnTo>
                <a:lnTo>
                  <a:pt x="645" y="650"/>
                </a:lnTo>
                <a:lnTo>
                  <a:pt x="660" y="608"/>
                </a:lnTo>
                <a:lnTo>
                  <a:pt x="671" y="563"/>
                </a:lnTo>
                <a:lnTo>
                  <a:pt x="675" y="516"/>
                </a:lnTo>
                <a:lnTo>
                  <a:pt x="671" y="470"/>
                </a:lnTo>
                <a:lnTo>
                  <a:pt x="660" y="424"/>
                </a:lnTo>
                <a:lnTo>
                  <a:pt x="645" y="382"/>
                </a:lnTo>
                <a:lnTo>
                  <a:pt x="624" y="344"/>
                </a:lnTo>
                <a:lnTo>
                  <a:pt x="596" y="309"/>
                </a:lnTo>
                <a:lnTo>
                  <a:pt x="566" y="277"/>
                </a:lnTo>
                <a:lnTo>
                  <a:pt x="530" y="251"/>
                </a:lnTo>
                <a:lnTo>
                  <a:pt x="491" y="228"/>
                </a:lnTo>
                <a:lnTo>
                  <a:pt x="449" y="213"/>
                </a:lnTo>
                <a:lnTo>
                  <a:pt x="404" y="202"/>
                </a:lnTo>
                <a:lnTo>
                  <a:pt x="357" y="200"/>
                </a:lnTo>
                <a:close/>
                <a:moveTo>
                  <a:pt x="357" y="159"/>
                </a:moveTo>
                <a:lnTo>
                  <a:pt x="410" y="163"/>
                </a:lnTo>
                <a:lnTo>
                  <a:pt x="461" y="175"/>
                </a:lnTo>
                <a:lnTo>
                  <a:pt x="508" y="192"/>
                </a:lnTo>
                <a:lnTo>
                  <a:pt x="551" y="217"/>
                </a:lnTo>
                <a:lnTo>
                  <a:pt x="592" y="247"/>
                </a:lnTo>
                <a:lnTo>
                  <a:pt x="626" y="282"/>
                </a:lnTo>
                <a:lnTo>
                  <a:pt x="656" y="322"/>
                </a:lnTo>
                <a:lnTo>
                  <a:pt x="681" y="366"/>
                </a:lnTo>
                <a:lnTo>
                  <a:pt x="700" y="414"/>
                </a:lnTo>
                <a:lnTo>
                  <a:pt x="710" y="464"/>
                </a:lnTo>
                <a:lnTo>
                  <a:pt x="714" y="516"/>
                </a:lnTo>
                <a:lnTo>
                  <a:pt x="710" y="569"/>
                </a:lnTo>
                <a:lnTo>
                  <a:pt x="700" y="620"/>
                </a:lnTo>
                <a:lnTo>
                  <a:pt x="681" y="667"/>
                </a:lnTo>
                <a:lnTo>
                  <a:pt x="656" y="711"/>
                </a:lnTo>
                <a:lnTo>
                  <a:pt x="626" y="751"/>
                </a:lnTo>
                <a:lnTo>
                  <a:pt x="592" y="787"/>
                </a:lnTo>
                <a:lnTo>
                  <a:pt x="551" y="816"/>
                </a:lnTo>
                <a:lnTo>
                  <a:pt x="508" y="841"/>
                </a:lnTo>
                <a:lnTo>
                  <a:pt x="461" y="859"/>
                </a:lnTo>
                <a:lnTo>
                  <a:pt x="410" y="870"/>
                </a:lnTo>
                <a:lnTo>
                  <a:pt x="357" y="874"/>
                </a:lnTo>
                <a:lnTo>
                  <a:pt x="305" y="870"/>
                </a:lnTo>
                <a:lnTo>
                  <a:pt x="253" y="859"/>
                </a:lnTo>
                <a:lnTo>
                  <a:pt x="206" y="841"/>
                </a:lnTo>
                <a:lnTo>
                  <a:pt x="163" y="816"/>
                </a:lnTo>
                <a:lnTo>
                  <a:pt x="123" y="787"/>
                </a:lnTo>
                <a:lnTo>
                  <a:pt x="88" y="751"/>
                </a:lnTo>
                <a:lnTo>
                  <a:pt x="58" y="711"/>
                </a:lnTo>
                <a:lnTo>
                  <a:pt x="33" y="667"/>
                </a:lnTo>
                <a:lnTo>
                  <a:pt x="16" y="620"/>
                </a:lnTo>
                <a:lnTo>
                  <a:pt x="4" y="569"/>
                </a:lnTo>
                <a:lnTo>
                  <a:pt x="0" y="516"/>
                </a:lnTo>
                <a:lnTo>
                  <a:pt x="4" y="464"/>
                </a:lnTo>
                <a:lnTo>
                  <a:pt x="16" y="414"/>
                </a:lnTo>
                <a:lnTo>
                  <a:pt x="33" y="366"/>
                </a:lnTo>
                <a:lnTo>
                  <a:pt x="58" y="322"/>
                </a:lnTo>
                <a:lnTo>
                  <a:pt x="88" y="282"/>
                </a:lnTo>
                <a:lnTo>
                  <a:pt x="123" y="247"/>
                </a:lnTo>
                <a:lnTo>
                  <a:pt x="163" y="217"/>
                </a:lnTo>
                <a:lnTo>
                  <a:pt x="206" y="192"/>
                </a:lnTo>
                <a:lnTo>
                  <a:pt x="253" y="175"/>
                </a:lnTo>
                <a:lnTo>
                  <a:pt x="305" y="163"/>
                </a:lnTo>
                <a:lnTo>
                  <a:pt x="357" y="159"/>
                </a:lnTo>
                <a:close/>
                <a:moveTo>
                  <a:pt x="516" y="0"/>
                </a:moveTo>
                <a:lnTo>
                  <a:pt x="568" y="4"/>
                </a:lnTo>
                <a:lnTo>
                  <a:pt x="620" y="16"/>
                </a:lnTo>
                <a:lnTo>
                  <a:pt x="667" y="34"/>
                </a:lnTo>
                <a:lnTo>
                  <a:pt x="710" y="58"/>
                </a:lnTo>
                <a:lnTo>
                  <a:pt x="750" y="88"/>
                </a:lnTo>
                <a:lnTo>
                  <a:pt x="785" y="123"/>
                </a:lnTo>
                <a:lnTo>
                  <a:pt x="815" y="163"/>
                </a:lnTo>
                <a:lnTo>
                  <a:pt x="840" y="207"/>
                </a:lnTo>
                <a:lnTo>
                  <a:pt x="857" y="255"/>
                </a:lnTo>
                <a:lnTo>
                  <a:pt x="869" y="305"/>
                </a:lnTo>
                <a:lnTo>
                  <a:pt x="873" y="357"/>
                </a:lnTo>
                <a:lnTo>
                  <a:pt x="869" y="406"/>
                </a:lnTo>
                <a:lnTo>
                  <a:pt x="860" y="453"/>
                </a:lnTo>
                <a:lnTo>
                  <a:pt x="845" y="496"/>
                </a:lnTo>
                <a:lnTo>
                  <a:pt x="824" y="537"/>
                </a:lnTo>
                <a:lnTo>
                  <a:pt x="798" y="575"/>
                </a:lnTo>
                <a:lnTo>
                  <a:pt x="768" y="609"/>
                </a:lnTo>
                <a:lnTo>
                  <a:pt x="734" y="640"/>
                </a:lnTo>
                <a:lnTo>
                  <a:pt x="743" y="607"/>
                </a:lnTo>
                <a:lnTo>
                  <a:pt x="750" y="571"/>
                </a:lnTo>
                <a:lnTo>
                  <a:pt x="778" y="536"/>
                </a:lnTo>
                <a:lnTo>
                  <a:pt x="801" y="495"/>
                </a:lnTo>
                <a:lnTo>
                  <a:pt x="819" y="452"/>
                </a:lnTo>
                <a:lnTo>
                  <a:pt x="830" y="406"/>
                </a:lnTo>
                <a:lnTo>
                  <a:pt x="834" y="357"/>
                </a:lnTo>
                <a:lnTo>
                  <a:pt x="830" y="311"/>
                </a:lnTo>
                <a:lnTo>
                  <a:pt x="819" y="267"/>
                </a:lnTo>
                <a:lnTo>
                  <a:pt x="803" y="223"/>
                </a:lnTo>
                <a:lnTo>
                  <a:pt x="782" y="185"/>
                </a:lnTo>
                <a:lnTo>
                  <a:pt x="755" y="150"/>
                </a:lnTo>
                <a:lnTo>
                  <a:pt x="723" y="118"/>
                </a:lnTo>
                <a:lnTo>
                  <a:pt x="689" y="92"/>
                </a:lnTo>
                <a:lnTo>
                  <a:pt x="650" y="69"/>
                </a:lnTo>
                <a:lnTo>
                  <a:pt x="608" y="54"/>
                </a:lnTo>
                <a:lnTo>
                  <a:pt x="563" y="43"/>
                </a:lnTo>
                <a:lnTo>
                  <a:pt x="516" y="41"/>
                </a:lnTo>
                <a:lnTo>
                  <a:pt x="467" y="44"/>
                </a:lnTo>
                <a:lnTo>
                  <a:pt x="421" y="55"/>
                </a:lnTo>
                <a:lnTo>
                  <a:pt x="378" y="72"/>
                </a:lnTo>
                <a:lnTo>
                  <a:pt x="337" y="96"/>
                </a:lnTo>
                <a:lnTo>
                  <a:pt x="302" y="123"/>
                </a:lnTo>
                <a:lnTo>
                  <a:pt x="268" y="130"/>
                </a:lnTo>
                <a:lnTo>
                  <a:pt x="234" y="139"/>
                </a:lnTo>
                <a:lnTo>
                  <a:pt x="264" y="105"/>
                </a:lnTo>
                <a:lnTo>
                  <a:pt x="298" y="75"/>
                </a:lnTo>
                <a:lnTo>
                  <a:pt x="336" y="48"/>
                </a:lnTo>
                <a:lnTo>
                  <a:pt x="377" y="29"/>
                </a:lnTo>
                <a:lnTo>
                  <a:pt x="421" y="13"/>
                </a:lnTo>
                <a:lnTo>
                  <a:pt x="467" y="4"/>
                </a:lnTo>
                <a:lnTo>
                  <a:pt x="51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7" name="Freeform 20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296899" y="1515935"/>
            <a:ext cx="446525" cy="447036"/>
          </a:xfrm>
          <a:custGeom>
            <a:avLst/>
            <a:gdLst>
              <a:gd name="T0" fmla="*/ 520 w 873"/>
              <a:gd name="T1" fmla="*/ 285 h 874"/>
              <a:gd name="T2" fmla="*/ 508 w 873"/>
              <a:gd name="T3" fmla="*/ 326 h 874"/>
              <a:gd name="T4" fmla="*/ 448 w 873"/>
              <a:gd name="T5" fmla="*/ 315 h 874"/>
              <a:gd name="T6" fmla="*/ 407 w 873"/>
              <a:gd name="T7" fmla="*/ 352 h 874"/>
              <a:gd name="T8" fmla="*/ 510 w 873"/>
              <a:gd name="T9" fmla="*/ 389 h 874"/>
              <a:gd name="T10" fmla="*/ 391 w 873"/>
              <a:gd name="T11" fmla="*/ 420 h 874"/>
              <a:gd name="T12" fmla="*/ 391 w 873"/>
              <a:gd name="T13" fmla="*/ 441 h 874"/>
              <a:gd name="T14" fmla="*/ 492 w 873"/>
              <a:gd name="T15" fmla="*/ 448 h 874"/>
              <a:gd name="T16" fmla="*/ 398 w 873"/>
              <a:gd name="T17" fmla="*/ 499 h 874"/>
              <a:gd name="T18" fmla="*/ 431 w 873"/>
              <a:gd name="T19" fmla="*/ 548 h 874"/>
              <a:gd name="T20" fmla="*/ 490 w 873"/>
              <a:gd name="T21" fmla="*/ 558 h 874"/>
              <a:gd name="T22" fmla="*/ 536 w 873"/>
              <a:gd name="T23" fmla="*/ 529 h 874"/>
              <a:gd name="T24" fmla="*/ 492 w 873"/>
              <a:gd name="T25" fmla="*/ 598 h 874"/>
              <a:gd name="T26" fmla="*/ 418 w 873"/>
              <a:gd name="T27" fmla="*/ 591 h 874"/>
              <a:gd name="T28" fmla="*/ 361 w 873"/>
              <a:gd name="T29" fmla="*/ 539 h 874"/>
              <a:gd name="T30" fmla="*/ 309 w 873"/>
              <a:gd name="T31" fmla="*/ 477 h 874"/>
              <a:gd name="T32" fmla="*/ 340 w 873"/>
              <a:gd name="T33" fmla="*/ 441 h 874"/>
              <a:gd name="T34" fmla="*/ 340 w 873"/>
              <a:gd name="T35" fmla="*/ 418 h 874"/>
              <a:gd name="T36" fmla="*/ 344 w 873"/>
              <a:gd name="T37" fmla="*/ 389 h 874"/>
              <a:gd name="T38" fmla="*/ 383 w 873"/>
              <a:gd name="T39" fmla="*/ 307 h 874"/>
              <a:gd name="T40" fmla="*/ 444 w 873"/>
              <a:gd name="T41" fmla="*/ 274 h 874"/>
              <a:gd name="T42" fmla="*/ 382 w 873"/>
              <a:gd name="T43" fmla="*/ 43 h 874"/>
              <a:gd name="T44" fmla="*/ 235 w 873"/>
              <a:gd name="T45" fmla="*/ 94 h 874"/>
              <a:gd name="T46" fmla="*/ 122 w 873"/>
              <a:gd name="T47" fmla="*/ 194 h 874"/>
              <a:gd name="T48" fmla="*/ 54 w 873"/>
              <a:gd name="T49" fmla="*/ 331 h 874"/>
              <a:gd name="T50" fmla="*/ 43 w 873"/>
              <a:gd name="T51" fmla="*/ 491 h 874"/>
              <a:gd name="T52" fmla="*/ 93 w 873"/>
              <a:gd name="T53" fmla="*/ 637 h 874"/>
              <a:gd name="T54" fmla="*/ 193 w 873"/>
              <a:gd name="T55" fmla="*/ 751 h 874"/>
              <a:gd name="T56" fmla="*/ 331 w 873"/>
              <a:gd name="T57" fmla="*/ 820 h 874"/>
              <a:gd name="T58" fmla="*/ 490 w 873"/>
              <a:gd name="T59" fmla="*/ 830 h 874"/>
              <a:gd name="T60" fmla="*/ 637 w 873"/>
              <a:gd name="T61" fmla="*/ 780 h 874"/>
              <a:gd name="T62" fmla="*/ 750 w 873"/>
              <a:gd name="T63" fmla="*/ 679 h 874"/>
              <a:gd name="T64" fmla="*/ 818 w 873"/>
              <a:gd name="T65" fmla="*/ 542 h 874"/>
              <a:gd name="T66" fmla="*/ 830 w 873"/>
              <a:gd name="T67" fmla="*/ 383 h 874"/>
              <a:gd name="T68" fmla="*/ 779 w 873"/>
              <a:gd name="T69" fmla="*/ 236 h 874"/>
              <a:gd name="T70" fmla="*/ 679 w 873"/>
              <a:gd name="T71" fmla="*/ 122 h 874"/>
              <a:gd name="T72" fmla="*/ 541 w 873"/>
              <a:gd name="T73" fmla="*/ 54 h 874"/>
              <a:gd name="T74" fmla="*/ 436 w 873"/>
              <a:gd name="T75" fmla="*/ 0 h 874"/>
              <a:gd name="T76" fmla="*/ 605 w 873"/>
              <a:gd name="T77" fmla="*/ 34 h 874"/>
              <a:gd name="T78" fmla="*/ 744 w 873"/>
              <a:gd name="T79" fmla="*/ 129 h 874"/>
              <a:gd name="T80" fmla="*/ 838 w 873"/>
              <a:gd name="T81" fmla="*/ 267 h 874"/>
              <a:gd name="T82" fmla="*/ 873 w 873"/>
              <a:gd name="T83" fmla="*/ 437 h 874"/>
              <a:gd name="T84" fmla="*/ 838 w 873"/>
              <a:gd name="T85" fmla="*/ 607 h 874"/>
              <a:gd name="T86" fmla="*/ 744 w 873"/>
              <a:gd name="T87" fmla="*/ 746 h 874"/>
              <a:gd name="T88" fmla="*/ 605 w 873"/>
              <a:gd name="T89" fmla="*/ 839 h 874"/>
              <a:gd name="T90" fmla="*/ 436 w 873"/>
              <a:gd name="T91" fmla="*/ 874 h 874"/>
              <a:gd name="T92" fmla="*/ 267 w 873"/>
              <a:gd name="T93" fmla="*/ 839 h 874"/>
              <a:gd name="T94" fmla="*/ 127 w 873"/>
              <a:gd name="T95" fmla="*/ 746 h 874"/>
              <a:gd name="T96" fmla="*/ 34 w 873"/>
              <a:gd name="T97" fmla="*/ 607 h 874"/>
              <a:gd name="T98" fmla="*/ 0 w 873"/>
              <a:gd name="T99" fmla="*/ 437 h 874"/>
              <a:gd name="T100" fmla="*/ 34 w 873"/>
              <a:gd name="T101" fmla="*/ 267 h 874"/>
              <a:gd name="T102" fmla="*/ 127 w 873"/>
              <a:gd name="T103" fmla="*/ 129 h 874"/>
              <a:gd name="T104" fmla="*/ 267 w 873"/>
              <a:gd name="T105" fmla="*/ 34 h 874"/>
              <a:gd name="T106" fmla="*/ 436 w 873"/>
              <a:gd name="T107" fmla="*/ 0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73" h="874">
                <a:moveTo>
                  <a:pt x="469" y="273"/>
                </a:moveTo>
                <a:lnTo>
                  <a:pt x="495" y="276"/>
                </a:lnTo>
                <a:lnTo>
                  <a:pt x="520" y="285"/>
                </a:lnTo>
                <a:lnTo>
                  <a:pt x="546" y="301"/>
                </a:lnTo>
                <a:lnTo>
                  <a:pt x="527" y="341"/>
                </a:lnTo>
                <a:lnTo>
                  <a:pt x="508" y="326"/>
                </a:lnTo>
                <a:lnTo>
                  <a:pt x="487" y="315"/>
                </a:lnTo>
                <a:lnTo>
                  <a:pt x="466" y="313"/>
                </a:lnTo>
                <a:lnTo>
                  <a:pt x="448" y="315"/>
                </a:lnTo>
                <a:lnTo>
                  <a:pt x="431" y="323"/>
                </a:lnTo>
                <a:lnTo>
                  <a:pt x="416" y="336"/>
                </a:lnTo>
                <a:lnTo>
                  <a:pt x="407" y="352"/>
                </a:lnTo>
                <a:lnTo>
                  <a:pt x="399" y="369"/>
                </a:lnTo>
                <a:lnTo>
                  <a:pt x="394" y="389"/>
                </a:lnTo>
                <a:lnTo>
                  <a:pt x="510" y="389"/>
                </a:lnTo>
                <a:lnTo>
                  <a:pt x="498" y="418"/>
                </a:lnTo>
                <a:lnTo>
                  <a:pt x="391" y="418"/>
                </a:lnTo>
                <a:lnTo>
                  <a:pt x="391" y="420"/>
                </a:lnTo>
                <a:lnTo>
                  <a:pt x="391" y="424"/>
                </a:lnTo>
                <a:lnTo>
                  <a:pt x="391" y="435"/>
                </a:lnTo>
                <a:lnTo>
                  <a:pt x="391" y="441"/>
                </a:lnTo>
                <a:lnTo>
                  <a:pt x="391" y="447"/>
                </a:lnTo>
                <a:lnTo>
                  <a:pt x="391" y="448"/>
                </a:lnTo>
                <a:lnTo>
                  <a:pt x="492" y="448"/>
                </a:lnTo>
                <a:lnTo>
                  <a:pt x="482" y="477"/>
                </a:lnTo>
                <a:lnTo>
                  <a:pt x="394" y="477"/>
                </a:lnTo>
                <a:lnTo>
                  <a:pt x="398" y="499"/>
                </a:lnTo>
                <a:lnTo>
                  <a:pt x="406" y="519"/>
                </a:lnTo>
                <a:lnTo>
                  <a:pt x="416" y="535"/>
                </a:lnTo>
                <a:lnTo>
                  <a:pt x="431" y="548"/>
                </a:lnTo>
                <a:lnTo>
                  <a:pt x="448" y="557"/>
                </a:lnTo>
                <a:lnTo>
                  <a:pt x="469" y="560"/>
                </a:lnTo>
                <a:lnTo>
                  <a:pt x="490" y="558"/>
                </a:lnTo>
                <a:lnTo>
                  <a:pt x="506" y="553"/>
                </a:lnTo>
                <a:lnTo>
                  <a:pt x="520" y="544"/>
                </a:lnTo>
                <a:lnTo>
                  <a:pt x="536" y="529"/>
                </a:lnTo>
                <a:lnTo>
                  <a:pt x="536" y="579"/>
                </a:lnTo>
                <a:lnTo>
                  <a:pt x="515" y="591"/>
                </a:lnTo>
                <a:lnTo>
                  <a:pt x="492" y="598"/>
                </a:lnTo>
                <a:lnTo>
                  <a:pt x="469" y="600"/>
                </a:lnTo>
                <a:lnTo>
                  <a:pt x="441" y="598"/>
                </a:lnTo>
                <a:lnTo>
                  <a:pt x="418" y="591"/>
                </a:lnTo>
                <a:lnTo>
                  <a:pt x="397" y="579"/>
                </a:lnTo>
                <a:lnTo>
                  <a:pt x="378" y="562"/>
                </a:lnTo>
                <a:lnTo>
                  <a:pt x="361" y="539"/>
                </a:lnTo>
                <a:lnTo>
                  <a:pt x="349" y="511"/>
                </a:lnTo>
                <a:lnTo>
                  <a:pt x="343" y="477"/>
                </a:lnTo>
                <a:lnTo>
                  <a:pt x="309" y="477"/>
                </a:lnTo>
                <a:lnTo>
                  <a:pt x="320" y="448"/>
                </a:lnTo>
                <a:lnTo>
                  <a:pt x="340" y="448"/>
                </a:lnTo>
                <a:lnTo>
                  <a:pt x="340" y="441"/>
                </a:lnTo>
                <a:lnTo>
                  <a:pt x="340" y="435"/>
                </a:lnTo>
                <a:lnTo>
                  <a:pt x="340" y="427"/>
                </a:lnTo>
                <a:lnTo>
                  <a:pt x="340" y="418"/>
                </a:lnTo>
                <a:lnTo>
                  <a:pt x="309" y="418"/>
                </a:lnTo>
                <a:lnTo>
                  <a:pt x="320" y="389"/>
                </a:lnTo>
                <a:lnTo>
                  <a:pt x="344" y="389"/>
                </a:lnTo>
                <a:lnTo>
                  <a:pt x="353" y="357"/>
                </a:lnTo>
                <a:lnTo>
                  <a:pt x="366" y="330"/>
                </a:lnTo>
                <a:lnTo>
                  <a:pt x="383" y="307"/>
                </a:lnTo>
                <a:lnTo>
                  <a:pt x="401" y="291"/>
                </a:lnTo>
                <a:lnTo>
                  <a:pt x="422" y="281"/>
                </a:lnTo>
                <a:lnTo>
                  <a:pt x="444" y="274"/>
                </a:lnTo>
                <a:lnTo>
                  <a:pt x="469" y="273"/>
                </a:lnTo>
                <a:close/>
                <a:moveTo>
                  <a:pt x="436" y="41"/>
                </a:moveTo>
                <a:lnTo>
                  <a:pt x="382" y="43"/>
                </a:lnTo>
                <a:lnTo>
                  <a:pt x="331" y="54"/>
                </a:lnTo>
                <a:lnTo>
                  <a:pt x="281" y="71"/>
                </a:lnTo>
                <a:lnTo>
                  <a:pt x="235" y="94"/>
                </a:lnTo>
                <a:lnTo>
                  <a:pt x="193" y="122"/>
                </a:lnTo>
                <a:lnTo>
                  <a:pt x="155" y="156"/>
                </a:lnTo>
                <a:lnTo>
                  <a:pt x="122" y="194"/>
                </a:lnTo>
                <a:lnTo>
                  <a:pt x="93" y="236"/>
                </a:lnTo>
                <a:lnTo>
                  <a:pt x="71" y="282"/>
                </a:lnTo>
                <a:lnTo>
                  <a:pt x="54" y="331"/>
                </a:lnTo>
                <a:lnTo>
                  <a:pt x="43" y="383"/>
                </a:lnTo>
                <a:lnTo>
                  <a:pt x="40" y="437"/>
                </a:lnTo>
                <a:lnTo>
                  <a:pt x="43" y="491"/>
                </a:lnTo>
                <a:lnTo>
                  <a:pt x="54" y="542"/>
                </a:lnTo>
                <a:lnTo>
                  <a:pt x="71" y="591"/>
                </a:lnTo>
                <a:lnTo>
                  <a:pt x="93" y="637"/>
                </a:lnTo>
                <a:lnTo>
                  <a:pt x="122" y="679"/>
                </a:lnTo>
                <a:lnTo>
                  <a:pt x="155" y="719"/>
                </a:lnTo>
                <a:lnTo>
                  <a:pt x="193" y="751"/>
                </a:lnTo>
                <a:lnTo>
                  <a:pt x="235" y="780"/>
                </a:lnTo>
                <a:lnTo>
                  <a:pt x="281" y="803"/>
                </a:lnTo>
                <a:lnTo>
                  <a:pt x="331" y="820"/>
                </a:lnTo>
                <a:lnTo>
                  <a:pt x="382" y="830"/>
                </a:lnTo>
                <a:lnTo>
                  <a:pt x="436" y="834"/>
                </a:lnTo>
                <a:lnTo>
                  <a:pt x="490" y="830"/>
                </a:lnTo>
                <a:lnTo>
                  <a:pt x="541" y="820"/>
                </a:lnTo>
                <a:lnTo>
                  <a:pt x="591" y="803"/>
                </a:lnTo>
                <a:lnTo>
                  <a:pt x="637" y="780"/>
                </a:lnTo>
                <a:lnTo>
                  <a:pt x="679" y="751"/>
                </a:lnTo>
                <a:lnTo>
                  <a:pt x="717" y="719"/>
                </a:lnTo>
                <a:lnTo>
                  <a:pt x="750" y="679"/>
                </a:lnTo>
                <a:lnTo>
                  <a:pt x="779" y="637"/>
                </a:lnTo>
                <a:lnTo>
                  <a:pt x="802" y="591"/>
                </a:lnTo>
                <a:lnTo>
                  <a:pt x="818" y="542"/>
                </a:lnTo>
                <a:lnTo>
                  <a:pt x="830" y="491"/>
                </a:lnTo>
                <a:lnTo>
                  <a:pt x="832" y="437"/>
                </a:lnTo>
                <a:lnTo>
                  <a:pt x="830" y="383"/>
                </a:lnTo>
                <a:lnTo>
                  <a:pt x="818" y="331"/>
                </a:lnTo>
                <a:lnTo>
                  <a:pt x="802" y="282"/>
                </a:lnTo>
                <a:lnTo>
                  <a:pt x="779" y="236"/>
                </a:lnTo>
                <a:lnTo>
                  <a:pt x="750" y="194"/>
                </a:lnTo>
                <a:lnTo>
                  <a:pt x="717" y="156"/>
                </a:lnTo>
                <a:lnTo>
                  <a:pt x="679" y="122"/>
                </a:lnTo>
                <a:lnTo>
                  <a:pt x="637" y="94"/>
                </a:lnTo>
                <a:lnTo>
                  <a:pt x="591" y="71"/>
                </a:lnTo>
                <a:lnTo>
                  <a:pt x="541" y="54"/>
                </a:lnTo>
                <a:lnTo>
                  <a:pt x="490" y="43"/>
                </a:lnTo>
                <a:lnTo>
                  <a:pt x="436" y="41"/>
                </a:lnTo>
                <a:close/>
                <a:moveTo>
                  <a:pt x="436" y="0"/>
                </a:moveTo>
                <a:lnTo>
                  <a:pt x="495" y="4"/>
                </a:lnTo>
                <a:lnTo>
                  <a:pt x="552" y="16"/>
                </a:lnTo>
                <a:lnTo>
                  <a:pt x="605" y="34"/>
                </a:lnTo>
                <a:lnTo>
                  <a:pt x="657" y="60"/>
                </a:lnTo>
                <a:lnTo>
                  <a:pt x="702" y="92"/>
                </a:lnTo>
                <a:lnTo>
                  <a:pt x="744" y="129"/>
                </a:lnTo>
                <a:lnTo>
                  <a:pt x="781" y="171"/>
                </a:lnTo>
                <a:lnTo>
                  <a:pt x="813" y="217"/>
                </a:lnTo>
                <a:lnTo>
                  <a:pt x="838" y="267"/>
                </a:lnTo>
                <a:lnTo>
                  <a:pt x="857" y="320"/>
                </a:lnTo>
                <a:lnTo>
                  <a:pt x="868" y="378"/>
                </a:lnTo>
                <a:lnTo>
                  <a:pt x="873" y="437"/>
                </a:lnTo>
                <a:lnTo>
                  <a:pt x="868" y="496"/>
                </a:lnTo>
                <a:lnTo>
                  <a:pt x="857" y="553"/>
                </a:lnTo>
                <a:lnTo>
                  <a:pt x="838" y="607"/>
                </a:lnTo>
                <a:lnTo>
                  <a:pt x="813" y="658"/>
                </a:lnTo>
                <a:lnTo>
                  <a:pt x="781" y="704"/>
                </a:lnTo>
                <a:lnTo>
                  <a:pt x="744" y="746"/>
                </a:lnTo>
                <a:lnTo>
                  <a:pt x="702" y="783"/>
                </a:lnTo>
                <a:lnTo>
                  <a:pt x="657" y="814"/>
                </a:lnTo>
                <a:lnTo>
                  <a:pt x="605" y="839"/>
                </a:lnTo>
                <a:lnTo>
                  <a:pt x="552" y="858"/>
                </a:lnTo>
                <a:lnTo>
                  <a:pt x="495" y="870"/>
                </a:lnTo>
                <a:lnTo>
                  <a:pt x="436" y="874"/>
                </a:lnTo>
                <a:lnTo>
                  <a:pt x="377" y="870"/>
                </a:lnTo>
                <a:lnTo>
                  <a:pt x="320" y="858"/>
                </a:lnTo>
                <a:lnTo>
                  <a:pt x="267" y="839"/>
                </a:lnTo>
                <a:lnTo>
                  <a:pt x="215" y="814"/>
                </a:lnTo>
                <a:lnTo>
                  <a:pt x="170" y="783"/>
                </a:lnTo>
                <a:lnTo>
                  <a:pt x="127" y="746"/>
                </a:lnTo>
                <a:lnTo>
                  <a:pt x="91" y="704"/>
                </a:lnTo>
                <a:lnTo>
                  <a:pt x="59" y="658"/>
                </a:lnTo>
                <a:lnTo>
                  <a:pt x="34" y="607"/>
                </a:lnTo>
                <a:lnTo>
                  <a:pt x="15" y="553"/>
                </a:lnTo>
                <a:lnTo>
                  <a:pt x="4" y="496"/>
                </a:lnTo>
                <a:lnTo>
                  <a:pt x="0" y="437"/>
                </a:lnTo>
                <a:lnTo>
                  <a:pt x="4" y="378"/>
                </a:lnTo>
                <a:lnTo>
                  <a:pt x="15" y="320"/>
                </a:lnTo>
                <a:lnTo>
                  <a:pt x="34" y="267"/>
                </a:lnTo>
                <a:lnTo>
                  <a:pt x="59" y="217"/>
                </a:lnTo>
                <a:lnTo>
                  <a:pt x="91" y="171"/>
                </a:lnTo>
                <a:lnTo>
                  <a:pt x="127" y="129"/>
                </a:lnTo>
                <a:lnTo>
                  <a:pt x="170" y="92"/>
                </a:lnTo>
                <a:lnTo>
                  <a:pt x="215" y="60"/>
                </a:lnTo>
                <a:lnTo>
                  <a:pt x="267" y="34"/>
                </a:lnTo>
                <a:lnTo>
                  <a:pt x="320" y="16"/>
                </a:lnTo>
                <a:lnTo>
                  <a:pt x="377" y="4"/>
                </a:lnTo>
                <a:lnTo>
                  <a:pt x="43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8" name="Freeform 20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42460" y="1515935"/>
            <a:ext cx="446525" cy="447036"/>
          </a:xfrm>
          <a:custGeom>
            <a:avLst/>
            <a:gdLst>
              <a:gd name="T0" fmla="*/ 436 w 873"/>
              <a:gd name="T1" fmla="*/ 418 h 874"/>
              <a:gd name="T2" fmla="*/ 375 w 873"/>
              <a:gd name="T3" fmla="*/ 427 h 874"/>
              <a:gd name="T4" fmla="*/ 328 w 873"/>
              <a:gd name="T5" fmla="*/ 461 h 874"/>
              <a:gd name="T6" fmla="*/ 320 w 873"/>
              <a:gd name="T7" fmla="*/ 503 h 874"/>
              <a:gd name="T8" fmla="*/ 319 w 873"/>
              <a:gd name="T9" fmla="*/ 520 h 874"/>
              <a:gd name="T10" fmla="*/ 387 w 873"/>
              <a:gd name="T11" fmla="*/ 546 h 874"/>
              <a:gd name="T12" fmla="*/ 349 w 873"/>
              <a:gd name="T13" fmla="*/ 598 h 874"/>
              <a:gd name="T14" fmla="*/ 406 w 873"/>
              <a:gd name="T15" fmla="*/ 602 h 874"/>
              <a:gd name="T16" fmla="*/ 404 w 873"/>
              <a:gd name="T17" fmla="*/ 632 h 874"/>
              <a:gd name="T18" fmla="*/ 310 w 873"/>
              <a:gd name="T19" fmla="*/ 608 h 874"/>
              <a:gd name="T20" fmla="*/ 259 w 873"/>
              <a:gd name="T21" fmla="*/ 546 h 874"/>
              <a:gd name="T22" fmla="*/ 281 w 873"/>
              <a:gd name="T23" fmla="*/ 515 h 874"/>
              <a:gd name="T24" fmla="*/ 266 w 873"/>
              <a:gd name="T25" fmla="*/ 482 h 874"/>
              <a:gd name="T26" fmla="*/ 314 w 873"/>
              <a:gd name="T27" fmla="*/ 423 h 874"/>
              <a:gd name="T28" fmla="*/ 357 w 873"/>
              <a:gd name="T29" fmla="*/ 200 h 874"/>
              <a:gd name="T30" fmla="*/ 185 w 873"/>
              <a:gd name="T31" fmla="*/ 251 h 874"/>
              <a:gd name="T32" fmla="*/ 70 w 873"/>
              <a:gd name="T33" fmla="*/ 382 h 874"/>
              <a:gd name="T34" fmla="*/ 43 w 873"/>
              <a:gd name="T35" fmla="*/ 563 h 874"/>
              <a:gd name="T36" fmla="*/ 118 w 873"/>
              <a:gd name="T37" fmla="*/ 725 h 874"/>
              <a:gd name="T38" fmla="*/ 265 w 873"/>
              <a:gd name="T39" fmla="*/ 821 h 874"/>
              <a:gd name="T40" fmla="*/ 449 w 873"/>
              <a:gd name="T41" fmla="*/ 821 h 874"/>
              <a:gd name="T42" fmla="*/ 596 w 873"/>
              <a:gd name="T43" fmla="*/ 725 h 874"/>
              <a:gd name="T44" fmla="*/ 671 w 873"/>
              <a:gd name="T45" fmla="*/ 563 h 874"/>
              <a:gd name="T46" fmla="*/ 645 w 873"/>
              <a:gd name="T47" fmla="*/ 382 h 874"/>
              <a:gd name="T48" fmla="*/ 530 w 873"/>
              <a:gd name="T49" fmla="*/ 251 h 874"/>
              <a:gd name="T50" fmla="*/ 357 w 873"/>
              <a:gd name="T51" fmla="*/ 200 h 874"/>
              <a:gd name="T52" fmla="*/ 508 w 873"/>
              <a:gd name="T53" fmla="*/ 192 h 874"/>
              <a:gd name="T54" fmla="*/ 656 w 873"/>
              <a:gd name="T55" fmla="*/ 322 h 874"/>
              <a:gd name="T56" fmla="*/ 714 w 873"/>
              <a:gd name="T57" fmla="*/ 516 h 874"/>
              <a:gd name="T58" fmla="*/ 656 w 873"/>
              <a:gd name="T59" fmla="*/ 711 h 874"/>
              <a:gd name="T60" fmla="*/ 508 w 873"/>
              <a:gd name="T61" fmla="*/ 841 h 874"/>
              <a:gd name="T62" fmla="*/ 305 w 873"/>
              <a:gd name="T63" fmla="*/ 870 h 874"/>
              <a:gd name="T64" fmla="*/ 123 w 873"/>
              <a:gd name="T65" fmla="*/ 787 h 874"/>
              <a:gd name="T66" fmla="*/ 16 w 873"/>
              <a:gd name="T67" fmla="*/ 620 h 874"/>
              <a:gd name="T68" fmla="*/ 16 w 873"/>
              <a:gd name="T69" fmla="*/ 414 h 874"/>
              <a:gd name="T70" fmla="*/ 123 w 873"/>
              <a:gd name="T71" fmla="*/ 247 h 874"/>
              <a:gd name="T72" fmla="*/ 305 w 873"/>
              <a:gd name="T73" fmla="*/ 163 h 874"/>
              <a:gd name="T74" fmla="*/ 620 w 873"/>
              <a:gd name="T75" fmla="*/ 16 h 874"/>
              <a:gd name="T76" fmla="*/ 785 w 873"/>
              <a:gd name="T77" fmla="*/ 123 h 874"/>
              <a:gd name="T78" fmla="*/ 869 w 873"/>
              <a:gd name="T79" fmla="*/ 305 h 874"/>
              <a:gd name="T80" fmla="*/ 845 w 873"/>
              <a:gd name="T81" fmla="*/ 496 h 874"/>
              <a:gd name="T82" fmla="*/ 734 w 873"/>
              <a:gd name="T83" fmla="*/ 640 h 874"/>
              <a:gd name="T84" fmla="*/ 801 w 873"/>
              <a:gd name="T85" fmla="*/ 495 h 874"/>
              <a:gd name="T86" fmla="*/ 830 w 873"/>
              <a:gd name="T87" fmla="*/ 311 h 874"/>
              <a:gd name="T88" fmla="*/ 755 w 873"/>
              <a:gd name="T89" fmla="*/ 150 h 874"/>
              <a:gd name="T90" fmla="*/ 608 w 873"/>
              <a:gd name="T91" fmla="*/ 54 h 874"/>
              <a:gd name="T92" fmla="*/ 421 w 873"/>
              <a:gd name="T93" fmla="*/ 55 h 874"/>
              <a:gd name="T94" fmla="*/ 268 w 873"/>
              <a:gd name="T95" fmla="*/ 130 h 874"/>
              <a:gd name="T96" fmla="*/ 336 w 873"/>
              <a:gd name="T97" fmla="*/ 48 h 874"/>
              <a:gd name="T98" fmla="*/ 516 w 873"/>
              <a:gd name="T99" fmla="*/ 0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73" h="874">
                <a:moveTo>
                  <a:pt x="378" y="398"/>
                </a:moveTo>
                <a:lnTo>
                  <a:pt x="398" y="399"/>
                </a:lnTo>
                <a:lnTo>
                  <a:pt x="416" y="406"/>
                </a:lnTo>
                <a:lnTo>
                  <a:pt x="436" y="418"/>
                </a:lnTo>
                <a:lnTo>
                  <a:pt x="421" y="448"/>
                </a:lnTo>
                <a:lnTo>
                  <a:pt x="407" y="436"/>
                </a:lnTo>
                <a:lnTo>
                  <a:pt x="391" y="429"/>
                </a:lnTo>
                <a:lnTo>
                  <a:pt x="375" y="427"/>
                </a:lnTo>
                <a:lnTo>
                  <a:pt x="362" y="428"/>
                </a:lnTo>
                <a:lnTo>
                  <a:pt x="349" y="435"/>
                </a:lnTo>
                <a:lnTo>
                  <a:pt x="339" y="444"/>
                </a:lnTo>
                <a:lnTo>
                  <a:pt x="328" y="461"/>
                </a:lnTo>
                <a:lnTo>
                  <a:pt x="322" y="482"/>
                </a:lnTo>
                <a:lnTo>
                  <a:pt x="408" y="482"/>
                </a:lnTo>
                <a:lnTo>
                  <a:pt x="400" y="503"/>
                </a:lnTo>
                <a:lnTo>
                  <a:pt x="320" y="503"/>
                </a:lnTo>
                <a:lnTo>
                  <a:pt x="320" y="506"/>
                </a:lnTo>
                <a:lnTo>
                  <a:pt x="319" y="508"/>
                </a:lnTo>
                <a:lnTo>
                  <a:pt x="319" y="515"/>
                </a:lnTo>
                <a:lnTo>
                  <a:pt x="319" y="520"/>
                </a:lnTo>
                <a:lnTo>
                  <a:pt x="320" y="524"/>
                </a:lnTo>
                <a:lnTo>
                  <a:pt x="320" y="525"/>
                </a:lnTo>
                <a:lnTo>
                  <a:pt x="395" y="525"/>
                </a:lnTo>
                <a:lnTo>
                  <a:pt x="387" y="546"/>
                </a:lnTo>
                <a:lnTo>
                  <a:pt x="322" y="546"/>
                </a:lnTo>
                <a:lnTo>
                  <a:pt x="328" y="570"/>
                </a:lnTo>
                <a:lnTo>
                  <a:pt x="339" y="588"/>
                </a:lnTo>
                <a:lnTo>
                  <a:pt x="349" y="598"/>
                </a:lnTo>
                <a:lnTo>
                  <a:pt x="362" y="604"/>
                </a:lnTo>
                <a:lnTo>
                  <a:pt x="378" y="607"/>
                </a:lnTo>
                <a:lnTo>
                  <a:pt x="394" y="606"/>
                </a:lnTo>
                <a:lnTo>
                  <a:pt x="406" y="602"/>
                </a:lnTo>
                <a:lnTo>
                  <a:pt x="416" y="595"/>
                </a:lnTo>
                <a:lnTo>
                  <a:pt x="428" y="584"/>
                </a:lnTo>
                <a:lnTo>
                  <a:pt x="428" y="621"/>
                </a:lnTo>
                <a:lnTo>
                  <a:pt x="404" y="632"/>
                </a:lnTo>
                <a:lnTo>
                  <a:pt x="378" y="636"/>
                </a:lnTo>
                <a:lnTo>
                  <a:pt x="351" y="633"/>
                </a:lnTo>
                <a:lnTo>
                  <a:pt x="328" y="624"/>
                </a:lnTo>
                <a:lnTo>
                  <a:pt x="310" y="608"/>
                </a:lnTo>
                <a:lnTo>
                  <a:pt x="298" y="591"/>
                </a:lnTo>
                <a:lnTo>
                  <a:pt x="289" y="570"/>
                </a:lnTo>
                <a:lnTo>
                  <a:pt x="284" y="546"/>
                </a:lnTo>
                <a:lnTo>
                  <a:pt x="259" y="546"/>
                </a:lnTo>
                <a:lnTo>
                  <a:pt x="266" y="525"/>
                </a:lnTo>
                <a:lnTo>
                  <a:pt x="282" y="525"/>
                </a:lnTo>
                <a:lnTo>
                  <a:pt x="281" y="520"/>
                </a:lnTo>
                <a:lnTo>
                  <a:pt x="281" y="515"/>
                </a:lnTo>
                <a:lnTo>
                  <a:pt x="281" y="510"/>
                </a:lnTo>
                <a:lnTo>
                  <a:pt x="282" y="503"/>
                </a:lnTo>
                <a:lnTo>
                  <a:pt x="259" y="503"/>
                </a:lnTo>
                <a:lnTo>
                  <a:pt x="266" y="482"/>
                </a:lnTo>
                <a:lnTo>
                  <a:pt x="284" y="482"/>
                </a:lnTo>
                <a:lnTo>
                  <a:pt x="291" y="458"/>
                </a:lnTo>
                <a:lnTo>
                  <a:pt x="301" y="439"/>
                </a:lnTo>
                <a:lnTo>
                  <a:pt x="314" y="423"/>
                </a:lnTo>
                <a:lnTo>
                  <a:pt x="332" y="408"/>
                </a:lnTo>
                <a:lnTo>
                  <a:pt x="353" y="401"/>
                </a:lnTo>
                <a:lnTo>
                  <a:pt x="378" y="398"/>
                </a:lnTo>
                <a:close/>
                <a:moveTo>
                  <a:pt x="357" y="200"/>
                </a:moveTo>
                <a:lnTo>
                  <a:pt x="310" y="202"/>
                </a:lnTo>
                <a:lnTo>
                  <a:pt x="265" y="213"/>
                </a:lnTo>
                <a:lnTo>
                  <a:pt x="223" y="228"/>
                </a:lnTo>
                <a:lnTo>
                  <a:pt x="185" y="251"/>
                </a:lnTo>
                <a:lnTo>
                  <a:pt x="150" y="277"/>
                </a:lnTo>
                <a:lnTo>
                  <a:pt x="118" y="309"/>
                </a:lnTo>
                <a:lnTo>
                  <a:pt x="91" y="344"/>
                </a:lnTo>
                <a:lnTo>
                  <a:pt x="70" y="382"/>
                </a:lnTo>
                <a:lnTo>
                  <a:pt x="54" y="424"/>
                </a:lnTo>
                <a:lnTo>
                  <a:pt x="43" y="470"/>
                </a:lnTo>
                <a:lnTo>
                  <a:pt x="39" y="516"/>
                </a:lnTo>
                <a:lnTo>
                  <a:pt x="43" y="563"/>
                </a:lnTo>
                <a:lnTo>
                  <a:pt x="54" y="608"/>
                </a:lnTo>
                <a:lnTo>
                  <a:pt x="70" y="650"/>
                </a:lnTo>
                <a:lnTo>
                  <a:pt x="91" y="690"/>
                </a:lnTo>
                <a:lnTo>
                  <a:pt x="118" y="725"/>
                </a:lnTo>
                <a:lnTo>
                  <a:pt x="150" y="757"/>
                </a:lnTo>
                <a:lnTo>
                  <a:pt x="185" y="783"/>
                </a:lnTo>
                <a:lnTo>
                  <a:pt x="223" y="804"/>
                </a:lnTo>
                <a:lnTo>
                  <a:pt x="265" y="821"/>
                </a:lnTo>
                <a:lnTo>
                  <a:pt x="310" y="830"/>
                </a:lnTo>
                <a:lnTo>
                  <a:pt x="357" y="834"/>
                </a:lnTo>
                <a:lnTo>
                  <a:pt x="404" y="830"/>
                </a:lnTo>
                <a:lnTo>
                  <a:pt x="449" y="821"/>
                </a:lnTo>
                <a:lnTo>
                  <a:pt x="491" y="804"/>
                </a:lnTo>
                <a:lnTo>
                  <a:pt x="530" y="783"/>
                </a:lnTo>
                <a:lnTo>
                  <a:pt x="566" y="757"/>
                </a:lnTo>
                <a:lnTo>
                  <a:pt x="596" y="725"/>
                </a:lnTo>
                <a:lnTo>
                  <a:pt x="624" y="690"/>
                </a:lnTo>
                <a:lnTo>
                  <a:pt x="645" y="650"/>
                </a:lnTo>
                <a:lnTo>
                  <a:pt x="662" y="608"/>
                </a:lnTo>
                <a:lnTo>
                  <a:pt x="671" y="563"/>
                </a:lnTo>
                <a:lnTo>
                  <a:pt x="675" y="516"/>
                </a:lnTo>
                <a:lnTo>
                  <a:pt x="671" y="470"/>
                </a:lnTo>
                <a:lnTo>
                  <a:pt x="662" y="424"/>
                </a:lnTo>
                <a:lnTo>
                  <a:pt x="645" y="382"/>
                </a:lnTo>
                <a:lnTo>
                  <a:pt x="624" y="344"/>
                </a:lnTo>
                <a:lnTo>
                  <a:pt x="596" y="309"/>
                </a:lnTo>
                <a:lnTo>
                  <a:pt x="566" y="277"/>
                </a:lnTo>
                <a:lnTo>
                  <a:pt x="530" y="251"/>
                </a:lnTo>
                <a:lnTo>
                  <a:pt x="491" y="228"/>
                </a:lnTo>
                <a:lnTo>
                  <a:pt x="449" y="213"/>
                </a:lnTo>
                <a:lnTo>
                  <a:pt x="404" y="202"/>
                </a:lnTo>
                <a:lnTo>
                  <a:pt x="357" y="200"/>
                </a:lnTo>
                <a:close/>
                <a:moveTo>
                  <a:pt x="357" y="159"/>
                </a:moveTo>
                <a:lnTo>
                  <a:pt x="410" y="163"/>
                </a:lnTo>
                <a:lnTo>
                  <a:pt x="461" y="175"/>
                </a:lnTo>
                <a:lnTo>
                  <a:pt x="508" y="192"/>
                </a:lnTo>
                <a:lnTo>
                  <a:pt x="551" y="217"/>
                </a:lnTo>
                <a:lnTo>
                  <a:pt x="592" y="247"/>
                </a:lnTo>
                <a:lnTo>
                  <a:pt x="626" y="282"/>
                </a:lnTo>
                <a:lnTo>
                  <a:pt x="656" y="322"/>
                </a:lnTo>
                <a:lnTo>
                  <a:pt x="681" y="366"/>
                </a:lnTo>
                <a:lnTo>
                  <a:pt x="700" y="414"/>
                </a:lnTo>
                <a:lnTo>
                  <a:pt x="710" y="464"/>
                </a:lnTo>
                <a:lnTo>
                  <a:pt x="714" y="516"/>
                </a:lnTo>
                <a:lnTo>
                  <a:pt x="710" y="569"/>
                </a:lnTo>
                <a:lnTo>
                  <a:pt x="700" y="620"/>
                </a:lnTo>
                <a:lnTo>
                  <a:pt x="681" y="667"/>
                </a:lnTo>
                <a:lnTo>
                  <a:pt x="656" y="711"/>
                </a:lnTo>
                <a:lnTo>
                  <a:pt x="626" y="751"/>
                </a:lnTo>
                <a:lnTo>
                  <a:pt x="592" y="787"/>
                </a:lnTo>
                <a:lnTo>
                  <a:pt x="551" y="816"/>
                </a:lnTo>
                <a:lnTo>
                  <a:pt x="508" y="841"/>
                </a:lnTo>
                <a:lnTo>
                  <a:pt x="461" y="859"/>
                </a:lnTo>
                <a:lnTo>
                  <a:pt x="410" y="870"/>
                </a:lnTo>
                <a:lnTo>
                  <a:pt x="357" y="874"/>
                </a:lnTo>
                <a:lnTo>
                  <a:pt x="305" y="870"/>
                </a:lnTo>
                <a:lnTo>
                  <a:pt x="255" y="859"/>
                </a:lnTo>
                <a:lnTo>
                  <a:pt x="206" y="841"/>
                </a:lnTo>
                <a:lnTo>
                  <a:pt x="163" y="816"/>
                </a:lnTo>
                <a:lnTo>
                  <a:pt x="123" y="787"/>
                </a:lnTo>
                <a:lnTo>
                  <a:pt x="88" y="751"/>
                </a:lnTo>
                <a:lnTo>
                  <a:pt x="58" y="711"/>
                </a:lnTo>
                <a:lnTo>
                  <a:pt x="33" y="667"/>
                </a:lnTo>
                <a:lnTo>
                  <a:pt x="16" y="620"/>
                </a:lnTo>
                <a:lnTo>
                  <a:pt x="4" y="569"/>
                </a:lnTo>
                <a:lnTo>
                  <a:pt x="0" y="516"/>
                </a:lnTo>
                <a:lnTo>
                  <a:pt x="4" y="464"/>
                </a:lnTo>
                <a:lnTo>
                  <a:pt x="16" y="414"/>
                </a:lnTo>
                <a:lnTo>
                  <a:pt x="33" y="366"/>
                </a:lnTo>
                <a:lnTo>
                  <a:pt x="58" y="322"/>
                </a:lnTo>
                <a:lnTo>
                  <a:pt x="88" y="282"/>
                </a:lnTo>
                <a:lnTo>
                  <a:pt x="123" y="247"/>
                </a:lnTo>
                <a:lnTo>
                  <a:pt x="163" y="217"/>
                </a:lnTo>
                <a:lnTo>
                  <a:pt x="206" y="192"/>
                </a:lnTo>
                <a:lnTo>
                  <a:pt x="255" y="175"/>
                </a:lnTo>
                <a:lnTo>
                  <a:pt x="305" y="163"/>
                </a:lnTo>
                <a:lnTo>
                  <a:pt x="357" y="159"/>
                </a:lnTo>
                <a:close/>
                <a:moveTo>
                  <a:pt x="516" y="0"/>
                </a:moveTo>
                <a:lnTo>
                  <a:pt x="568" y="4"/>
                </a:lnTo>
                <a:lnTo>
                  <a:pt x="620" y="16"/>
                </a:lnTo>
                <a:lnTo>
                  <a:pt x="667" y="34"/>
                </a:lnTo>
                <a:lnTo>
                  <a:pt x="710" y="58"/>
                </a:lnTo>
                <a:lnTo>
                  <a:pt x="750" y="88"/>
                </a:lnTo>
                <a:lnTo>
                  <a:pt x="785" y="123"/>
                </a:lnTo>
                <a:lnTo>
                  <a:pt x="815" y="163"/>
                </a:lnTo>
                <a:lnTo>
                  <a:pt x="840" y="207"/>
                </a:lnTo>
                <a:lnTo>
                  <a:pt x="859" y="255"/>
                </a:lnTo>
                <a:lnTo>
                  <a:pt x="869" y="305"/>
                </a:lnTo>
                <a:lnTo>
                  <a:pt x="873" y="357"/>
                </a:lnTo>
                <a:lnTo>
                  <a:pt x="870" y="406"/>
                </a:lnTo>
                <a:lnTo>
                  <a:pt x="860" y="453"/>
                </a:lnTo>
                <a:lnTo>
                  <a:pt x="845" y="496"/>
                </a:lnTo>
                <a:lnTo>
                  <a:pt x="824" y="537"/>
                </a:lnTo>
                <a:lnTo>
                  <a:pt x="798" y="575"/>
                </a:lnTo>
                <a:lnTo>
                  <a:pt x="768" y="609"/>
                </a:lnTo>
                <a:lnTo>
                  <a:pt x="734" y="640"/>
                </a:lnTo>
                <a:lnTo>
                  <a:pt x="743" y="607"/>
                </a:lnTo>
                <a:lnTo>
                  <a:pt x="750" y="571"/>
                </a:lnTo>
                <a:lnTo>
                  <a:pt x="778" y="536"/>
                </a:lnTo>
                <a:lnTo>
                  <a:pt x="801" y="495"/>
                </a:lnTo>
                <a:lnTo>
                  <a:pt x="819" y="452"/>
                </a:lnTo>
                <a:lnTo>
                  <a:pt x="830" y="406"/>
                </a:lnTo>
                <a:lnTo>
                  <a:pt x="834" y="357"/>
                </a:lnTo>
                <a:lnTo>
                  <a:pt x="830" y="311"/>
                </a:lnTo>
                <a:lnTo>
                  <a:pt x="819" y="267"/>
                </a:lnTo>
                <a:lnTo>
                  <a:pt x="803" y="223"/>
                </a:lnTo>
                <a:lnTo>
                  <a:pt x="782" y="185"/>
                </a:lnTo>
                <a:lnTo>
                  <a:pt x="755" y="150"/>
                </a:lnTo>
                <a:lnTo>
                  <a:pt x="725" y="118"/>
                </a:lnTo>
                <a:lnTo>
                  <a:pt x="689" y="92"/>
                </a:lnTo>
                <a:lnTo>
                  <a:pt x="650" y="69"/>
                </a:lnTo>
                <a:lnTo>
                  <a:pt x="608" y="54"/>
                </a:lnTo>
                <a:lnTo>
                  <a:pt x="563" y="43"/>
                </a:lnTo>
                <a:lnTo>
                  <a:pt x="516" y="41"/>
                </a:lnTo>
                <a:lnTo>
                  <a:pt x="467" y="44"/>
                </a:lnTo>
                <a:lnTo>
                  <a:pt x="421" y="55"/>
                </a:lnTo>
                <a:lnTo>
                  <a:pt x="378" y="72"/>
                </a:lnTo>
                <a:lnTo>
                  <a:pt x="339" y="94"/>
                </a:lnTo>
                <a:lnTo>
                  <a:pt x="302" y="123"/>
                </a:lnTo>
                <a:lnTo>
                  <a:pt x="268" y="130"/>
                </a:lnTo>
                <a:lnTo>
                  <a:pt x="234" y="139"/>
                </a:lnTo>
                <a:lnTo>
                  <a:pt x="264" y="105"/>
                </a:lnTo>
                <a:lnTo>
                  <a:pt x="298" y="75"/>
                </a:lnTo>
                <a:lnTo>
                  <a:pt x="336" y="48"/>
                </a:lnTo>
                <a:lnTo>
                  <a:pt x="377" y="29"/>
                </a:lnTo>
                <a:lnTo>
                  <a:pt x="421" y="13"/>
                </a:lnTo>
                <a:lnTo>
                  <a:pt x="467" y="4"/>
                </a:lnTo>
                <a:lnTo>
                  <a:pt x="51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9" name="Freeform 20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88020" y="1515935"/>
            <a:ext cx="446525" cy="447036"/>
          </a:xfrm>
          <a:custGeom>
            <a:avLst/>
            <a:gdLst>
              <a:gd name="T0" fmla="*/ 424 w 873"/>
              <a:gd name="T1" fmla="*/ 518 h 874"/>
              <a:gd name="T2" fmla="*/ 477 w 873"/>
              <a:gd name="T3" fmla="*/ 522 h 874"/>
              <a:gd name="T4" fmla="*/ 503 w 873"/>
              <a:gd name="T5" fmla="*/ 488 h 874"/>
              <a:gd name="T6" fmla="*/ 460 w 873"/>
              <a:gd name="T7" fmla="*/ 455 h 874"/>
              <a:gd name="T8" fmla="*/ 445 w 873"/>
              <a:gd name="T9" fmla="*/ 353 h 874"/>
              <a:gd name="T10" fmla="*/ 461 w 873"/>
              <a:gd name="T11" fmla="*/ 421 h 874"/>
              <a:gd name="T12" fmla="*/ 507 w 873"/>
              <a:gd name="T13" fmla="*/ 412 h 874"/>
              <a:gd name="T14" fmla="*/ 501 w 873"/>
              <a:gd name="T15" fmla="*/ 371 h 874"/>
              <a:gd name="T16" fmla="*/ 455 w 873"/>
              <a:gd name="T17" fmla="*/ 354 h 874"/>
              <a:gd name="T18" fmla="*/ 455 w 873"/>
              <a:gd name="T19" fmla="*/ 316 h 874"/>
              <a:gd name="T20" fmla="*/ 511 w 873"/>
              <a:gd name="T21" fmla="*/ 330 h 874"/>
              <a:gd name="T22" fmla="*/ 570 w 873"/>
              <a:gd name="T23" fmla="*/ 370 h 874"/>
              <a:gd name="T24" fmla="*/ 561 w 873"/>
              <a:gd name="T25" fmla="*/ 433 h 874"/>
              <a:gd name="T26" fmla="*/ 558 w 873"/>
              <a:gd name="T27" fmla="*/ 464 h 874"/>
              <a:gd name="T28" fmla="*/ 564 w 873"/>
              <a:gd name="T29" fmla="*/ 522 h 874"/>
              <a:gd name="T30" fmla="*/ 514 w 873"/>
              <a:gd name="T31" fmla="*/ 567 h 874"/>
              <a:gd name="T32" fmla="*/ 439 w 873"/>
              <a:gd name="T33" fmla="*/ 615 h 874"/>
              <a:gd name="T34" fmla="*/ 381 w 873"/>
              <a:gd name="T35" fmla="*/ 602 h 874"/>
              <a:gd name="T36" fmla="*/ 298 w 873"/>
              <a:gd name="T37" fmla="*/ 527 h 874"/>
              <a:gd name="T38" fmla="*/ 329 w 873"/>
              <a:gd name="T39" fmla="*/ 496 h 874"/>
              <a:gd name="T40" fmla="*/ 344 w 873"/>
              <a:gd name="T41" fmla="*/ 497 h 874"/>
              <a:gd name="T42" fmla="*/ 352 w 873"/>
              <a:gd name="T43" fmla="*/ 489 h 874"/>
              <a:gd name="T44" fmla="*/ 388 w 873"/>
              <a:gd name="T45" fmla="*/ 350 h 874"/>
              <a:gd name="T46" fmla="*/ 384 w 873"/>
              <a:gd name="T47" fmla="*/ 338 h 874"/>
              <a:gd name="T48" fmla="*/ 371 w 873"/>
              <a:gd name="T49" fmla="*/ 331 h 874"/>
              <a:gd name="T50" fmla="*/ 350 w 873"/>
              <a:gd name="T51" fmla="*/ 326 h 874"/>
              <a:gd name="T52" fmla="*/ 422 w 873"/>
              <a:gd name="T53" fmla="*/ 309 h 874"/>
              <a:gd name="T54" fmla="*/ 331 w 873"/>
              <a:gd name="T55" fmla="*/ 54 h 874"/>
              <a:gd name="T56" fmla="*/ 157 w 873"/>
              <a:gd name="T57" fmla="*/ 157 h 874"/>
              <a:gd name="T58" fmla="*/ 54 w 873"/>
              <a:gd name="T59" fmla="*/ 331 h 874"/>
              <a:gd name="T60" fmla="*/ 54 w 873"/>
              <a:gd name="T61" fmla="*/ 543 h 874"/>
              <a:gd name="T62" fmla="*/ 157 w 873"/>
              <a:gd name="T63" fmla="*/ 718 h 874"/>
              <a:gd name="T64" fmla="*/ 331 w 873"/>
              <a:gd name="T65" fmla="*/ 820 h 874"/>
              <a:gd name="T66" fmla="*/ 543 w 873"/>
              <a:gd name="T67" fmla="*/ 820 h 874"/>
              <a:gd name="T68" fmla="*/ 717 w 873"/>
              <a:gd name="T69" fmla="*/ 718 h 874"/>
              <a:gd name="T70" fmla="*/ 820 w 873"/>
              <a:gd name="T71" fmla="*/ 543 h 874"/>
              <a:gd name="T72" fmla="*/ 820 w 873"/>
              <a:gd name="T73" fmla="*/ 331 h 874"/>
              <a:gd name="T74" fmla="*/ 717 w 873"/>
              <a:gd name="T75" fmla="*/ 157 h 874"/>
              <a:gd name="T76" fmla="*/ 543 w 873"/>
              <a:gd name="T77" fmla="*/ 54 h 874"/>
              <a:gd name="T78" fmla="*/ 497 w 873"/>
              <a:gd name="T79" fmla="*/ 4 h 874"/>
              <a:gd name="T80" fmla="*/ 704 w 873"/>
              <a:gd name="T81" fmla="*/ 91 h 874"/>
              <a:gd name="T82" fmla="*/ 839 w 873"/>
              <a:gd name="T83" fmla="*/ 267 h 874"/>
              <a:gd name="T84" fmla="*/ 869 w 873"/>
              <a:gd name="T85" fmla="*/ 496 h 874"/>
              <a:gd name="T86" fmla="*/ 783 w 873"/>
              <a:gd name="T87" fmla="*/ 703 h 874"/>
              <a:gd name="T88" fmla="*/ 607 w 873"/>
              <a:gd name="T89" fmla="*/ 840 h 874"/>
              <a:gd name="T90" fmla="*/ 378 w 873"/>
              <a:gd name="T91" fmla="*/ 870 h 874"/>
              <a:gd name="T92" fmla="*/ 171 w 873"/>
              <a:gd name="T93" fmla="*/ 782 h 874"/>
              <a:gd name="T94" fmla="*/ 35 w 873"/>
              <a:gd name="T95" fmla="*/ 607 h 874"/>
              <a:gd name="T96" fmla="*/ 4 w 873"/>
              <a:gd name="T97" fmla="*/ 377 h 874"/>
              <a:gd name="T98" fmla="*/ 92 w 873"/>
              <a:gd name="T99" fmla="*/ 170 h 874"/>
              <a:gd name="T100" fmla="*/ 267 w 873"/>
              <a:gd name="T101" fmla="*/ 35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73" h="874">
                <a:moveTo>
                  <a:pt x="422" y="446"/>
                </a:moveTo>
                <a:lnTo>
                  <a:pt x="405" y="514"/>
                </a:lnTo>
                <a:lnTo>
                  <a:pt x="413" y="515"/>
                </a:lnTo>
                <a:lnTo>
                  <a:pt x="424" y="518"/>
                </a:lnTo>
                <a:lnTo>
                  <a:pt x="438" y="521"/>
                </a:lnTo>
                <a:lnTo>
                  <a:pt x="451" y="523"/>
                </a:lnTo>
                <a:lnTo>
                  <a:pt x="465" y="523"/>
                </a:lnTo>
                <a:lnTo>
                  <a:pt x="477" y="522"/>
                </a:lnTo>
                <a:lnTo>
                  <a:pt x="489" y="519"/>
                </a:lnTo>
                <a:lnTo>
                  <a:pt x="497" y="511"/>
                </a:lnTo>
                <a:lnTo>
                  <a:pt x="502" y="501"/>
                </a:lnTo>
                <a:lnTo>
                  <a:pt x="503" y="488"/>
                </a:lnTo>
                <a:lnTo>
                  <a:pt x="497" y="476"/>
                </a:lnTo>
                <a:lnTo>
                  <a:pt x="487" y="467"/>
                </a:lnTo>
                <a:lnTo>
                  <a:pt x="474" y="460"/>
                </a:lnTo>
                <a:lnTo>
                  <a:pt x="460" y="455"/>
                </a:lnTo>
                <a:lnTo>
                  <a:pt x="445" y="451"/>
                </a:lnTo>
                <a:lnTo>
                  <a:pt x="432" y="447"/>
                </a:lnTo>
                <a:lnTo>
                  <a:pt x="422" y="446"/>
                </a:lnTo>
                <a:close/>
                <a:moveTo>
                  <a:pt x="445" y="353"/>
                </a:moveTo>
                <a:lnTo>
                  <a:pt x="430" y="414"/>
                </a:lnTo>
                <a:lnTo>
                  <a:pt x="439" y="417"/>
                </a:lnTo>
                <a:lnTo>
                  <a:pt x="449" y="420"/>
                </a:lnTo>
                <a:lnTo>
                  <a:pt x="461" y="421"/>
                </a:lnTo>
                <a:lnTo>
                  <a:pt x="474" y="422"/>
                </a:lnTo>
                <a:lnTo>
                  <a:pt x="487" y="422"/>
                </a:lnTo>
                <a:lnTo>
                  <a:pt x="498" y="418"/>
                </a:lnTo>
                <a:lnTo>
                  <a:pt x="507" y="412"/>
                </a:lnTo>
                <a:lnTo>
                  <a:pt x="512" y="401"/>
                </a:lnTo>
                <a:lnTo>
                  <a:pt x="512" y="389"/>
                </a:lnTo>
                <a:lnTo>
                  <a:pt x="508" y="379"/>
                </a:lnTo>
                <a:lnTo>
                  <a:pt x="501" y="371"/>
                </a:lnTo>
                <a:lnTo>
                  <a:pt x="489" y="364"/>
                </a:lnTo>
                <a:lnTo>
                  <a:pt x="477" y="360"/>
                </a:lnTo>
                <a:lnTo>
                  <a:pt x="465" y="356"/>
                </a:lnTo>
                <a:lnTo>
                  <a:pt x="455" y="354"/>
                </a:lnTo>
                <a:lnTo>
                  <a:pt x="445" y="353"/>
                </a:lnTo>
                <a:close/>
                <a:moveTo>
                  <a:pt x="435" y="258"/>
                </a:moveTo>
                <a:lnTo>
                  <a:pt x="468" y="266"/>
                </a:lnTo>
                <a:lnTo>
                  <a:pt x="455" y="316"/>
                </a:lnTo>
                <a:lnTo>
                  <a:pt x="480" y="322"/>
                </a:lnTo>
                <a:lnTo>
                  <a:pt x="493" y="272"/>
                </a:lnTo>
                <a:lnTo>
                  <a:pt x="524" y="280"/>
                </a:lnTo>
                <a:lnTo>
                  <a:pt x="511" y="330"/>
                </a:lnTo>
                <a:lnTo>
                  <a:pt x="531" y="338"/>
                </a:lnTo>
                <a:lnTo>
                  <a:pt x="548" y="347"/>
                </a:lnTo>
                <a:lnTo>
                  <a:pt x="561" y="358"/>
                </a:lnTo>
                <a:lnTo>
                  <a:pt x="570" y="370"/>
                </a:lnTo>
                <a:lnTo>
                  <a:pt x="575" y="384"/>
                </a:lnTo>
                <a:lnTo>
                  <a:pt x="575" y="402"/>
                </a:lnTo>
                <a:lnTo>
                  <a:pt x="570" y="420"/>
                </a:lnTo>
                <a:lnTo>
                  <a:pt x="561" y="433"/>
                </a:lnTo>
                <a:lnTo>
                  <a:pt x="549" y="442"/>
                </a:lnTo>
                <a:lnTo>
                  <a:pt x="535" y="447"/>
                </a:lnTo>
                <a:lnTo>
                  <a:pt x="548" y="455"/>
                </a:lnTo>
                <a:lnTo>
                  <a:pt x="558" y="464"/>
                </a:lnTo>
                <a:lnTo>
                  <a:pt x="565" y="476"/>
                </a:lnTo>
                <a:lnTo>
                  <a:pt x="569" y="489"/>
                </a:lnTo>
                <a:lnTo>
                  <a:pt x="569" y="505"/>
                </a:lnTo>
                <a:lnTo>
                  <a:pt x="564" y="522"/>
                </a:lnTo>
                <a:lnTo>
                  <a:pt x="556" y="540"/>
                </a:lnTo>
                <a:lnTo>
                  <a:pt x="544" y="554"/>
                </a:lnTo>
                <a:lnTo>
                  <a:pt x="529" y="563"/>
                </a:lnTo>
                <a:lnTo>
                  <a:pt x="514" y="567"/>
                </a:lnTo>
                <a:lnTo>
                  <a:pt x="494" y="569"/>
                </a:lnTo>
                <a:lnTo>
                  <a:pt x="474" y="568"/>
                </a:lnTo>
                <a:lnTo>
                  <a:pt x="452" y="564"/>
                </a:lnTo>
                <a:lnTo>
                  <a:pt x="439" y="615"/>
                </a:lnTo>
                <a:lnTo>
                  <a:pt x="406" y="607"/>
                </a:lnTo>
                <a:lnTo>
                  <a:pt x="419" y="557"/>
                </a:lnTo>
                <a:lnTo>
                  <a:pt x="394" y="551"/>
                </a:lnTo>
                <a:lnTo>
                  <a:pt x="381" y="602"/>
                </a:lnTo>
                <a:lnTo>
                  <a:pt x="350" y="594"/>
                </a:lnTo>
                <a:lnTo>
                  <a:pt x="363" y="543"/>
                </a:lnTo>
                <a:lnTo>
                  <a:pt x="339" y="536"/>
                </a:lnTo>
                <a:lnTo>
                  <a:pt x="298" y="527"/>
                </a:lnTo>
                <a:lnTo>
                  <a:pt x="314" y="492"/>
                </a:lnTo>
                <a:lnTo>
                  <a:pt x="317" y="492"/>
                </a:lnTo>
                <a:lnTo>
                  <a:pt x="322" y="493"/>
                </a:lnTo>
                <a:lnTo>
                  <a:pt x="329" y="496"/>
                </a:lnTo>
                <a:lnTo>
                  <a:pt x="335" y="497"/>
                </a:lnTo>
                <a:lnTo>
                  <a:pt x="336" y="497"/>
                </a:lnTo>
                <a:lnTo>
                  <a:pt x="342" y="497"/>
                </a:lnTo>
                <a:lnTo>
                  <a:pt x="344" y="497"/>
                </a:lnTo>
                <a:lnTo>
                  <a:pt x="347" y="496"/>
                </a:lnTo>
                <a:lnTo>
                  <a:pt x="350" y="494"/>
                </a:lnTo>
                <a:lnTo>
                  <a:pt x="351" y="492"/>
                </a:lnTo>
                <a:lnTo>
                  <a:pt x="352" y="489"/>
                </a:lnTo>
                <a:lnTo>
                  <a:pt x="372" y="409"/>
                </a:lnTo>
                <a:lnTo>
                  <a:pt x="376" y="409"/>
                </a:lnTo>
                <a:lnTo>
                  <a:pt x="373" y="408"/>
                </a:lnTo>
                <a:lnTo>
                  <a:pt x="388" y="350"/>
                </a:lnTo>
                <a:lnTo>
                  <a:pt x="388" y="347"/>
                </a:lnTo>
                <a:lnTo>
                  <a:pt x="386" y="345"/>
                </a:lnTo>
                <a:lnTo>
                  <a:pt x="386" y="342"/>
                </a:lnTo>
                <a:lnTo>
                  <a:pt x="384" y="338"/>
                </a:lnTo>
                <a:lnTo>
                  <a:pt x="381" y="337"/>
                </a:lnTo>
                <a:lnTo>
                  <a:pt x="377" y="334"/>
                </a:lnTo>
                <a:lnTo>
                  <a:pt x="373" y="333"/>
                </a:lnTo>
                <a:lnTo>
                  <a:pt x="371" y="331"/>
                </a:lnTo>
                <a:lnTo>
                  <a:pt x="364" y="330"/>
                </a:lnTo>
                <a:lnTo>
                  <a:pt x="357" y="329"/>
                </a:lnTo>
                <a:lnTo>
                  <a:pt x="352" y="328"/>
                </a:lnTo>
                <a:lnTo>
                  <a:pt x="350" y="326"/>
                </a:lnTo>
                <a:lnTo>
                  <a:pt x="357" y="293"/>
                </a:lnTo>
                <a:lnTo>
                  <a:pt x="402" y="304"/>
                </a:lnTo>
                <a:lnTo>
                  <a:pt x="402" y="304"/>
                </a:lnTo>
                <a:lnTo>
                  <a:pt x="422" y="309"/>
                </a:lnTo>
                <a:lnTo>
                  <a:pt x="435" y="258"/>
                </a:lnTo>
                <a:close/>
                <a:moveTo>
                  <a:pt x="438" y="40"/>
                </a:moveTo>
                <a:lnTo>
                  <a:pt x="384" y="44"/>
                </a:lnTo>
                <a:lnTo>
                  <a:pt x="331" y="54"/>
                </a:lnTo>
                <a:lnTo>
                  <a:pt x="283" y="71"/>
                </a:lnTo>
                <a:lnTo>
                  <a:pt x="237" y="94"/>
                </a:lnTo>
                <a:lnTo>
                  <a:pt x="195" y="123"/>
                </a:lnTo>
                <a:lnTo>
                  <a:pt x="157" y="157"/>
                </a:lnTo>
                <a:lnTo>
                  <a:pt x="122" y="195"/>
                </a:lnTo>
                <a:lnTo>
                  <a:pt x="95" y="237"/>
                </a:lnTo>
                <a:lnTo>
                  <a:pt x="71" y="283"/>
                </a:lnTo>
                <a:lnTo>
                  <a:pt x="54" y="331"/>
                </a:lnTo>
                <a:lnTo>
                  <a:pt x="44" y="383"/>
                </a:lnTo>
                <a:lnTo>
                  <a:pt x="40" y="437"/>
                </a:lnTo>
                <a:lnTo>
                  <a:pt x="44" y="490"/>
                </a:lnTo>
                <a:lnTo>
                  <a:pt x="54" y="543"/>
                </a:lnTo>
                <a:lnTo>
                  <a:pt x="71" y="592"/>
                </a:lnTo>
                <a:lnTo>
                  <a:pt x="95" y="638"/>
                </a:lnTo>
                <a:lnTo>
                  <a:pt x="122" y="680"/>
                </a:lnTo>
                <a:lnTo>
                  <a:pt x="157" y="718"/>
                </a:lnTo>
                <a:lnTo>
                  <a:pt x="195" y="752"/>
                </a:lnTo>
                <a:lnTo>
                  <a:pt x="237" y="780"/>
                </a:lnTo>
                <a:lnTo>
                  <a:pt x="283" y="803"/>
                </a:lnTo>
                <a:lnTo>
                  <a:pt x="331" y="820"/>
                </a:lnTo>
                <a:lnTo>
                  <a:pt x="384" y="831"/>
                </a:lnTo>
                <a:lnTo>
                  <a:pt x="438" y="835"/>
                </a:lnTo>
                <a:lnTo>
                  <a:pt x="491" y="831"/>
                </a:lnTo>
                <a:lnTo>
                  <a:pt x="543" y="820"/>
                </a:lnTo>
                <a:lnTo>
                  <a:pt x="591" y="803"/>
                </a:lnTo>
                <a:lnTo>
                  <a:pt x="637" y="780"/>
                </a:lnTo>
                <a:lnTo>
                  <a:pt x="679" y="752"/>
                </a:lnTo>
                <a:lnTo>
                  <a:pt x="717" y="718"/>
                </a:lnTo>
                <a:lnTo>
                  <a:pt x="751" y="680"/>
                </a:lnTo>
                <a:lnTo>
                  <a:pt x="780" y="638"/>
                </a:lnTo>
                <a:lnTo>
                  <a:pt x="802" y="592"/>
                </a:lnTo>
                <a:lnTo>
                  <a:pt x="820" y="543"/>
                </a:lnTo>
                <a:lnTo>
                  <a:pt x="830" y="490"/>
                </a:lnTo>
                <a:lnTo>
                  <a:pt x="834" y="437"/>
                </a:lnTo>
                <a:lnTo>
                  <a:pt x="830" y="383"/>
                </a:lnTo>
                <a:lnTo>
                  <a:pt x="820" y="331"/>
                </a:lnTo>
                <a:lnTo>
                  <a:pt x="802" y="283"/>
                </a:lnTo>
                <a:lnTo>
                  <a:pt x="780" y="237"/>
                </a:lnTo>
                <a:lnTo>
                  <a:pt x="751" y="195"/>
                </a:lnTo>
                <a:lnTo>
                  <a:pt x="717" y="157"/>
                </a:lnTo>
                <a:lnTo>
                  <a:pt x="679" y="123"/>
                </a:lnTo>
                <a:lnTo>
                  <a:pt x="637" y="94"/>
                </a:lnTo>
                <a:lnTo>
                  <a:pt x="591" y="71"/>
                </a:lnTo>
                <a:lnTo>
                  <a:pt x="543" y="54"/>
                </a:lnTo>
                <a:lnTo>
                  <a:pt x="491" y="44"/>
                </a:lnTo>
                <a:lnTo>
                  <a:pt x="438" y="40"/>
                </a:lnTo>
                <a:close/>
                <a:moveTo>
                  <a:pt x="438" y="0"/>
                </a:moveTo>
                <a:lnTo>
                  <a:pt x="497" y="4"/>
                </a:lnTo>
                <a:lnTo>
                  <a:pt x="553" y="16"/>
                </a:lnTo>
                <a:lnTo>
                  <a:pt x="607" y="35"/>
                </a:lnTo>
                <a:lnTo>
                  <a:pt x="658" y="60"/>
                </a:lnTo>
                <a:lnTo>
                  <a:pt x="704" y="91"/>
                </a:lnTo>
                <a:lnTo>
                  <a:pt x="746" y="128"/>
                </a:lnTo>
                <a:lnTo>
                  <a:pt x="783" y="170"/>
                </a:lnTo>
                <a:lnTo>
                  <a:pt x="814" y="216"/>
                </a:lnTo>
                <a:lnTo>
                  <a:pt x="839" y="267"/>
                </a:lnTo>
                <a:lnTo>
                  <a:pt x="858" y="321"/>
                </a:lnTo>
                <a:lnTo>
                  <a:pt x="869" y="377"/>
                </a:lnTo>
                <a:lnTo>
                  <a:pt x="873" y="437"/>
                </a:lnTo>
                <a:lnTo>
                  <a:pt x="869" y="496"/>
                </a:lnTo>
                <a:lnTo>
                  <a:pt x="858" y="554"/>
                </a:lnTo>
                <a:lnTo>
                  <a:pt x="839" y="607"/>
                </a:lnTo>
                <a:lnTo>
                  <a:pt x="814" y="657"/>
                </a:lnTo>
                <a:lnTo>
                  <a:pt x="783" y="703"/>
                </a:lnTo>
                <a:lnTo>
                  <a:pt x="746" y="745"/>
                </a:lnTo>
                <a:lnTo>
                  <a:pt x="704" y="782"/>
                </a:lnTo>
                <a:lnTo>
                  <a:pt x="658" y="814"/>
                </a:lnTo>
                <a:lnTo>
                  <a:pt x="607" y="840"/>
                </a:lnTo>
                <a:lnTo>
                  <a:pt x="553" y="858"/>
                </a:lnTo>
                <a:lnTo>
                  <a:pt x="497" y="870"/>
                </a:lnTo>
                <a:lnTo>
                  <a:pt x="438" y="874"/>
                </a:lnTo>
                <a:lnTo>
                  <a:pt x="378" y="870"/>
                </a:lnTo>
                <a:lnTo>
                  <a:pt x="321" y="858"/>
                </a:lnTo>
                <a:lnTo>
                  <a:pt x="267" y="840"/>
                </a:lnTo>
                <a:lnTo>
                  <a:pt x="217" y="814"/>
                </a:lnTo>
                <a:lnTo>
                  <a:pt x="171" y="782"/>
                </a:lnTo>
                <a:lnTo>
                  <a:pt x="129" y="745"/>
                </a:lnTo>
                <a:lnTo>
                  <a:pt x="92" y="703"/>
                </a:lnTo>
                <a:lnTo>
                  <a:pt x="61" y="657"/>
                </a:lnTo>
                <a:lnTo>
                  <a:pt x="35" y="607"/>
                </a:lnTo>
                <a:lnTo>
                  <a:pt x="16" y="554"/>
                </a:lnTo>
                <a:lnTo>
                  <a:pt x="4" y="496"/>
                </a:lnTo>
                <a:lnTo>
                  <a:pt x="0" y="437"/>
                </a:lnTo>
                <a:lnTo>
                  <a:pt x="4" y="377"/>
                </a:lnTo>
                <a:lnTo>
                  <a:pt x="16" y="321"/>
                </a:lnTo>
                <a:lnTo>
                  <a:pt x="35" y="267"/>
                </a:lnTo>
                <a:lnTo>
                  <a:pt x="61" y="216"/>
                </a:lnTo>
                <a:lnTo>
                  <a:pt x="92" y="170"/>
                </a:lnTo>
                <a:lnTo>
                  <a:pt x="129" y="128"/>
                </a:lnTo>
                <a:lnTo>
                  <a:pt x="171" y="91"/>
                </a:lnTo>
                <a:lnTo>
                  <a:pt x="217" y="60"/>
                </a:lnTo>
                <a:lnTo>
                  <a:pt x="267" y="35"/>
                </a:lnTo>
                <a:lnTo>
                  <a:pt x="321" y="16"/>
                </a:lnTo>
                <a:lnTo>
                  <a:pt x="378" y="4"/>
                </a:lnTo>
                <a:lnTo>
                  <a:pt x="43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0" name="Freeform 20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833581" y="1515935"/>
            <a:ext cx="446525" cy="447036"/>
          </a:xfrm>
          <a:custGeom>
            <a:avLst/>
            <a:gdLst>
              <a:gd name="T0" fmla="*/ 338 w 873"/>
              <a:gd name="T1" fmla="*/ 580 h 874"/>
              <a:gd name="T2" fmla="*/ 384 w 873"/>
              <a:gd name="T3" fmla="*/ 581 h 874"/>
              <a:gd name="T4" fmla="*/ 392 w 873"/>
              <a:gd name="T5" fmla="*/ 544 h 874"/>
              <a:gd name="T6" fmla="*/ 343 w 873"/>
              <a:gd name="T7" fmla="*/ 525 h 874"/>
              <a:gd name="T8" fmla="*/ 349 w 873"/>
              <a:gd name="T9" fmla="*/ 501 h 874"/>
              <a:gd name="T10" fmla="*/ 392 w 873"/>
              <a:gd name="T11" fmla="*/ 504 h 874"/>
              <a:gd name="T12" fmla="*/ 401 w 873"/>
              <a:gd name="T13" fmla="*/ 469 h 874"/>
              <a:gd name="T14" fmla="*/ 361 w 873"/>
              <a:gd name="T15" fmla="*/ 452 h 874"/>
              <a:gd name="T16" fmla="*/ 361 w 873"/>
              <a:gd name="T17" fmla="*/ 422 h 874"/>
              <a:gd name="T18" fmla="*/ 405 w 873"/>
              <a:gd name="T19" fmla="*/ 434 h 874"/>
              <a:gd name="T20" fmla="*/ 455 w 873"/>
              <a:gd name="T21" fmla="*/ 473 h 874"/>
              <a:gd name="T22" fmla="*/ 434 w 873"/>
              <a:gd name="T23" fmla="*/ 521 h 874"/>
              <a:gd name="T24" fmla="*/ 448 w 873"/>
              <a:gd name="T25" fmla="*/ 552 h 874"/>
              <a:gd name="T26" fmla="*/ 426 w 873"/>
              <a:gd name="T27" fmla="*/ 610 h 874"/>
              <a:gd name="T28" fmla="*/ 358 w 873"/>
              <a:gd name="T29" fmla="*/ 615 h 874"/>
              <a:gd name="T30" fmla="*/ 312 w 873"/>
              <a:gd name="T31" fmla="*/ 605 h 874"/>
              <a:gd name="T32" fmla="*/ 270 w 873"/>
              <a:gd name="T33" fmla="*/ 594 h 874"/>
              <a:gd name="T34" fmla="*/ 253 w 873"/>
              <a:gd name="T35" fmla="*/ 560 h 874"/>
              <a:gd name="T36" fmla="*/ 265 w 873"/>
              <a:gd name="T37" fmla="*/ 563 h 874"/>
              <a:gd name="T38" fmla="*/ 274 w 873"/>
              <a:gd name="T39" fmla="*/ 563 h 874"/>
              <a:gd name="T40" fmla="*/ 296 w 873"/>
              <a:gd name="T41" fmla="*/ 494 h 874"/>
              <a:gd name="T42" fmla="*/ 307 w 873"/>
              <a:gd name="T43" fmla="*/ 446 h 874"/>
              <a:gd name="T44" fmla="*/ 300 w 873"/>
              <a:gd name="T45" fmla="*/ 437 h 874"/>
              <a:gd name="T46" fmla="*/ 290 w 873"/>
              <a:gd name="T47" fmla="*/ 434 h 874"/>
              <a:gd name="T48" fmla="*/ 278 w 873"/>
              <a:gd name="T49" fmla="*/ 431 h 874"/>
              <a:gd name="T50" fmla="*/ 319 w 873"/>
              <a:gd name="T51" fmla="*/ 413 h 874"/>
              <a:gd name="T52" fmla="*/ 309 w 873"/>
              <a:gd name="T53" fmla="*/ 203 h 874"/>
              <a:gd name="T54" fmla="*/ 148 w 873"/>
              <a:gd name="T55" fmla="*/ 276 h 874"/>
              <a:gd name="T56" fmla="*/ 52 w 873"/>
              <a:gd name="T57" fmla="*/ 425 h 874"/>
              <a:gd name="T58" fmla="*/ 52 w 873"/>
              <a:gd name="T59" fmla="*/ 609 h 874"/>
              <a:gd name="T60" fmla="*/ 148 w 873"/>
              <a:gd name="T61" fmla="*/ 756 h 874"/>
              <a:gd name="T62" fmla="*/ 309 w 873"/>
              <a:gd name="T63" fmla="*/ 831 h 874"/>
              <a:gd name="T64" fmla="*/ 491 w 873"/>
              <a:gd name="T65" fmla="*/ 804 h 874"/>
              <a:gd name="T66" fmla="*/ 623 w 873"/>
              <a:gd name="T67" fmla="*/ 689 h 874"/>
              <a:gd name="T68" fmla="*/ 673 w 873"/>
              <a:gd name="T69" fmla="*/ 517 h 874"/>
              <a:gd name="T70" fmla="*/ 623 w 873"/>
              <a:gd name="T71" fmla="*/ 343 h 874"/>
              <a:gd name="T72" fmla="*/ 491 w 873"/>
              <a:gd name="T73" fmla="*/ 229 h 874"/>
              <a:gd name="T74" fmla="*/ 357 w 873"/>
              <a:gd name="T75" fmla="*/ 159 h 874"/>
              <a:gd name="T76" fmla="*/ 551 w 873"/>
              <a:gd name="T77" fmla="*/ 217 h 874"/>
              <a:gd name="T78" fmla="*/ 681 w 873"/>
              <a:gd name="T79" fmla="*/ 366 h 874"/>
              <a:gd name="T80" fmla="*/ 710 w 873"/>
              <a:gd name="T81" fmla="*/ 569 h 874"/>
              <a:gd name="T82" fmla="*/ 626 w 873"/>
              <a:gd name="T83" fmla="*/ 751 h 874"/>
              <a:gd name="T84" fmla="*/ 459 w 873"/>
              <a:gd name="T85" fmla="*/ 858 h 874"/>
              <a:gd name="T86" fmla="*/ 253 w 873"/>
              <a:gd name="T87" fmla="*/ 858 h 874"/>
              <a:gd name="T88" fmla="*/ 86 w 873"/>
              <a:gd name="T89" fmla="*/ 751 h 874"/>
              <a:gd name="T90" fmla="*/ 3 w 873"/>
              <a:gd name="T91" fmla="*/ 569 h 874"/>
              <a:gd name="T92" fmla="*/ 32 w 873"/>
              <a:gd name="T93" fmla="*/ 366 h 874"/>
              <a:gd name="T94" fmla="*/ 162 w 873"/>
              <a:gd name="T95" fmla="*/ 217 h 874"/>
              <a:gd name="T96" fmla="*/ 357 w 873"/>
              <a:gd name="T97" fmla="*/ 159 h 874"/>
              <a:gd name="T98" fmla="*/ 665 w 873"/>
              <a:gd name="T99" fmla="*/ 33 h 874"/>
              <a:gd name="T100" fmla="*/ 815 w 873"/>
              <a:gd name="T101" fmla="*/ 163 h 874"/>
              <a:gd name="T102" fmla="*/ 873 w 873"/>
              <a:gd name="T103" fmla="*/ 358 h 874"/>
              <a:gd name="T104" fmla="*/ 824 w 873"/>
              <a:gd name="T105" fmla="*/ 538 h 874"/>
              <a:gd name="T106" fmla="*/ 743 w 873"/>
              <a:gd name="T107" fmla="*/ 606 h 874"/>
              <a:gd name="T108" fmla="*/ 817 w 873"/>
              <a:gd name="T109" fmla="*/ 452 h 874"/>
              <a:gd name="T110" fmla="*/ 819 w 873"/>
              <a:gd name="T111" fmla="*/ 266 h 874"/>
              <a:gd name="T112" fmla="*/ 723 w 873"/>
              <a:gd name="T113" fmla="*/ 117 h 874"/>
              <a:gd name="T114" fmla="*/ 561 w 873"/>
              <a:gd name="T115" fmla="*/ 44 h 874"/>
              <a:gd name="T116" fmla="*/ 378 w 873"/>
              <a:gd name="T117" fmla="*/ 71 h 874"/>
              <a:gd name="T118" fmla="*/ 233 w 873"/>
              <a:gd name="T119" fmla="*/ 140 h 874"/>
              <a:gd name="T120" fmla="*/ 376 w 873"/>
              <a:gd name="T121" fmla="*/ 28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73" h="874">
                <a:moveTo>
                  <a:pt x="334" y="523"/>
                </a:moveTo>
                <a:lnTo>
                  <a:pt x="321" y="576"/>
                </a:lnTo>
                <a:lnTo>
                  <a:pt x="329" y="578"/>
                </a:lnTo>
                <a:lnTo>
                  <a:pt x="338" y="580"/>
                </a:lnTo>
                <a:lnTo>
                  <a:pt x="350" y="582"/>
                </a:lnTo>
                <a:lnTo>
                  <a:pt x="363" y="584"/>
                </a:lnTo>
                <a:lnTo>
                  <a:pt x="375" y="584"/>
                </a:lnTo>
                <a:lnTo>
                  <a:pt x="384" y="581"/>
                </a:lnTo>
                <a:lnTo>
                  <a:pt x="393" y="576"/>
                </a:lnTo>
                <a:lnTo>
                  <a:pt x="397" y="567"/>
                </a:lnTo>
                <a:lnTo>
                  <a:pt x="397" y="555"/>
                </a:lnTo>
                <a:lnTo>
                  <a:pt x="392" y="544"/>
                </a:lnTo>
                <a:lnTo>
                  <a:pt x="382" y="538"/>
                </a:lnTo>
                <a:lnTo>
                  <a:pt x="368" y="533"/>
                </a:lnTo>
                <a:lnTo>
                  <a:pt x="355" y="529"/>
                </a:lnTo>
                <a:lnTo>
                  <a:pt x="343" y="525"/>
                </a:lnTo>
                <a:lnTo>
                  <a:pt x="334" y="523"/>
                </a:lnTo>
                <a:close/>
                <a:moveTo>
                  <a:pt x="353" y="451"/>
                </a:moveTo>
                <a:lnTo>
                  <a:pt x="341" y="498"/>
                </a:lnTo>
                <a:lnTo>
                  <a:pt x="349" y="501"/>
                </a:lnTo>
                <a:lnTo>
                  <a:pt x="358" y="504"/>
                </a:lnTo>
                <a:lnTo>
                  <a:pt x="370" y="505"/>
                </a:lnTo>
                <a:lnTo>
                  <a:pt x="382" y="505"/>
                </a:lnTo>
                <a:lnTo>
                  <a:pt x="392" y="504"/>
                </a:lnTo>
                <a:lnTo>
                  <a:pt x="400" y="498"/>
                </a:lnTo>
                <a:lnTo>
                  <a:pt x="405" y="489"/>
                </a:lnTo>
                <a:lnTo>
                  <a:pt x="405" y="477"/>
                </a:lnTo>
                <a:lnTo>
                  <a:pt x="401" y="469"/>
                </a:lnTo>
                <a:lnTo>
                  <a:pt x="392" y="463"/>
                </a:lnTo>
                <a:lnTo>
                  <a:pt x="382" y="458"/>
                </a:lnTo>
                <a:lnTo>
                  <a:pt x="371" y="455"/>
                </a:lnTo>
                <a:lnTo>
                  <a:pt x="361" y="452"/>
                </a:lnTo>
                <a:lnTo>
                  <a:pt x="353" y="451"/>
                </a:lnTo>
                <a:close/>
                <a:moveTo>
                  <a:pt x="345" y="377"/>
                </a:moveTo>
                <a:lnTo>
                  <a:pt x="370" y="384"/>
                </a:lnTo>
                <a:lnTo>
                  <a:pt x="361" y="422"/>
                </a:lnTo>
                <a:lnTo>
                  <a:pt x="380" y="426"/>
                </a:lnTo>
                <a:lnTo>
                  <a:pt x="389" y="388"/>
                </a:lnTo>
                <a:lnTo>
                  <a:pt x="414" y="395"/>
                </a:lnTo>
                <a:lnTo>
                  <a:pt x="405" y="434"/>
                </a:lnTo>
                <a:lnTo>
                  <a:pt x="422" y="441"/>
                </a:lnTo>
                <a:lnTo>
                  <a:pt x="438" y="450"/>
                </a:lnTo>
                <a:lnTo>
                  <a:pt x="448" y="460"/>
                </a:lnTo>
                <a:lnTo>
                  <a:pt x="455" y="473"/>
                </a:lnTo>
                <a:lnTo>
                  <a:pt x="455" y="489"/>
                </a:lnTo>
                <a:lnTo>
                  <a:pt x="451" y="504"/>
                </a:lnTo>
                <a:lnTo>
                  <a:pt x="443" y="514"/>
                </a:lnTo>
                <a:lnTo>
                  <a:pt x="434" y="521"/>
                </a:lnTo>
                <a:lnTo>
                  <a:pt x="424" y="525"/>
                </a:lnTo>
                <a:lnTo>
                  <a:pt x="435" y="533"/>
                </a:lnTo>
                <a:lnTo>
                  <a:pt x="445" y="542"/>
                </a:lnTo>
                <a:lnTo>
                  <a:pt x="448" y="552"/>
                </a:lnTo>
                <a:lnTo>
                  <a:pt x="450" y="567"/>
                </a:lnTo>
                <a:lnTo>
                  <a:pt x="446" y="582"/>
                </a:lnTo>
                <a:lnTo>
                  <a:pt x="438" y="598"/>
                </a:lnTo>
                <a:lnTo>
                  <a:pt x="426" y="610"/>
                </a:lnTo>
                <a:lnTo>
                  <a:pt x="413" y="617"/>
                </a:lnTo>
                <a:lnTo>
                  <a:pt x="396" y="619"/>
                </a:lnTo>
                <a:lnTo>
                  <a:pt x="378" y="618"/>
                </a:lnTo>
                <a:lnTo>
                  <a:pt x="358" y="615"/>
                </a:lnTo>
                <a:lnTo>
                  <a:pt x="347" y="656"/>
                </a:lnTo>
                <a:lnTo>
                  <a:pt x="322" y="649"/>
                </a:lnTo>
                <a:lnTo>
                  <a:pt x="333" y="610"/>
                </a:lnTo>
                <a:lnTo>
                  <a:pt x="312" y="605"/>
                </a:lnTo>
                <a:lnTo>
                  <a:pt x="303" y="644"/>
                </a:lnTo>
                <a:lnTo>
                  <a:pt x="278" y="639"/>
                </a:lnTo>
                <a:lnTo>
                  <a:pt x="287" y="598"/>
                </a:lnTo>
                <a:lnTo>
                  <a:pt x="270" y="594"/>
                </a:lnTo>
                <a:lnTo>
                  <a:pt x="237" y="586"/>
                </a:lnTo>
                <a:lnTo>
                  <a:pt x="249" y="559"/>
                </a:lnTo>
                <a:lnTo>
                  <a:pt x="250" y="559"/>
                </a:lnTo>
                <a:lnTo>
                  <a:pt x="253" y="560"/>
                </a:lnTo>
                <a:lnTo>
                  <a:pt x="256" y="560"/>
                </a:lnTo>
                <a:lnTo>
                  <a:pt x="258" y="561"/>
                </a:lnTo>
                <a:lnTo>
                  <a:pt x="262" y="561"/>
                </a:lnTo>
                <a:lnTo>
                  <a:pt x="265" y="563"/>
                </a:lnTo>
                <a:lnTo>
                  <a:pt x="267" y="563"/>
                </a:lnTo>
                <a:lnTo>
                  <a:pt x="267" y="563"/>
                </a:lnTo>
                <a:lnTo>
                  <a:pt x="271" y="564"/>
                </a:lnTo>
                <a:lnTo>
                  <a:pt x="274" y="563"/>
                </a:lnTo>
                <a:lnTo>
                  <a:pt x="277" y="561"/>
                </a:lnTo>
                <a:lnTo>
                  <a:pt x="278" y="559"/>
                </a:lnTo>
                <a:lnTo>
                  <a:pt x="279" y="557"/>
                </a:lnTo>
                <a:lnTo>
                  <a:pt x="296" y="494"/>
                </a:lnTo>
                <a:lnTo>
                  <a:pt x="299" y="494"/>
                </a:lnTo>
                <a:lnTo>
                  <a:pt x="296" y="494"/>
                </a:lnTo>
                <a:lnTo>
                  <a:pt x="307" y="448"/>
                </a:lnTo>
                <a:lnTo>
                  <a:pt x="307" y="446"/>
                </a:lnTo>
                <a:lnTo>
                  <a:pt x="307" y="443"/>
                </a:lnTo>
                <a:lnTo>
                  <a:pt x="305" y="441"/>
                </a:lnTo>
                <a:lnTo>
                  <a:pt x="303" y="439"/>
                </a:lnTo>
                <a:lnTo>
                  <a:pt x="300" y="437"/>
                </a:lnTo>
                <a:lnTo>
                  <a:pt x="296" y="435"/>
                </a:lnTo>
                <a:lnTo>
                  <a:pt x="295" y="435"/>
                </a:lnTo>
                <a:lnTo>
                  <a:pt x="294" y="434"/>
                </a:lnTo>
                <a:lnTo>
                  <a:pt x="290" y="434"/>
                </a:lnTo>
                <a:lnTo>
                  <a:pt x="287" y="433"/>
                </a:lnTo>
                <a:lnTo>
                  <a:pt x="283" y="431"/>
                </a:lnTo>
                <a:lnTo>
                  <a:pt x="280" y="431"/>
                </a:lnTo>
                <a:lnTo>
                  <a:pt x="278" y="431"/>
                </a:lnTo>
                <a:lnTo>
                  <a:pt x="278" y="430"/>
                </a:lnTo>
                <a:lnTo>
                  <a:pt x="284" y="405"/>
                </a:lnTo>
                <a:lnTo>
                  <a:pt x="319" y="413"/>
                </a:lnTo>
                <a:lnTo>
                  <a:pt x="319" y="413"/>
                </a:lnTo>
                <a:lnTo>
                  <a:pt x="334" y="417"/>
                </a:lnTo>
                <a:lnTo>
                  <a:pt x="345" y="377"/>
                </a:lnTo>
                <a:close/>
                <a:moveTo>
                  <a:pt x="357" y="199"/>
                </a:moveTo>
                <a:lnTo>
                  <a:pt x="309" y="203"/>
                </a:lnTo>
                <a:lnTo>
                  <a:pt x="265" y="212"/>
                </a:lnTo>
                <a:lnTo>
                  <a:pt x="223" y="229"/>
                </a:lnTo>
                <a:lnTo>
                  <a:pt x="183" y="250"/>
                </a:lnTo>
                <a:lnTo>
                  <a:pt x="148" y="276"/>
                </a:lnTo>
                <a:lnTo>
                  <a:pt x="116" y="308"/>
                </a:lnTo>
                <a:lnTo>
                  <a:pt x="90" y="343"/>
                </a:lnTo>
                <a:lnTo>
                  <a:pt x="69" y="383"/>
                </a:lnTo>
                <a:lnTo>
                  <a:pt x="52" y="425"/>
                </a:lnTo>
                <a:lnTo>
                  <a:pt x="43" y="469"/>
                </a:lnTo>
                <a:lnTo>
                  <a:pt x="39" y="517"/>
                </a:lnTo>
                <a:lnTo>
                  <a:pt x="43" y="563"/>
                </a:lnTo>
                <a:lnTo>
                  <a:pt x="52" y="609"/>
                </a:lnTo>
                <a:lnTo>
                  <a:pt x="69" y="651"/>
                </a:lnTo>
                <a:lnTo>
                  <a:pt x="90" y="689"/>
                </a:lnTo>
                <a:lnTo>
                  <a:pt x="116" y="724"/>
                </a:lnTo>
                <a:lnTo>
                  <a:pt x="148" y="756"/>
                </a:lnTo>
                <a:lnTo>
                  <a:pt x="183" y="782"/>
                </a:lnTo>
                <a:lnTo>
                  <a:pt x="223" y="804"/>
                </a:lnTo>
                <a:lnTo>
                  <a:pt x="265" y="820"/>
                </a:lnTo>
                <a:lnTo>
                  <a:pt x="309" y="831"/>
                </a:lnTo>
                <a:lnTo>
                  <a:pt x="357" y="833"/>
                </a:lnTo>
                <a:lnTo>
                  <a:pt x="404" y="831"/>
                </a:lnTo>
                <a:lnTo>
                  <a:pt x="448" y="820"/>
                </a:lnTo>
                <a:lnTo>
                  <a:pt x="491" y="804"/>
                </a:lnTo>
                <a:lnTo>
                  <a:pt x="529" y="782"/>
                </a:lnTo>
                <a:lnTo>
                  <a:pt x="564" y="756"/>
                </a:lnTo>
                <a:lnTo>
                  <a:pt x="596" y="724"/>
                </a:lnTo>
                <a:lnTo>
                  <a:pt x="623" y="689"/>
                </a:lnTo>
                <a:lnTo>
                  <a:pt x="644" y="651"/>
                </a:lnTo>
                <a:lnTo>
                  <a:pt x="660" y="609"/>
                </a:lnTo>
                <a:lnTo>
                  <a:pt x="670" y="563"/>
                </a:lnTo>
                <a:lnTo>
                  <a:pt x="673" y="517"/>
                </a:lnTo>
                <a:lnTo>
                  <a:pt x="670" y="469"/>
                </a:lnTo>
                <a:lnTo>
                  <a:pt x="660" y="425"/>
                </a:lnTo>
                <a:lnTo>
                  <a:pt x="644" y="383"/>
                </a:lnTo>
                <a:lnTo>
                  <a:pt x="623" y="343"/>
                </a:lnTo>
                <a:lnTo>
                  <a:pt x="596" y="308"/>
                </a:lnTo>
                <a:lnTo>
                  <a:pt x="564" y="276"/>
                </a:lnTo>
                <a:lnTo>
                  <a:pt x="529" y="250"/>
                </a:lnTo>
                <a:lnTo>
                  <a:pt x="491" y="229"/>
                </a:lnTo>
                <a:lnTo>
                  <a:pt x="448" y="212"/>
                </a:lnTo>
                <a:lnTo>
                  <a:pt x="404" y="203"/>
                </a:lnTo>
                <a:lnTo>
                  <a:pt x="357" y="199"/>
                </a:lnTo>
                <a:close/>
                <a:moveTo>
                  <a:pt x="357" y="159"/>
                </a:moveTo>
                <a:lnTo>
                  <a:pt x="409" y="163"/>
                </a:lnTo>
                <a:lnTo>
                  <a:pt x="459" y="174"/>
                </a:lnTo>
                <a:lnTo>
                  <a:pt x="506" y="192"/>
                </a:lnTo>
                <a:lnTo>
                  <a:pt x="551" y="217"/>
                </a:lnTo>
                <a:lnTo>
                  <a:pt x="590" y="246"/>
                </a:lnTo>
                <a:lnTo>
                  <a:pt x="626" y="282"/>
                </a:lnTo>
                <a:lnTo>
                  <a:pt x="656" y="322"/>
                </a:lnTo>
                <a:lnTo>
                  <a:pt x="681" y="366"/>
                </a:lnTo>
                <a:lnTo>
                  <a:pt x="698" y="413"/>
                </a:lnTo>
                <a:lnTo>
                  <a:pt x="710" y="464"/>
                </a:lnTo>
                <a:lnTo>
                  <a:pt x="714" y="517"/>
                </a:lnTo>
                <a:lnTo>
                  <a:pt x="710" y="569"/>
                </a:lnTo>
                <a:lnTo>
                  <a:pt x="698" y="619"/>
                </a:lnTo>
                <a:lnTo>
                  <a:pt x="681" y="667"/>
                </a:lnTo>
                <a:lnTo>
                  <a:pt x="656" y="711"/>
                </a:lnTo>
                <a:lnTo>
                  <a:pt x="626" y="751"/>
                </a:lnTo>
                <a:lnTo>
                  <a:pt x="590" y="786"/>
                </a:lnTo>
                <a:lnTo>
                  <a:pt x="551" y="816"/>
                </a:lnTo>
                <a:lnTo>
                  <a:pt x="506" y="840"/>
                </a:lnTo>
                <a:lnTo>
                  <a:pt x="459" y="858"/>
                </a:lnTo>
                <a:lnTo>
                  <a:pt x="409" y="870"/>
                </a:lnTo>
                <a:lnTo>
                  <a:pt x="357" y="874"/>
                </a:lnTo>
                <a:lnTo>
                  <a:pt x="304" y="870"/>
                </a:lnTo>
                <a:lnTo>
                  <a:pt x="253" y="858"/>
                </a:lnTo>
                <a:lnTo>
                  <a:pt x="206" y="840"/>
                </a:lnTo>
                <a:lnTo>
                  <a:pt x="162" y="816"/>
                </a:lnTo>
                <a:lnTo>
                  <a:pt x="122" y="786"/>
                </a:lnTo>
                <a:lnTo>
                  <a:pt x="86" y="751"/>
                </a:lnTo>
                <a:lnTo>
                  <a:pt x="57" y="711"/>
                </a:lnTo>
                <a:lnTo>
                  <a:pt x="32" y="667"/>
                </a:lnTo>
                <a:lnTo>
                  <a:pt x="14" y="619"/>
                </a:lnTo>
                <a:lnTo>
                  <a:pt x="3" y="569"/>
                </a:lnTo>
                <a:lnTo>
                  <a:pt x="0" y="517"/>
                </a:lnTo>
                <a:lnTo>
                  <a:pt x="3" y="464"/>
                </a:lnTo>
                <a:lnTo>
                  <a:pt x="14" y="413"/>
                </a:lnTo>
                <a:lnTo>
                  <a:pt x="32" y="366"/>
                </a:lnTo>
                <a:lnTo>
                  <a:pt x="57" y="322"/>
                </a:lnTo>
                <a:lnTo>
                  <a:pt x="86" y="282"/>
                </a:lnTo>
                <a:lnTo>
                  <a:pt x="122" y="246"/>
                </a:lnTo>
                <a:lnTo>
                  <a:pt x="162" y="217"/>
                </a:lnTo>
                <a:lnTo>
                  <a:pt x="206" y="192"/>
                </a:lnTo>
                <a:lnTo>
                  <a:pt x="253" y="174"/>
                </a:lnTo>
                <a:lnTo>
                  <a:pt x="304" y="163"/>
                </a:lnTo>
                <a:lnTo>
                  <a:pt x="357" y="159"/>
                </a:lnTo>
                <a:close/>
                <a:moveTo>
                  <a:pt x="515" y="0"/>
                </a:moveTo>
                <a:lnTo>
                  <a:pt x="568" y="4"/>
                </a:lnTo>
                <a:lnTo>
                  <a:pt x="618" y="15"/>
                </a:lnTo>
                <a:lnTo>
                  <a:pt x="665" y="33"/>
                </a:lnTo>
                <a:lnTo>
                  <a:pt x="710" y="58"/>
                </a:lnTo>
                <a:lnTo>
                  <a:pt x="749" y="88"/>
                </a:lnTo>
                <a:lnTo>
                  <a:pt x="785" y="123"/>
                </a:lnTo>
                <a:lnTo>
                  <a:pt x="815" y="163"/>
                </a:lnTo>
                <a:lnTo>
                  <a:pt x="838" y="207"/>
                </a:lnTo>
                <a:lnTo>
                  <a:pt x="857" y="254"/>
                </a:lnTo>
                <a:lnTo>
                  <a:pt x="869" y="305"/>
                </a:lnTo>
                <a:lnTo>
                  <a:pt x="873" y="358"/>
                </a:lnTo>
                <a:lnTo>
                  <a:pt x="869" y="406"/>
                </a:lnTo>
                <a:lnTo>
                  <a:pt x="859" y="452"/>
                </a:lnTo>
                <a:lnTo>
                  <a:pt x="844" y="497"/>
                </a:lnTo>
                <a:lnTo>
                  <a:pt x="824" y="538"/>
                </a:lnTo>
                <a:lnTo>
                  <a:pt x="798" y="576"/>
                </a:lnTo>
                <a:lnTo>
                  <a:pt x="767" y="610"/>
                </a:lnTo>
                <a:lnTo>
                  <a:pt x="733" y="640"/>
                </a:lnTo>
                <a:lnTo>
                  <a:pt x="743" y="606"/>
                </a:lnTo>
                <a:lnTo>
                  <a:pt x="749" y="572"/>
                </a:lnTo>
                <a:lnTo>
                  <a:pt x="778" y="535"/>
                </a:lnTo>
                <a:lnTo>
                  <a:pt x="800" y="496"/>
                </a:lnTo>
                <a:lnTo>
                  <a:pt x="817" y="452"/>
                </a:lnTo>
                <a:lnTo>
                  <a:pt x="829" y="406"/>
                </a:lnTo>
                <a:lnTo>
                  <a:pt x="832" y="358"/>
                </a:lnTo>
                <a:lnTo>
                  <a:pt x="829" y="310"/>
                </a:lnTo>
                <a:lnTo>
                  <a:pt x="819" y="266"/>
                </a:lnTo>
                <a:lnTo>
                  <a:pt x="803" y="224"/>
                </a:lnTo>
                <a:lnTo>
                  <a:pt x="781" y="184"/>
                </a:lnTo>
                <a:lnTo>
                  <a:pt x="754" y="149"/>
                </a:lnTo>
                <a:lnTo>
                  <a:pt x="723" y="117"/>
                </a:lnTo>
                <a:lnTo>
                  <a:pt x="687" y="91"/>
                </a:lnTo>
                <a:lnTo>
                  <a:pt x="649" y="70"/>
                </a:lnTo>
                <a:lnTo>
                  <a:pt x="606" y="53"/>
                </a:lnTo>
                <a:lnTo>
                  <a:pt x="561" y="44"/>
                </a:lnTo>
                <a:lnTo>
                  <a:pt x="515" y="40"/>
                </a:lnTo>
                <a:lnTo>
                  <a:pt x="467" y="44"/>
                </a:lnTo>
                <a:lnTo>
                  <a:pt x="421" y="54"/>
                </a:lnTo>
                <a:lnTo>
                  <a:pt x="378" y="71"/>
                </a:lnTo>
                <a:lnTo>
                  <a:pt x="337" y="95"/>
                </a:lnTo>
                <a:lnTo>
                  <a:pt x="301" y="124"/>
                </a:lnTo>
                <a:lnTo>
                  <a:pt x="266" y="130"/>
                </a:lnTo>
                <a:lnTo>
                  <a:pt x="233" y="140"/>
                </a:lnTo>
                <a:lnTo>
                  <a:pt x="263" y="105"/>
                </a:lnTo>
                <a:lnTo>
                  <a:pt x="298" y="75"/>
                </a:lnTo>
                <a:lnTo>
                  <a:pt x="336" y="49"/>
                </a:lnTo>
                <a:lnTo>
                  <a:pt x="376" y="28"/>
                </a:lnTo>
                <a:lnTo>
                  <a:pt x="420" y="14"/>
                </a:lnTo>
                <a:lnTo>
                  <a:pt x="467" y="3"/>
                </a:lnTo>
                <a:lnTo>
                  <a:pt x="51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1" name="Freeform 2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79141" y="1617466"/>
            <a:ext cx="446525" cy="243977"/>
          </a:xfrm>
          <a:custGeom>
            <a:avLst/>
            <a:gdLst>
              <a:gd name="T0" fmla="*/ 795 w 873"/>
              <a:gd name="T1" fmla="*/ 411 h 477"/>
              <a:gd name="T2" fmla="*/ 809 w 873"/>
              <a:gd name="T3" fmla="*/ 436 h 477"/>
              <a:gd name="T4" fmla="*/ 834 w 873"/>
              <a:gd name="T5" fmla="*/ 422 h 477"/>
              <a:gd name="T6" fmla="*/ 820 w 873"/>
              <a:gd name="T7" fmla="*/ 398 h 477"/>
              <a:gd name="T8" fmla="*/ 44 w 873"/>
              <a:gd name="T9" fmla="*/ 407 h 477"/>
              <a:gd name="T10" fmla="*/ 50 w 873"/>
              <a:gd name="T11" fmla="*/ 433 h 477"/>
              <a:gd name="T12" fmla="*/ 78 w 873"/>
              <a:gd name="T13" fmla="*/ 427 h 477"/>
              <a:gd name="T14" fmla="*/ 70 w 873"/>
              <a:gd name="T15" fmla="*/ 399 h 477"/>
              <a:gd name="T16" fmla="*/ 705 w 873"/>
              <a:gd name="T17" fmla="*/ 360 h 477"/>
              <a:gd name="T18" fmla="*/ 712 w 873"/>
              <a:gd name="T19" fmla="*/ 387 h 477"/>
              <a:gd name="T20" fmla="*/ 650 w 873"/>
              <a:gd name="T21" fmla="*/ 397 h 477"/>
              <a:gd name="T22" fmla="*/ 636 w 873"/>
              <a:gd name="T23" fmla="*/ 372 h 477"/>
              <a:gd name="T24" fmla="*/ 445 w 873"/>
              <a:gd name="T25" fmla="*/ 252 h 477"/>
              <a:gd name="T26" fmla="*/ 470 w 873"/>
              <a:gd name="T27" fmla="*/ 265 h 477"/>
              <a:gd name="T28" fmla="*/ 457 w 873"/>
              <a:gd name="T29" fmla="*/ 311 h 477"/>
              <a:gd name="T30" fmla="*/ 423 w 873"/>
              <a:gd name="T31" fmla="*/ 213 h 477"/>
              <a:gd name="T32" fmla="*/ 402 w 873"/>
              <a:gd name="T33" fmla="*/ 193 h 477"/>
              <a:gd name="T34" fmla="*/ 414 w 873"/>
              <a:gd name="T35" fmla="*/ 164 h 477"/>
              <a:gd name="T36" fmla="*/ 422 w 873"/>
              <a:gd name="T37" fmla="*/ 136 h 477"/>
              <a:gd name="T38" fmla="*/ 384 w 873"/>
              <a:gd name="T39" fmla="*/ 155 h 477"/>
              <a:gd name="T40" fmla="*/ 376 w 873"/>
              <a:gd name="T41" fmla="*/ 214 h 477"/>
              <a:gd name="T42" fmla="*/ 417 w 873"/>
              <a:gd name="T43" fmla="*/ 244 h 477"/>
              <a:gd name="T44" fmla="*/ 405 w 873"/>
              <a:gd name="T45" fmla="*/ 303 h 477"/>
              <a:gd name="T46" fmla="*/ 375 w 873"/>
              <a:gd name="T47" fmla="*/ 310 h 477"/>
              <a:gd name="T48" fmla="*/ 417 w 873"/>
              <a:gd name="T49" fmla="*/ 337 h 477"/>
              <a:gd name="T50" fmla="*/ 468 w 873"/>
              <a:gd name="T51" fmla="*/ 335 h 477"/>
              <a:gd name="T52" fmla="*/ 502 w 873"/>
              <a:gd name="T53" fmla="*/ 305 h 477"/>
              <a:gd name="T54" fmla="*/ 493 w 873"/>
              <a:gd name="T55" fmla="*/ 242 h 477"/>
              <a:gd name="T56" fmla="*/ 445 w 873"/>
              <a:gd name="T57" fmla="*/ 161 h 477"/>
              <a:gd name="T58" fmla="*/ 469 w 873"/>
              <a:gd name="T59" fmla="*/ 177 h 477"/>
              <a:gd name="T60" fmla="*/ 489 w 873"/>
              <a:gd name="T61" fmla="*/ 155 h 477"/>
              <a:gd name="T62" fmla="*/ 452 w 873"/>
              <a:gd name="T63" fmla="*/ 136 h 477"/>
              <a:gd name="T64" fmla="*/ 499 w 873"/>
              <a:gd name="T65" fmla="*/ 92 h 477"/>
              <a:gd name="T66" fmla="*/ 596 w 873"/>
              <a:gd name="T67" fmla="*/ 238 h 477"/>
              <a:gd name="T68" fmla="*/ 499 w 873"/>
              <a:gd name="T69" fmla="*/ 385 h 477"/>
              <a:gd name="T70" fmla="*/ 325 w 873"/>
              <a:gd name="T71" fmla="*/ 351 h 477"/>
              <a:gd name="T72" fmla="*/ 291 w 873"/>
              <a:gd name="T73" fmla="*/ 176 h 477"/>
              <a:gd name="T74" fmla="*/ 438 w 873"/>
              <a:gd name="T75" fmla="*/ 79 h 477"/>
              <a:gd name="T76" fmla="*/ 237 w 873"/>
              <a:gd name="T77" fmla="*/ 89 h 477"/>
              <a:gd name="T78" fmla="*/ 229 w 873"/>
              <a:gd name="T79" fmla="*/ 117 h 477"/>
              <a:gd name="T80" fmla="*/ 166 w 873"/>
              <a:gd name="T81" fmla="*/ 113 h 477"/>
              <a:gd name="T82" fmla="*/ 166 w 873"/>
              <a:gd name="T83" fmla="*/ 85 h 477"/>
              <a:gd name="T84" fmla="*/ 804 w 873"/>
              <a:gd name="T85" fmla="*/ 42 h 477"/>
              <a:gd name="T86" fmla="*/ 797 w 873"/>
              <a:gd name="T87" fmla="*/ 69 h 477"/>
              <a:gd name="T88" fmla="*/ 825 w 873"/>
              <a:gd name="T89" fmla="*/ 76 h 477"/>
              <a:gd name="T90" fmla="*/ 831 w 873"/>
              <a:gd name="T91" fmla="*/ 50 h 477"/>
              <a:gd name="T92" fmla="*/ 119 w 873"/>
              <a:gd name="T93" fmla="*/ 46 h 477"/>
              <a:gd name="T94" fmla="*/ 79 w 873"/>
              <a:gd name="T95" fmla="*/ 115 h 477"/>
              <a:gd name="T96" fmla="*/ 46 w 873"/>
              <a:gd name="T97" fmla="*/ 358 h 477"/>
              <a:gd name="T98" fmla="*/ 117 w 873"/>
              <a:gd name="T99" fmla="*/ 398 h 477"/>
              <a:gd name="T100" fmla="*/ 757 w 873"/>
              <a:gd name="T101" fmla="*/ 431 h 477"/>
              <a:gd name="T102" fmla="*/ 796 w 873"/>
              <a:gd name="T103" fmla="*/ 360 h 477"/>
              <a:gd name="T104" fmla="*/ 827 w 873"/>
              <a:gd name="T105" fmla="*/ 117 h 477"/>
              <a:gd name="T106" fmla="*/ 758 w 873"/>
              <a:gd name="T107" fmla="*/ 79 h 477"/>
              <a:gd name="T108" fmla="*/ 61 w 873"/>
              <a:gd name="T109" fmla="*/ 39 h 477"/>
              <a:gd name="T110" fmla="*/ 41 w 873"/>
              <a:gd name="T111" fmla="*/ 59 h 477"/>
              <a:gd name="T112" fmla="*/ 61 w 873"/>
              <a:gd name="T113" fmla="*/ 79 h 477"/>
              <a:gd name="T114" fmla="*/ 80 w 873"/>
              <a:gd name="T115" fmla="*/ 59 h 477"/>
              <a:gd name="T116" fmla="*/ 61 w 873"/>
              <a:gd name="T117" fmla="*/ 39 h 477"/>
              <a:gd name="T118" fmla="*/ 873 w 873"/>
              <a:gd name="T119" fmla="*/ 39 h 477"/>
              <a:gd name="T120" fmla="*/ 41 w 873"/>
              <a:gd name="T121" fmla="*/ 477 h 477"/>
              <a:gd name="T122" fmla="*/ 4 w 873"/>
              <a:gd name="T123" fmla="*/ 23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3" h="477">
                <a:moveTo>
                  <a:pt x="814" y="397"/>
                </a:moveTo>
                <a:lnTo>
                  <a:pt x="809" y="398"/>
                </a:lnTo>
                <a:lnTo>
                  <a:pt x="804" y="399"/>
                </a:lnTo>
                <a:lnTo>
                  <a:pt x="800" y="403"/>
                </a:lnTo>
                <a:lnTo>
                  <a:pt x="797" y="407"/>
                </a:lnTo>
                <a:lnTo>
                  <a:pt x="795" y="411"/>
                </a:lnTo>
                <a:lnTo>
                  <a:pt x="795" y="416"/>
                </a:lnTo>
                <a:lnTo>
                  <a:pt x="795" y="422"/>
                </a:lnTo>
                <a:lnTo>
                  <a:pt x="797" y="427"/>
                </a:lnTo>
                <a:lnTo>
                  <a:pt x="800" y="431"/>
                </a:lnTo>
                <a:lnTo>
                  <a:pt x="804" y="433"/>
                </a:lnTo>
                <a:lnTo>
                  <a:pt x="809" y="436"/>
                </a:lnTo>
                <a:lnTo>
                  <a:pt x="814" y="436"/>
                </a:lnTo>
                <a:lnTo>
                  <a:pt x="820" y="436"/>
                </a:lnTo>
                <a:lnTo>
                  <a:pt x="825" y="433"/>
                </a:lnTo>
                <a:lnTo>
                  <a:pt x="829" y="431"/>
                </a:lnTo>
                <a:lnTo>
                  <a:pt x="831" y="427"/>
                </a:lnTo>
                <a:lnTo>
                  <a:pt x="834" y="422"/>
                </a:lnTo>
                <a:lnTo>
                  <a:pt x="834" y="416"/>
                </a:lnTo>
                <a:lnTo>
                  <a:pt x="834" y="411"/>
                </a:lnTo>
                <a:lnTo>
                  <a:pt x="831" y="407"/>
                </a:lnTo>
                <a:lnTo>
                  <a:pt x="829" y="403"/>
                </a:lnTo>
                <a:lnTo>
                  <a:pt x="825" y="399"/>
                </a:lnTo>
                <a:lnTo>
                  <a:pt x="820" y="398"/>
                </a:lnTo>
                <a:lnTo>
                  <a:pt x="814" y="397"/>
                </a:lnTo>
                <a:close/>
                <a:moveTo>
                  <a:pt x="61" y="397"/>
                </a:moveTo>
                <a:lnTo>
                  <a:pt x="56" y="398"/>
                </a:lnTo>
                <a:lnTo>
                  <a:pt x="50" y="399"/>
                </a:lnTo>
                <a:lnTo>
                  <a:pt x="46" y="403"/>
                </a:lnTo>
                <a:lnTo>
                  <a:pt x="44" y="407"/>
                </a:lnTo>
                <a:lnTo>
                  <a:pt x="41" y="411"/>
                </a:lnTo>
                <a:lnTo>
                  <a:pt x="41" y="416"/>
                </a:lnTo>
                <a:lnTo>
                  <a:pt x="41" y="422"/>
                </a:lnTo>
                <a:lnTo>
                  <a:pt x="44" y="427"/>
                </a:lnTo>
                <a:lnTo>
                  <a:pt x="46" y="431"/>
                </a:lnTo>
                <a:lnTo>
                  <a:pt x="50" y="433"/>
                </a:lnTo>
                <a:lnTo>
                  <a:pt x="56" y="436"/>
                </a:lnTo>
                <a:lnTo>
                  <a:pt x="61" y="436"/>
                </a:lnTo>
                <a:lnTo>
                  <a:pt x="66" y="436"/>
                </a:lnTo>
                <a:lnTo>
                  <a:pt x="70" y="433"/>
                </a:lnTo>
                <a:lnTo>
                  <a:pt x="74" y="431"/>
                </a:lnTo>
                <a:lnTo>
                  <a:pt x="78" y="427"/>
                </a:lnTo>
                <a:lnTo>
                  <a:pt x="79" y="422"/>
                </a:lnTo>
                <a:lnTo>
                  <a:pt x="80" y="416"/>
                </a:lnTo>
                <a:lnTo>
                  <a:pt x="79" y="411"/>
                </a:lnTo>
                <a:lnTo>
                  <a:pt x="78" y="407"/>
                </a:lnTo>
                <a:lnTo>
                  <a:pt x="74" y="403"/>
                </a:lnTo>
                <a:lnTo>
                  <a:pt x="70" y="399"/>
                </a:lnTo>
                <a:lnTo>
                  <a:pt x="66" y="398"/>
                </a:lnTo>
                <a:lnTo>
                  <a:pt x="61" y="397"/>
                </a:lnTo>
                <a:close/>
                <a:moveTo>
                  <a:pt x="655" y="357"/>
                </a:moveTo>
                <a:lnTo>
                  <a:pt x="695" y="357"/>
                </a:lnTo>
                <a:lnTo>
                  <a:pt x="700" y="358"/>
                </a:lnTo>
                <a:lnTo>
                  <a:pt x="705" y="360"/>
                </a:lnTo>
                <a:lnTo>
                  <a:pt x="709" y="362"/>
                </a:lnTo>
                <a:lnTo>
                  <a:pt x="712" y="366"/>
                </a:lnTo>
                <a:lnTo>
                  <a:pt x="715" y="372"/>
                </a:lnTo>
                <a:lnTo>
                  <a:pt x="715" y="377"/>
                </a:lnTo>
                <a:lnTo>
                  <a:pt x="715" y="382"/>
                </a:lnTo>
                <a:lnTo>
                  <a:pt x="712" y="387"/>
                </a:lnTo>
                <a:lnTo>
                  <a:pt x="709" y="391"/>
                </a:lnTo>
                <a:lnTo>
                  <a:pt x="705" y="394"/>
                </a:lnTo>
                <a:lnTo>
                  <a:pt x="700" y="397"/>
                </a:lnTo>
                <a:lnTo>
                  <a:pt x="695" y="397"/>
                </a:lnTo>
                <a:lnTo>
                  <a:pt x="655" y="397"/>
                </a:lnTo>
                <a:lnTo>
                  <a:pt x="650" y="397"/>
                </a:lnTo>
                <a:lnTo>
                  <a:pt x="645" y="394"/>
                </a:lnTo>
                <a:lnTo>
                  <a:pt x="641" y="391"/>
                </a:lnTo>
                <a:lnTo>
                  <a:pt x="638" y="387"/>
                </a:lnTo>
                <a:lnTo>
                  <a:pt x="636" y="382"/>
                </a:lnTo>
                <a:lnTo>
                  <a:pt x="636" y="377"/>
                </a:lnTo>
                <a:lnTo>
                  <a:pt x="636" y="372"/>
                </a:lnTo>
                <a:lnTo>
                  <a:pt x="638" y="366"/>
                </a:lnTo>
                <a:lnTo>
                  <a:pt x="641" y="362"/>
                </a:lnTo>
                <a:lnTo>
                  <a:pt x="645" y="360"/>
                </a:lnTo>
                <a:lnTo>
                  <a:pt x="650" y="358"/>
                </a:lnTo>
                <a:lnTo>
                  <a:pt x="655" y="357"/>
                </a:lnTo>
                <a:close/>
                <a:moveTo>
                  <a:pt x="445" y="252"/>
                </a:moveTo>
                <a:lnTo>
                  <a:pt x="449" y="252"/>
                </a:lnTo>
                <a:lnTo>
                  <a:pt x="452" y="253"/>
                </a:lnTo>
                <a:lnTo>
                  <a:pt x="455" y="255"/>
                </a:lnTo>
                <a:lnTo>
                  <a:pt x="461" y="257"/>
                </a:lnTo>
                <a:lnTo>
                  <a:pt x="465" y="261"/>
                </a:lnTo>
                <a:lnTo>
                  <a:pt x="470" y="265"/>
                </a:lnTo>
                <a:lnTo>
                  <a:pt x="473" y="269"/>
                </a:lnTo>
                <a:lnTo>
                  <a:pt x="476" y="276"/>
                </a:lnTo>
                <a:lnTo>
                  <a:pt x="476" y="282"/>
                </a:lnTo>
                <a:lnTo>
                  <a:pt x="473" y="297"/>
                </a:lnTo>
                <a:lnTo>
                  <a:pt x="466" y="306"/>
                </a:lnTo>
                <a:lnTo>
                  <a:pt x="457" y="311"/>
                </a:lnTo>
                <a:lnTo>
                  <a:pt x="445" y="314"/>
                </a:lnTo>
                <a:lnTo>
                  <a:pt x="445" y="252"/>
                </a:lnTo>
                <a:close/>
                <a:moveTo>
                  <a:pt x="430" y="161"/>
                </a:moveTo>
                <a:lnTo>
                  <a:pt x="430" y="215"/>
                </a:lnTo>
                <a:lnTo>
                  <a:pt x="426" y="214"/>
                </a:lnTo>
                <a:lnTo>
                  <a:pt x="423" y="213"/>
                </a:lnTo>
                <a:lnTo>
                  <a:pt x="420" y="211"/>
                </a:lnTo>
                <a:lnTo>
                  <a:pt x="415" y="209"/>
                </a:lnTo>
                <a:lnTo>
                  <a:pt x="411" y="206"/>
                </a:lnTo>
                <a:lnTo>
                  <a:pt x="407" y="202"/>
                </a:lnTo>
                <a:lnTo>
                  <a:pt x="405" y="198"/>
                </a:lnTo>
                <a:lnTo>
                  <a:pt x="402" y="193"/>
                </a:lnTo>
                <a:lnTo>
                  <a:pt x="402" y="188"/>
                </a:lnTo>
                <a:lnTo>
                  <a:pt x="402" y="181"/>
                </a:lnTo>
                <a:lnTo>
                  <a:pt x="403" y="175"/>
                </a:lnTo>
                <a:lnTo>
                  <a:pt x="406" y="171"/>
                </a:lnTo>
                <a:lnTo>
                  <a:pt x="410" y="167"/>
                </a:lnTo>
                <a:lnTo>
                  <a:pt x="414" y="164"/>
                </a:lnTo>
                <a:lnTo>
                  <a:pt x="418" y="163"/>
                </a:lnTo>
                <a:lnTo>
                  <a:pt x="423" y="161"/>
                </a:lnTo>
                <a:lnTo>
                  <a:pt x="430" y="161"/>
                </a:lnTo>
                <a:close/>
                <a:moveTo>
                  <a:pt x="430" y="119"/>
                </a:moveTo>
                <a:lnTo>
                  <a:pt x="430" y="136"/>
                </a:lnTo>
                <a:lnTo>
                  <a:pt x="422" y="136"/>
                </a:lnTo>
                <a:lnTo>
                  <a:pt x="415" y="138"/>
                </a:lnTo>
                <a:lnTo>
                  <a:pt x="409" y="140"/>
                </a:lnTo>
                <a:lnTo>
                  <a:pt x="402" y="143"/>
                </a:lnTo>
                <a:lnTo>
                  <a:pt x="396" y="146"/>
                </a:lnTo>
                <a:lnTo>
                  <a:pt x="389" y="151"/>
                </a:lnTo>
                <a:lnTo>
                  <a:pt x="384" y="155"/>
                </a:lnTo>
                <a:lnTo>
                  <a:pt x="380" y="160"/>
                </a:lnTo>
                <a:lnTo>
                  <a:pt x="376" y="167"/>
                </a:lnTo>
                <a:lnTo>
                  <a:pt x="372" y="177"/>
                </a:lnTo>
                <a:lnTo>
                  <a:pt x="371" y="189"/>
                </a:lnTo>
                <a:lnTo>
                  <a:pt x="372" y="203"/>
                </a:lnTo>
                <a:lnTo>
                  <a:pt x="376" y="214"/>
                </a:lnTo>
                <a:lnTo>
                  <a:pt x="380" y="221"/>
                </a:lnTo>
                <a:lnTo>
                  <a:pt x="385" y="226"/>
                </a:lnTo>
                <a:lnTo>
                  <a:pt x="390" y="231"/>
                </a:lnTo>
                <a:lnTo>
                  <a:pt x="399" y="238"/>
                </a:lnTo>
                <a:lnTo>
                  <a:pt x="410" y="242"/>
                </a:lnTo>
                <a:lnTo>
                  <a:pt x="417" y="244"/>
                </a:lnTo>
                <a:lnTo>
                  <a:pt x="423" y="247"/>
                </a:lnTo>
                <a:lnTo>
                  <a:pt x="430" y="249"/>
                </a:lnTo>
                <a:lnTo>
                  <a:pt x="430" y="314"/>
                </a:lnTo>
                <a:lnTo>
                  <a:pt x="419" y="312"/>
                </a:lnTo>
                <a:lnTo>
                  <a:pt x="411" y="310"/>
                </a:lnTo>
                <a:lnTo>
                  <a:pt x="405" y="303"/>
                </a:lnTo>
                <a:lnTo>
                  <a:pt x="399" y="291"/>
                </a:lnTo>
                <a:lnTo>
                  <a:pt x="398" y="276"/>
                </a:lnTo>
                <a:lnTo>
                  <a:pt x="367" y="276"/>
                </a:lnTo>
                <a:lnTo>
                  <a:pt x="368" y="290"/>
                </a:lnTo>
                <a:lnTo>
                  <a:pt x="372" y="302"/>
                </a:lnTo>
                <a:lnTo>
                  <a:pt x="375" y="310"/>
                </a:lnTo>
                <a:lnTo>
                  <a:pt x="380" y="316"/>
                </a:lnTo>
                <a:lnTo>
                  <a:pt x="385" y="322"/>
                </a:lnTo>
                <a:lnTo>
                  <a:pt x="390" y="327"/>
                </a:lnTo>
                <a:lnTo>
                  <a:pt x="398" y="331"/>
                </a:lnTo>
                <a:lnTo>
                  <a:pt x="405" y="334"/>
                </a:lnTo>
                <a:lnTo>
                  <a:pt x="417" y="337"/>
                </a:lnTo>
                <a:lnTo>
                  <a:pt x="430" y="339"/>
                </a:lnTo>
                <a:lnTo>
                  <a:pt x="430" y="357"/>
                </a:lnTo>
                <a:lnTo>
                  <a:pt x="445" y="357"/>
                </a:lnTo>
                <a:lnTo>
                  <a:pt x="445" y="339"/>
                </a:lnTo>
                <a:lnTo>
                  <a:pt x="457" y="337"/>
                </a:lnTo>
                <a:lnTo>
                  <a:pt x="468" y="335"/>
                </a:lnTo>
                <a:lnTo>
                  <a:pt x="476" y="331"/>
                </a:lnTo>
                <a:lnTo>
                  <a:pt x="482" y="327"/>
                </a:lnTo>
                <a:lnTo>
                  <a:pt x="487" y="323"/>
                </a:lnTo>
                <a:lnTo>
                  <a:pt x="493" y="318"/>
                </a:lnTo>
                <a:lnTo>
                  <a:pt x="498" y="311"/>
                </a:lnTo>
                <a:lnTo>
                  <a:pt x="502" y="305"/>
                </a:lnTo>
                <a:lnTo>
                  <a:pt x="504" y="291"/>
                </a:lnTo>
                <a:lnTo>
                  <a:pt x="506" y="278"/>
                </a:lnTo>
                <a:lnTo>
                  <a:pt x="504" y="264"/>
                </a:lnTo>
                <a:lnTo>
                  <a:pt x="501" y="253"/>
                </a:lnTo>
                <a:lnTo>
                  <a:pt x="497" y="247"/>
                </a:lnTo>
                <a:lnTo>
                  <a:pt x="493" y="242"/>
                </a:lnTo>
                <a:lnTo>
                  <a:pt x="487" y="236"/>
                </a:lnTo>
                <a:lnTo>
                  <a:pt x="477" y="231"/>
                </a:lnTo>
                <a:lnTo>
                  <a:pt x="466" y="226"/>
                </a:lnTo>
                <a:lnTo>
                  <a:pt x="456" y="222"/>
                </a:lnTo>
                <a:lnTo>
                  <a:pt x="445" y="218"/>
                </a:lnTo>
                <a:lnTo>
                  <a:pt x="445" y="161"/>
                </a:lnTo>
                <a:lnTo>
                  <a:pt x="451" y="161"/>
                </a:lnTo>
                <a:lnTo>
                  <a:pt x="455" y="163"/>
                </a:lnTo>
                <a:lnTo>
                  <a:pt x="459" y="164"/>
                </a:lnTo>
                <a:lnTo>
                  <a:pt x="461" y="165"/>
                </a:lnTo>
                <a:lnTo>
                  <a:pt x="464" y="168"/>
                </a:lnTo>
                <a:lnTo>
                  <a:pt x="469" y="177"/>
                </a:lnTo>
                <a:lnTo>
                  <a:pt x="472" y="189"/>
                </a:lnTo>
                <a:lnTo>
                  <a:pt x="502" y="189"/>
                </a:lnTo>
                <a:lnTo>
                  <a:pt x="501" y="177"/>
                </a:lnTo>
                <a:lnTo>
                  <a:pt x="497" y="167"/>
                </a:lnTo>
                <a:lnTo>
                  <a:pt x="493" y="160"/>
                </a:lnTo>
                <a:lnTo>
                  <a:pt x="489" y="155"/>
                </a:lnTo>
                <a:lnTo>
                  <a:pt x="485" y="150"/>
                </a:lnTo>
                <a:lnTo>
                  <a:pt x="478" y="146"/>
                </a:lnTo>
                <a:lnTo>
                  <a:pt x="473" y="143"/>
                </a:lnTo>
                <a:lnTo>
                  <a:pt x="465" y="140"/>
                </a:lnTo>
                <a:lnTo>
                  <a:pt x="459" y="138"/>
                </a:lnTo>
                <a:lnTo>
                  <a:pt x="452" y="136"/>
                </a:lnTo>
                <a:lnTo>
                  <a:pt x="445" y="136"/>
                </a:lnTo>
                <a:lnTo>
                  <a:pt x="445" y="119"/>
                </a:lnTo>
                <a:lnTo>
                  <a:pt x="430" y="119"/>
                </a:lnTo>
                <a:close/>
                <a:moveTo>
                  <a:pt x="438" y="79"/>
                </a:moveTo>
                <a:lnTo>
                  <a:pt x="469" y="83"/>
                </a:lnTo>
                <a:lnTo>
                  <a:pt x="499" y="92"/>
                </a:lnTo>
                <a:lnTo>
                  <a:pt x="525" y="106"/>
                </a:lnTo>
                <a:lnTo>
                  <a:pt x="549" y="126"/>
                </a:lnTo>
                <a:lnTo>
                  <a:pt x="569" y="150"/>
                </a:lnTo>
                <a:lnTo>
                  <a:pt x="583" y="176"/>
                </a:lnTo>
                <a:lnTo>
                  <a:pt x="592" y="206"/>
                </a:lnTo>
                <a:lnTo>
                  <a:pt x="596" y="238"/>
                </a:lnTo>
                <a:lnTo>
                  <a:pt x="592" y="270"/>
                </a:lnTo>
                <a:lnTo>
                  <a:pt x="583" y="299"/>
                </a:lnTo>
                <a:lnTo>
                  <a:pt x="569" y="327"/>
                </a:lnTo>
                <a:lnTo>
                  <a:pt x="549" y="351"/>
                </a:lnTo>
                <a:lnTo>
                  <a:pt x="525" y="370"/>
                </a:lnTo>
                <a:lnTo>
                  <a:pt x="499" y="385"/>
                </a:lnTo>
                <a:lnTo>
                  <a:pt x="469" y="394"/>
                </a:lnTo>
                <a:lnTo>
                  <a:pt x="438" y="397"/>
                </a:lnTo>
                <a:lnTo>
                  <a:pt x="405" y="394"/>
                </a:lnTo>
                <a:lnTo>
                  <a:pt x="376" y="385"/>
                </a:lnTo>
                <a:lnTo>
                  <a:pt x="348" y="370"/>
                </a:lnTo>
                <a:lnTo>
                  <a:pt x="325" y="351"/>
                </a:lnTo>
                <a:lnTo>
                  <a:pt x="306" y="327"/>
                </a:lnTo>
                <a:lnTo>
                  <a:pt x="291" y="299"/>
                </a:lnTo>
                <a:lnTo>
                  <a:pt x="281" y="270"/>
                </a:lnTo>
                <a:lnTo>
                  <a:pt x="279" y="238"/>
                </a:lnTo>
                <a:lnTo>
                  <a:pt x="281" y="206"/>
                </a:lnTo>
                <a:lnTo>
                  <a:pt x="291" y="176"/>
                </a:lnTo>
                <a:lnTo>
                  <a:pt x="306" y="150"/>
                </a:lnTo>
                <a:lnTo>
                  <a:pt x="325" y="126"/>
                </a:lnTo>
                <a:lnTo>
                  <a:pt x="348" y="106"/>
                </a:lnTo>
                <a:lnTo>
                  <a:pt x="376" y="92"/>
                </a:lnTo>
                <a:lnTo>
                  <a:pt x="405" y="83"/>
                </a:lnTo>
                <a:lnTo>
                  <a:pt x="438" y="79"/>
                </a:lnTo>
                <a:close/>
                <a:moveTo>
                  <a:pt x="179" y="79"/>
                </a:moveTo>
                <a:lnTo>
                  <a:pt x="220" y="79"/>
                </a:lnTo>
                <a:lnTo>
                  <a:pt x="225" y="80"/>
                </a:lnTo>
                <a:lnTo>
                  <a:pt x="229" y="81"/>
                </a:lnTo>
                <a:lnTo>
                  <a:pt x="233" y="85"/>
                </a:lnTo>
                <a:lnTo>
                  <a:pt x="237" y="89"/>
                </a:lnTo>
                <a:lnTo>
                  <a:pt x="238" y="93"/>
                </a:lnTo>
                <a:lnTo>
                  <a:pt x="239" y="98"/>
                </a:lnTo>
                <a:lnTo>
                  <a:pt x="238" y="105"/>
                </a:lnTo>
                <a:lnTo>
                  <a:pt x="237" y="109"/>
                </a:lnTo>
                <a:lnTo>
                  <a:pt x="233" y="113"/>
                </a:lnTo>
                <a:lnTo>
                  <a:pt x="229" y="117"/>
                </a:lnTo>
                <a:lnTo>
                  <a:pt x="225" y="118"/>
                </a:lnTo>
                <a:lnTo>
                  <a:pt x="220" y="119"/>
                </a:lnTo>
                <a:lnTo>
                  <a:pt x="179" y="119"/>
                </a:lnTo>
                <a:lnTo>
                  <a:pt x="174" y="118"/>
                </a:lnTo>
                <a:lnTo>
                  <a:pt x="170" y="117"/>
                </a:lnTo>
                <a:lnTo>
                  <a:pt x="166" y="113"/>
                </a:lnTo>
                <a:lnTo>
                  <a:pt x="162" y="109"/>
                </a:lnTo>
                <a:lnTo>
                  <a:pt x="161" y="105"/>
                </a:lnTo>
                <a:lnTo>
                  <a:pt x="159" y="98"/>
                </a:lnTo>
                <a:lnTo>
                  <a:pt x="161" y="93"/>
                </a:lnTo>
                <a:lnTo>
                  <a:pt x="162" y="89"/>
                </a:lnTo>
                <a:lnTo>
                  <a:pt x="166" y="85"/>
                </a:lnTo>
                <a:lnTo>
                  <a:pt x="170" y="81"/>
                </a:lnTo>
                <a:lnTo>
                  <a:pt x="174" y="80"/>
                </a:lnTo>
                <a:lnTo>
                  <a:pt x="179" y="79"/>
                </a:lnTo>
                <a:close/>
                <a:moveTo>
                  <a:pt x="814" y="39"/>
                </a:moveTo>
                <a:lnTo>
                  <a:pt x="809" y="41"/>
                </a:lnTo>
                <a:lnTo>
                  <a:pt x="804" y="42"/>
                </a:lnTo>
                <a:lnTo>
                  <a:pt x="800" y="46"/>
                </a:lnTo>
                <a:lnTo>
                  <a:pt x="797" y="50"/>
                </a:lnTo>
                <a:lnTo>
                  <a:pt x="795" y="54"/>
                </a:lnTo>
                <a:lnTo>
                  <a:pt x="795" y="59"/>
                </a:lnTo>
                <a:lnTo>
                  <a:pt x="795" y="64"/>
                </a:lnTo>
                <a:lnTo>
                  <a:pt x="797" y="69"/>
                </a:lnTo>
                <a:lnTo>
                  <a:pt x="800" y="73"/>
                </a:lnTo>
                <a:lnTo>
                  <a:pt x="804" y="76"/>
                </a:lnTo>
                <a:lnTo>
                  <a:pt x="809" y="79"/>
                </a:lnTo>
                <a:lnTo>
                  <a:pt x="814" y="79"/>
                </a:lnTo>
                <a:lnTo>
                  <a:pt x="820" y="79"/>
                </a:lnTo>
                <a:lnTo>
                  <a:pt x="825" y="76"/>
                </a:lnTo>
                <a:lnTo>
                  <a:pt x="829" y="73"/>
                </a:lnTo>
                <a:lnTo>
                  <a:pt x="831" y="69"/>
                </a:lnTo>
                <a:lnTo>
                  <a:pt x="834" y="64"/>
                </a:lnTo>
                <a:lnTo>
                  <a:pt x="834" y="59"/>
                </a:lnTo>
                <a:lnTo>
                  <a:pt x="834" y="54"/>
                </a:lnTo>
                <a:lnTo>
                  <a:pt x="831" y="50"/>
                </a:lnTo>
                <a:lnTo>
                  <a:pt x="829" y="46"/>
                </a:lnTo>
                <a:lnTo>
                  <a:pt x="825" y="42"/>
                </a:lnTo>
                <a:lnTo>
                  <a:pt x="820" y="41"/>
                </a:lnTo>
                <a:lnTo>
                  <a:pt x="814" y="39"/>
                </a:lnTo>
                <a:close/>
                <a:moveTo>
                  <a:pt x="116" y="39"/>
                </a:moveTo>
                <a:lnTo>
                  <a:pt x="119" y="46"/>
                </a:lnTo>
                <a:lnTo>
                  <a:pt x="120" y="52"/>
                </a:lnTo>
                <a:lnTo>
                  <a:pt x="120" y="59"/>
                </a:lnTo>
                <a:lnTo>
                  <a:pt x="117" y="79"/>
                </a:lnTo>
                <a:lnTo>
                  <a:pt x="108" y="94"/>
                </a:lnTo>
                <a:lnTo>
                  <a:pt x="95" y="108"/>
                </a:lnTo>
                <a:lnTo>
                  <a:pt x="79" y="115"/>
                </a:lnTo>
                <a:lnTo>
                  <a:pt x="61" y="119"/>
                </a:lnTo>
                <a:lnTo>
                  <a:pt x="53" y="118"/>
                </a:lnTo>
                <a:lnTo>
                  <a:pt x="46" y="117"/>
                </a:lnTo>
                <a:lnTo>
                  <a:pt x="41" y="115"/>
                </a:lnTo>
                <a:lnTo>
                  <a:pt x="41" y="361"/>
                </a:lnTo>
                <a:lnTo>
                  <a:pt x="46" y="358"/>
                </a:lnTo>
                <a:lnTo>
                  <a:pt x="53" y="357"/>
                </a:lnTo>
                <a:lnTo>
                  <a:pt x="61" y="357"/>
                </a:lnTo>
                <a:lnTo>
                  <a:pt x="79" y="360"/>
                </a:lnTo>
                <a:lnTo>
                  <a:pt x="95" y="369"/>
                </a:lnTo>
                <a:lnTo>
                  <a:pt x="108" y="382"/>
                </a:lnTo>
                <a:lnTo>
                  <a:pt x="117" y="398"/>
                </a:lnTo>
                <a:lnTo>
                  <a:pt x="120" y="416"/>
                </a:lnTo>
                <a:lnTo>
                  <a:pt x="120" y="424"/>
                </a:lnTo>
                <a:lnTo>
                  <a:pt x="119" y="431"/>
                </a:lnTo>
                <a:lnTo>
                  <a:pt x="116" y="436"/>
                </a:lnTo>
                <a:lnTo>
                  <a:pt x="758" y="436"/>
                </a:lnTo>
                <a:lnTo>
                  <a:pt x="757" y="431"/>
                </a:lnTo>
                <a:lnTo>
                  <a:pt x="755" y="424"/>
                </a:lnTo>
                <a:lnTo>
                  <a:pt x="755" y="416"/>
                </a:lnTo>
                <a:lnTo>
                  <a:pt x="758" y="398"/>
                </a:lnTo>
                <a:lnTo>
                  <a:pt x="766" y="382"/>
                </a:lnTo>
                <a:lnTo>
                  <a:pt x="779" y="369"/>
                </a:lnTo>
                <a:lnTo>
                  <a:pt x="796" y="360"/>
                </a:lnTo>
                <a:lnTo>
                  <a:pt x="814" y="357"/>
                </a:lnTo>
                <a:lnTo>
                  <a:pt x="821" y="357"/>
                </a:lnTo>
                <a:lnTo>
                  <a:pt x="827" y="358"/>
                </a:lnTo>
                <a:lnTo>
                  <a:pt x="834" y="361"/>
                </a:lnTo>
                <a:lnTo>
                  <a:pt x="834" y="115"/>
                </a:lnTo>
                <a:lnTo>
                  <a:pt x="827" y="117"/>
                </a:lnTo>
                <a:lnTo>
                  <a:pt x="821" y="118"/>
                </a:lnTo>
                <a:lnTo>
                  <a:pt x="814" y="119"/>
                </a:lnTo>
                <a:lnTo>
                  <a:pt x="796" y="115"/>
                </a:lnTo>
                <a:lnTo>
                  <a:pt x="779" y="108"/>
                </a:lnTo>
                <a:lnTo>
                  <a:pt x="766" y="94"/>
                </a:lnTo>
                <a:lnTo>
                  <a:pt x="758" y="79"/>
                </a:lnTo>
                <a:lnTo>
                  <a:pt x="755" y="59"/>
                </a:lnTo>
                <a:lnTo>
                  <a:pt x="755" y="52"/>
                </a:lnTo>
                <a:lnTo>
                  <a:pt x="757" y="46"/>
                </a:lnTo>
                <a:lnTo>
                  <a:pt x="758" y="39"/>
                </a:lnTo>
                <a:lnTo>
                  <a:pt x="116" y="39"/>
                </a:lnTo>
                <a:close/>
                <a:moveTo>
                  <a:pt x="61" y="39"/>
                </a:moveTo>
                <a:lnTo>
                  <a:pt x="56" y="41"/>
                </a:lnTo>
                <a:lnTo>
                  <a:pt x="50" y="42"/>
                </a:lnTo>
                <a:lnTo>
                  <a:pt x="46" y="46"/>
                </a:lnTo>
                <a:lnTo>
                  <a:pt x="44" y="50"/>
                </a:lnTo>
                <a:lnTo>
                  <a:pt x="41" y="54"/>
                </a:lnTo>
                <a:lnTo>
                  <a:pt x="41" y="59"/>
                </a:lnTo>
                <a:lnTo>
                  <a:pt x="41" y="64"/>
                </a:lnTo>
                <a:lnTo>
                  <a:pt x="44" y="69"/>
                </a:lnTo>
                <a:lnTo>
                  <a:pt x="46" y="73"/>
                </a:lnTo>
                <a:lnTo>
                  <a:pt x="50" y="76"/>
                </a:lnTo>
                <a:lnTo>
                  <a:pt x="56" y="79"/>
                </a:lnTo>
                <a:lnTo>
                  <a:pt x="61" y="79"/>
                </a:lnTo>
                <a:lnTo>
                  <a:pt x="66" y="79"/>
                </a:lnTo>
                <a:lnTo>
                  <a:pt x="70" y="76"/>
                </a:lnTo>
                <a:lnTo>
                  <a:pt x="74" y="73"/>
                </a:lnTo>
                <a:lnTo>
                  <a:pt x="78" y="69"/>
                </a:lnTo>
                <a:lnTo>
                  <a:pt x="79" y="64"/>
                </a:lnTo>
                <a:lnTo>
                  <a:pt x="80" y="59"/>
                </a:lnTo>
                <a:lnTo>
                  <a:pt x="79" y="54"/>
                </a:lnTo>
                <a:lnTo>
                  <a:pt x="78" y="50"/>
                </a:lnTo>
                <a:lnTo>
                  <a:pt x="74" y="46"/>
                </a:lnTo>
                <a:lnTo>
                  <a:pt x="70" y="42"/>
                </a:lnTo>
                <a:lnTo>
                  <a:pt x="66" y="41"/>
                </a:lnTo>
                <a:lnTo>
                  <a:pt x="61" y="39"/>
                </a:lnTo>
                <a:close/>
                <a:moveTo>
                  <a:pt x="41" y="0"/>
                </a:moveTo>
                <a:lnTo>
                  <a:pt x="834" y="0"/>
                </a:lnTo>
                <a:lnTo>
                  <a:pt x="850" y="2"/>
                </a:lnTo>
                <a:lnTo>
                  <a:pt x="862" y="12"/>
                </a:lnTo>
                <a:lnTo>
                  <a:pt x="871" y="23"/>
                </a:lnTo>
                <a:lnTo>
                  <a:pt x="873" y="39"/>
                </a:lnTo>
                <a:lnTo>
                  <a:pt x="873" y="436"/>
                </a:lnTo>
                <a:lnTo>
                  <a:pt x="871" y="452"/>
                </a:lnTo>
                <a:lnTo>
                  <a:pt x="862" y="465"/>
                </a:lnTo>
                <a:lnTo>
                  <a:pt x="850" y="473"/>
                </a:lnTo>
                <a:lnTo>
                  <a:pt x="834" y="477"/>
                </a:lnTo>
                <a:lnTo>
                  <a:pt x="41" y="477"/>
                </a:lnTo>
                <a:lnTo>
                  <a:pt x="25" y="473"/>
                </a:lnTo>
                <a:lnTo>
                  <a:pt x="12" y="465"/>
                </a:lnTo>
                <a:lnTo>
                  <a:pt x="4" y="452"/>
                </a:lnTo>
                <a:lnTo>
                  <a:pt x="0" y="436"/>
                </a:lnTo>
                <a:lnTo>
                  <a:pt x="0" y="39"/>
                </a:lnTo>
                <a:lnTo>
                  <a:pt x="4" y="23"/>
                </a:lnTo>
                <a:lnTo>
                  <a:pt x="12" y="12"/>
                </a:lnTo>
                <a:lnTo>
                  <a:pt x="25" y="2"/>
                </a:lnTo>
                <a:lnTo>
                  <a:pt x="4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2" name="Freeform 2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524702" y="1577057"/>
            <a:ext cx="446525" cy="324792"/>
          </a:xfrm>
          <a:custGeom>
            <a:avLst/>
            <a:gdLst>
              <a:gd name="T0" fmla="*/ 794 w 873"/>
              <a:gd name="T1" fmla="*/ 576 h 635"/>
              <a:gd name="T2" fmla="*/ 819 w 873"/>
              <a:gd name="T3" fmla="*/ 594 h 635"/>
              <a:gd name="T4" fmla="*/ 831 w 873"/>
              <a:gd name="T5" fmla="*/ 565 h 635"/>
              <a:gd name="T6" fmla="*/ 49 w 873"/>
              <a:gd name="T7" fmla="*/ 559 h 635"/>
              <a:gd name="T8" fmla="*/ 46 w 873"/>
              <a:gd name="T9" fmla="*/ 590 h 635"/>
              <a:gd name="T10" fmla="*/ 77 w 873"/>
              <a:gd name="T11" fmla="*/ 585 h 635"/>
              <a:gd name="T12" fmla="*/ 65 w 873"/>
              <a:gd name="T13" fmla="*/ 556 h 635"/>
              <a:gd name="T14" fmla="*/ 711 w 873"/>
              <a:gd name="T15" fmla="*/ 526 h 635"/>
              <a:gd name="T16" fmla="*/ 699 w 873"/>
              <a:gd name="T17" fmla="*/ 555 h 635"/>
              <a:gd name="T18" fmla="*/ 635 w 873"/>
              <a:gd name="T19" fmla="*/ 542 h 635"/>
              <a:gd name="T20" fmla="*/ 655 w 873"/>
              <a:gd name="T21" fmla="*/ 515 h 635"/>
              <a:gd name="T22" fmla="*/ 468 w 873"/>
              <a:gd name="T23" fmla="*/ 423 h 635"/>
              <a:gd name="T24" fmla="*/ 445 w 873"/>
              <a:gd name="T25" fmla="*/ 473 h 635"/>
              <a:gd name="T26" fmla="*/ 414 w 873"/>
              <a:gd name="T27" fmla="*/ 368 h 635"/>
              <a:gd name="T28" fmla="*/ 403 w 873"/>
              <a:gd name="T29" fmla="*/ 334 h 635"/>
              <a:gd name="T30" fmla="*/ 429 w 873"/>
              <a:gd name="T31" fmla="*/ 278 h 635"/>
              <a:gd name="T32" fmla="*/ 388 w 873"/>
              <a:gd name="T33" fmla="*/ 309 h 635"/>
              <a:gd name="T34" fmla="*/ 375 w 873"/>
              <a:gd name="T35" fmla="*/ 374 h 635"/>
              <a:gd name="T36" fmla="*/ 422 w 873"/>
              <a:gd name="T37" fmla="*/ 406 h 635"/>
              <a:gd name="T38" fmla="*/ 396 w 873"/>
              <a:gd name="T39" fmla="*/ 434 h 635"/>
              <a:gd name="T40" fmla="*/ 389 w 873"/>
              <a:gd name="T41" fmla="*/ 485 h 635"/>
              <a:gd name="T42" fmla="*/ 445 w 873"/>
              <a:gd name="T43" fmla="*/ 497 h 635"/>
              <a:gd name="T44" fmla="*/ 497 w 873"/>
              <a:gd name="T45" fmla="*/ 471 h 635"/>
              <a:gd name="T46" fmla="*/ 492 w 873"/>
              <a:gd name="T47" fmla="*/ 400 h 635"/>
              <a:gd name="T48" fmla="*/ 450 w 873"/>
              <a:gd name="T49" fmla="*/ 320 h 635"/>
              <a:gd name="T50" fmla="*/ 501 w 873"/>
              <a:gd name="T51" fmla="*/ 349 h 635"/>
              <a:gd name="T52" fmla="*/ 472 w 873"/>
              <a:gd name="T53" fmla="*/ 301 h 635"/>
              <a:gd name="T54" fmla="*/ 437 w 873"/>
              <a:gd name="T55" fmla="*/ 238 h 635"/>
              <a:gd name="T56" fmla="*/ 592 w 873"/>
              <a:gd name="T57" fmla="*/ 364 h 635"/>
              <a:gd name="T58" fmla="*/ 498 w 873"/>
              <a:gd name="T59" fmla="*/ 543 h 635"/>
              <a:gd name="T60" fmla="*/ 304 w 873"/>
              <a:gd name="T61" fmla="*/ 485 h 635"/>
              <a:gd name="T62" fmla="*/ 324 w 873"/>
              <a:gd name="T63" fmla="*/ 284 h 635"/>
              <a:gd name="T64" fmla="*/ 223 w 873"/>
              <a:gd name="T65" fmla="*/ 238 h 635"/>
              <a:gd name="T66" fmla="*/ 235 w 873"/>
              <a:gd name="T67" fmla="*/ 268 h 635"/>
              <a:gd name="T68" fmla="*/ 169 w 873"/>
              <a:gd name="T69" fmla="*/ 275 h 635"/>
              <a:gd name="T70" fmla="*/ 165 w 873"/>
              <a:gd name="T71" fmla="*/ 243 h 635"/>
              <a:gd name="T72" fmla="*/ 799 w 873"/>
              <a:gd name="T73" fmla="*/ 204 h 635"/>
              <a:gd name="T74" fmla="*/ 803 w 873"/>
              <a:gd name="T75" fmla="*/ 236 h 635"/>
              <a:gd name="T76" fmla="*/ 832 w 873"/>
              <a:gd name="T77" fmla="*/ 224 h 635"/>
              <a:gd name="T78" fmla="*/ 813 w 873"/>
              <a:gd name="T79" fmla="*/ 199 h 635"/>
              <a:gd name="T80" fmla="*/ 94 w 873"/>
              <a:gd name="T81" fmla="*/ 266 h 635"/>
              <a:gd name="T82" fmla="*/ 46 w 873"/>
              <a:gd name="T83" fmla="*/ 518 h 635"/>
              <a:gd name="T84" fmla="*/ 119 w 873"/>
              <a:gd name="T85" fmla="*/ 576 h 635"/>
              <a:gd name="T86" fmla="*/ 754 w 873"/>
              <a:gd name="T87" fmla="*/ 576 h 635"/>
              <a:gd name="T88" fmla="*/ 827 w 873"/>
              <a:gd name="T89" fmla="*/ 518 h 635"/>
              <a:gd name="T90" fmla="*/ 778 w 873"/>
              <a:gd name="T91" fmla="*/ 266 h 635"/>
              <a:gd name="T92" fmla="*/ 115 w 873"/>
              <a:gd name="T93" fmla="*/ 199 h 635"/>
              <a:gd name="T94" fmla="*/ 39 w 873"/>
              <a:gd name="T95" fmla="*/ 219 h 635"/>
              <a:gd name="T96" fmla="*/ 65 w 873"/>
              <a:gd name="T97" fmla="*/ 237 h 635"/>
              <a:gd name="T98" fmla="*/ 77 w 873"/>
              <a:gd name="T99" fmla="*/ 208 h 635"/>
              <a:gd name="T100" fmla="*/ 849 w 873"/>
              <a:gd name="T101" fmla="*/ 162 h 635"/>
              <a:gd name="T102" fmla="*/ 849 w 873"/>
              <a:gd name="T103" fmla="*/ 632 h 635"/>
              <a:gd name="T104" fmla="*/ 0 w 873"/>
              <a:gd name="T105" fmla="*/ 199 h 635"/>
              <a:gd name="T106" fmla="*/ 779 w 873"/>
              <a:gd name="T107" fmla="*/ 81 h 635"/>
              <a:gd name="T108" fmla="*/ 791 w 873"/>
              <a:gd name="T109" fmla="*/ 109 h 635"/>
              <a:gd name="T110" fmla="*/ 89 w 873"/>
              <a:gd name="T111" fmla="*/ 116 h 635"/>
              <a:gd name="T112" fmla="*/ 85 w 873"/>
              <a:gd name="T113" fmla="*/ 84 h 635"/>
              <a:gd name="T114" fmla="*/ 705 w 873"/>
              <a:gd name="T115" fmla="*/ 3 h 635"/>
              <a:gd name="T116" fmla="*/ 708 w 873"/>
              <a:gd name="T117" fmla="*/ 33 h 635"/>
              <a:gd name="T118" fmla="*/ 165 w 873"/>
              <a:gd name="T119" fmla="*/ 33 h 635"/>
              <a:gd name="T120" fmla="*/ 169 w 873"/>
              <a:gd name="T121" fmla="*/ 3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73" h="635">
                <a:moveTo>
                  <a:pt x="813" y="556"/>
                </a:moveTo>
                <a:lnTo>
                  <a:pt x="808" y="556"/>
                </a:lnTo>
                <a:lnTo>
                  <a:pt x="803" y="559"/>
                </a:lnTo>
                <a:lnTo>
                  <a:pt x="799" y="561"/>
                </a:lnTo>
                <a:lnTo>
                  <a:pt x="796" y="565"/>
                </a:lnTo>
                <a:lnTo>
                  <a:pt x="794" y="571"/>
                </a:lnTo>
                <a:lnTo>
                  <a:pt x="794" y="576"/>
                </a:lnTo>
                <a:lnTo>
                  <a:pt x="794" y="581"/>
                </a:lnTo>
                <a:lnTo>
                  <a:pt x="796" y="585"/>
                </a:lnTo>
                <a:lnTo>
                  <a:pt x="799" y="590"/>
                </a:lnTo>
                <a:lnTo>
                  <a:pt x="803" y="593"/>
                </a:lnTo>
                <a:lnTo>
                  <a:pt x="808" y="594"/>
                </a:lnTo>
                <a:lnTo>
                  <a:pt x="813" y="596"/>
                </a:lnTo>
                <a:lnTo>
                  <a:pt x="819" y="594"/>
                </a:lnTo>
                <a:lnTo>
                  <a:pt x="823" y="593"/>
                </a:lnTo>
                <a:lnTo>
                  <a:pt x="828" y="590"/>
                </a:lnTo>
                <a:lnTo>
                  <a:pt x="831" y="585"/>
                </a:lnTo>
                <a:lnTo>
                  <a:pt x="832" y="581"/>
                </a:lnTo>
                <a:lnTo>
                  <a:pt x="833" y="576"/>
                </a:lnTo>
                <a:lnTo>
                  <a:pt x="832" y="571"/>
                </a:lnTo>
                <a:lnTo>
                  <a:pt x="831" y="565"/>
                </a:lnTo>
                <a:lnTo>
                  <a:pt x="828" y="561"/>
                </a:lnTo>
                <a:lnTo>
                  <a:pt x="823" y="559"/>
                </a:lnTo>
                <a:lnTo>
                  <a:pt x="819" y="556"/>
                </a:lnTo>
                <a:lnTo>
                  <a:pt x="813" y="556"/>
                </a:lnTo>
                <a:close/>
                <a:moveTo>
                  <a:pt x="60" y="556"/>
                </a:moveTo>
                <a:lnTo>
                  <a:pt x="55" y="556"/>
                </a:lnTo>
                <a:lnTo>
                  <a:pt x="49" y="559"/>
                </a:lnTo>
                <a:lnTo>
                  <a:pt x="46" y="561"/>
                </a:lnTo>
                <a:lnTo>
                  <a:pt x="42" y="565"/>
                </a:lnTo>
                <a:lnTo>
                  <a:pt x="40" y="571"/>
                </a:lnTo>
                <a:lnTo>
                  <a:pt x="39" y="576"/>
                </a:lnTo>
                <a:lnTo>
                  <a:pt x="40" y="581"/>
                </a:lnTo>
                <a:lnTo>
                  <a:pt x="42" y="585"/>
                </a:lnTo>
                <a:lnTo>
                  <a:pt x="46" y="590"/>
                </a:lnTo>
                <a:lnTo>
                  <a:pt x="49" y="593"/>
                </a:lnTo>
                <a:lnTo>
                  <a:pt x="55" y="594"/>
                </a:lnTo>
                <a:lnTo>
                  <a:pt x="60" y="596"/>
                </a:lnTo>
                <a:lnTo>
                  <a:pt x="65" y="594"/>
                </a:lnTo>
                <a:lnTo>
                  <a:pt x="69" y="593"/>
                </a:lnTo>
                <a:lnTo>
                  <a:pt x="73" y="590"/>
                </a:lnTo>
                <a:lnTo>
                  <a:pt x="77" y="585"/>
                </a:lnTo>
                <a:lnTo>
                  <a:pt x="78" y="581"/>
                </a:lnTo>
                <a:lnTo>
                  <a:pt x="80" y="576"/>
                </a:lnTo>
                <a:lnTo>
                  <a:pt x="78" y="571"/>
                </a:lnTo>
                <a:lnTo>
                  <a:pt x="77" y="565"/>
                </a:lnTo>
                <a:lnTo>
                  <a:pt x="73" y="561"/>
                </a:lnTo>
                <a:lnTo>
                  <a:pt x="69" y="559"/>
                </a:lnTo>
                <a:lnTo>
                  <a:pt x="65" y="556"/>
                </a:lnTo>
                <a:lnTo>
                  <a:pt x="60" y="556"/>
                </a:lnTo>
                <a:close/>
                <a:moveTo>
                  <a:pt x="655" y="515"/>
                </a:moveTo>
                <a:lnTo>
                  <a:pt x="694" y="515"/>
                </a:lnTo>
                <a:lnTo>
                  <a:pt x="699" y="517"/>
                </a:lnTo>
                <a:lnTo>
                  <a:pt x="705" y="519"/>
                </a:lnTo>
                <a:lnTo>
                  <a:pt x="708" y="522"/>
                </a:lnTo>
                <a:lnTo>
                  <a:pt x="711" y="526"/>
                </a:lnTo>
                <a:lnTo>
                  <a:pt x="714" y="531"/>
                </a:lnTo>
                <a:lnTo>
                  <a:pt x="714" y="536"/>
                </a:lnTo>
                <a:lnTo>
                  <a:pt x="714" y="542"/>
                </a:lnTo>
                <a:lnTo>
                  <a:pt x="711" y="546"/>
                </a:lnTo>
                <a:lnTo>
                  <a:pt x="708" y="550"/>
                </a:lnTo>
                <a:lnTo>
                  <a:pt x="705" y="554"/>
                </a:lnTo>
                <a:lnTo>
                  <a:pt x="699" y="555"/>
                </a:lnTo>
                <a:lnTo>
                  <a:pt x="694" y="556"/>
                </a:lnTo>
                <a:lnTo>
                  <a:pt x="655" y="556"/>
                </a:lnTo>
                <a:lnTo>
                  <a:pt x="649" y="555"/>
                </a:lnTo>
                <a:lnTo>
                  <a:pt x="644" y="554"/>
                </a:lnTo>
                <a:lnTo>
                  <a:pt x="640" y="550"/>
                </a:lnTo>
                <a:lnTo>
                  <a:pt x="638" y="546"/>
                </a:lnTo>
                <a:lnTo>
                  <a:pt x="635" y="542"/>
                </a:lnTo>
                <a:lnTo>
                  <a:pt x="635" y="536"/>
                </a:lnTo>
                <a:lnTo>
                  <a:pt x="635" y="531"/>
                </a:lnTo>
                <a:lnTo>
                  <a:pt x="638" y="526"/>
                </a:lnTo>
                <a:lnTo>
                  <a:pt x="640" y="522"/>
                </a:lnTo>
                <a:lnTo>
                  <a:pt x="644" y="519"/>
                </a:lnTo>
                <a:lnTo>
                  <a:pt x="649" y="517"/>
                </a:lnTo>
                <a:lnTo>
                  <a:pt x="655" y="515"/>
                </a:lnTo>
                <a:close/>
                <a:moveTo>
                  <a:pt x="445" y="410"/>
                </a:moveTo>
                <a:lnTo>
                  <a:pt x="449" y="412"/>
                </a:lnTo>
                <a:lnTo>
                  <a:pt x="451" y="413"/>
                </a:lnTo>
                <a:lnTo>
                  <a:pt x="454" y="414"/>
                </a:lnTo>
                <a:lnTo>
                  <a:pt x="460" y="417"/>
                </a:lnTo>
                <a:lnTo>
                  <a:pt x="464" y="420"/>
                </a:lnTo>
                <a:lnTo>
                  <a:pt x="468" y="423"/>
                </a:lnTo>
                <a:lnTo>
                  <a:pt x="472" y="429"/>
                </a:lnTo>
                <a:lnTo>
                  <a:pt x="475" y="434"/>
                </a:lnTo>
                <a:lnTo>
                  <a:pt x="475" y="441"/>
                </a:lnTo>
                <a:lnTo>
                  <a:pt x="472" y="455"/>
                </a:lnTo>
                <a:lnTo>
                  <a:pt x="466" y="464"/>
                </a:lnTo>
                <a:lnTo>
                  <a:pt x="456" y="471"/>
                </a:lnTo>
                <a:lnTo>
                  <a:pt x="445" y="473"/>
                </a:lnTo>
                <a:lnTo>
                  <a:pt x="445" y="410"/>
                </a:lnTo>
                <a:close/>
                <a:moveTo>
                  <a:pt x="429" y="320"/>
                </a:moveTo>
                <a:lnTo>
                  <a:pt x="429" y="374"/>
                </a:lnTo>
                <a:lnTo>
                  <a:pt x="425" y="374"/>
                </a:lnTo>
                <a:lnTo>
                  <a:pt x="422" y="372"/>
                </a:lnTo>
                <a:lnTo>
                  <a:pt x="420" y="371"/>
                </a:lnTo>
                <a:lnTo>
                  <a:pt x="414" y="368"/>
                </a:lnTo>
                <a:lnTo>
                  <a:pt x="410" y="366"/>
                </a:lnTo>
                <a:lnTo>
                  <a:pt x="407" y="362"/>
                </a:lnTo>
                <a:lnTo>
                  <a:pt x="404" y="358"/>
                </a:lnTo>
                <a:lnTo>
                  <a:pt x="401" y="353"/>
                </a:lnTo>
                <a:lnTo>
                  <a:pt x="400" y="346"/>
                </a:lnTo>
                <a:lnTo>
                  <a:pt x="401" y="339"/>
                </a:lnTo>
                <a:lnTo>
                  <a:pt x="403" y="334"/>
                </a:lnTo>
                <a:lnTo>
                  <a:pt x="405" y="330"/>
                </a:lnTo>
                <a:lnTo>
                  <a:pt x="408" y="326"/>
                </a:lnTo>
                <a:lnTo>
                  <a:pt x="413" y="324"/>
                </a:lnTo>
                <a:lnTo>
                  <a:pt x="417" y="321"/>
                </a:lnTo>
                <a:lnTo>
                  <a:pt x="422" y="320"/>
                </a:lnTo>
                <a:lnTo>
                  <a:pt x="429" y="320"/>
                </a:lnTo>
                <a:close/>
                <a:moveTo>
                  <a:pt x="429" y="278"/>
                </a:moveTo>
                <a:lnTo>
                  <a:pt x="429" y="296"/>
                </a:lnTo>
                <a:lnTo>
                  <a:pt x="421" y="296"/>
                </a:lnTo>
                <a:lnTo>
                  <a:pt x="414" y="297"/>
                </a:lnTo>
                <a:lnTo>
                  <a:pt x="408" y="299"/>
                </a:lnTo>
                <a:lnTo>
                  <a:pt x="401" y="301"/>
                </a:lnTo>
                <a:lnTo>
                  <a:pt x="395" y="305"/>
                </a:lnTo>
                <a:lnTo>
                  <a:pt x="388" y="309"/>
                </a:lnTo>
                <a:lnTo>
                  <a:pt x="383" y="314"/>
                </a:lnTo>
                <a:lnTo>
                  <a:pt x="379" y="320"/>
                </a:lnTo>
                <a:lnTo>
                  <a:pt x="375" y="326"/>
                </a:lnTo>
                <a:lnTo>
                  <a:pt x="371" y="337"/>
                </a:lnTo>
                <a:lnTo>
                  <a:pt x="370" y="349"/>
                </a:lnTo>
                <a:lnTo>
                  <a:pt x="371" y="362"/>
                </a:lnTo>
                <a:lnTo>
                  <a:pt x="375" y="374"/>
                </a:lnTo>
                <a:lnTo>
                  <a:pt x="379" y="380"/>
                </a:lnTo>
                <a:lnTo>
                  <a:pt x="384" y="385"/>
                </a:lnTo>
                <a:lnTo>
                  <a:pt x="389" y="391"/>
                </a:lnTo>
                <a:lnTo>
                  <a:pt x="399" y="396"/>
                </a:lnTo>
                <a:lnTo>
                  <a:pt x="409" y="401"/>
                </a:lnTo>
                <a:lnTo>
                  <a:pt x="416" y="404"/>
                </a:lnTo>
                <a:lnTo>
                  <a:pt x="422" y="406"/>
                </a:lnTo>
                <a:lnTo>
                  <a:pt x="429" y="408"/>
                </a:lnTo>
                <a:lnTo>
                  <a:pt x="429" y="473"/>
                </a:lnTo>
                <a:lnTo>
                  <a:pt x="418" y="472"/>
                </a:lnTo>
                <a:lnTo>
                  <a:pt x="410" y="468"/>
                </a:lnTo>
                <a:lnTo>
                  <a:pt x="404" y="463"/>
                </a:lnTo>
                <a:lnTo>
                  <a:pt x="399" y="450"/>
                </a:lnTo>
                <a:lnTo>
                  <a:pt x="396" y="434"/>
                </a:lnTo>
                <a:lnTo>
                  <a:pt x="366" y="434"/>
                </a:lnTo>
                <a:lnTo>
                  <a:pt x="367" y="448"/>
                </a:lnTo>
                <a:lnTo>
                  <a:pt x="371" y="462"/>
                </a:lnTo>
                <a:lnTo>
                  <a:pt x="374" y="468"/>
                </a:lnTo>
                <a:lnTo>
                  <a:pt x="379" y="475"/>
                </a:lnTo>
                <a:lnTo>
                  <a:pt x="384" y="481"/>
                </a:lnTo>
                <a:lnTo>
                  <a:pt x="389" y="485"/>
                </a:lnTo>
                <a:lnTo>
                  <a:pt x="397" y="489"/>
                </a:lnTo>
                <a:lnTo>
                  <a:pt x="404" y="493"/>
                </a:lnTo>
                <a:lnTo>
                  <a:pt x="416" y="496"/>
                </a:lnTo>
                <a:lnTo>
                  <a:pt x="429" y="497"/>
                </a:lnTo>
                <a:lnTo>
                  <a:pt x="429" y="515"/>
                </a:lnTo>
                <a:lnTo>
                  <a:pt x="445" y="515"/>
                </a:lnTo>
                <a:lnTo>
                  <a:pt x="445" y="497"/>
                </a:lnTo>
                <a:lnTo>
                  <a:pt x="456" y="496"/>
                </a:lnTo>
                <a:lnTo>
                  <a:pt x="467" y="493"/>
                </a:lnTo>
                <a:lnTo>
                  <a:pt x="475" y="490"/>
                </a:lnTo>
                <a:lnTo>
                  <a:pt x="481" y="487"/>
                </a:lnTo>
                <a:lnTo>
                  <a:pt x="487" y="481"/>
                </a:lnTo>
                <a:lnTo>
                  <a:pt x="492" y="476"/>
                </a:lnTo>
                <a:lnTo>
                  <a:pt x="497" y="471"/>
                </a:lnTo>
                <a:lnTo>
                  <a:pt x="500" y="463"/>
                </a:lnTo>
                <a:lnTo>
                  <a:pt x="504" y="451"/>
                </a:lnTo>
                <a:lnTo>
                  <a:pt x="505" y="437"/>
                </a:lnTo>
                <a:lnTo>
                  <a:pt x="504" y="423"/>
                </a:lnTo>
                <a:lnTo>
                  <a:pt x="500" y="412"/>
                </a:lnTo>
                <a:lnTo>
                  <a:pt x="496" y="406"/>
                </a:lnTo>
                <a:lnTo>
                  <a:pt x="492" y="400"/>
                </a:lnTo>
                <a:lnTo>
                  <a:pt x="485" y="396"/>
                </a:lnTo>
                <a:lnTo>
                  <a:pt x="476" y="389"/>
                </a:lnTo>
                <a:lnTo>
                  <a:pt x="466" y="384"/>
                </a:lnTo>
                <a:lnTo>
                  <a:pt x="455" y="380"/>
                </a:lnTo>
                <a:lnTo>
                  <a:pt x="445" y="377"/>
                </a:lnTo>
                <a:lnTo>
                  <a:pt x="445" y="320"/>
                </a:lnTo>
                <a:lnTo>
                  <a:pt x="450" y="320"/>
                </a:lnTo>
                <a:lnTo>
                  <a:pt x="454" y="321"/>
                </a:lnTo>
                <a:lnTo>
                  <a:pt x="458" y="322"/>
                </a:lnTo>
                <a:lnTo>
                  <a:pt x="460" y="325"/>
                </a:lnTo>
                <a:lnTo>
                  <a:pt x="463" y="328"/>
                </a:lnTo>
                <a:lnTo>
                  <a:pt x="468" y="337"/>
                </a:lnTo>
                <a:lnTo>
                  <a:pt x="470" y="349"/>
                </a:lnTo>
                <a:lnTo>
                  <a:pt x="501" y="349"/>
                </a:lnTo>
                <a:lnTo>
                  <a:pt x="500" y="335"/>
                </a:lnTo>
                <a:lnTo>
                  <a:pt x="496" y="325"/>
                </a:lnTo>
                <a:lnTo>
                  <a:pt x="492" y="318"/>
                </a:lnTo>
                <a:lnTo>
                  <a:pt x="488" y="313"/>
                </a:lnTo>
                <a:lnTo>
                  <a:pt x="483" y="309"/>
                </a:lnTo>
                <a:lnTo>
                  <a:pt x="477" y="305"/>
                </a:lnTo>
                <a:lnTo>
                  <a:pt x="472" y="301"/>
                </a:lnTo>
                <a:lnTo>
                  <a:pt x="464" y="299"/>
                </a:lnTo>
                <a:lnTo>
                  <a:pt x="458" y="297"/>
                </a:lnTo>
                <a:lnTo>
                  <a:pt x="451" y="296"/>
                </a:lnTo>
                <a:lnTo>
                  <a:pt x="445" y="296"/>
                </a:lnTo>
                <a:lnTo>
                  <a:pt x="445" y="278"/>
                </a:lnTo>
                <a:lnTo>
                  <a:pt x="429" y="278"/>
                </a:lnTo>
                <a:close/>
                <a:moveTo>
                  <a:pt x="437" y="238"/>
                </a:moveTo>
                <a:lnTo>
                  <a:pt x="468" y="241"/>
                </a:lnTo>
                <a:lnTo>
                  <a:pt x="498" y="250"/>
                </a:lnTo>
                <a:lnTo>
                  <a:pt x="525" y="266"/>
                </a:lnTo>
                <a:lnTo>
                  <a:pt x="548" y="284"/>
                </a:lnTo>
                <a:lnTo>
                  <a:pt x="568" y="308"/>
                </a:lnTo>
                <a:lnTo>
                  <a:pt x="582" y="335"/>
                </a:lnTo>
                <a:lnTo>
                  <a:pt x="592" y="364"/>
                </a:lnTo>
                <a:lnTo>
                  <a:pt x="596" y="397"/>
                </a:lnTo>
                <a:lnTo>
                  <a:pt x="592" y="429"/>
                </a:lnTo>
                <a:lnTo>
                  <a:pt x="582" y="459"/>
                </a:lnTo>
                <a:lnTo>
                  <a:pt x="568" y="485"/>
                </a:lnTo>
                <a:lnTo>
                  <a:pt x="548" y="509"/>
                </a:lnTo>
                <a:lnTo>
                  <a:pt x="525" y="529"/>
                </a:lnTo>
                <a:lnTo>
                  <a:pt x="498" y="543"/>
                </a:lnTo>
                <a:lnTo>
                  <a:pt x="468" y="552"/>
                </a:lnTo>
                <a:lnTo>
                  <a:pt x="437" y="556"/>
                </a:lnTo>
                <a:lnTo>
                  <a:pt x="404" y="552"/>
                </a:lnTo>
                <a:lnTo>
                  <a:pt x="375" y="543"/>
                </a:lnTo>
                <a:lnTo>
                  <a:pt x="347" y="529"/>
                </a:lnTo>
                <a:lnTo>
                  <a:pt x="324" y="509"/>
                </a:lnTo>
                <a:lnTo>
                  <a:pt x="304" y="485"/>
                </a:lnTo>
                <a:lnTo>
                  <a:pt x="290" y="459"/>
                </a:lnTo>
                <a:lnTo>
                  <a:pt x="281" y="429"/>
                </a:lnTo>
                <a:lnTo>
                  <a:pt x="278" y="397"/>
                </a:lnTo>
                <a:lnTo>
                  <a:pt x="281" y="364"/>
                </a:lnTo>
                <a:lnTo>
                  <a:pt x="290" y="335"/>
                </a:lnTo>
                <a:lnTo>
                  <a:pt x="304" y="308"/>
                </a:lnTo>
                <a:lnTo>
                  <a:pt x="324" y="284"/>
                </a:lnTo>
                <a:lnTo>
                  <a:pt x="347" y="266"/>
                </a:lnTo>
                <a:lnTo>
                  <a:pt x="375" y="250"/>
                </a:lnTo>
                <a:lnTo>
                  <a:pt x="404" y="241"/>
                </a:lnTo>
                <a:lnTo>
                  <a:pt x="437" y="238"/>
                </a:lnTo>
                <a:close/>
                <a:moveTo>
                  <a:pt x="178" y="238"/>
                </a:moveTo>
                <a:lnTo>
                  <a:pt x="218" y="238"/>
                </a:lnTo>
                <a:lnTo>
                  <a:pt x="223" y="238"/>
                </a:lnTo>
                <a:lnTo>
                  <a:pt x="228" y="241"/>
                </a:lnTo>
                <a:lnTo>
                  <a:pt x="232" y="243"/>
                </a:lnTo>
                <a:lnTo>
                  <a:pt x="235" y="247"/>
                </a:lnTo>
                <a:lnTo>
                  <a:pt x="237" y="253"/>
                </a:lnTo>
                <a:lnTo>
                  <a:pt x="239" y="258"/>
                </a:lnTo>
                <a:lnTo>
                  <a:pt x="237" y="263"/>
                </a:lnTo>
                <a:lnTo>
                  <a:pt x="235" y="268"/>
                </a:lnTo>
                <a:lnTo>
                  <a:pt x="232" y="272"/>
                </a:lnTo>
                <a:lnTo>
                  <a:pt x="228" y="275"/>
                </a:lnTo>
                <a:lnTo>
                  <a:pt x="223" y="278"/>
                </a:lnTo>
                <a:lnTo>
                  <a:pt x="218" y="278"/>
                </a:lnTo>
                <a:lnTo>
                  <a:pt x="178" y="278"/>
                </a:lnTo>
                <a:lnTo>
                  <a:pt x="173" y="278"/>
                </a:lnTo>
                <a:lnTo>
                  <a:pt x="169" y="275"/>
                </a:lnTo>
                <a:lnTo>
                  <a:pt x="165" y="272"/>
                </a:lnTo>
                <a:lnTo>
                  <a:pt x="161" y="268"/>
                </a:lnTo>
                <a:lnTo>
                  <a:pt x="160" y="263"/>
                </a:lnTo>
                <a:lnTo>
                  <a:pt x="158" y="258"/>
                </a:lnTo>
                <a:lnTo>
                  <a:pt x="160" y="253"/>
                </a:lnTo>
                <a:lnTo>
                  <a:pt x="161" y="247"/>
                </a:lnTo>
                <a:lnTo>
                  <a:pt x="165" y="243"/>
                </a:lnTo>
                <a:lnTo>
                  <a:pt x="169" y="241"/>
                </a:lnTo>
                <a:lnTo>
                  <a:pt x="173" y="238"/>
                </a:lnTo>
                <a:lnTo>
                  <a:pt x="178" y="238"/>
                </a:lnTo>
                <a:close/>
                <a:moveTo>
                  <a:pt x="813" y="199"/>
                </a:moveTo>
                <a:lnTo>
                  <a:pt x="808" y="199"/>
                </a:lnTo>
                <a:lnTo>
                  <a:pt x="803" y="201"/>
                </a:lnTo>
                <a:lnTo>
                  <a:pt x="799" y="204"/>
                </a:lnTo>
                <a:lnTo>
                  <a:pt x="796" y="208"/>
                </a:lnTo>
                <a:lnTo>
                  <a:pt x="794" y="213"/>
                </a:lnTo>
                <a:lnTo>
                  <a:pt x="794" y="219"/>
                </a:lnTo>
                <a:lnTo>
                  <a:pt x="794" y="224"/>
                </a:lnTo>
                <a:lnTo>
                  <a:pt x="796" y="228"/>
                </a:lnTo>
                <a:lnTo>
                  <a:pt x="799" y="232"/>
                </a:lnTo>
                <a:lnTo>
                  <a:pt x="803" y="236"/>
                </a:lnTo>
                <a:lnTo>
                  <a:pt x="808" y="237"/>
                </a:lnTo>
                <a:lnTo>
                  <a:pt x="813" y="238"/>
                </a:lnTo>
                <a:lnTo>
                  <a:pt x="819" y="237"/>
                </a:lnTo>
                <a:lnTo>
                  <a:pt x="823" y="236"/>
                </a:lnTo>
                <a:lnTo>
                  <a:pt x="828" y="232"/>
                </a:lnTo>
                <a:lnTo>
                  <a:pt x="831" y="228"/>
                </a:lnTo>
                <a:lnTo>
                  <a:pt x="832" y="224"/>
                </a:lnTo>
                <a:lnTo>
                  <a:pt x="833" y="219"/>
                </a:lnTo>
                <a:lnTo>
                  <a:pt x="832" y="213"/>
                </a:lnTo>
                <a:lnTo>
                  <a:pt x="831" y="208"/>
                </a:lnTo>
                <a:lnTo>
                  <a:pt x="828" y="204"/>
                </a:lnTo>
                <a:lnTo>
                  <a:pt x="823" y="201"/>
                </a:lnTo>
                <a:lnTo>
                  <a:pt x="819" y="199"/>
                </a:lnTo>
                <a:lnTo>
                  <a:pt x="813" y="199"/>
                </a:lnTo>
                <a:close/>
                <a:moveTo>
                  <a:pt x="115" y="199"/>
                </a:moveTo>
                <a:lnTo>
                  <a:pt x="118" y="205"/>
                </a:lnTo>
                <a:lnTo>
                  <a:pt x="119" y="212"/>
                </a:lnTo>
                <a:lnTo>
                  <a:pt x="119" y="219"/>
                </a:lnTo>
                <a:lnTo>
                  <a:pt x="116" y="237"/>
                </a:lnTo>
                <a:lnTo>
                  <a:pt x="107" y="254"/>
                </a:lnTo>
                <a:lnTo>
                  <a:pt x="94" y="266"/>
                </a:lnTo>
                <a:lnTo>
                  <a:pt x="78" y="275"/>
                </a:lnTo>
                <a:lnTo>
                  <a:pt x="60" y="278"/>
                </a:lnTo>
                <a:lnTo>
                  <a:pt x="52" y="278"/>
                </a:lnTo>
                <a:lnTo>
                  <a:pt x="46" y="276"/>
                </a:lnTo>
                <a:lnTo>
                  <a:pt x="39" y="274"/>
                </a:lnTo>
                <a:lnTo>
                  <a:pt x="39" y="519"/>
                </a:lnTo>
                <a:lnTo>
                  <a:pt x="46" y="518"/>
                </a:lnTo>
                <a:lnTo>
                  <a:pt x="52" y="517"/>
                </a:lnTo>
                <a:lnTo>
                  <a:pt x="60" y="515"/>
                </a:lnTo>
                <a:lnTo>
                  <a:pt x="78" y="519"/>
                </a:lnTo>
                <a:lnTo>
                  <a:pt x="94" y="527"/>
                </a:lnTo>
                <a:lnTo>
                  <a:pt x="107" y="540"/>
                </a:lnTo>
                <a:lnTo>
                  <a:pt x="116" y="556"/>
                </a:lnTo>
                <a:lnTo>
                  <a:pt x="119" y="576"/>
                </a:lnTo>
                <a:lnTo>
                  <a:pt x="119" y="582"/>
                </a:lnTo>
                <a:lnTo>
                  <a:pt x="118" y="589"/>
                </a:lnTo>
                <a:lnTo>
                  <a:pt x="115" y="596"/>
                </a:lnTo>
                <a:lnTo>
                  <a:pt x="757" y="596"/>
                </a:lnTo>
                <a:lnTo>
                  <a:pt x="756" y="589"/>
                </a:lnTo>
                <a:lnTo>
                  <a:pt x="754" y="582"/>
                </a:lnTo>
                <a:lnTo>
                  <a:pt x="754" y="576"/>
                </a:lnTo>
                <a:lnTo>
                  <a:pt x="757" y="556"/>
                </a:lnTo>
                <a:lnTo>
                  <a:pt x="765" y="540"/>
                </a:lnTo>
                <a:lnTo>
                  <a:pt x="778" y="527"/>
                </a:lnTo>
                <a:lnTo>
                  <a:pt x="795" y="519"/>
                </a:lnTo>
                <a:lnTo>
                  <a:pt x="813" y="515"/>
                </a:lnTo>
                <a:lnTo>
                  <a:pt x="820" y="517"/>
                </a:lnTo>
                <a:lnTo>
                  <a:pt x="827" y="518"/>
                </a:lnTo>
                <a:lnTo>
                  <a:pt x="833" y="519"/>
                </a:lnTo>
                <a:lnTo>
                  <a:pt x="833" y="274"/>
                </a:lnTo>
                <a:lnTo>
                  <a:pt x="827" y="276"/>
                </a:lnTo>
                <a:lnTo>
                  <a:pt x="820" y="278"/>
                </a:lnTo>
                <a:lnTo>
                  <a:pt x="813" y="278"/>
                </a:lnTo>
                <a:lnTo>
                  <a:pt x="795" y="275"/>
                </a:lnTo>
                <a:lnTo>
                  <a:pt x="778" y="266"/>
                </a:lnTo>
                <a:lnTo>
                  <a:pt x="765" y="254"/>
                </a:lnTo>
                <a:lnTo>
                  <a:pt x="757" y="237"/>
                </a:lnTo>
                <a:lnTo>
                  <a:pt x="754" y="219"/>
                </a:lnTo>
                <a:lnTo>
                  <a:pt x="754" y="212"/>
                </a:lnTo>
                <a:lnTo>
                  <a:pt x="756" y="205"/>
                </a:lnTo>
                <a:lnTo>
                  <a:pt x="757" y="199"/>
                </a:lnTo>
                <a:lnTo>
                  <a:pt x="115" y="199"/>
                </a:lnTo>
                <a:close/>
                <a:moveTo>
                  <a:pt x="60" y="199"/>
                </a:moveTo>
                <a:lnTo>
                  <a:pt x="55" y="199"/>
                </a:lnTo>
                <a:lnTo>
                  <a:pt x="49" y="201"/>
                </a:lnTo>
                <a:lnTo>
                  <a:pt x="46" y="204"/>
                </a:lnTo>
                <a:lnTo>
                  <a:pt x="42" y="208"/>
                </a:lnTo>
                <a:lnTo>
                  <a:pt x="40" y="213"/>
                </a:lnTo>
                <a:lnTo>
                  <a:pt x="39" y="219"/>
                </a:lnTo>
                <a:lnTo>
                  <a:pt x="40" y="224"/>
                </a:lnTo>
                <a:lnTo>
                  <a:pt x="42" y="228"/>
                </a:lnTo>
                <a:lnTo>
                  <a:pt x="46" y="232"/>
                </a:lnTo>
                <a:lnTo>
                  <a:pt x="49" y="236"/>
                </a:lnTo>
                <a:lnTo>
                  <a:pt x="55" y="237"/>
                </a:lnTo>
                <a:lnTo>
                  <a:pt x="60" y="238"/>
                </a:lnTo>
                <a:lnTo>
                  <a:pt x="65" y="237"/>
                </a:lnTo>
                <a:lnTo>
                  <a:pt x="69" y="236"/>
                </a:lnTo>
                <a:lnTo>
                  <a:pt x="73" y="232"/>
                </a:lnTo>
                <a:lnTo>
                  <a:pt x="77" y="228"/>
                </a:lnTo>
                <a:lnTo>
                  <a:pt x="78" y="224"/>
                </a:lnTo>
                <a:lnTo>
                  <a:pt x="80" y="219"/>
                </a:lnTo>
                <a:lnTo>
                  <a:pt x="78" y="213"/>
                </a:lnTo>
                <a:lnTo>
                  <a:pt x="77" y="208"/>
                </a:lnTo>
                <a:lnTo>
                  <a:pt x="73" y="204"/>
                </a:lnTo>
                <a:lnTo>
                  <a:pt x="69" y="201"/>
                </a:lnTo>
                <a:lnTo>
                  <a:pt x="65" y="199"/>
                </a:lnTo>
                <a:lnTo>
                  <a:pt x="60" y="199"/>
                </a:lnTo>
                <a:close/>
                <a:moveTo>
                  <a:pt x="39" y="158"/>
                </a:moveTo>
                <a:lnTo>
                  <a:pt x="833" y="158"/>
                </a:lnTo>
                <a:lnTo>
                  <a:pt x="849" y="162"/>
                </a:lnTo>
                <a:lnTo>
                  <a:pt x="861" y="170"/>
                </a:lnTo>
                <a:lnTo>
                  <a:pt x="870" y="183"/>
                </a:lnTo>
                <a:lnTo>
                  <a:pt x="873" y="199"/>
                </a:lnTo>
                <a:lnTo>
                  <a:pt x="873" y="596"/>
                </a:lnTo>
                <a:lnTo>
                  <a:pt x="870" y="611"/>
                </a:lnTo>
                <a:lnTo>
                  <a:pt x="861" y="623"/>
                </a:lnTo>
                <a:lnTo>
                  <a:pt x="849" y="632"/>
                </a:lnTo>
                <a:lnTo>
                  <a:pt x="833" y="635"/>
                </a:lnTo>
                <a:lnTo>
                  <a:pt x="39" y="635"/>
                </a:lnTo>
                <a:lnTo>
                  <a:pt x="25" y="632"/>
                </a:lnTo>
                <a:lnTo>
                  <a:pt x="11" y="623"/>
                </a:lnTo>
                <a:lnTo>
                  <a:pt x="4" y="611"/>
                </a:lnTo>
                <a:lnTo>
                  <a:pt x="0" y="596"/>
                </a:lnTo>
                <a:lnTo>
                  <a:pt x="0" y="199"/>
                </a:lnTo>
                <a:lnTo>
                  <a:pt x="4" y="183"/>
                </a:lnTo>
                <a:lnTo>
                  <a:pt x="11" y="170"/>
                </a:lnTo>
                <a:lnTo>
                  <a:pt x="25" y="162"/>
                </a:lnTo>
                <a:lnTo>
                  <a:pt x="39" y="158"/>
                </a:lnTo>
                <a:close/>
                <a:moveTo>
                  <a:pt x="99" y="79"/>
                </a:moveTo>
                <a:lnTo>
                  <a:pt x="774" y="79"/>
                </a:lnTo>
                <a:lnTo>
                  <a:pt x="779" y="81"/>
                </a:lnTo>
                <a:lnTo>
                  <a:pt x="783" y="82"/>
                </a:lnTo>
                <a:lnTo>
                  <a:pt x="787" y="84"/>
                </a:lnTo>
                <a:lnTo>
                  <a:pt x="791" y="88"/>
                </a:lnTo>
                <a:lnTo>
                  <a:pt x="792" y="94"/>
                </a:lnTo>
                <a:lnTo>
                  <a:pt x="794" y="99"/>
                </a:lnTo>
                <a:lnTo>
                  <a:pt x="792" y="104"/>
                </a:lnTo>
                <a:lnTo>
                  <a:pt x="791" y="109"/>
                </a:lnTo>
                <a:lnTo>
                  <a:pt x="787" y="113"/>
                </a:lnTo>
                <a:lnTo>
                  <a:pt x="783" y="116"/>
                </a:lnTo>
                <a:lnTo>
                  <a:pt x="779" y="119"/>
                </a:lnTo>
                <a:lnTo>
                  <a:pt x="774" y="119"/>
                </a:lnTo>
                <a:lnTo>
                  <a:pt x="99" y="119"/>
                </a:lnTo>
                <a:lnTo>
                  <a:pt x="94" y="119"/>
                </a:lnTo>
                <a:lnTo>
                  <a:pt x="89" y="116"/>
                </a:lnTo>
                <a:lnTo>
                  <a:pt x="85" y="113"/>
                </a:lnTo>
                <a:lnTo>
                  <a:pt x="82" y="109"/>
                </a:lnTo>
                <a:lnTo>
                  <a:pt x="80" y="104"/>
                </a:lnTo>
                <a:lnTo>
                  <a:pt x="80" y="99"/>
                </a:lnTo>
                <a:lnTo>
                  <a:pt x="80" y="94"/>
                </a:lnTo>
                <a:lnTo>
                  <a:pt x="82" y="88"/>
                </a:lnTo>
                <a:lnTo>
                  <a:pt x="85" y="84"/>
                </a:lnTo>
                <a:lnTo>
                  <a:pt x="89" y="82"/>
                </a:lnTo>
                <a:lnTo>
                  <a:pt x="94" y="81"/>
                </a:lnTo>
                <a:lnTo>
                  <a:pt x="99" y="79"/>
                </a:lnTo>
                <a:close/>
                <a:moveTo>
                  <a:pt x="178" y="0"/>
                </a:moveTo>
                <a:lnTo>
                  <a:pt x="694" y="0"/>
                </a:lnTo>
                <a:lnTo>
                  <a:pt x="699" y="0"/>
                </a:lnTo>
                <a:lnTo>
                  <a:pt x="705" y="3"/>
                </a:lnTo>
                <a:lnTo>
                  <a:pt x="708" y="6"/>
                </a:lnTo>
                <a:lnTo>
                  <a:pt x="711" y="10"/>
                </a:lnTo>
                <a:lnTo>
                  <a:pt x="714" y="15"/>
                </a:lnTo>
                <a:lnTo>
                  <a:pt x="714" y="20"/>
                </a:lnTo>
                <a:lnTo>
                  <a:pt x="714" y="25"/>
                </a:lnTo>
                <a:lnTo>
                  <a:pt x="711" y="29"/>
                </a:lnTo>
                <a:lnTo>
                  <a:pt x="708" y="33"/>
                </a:lnTo>
                <a:lnTo>
                  <a:pt x="705" y="37"/>
                </a:lnTo>
                <a:lnTo>
                  <a:pt x="699" y="39"/>
                </a:lnTo>
                <a:lnTo>
                  <a:pt x="694" y="40"/>
                </a:lnTo>
                <a:lnTo>
                  <a:pt x="178" y="40"/>
                </a:lnTo>
                <a:lnTo>
                  <a:pt x="173" y="39"/>
                </a:lnTo>
                <a:lnTo>
                  <a:pt x="169" y="37"/>
                </a:lnTo>
                <a:lnTo>
                  <a:pt x="165" y="33"/>
                </a:lnTo>
                <a:lnTo>
                  <a:pt x="161" y="29"/>
                </a:lnTo>
                <a:lnTo>
                  <a:pt x="160" y="25"/>
                </a:lnTo>
                <a:lnTo>
                  <a:pt x="158" y="20"/>
                </a:lnTo>
                <a:lnTo>
                  <a:pt x="160" y="15"/>
                </a:lnTo>
                <a:lnTo>
                  <a:pt x="161" y="10"/>
                </a:lnTo>
                <a:lnTo>
                  <a:pt x="165" y="6"/>
                </a:lnTo>
                <a:lnTo>
                  <a:pt x="169" y="3"/>
                </a:lnTo>
                <a:lnTo>
                  <a:pt x="173" y="0"/>
                </a:lnTo>
                <a:lnTo>
                  <a:pt x="17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3" name="Freeform 21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70262" y="1597284"/>
            <a:ext cx="445497" cy="284337"/>
          </a:xfrm>
          <a:custGeom>
            <a:avLst/>
            <a:gdLst>
              <a:gd name="T0" fmla="*/ 631 w 868"/>
              <a:gd name="T1" fmla="*/ 495 h 554"/>
              <a:gd name="T2" fmla="*/ 656 w 868"/>
              <a:gd name="T3" fmla="*/ 515 h 554"/>
              <a:gd name="T4" fmla="*/ 668 w 868"/>
              <a:gd name="T5" fmla="*/ 484 h 554"/>
              <a:gd name="T6" fmla="*/ 48 w 868"/>
              <a:gd name="T7" fmla="*/ 478 h 554"/>
              <a:gd name="T8" fmla="*/ 44 w 868"/>
              <a:gd name="T9" fmla="*/ 509 h 554"/>
              <a:gd name="T10" fmla="*/ 76 w 868"/>
              <a:gd name="T11" fmla="*/ 505 h 554"/>
              <a:gd name="T12" fmla="*/ 64 w 868"/>
              <a:gd name="T13" fmla="*/ 475 h 554"/>
              <a:gd name="T14" fmla="*/ 552 w 868"/>
              <a:gd name="T15" fmla="*/ 450 h 554"/>
              <a:gd name="T16" fmla="*/ 532 w 868"/>
              <a:gd name="T17" fmla="*/ 475 h 554"/>
              <a:gd name="T18" fmla="*/ 514 w 868"/>
              <a:gd name="T19" fmla="*/ 450 h 554"/>
              <a:gd name="T20" fmla="*/ 367 w 868"/>
              <a:gd name="T21" fmla="*/ 350 h 554"/>
              <a:gd name="T22" fmla="*/ 388 w 868"/>
              <a:gd name="T23" fmla="*/ 373 h 554"/>
              <a:gd name="T24" fmla="*/ 365 w 868"/>
              <a:gd name="T25" fmla="*/ 399 h 554"/>
              <a:gd name="T26" fmla="*/ 333 w 868"/>
              <a:gd name="T27" fmla="*/ 310 h 554"/>
              <a:gd name="T28" fmla="*/ 328 w 868"/>
              <a:gd name="T29" fmla="*/ 280 h 554"/>
              <a:gd name="T30" fmla="*/ 341 w 868"/>
              <a:gd name="T31" fmla="*/ 253 h 554"/>
              <a:gd name="T32" fmla="*/ 303 w 868"/>
              <a:gd name="T33" fmla="*/ 278 h 554"/>
              <a:gd name="T34" fmla="*/ 307 w 868"/>
              <a:gd name="T35" fmla="*/ 322 h 554"/>
              <a:gd name="T36" fmla="*/ 345 w 868"/>
              <a:gd name="T37" fmla="*/ 399 h 554"/>
              <a:gd name="T38" fmla="*/ 295 w 868"/>
              <a:gd name="T39" fmla="*/ 368 h 554"/>
              <a:gd name="T40" fmla="*/ 321 w 868"/>
              <a:gd name="T41" fmla="*/ 414 h 554"/>
              <a:gd name="T42" fmla="*/ 365 w 868"/>
              <a:gd name="T43" fmla="*/ 420 h 554"/>
              <a:gd name="T44" fmla="*/ 406 w 868"/>
              <a:gd name="T45" fmla="*/ 398 h 554"/>
              <a:gd name="T46" fmla="*/ 406 w 868"/>
              <a:gd name="T47" fmla="*/ 344 h 554"/>
              <a:gd name="T48" fmla="*/ 365 w 868"/>
              <a:gd name="T49" fmla="*/ 274 h 554"/>
              <a:gd name="T50" fmla="*/ 410 w 868"/>
              <a:gd name="T51" fmla="*/ 296 h 554"/>
              <a:gd name="T52" fmla="*/ 388 w 868"/>
              <a:gd name="T53" fmla="*/ 259 h 554"/>
              <a:gd name="T54" fmla="*/ 387 w 868"/>
              <a:gd name="T55" fmla="*/ 202 h 554"/>
              <a:gd name="T56" fmla="*/ 489 w 868"/>
              <a:gd name="T57" fmla="*/ 368 h 554"/>
              <a:gd name="T58" fmla="*/ 323 w 868"/>
              <a:gd name="T59" fmla="*/ 471 h 554"/>
              <a:gd name="T60" fmla="*/ 219 w 868"/>
              <a:gd name="T61" fmla="*/ 305 h 554"/>
              <a:gd name="T62" fmla="*/ 176 w 868"/>
              <a:gd name="T63" fmla="*/ 198 h 554"/>
              <a:gd name="T64" fmla="*/ 196 w 868"/>
              <a:gd name="T65" fmla="*/ 224 h 554"/>
              <a:gd name="T66" fmla="*/ 167 w 868"/>
              <a:gd name="T67" fmla="*/ 236 h 554"/>
              <a:gd name="T68" fmla="*/ 163 w 868"/>
              <a:gd name="T69" fmla="*/ 204 h 554"/>
              <a:gd name="T70" fmla="*/ 637 w 868"/>
              <a:gd name="T71" fmla="*/ 165 h 554"/>
              <a:gd name="T72" fmla="*/ 641 w 868"/>
              <a:gd name="T73" fmla="*/ 195 h 554"/>
              <a:gd name="T74" fmla="*/ 669 w 868"/>
              <a:gd name="T75" fmla="*/ 183 h 554"/>
              <a:gd name="T76" fmla="*/ 651 w 868"/>
              <a:gd name="T77" fmla="*/ 158 h 554"/>
              <a:gd name="T78" fmla="*/ 94 w 868"/>
              <a:gd name="T79" fmla="*/ 227 h 554"/>
              <a:gd name="T80" fmla="*/ 45 w 868"/>
              <a:gd name="T81" fmla="*/ 437 h 554"/>
              <a:gd name="T82" fmla="*/ 117 w 868"/>
              <a:gd name="T83" fmla="*/ 495 h 554"/>
              <a:gd name="T84" fmla="*/ 592 w 868"/>
              <a:gd name="T85" fmla="*/ 495 h 554"/>
              <a:gd name="T86" fmla="*/ 664 w 868"/>
              <a:gd name="T87" fmla="*/ 437 h 554"/>
              <a:gd name="T88" fmla="*/ 616 w 868"/>
              <a:gd name="T89" fmla="*/ 227 h 554"/>
              <a:gd name="T90" fmla="*/ 113 w 868"/>
              <a:gd name="T91" fmla="*/ 158 h 554"/>
              <a:gd name="T92" fmla="*/ 39 w 868"/>
              <a:gd name="T93" fmla="*/ 178 h 554"/>
              <a:gd name="T94" fmla="*/ 64 w 868"/>
              <a:gd name="T95" fmla="*/ 198 h 554"/>
              <a:gd name="T96" fmla="*/ 76 w 868"/>
              <a:gd name="T97" fmla="*/ 169 h 554"/>
              <a:gd name="T98" fmla="*/ 686 w 868"/>
              <a:gd name="T99" fmla="*/ 122 h 554"/>
              <a:gd name="T100" fmla="*/ 686 w 868"/>
              <a:gd name="T101" fmla="*/ 551 h 554"/>
              <a:gd name="T102" fmla="*/ 0 w 868"/>
              <a:gd name="T103" fmla="*/ 158 h 554"/>
              <a:gd name="T104" fmla="*/ 845 w 868"/>
              <a:gd name="T105" fmla="*/ 4 h 554"/>
              <a:gd name="T106" fmla="*/ 845 w 868"/>
              <a:gd name="T107" fmla="*/ 432 h 554"/>
              <a:gd name="T108" fmla="*/ 750 w 868"/>
              <a:gd name="T109" fmla="*/ 422 h 554"/>
              <a:gd name="T110" fmla="*/ 770 w 868"/>
              <a:gd name="T111" fmla="*/ 395 h 554"/>
              <a:gd name="T112" fmla="*/ 191 w 868"/>
              <a:gd name="T113" fmla="*/ 73 h 554"/>
              <a:gd name="T114" fmla="*/ 159 w 868"/>
              <a:gd name="T115" fmla="*/ 69 h 554"/>
              <a:gd name="T116" fmla="*/ 197 w 868"/>
              <a:gd name="T117"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8" h="554">
                <a:moveTo>
                  <a:pt x="651" y="475"/>
                </a:moveTo>
                <a:lnTo>
                  <a:pt x="646" y="475"/>
                </a:lnTo>
                <a:lnTo>
                  <a:pt x="641" y="478"/>
                </a:lnTo>
                <a:lnTo>
                  <a:pt x="637" y="481"/>
                </a:lnTo>
                <a:lnTo>
                  <a:pt x="634" y="484"/>
                </a:lnTo>
                <a:lnTo>
                  <a:pt x="631" y="490"/>
                </a:lnTo>
                <a:lnTo>
                  <a:pt x="631" y="495"/>
                </a:lnTo>
                <a:lnTo>
                  <a:pt x="631" y="500"/>
                </a:lnTo>
                <a:lnTo>
                  <a:pt x="634" y="505"/>
                </a:lnTo>
                <a:lnTo>
                  <a:pt x="637" y="509"/>
                </a:lnTo>
                <a:lnTo>
                  <a:pt x="641" y="512"/>
                </a:lnTo>
                <a:lnTo>
                  <a:pt x="646" y="515"/>
                </a:lnTo>
                <a:lnTo>
                  <a:pt x="651" y="515"/>
                </a:lnTo>
                <a:lnTo>
                  <a:pt x="656" y="515"/>
                </a:lnTo>
                <a:lnTo>
                  <a:pt x="661" y="512"/>
                </a:lnTo>
                <a:lnTo>
                  <a:pt x="665" y="509"/>
                </a:lnTo>
                <a:lnTo>
                  <a:pt x="668" y="505"/>
                </a:lnTo>
                <a:lnTo>
                  <a:pt x="669" y="500"/>
                </a:lnTo>
                <a:lnTo>
                  <a:pt x="671" y="495"/>
                </a:lnTo>
                <a:lnTo>
                  <a:pt x="669" y="490"/>
                </a:lnTo>
                <a:lnTo>
                  <a:pt x="668" y="484"/>
                </a:lnTo>
                <a:lnTo>
                  <a:pt x="665" y="481"/>
                </a:lnTo>
                <a:lnTo>
                  <a:pt x="661" y="478"/>
                </a:lnTo>
                <a:lnTo>
                  <a:pt x="656" y="475"/>
                </a:lnTo>
                <a:lnTo>
                  <a:pt x="651" y="475"/>
                </a:lnTo>
                <a:close/>
                <a:moveTo>
                  <a:pt x="59" y="475"/>
                </a:moveTo>
                <a:lnTo>
                  <a:pt x="53" y="475"/>
                </a:lnTo>
                <a:lnTo>
                  <a:pt x="48" y="478"/>
                </a:lnTo>
                <a:lnTo>
                  <a:pt x="44" y="481"/>
                </a:lnTo>
                <a:lnTo>
                  <a:pt x="42" y="484"/>
                </a:lnTo>
                <a:lnTo>
                  <a:pt x="39" y="490"/>
                </a:lnTo>
                <a:lnTo>
                  <a:pt x="39" y="495"/>
                </a:lnTo>
                <a:lnTo>
                  <a:pt x="39" y="500"/>
                </a:lnTo>
                <a:lnTo>
                  <a:pt x="42" y="505"/>
                </a:lnTo>
                <a:lnTo>
                  <a:pt x="44" y="509"/>
                </a:lnTo>
                <a:lnTo>
                  <a:pt x="48" y="512"/>
                </a:lnTo>
                <a:lnTo>
                  <a:pt x="53" y="515"/>
                </a:lnTo>
                <a:lnTo>
                  <a:pt x="59" y="515"/>
                </a:lnTo>
                <a:lnTo>
                  <a:pt x="64" y="515"/>
                </a:lnTo>
                <a:lnTo>
                  <a:pt x="68" y="512"/>
                </a:lnTo>
                <a:lnTo>
                  <a:pt x="73" y="509"/>
                </a:lnTo>
                <a:lnTo>
                  <a:pt x="76" y="505"/>
                </a:lnTo>
                <a:lnTo>
                  <a:pt x="77" y="500"/>
                </a:lnTo>
                <a:lnTo>
                  <a:pt x="78" y="495"/>
                </a:lnTo>
                <a:lnTo>
                  <a:pt x="77" y="490"/>
                </a:lnTo>
                <a:lnTo>
                  <a:pt x="76" y="484"/>
                </a:lnTo>
                <a:lnTo>
                  <a:pt x="73" y="481"/>
                </a:lnTo>
                <a:lnTo>
                  <a:pt x="68" y="478"/>
                </a:lnTo>
                <a:lnTo>
                  <a:pt x="64" y="475"/>
                </a:lnTo>
                <a:lnTo>
                  <a:pt x="59" y="475"/>
                </a:lnTo>
                <a:close/>
                <a:moveTo>
                  <a:pt x="532" y="436"/>
                </a:moveTo>
                <a:lnTo>
                  <a:pt x="537" y="436"/>
                </a:lnTo>
                <a:lnTo>
                  <a:pt x="542" y="439"/>
                </a:lnTo>
                <a:lnTo>
                  <a:pt x="546" y="441"/>
                </a:lnTo>
                <a:lnTo>
                  <a:pt x="549" y="445"/>
                </a:lnTo>
                <a:lnTo>
                  <a:pt x="552" y="450"/>
                </a:lnTo>
                <a:lnTo>
                  <a:pt x="552" y="456"/>
                </a:lnTo>
                <a:lnTo>
                  <a:pt x="552" y="461"/>
                </a:lnTo>
                <a:lnTo>
                  <a:pt x="549" y="465"/>
                </a:lnTo>
                <a:lnTo>
                  <a:pt x="546" y="469"/>
                </a:lnTo>
                <a:lnTo>
                  <a:pt x="542" y="473"/>
                </a:lnTo>
                <a:lnTo>
                  <a:pt x="537" y="474"/>
                </a:lnTo>
                <a:lnTo>
                  <a:pt x="532" y="475"/>
                </a:lnTo>
                <a:lnTo>
                  <a:pt x="527" y="474"/>
                </a:lnTo>
                <a:lnTo>
                  <a:pt x="523" y="473"/>
                </a:lnTo>
                <a:lnTo>
                  <a:pt x="519" y="469"/>
                </a:lnTo>
                <a:lnTo>
                  <a:pt x="515" y="465"/>
                </a:lnTo>
                <a:lnTo>
                  <a:pt x="514" y="461"/>
                </a:lnTo>
                <a:lnTo>
                  <a:pt x="512" y="456"/>
                </a:lnTo>
                <a:lnTo>
                  <a:pt x="514" y="450"/>
                </a:lnTo>
                <a:lnTo>
                  <a:pt x="515" y="445"/>
                </a:lnTo>
                <a:lnTo>
                  <a:pt x="519" y="441"/>
                </a:lnTo>
                <a:lnTo>
                  <a:pt x="523" y="439"/>
                </a:lnTo>
                <a:lnTo>
                  <a:pt x="527" y="436"/>
                </a:lnTo>
                <a:lnTo>
                  <a:pt x="532" y="436"/>
                </a:lnTo>
                <a:close/>
                <a:moveTo>
                  <a:pt x="365" y="348"/>
                </a:moveTo>
                <a:lnTo>
                  <a:pt x="367" y="350"/>
                </a:lnTo>
                <a:lnTo>
                  <a:pt x="370" y="351"/>
                </a:lnTo>
                <a:lnTo>
                  <a:pt x="375" y="354"/>
                </a:lnTo>
                <a:lnTo>
                  <a:pt x="379" y="356"/>
                </a:lnTo>
                <a:lnTo>
                  <a:pt x="383" y="359"/>
                </a:lnTo>
                <a:lnTo>
                  <a:pt x="386" y="363"/>
                </a:lnTo>
                <a:lnTo>
                  <a:pt x="388" y="368"/>
                </a:lnTo>
                <a:lnTo>
                  <a:pt x="388" y="373"/>
                </a:lnTo>
                <a:lnTo>
                  <a:pt x="388" y="380"/>
                </a:lnTo>
                <a:lnTo>
                  <a:pt x="386" y="385"/>
                </a:lnTo>
                <a:lnTo>
                  <a:pt x="384" y="389"/>
                </a:lnTo>
                <a:lnTo>
                  <a:pt x="380" y="393"/>
                </a:lnTo>
                <a:lnTo>
                  <a:pt x="376" y="395"/>
                </a:lnTo>
                <a:lnTo>
                  <a:pt x="371" y="398"/>
                </a:lnTo>
                <a:lnTo>
                  <a:pt x="365" y="399"/>
                </a:lnTo>
                <a:lnTo>
                  <a:pt x="365" y="348"/>
                </a:lnTo>
                <a:close/>
                <a:moveTo>
                  <a:pt x="345" y="274"/>
                </a:moveTo>
                <a:lnTo>
                  <a:pt x="345" y="317"/>
                </a:lnTo>
                <a:lnTo>
                  <a:pt x="344" y="316"/>
                </a:lnTo>
                <a:lnTo>
                  <a:pt x="341" y="314"/>
                </a:lnTo>
                <a:lnTo>
                  <a:pt x="337" y="313"/>
                </a:lnTo>
                <a:lnTo>
                  <a:pt x="333" y="310"/>
                </a:lnTo>
                <a:lnTo>
                  <a:pt x="329" y="308"/>
                </a:lnTo>
                <a:lnTo>
                  <a:pt x="327" y="304"/>
                </a:lnTo>
                <a:lnTo>
                  <a:pt x="325" y="300"/>
                </a:lnTo>
                <a:lnTo>
                  <a:pt x="324" y="295"/>
                </a:lnTo>
                <a:lnTo>
                  <a:pt x="325" y="289"/>
                </a:lnTo>
                <a:lnTo>
                  <a:pt x="327" y="284"/>
                </a:lnTo>
                <a:lnTo>
                  <a:pt x="328" y="280"/>
                </a:lnTo>
                <a:lnTo>
                  <a:pt x="332" y="278"/>
                </a:lnTo>
                <a:lnTo>
                  <a:pt x="336" y="275"/>
                </a:lnTo>
                <a:lnTo>
                  <a:pt x="340" y="274"/>
                </a:lnTo>
                <a:lnTo>
                  <a:pt x="345" y="274"/>
                </a:lnTo>
                <a:close/>
                <a:moveTo>
                  <a:pt x="345" y="238"/>
                </a:moveTo>
                <a:lnTo>
                  <a:pt x="345" y="253"/>
                </a:lnTo>
                <a:lnTo>
                  <a:pt x="341" y="253"/>
                </a:lnTo>
                <a:lnTo>
                  <a:pt x="336" y="254"/>
                </a:lnTo>
                <a:lnTo>
                  <a:pt x="331" y="255"/>
                </a:lnTo>
                <a:lnTo>
                  <a:pt x="321" y="259"/>
                </a:lnTo>
                <a:lnTo>
                  <a:pt x="315" y="264"/>
                </a:lnTo>
                <a:lnTo>
                  <a:pt x="310" y="268"/>
                </a:lnTo>
                <a:lnTo>
                  <a:pt x="306" y="272"/>
                </a:lnTo>
                <a:lnTo>
                  <a:pt x="303" y="278"/>
                </a:lnTo>
                <a:lnTo>
                  <a:pt x="301" y="283"/>
                </a:lnTo>
                <a:lnTo>
                  <a:pt x="299" y="289"/>
                </a:lnTo>
                <a:lnTo>
                  <a:pt x="299" y="296"/>
                </a:lnTo>
                <a:lnTo>
                  <a:pt x="299" y="304"/>
                </a:lnTo>
                <a:lnTo>
                  <a:pt x="301" y="312"/>
                </a:lnTo>
                <a:lnTo>
                  <a:pt x="303" y="317"/>
                </a:lnTo>
                <a:lnTo>
                  <a:pt x="307" y="322"/>
                </a:lnTo>
                <a:lnTo>
                  <a:pt x="311" y="327"/>
                </a:lnTo>
                <a:lnTo>
                  <a:pt x="315" y="331"/>
                </a:lnTo>
                <a:lnTo>
                  <a:pt x="323" y="337"/>
                </a:lnTo>
                <a:lnTo>
                  <a:pt x="332" y="340"/>
                </a:lnTo>
                <a:lnTo>
                  <a:pt x="338" y="343"/>
                </a:lnTo>
                <a:lnTo>
                  <a:pt x="345" y="344"/>
                </a:lnTo>
                <a:lnTo>
                  <a:pt x="345" y="399"/>
                </a:lnTo>
                <a:lnTo>
                  <a:pt x="340" y="398"/>
                </a:lnTo>
                <a:lnTo>
                  <a:pt x="335" y="397"/>
                </a:lnTo>
                <a:lnTo>
                  <a:pt x="331" y="394"/>
                </a:lnTo>
                <a:lnTo>
                  <a:pt x="328" y="392"/>
                </a:lnTo>
                <a:lnTo>
                  <a:pt x="323" y="381"/>
                </a:lnTo>
                <a:lnTo>
                  <a:pt x="321" y="368"/>
                </a:lnTo>
                <a:lnTo>
                  <a:pt x="295" y="368"/>
                </a:lnTo>
                <a:lnTo>
                  <a:pt x="297" y="380"/>
                </a:lnTo>
                <a:lnTo>
                  <a:pt x="299" y="390"/>
                </a:lnTo>
                <a:lnTo>
                  <a:pt x="302" y="395"/>
                </a:lnTo>
                <a:lnTo>
                  <a:pt x="306" y="402"/>
                </a:lnTo>
                <a:lnTo>
                  <a:pt x="311" y="406"/>
                </a:lnTo>
                <a:lnTo>
                  <a:pt x="315" y="410"/>
                </a:lnTo>
                <a:lnTo>
                  <a:pt x="321" y="414"/>
                </a:lnTo>
                <a:lnTo>
                  <a:pt x="328" y="416"/>
                </a:lnTo>
                <a:lnTo>
                  <a:pt x="333" y="418"/>
                </a:lnTo>
                <a:lnTo>
                  <a:pt x="340" y="419"/>
                </a:lnTo>
                <a:lnTo>
                  <a:pt x="345" y="420"/>
                </a:lnTo>
                <a:lnTo>
                  <a:pt x="345" y="436"/>
                </a:lnTo>
                <a:lnTo>
                  <a:pt x="365" y="436"/>
                </a:lnTo>
                <a:lnTo>
                  <a:pt x="365" y="420"/>
                </a:lnTo>
                <a:lnTo>
                  <a:pt x="374" y="419"/>
                </a:lnTo>
                <a:lnTo>
                  <a:pt x="382" y="416"/>
                </a:lnTo>
                <a:lnTo>
                  <a:pt x="388" y="414"/>
                </a:lnTo>
                <a:lnTo>
                  <a:pt x="393" y="411"/>
                </a:lnTo>
                <a:lnTo>
                  <a:pt x="399" y="407"/>
                </a:lnTo>
                <a:lnTo>
                  <a:pt x="403" y="403"/>
                </a:lnTo>
                <a:lnTo>
                  <a:pt x="406" y="398"/>
                </a:lnTo>
                <a:lnTo>
                  <a:pt x="410" y="392"/>
                </a:lnTo>
                <a:lnTo>
                  <a:pt x="413" y="381"/>
                </a:lnTo>
                <a:lnTo>
                  <a:pt x="414" y="369"/>
                </a:lnTo>
                <a:lnTo>
                  <a:pt x="413" y="363"/>
                </a:lnTo>
                <a:lnTo>
                  <a:pt x="412" y="355"/>
                </a:lnTo>
                <a:lnTo>
                  <a:pt x="409" y="350"/>
                </a:lnTo>
                <a:lnTo>
                  <a:pt x="406" y="344"/>
                </a:lnTo>
                <a:lnTo>
                  <a:pt x="403" y="339"/>
                </a:lnTo>
                <a:lnTo>
                  <a:pt x="397" y="335"/>
                </a:lnTo>
                <a:lnTo>
                  <a:pt x="389" y="330"/>
                </a:lnTo>
                <a:lnTo>
                  <a:pt x="380" y="326"/>
                </a:lnTo>
                <a:lnTo>
                  <a:pt x="372" y="323"/>
                </a:lnTo>
                <a:lnTo>
                  <a:pt x="365" y="321"/>
                </a:lnTo>
                <a:lnTo>
                  <a:pt x="365" y="274"/>
                </a:lnTo>
                <a:lnTo>
                  <a:pt x="370" y="274"/>
                </a:lnTo>
                <a:lnTo>
                  <a:pt x="375" y="276"/>
                </a:lnTo>
                <a:lnTo>
                  <a:pt x="378" y="279"/>
                </a:lnTo>
                <a:lnTo>
                  <a:pt x="382" y="284"/>
                </a:lnTo>
                <a:lnTo>
                  <a:pt x="383" y="289"/>
                </a:lnTo>
                <a:lnTo>
                  <a:pt x="384" y="296"/>
                </a:lnTo>
                <a:lnTo>
                  <a:pt x="410" y="296"/>
                </a:lnTo>
                <a:lnTo>
                  <a:pt x="409" y="289"/>
                </a:lnTo>
                <a:lnTo>
                  <a:pt x="408" y="283"/>
                </a:lnTo>
                <a:lnTo>
                  <a:pt x="406" y="278"/>
                </a:lnTo>
                <a:lnTo>
                  <a:pt x="403" y="272"/>
                </a:lnTo>
                <a:lnTo>
                  <a:pt x="400" y="267"/>
                </a:lnTo>
                <a:lnTo>
                  <a:pt x="395" y="263"/>
                </a:lnTo>
                <a:lnTo>
                  <a:pt x="388" y="259"/>
                </a:lnTo>
                <a:lnTo>
                  <a:pt x="379" y="255"/>
                </a:lnTo>
                <a:lnTo>
                  <a:pt x="372" y="254"/>
                </a:lnTo>
                <a:lnTo>
                  <a:pt x="365" y="253"/>
                </a:lnTo>
                <a:lnTo>
                  <a:pt x="365" y="238"/>
                </a:lnTo>
                <a:lnTo>
                  <a:pt x="345" y="238"/>
                </a:lnTo>
                <a:close/>
                <a:moveTo>
                  <a:pt x="354" y="198"/>
                </a:moveTo>
                <a:lnTo>
                  <a:pt x="387" y="202"/>
                </a:lnTo>
                <a:lnTo>
                  <a:pt x="416" y="212"/>
                </a:lnTo>
                <a:lnTo>
                  <a:pt x="440" y="229"/>
                </a:lnTo>
                <a:lnTo>
                  <a:pt x="463" y="250"/>
                </a:lnTo>
                <a:lnTo>
                  <a:pt x="478" y="276"/>
                </a:lnTo>
                <a:lnTo>
                  <a:pt x="489" y="305"/>
                </a:lnTo>
                <a:lnTo>
                  <a:pt x="493" y="337"/>
                </a:lnTo>
                <a:lnTo>
                  <a:pt x="489" y="368"/>
                </a:lnTo>
                <a:lnTo>
                  <a:pt x="478" y="398"/>
                </a:lnTo>
                <a:lnTo>
                  <a:pt x="463" y="423"/>
                </a:lnTo>
                <a:lnTo>
                  <a:pt x="440" y="445"/>
                </a:lnTo>
                <a:lnTo>
                  <a:pt x="416" y="461"/>
                </a:lnTo>
                <a:lnTo>
                  <a:pt x="387" y="471"/>
                </a:lnTo>
                <a:lnTo>
                  <a:pt x="354" y="475"/>
                </a:lnTo>
                <a:lnTo>
                  <a:pt x="323" y="471"/>
                </a:lnTo>
                <a:lnTo>
                  <a:pt x="294" y="461"/>
                </a:lnTo>
                <a:lnTo>
                  <a:pt x="268" y="445"/>
                </a:lnTo>
                <a:lnTo>
                  <a:pt x="247" y="423"/>
                </a:lnTo>
                <a:lnTo>
                  <a:pt x="230" y="398"/>
                </a:lnTo>
                <a:lnTo>
                  <a:pt x="219" y="368"/>
                </a:lnTo>
                <a:lnTo>
                  <a:pt x="217" y="337"/>
                </a:lnTo>
                <a:lnTo>
                  <a:pt x="219" y="305"/>
                </a:lnTo>
                <a:lnTo>
                  <a:pt x="230" y="276"/>
                </a:lnTo>
                <a:lnTo>
                  <a:pt x="247" y="250"/>
                </a:lnTo>
                <a:lnTo>
                  <a:pt x="268" y="229"/>
                </a:lnTo>
                <a:lnTo>
                  <a:pt x="294" y="212"/>
                </a:lnTo>
                <a:lnTo>
                  <a:pt x="323" y="202"/>
                </a:lnTo>
                <a:lnTo>
                  <a:pt x="354" y="198"/>
                </a:lnTo>
                <a:close/>
                <a:moveTo>
                  <a:pt x="176" y="198"/>
                </a:moveTo>
                <a:lnTo>
                  <a:pt x="181" y="199"/>
                </a:lnTo>
                <a:lnTo>
                  <a:pt x="187" y="200"/>
                </a:lnTo>
                <a:lnTo>
                  <a:pt x="191" y="204"/>
                </a:lnTo>
                <a:lnTo>
                  <a:pt x="193" y="208"/>
                </a:lnTo>
                <a:lnTo>
                  <a:pt x="196" y="213"/>
                </a:lnTo>
                <a:lnTo>
                  <a:pt x="197" y="219"/>
                </a:lnTo>
                <a:lnTo>
                  <a:pt x="196" y="224"/>
                </a:lnTo>
                <a:lnTo>
                  <a:pt x="193" y="228"/>
                </a:lnTo>
                <a:lnTo>
                  <a:pt x="191" y="232"/>
                </a:lnTo>
                <a:lnTo>
                  <a:pt x="187" y="236"/>
                </a:lnTo>
                <a:lnTo>
                  <a:pt x="181" y="237"/>
                </a:lnTo>
                <a:lnTo>
                  <a:pt x="176" y="238"/>
                </a:lnTo>
                <a:lnTo>
                  <a:pt x="171" y="237"/>
                </a:lnTo>
                <a:lnTo>
                  <a:pt x="167" y="236"/>
                </a:lnTo>
                <a:lnTo>
                  <a:pt x="163" y="232"/>
                </a:lnTo>
                <a:lnTo>
                  <a:pt x="159" y="228"/>
                </a:lnTo>
                <a:lnTo>
                  <a:pt x="158" y="224"/>
                </a:lnTo>
                <a:lnTo>
                  <a:pt x="157" y="219"/>
                </a:lnTo>
                <a:lnTo>
                  <a:pt x="158" y="213"/>
                </a:lnTo>
                <a:lnTo>
                  <a:pt x="159" y="208"/>
                </a:lnTo>
                <a:lnTo>
                  <a:pt x="163" y="204"/>
                </a:lnTo>
                <a:lnTo>
                  <a:pt x="167" y="200"/>
                </a:lnTo>
                <a:lnTo>
                  <a:pt x="171" y="199"/>
                </a:lnTo>
                <a:lnTo>
                  <a:pt x="176" y="198"/>
                </a:lnTo>
                <a:close/>
                <a:moveTo>
                  <a:pt x="651" y="158"/>
                </a:moveTo>
                <a:lnTo>
                  <a:pt x="646" y="160"/>
                </a:lnTo>
                <a:lnTo>
                  <a:pt x="641" y="161"/>
                </a:lnTo>
                <a:lnTo>
                  <a:pt x="637" y="165"/>
                </a:lnTo>
                <a:lnTo>
                  <a:pt x="634" y="169"/>
                </a:lnTo>
                <a:lnTo>
                  <a:pt x="631" y="173"/>
                </a:lnTo>
                <a:lnTo>
                  <a:pt x="631" y="178"/>
                </a:lnTo>
                <a:lnTo>
                  <a:pt x="631" y="183"/>
                </a:lnTo>
                <a:lnTo>
                  <a:pt x="634" y="189"/>
                </a:lnTo>
                <a:lnTo>
                  <a:pt x="637" y="192"/>
                </a:lnTo>
                <a:lnTo>
                  <a:pt x="641" y="195"/>
                </a:lnTo>
                <a:lnTo>
                  <a:pt x="646" y="198"/>
                </a:lnTo>
                <a:lnTo>
                  <a:pt x="651" y="198"/>
                </a:lnTo>
                <a:lnTo>
                  <a:pt x="656" y="198"/>
                </a:lnTo>
                <a:lnTo>
                  <a:pt x="661" y="195"/>
                </a:lnTo>
                <a:lnTo>
                  <a:pt x="665" y="192"/>
                </a:lnTo>
                <a:lnTo>
                  <a:pt x="668" y="189"/>
                </a:lnTo>
                <a:lnTo>
                  <a:pt x="669" y="183"/>
                </a:lnTo>
                <a:lnTo>
                  <a:pt x="671" y="178"/>
                </a:lnTo>
                <a:lnTo>
                  <a:pt x="669" y="173"/>
                </a:lnTo>
                <a:lnTo>
                  <a:pt x="668" y="169"/>
                </a:lnTo>
                <a:lnTo>
                  <a:pt x="665" y="165"/>
                </a:lnTo>
                <a:lnTo>
                  <a:pt x="661" y="161"/>
                </a:lnTo>
                <a:lnTo>
                  <a:pt x="656" y="160"/>
                </a:lnTo>
                <a:lnTo>
                  <a:pt x="651" y="158"/>
                </a:lnTo>
                <a:close/>
                <a:moveTo>
                  <a:pt x="113" y="158"/>
                </a:moveTo>
                <a:lnTo>
                  <a:pt x="116" y="165"/>
                </a:lnTo>
                <a:lnTo>
                  <a:pt x="117" y="172"/>
                </a:lnTo>
                <a:lnTo>
                  <a:pt x="117" y="178"/>
                </a:lnTo>
                <a:lnTo>
                  <a:pt x="115" y="198"/>
                </a:lnTo>
                <a:lnTo>
                  <a:pt x="106" y="213"/>
                </a:lnTo>
                <a:lnTo>
                  <a:pt x="94" y="227"/>
                </a:lnTo>
                <a:lnTo>
                  <a:pt x="77" y="234"/>
                </a:lnTo>
                <a:lnTo>
                  <a:pt x="59" y="238"/>
                </a:lnTo>
                <a:lnTo>
                  <a:pt x="52" y="237"/>
                </a:lnTo>
                <a:lnTo>
                  <a:pt x="45" y="236"/>
                </a:lnTo>
                <a:lnTo>
                  <a:pt x="39" y="234"/>
                </a:lnTo>
                <a:lnTo>
                  <a:pt x="39" y="439"/>
                </a:lnTo>
                <a:lnTo>
                  <a:pt x="45" y="437"/>
                </a:lnTo>
                <a:lnTo>
                  <a:pt x="52" y="436"/>
                </a:lnTo>
                <a:lnTo>
                  <a:pt x="59" y="436"/>
                </a:lnTo>
                <a:lnTo>
                  <a:pt x="77" y="439"/>
                </a:lnTo>
                <a:lnTo>
                  <a:pt x="94" y="447"/>
                </a:lnTo>
                <a:lnTo>
                  <a:pt x="106" y="460"/>
                </a:lnTo>
                <a:lnTo>
                  <a:pt x="115" y="477"/>
                </a:lnTo>
                <a:lnTo>
                  <a:pt x="117" y="495"/>
                </a:lnTo>
                <a:lnTo>
                  <a:pt x="117" y="502"/>
                </a:lnTo>
                <a:lnTo>
                  <a:pt x="116" y="508"/>
                </a:lnTo>
                <a:lnTo>
                  <a:pt x="113" y="515"/>
                </a:lnTo>
                <a:lnTo>
                  <a:pt x="595" y="515"/>
                </a:lnTo>
                <a:lnTo>
                  <a:pt x="593" y="508"/>
                </a:lnTo>
                <a:lnTo>
                  <a:pt x="592" y="502"/>
                </a:lnTo>
                <a:lnTo>
                  <a:pt x="592" y="495"/>
                </a:lnTo>
                <a:lnTo>
                  <a:pt x="595" y="477"/>
                </a:lnTo>
                <a:lnTo>
                  <a:pt x="603" y="460"/>
                </a:lnTo>
                <a:lnTo>
                  <a:pt x="616" y="447"/>
                </a:lnTo>
                <a:lnTo>
                  <a:pt x="633" y="439"/>
                </a:lnTo>
                <a:lnTo>
                  <a:pt x="651" y="436"/>
                </a:lnTo>
                <a:lnTo>
                  <a:pt x="658" y="436"/>
                </a:lnTo>
                <a:lnTo>
                  <a:pt x="664" y="437"/>
                </a:lnTo>
                <a:lnTo>
                  <a:pt x="671" y="439"/>
                </a:lnTo>
                <a:lnTo>
                  <a:pt x="671" y="234"/>
                </a:lnTo>
                <a:lnTo>
                  <a:pt x="664" y="236"/>
                </a:lnTo>
                <a:lnTo>
                  <a:pt x="658" y="237"/>
                </a:lnTo>
                <a:lnTo>
                  <a:pt x="651" y="238"/>
                </a:lnTo>
                <a:lnTo>
                  <a:pt x="633" y="234"/>
                </a:lnTo>
                <a:lnTo>
                  <a:pt x="616" y="227"/>
                </a:lnTo>
                <a:lnTo>
                  <a:pt x="603" y="213"/>
                </a:lnTo>
                <a:lnTo>
                  <a:pt x="595" y="198"/>
                </a:lnTo>
                <a:lnTo>
                  <a:pt x="592" y="178"/>
                </a:lnTo>
                <a:lnTo>
                  <a:pt x="592" y="172"/>
                </a:lnTo>
                <a:lnTo>
                  <a:pt x="593" y="165"/>
                </a:lnTo>
                <a:lnTo>
                  <a:pt x="595" y="158"/>
                </a:lnTo>
                <a:lnTo>
                  <a:pt x="113" y="158"/>
                </a:lnTo>
                <a:close/>
                <a:moveTo>
                  <a:pt x="59" y="158"/>
                </a:moveTo>
                <a:lnTo>
                  <a:pt x="53" y="160"/>
                </a:lnTo>
                <a:lnTo>
                  <a:pt x="48" y="161"/>
                </a:lnTo>
                <a:lnTo>
                  <a:pt x="44" y="165"/>
                </a:lnTo>
                <a:lnTo>
                  <a:pt x="42" y="169"/>
                </a:lnTo>
                <a:lnTo>
                  <a:pt x="39" y="173"/>
                </a:lnTo>
                <a:lnTo>
                  <a:pt x="39" y="178"/>
                </a:lnTo>
                <a:lnTo>
                  <a:pt x="39" y="183"/>
                </a:lnTo>
                <a:lnTo>
                  <a:pt x="42" y="189"/>
                </a:lnTo>
                <a:lnTo>
                  <a:pt x="44" y="192"/>
                </a:lnTo>
                <a:lnTo>
                  <a:pt x="48" y="195"/>
                </a:lnTo>
                <a:lnTo>
                  <a:pt x="53" y="198"/>
                </a:lnTo>
                <a:lnTo>
                  <a:pt x="59" y="198"/>
                </a:lnTo>
                <a:lnTo>
                  <a:pt x="64" y="198"/>
                </a:lnTo>
                <a:lnTo>
                  <a:pt x="68" y="195"/>
                </a:lnTo>
                <a:lnTo>
                  <a:pt x="73" y="192"/>
                </a:lnTo>
                <a:lnTo>
                  <a:pt x="76" y="189"/>
                </a:lnTo>
                <a:lnTo>
                  <a:pt x="77" y="183"/>
                </a:lnTo>
                <a:lnTo>
                  <a:pt x="78" y="178"/>
                </a:lnTo>
                <a:lnTo>
                  <a:pt x="77" y="173"/>
                </a:lnTo>
                <a:lnTo>
                  <a:pt x="76" y="169"/>
                </a:lnTo>
                <a:lnTo>
                  <a:pt x="73" y="165"/>
                </a:lnTo>
                <a:lnTo>
                  <a:pt x="68" y="161"/>
                </a:lnTo>
                <a:lnTo>
                  <a:pt x="64" y="160"/>
                </a:lnTo>
                <a:lnTo>
                  <a:pt x="59" y="158"/>
                </a:lnTo>
                <a:close/>
                <a:moveTo>
                  <a:pt x="39" y="119"/>
                </a:moveTo>
                <a:lnTo>
                  <a:pt x="671" y="119"/>
                </a:lnTo>
                <a:lnTo>
                  <a:pt x="686" y="122"/>
                </a:lnTo>
                <a:lnTo>
                  <a:pt x="698" y="131"/>
                </a:lnTo>
                <a:lnTo>
                  <a:pt x="707" y="143"/>
                </a:lnTo>
                <a:lnTo>
                  <a:pt x="710" y="158"/>
                </a:lnTo>
                <a:lnTo>
                  <a:pt x="710" y="515"/>
                </a:lnTo>
                <a:lnTo>
                  <a:pt x="707" y="530"/>
                </a:lnTo>
                <a:lnTo>
                  <a:pt x="698" y="542"/>
                </a:lnTo>
                <a:lnTo>
                  <a:pt x="686" y="551"/>
                </a:lnTo>
                <a:lnTo>
                  <a:pt x="671" y="554"/>
                </a:lnTo>
                <a:lnTo>
                  <a:pt x="39" y="554"/>
                </a:lnTo>
                <a:lnTo>
                  <a:pt x="23" y="551"/>
                </a:lnTo>
                <a:lnTo>
                  <a:pt x="10" y="542"/>
                </a:lnTo>
                <a:lnTo>
                  <a:pt x="2" y="530"/>
                </a:lnTo>
                <a:lnTo>
                  <a:pt x="0" y="515"/>
                </a:lnTo>
                <a:lnTo>
                  <a:pt x="0" y="158"/>
                </a:lnTo>
                <a:lnTo>
                  <a:pt x="2" y="143"/>
                </a:lnTo>
                <a:lnTo>
                  <a:pt x="10" y="131"/>
                </a:lnTo>
                <a:lnTo>
                  <a:pt x="23" y="122"/>
                </a:lnTo>
                <a:lnTo>
                  <a:pt x="39" y="119"/>
                </a:lnTo>
                <a:close/>
                <a:moveTo>
                  <a:pt x="197" y="0"/>
                </a:moveTo>
                <a:lnTo>
                  <a:pt x="829" y="0"/>
                </a:lnTo>
                <a:lnTo>
                  <a:pt x="845" y="4"/>
                </a:lnTo>
                <a:lnTo>
                  <a:pt x="856" y="12"/>
                </a:lnTo>
                <a:lnTo>
                  <a:pt x="865" y="25"/>
                </a:lnTo>
                <a:lnTo>
                  <a:pt x="868" y="41"/>
                </a:lnTo>
                <a:lnTo>
                  <a:pt x="868" y="395"/>
                </a:lnTo>
                <a:lnTo>
                  <a:pt x="865" y="411"/>
                </a:lnTo>
                <a:lnTo>
                  <a:pt x="856" y="424"/>
                </a:lnTo>
                <a:lnTo>
                  <a:pt x="845" y="432"/>
                </a:lnTo>
                <a:lnTo>
                  <a:pt x="829" y="436"/>
                </a:lnTo>
                <a:lnTo>
                  <a:pt x="770" y="436"/>
                </a:lnTo>
                <a:lnTo>
                  <a:pt x="765" y="435"/>
                </a:lnTo>
                <a:lnTo>
                  <a:pt x="760" y="433"/>
                </a:lnTo>
                <a:lnTo>
                  <a:pt x="756" y="429"/>
                </a:lnTo>
                <a:lnTo>
                  <a:pt x="752" y="426"/>
                </a:lnTo>
                <a:lnTo>
                  <a:pt x="750" y="422"/>
                </a:lnTo>
                <a:lnTo>
                  <a:pt x="749" y="416"/>
                </a:lnTo>
                <a:lnTo>
                  <a:pt x="750" y="411"/>
                </a:lnTo>
                <a:lnTo>
                  <a:pt x="752" y="406"/>
                </a:lnTo>
                <a:lnTo>
                  <a:pt x="756" y="402"/>
                </a:lnTo>
                <a:lnTo>
                  <a:pt x="760" y="399"/>
                </a:lnTo>
                <a:lnTo>
                  <a:pt x="765" y="397"/>
                </a:lnTo>
                <a:lnTo>
                  <a:pt x="770" y="395"/>
                </a:lnTo>
                <a:lnTo>
                  <a:pt x="829" y="395"/>
                </a:lnTo>
                <a:lnTo>
                  <a:pt x="829" y="41"/>
                </a:lnTo>
                <a:lnTo>
                  <a:pt x="197" y="41"/>
                </a:lnTo>
                <a:lnTo>
                  <a:pt x="197" y="60"/>
                </a:lnTo>
                <a:lnTo>
                  <a:pt x="196" y="65"/>
                </a:lnTo>
                <a:lnTo>
                  <a:pt x="193" y="69"/>
                </a:lnTo>
                <a:lnTo>
                  <a:pt x="191" y="73"/>
                </a:lnTo>
                <a:lnTo>
                  <a:pt x="187" y="77"/>
                </a:lnTo>
                <a:lnTo>
                  <a:pt x="181" y="79"/>
                </a:lnTo>
                <a:lnTo>
                  <a:pt x="176" y="80"/>
                </a:lnTo>
                <a:lnTo>
                  <a:pt x="171" y="79"/>
                </a:lnTo>
                <a:lnTo>
                  <a:pt x="167" y="77"/>
                </a:lnTo>
                <a:lnTo>
                  <a:pt x="163" y="73"/>
                </a:lnTo>
                <a:lnTo>
                  <a:pt x="159" y="69"/>
                </a:lnTo>
                <a:lnTo>
                  <a:pt x="158" y="65"/>
                </a:lnTo>
                <a:lnTo>
                  <a:pt x="157" y="60"/>
                </a:lnTo>
                <a:lnTo>
                  <a:pt x="157" y="41"/>
                </a:lnTo>
                <a:lnTo>
                  <a:pt x="161" y="25"/>
                </a:lnTo>
                <a:lnTo>
                  <a:pt x="168" y="12"/>
                </a:lnTo>
                <a:lnTo>
                  <a:pt x="181" y="4"/>
                </a:lnTo>
                <a:lnTo>
                  <a:pt x="19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4" name="Freeform 21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14795" y="1617815"/>
            <a:ext cx="446523" cy="243278"/>
          </a:xfrm>
          <a:custGeom>
            <a:avLst/>
            <a:gdLst>
              <a:gd name="T0" fmla="*/ 793 w 870"/>
              <a:gd name="T1" fmla="*/ 404 h 474"/>
              <a:gd name="T2" fmla="*/ 797 w 870"/>
              <a:gd name="T3" fmla="*/ 428 h 474"/>
              <a:gd name="T4" fmla="*/ 820 w 870"/>
              <a:gd name="T5" fmla="*/ 432 h 474"/>
              <a:gd name="T6" fmla="*/ 829 w 870"/>
              <a:gd name="T7" fmla="*/ 409 h 474"/>
              <a:gd name="T8" fmla="*/ 810 w 870"/>
              <a:gd name="T9" fmla="*/ 395 h 474"/>
              <a:gd name="T10" fmla="*/ 42 w 870"/>
              <a:gd name="T11" fmla="*/ 404 h 474"/>
              <a:gd name="T12" fmla="*/ 46 w 870"/>
              <a:gd name="T13" fmla="*/ 428 h 474"/>
              <a:gd name="T14" fmla="*/ 69 w 870"/>
              <a:gd name="T15" fmla="*/ 432 h 474"/>
              <a:gd name="T16" fmla="*/ 79 w 870"/>
              <a:gd name="T17" fmla="*/ 409 h 474"/>
              <a:gd name="T18" fmla="*/ 59 w 870"/>
              <a:gd name="T19" fmla="*/ 395 h 474"/>
              <a:gd name="T20" fmla="*/ 705 w 870"/>
              <a:gd name="T21" fmla="*/ 361 h 474"/>
              <a:gd name="T22" fmla="*/ 709 w 870"/>
              <a:gd name="T23" fmla="*/ 385 h 474"/>
              <a:gd name="T24" fmla="*/ 653 w 870"/>
              <a:gd name="T25" fmla="*/ 395 h 474"/>
              <a:gd name="T26" fmla="*/ 633 w 870"/>
              <a:gd name="T27" fmla="*/ 381 h 474"/>
              <a:gd name="T28" fmla="*/ 642 w 870"/>
              <a:gd name="T29" fmla="*/ 358 h 474"/>
              <a:gd name="T30" fmla="*/ 409 w 870"/>
              <a:gd name="T31" fmla="*/ 146 h 474"/>
              <a:gd name="T32" fmla="*/ 352 w 870"/>
              <a:gd name="T33" fmla="*/ 208 h 474"/>
              <a:gd name="T34" fmla="*/ 365 w 870"/>
              <a:gd name="T35" fmla="*/ 239 h 474"/>
              <a:gd name="T36" fmla="*/ 371 w 870"/>
              <a:gd name="T37" fmla="*/ 281 h 474"/>
              <a:gd name="T38" fmla="*/ 450 w 870"/>
              <a:gd name="T39" fmla="*/ 335 h 474"/>
              <a:gd name="T40" fmla="*/ 480 w 870"/>
              <a:gd name="T41" fmla="*/ 303 h 474"/>
              <a:gd name="T42" fmla="*/ 425 w 870"/>
              <a:gd name="T43" fmla="*/ 305 h 474"/>
              <a:gd name="T44" fmla="*/ 466 w 870"/>
              <a:gd name="T45" fmla="*/ 244 h 474"/>
              <a:gd name="T46" fmla="*/ 399 w 870"/>
              <a:gd name="T47" fmla="*/ 229 h 474"/>
              <a:gd name="T48" fmla="*/ 400 w 870"/>
              <a:gd name="T49" fmla="*/ 208 h 474"/>
              <a:gd name="T50" fmla="*/ 470 w 870"/>
              <a:gd name="T51" fmla="*/ 166 h 474"/>
              <a:gd name="T52" fmla="*/ 434 w 870"/>
              <a:gd name="T53" fmla="*/ 78 h 474"/>
              <a:gd name="T54" fmla="*/ 566 w 870"/>
              <a:gd name="T55" fmla="*/ 148 h 474"/>
              <a:gd name="T56" fmla="*/ 581 w 870"/>
              <a:gd name="T57" fmla="*/ 298 h 474"/>
              <a:gd name="T58" fmla="*/ 467 w 870"/>
              <a:gd name="T59" fmla="*/ 391 h 474"/>
              <a:gd name="T60" fmla="*/ 323 w 870"/>
              <a:gd name="T61" fmla="*/ 348 h 474"/>
              <a:gd name="T62" fmla="*/ 280 w 870"/>
              <a:gd name="T63" fmla="*/ 204 h 474"/>
              <a:gd name="T64" fmla="*/ 373 w 870"/>
              <a:gd name="T65" fmla="*/ 91 h 474"/>
              <a:gd name="T66" fmla="*/ 222 w 870"/>
              <a:gd name="T67" fmla="*/ 79 h 474"/>
              <a:gd name="T68" fmla="*/ 237 w 870"/>
              <a:gd name="T69" fmla="*/ 98 h 474"/>
              <a:gd name="T70" fmla="*/ 222 w 870"/>
              <a:gd name="T71" fmla="*/ 117 h 474"/>
              <a:gd name="T72" fmla="*/ 164 w 870"/>
              <a:gd name="T73" fmla="*/ 112 h 474"/>
              <a:gd name="T74" fmla="*/ 161 w 870"/>
              <a:gd name="T75" fmla="*/ 87 h 474"/>
              <a:gd name="T76" fmla="*/ 810 w 870"/>
              <a:gd name="T77" fmla="*/ 39 h 474"/>
              <a:gd name="T78" fmla="*/ 791 w 870"/>
              <a:gd name="T79" fmla="*/ 53 h 474"/>
              <a:gd name="T80" fmla="*/ 800 w 870"/>
              <a:gd name="T81" fmla="*/ 76 h 474"/>
              <a:gd name="T82" fmla="*/ 824 w 870"/>
              <a:gd name="T83" fmla="*/ 73 h 474"/>
              <a:gd name="T84" fmla="*/ 827 w 870"/>
              <a:gd name="T85" fmla="*/ 48 h 474"/>
              <a:gd name="T86" fmla="*/ 115 w 870"/>
              <a:gd name="T87" fmla="*/ 39 h 474"/>
              <a:gd name="T88" fmla="*/ 107 w 870"/>
              <a:gd name="T89" fmla="*/ 94 h 474"/>
              <a:gd name="T90" fmla="*/ 46 w 870"/>
              <a:gd name="T91" fmla="*/ 116 h 474"/>
              <a:gd name="T92" fmla="*/ 59 w 870"/>
              <a:gd name="T93" fmla="*/ 354 h 474"/>
              <a:gd name="T94" fmla="*/ 119 w 870"/>
              <a:gd name="T95" fmla="*/ 415 h 474"/>
              <a:gd name="T96" fmla="*/ 752 w 870"/>
              <a:gd name="T97" fmla="*/ 428 h 474"/>
              <a:gd name="T98" fmla="*/ 776 w 870"/>
              <a:gd name="T99" fmla="*/ 366 h 474"/>
              <a:gd name="T100" fmla="*/ 829 w 870"/>
              <a:gd name="T101" fmla="*/ 358 h 474"/>
              <a:gd name="T102" fmla="*/ 791 w 870"/>
              <a:gd name="T103" fmla="*/ 115 h 474"/>
              <a:gd name="T104" fmla="*/ 751 w 870"/>
              <a:gd name="T105" fmla="*/ 52 h 474"/>
              <a:gd name="T106" fmla="*/ 54 w 870"/>
              <a:gd name="T107" fmla="*/ 39 h 474"/>
              <a:gd name="T108" fmla="*/ 39 w 870"/>
              <a:gd name="T109" fmla="*/ 58 h 474"/>
              <a:gd name="T110" fmla="*/ 54 w 870"/>
              <a:gd name="T111" fmla="*/ 77 h 474"/>
              <a:gd name="T112" fmla="*/ 76 w 870"/>
              <a:gd name="T113" fmla="*/ 69 h 474"/>
              <a:gd name="T114" fmla="*/ 73 w 870"/>
              <a:gd name="T115" fmla="*/ 44 h 474"/>
              <a:gd name="T116" fmla="*/ 829 w 870"/>
              <a:gd name="T117" fmla="*/ 0 h 474"/>
              <a:gd name="T118" fmla="*/ 870 w 870"/>
              <a:gd name="T119" fmla="*/ 434 h 474"/>
              <a:gd name="T120" fmla="*/ 39 w 870"/>
              <a:gd name="T121" fmla="*/ 474 h 474"/>
              <a:gd name="T122" fmla="*/ 0 w 870"/>
              <a:gd name="T123" fmla="*/ 39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0" h="474">
                <a:moveTo>
                  <a:pt x="810" y="395"/>
                </a:moveTo>
                <a:lnTo>
                  <a:pt x="804" y="395"/>
                </a:lnTo>
                <a:lnTo>
                  <a:pt x="800" y="398"/>
                </a:lnTo>
                <a:lnTo>
                  <a:pt x="797" y="400"/>
                </a:lnTo>
                <a:lnTo>
                  <a:pt x="793" y="404"/>
                </a:lnTo>
                <a:lnTo>
                  <a:pt x="791" y="409"/>
                </a:lnTo>
                <a:lnTo>
                  <a:pt x="790" y="415"/>
                </a:lnTo>
                <a:lnTo>
                  <a:pt x="791" y="420"/>
                </a:lnTo>
                <a:lnTo>
                  <a:pt x="793" y="424"/>
                </a:lnTo>
                <a:lnTo>
                  <a:pt x="797" y="428"/>
                </a:lnTo>
                <a:lnTo>
                  <a:pt x="800" y="432"/>
                </a:lnTo>
                <a:lnTo>
                  <a:pt x="804" y="433"/>
                </a:lnTo>
                <a:lnTo>
                  <a:pt x="810" y="434"/>
                </a:lnTo>
                <a:lnTo>
                  <a:pt x="815" y="433"/>
                </a:lnTo>
                <a:lnTo>
                  <a:pt x="820" y="432"/>
                </a:lnTo>
                <a:lnTo>
                  <a:pt x="824" y="428"/>
                </a:lnTo>
                <a:lnTo>
                  <a:pt x="827" y="424"/>
                </a:lnTo>
                <a:lnTo>
                  <a:pt x="829" y="420"/>
                </a:lnTo>
                <a:lnTo>
                  <a:pt x="829" y="415"/>
                </a:lnTo>
                <a:lnTo>
                  <a:pt x="829" y="409"/>
                </a:lnTo>
                <a:lnTo>
                  <a:pt x="827" y="404"/>
                </a:lnTo>
                <a:lnTo>
                  <a:pt x="824" y="400"/>
                </a:lnTo>
                <a:lnTo>
                  <a:pt x="820" y="398"/>
                </a:lnTo>
                <a:lnTo>
                  <a:pt x="815" y="395"/>
                </a:lnTo>
                <a:lnTo>
                  <a:pt x="810" y="395"/>
                </a:lnTo>
                <a:close/>
                <a:moveTo>
                  <a:pt x="59" y="395"/>
                </a:moveTo>
                <a:lnTo>
                  <a:pt x="54" y="395"/>
                </a:lnTo>
                <a:lnTo>
                  <a:pt x="50" y="398"/>
                </a:lnTo>
                <a:lnTo>
                  <a:pt x="46" y="400"/>
                </a:lnTo>
                <a:lnTo>
                  <a:pt x="42" y="404"/>
                </a:lnTo>
                <a:lnTo>
                  <a:pt x="41" y="409"/>
                </a:lnTo>
                <a:lnTo>
                  <a:pt x="39" y="415"/>
                </a:lnTo>
                <a:lnTo>
                  <a:pt x="41" y="420"/>
                </a:lnTo>
                <a:lnTo>
                  <a:pt x="42" y="424"/>
                </a:lnTo>
                <a:lnTo>
                  <a:pt x="46" y="428"/>
                </a:lnTo>
                <a:lnTo>
                  <a:pt x="50" y="432"/>
                </a:lnTo>
                <a:lnTo>
                  <a:pt x="54" y="433"/>
                </a:lnTo>
                <a:lnTo>
                  <a:pt x="59" y="434"/>
                </a:lnTo>
                <a:lnTo>
                  <a:pt x="64" y="433"/>
                </a:lnTo>
                <a:lnTo>
                  <a:pt x="69" y="432"/>
                </a:lnTo>
                <a:lnTo>
                  <a:pt x="73" y="428"/>
                </a:lnTo>
                <a:lnTo>
                  <a:pt x="76" y="424"/>
                </a:lnTo>
                <a:lnTo>
                  <a:pt x="79" y="420"/>
                </a:lnTo>
                <a:lnTo>
                  <a:pt x="80" y="415"/>
                </a:lnTo>
                <a:lnTo>
                  <a:pt x="79" y="409"/>
                </a:lnTo>
                <a:lnTo>
                  <a:pt x="76" y="404"/>
                </a:lnTo>
                <a:lnTo>
                  <a:pt x="73" y="400"/>
                </a:lnTo>
                <a:lnTo>
                  <a:pt x="69" y="398"/>
                </a:lnTo>
                <a:lnTo>
                  <a:pt x="64" y="395"/>
                </a:lnTo>
                <a:lnTo>
                  <a:pt x="59" y="395"/>
                </a:lnTo>
                <a:close/>
                <a:moveTo>
                  <a:pt x="653" y="354"/>
                </a:moveTo>
                <a:lnTo>
                  <a:pt x="692" y="354"/>
                </a:lnTo>
                <a:lnTo>
                  <a:pt x="697" y="356"/>
                </a:lnTo>
                <a:lnTo>
                  <a:pt x="701" y="358"/>
                </a:lnTo>
                <a:lnTo>
                  <a:pt x="705" y="361"/>
                </a:lnTo>
                <a:lnTo>
                  <a:pt x="709" y="365"/>
                </a:lnTo>
                <a:lnTo>
                  <a:pt x="710" y="370"/>
                </a:lnTo>
                <a:lnTo>
                  <a:pt x="711" y="375"/>
                </a:lnTo>
                <a:lnTo>
                  <a:pt x="710" y="381"/>
                </a:lnTo>
                <a:lnTo>
                  <a:pt x="709" y="385"/>
                </a:lnTo>
                <a:lnTo>
                  <a:pt x="705" y="388"/>
                </a:lnTo>
                <a:lnTo>
                  <a:pt x="701" y="392"/>
                </a:lnTo>
                <a:lnTo>
                  <a:pt x="697" y="394"/>
                </a:lnTo>
                <a:lnTo>
                  <a:pt x="692" y="395"/>
                </a:lnTo>
                <a:lnTo>
                  <a:pt x="653" y="395"/>
                </a:lnTo>
                <a:lnTo>
                  <a:pt x="647" y="394"/>
                </a:lnTo>
                <a:lnTo>
                  <a:pt x="642" y="392"/>
                </a:lnTo>
                <a:lnTo>
                  <a:pt x="638" y="388"/>
                </a:lnTo>
                <a:lnTo>
                  <a:pt x="634" y="385"/>
                </a:lnTo>
                <a:lnTo>
                  <a:pt x="633" y="381"/>
                </a:lnTo>
                <a:lnTo>
                  <a:pt x="632" y="375"/>
                </a:lnTo>
                <a:lnTo>
                  <a:pt x="633" y="370"/>
                </a:lnTo>
                <a:lnTo>
                  <a:pt x="634" y="365"/>
                </a:lnTo>
                <a:lnTo>
                  <a:pt x="638" y="361"/>
                </a:lnTo>
                <a:lnTo>
                  <a:pt x="642" y="358"/>
                </a:lnTo>
                <a:lnTo>
                  <a:pt x="647" y="356"/>
                </a:lnTo>
                <a:lnTo>
                  <a:pt x="653" y="354"/>
                </a:lnTo>
                <a:close/>
                <a:moveTo>
                  <a:pt x="450" y="137"/>
                </a:moveTo>
                <a:lnTo>
                  <a:pt x="429" y="140"/>
                </a:lnTo>
                <a:lnTo>
                  <a:pt x="409" y="146"/>
                </a:lnTo>
                <a:lnTo>
                  <a:pt x="394" y="158"/>
                </a:lnTo>
                <a:lnTo>
                  <a:pt x="382" y="172"/>
                </a:lnTo>
                <a:lnTo>
                  <a:pt x="373" y="188"/>
                </a:lnTo>
                <a:lnTo>
                  <a:pt x="368" y="208"/>
                </a:lnTo>
                <a:lnTo>
                  <a:pt x="352" y="208"/>
                </a:lnTo>
                <a:lnTo>
                  <a:pt x="344" y="225"/>
                </a:lnTo>
                <a:lnTo>
                  <a:pt x="365" y="225"/>
                </a:lnTo>
                <a:lnTo>
                  <a:pt x="365" y="231"/>
                </a:lnTo>
                <a:lnTo>
                  <a:pt x="365" y="235"/>
                </a:lnTo>
                <a:lnTo>
                  <a:pt x="365" y="239"/>
                </a:lnTo>
                <a:lnTo>
                  <a:pt x="365" y="244"/>
                </a:lnTo>
                <a:lnTo>
                  <a:pt x="352" y="244"/>
                </a:lnTo>
                <a:lnTo>
                  <a:pt x="344" y="261"/>
                </a:lnTo>
                <a:lnTo>
                  <a:pt x="366" y="261"/>
                </a:lnTo>
                <a:lnTo>
                  <a:pt x="371" y="281"/>
                </a:lnTo>
                <a:lnTo>
                  <a:pt x="379" y="298"/>
                </a:lnTo>
                <a:lnTo>
                  <a:pt x="390" y="313"/>
                </a:lnTo>
                <a:lnTo>
                  <a:pt x="407" y="326"/>
                </a:lnTo>
                <a:lnTo>
                  <a:pt x="426" y="332"/>
                </a:lnTo>
                <a:lnTo>
                  <a:pt x="450" y="335"/>
                </a:lnTo>
                <a:lnTo>
                  <a:pt x="473" y="332"/>
                </a:lnTo>
                <a:lnTo>
                  <a:pt x="494" y="323"/>
                </a:lnTo>
                <a:lnTo>
                  <a:pt x="494" y="293"/>
                </a:lnTo>
                <a:lnTo>
                  <a:pt x="487" y="299"/>
                </a:lnTo>
                <a:lnTo>
                  <a:pt x="480" y="303"/>
                </a:lnTo>
                <a:lnTo>
                  <a:pt x="475" y="307"/>
                </a:lnTo>
                <a:lnTo>
                  <a:pt x="463" y="310"/>
                </a:lnTo>
                <a:lnTo>
                  <a:pt x="450" y="311"/>
                </a:lnTo>
                <a:lnTo>
                  <a:pt x="437" y="310"/>
                </a:lnTo>
                <a:lnTo>
                  <a:pt x="425" y="305"/>
                </a:lnTo>
                <a:lnTo>
                  <a:pt x="415" y="296"/>
                </a:lnTo>
                <a:lnTo>
                  <a:pt x="405" y="281"/>
                </a:lnTo>
                <a:lnTo>
                  <a:pt x="400" y="261"/>
                </a:lnTo>
                <a:lnTo>
                  <a:pt x="459" y="261"/>
                </a:lnTo>
                <a:lnTo>
                  <a:pt x="466" y="244"/>
                </a:lnTo>
                <a:lnTo>
                  <a:pt x="399" y="244"/>
                </a:lnTo>
                <a:lnTo>
                  <a:pt x="399" y="242"/>
                </a:lnTo>
                <a:lnTo>
                  <a:pt x="399" y="239"/>
                </a:lnTo>
                <a:lnTo>
                  <a:pt x="399" y="235"/>
                </a:lnTo>
                <a:lnTo>
                  <a:pt x="399" y="229"/>
                </a:lnTo>
                <a:lnTo>
                  <a:pt x="399" y="227"/>
                </a:lnTo>
                <a:lnTo>
                  <a:pt x="399" y="225"/>
                </a:lnTo>
                <a:lnTo>
                  <a:pt x="470" y="225"/>
                </a:lnTo>
                <a:lnTo>
                  <a:pt x="477" y="208"/>
                </a:lnTo>
                <a:lnTo>
                  <a:pt x="400" y="208"/>
                </a:lnTo>
                <a:lnTo>
                  <a:pt x="407" y="191"/>
                </a:lnTo>
                <a:lnTo>
                  <a:pt x="416" y="176"/>
                </a:lnTo>
                <a:lnTo>
                  <a:pt x="430" y="166"/>
                </a:lnTo>
                <a:lnTo>
                  <a:pt x="449" y="162"/>
                </a:lnTo>
                <a:lnTo>
                  <a:pt x="470" y="166"/>
                </a:lnTo>
                <a:lnTo>
                  <a:pt x="489" y="179"/>
                </a:lnTo>
                <a:lnTo>
                  <a:pt x="502" y="154"/>
                </a:lnTo>
                <a:lnTo>
                  <a:pt x="476" y="142"/>
                </a:lnTo>
                <a:lnTo>
                  <a:pt x="450" y="137"/>
                </a:lnTo>
                <a:close/>
                <a:moveTo>
                  <a:pt x="434" y="78"/>
                </a:moveTo>
                <a:lnTo>
                  <a:pt x="467" y="81"/>
                </a:lnTo>
                <a:lnTo>
                  <a:pt x="496" y="91"/>
                </a:lnTo>
                <a:lnTo>
                  <a:pt x="523" y="106"/>
                </a:lnTo>
                <a:lnTo>
                  <a:pt x="547" y="124"/>
                </a:lnTo>
                <a:lnTo>
                  <a:pt x="566" y="148"/>
                </a:lnTo>
                <a:lnTo>
                  <a:pt x="581" y="175"/>
                </a:lnTo>
                <a:lnTo>
                  <a:pt x="590" y="204"/>
                </a:lnTo>
                <a:lnTo>
                  <a:pt x="592" y="237"/>
                </a:lnTo>
                <a:lnTo>
                  <a:pt x="590" y="268"/>
                </a:lnTo>
                <a:lnTo>
                  <a:pt x="581" y="298"/>
                </a:lnTo>
                <a:lnTo>
                  <a:pt x="566" y="324"/>
                </a:lnTo>
                <a:lnTo>
                  <a:pt x="547" y="348"/>
                </a:lnTo>
                <a:lnTo>
                  <a:pt x="523" y="368"/>
                </a:lnTo>
                <a:lnTo>
                  <a:pt x="496" y="382"/>
                </a:lnTo>
                <a:lnTo>
                  <a:pt x="467" y="391"/>
                </a:lnTo>
                <a:lnTo>
                  <a:pt x="434" y="395"/>
                </a:lnTo>
                <a:lnTo>
                  <a:pt x="403" y="391"/>
                </a:lnTo>
                <a:lnTo>
                  <a:pt x="373" y="382"/>
                </a:lnTo>
                <a:lnTo>
                  <a:pt x="347" y="368"/>
                </a:lnTo>
                <a:lnTo>
                  <a:pt x="323" y="348"/>
                </a:lnTo>
                <a:lnTo>
                  <a:pt x="303" y="324"/>
                </a:lnTo>
                <a:lnTo>
                  <a:pt x="289" y="298"/>
                </a:lnTo>
                <a:lnTo>
                  <a:pt x="280" y="268"/>
                </a:lnTo>
                <a:lnTo>
                  <a:pt x="277" y="237"/>
                </a:lnTo>
                <a:lnTo>
                  <a:pt x="280" y="204"/>
                </a:lnTo>
                <a:lnTo>
                  <a:pt x="289" y="175"/>
                </a:lnTo>
                <a:lnTo>
                  <a:pt x="303" y="148"/>
                </a:lnTo>
                <a:lnTo>
                  <a:pt x="323" y="124"/>
                </a:lnTo>
                <a:lnTo>
                  <a:pt x="347" y="106"/>
                </a:lnTo>
                <a:lnTo>
                  <a:pt x="373" y="91"/>
                </a:lnTo>
                <a:lnTo>
                  <a:pt x="403" y="81"/>
                </a:lnTo>
                <a:lnTo>
                  <a:pt x="434" y="78"/>
                </a:lnTo>
                <a:close/>
                <a:moveTo>
                  <a:pt x="178" y="78"/>
                </a:moveTo>
                <a:lnTo>
                  <a:pt x="217" y="78"/>
                </a:lnTo>
                <a:lnTo>
                  <a:pt x="222" y="79"/>
                </a:lnTo>
                <a:lnTo>
                  <a:pt x="228" y="81"/>
                </a:lnTo>
                <a:lnTo>
                  <a:pt x="232" y="83"/>
                </a:lnTo>
                <a:lnTo>
                  <a:pt x="234" y="87"/>
                </a:lnTo>
                <a:lnTo>
                  <a:pt x="237" y="93"/>
                </a:lnTo>
                <a:lnTo>
                  <a:pt x="237" y="98"/>
                </a:lnTo>
                <a:lnTo>
                  <a:pt x="237" y="103"/>
                </a:lnTo>
                <a:lnTo>
                  <a:pt x="234" y="108"/>
                </a:lnTo>
                <a:lnTo>
                  <a:pt x="232" y="112"/>
                </a:lnTo>
                <a:lnTo>
                  <a:pt x="228" y="115"/>
                </a:lnTo>
                <a:lnTo>
                  <a:pt x="222" y="117"/>
                </a:lnTo>
                <a:lnTo>
                  <a:pt x="217" y="117"/>
                </a:lnTo>
                <a:lnTo>
                  <a:pt x="178" y="117"/>
                </a:lnTo>
                <a:lnTo>
                  <a:pt x="173" y="117"/>
                </a:lnTo>
                <a:lnTo>
                  <a:pt x="167" y="115"/>
                </a:lnTo>
                <a:lnTo>
                  <a:pt x="164" y="112"/>
                </a:lnTo>
                <a:lnTo>
                  <a:pt x="161" y="108"/>
                </a:lnTo>
                <a:lnTo>
                  <a:pt x="160" y="103"/>
                </a:lnTo>
                <a:lnTo>
                  <a:pt x="158" y="98"/>
                </a:lnTo>
                <a:lnTo>
                  <a:pt x="160" y="93"/>
                </a:lnTo>
                <a:lnTo>
                  <a:pt x="161" y="87"/>
                </a:lnTo>
                <a:lnTo>
                  <a:pt x="164" y="83"/>
                </a:lnTo>
                <a:lnTo>
                  <a:pt x="167" y="81"/>
                </a:lnTo>
                <a:lnTo>
                  <a:pt x="173" y="79"/>
                </a:lnTo>
                <a:lnTo>
                  <a:pt x="178" y="78"/>
                </a:lnTo>
                <a:close/>
                <a:moveTo>
                  <a:pt x="810" y="39"/>
                </a:moveTo>
                <a:lnTo>
                  <a:pt x="804" y="39"/>
                </a:lnTo>
                <a:lnTo>
                  <a:pt x="800" y="41"/>
                </a:lnTo>
                <a:lnTo>
                  <a:pt x="797" y="44"/>
                </a:lnTo>
                <a:lnTo>
                  <a:pt x="793" y="48"/>
                </a:lnTo>
                <a:lnTo>
                  <a:pt x="791" y="53"/>
                </a:lnTo>
                <a:lnTo>
                  <a:pt x="790" y="58"/>
                </a:lnTo>
                <a:lnTo>
                  <a:pt x="791" y="64"/>
                </a:lnTo>
                <a:lnTo>
                  <a:pt x="793" y="69"/>
                </a:lnTo>
                <a:lnTo>
                  <a:pt x="797" y="73"/>
                </a:lnTo>
                <a:lnTo>
                  <a:pt x="800" y="76"/>
                </a:lnTo>
                <a:lnTo>
                  <a:pt x="804" y="77"/>
                </a:lnTo>
                <a:lnTo>
                  <a:pt x="810" y="78"/>
                </a:lnTo>
                <a:lnTo>
                  <a:pt x="815" y="77"/>
                </a:lnTo>
                <a:lnTo>
                  <a:pt x="820" y="76"/>
                </a:lnTo>
                <a:lnTo>
                  <a:pt x="824" y="73"/>
                </a:lnTo>
                <a:lnTo>
                  <a:pt x="827" y="69"/>
                </a:lnTo>
                <a:lnTo>
                  <a:pt x="829" y="64"/>
                </a:lnTo>
                <a:lnTo>
                  <a:pt x="829" y="58"/>
                </a:lnTo>
                <a:lnTo>
                  <a:pt x="829" y="53"/>
                </a:lnTo>
                <a:lnTo>
                  <a:pt x="827" y="48"/>
                </a:lnTo>
                <a:lnTo>
                  <a:pt x="824" y="44"/>
                </a:lnTo>
                <a:lnTo>
                  <a:pt x="820" y="41"/>
                </a:lnTo>
                <a:lnTo>
                  <a:pt x="815" y="39"/>
                </a:lnTo>
                <a:lnTo>
                  <a:pt x="810" y="39"/>
                </a:lnTo>
                <a:close/>
                <a:moveTo>
                  <a:pt x="115" y="39"/>
                </a:moveTo>
                <a:lnTo>
                  <a:pt x="116" y="45"/>
                </a:lnTo>
                <a:lnTo>
                  <a:pt x="118" y="52"/>
                </a:lnTo>
                <a:lnTo>
                  <a:pt x="119" y="58"/>
                </a:lnTo>
                <a:lnTo>
                  <a:pt x="115" y="77"/>
                </a:lnTo>
                <a:lnTo>
                  <a:pt x="107" y="94"/>
                </a:lnTo>
                <a:lnTo>
                  <a:pt x="94" y="106"/>
                </a:lnTo>
                <a:lnTo>
                  <a:pt x="79" y="115"/>
                </a:lnTo>
                <a:lnTo>
                  <a:pt x="59" y="117"/>
                </a:lnTo>
                <a:lnTo>
                  <a:pt x="52" y="117"/>
                </a:lnTo>
                <a:lnTo>
                  <a:pt x="46" y="116"/>
                </a:lnTo>
                <a:lnTo>
                  <a:pt x="39" y="113"/>
                </a:lnTo>
                <a:lnTo>
                  <a:pt x="39" y="358"/>
                </a:lnTo>
                <a:lnTo>
                  <a:pt x="46" y="357"/>
                </a:lnTo>
                <a:lnTo>
                  <a:pt x="52" y="356"/>
                </a:lnTo>
                <a:lnTo>
                  <a:pt x="59" y="354"/>
                </a:lnTo>
                <a:lnTo>
                  <a:pt x="79" y="358"/>
                </a:lnTo>
                <a:lnTo>
                  <a:pt x="94" y="366"/>
                </a:lnTo>
                <a:lnTo>
                  <a:pt x="107" y="379"/>
                </a:lnTo>
                <a:lnTo>
                  <a:pt x="115" y="395"/>
                </a:lnTo>
                <a:lnTo>
                  <a:pt x="119" y="415"/>
                </a:lnTo>
                <a:lnTo>
                  <a:pt x="118" y="421"/>
                </a:lnTo>
                <a:lnTo>
                  <a:pt x="116" y="428"/>
                </a:lnTo>
                <a:lnTo>
                  <a:pt x="115" y="434"/>
                </a:lnTo>
                <a:lnTo>
                  <a:pt x="755" y="434"/>
                </a:lnTo>
                <a:lnTo>
                  <a:pt x="752" y="428"/>
                </a:lnTo>
                <a:lnTo>
                  <a:pt x="751" y="421"/>
                </a:lnTo>
                <a:lnTo>
                  <a:pt x="751" y="415"/>
                </a:lnTo>
                <a:lnTo>
                  <a:pt x="753" y="395"/>
                </a:lnTo>
                <a:lnTo>
                  <a:pt x="763" y="379"/>
                </a:lnTo>
                <a:lnTo>
                  <a:pt x="776" y="366"/>
                </a:lnTo>
                <a:lnTo>
                  <a:pt x="791" y="358"/>
                </a:lnTo>
                <a:lnTo>
                  <a:pt x="810" y="354"/>
                </a:lnTo>
                <a:lnTo>
                  <a:pt x="817" y="356"/>
                </a:lnTo>
                <a:lnTo>
                  <a:pt x="824" y="357"/>
                </a:lnTo>
                <a:lnTo>
                  <a:pt x="829" y="358"/>
                </a:lnTo>
                <a:lnTo>
                  <a:pt x="829" y="113"/>
                </a:lnTo>
                <a:lnTo>
                  <a:pt x="824" y="116"/>
                </a:lnTo>
                <a:lnTo>
                  <a:pt x="817" y="117"/>
                </a:lnTo>
                <a:lnTo>
                  <a:pt x="810" y="117"/>
                </a:lnTo>
                <a:lnTo>
                  <a:pt x="791" y="115"/>
                </a:lnTo>
                <a:lnTo>
                  <a:pt x="776" y="106"/>
                </a:lnTo>
                <a:lnTo>
                  <a:pt x="763" y="94"/>
                </a:lnTo>
                <a:lnTo>
                  <a:pt x="753" y="77"/>
                </a:lnTo>
                <a:lnTo>
                  <a:pt x="751" y="58"/>
                </a:lnTo>
                <a:lnTo>
                  <a:pt x="751" y="52"/>
                </a:lnTo>
                <a:lnTo>
                  <a:pt x="752" y="45"/>
                </a:lnTo>
                <a:lnTo>
                  <a:pt x="755" y="39"/>
                </a:lnTo>
                <a:lnTo>
                  <a:pt x="115" y="39"/>
                </a:lnTo>
                <a:close/>
                <a:moveTo>
                  <a:pt x="59" y="39"/>
                </a:moveTo>
                <a:lnTo>
                  <a:pt x="54" y="39"/>
                </a:lnTo>
                <a:lnTo>
                  <a:pt x="50" y="41"/>
                </a:lnTo>
                <a:lnTo>
                  <a:pt x="46" y="44"/>
                </a:lnTo>
                <a:lnTo>
                  <a:pt x="42" y="48"/>
                </a:lnTo>
                <a:lnTo>
                  <a:pt x="41" y="53"/>
                </a:lnTo>
                <a:lnTo>
                  <a:pt x="39" y="58"/>
                </a:lnTo>
                <a:lnTo>
                  <a:pt x="41" y="64"/>
                </a:lnTo>
                <a:lnTo>
                  <a:pt x="42" y="69"/>
                </a:lnTo>
                <a:lnTo>
                  <a:pt x="46" y="73"/>
                </a:lnTo>
                <a:lnTo>
                  <a:pt x="50" y="76"/>
                </a:lnTo>
                <a:lnTo>
                  <a:pt x="54" y="77"/>
                </a:lnTo>
                <a:lnTo>
                  <a:pt x="59" y="78"/>
                </a:lnTo>
                <a:lnTo>
                  <a:pt x="64" y="77"/>
                </a:lnTo>
                <a:lnTo>
                  <a:pt x="69" y="76"/>
                </a:lnTo>
                <a:lnTo>
                  <a:pt x="73" y="73"/>
                </a:lnTo>
                <a:lnTo>
                  <a:pt x="76" y="69"/>
                </a:lnTo>
                <a:lnTo>
                  <a:pt x="79" y="64"/>
                </a:lnTo>
                <a:lnTo>
                  <a:pt x="80" y="58"/>
                </a:lnTo>
                <a:lnTo>
                  <a:pt x="79" y="53"/>
                </a:lnTo>
                <a:lnTo>
                  <a:pt x="76" y="48"/>
                </a:lnTo>
                <a:lnTo>
                  <a:pt x="73" y="44"/>
                </a:lnTo>
                <a:lnTo>
                  <a:pt x="69" y="41"/>
                </a:lnTo>
                <a:lnTo>
                  <a:pt x="64" y="39"/>
                </a:lnTo>
                <a:lnTo>
                  <a:pt x="59" y="39"/>
                </a:lnTo>
                <a:close/>
                <a:moveTo>
                  <a:pt x="39" y="0"/>
                </a:moveTo>
                <a:lnTo>
                  <a:pt x="829" y="0"/>
                </a:lnTo>
                <a:lnTo>
                  <a:pt x="845" y="2"/>
                </a:lnTo>
                <a:lnTo>
                  <a:pt x="858" y="10"/>
                </a:lnTo>
                <a:lnTo>
                  <a:pt x="866" y="23"/>
                </a:lnTo>
                <a:lnTo>
                  <a:pt x="870" y="39"/>
                </a:lnTo>
                <a:lnTo>
                  <a:pt x="870" y="434"/>
                </a:lnTo>
                <a:lnTo>
                  <a:pt x="866" y="450"/>
                </a:lnTo>
                <a:lnTo>
                  <a:pt x="858" y="462"/>
                </a:lnTo>
                <a:lnTo>
                  <a:pt x="845" y="471"/>
                </a:lnTo>
                <a:lnTo>
                  <a:pt x="829" y="474"/>
                </a:lnTo>
                <a:lnTo>
                  <a:pt x="39" y="474"/>
                </a:lnTo>
                <a:lnTo>
                  <a:pt x="25" y="471"/>
                </a:lnTo>
                <a:lnTo>
                  <a:pt x="12" y="462"/>
                </a:lnTo>
                <a:lnTo>
                  <a:pt x="4" y="450"/>
                </a:lnTo>
                <a:lnTo>
                  <a:pt x="0" y="434"/>
                </a:lnTo>
                <a:lnTo>
                  <a:pt x="0" y="39"/>
                </a:lnTo>
                <a:lnTo>
                  <a:pt x="4" y="23"/>
                </a:lnTo>
                <a:lnTo>
                  <a:pt x="12" y="10"/>
                </a:lnTo>
                <a:lnTo>
                  <a:pt x="25" y="2"/>
                </a:lnTo>
                <a:lnTo>
                  <a:pt x="3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5" name="Freeform 21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060354" y="1577269"/>
            <a:ext cx="445497" cy="324371"/>
          </a:xfrm>
          <a:custGeom>
            <a:avLst/>
            <a:gdLst>
              <a:gd name="T0" fmla="*/ 790 w 868"/>
              <a:gd name="T1" fmla="*/ 568 h 632"/>
              <a:gd name="T2" fmla="*/ 804 w 868"/>
              <a:gd name="T3" fmla="*/ 593 h 632"/>
              <a:gd name="T4" fmla="*/ 829 w 868"/>
              <a:gd name="T5" fmla="*/ 578 h 632"/>
              <a:gd name="T6" fmla="*/ 814 w 868"/>
              <a:gd name="T7" fmla="*/ 555 h 632"/>
              <a:gd name="T8" fmla="*/ 42 w 868"/>
              <a:gd name="T9" fmla="*/ 564 h 632"/>
              <a:gd name="T10" fmla="*/ 48 w 868"/>
              <a:gd name="T11" fmla="*/ 590 h 632"/>
              <a:gd name="T12" fmla="*/ 76 w 868"/>
              <a:gd name="T13" fmla="*/ 584 h 632"/>
              <a:gd name="T14" fmla="*/ 69 w 868"/>
              <a:gd name="T15" fmla="*/ 556 h 632"/>
              <a:gd name="T16" fmla="*/ 701 w 868"/>
              <a:gd name="T17" fmla="*/ 517 h 632"/>
              <a:gd name="T18" fmla="*/ 707 w 868"/>
              <a:gd name="T19" fmla="*/ 544 h 632"/>
              <a:gd name="T20" fmla="*/ 646 w 868"/>
              <a:gd name="T21" fmla="*/ 554 h 632"/>
              <a:gd name="T22" fmla="*/ 633 w 868"/>
              <a:gd name="T23" fmla="*/ 529 h 632"/>
              <a:gd name="T24" fmla="*/ 450 w 868"/>
              <a:gd name="T25" fmla="*/ 297 h 632"/>
              <a:gd name="T26" fmla="*/ 366 w 868"/>
              <a:gd name="T27" fmla="*/ 368 h 632"/>
              <a:gd name="T28" fmla="*/ 363 w 868"/>
              <a:gd name="T29" fmla="*/ 399 h 632"/>
              <a:gd name="T30" fmla="*/ 378 w 868"/>
              <a:gd name="T31" fmla="*/ 458 h 632"/>
              <a:gd name="T32" fmla="*/ 493 w 868"/>
              <a:gd name="T33" fmla="*/ 483 h 632"/>
              <a:gd name="T34" fmla="*/ 450 w 868"/>
              <a:gd name="T35" fmla="*/ 470 h 632"/>
              <a:gd name="T36" fmla="*/ 457 w 868"/>
              <a:gd name="T37" fmla="*/ 420 h 632"/>
              <a:gd name="T38" fmla="*/ 397 w 868"/>
              <a:gd name="T39" fmla="*/ 389 h 632"/>
              <a:gd name="T40" fmla="*/ 405 w 868"/>
              <a:gd name="T41" fmla="*/ 349 h 632"/>
              <a:gd name="T42" fmla="*/ 501 w 868"/>
              <a:gd name="T43" fmla="*/ 314 h 632"/>
              <a:gd name="T44" fmla="*/ 523 w 868"/>
              <a:gd name="T45" fmla="*/ 264 h 632"/>
              <a:gd name="T46" fmla="*/ 588 w 868"/>
              <a:gd name="T47" fmla="*/ 428 h 632"/>
              <a:gd name="T48" fmla="*/ 465 w 868"/>
              <a:gd name="T49" fmla="*/ 551 h 632"/>
              <a:gd name="T50" fmla="*/ 303 w 868"/>
              <a:gd name="T51" fmla="*/ 484 h 632"/>
              <a:gd name="T52" fmla="*/ 303 w 868"/>
              <a:gd name="T53" fmla="*/ 307 h 632"/>
              <a:gd name="T54" fmla="*/ 178 w 868"/>
              <a:gd name="T55" fmla="*/ 237 h 632"/>
              <a:gd name="T56" fmla="*/ 235 w 868"/>
              <a:gd name="T57" fmla="*/ 252 h 632"/>
              <a:gd name="T58" fmla="*/ 222 w 868"/>
              <a:gd name="T59" fmla="*/ 276 h 632"/>
              <a:gd name="T60" fmla="*/ 161 w 868"/>
              <a:gd name="T61" fmla="*/ 267 h 632"/>
              <a:gd name="T62" fmla="*/ 167 w 868"/>
              <a:gd name="T63" fmla="*/ 239 h 632"/>
              <a:gd name="T64" fmla="*/ 795 w 868"/>
              <a:gd name="T65" fmla="*/ 204 h 632"/>
              <a:gd name="T66" fmla="*/ 795 w 868"/>
              <a:gd name="T67" fmla="*/ 231 h 632"/>
              <a:gd name="T68" fmla="*/ 824 w 868"/>
              <a:gd name="T69" fmla="*/ 231 h 632"/>
              <a:gd name="T70" fmla="*/ 824 w 868"/>
              <a:gd name="T71" fmla="*/ 204 h 632"/>
              <a:gd name="T72" fmla="*/ 117 w 868"/>
              <a:gd name="T73" fmla="*/ 211 h 632"/>
              <a:gd name="T74" fmla="*/ 59 w 868"/>
              <a:gd name="T75" fmla="*/ 277 h 632"/>
              <a:gd name="T76" fmla="*/ 52 w 868"/>
              <a:gd name="T77" fmla="*/ 514 h 632"/>
              <a:gd name="T78" fmla="*/ 117 w 868"/>
              <a:gd name="T79" fmla="*/ 573 h 632"/>
              <a:gd name="T80" fmla="*/ 750 w 868"/>
              <a:gd name="T81" fmla="*/ 580 h 632"/>
              <a:gd name="T82" fmla="*/ 809 w 868"/>
              <a:gd name="T83" fmla="*/ 514 h 632"/>
              <a:gd name="T84" fmla="*/ 816 w 868"/>
              <a:gd name="T85" fmla="*/ 276 h 632"/>
              <a:gd name="T86" fmla="*/ 750 w 868"/>
              <a:gd name="T87" fmla="*/ 217 h 632"/>
              <a:gd name="T88" fmla="*/ 53 w 868"/>
              <a:gd name="T89" fmla="*/ 199 h 632"/>
              <a:gd name="T90" fmla="*/ 40 w 868"/>
              <a:gd name="T91" fmla="*/ 222 h 632"/>
              <a:gd name="T92" fmla="*/ 64 w 868"/>
              <a:gd name="T93" fmla="*/ 237 h 632"/>
              <a:gd name="T94" fmla="*/ 78 w 868"/>
              <a:gd name="T95" fmla="*/ 212 h 632"/>
              <a:gd name="T96" fmla="*/ 39 w 868"/>
              <a:gd name="T97" fmla="*/ 158 h 632"/>
              <a:gd name="T98" fmla="*/ 868 w 868"/>
              <a:gd name="T99" fmla="*/ 593 h 632"/>
              <a:gd name="T100" fmla="*/ 23 w 868"/>
              <a:gd name="T101" fmla="*/ 630 h 632"/>
              <a:gd name="T102" fmla="*/ 11 w 868"/>
              <a:gd name="T103" fmla="*/ 170 h 632"/>
              <a:gd name="T104" fmla="*/ 779 w 868"/>
              <a:gd name="T105" fmla="*/ 82 h 632"/>
              <a:gd name="T106" fmla="*/ 787 w 868"/>
              <a:gd name="T107" fmla="*/ 108 h 632"/>
              <a:gd name="T108" fmla="*/ 93 w 868"/>
              <a:gd name="T109" fmla="*/ 118 h 632"/>
              <a:gd name="T110" fmla="*/ 79 w 868"/>
              <a:gd name="T111" fmla="*/ 94 h 632"/>
              <a:gd name="T112" fmla="*/ 178 w 868"/>
              <a:gd name="T113" fmla="*/ 0 h 632"/>
              <a:gd name="T114" fmla="*/ 710 w 868"/>
              <a:gd name="T115" fmla="*/ 14 h 632"/>
              <a:gd name="T116" fmla="*/ 695 w 868"/>
              <a:gd name="T117" fmla="*/ 39 h 632"/>
              <a:gd name="T118" fmla="*/ 161 w 868"/>
              <a:gd name="T119" fmla="*/ 30 h 632"/>
              <a:gd name="T120" fmla="*/ 167 w 868"/>
              <a:gd name="T121" fmla="*/ 2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68" h="632">
                <a:moveTo>
                  <a:pt x="809" y="554"/>
                </a:moveTo>
                <a:lnTo>
                  <a:pt x="804" y="555"/>
                </a:lnTo>
                <a:lnTo>
                  <a:pt x="799" y="556"/>
                </a:lnTo>
                <a:lnTo>
                  <a:pt x="795" y="559"/>
                </a:lnTo>
                <a:lnTo>
                  <a:pt x="792" y="564"/>
                </a:lnTo>
                <a:lnTo>
                  <a:pt x="790" y="568"/>
                </a:lnTo>
                <a:lnTo>
                  <a:pt x="790" y="573"/>
                </a:lnTo>
                <a:lnTo>
                  <a:pt x="790" y="578"/>
                </a:lnTo>
                <a:lnTo>
                  <a:pt x="792" y="584"/>
                </a:lnTo>
                <a:lnTo>
                  <a:pt x="795" y="588"/>
                </a:lnTo>
                <a:lnTo>
                  <a:pt x="799" y="590"/>
                </a:lnTo>
                <a:lnTo>
                  <a:pt x="804" y="593"/>
                </a:lnTo>
                <a:lnTo>
                  <a:pt x="809" y="593"/>
                </a:lnTo>
                <a:lnTo>
                  <a:pt x="814" y="593"/>
                </a:lnTo>
                <a:lnTo>
                  <a:pt x="820" y="590"/>
                </a:lnTo>
                <a:lnTo>
                  <a:pt x="824" y="588"/>
                </a:lnTo>
                <a:lnTo>
                  <a:pt x="826" y="584"/>
                </a:lnTo>
                <a:lnTo>
                  <a:pt x="829" y="578"/>
                </a:lnTo>
                <a:lnTo>
                  <a:pt x="829" y="573"/>
                </a:lnTo>
                <a:lnTo>
                  <a:pt x="829" y="568"/>
                </a:lnTo>
                <a:lnTo>
                  <a:pt x="826" y="564"/>
                </a:lnTo>
                <a:lnTo>
                  <a:pt x="824" y="559"/>
                </a:lnTo>
                <a:lnTo>
                  <a:pt x="820" y="556"/>
                </a:lnTo>
                <a:lnTo>
                  <a:pt x="814" y="555"/>
                </a:lnTo>
                <a:lnTo>
                  <a:pt x="809" y="554"/>
                </a:lnTo>
                <a:close/>
                <a:moveTo>
                  <a:pt x="59" y="554"/>
                </a:moveTo>
                <a:lnTo>
                  <a:pt x="53" y="555"/>
                </a:lnTo>
                <a:lnTo>
                  <a:pt x="48" y="556"/>
                </a:lnTo>
                <a:lnTo>
                  <a:pt x="44" y="559"/>
                </a:lnTo>
                <a:lnTo>
                  <a:pt x="42" y="564"/>
                </a:lnTo>
                <a:lnTo>
                  <a:pt x="40" y="568"/>
                </a:lnTo>
                <a:lnTo>
                  <a:pt x="39" y="573"/>
                </a:lnTo>
                <a:lnTo>
                  <a:pt x="40" y="578"/>
                </a:lnTo>
                <a:lnTo>
                  <a:pt x="42" y="584"/>
                </a:lnTo>
                <a:lnTo>
                  <a:pt x="44" y="588"/>
                </a:lnTo>
                <a:lnTo>
                  <a:pt x="48" y="590"/>
                </a:lnTo>
                <a:lnTo>
                  <a:pt x="53" y="593"/>
                </a:lnTo>
                <a:lnTo>
                  <a:pt x="59" y="593"/>
                </a:lnTo>
                <a:lnTo>
                  <a:pt x="64" y="593"/>
                </a:lnTo>
                <a:lnTo>
                  <a:pt x="69" y="590"/>
                </a:lnTo>
                <a:lnTo>
                  <a:pt x="73" y="588"/>
                </a:lnTo>
                <a:lnTo>
                  <a:pt x="76" y="584"/>
                </a:lnTo>
                <a:lnTo>
                  <a:pt x="78" y="578"/>
                </a:lnTo>
                <a:lnTo>
                  <a:pt x="78" y="573"/>
                </a:lnTo>
                <a:lnTo>
                  <a:pt x="78" y="568"/>
                </a:lnTo>
                <a:lnTo>
                  <a:pt x="76" y="564"/>
                </a:lnTo>
                <a:lnTo>
                  <a:pt x="73" y="559"/>
                </a:lnTo>
                <a:lnTo>
                  <a:pt x="69" y="556"/>
                </a:lnTo>
                <a:lnTo>
                  <a:pt x="64" y="555"/>
                </a:lnTo>
                <a:lnTo>
                  <a:pt x="59" y="554"/>
                </a:lnTo>
                <a:close/>
                <a:moveTo>
                  <a:pt x="651" y="514"/>
                </a:moveTo>
                <a:lnTo>
                  <a:pt x="690" y="514"/>
                </a:lnTo>
                <a:lnTo>
                  <a:pt x="695" y="514"/>
                </a:lnTo>
                <a:lnTo>
                  <a:pt x="701" y="517"/>
                </a:lnTo>
                <a:lnTo>
                  <a:pt x="705" y="520"/>
                </a:lnTo>
                <a:lnTo>
                  <a:pt x="707" y="523"/>
                </a:lnTo>
                <a:lnTo>
                  <a:pt x="710" y="529"/>
                </a:lnTo>
                <a:lnTo>
                  <a:pt x="710" y="534"/>
                </a:lnTo>
                <a:lnTo>
                  <a:pt x="710" y="539"/>
                </a:lnTo>
                <a:lnTo>
                  <a:pt x="707" y="544"/>
                </a:lnTo>
                <a:lnTo>
                  <a:pt x="705" y="548"/>
                </a:lnTo>
                <a:lnTo>
                  <a:pt x="701" y="551"/>
                </a:lnTo>
                <a:lnTo>
                  <a:pt x="695" y="554"/>
                </a:lnTo>
                <a:lnTo>
                  <a:pt x="690" y="554"/>
                </a:lnTo>
                <a:lnTo>
                  <a:pt x="651" y="554"/>
                </a:lnTo>
                <a:lnTo>
                  <a:pt x="646" y="554"/>
                </a:lnTo>
                <a:lnTo>
                  <a:pt x="642" y="551"/>
                </a:lnTo>
                <a:lnTo>
                  <a:pt x="637" y="548"/>
                </a:lnTo>
                <a:lnTo>
                  <a:pt x="634" y="544"/>
                </a:lnTo>
                <a:lnTo>
                  <a:pt x="633" y="539"/>
                </a:lnTo>
                <a:lnTo>
                  <a:pt x="631" y="534"/>
                </a:lnTo>
                <a:lnTo>
                  <a:pt x="633" y="529"/>
                </a:lnTo>
                <a:lnTo>
                  <a:pt x="634" y="523"/>
                </a:lnTo>
                <a:lnTo>
                  <a:pt x="637" y="520"/>
                </a:lnTo>
                <a:lnTo>
                  <a:pt x="642" y="517"/>
                </a:lnTo>
                <a:lnTo>
                  <a:pt x="646" y="514"/>
                </a:lnTo>
                <a:lnTo>
                  <a:pt x="651" y="514"/>
                </a:lnTo>
                <a:close/>
                <a:moveTo>
                  <a:pt x="450" y="297"/>
                </a:moveTo>
                <a:lnTo>
                  <a:pt x="427" y="300"/>
                </a:lnTo>
                <a:lnTo>
                  <a:pt x="409" y="306"/>
                </a:lnTo>
                <a:lnTo>
                  <a:pt x="392" y="318"/>
                </a:lnTo>
                <a:lnTo>
                  <a:pt x="382" y="331"/>
                </a:lnTo>
                <a:lnTo>
                  <a:pt x="372" y="348"/>
                </a:lnTo>
                <a:lnTo>
                  <a:pt x="366" y="368"/>
                </a:lnTo>
                <a:lnTo>
                  <a:pt x="350" y="368"/>
                </a:lnTo>
                <a:lnTo>
                  <a:pt x="344" y="385"/>
                </a:lnTo>
                <a:lnTo>
                  <a:pt x="365" y="385"/>
                </a:lnTo>
                <a:lnTo>
                  <a:pt x="363" y="390"/>
                </a:lnTo>
                <a:lnTo>
                  <a:pt x="363" y="394"/>
                </a:lnTo>
                <a:lnTo>
                  <a:pt x="363" y="399"/>
                </a:lnTo>
                <a:lnTo>
                  <a:pt x="365" y="403"/>
                </a:lnTo>
                <a:lnTo>
                  <a:pt x="351" y="403"/>
                </a:lnTo>
                <a:lnTo>
                  <a:pt x="344" y="420"/>
                </a:lnTo>
                <a:lnTo>
                  <a:pt x="366" y="420"/>
                </a:lnTo>
                <a:lnTo>
                  <a:pt x="370" y="441"/>
                </a:lnTo>
                <a:lnTo>
                  <a:pt x="378" y="458"/>
                </a:lnTo>
                <a:lnTo>
                  <a:pt x="389" y="472"/>
                </a:lnTo>
                <a:lnTo>
                  <a:pt x="405" y="484"/>
                </a:lnTo>
                <a:lnTo>
                  <a:pt x="426" y="492"/>
                </a:lnTo>
                <a:lnTo>
                  <a:pt x="450" y="495"/>
                </a:lnTo>
                <a:lnTo>
                  <a:pt x="473" y="492"/>
                </a:lnTo>
                <a:lnTo>
                  <a:pt x="493" y="483"/>
                </a:lnTo>
                <a:lnTo>
                  <a:pt x="493" y="453"/>
                </a:lnTo>
                <a:lnTo>
                  <a:pt x="486" y="458"/>
                </a:lnTo>
                <a:lnTo>
                  <a:pt x="480" y="462"/>
                </a:lnTo>
                <a:lnTo>
                  <a:pt x="473" y="466"/>
                </a:lnTo>
                <a:lnTo>
                  <a:pt x="463" y="468"/>
                </a:lnTo>
                <a:lnTo>
                  <a:pt x="450" y="470"/>
                </a:lnTo>
                <a:lnTo>
                  <a:pt x="435" y="468"/>
                </a:lnTo>
                <a:lnTo>
                  <a:pt x="423" y="463"/>
                </a:lnTo>
                <a:lnTo>
                  <a:pt x="414" y="454"/>
                </a:lnTo>
                <a:lnTo>
                  <a:pt x="405" y="440"/>
                </a:lnTo>
                <a:lnTo>
                  <a:pt x="400" y="420"/>
                </a:lnTo>
                <a:lnTo>
                  <a:pt x="457" y="420"/>
                </a:lnTo>
                <a:lnTo>
                  <a:pt x="465" y="403"/>
                </a:lnTo>
                <a:lnTo>
                  <a:pt x="399" y="403"/>
                </a:lnTo>
                <a:lnTo>
                  <a:pt x="397" y="402"/>
                </a:lnTo>
                <a:lnTo>
                  <a:pt x="397" y="399"/>
                </a:lnTo>
                <a:lnTo>
                  <a:pt x="397" y="395"/>
                </a:lnTo>
                <a:lnTo>
                  <a:pt x="397" y="389"/>
                </a:lnTo>
                <a:lnTo>
                  <a:pt x="397" y="386"/>
                </a:lnTo>
                <a:lnTo>
                  <a:pt x="399" y="385"/>
                </a:lnTo>
                <a:lnTo>
                  <a:pt x="469" y="385"/>
                </a:lnTo>
                <a:lnTo>
                  <a:pt x="477" y="368"/>
                </a:lnTo>
                <a:lnTo>
                  <a:pt x="400" y="368"/>
                </a:lnTo>
                <a:lnTo>
                  <a:pt x="405" y="349"/>
                </a:lnTo>
                <a:lnTo>
                  <a:pt x="414" y="335"/>
                </a:lnTo>
                <a:lnTo>
                  <a:pt x="430" y="324"/>
                </a:lnTo>
                <a:lnTo>
                  <a:pt x="447" y="321"/>
                </a:lnTo>
                <a:lnTo>
                  <a:pt x="468" y="326"/>
                </a:lnTo>
                <a:lnTo>
                  <a:pt x="487" y="339"/>
                </a:lnTo>
                <a:lnTo>
                  <a:pt x="501" y="314"/>
                </a:lnTo>
                <a:lnTo>
                  <a:pt x="474" y="301"/>
                </a:lnTo>
                <a:lnTo>
                  <a:pt x="450" y="297"/>
                </a:lnTo>
                <a:close/>
                <a:moveTo>
                  <a:pt x="434" y="237"/>
                </a:moveTo>
                <a:lnTo>
                  <a:pt x="465" y="241"/>
                </a:lnTo>
                <a:lnTo>
                  <a:pt x="495" y="250"/>
                </a:lnTo>
                <a:lnTo>
                  <a:pt x="523" y="264"/>
                </a:lnTo>
                <a:lnTo>
                  <a:pt x="545" y="284"/>
                </a:lnTo>
                <a:lnTo>
                  <a:pt x="565" y="307"/>
                </a:lnTo>
                <a:lnTo>
                  <a:pt x="579" y="334"/>
                </a:lnTo>
                <a:lnTo>
                  <a:pt x="588" y="364"/>
                </a:lnTo>
                <a:lnTo>
                  <a:pt x="592" y="395"/>
                </a:lnTo>
                <a:lnTo>
                  <a:pt x="588" y="428"/>
                </a:lnTo>
                <a:lnTo>
                  <a:pt x="579" y="457"/>
                </a:lnTo>
                <a:lnTo>
                  <a:pt x="565" y="484"/>
                </a:lnTo>
                <a:lnTo>
                  <a:pt x="545" y="508"/>
                </a:lnTo>
                <a:lnTo>
                  <a:pt x="523" y="526"/>
                </a:lnTo>
                <a:lnTo>
                  <a:pt x="495" y="542"/>
                </a:lnTo>
                <a:lnTo>
                  <a:pt x="465" y="551"/>
                </a:lnTo>
                <a:lnTo>
                  <a:pt x="434" y="554"/>
                </a:lnTo>
                <a:lnTo>
                  <a:pt x="402" y="551"/>
                </a:lnTo>
                <a:lnTo>
                  <a:pt x="372" y="542"/>
                </a:lnTo>
                <a:lnTo>
                  <a:pt x="345" y="526"/>
                </a:lnTo>
                <a:lnTo>
                  <a:pt x="323" y="508"/>
                </a:lnTo>
                <a:lnTo>
                  <a:pt x="303" y="484"/>
                </a:lnTo>
                <a:lnTo>
                  <a:pt x="289" y="457"/>
                </a:lnTo>
                <a:lnTo>
                  <a:pt x="280" y="428"/>
                </a:lnTo>
                <a:lnTo>
                  <a:pt x="276" y="395"/>
                </a:lnTo>
                <a:lnTo>
                  <a:pt x="280" y="364"/>
                </a:lnTo>
                <a:lnTo>
                  <a:pt x="289" y="334"/>
                </a:lnTo>
                <a:lnTo>
                  <a:pt x="303" y="307"/>
                </a:lnTo>
                <a:lnTo>
                  <a:pt x="323" y="284"/>
                </a:lnTo>
                <a:lnTo>
                  <a:pt x="345" y="264"/>
                </a:lnTo>
                <a:lnTo>
                  <a:pt x="372" y="250"/>
                </a:lnTo>
                <a:lnTo>
                  <a:pt x="402" y="241"/>
                </a:lnTo>
                <a:lnTo>
                  <a:pt x="434" y="237"/>
                </a:lnTo>
                <a:close/>
                <a:moveTo>
                  <a:pt x="178" y="237"/>
                </a:moveTo>
                <a:lnTo>
                  <a:pt x="217" y="237"/>
                </a:lnTo>
                <a:lnTo>
                  <a:pt x="222" y="238"/>
                </a:lnTo>
                <a:lnTo>
                  <a:pt x="227" y="239"/>
                </a:lnTo>
                <a:lnTo>
                  <a:pt x="231" y="243"/>
                </a:lnTo>
                <a:lnTo>
                  <a:pt x="234" y="247"/>
                </a:lnTo>
                <a:lnTo>
                  <a:pt x="235" y="252"/>
                </a:lnTo>
                <a:lnTo>
                  <a:pt x="236" y="258"/>
                </a:lnTo>
                <a:lnTo>
                  <a:pt x="235" y="263"/>
                </a:lnTo>
                <a:lnTo>
                  <a:pt x="234" y="267"/>
                </a:lnTo>
                <a:lnTo>
                  <a:pt x="231" y="271"/>
                </a:lnTo>
                <a:lnTo>
                  <a:pt x="227" y="275"/>
                </a:lnTo>
                <a:lnTo>
                  <a:pt x="222" y="276"/>
                </a:lnTo>
                <a:lnTo>
                  <a:pt x="217" y="277"/>
                </a:lnTo>
                <a:lnTo>
                  <a:pt x="178" y="277"/>
                </a:lnTo>
                <a:lnTo>
                  <a:pt x="172" y="276"/>
                </a:lnTo>
                <a:lnTo>
                  <a:pt x="167" y="275"/>
                </a:lnTo>
                <a:lnTo>
                  <a:pt x="163" y="271"/>
                </a:lnTo>
                <a:lnTo>
                  <a:pt x="161" y="267"/>
                </a:lnTo>
                <a:lnTo>
                  <a:pt x="158" y="263"/>
                </a:lnTo>
                <a:lnTo>
                  <a:pt x="158" y="258"/>
                </a:lnTo>
                <a:lnTo>
                  <a:pt x="158" y="252"/>
                </a:lnTo>
                <a:lnTo>
                  <a:pt x="161" y="247"/>
                </a:lnTo>
                <a:lnTo>
                  <a:pt x="163" y="243"/>
                </a:lnTo>
                <a:lnTo>
                  <a:pt x="167" y="239"/>
                </a:lnTo>
                <a:lnTo>
                  <a:pt x="172" y="238"/>
                </a:lnTo>
                <a:lnTo>
                  <a:pt x="178" y="237"/>
                </a:lnTo>
                <a:close/>
                <a:moveTo>
                  <a:pt x="809" y="197"/>
                </a:moveTo>
                <a:lnTo>
                  <a:pt x="804" y="199"/>
                </a:lnTo>
                <a:lnTo>
                  <a:pt x="799" y="200"/>
                </a:lnTo>
                <a:lnTo>
                  <a:pt x="795" y="204"/>
                </a:lnTo>
                <a:lnTo>
                  <a:pt x="792" y="208"/>
                </a:lnTo>
                <a:lnTo>
                  <a:pt x="790" y="212"/>
                </a:lnTo>
                <a:lnTo>
                  <a:pt x="790" y="217"/>
                </a:lnTo>
                <a:lnTo>
                  <a:pt x="790" y="222"/>
                </a:lnTo>
                <a:lnTo>
                  <a:pt x="792" y="228"/>
                </a:lnTo>
                <a:lnTo>
                  <a:pt x="795" y="231"/>
                </a:lnTo>
                <a:lnTo>
                  <a:pt x="799" y="234"/>
                </a:lnTo>
                <a:lnTo>
                  <a:pt x="804" y="237"/>
                </a:lnTo>
                <a:lnTo>
                  <a:pt x="809" y="237"/>
                </a:lnTo>
                <a:lnTo>
                  <a:pt x="814" y="237"/>
                </a:lnTo>
                <a:lnTo>
                  <a:pt x="820" y="234"/>
                </a:lnTo>
                <a:lnTo>
                  <a:pt x="824" y="231"/>
                </a:lnTo>
                <a:lnTo>
                  <a:pt x="826" y="228"/>
                </a:lnTo>
                <a:lnTo>
                  <a:pt x="829" y="222"/>
                </a:lnTo>
                <a:lnTo>
                  <a:pt x="829" y="217"/>
                </a:lnTo>
                <a:lnTo>
                  <a:pt x="829" y="212"/>
                </a:lnTo>
                <a:lnTo>
                  <a:pt x="826" y="208"/>
                </a:lnTo>
                <a:lnTo>
                  <a:pt x="824" y="204"/>
                </a:lnTo>
                <a:lnTo>
                  <a:pt x="820" y="200"/>
                </a:lnTo>
                <a:lnTo>
                  <a:pt x="814" y="199"/>
                </a:lnTo>
                <a:lnTo>
                  <a:pt x="809" y="197"/>
                </a:lnTo>
                <a:close/>
                <a:moveTo>
                  <a:pt x="115" y="197"/>
                </a:moveTo>
                <a:lnTo>
                  <a:pt x="116" y="204"/>
                </a:lnTo>
                <a:lnTo>
                  <a:pt x="117" y="211"/>
                </a:lnTo>
                <a:lnTo>
                  <a:pt x="117" y="217"/>
                </a:lnTo>
                <a:lnTo>
                  <a:pt x="115" y="237"/>
                </a:lnTo>
                <a:lnTo>
                  <a:pt x="107" y="252"/>
                </a:lnTo>
                <a:lnTo>
                  <a:pt x="94" y="266"/>
                </a:lnTo>
                <a:lnTo>
                  <a:pt x="77" y="273"/>
                </a:lnTo>
                <a:lnTo>
                  <a:pt x="59" y="277"/>
                </a:lnTo>
                <a:lnTo>
                  <a:pt x="52" y="276"/>
                </a:lnTo>
                <a:lnTo>
                  <a:pt x="45" y="275"/>
                </a:lnTo>
                <a:lnTo>
                  <a:pt x="39" y="273"/>
                </a:lnTo>
                <a:lnTo>
                  <a:pt x="39" y="518"/>
                </a:lnTo>
                <a:lnTo>
                  <a:pt x="45" y="516"/>
                </a:lnTo>
                <a:lnTo>
                  <a:pt x="52" y="514"/>
                </a:lnTo>
                <a:lnTo>
                  <a:pt x="59" y="514"/>
                </a:lnTo>
                <a:lnTo>
                  <a:pt x="77" y="517"/>
                </a:lnTo>
                <a:lnTo>
                  <a:pt x="94" y="526"/>
                </a:lnTo>
                <a:lnTo>
                  <a:pt x="107" y="538"/>
                </a:lnTo>
                <a:lnTo>
                  <a:pt x="115" y="555"/>
                </a:lnTo>
                <a:lnTo>
                  <a:pt x="117" y="573"/>
                </a:lnTo>
                <a:lnTo>
                  <a:pt x="117" y="580"/>
                </a:lnTo>
                <a:lnTo>
                  <a:pt x="116" y="586"/>
                </a:lnTo>
                <a:lnTo>
                  <a:pt x="115" y="593"/>
                </a:lnTo>
                <a:lnTo>
                  <a:pt x="753" y="593"/>
                </a:lnTo>
                <a:lnTo>
                  <a:pt x="752" y="586"/>
                </a:lnTo>
                <a:lnTo>
                  <a:pt x="750" y="580"/>
                </a:lnTo>
                <a:lnTo>
                  <a:pt x="750" y="573"/>
                </a:lnTo>
                <a:lnTo>
                  <a:pt x="753" y="555"/>
                </a:lnTo>
                <a:lnTo>
                  <a:pt x="761" y="538"/>
                </a:lnTo>
                <a:lnTo>
                  <a:pt x="774" y="526"/>
                </a:lnTo>
                <a:lnTo>
                  <a:pt x="791" y="517"/>
                </a:lnTo>
                <a:lnTo>
                  <a:pt x="809" y="514"/>
                </a:lnTo>
                <a:lnTo>
                  <a:pt x="816" y="514"/>
                </a:lnTo>
                <a:lnTo>
                  <a:pt x="822" y="516"/>
                </a:lnTo>
                <a:lnTo>
                  <a:pt x="829" y="518"/>
                </a:lnTo>
                <a:lnTo>
                  <a:pt x="829" y="273"/>
                </a:lnTo>
                <a:lnTo>
                  <a:pt x="822" y="275"/>
                </a:lnTo>
                <a:lnTo>
                  <a:pt x="816" y="276"/>
                </a:lnTo>
                <a:lnTo>
                  <a:pt x="809" y="277"/>
                </a:lnTo>
                <a:lnTo>
                  <a:pt x="791" y="273"/>
                </a:lnTo>
                <a:lnTo>
                  <a:pt x="774" y="266"/>
                </a:lnTo>
                <a:lnTo>
                  <a:pt x="761" y="252"/>
                </a:lnTo>
                <a:lnTo>
                  <a:pt x="753" y="237"/>
                </a:lnTo>
                <a:lnTo>
                  <a:pt x="750" y="217"/>
                </a:lnTo>
                <a:lnTo>
                  <a:pt x="750" y="211"/>
                </a:lnTo>
                <a:lnTo>
                  <a:pt x="752" y="204"/>
                </a:lnTo>
                <a:lnTo>
                  <a:pt x="753" y="197"/>
                </a:lnTo>
                <a:lnTo>
                  <a:pt x="115" y="197"/>
                </a:lnTo>
                <a:close/>
                <a:moveTo>
                  <a:pt x="59" y="197"/>
                </a:moveTo>
                <a:lnTo>
                  <a:pt x="53" y="199"/>
                </a:lnTo>
                <a:lnTo>
                  <a:pt x="48" y="200"/>
                </a:lnTo>
                <a:lnTo>
                  <a:pt x="44" y="204"/>
                </a:lnTo>
                <a:lnTo>
                  <a:pt x="42" y="208"/>
                </a:lnTo>
                <a:lnTo>
                  <a:pt x="40" y="212"/>
                </a:lnTo>
                <a:lnTo>
                  <a:pt x="39" y="217"/>
                </a:lnTo>
                <a:lnTo>
                  <a:pt x="40" y="222"/>
                </a:lnTo>
                <a:lnTo>
                  <a:pt x="42" y="228"/>
                </a:lnTo>
                <a:lnTo>
                  <a:pt x="44" y="231"/>
                </a:lnTo>
                <a:lnTo>
                  <a:pt x="48" y="234"/>
                </a:lnTo>
                <a:lnTo>
                  <a:pt x="53" y="237"/>
                </a:lnTo>
                <a:lnTo>
                  <a:pt x="59" y="237"/>
                </a:lnTo>
                <a:lnTo>
                  <a:pt x="64" y="237"/>
                </a:lnTo>
                <a:lnTo>
                  <a:pt x="69" y="234"/>
                </a:lnTo>
                <a:lnTo>
                  <a:pt x="73" y="231"/>
                </a:lnTo>
                <a:lnTo>
                  <a:pt x="76" y="228"/>
                </a:lnTo>
                <a:lnTo>
                  <a:pt x="78" y="222"/>
                </a:lnTo>
                <a:lnTo>
                  <a:pt x="78" y="217"/>
                </a:lnTo>
                <a:lnTo>
                  <a:pt x="78" y="212"/>
                </a:lnTo>
                <a:lnTo>
                  <a:pt x="76" y="208"/>
                </a:lnTo>
                <a:lnTo>
                  <a:pt x="73" y="204"/>
                </a:lnTo>
                <a:lnTo>
                  <a:pt x="69" y="200"/>
                </a:lnTo>
                <a:lnTo>
                  <a:pt x="64" y="199"/>
                </a:lnTo>
                <a:lnTo>
                  <a:pt x="59" y="197"/>
                </a:lnTo>
                <a:close/>
                <a:moveTo>
                  <a:pt x="39" y="158"/>
                </a:moveTo>
                <a:lnTo>
                  <a:pt x="829" y="158"/>
                </a:lnTo>
                <a:lnTo>
                  <a:pt x="845" y="161"/>
                </a:lnTo>
                <a:lnTo>
                  <a:pt x="856" y="170"/>
                </a:lnTo>
                <a:lnTo>
                  <a:pt x="865" y="182"/>
                </a:lnTo>
                <a:lnTo>
                  <a:pt x="868" y="197"/>
                </a:lnTo>
                <a:lnTo>
                  <a:pt x="868" y="593"/>
                </a:lnTo>
                <a:lnTo>
                  <a:pt x="865" y="609"/>
                </a:lnTo>
                <a:lnTo>
                  <a:pt x="856" y="622"/>
                </a:lnTo>
                <a:lnTo>
                  <a:pt x="845" y="630"/>
                </a:lnTo>
                <a:lnTo>
                  <a:pt x="829" y="632"/>
                </a:lnTo>
                <a:lnTo>
                  <a:pt x="39" y="632"/>
                </a:lnTo>
                <a:lnTo>
                  <a:pt x="23" y="630"/>
                </a:lnTo>
                <a:lnTo>
                  <a:pt x="11" y="622"/>
                </a:lnTo>
                <a:lnTo>
                  <a:pt x="2" y="609"/>
                </a:lnTo>
                <a:lnTo>
                  <a:pt x="0" y="593"/>
                </a:lnTo>
                <a:lnTo>
                  <a:pt x="0" y="197"/>
                </a:lnTo>
                <a:lnTo>
                  <a:pt x="2" y="182"/>
                </a:lnTo>
                <a:lnTo>
                  <a:pt x="11" y="170"/>
                </a:lnTo>
                <a:lnTo>
                  <a:pt x="23" y="161"/>
                </a:lnTo>
                <a:lnTo>
                  <a:pt x="39" y="158"/>
                </a:lnTo>
                <a:close/>
                <a:moveTo>
                  <a:pt x="98" y="80"/>
                </a:moveTo>
                <a:lnTo>
                  <a:pt x="770" y="80"/>
                </a:lnTo>
                <a:lnTo>
                  <a:pt x="775" y="80"/>
                </a:lnTo>
                <a:lnTo>
                  <a:pt x="779" y="82"/>
                </a:lnTo>
                <a:lnTo>
                  <a:pt x="783" y="85"/>
                </a:lnTo>
                <a:lnTo>
                  <a:pt x="787" y="89"/>
                </a:lnTo>
                <a:lnTo>
                  <a:pt x="788" y="94"/>
                </a:lnTo>
                <a:lnTo>
                  <a:pt x="790" y="99"/>
                </a:lnTo>
                <a:lnTo>
                  <a:pt x="788" y="104"/>
                </a:lnTo>
                <a:lnTo>
                  <a:pt x="787" y="108"/>
                </a:lnTo>
                <a:lnTo>
                  <a:pt x="783" y="112"/>
                </a:lnTo>
                <a:lnTo>
                  <a:pt x="779" y="116"/>
                </a:lnTo>
                <a:lnTo>
                  <a:pt x="775" y="118"/>
                </a:lnTo>
                <a:lnTo>
                  <a:pt x="770" y="119"/>
                </a:lnTo>
                <a:lnTo>
                  <a:pt x="98" y="119"/>
                </a:lnTo>
                <a:lnTo>
                  <a:pt x="93" y="118"/>
                </a:lnTo>
                <a:lnTo>
                  <a:pt x="89" y="116"/>
                </a:lnTo>
                <a:lnTo>
                  <a:pt x="85" y="112"/>
                </a:lnTo>
                <a:lnTo>
                  <a:pt x="81" y="108"/>
                </a:lnTo>
                <a:lnTo>
                  <a:pt x="79" y="104"/>
                </a:lnTo>
                <a:lnTo>
                  <a:pt x="78" y="99"/>
                </a:lnTo>
                <a:lnTo>
                  <a:pt x="79" y="94"/>
                </a:lnTo>
                <a:lnTo>
                  <a:pt x="81" y="89"/>
                </a:lnTo>
                <a:lnTo>
                  <a:pt x="85" y="85"/>
                </a:lnTo>
                <a:lnTo>
                  <a:pt x="89" y="82"/>
                </a:lnTo>
                <a:lnTo>
                  <a:pt x="93" y="80"/>
                </a:lnTo>
                <a:lnTo>
                  <a:pt x="98" y="80"/>
                </a:lnTo>
                <a:close/>
                <a:moveTo>
                  <a:pt x="178" y="0"/>
                </a:moveTo>
                <a:lnTo>
                  <a:pt x="690" y="0"/>
                </a:lnTo>
                <a:lnTo>
                  <a:pt x="695" y="1"/>
                </a:lnTo>
                <a:lnTo>
                  <a:pt x="701" y="2"/>
                </a:lnTo>
                <a:lnTo>
                  <a:pt x="705" y="6"/>
                </a:lnTo>
                <a:lnTo>
                  <a:pt x="707" y="10"/>
                </a:lnTo>
                <a:lnTo>
                  <a:pt x="710" y="14"/>
                </a:lnTo>
                <a:lnTo>
                  <a:pt x="710" y="19"/>
                </a:lnTo>
                <a:lnTo>
                  <a:pt x="710" y="25"/>
                </a:lnTo>
                <a:lnTo>
                  <a:pt x="707" y="30"/>
                </a:lnTo>
                <a:lnTo>
                  <a:pt x="705" y="34"/>
                </a:lnTo>
                <a:lnTo>
                  <a:pt x="701" y="36"/>
                </a:lnTo>
                <a:lnTo>
                  <a:pt x="695" y="39"/>
                </a:lnTo>
                <a:lnTo>
                  <a:pt x="690" y="39"/>
                </a:lnTo>
                <a:lnTo>
                  <a:pt x="178" y="39"/>
                </a:lnTo>
                <a:lnTo>
                  <a:pt x="172" y="39"/>
                </a:lnTo>
                <a:lnTo>
                  <a:pt x="167" y="36"/>
                </a:lnTo>
                <a:lnTo>
                  <a:pt x="163" y="34"/>
                </a:lnTo>
                <a:lnTo>
                  <a:pt x="161" y="30"/>
                </a:lnTo>
                <a:lnTo>
                  <a:pt x="158" y="25"/>
                </a:lnTo>
                <a:lnTo>
                  <a:pt x="158" y="19"/>
                </a:lnTo>
                <a:lnTo>
                  <a:pt x="158" y="14"/>
                </a:lnTo>
                <a:lnTo>
                  <a:pt x="161" y="10"/>
                </a:lnTo>
                <a:lnTo>
                  <a:pt x="163" y="6"/>
                </a:lnTo>
                <a:lnTo>
                  <a:pt x="167" y="2"/>
                </a:lnTo>
                <a:lnTo>
                  <a:pt x="172" y="1"/>
                </a:lnTo>
                <a:lnTo>
                  <a:pt x="17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6" name="Freeform 21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904887" y="1597541"/>
            <a:ext cx="446523" cy="283824"/>
          </a:xfrm>
          <a:custGeom>
            <a:avLst/>
            <a:gdLst>
              <a:gd name="T0" fmla="*/ 633 w 870"/>
              <a:gd name="T1" fmla="*/ 489 h 553"/>
              <a:gd name="T2" fmla="*/ 648 w 870"/>
              <a:gd name="T3" fmla="*/ 513 h 553"/>
              <a:gd name="T4" fmla="*/ 671 w 870"/>
              <a:gd name="T5" fmla="*/ 500 h 553"/>
              <a:gd name="T6" fmla="*/ 658 w 870"/>
              <a:gd name="T7" fmla="*/ 475 h 553"/>
              <a:gd name="T8" fmla="*/ 43 w 870"/>
              <a:gd name="T9" fmla="*/ 484 h 553"/>
              <a:gd name="T10" fmla="*/ 50 w 870"/>
              <a:gd name="T11" fmla="*/ 512 h 553"/>
              <a:gd name="T12" fmla="*/ 77 w 870"/>
              <a:gd name="T13" fmla="*/ 504 h 553"/>
              <a:gd name="T14" fmla="*/ 69 w 870"/>
              <a:gd name="T15" fmla="*/ 477 h 553"/>
              <a:gd name="T16" fmla="*/ 548 w 870"/>
              <a:gd name="T17" fmla="*/ 441 h 553"/>
              <a:gd name="T18" fmla="*/ 548 w 870"/>
              <a:gd name="T19" fmla="*/ 468 h 553"/>
              <a:gd name="T20" fmla="*/ 519 w 870"/>
              <a:gd name="T21" fmla="*/ 468 h 553"/>
              <a:gd name="T22" fmla="*/ 519 w 870"/>
              <a:gd name="T23" fmla="*/ 441 h 553"/>
              <a:gd name="T24" fmla="*/ 338 w 870"/>
              <a:gd name="T25" fmla="*/ 264 h 553"/>
              <a:gd name="T26" fmla="*/ 304 w 870"/>
              <a:gd name="T27" fmla="*/ 327 h 553"/>
              <a:gd name="T28" fmla="*/ 288 w 870"/>
              <a:gd name="T29" fmla="*/ 356 h 553"/>
              <a:gd name="T30" fmla="*/ 351 w 870"/>
              <a:gd name="T31" fmla="*/ 413 h 553"/>
              <a:gd name="T32" fmla="*/ 391 w 870"/>
              <a:gd name="T33" fmla="*/ 390 h 553"/>
              <a:gd name="T34" fmla="*/ 342 w 870"/>
              <a:gd name="T35" fmla="*/ 383 h 553"/>
              <a:gd name="T36" fmla="*/ 330 w 870"/>
              <a:gd name="T37" fmla="*/ 340 h 553"/>
              <a:gd name="T38" fmla="*/ 331 w 870"/>
              <a:gd name="T39" fmla="*/ 314 h 553"/>
              <a:gd name="T40" fmla="*/ 396 w 870"/>
              <a:gd name="T41" fmla="*/ 290 h 553"/>
              <a:gd name="T42" fmla="*/ 417 w 870"/>
              <a:gd name="T43" fmla="*/ 212 h 553"/>
              <a:gd name="T44" fmla="*/ 491 w 870"/>
              <a:gd name="T45" fmla="*/ 368 h 553"/>
              <a:gd name="T46" fmla="*/ 356 w 870"/>
              <a:gd name="T47" fmla="*/ 475 h 553"/>
              <a:gd name="T48" fmla="*/ 221 w 870"/>
              <a:gd name="T49" fmla="*/ 368 h 553"/>
              <a:gd name="T50" fmla="*/ 296 w 870"/>
              <a:gd name="T51" fmla="*/ 212 h 553"/>
              <a:gd name="T52" fmla="*/ 192 w 870"/>
              <a:gd name="T53" fmla="*/ 204 h 553"/>
              <a:gd name="T54" fmla="*/ 192 w 870"/>
              <a:gd name="T55" fmla="*/ 231 h 553"/>
              <a:gd name="T56" fmla="*/ 165 w 870"/>
              <a:gd name="T57" fmla="*/ 231 h 553"/>
              <a:gd name="T58" fmla="*/ 165 w 870"/>
              <a:gd name="T59" fmla="*/ 204 h 553"/>
              <a:gd name="T60" fmla="*/ 642 w 870"/>
              <a:gd name="T61" fmla="*/ 161 h 553"/>
              <a:gd name="T62" fmla="*/ 636 w 870"/>
              <a:gd name="T63" fmla="*/ 188 h 553"/>
              <a:gd name="T64" fmla="*/ 662 w 870"/>
              <a:gd name="T65" fmla="*/ 195 h 553"/>
              <a:gd name="T66" fmla="*/ 670 w 870"/>
              <a:gd name="T67" fmla="*/ 167 h 553"/>
              <a:gd name="T68" fmla="*/ 118 w 870"/>
              <a:gd name="T69" fmla="*/ 165 h 553"/>
              <a:gd name="T70" fmla="*/ 79 w 870"/>
              <a:gd name="T71" fmla="*/ 234 h 553"/>
              <a:gd name="T72" fmla="*/ 46 w 870"/>
              <a:gd name="T73" fmla="*/ 437 h 553"/>
              <a:gd name="T74" fmla="*/ 117 w 870"/>
              <a:gd name="T75" fmla="*/ 475 h 553"/>
              <a:gd name="T76" fmla="*/ 595 w 870"/>
              <a:gd name="T77" fmla="*/ 508 h 553"/>
              <a:gd name="T78" fmla="*/ 633 w 870"/>
              <a:gd name="T79" fmla="*/ 438 h 553"/>
              <a:gd name="T80" fmla="*/ 666 w 870"/>
              <a:gd name="T81" fmla="*/ 235 h 553"/>
              <a:gd name="T82" fmla="*/ 597 w 870"/>
              <a:gd name="T83" fmla="*/ 196 h 553"/>
              <a:gd name="T84" fmla="*/ 60 w 870"/>
              <a:gd name="T85" fmla="*/ 158 h 553"/>
              <a:gd name="T86" fmla="*/ 41 w 870"/>
              <a:gd name="T87" fmla="*/ 178 h 553"/>
              <a:gd name="T88" fmla="*/ 60 w 870"/>
              <a:gd name="T89" fmla="*/ 197 h 553"/>
              <a:gd name="T90" fmla="*/ 80 w 870"/>
              <a:gd name="T91" fmla="*/ 178 h 553"/>
              <a:gd name="T92" fmla="*/ 60 w 870"/>
              <a:gd name="T93" fmla="*/ 158 h 553"/>
              <a:gd name="T94" fmla="*/ 712 w 870"/>
              <a:gd name="T95" fmla="*/ 158 h 553"/>
              <a:gd name="T96" fmla="*/ 41 w 870"/>
              <a:gd name="T97" fmla="*/ 553 h 553"/>
              <a:gd name="T98" fmla="*/ 4 w 870"/>
              <a:gd name="T99" fmla="*/ 142 h 553"/>
              <a:gd name="T100" fmla="*/ 845 w 870"/>
              <a:gd name="T101" fmla="*/ 3 h 553"/>
              <a:gd name="T102" fmla="*/ 858 w 870"/>
              <a:gd name="T103" fmla="*/ 424 h 553"/>
              <a:gd name="T104" fmla="*/ 757 w 870"/>
              <a:gd name="T105" fmla="*/ 429 h 553"/>
              <a:gd name="T106" fmla="*/ 757 w 870"/>
              <a:gd name="T107" fmla="*/ 402 h 553"/>
              <a:gd name="T108" fmla="*/ 198 w 870"/>
              <a:gd name="T109" fmla="*/ 39 h 553"/>
              <a:gd name="T110" fmla="*/ 183 w 870"/>
              <a:gd name="T111" fmla="*/ 78 h 553"/>
              <a:gd name="T112" fmla="*/ 160 w 870"/>
              <a:gd name="T113" fmla="*/ 64 h 553"/>
              <a:gd name="T114" fmla="*/ 198 w 870"/>
              <a:gd name="T115" fmla="*/ 0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70" h="553">
                <a:moveTo>
                  <a:pt x="653" y="475"/>
                </a:moveTo>
                <a:lnTo>
                  <a:pt x="648" y="475"/>
                </a:lnTo>
                <a:lnTo>
                  <a:pt x="642" y="477"/>
                </a:lnTo>
                <a:lnTo>
                  <a:pt x="638" y="480"/>
                </a:lnTo>
                <a:lnTo>
                  <a:pt x="636" y="484"/>
                </a:lnTo>
                <a:lnTo>
                  <a:pt x="633" y="489"/>
                </a:lnTo>
                <a:lnTo>
                  <a:pt x="633" y="495"/>
                </a:lnTo>
                <a:lnTo>
                  <a:pt x="633" y="500"/>
                </a:lnTo>
                <a:lnTo>
                  <a:pt x="636" y="504"/>
                </a:lnTo>
                <a:lnTo>
                  <a:pt x="638" y="508"/>
                </a:lnTo>
                <a:lnTo>
                  <a:pt x="642" y="512"/>
                </a:lnTo>
                <a:lnTo>
                  <a:pt x="648" y="513"/>
                </a:lnTo>
                <a:lnTo>
                  <a:pt x="653" y="514"/>
                </a:lnTo>
                <a:lnTo>
                  <a:pt x="658" y="513"/>
                </a:lnTo>
                <a:lnTo>
                  <a:pt x="662" y="512"/>
                </a:lnTo>
                <a:lnTo>
                  <a:pt x="666" y="508"/>
                </a:lnTo>
                <a:lnTo>
                  <a:pt x="670" y="504"/>
                </a:lnTo>
                <a:lnTo>
                  <a:pt x="671" y="500"/>
                </a:lnTo>
                <a:lnTo>
                  <a:pt x="672" y="495"/>
                </a:lnTo>
                <a:lnTo>
                  <a:pt x="671" y="489"/>
                </a:lnTo>
                <a:lnTo>
                  <a:pt x="670" y="484"/>
                </a:lnTo>
                <a:lnTo>
                  <a:pt x="666" y="480"/>
                </a:lnTo>
                <a:lnTo>
                  <a:pt x="662" y="477"/>
                </a:lnTo>
                <a:lnTo>
                  <a:pt x="658" y="475"/>
                </a:lnTo>
                <a:lnTo>
                  <a:pt x="653" y="475"/>
                </a:lnTo>
                <a:close/>
                <a:moveTo>
                  <a:pt x="60" y="475"/>
                </a:moveTo>
                <a:lnTo>
                  <a:pt x="55" y="475"/>
                </a:lnTo>
                <a:lnTo>
                  <a:pt x="50" y="477"/>
                </a:lnTo>
                <a:lnTo>
                  <a:pt x="46" y="480"/>
                </a:lnTo>
                <a:lnTo>
                  <a:pt x="43" y="484"/>
                </a:lnTo>
                <a:lnTo>
                  <a:pt x="41" y="489"/>
                </a:lnTo>
                <a:lnTo>
                  <a:pt x="41" y="495"/>
                </a:lnTo>
                <a:lnTo>
                  <a:pt x="41" y="500"/>
                </a:lnTo>
                <a:lnTo>
                  <a:pt x="43" y="504"/>
                </a:lnTo>
                <a:lnTo>
                  <a:pt x="46" y="508"/>
                </a:lnTo>
                <a:lnTo>
                  <a:pt x="50" y="512"/>
                </a:lnTo>
                <a:lnTo>
                  <a:pt x="55" y="513"/>
                </a:lnTo>
                <a:lnTo>
                  <a:pt x="60" y="514"/>
                </a:lnTo>
                <a:lnTo>
                  <a:pt x="66" y="513"/>
                </a:lnTo>
                <a:lnTo>
                  <a:pt x="69" y="512"/>
                </a:lnTo>
                <a:lnTo>
                  <a:pt x="73" y="508"/>
                </a:lnTo>
                <a:lnTo>
                  <a:pt x="77" y="504"/>
                </a:lnTo>
                <a:lnTo>
                  <a:pt x="79" y="500"/>
                </a:lnTo>
                <a:lnTo>
                  <a:pt x="80" y="495"/>
                </a:lnTo>
                <a:lnTo>
                  <a:pt x="79" y="489"/>
                </a:lnTo>
                <a:lnTo>
                  <a:pt x="77" y="484"/>
                </a:lnTo>
                <a:lnTo>
                  <a:pt x="73" y="480"/>
                </a:lnTo>
                <a:lnTo>
                  <a:pt x="69" y="477"/>
                </a:lnTo>
                <a:lnTo>
                  <a:pt x="66" y="475"/>
                </a:lnTo>
                <a:lnTo>
                  <a:pt x="60" y="475"/>
                </a:lnTo>
                <a:close/>
                <a:moveTo>
                  <a:pt x="534" y="434"/>
                </a:moveTo>
                <a:lnTo>
                  <a:pt x="539" y="436"/>
                </a:lnTo>
                <a:lnTo>
                  <a:pt x="544" y="437"/>
                </a:lnTo>
                <a:lnTo>
                  <a:pt x="548" y="441"/>
                </a:lnTo>
                <a:lnTo>
                  <a:pt x="551" y="445"/>
                </a:lnTo>
                <a:lnTo>
                  <a:pt x="553" y="449"/>
                </a:lnTo>
                <a:lnTo>
                  <a:pt x="553" y="455"/>
                </a:lnTo>
                <a:lnTo>
                  <a:pt x="553" y="460"/>
                </a:lnTo>
                <a:lnTo>
                  <a:pt x="551" y="464"/>
                </a:lnTo>
                <a:lnTo>
                  <a:pt x="548" y="468"/>
                </a:lnTo>
                <a:lnTo>
                  <a:pt x="544" y="472"/>
                </a:lnTo>
                <a:lnTo>
                  <a:pt x="539" y="474"/>
                </a:lnTo>
                <a:lnTo>
                  <a:pt x="534" y="475"/>
                </a:lnTo>
                <a:lnTo>
                  <a:pt x="529" y="474"/>
                </a:lnTo>
                <a:lnTo>
                  <a:pt x="523" y="472"/>
                </a:lnTo>
                <a:lnTo>
                  <a:pt x="519" y="468"/>
                </a:lnTo>
                <a:lnTo>
                  <a:pt x="517" y="464"/>
                </a:lnTo>
                <a:lnTo>
                  <a:pt x="515" y="460"/>
                </a:lnTo>
                <a:lnTo>
                  <a:pt x="514" y="455"/>
                </a:lnTo>
                <a:lnTo>
                  <a:pt x="515" y="449"/>
                </a:lnTo>
                <a:lnTo>
                  <a:pt x="517" y="445"/>
                </a:lnTo>
                <a:lnTo>
                  <a:pt x="519" y="441"/>
                </a:lnTo>
                <a:lnTo>
                  <a:pt x="523" y="437"/>
                </a:lnTo>
                <a:lnTo>
                  <a:pt x="529" y="436"/>
                </a:lnTo>
                <a:lnTo>
                  <a:pt x="534" y="434"/>
                </a:lnTo>
                <a:close/>
                <a:moveTo>
                  <a:pt x="368" y="256"/>
                </a:moveTo>
                <a:lnTo>
                  <a:pt x="352" y="259"/>
                </a:lnTo>
                <a:lnTo>
                  <a:pt x="338" y="264"/>
                </a:lnTo>
                <a:lnTo>
                  <a:pt x="326" y="273"/>
                </a:lnTo>
                <a:lnTo>
                  <a:pt x="313" y="290"/>
                </a:lnTo>
                <a:lnTo>
                  <a:pt x="305" y="314"/>
                </a:lnTo>
                <a:lnTo>
                  <a:pt x="294" y="314"/>
                </a:lnTo>
                <a:lnTo>
                  <a:pt x="288" y="327"/>
                </a:lnTo>
                <a:lnTo>
                  <a:pt x="304" y="327"/>
                </a:lnTo>
                <a:lnTo>
                  <a:pt x="304" y="332"/>
                </a:lnTo>
                <a:lnTo>
                  <a:pt x="304" y="335"/>
                </a:lnTo>
                <a:lnTo>
                  <a:pt x="304" y="339"/>
                </a:lnTo>
                <a:lnTo>
                  <a:pt x="304" y="341"/>
                </a:lnTo>
                <a:lnTo>
                  <a:pt x="294" y="341"/>
                </a:lnTo>
                <a:lnTo>
                  <a:pt x="288" y="356"/>
                </a:lnTo>
                <a:lnTo>
                  <a:pt x="305" y="356"/>
                </a:lnTo>
                <a:lnTo>
                  <a:pt x="309" y="371"/>
                </a:lnTo>
                <a:lnTo>
                  <a:pt x="314" y="386"/>
                </a:lnTo>
                <a:lnTo>
                  <a:pt x="323" y="398"/>
                </a:lnTo>
                <a:lnTo>
                  <a:pt x="335" y="407"/>
                </a:lnTo>
                <a:lnTo>
                  <a:pt x="351" y="413"/>
                </a:lnTo>
                <a:lnTo>
                  <a:pt x="368" y="415"/>
                </a:lnTo>
                <a:lnTo>
                  <a:pt x="385" y="413"/>
                </a:lnTo>
                <a:lnTo>
                  <a:pt x="400" y="405"/>
                </a:lnTo>
                <a:lnTo>
                  <a:pt x="400" y="382"/>
                </a:lnTo>
                <a:lnTo>
                  <a:pt x="395" y="386"/>
                </a:lnTo>
                <a:lnTo>
                  <a:pt x="391" y="390"/>
                </a:lnTo>
                <a:lnTo>
                  <a:pt x="386" y="392"/>
                </a:lnTo>
                <a:lnTo>
                  <a:pt x="381" y="394"/>
                </a:lnTo>
                <a:lnTo>
                  <a:pt x="374" y="395"/>
                </a:lnTo>
                <a:lnTo>
                  <a:pt x="368" y="396"/>
                </a:lnTo>
                <a:lnTo>
                  <a:pt x="353" y="392"/>
                </a:lnTo>
                <a:lnTo>
                  <a:pt x="342" y="383"/>
                </a:lnTo>
                <a:lnTo>
                  <a:pt x="335" y="371"/>
                </a:lnTo>
                <a:lnTo>
                  <a:pt x="331" y="356"/>
                </a:lnTo>
                <a:lnTo>
                  <a:pt x="374" y="356"/>
                </a:lnTo>
                <a:lnTo>
                  <a:pt x="379" y="341"/>
                </a:lnTo>
                <a:lnTo>
                  <a:pt x="330" y="341"/>
                </a:lnTo>
                <a:lnTo>
                  <a:pt x="330" y="340"/>
                </a:lnTo>
                <a:lnTo>
                  <a:pt x="330" y="335"/>
                </a:lnTo>
                <a:lnTo>
                  <a:pt x="330" y="331"/>
                </a:lnTo>
                <a:lnTo>
                  <a:pt x="330" y="327"/>
                </a:lnTo>
                <a:lnTo>
                  <a:pt x="382" y="327"/>
                </a:lnTo>
                <a:lnTo>
                  <a:pt x="389" y="314"/>
                </a:lnTo>
                <a:lnTo>
                  <a:pt x="331" y="314"/>
                </a:lnTo>
                <a:lnTo>
                  <a:pt x="335" y="299"/>
                </a:lnTo>
                <a:lnTo>
                  <a:pt x="342" y="288"/>
                </a:lnTo>
                <a:lnTo>
                  <a:pt x="353" y="278"/>
                </a:lnTo>
                <a:lnTo>
                  <a:pt x="366" y="276"/>
                </a:lnTo>
                <a:lnTo>
                  <a:pt x="382" y="280"/>
                </a:lnTo>
                <a:lnTo>
                  <a:pt x="396" y="290"/>
                </a:lnTo>
                <a:lnTo>
                  <a:pt x="407" y="271"/>
                </a:lnTo>
                <a:lnTo>
                  <a:pt x="387" y="260"/>
                </a:lnTo>
                <a:lnTo>
                  <a:pt x="368" y="256"/>
                </a:lnTo>
                <a:close/>
                <a:moveTo>
                  <a:pt x="356" y="197"/>
                </a:moveTo>
                <a:lnTo>
                  <a:pt x="387" y="201"/>
                </a:lnTo>
                <a:lnTo>
                  <a:pt x="417" y="212"/>
                </a:lnTo>
                <a:lnTo>
                  <a:pt x="442" y="227"/>
                </a:lnTo>
                <a:lnTo>
                  <a:pt x="464" y="250"/>
                </a:lnTo>
                <a:lnTo>
                  <a:pt x="480" y="275"/>
                </a:lnTo>
                <a:lnTo>
                  <a:pt x="491" y="305"/>
                </a:lnTo>
                <a:lnTo>
                  <a:pt x="495" y="336"/>
                </a:lnTo>
                <a:lnTo>
                  <a:pt x="491" y="368"/>
                </a:lnTo>
                <a:lnTo>
                  <a:pt x="480" y="396"/>
                </a:lnTo>
                <a:lnTo>
                  <a:pt x="464" y="422"/>
                </a:lnTo>
                <a:lnTo>
                  <a:pt x="442" y="443"/>
                </a:lnTo>
                <a:lnTo>
                  <a:pt x="417" y="460"/>
                </a:lnTo>
                <a:lnTo>
                  <a:pt x="387" y="471"/>
                </a:lnTo>
                <a:lnTo>
                  <a:pt x="356" y="475"/>
                </a:lnTo>
                <a:lnTo>
                  <a:pt x="325" y="471"/>
                </a:lnTo>
                <a:lnTo>
                  <a:pt x="296" y="460"/>
                </a:lnTo>
                <a:lnTo>
                  <a:pt x="270" y="443"/>
                </a:lnTo>
                <a:lnTo>
                  <a:pt x="249" y="422"/>
                </a:lnTo>
                <a:lnTo>
                  <a:pt x="232" y="396"/>
                </a:lnTo>
                <a:lnTo>
                  <a:pt x="221" y="368"/>
                </a:lnTo>
                <a:lnTo>
                  <a:pt x="217" y="336"/>
                </a:lnTo>
                <a:lnTo>
                  <a:pt x="221" y="305"/>
                </a:lnTo>
                <a:lnTo>
                  <a:pt x="232" y="275"/>
                </a:lnTo>
                <a:lnTo>
                  <a:pt x="249" y="250"/>
                </a:lnTo>
                <a:lnTo>
                  <a:pt x="270" y="227"/>
                </a:lnTo>
                <a:lnTo>
                  <a:pt x="296" y="212"/>
                </a:lnTo>
                <a:lnTo>
                  <a:pt x="325" y="201"/>
                </a:lnTo>
                <a:lnTo>
                  <a:pt x="356" y="197"/>
                </a:lnTo>
                <a:close/>
                <a:moveTo>
                  <a:pt x="178" y="197"/>
                </a:moveTo>
                <a:lnTo>
                  <a:pt x="183" y="199"/>
                </a:lnTo>
                <a:lnTo>
                  <a:pt x="188" y="200"/>
                </a:lnTo>
                <a:lnTo>
                  <a:pt x="192" y="204"/>
                </a:lnTo>
                <a:lnTo>
                  <a:pt x="195" y="208"/>
                </a:lnTo>
                <a:lnTo>
                  <a:pt x="198" y="212"/>
                </a:lnTo>
                <a:lnTo>
                  <a:pt x="198" y="217"/>
                </a:lnTo>
                <a:lnTo>
                  <a:pt x="198" y="222"/>
                </a:lnTo>
                <a:lnTo>
                  <a:pt x="195" y="227"/>
                </a:lnTo>
                <a:lnTo>
                  <a:pt x="192" y="231"/>
                </a:lnTo>
                <a:lnTo>
                  <a:pt x="188" y="234"/>
                </a:lnTo>
                <a:lnTo>
                  <a:pt x="183" y="237"/>
                </a:lnTo>
                <a:lnTo>
                  <a:pt x="178" y="237"/>
                </a:lnTo>
                <a:lnTo>
                  <a:pt x="173" y="237"/>
                </a:lnTo>
                <a:lnTo>
                  <a:pt x="169" y="234"/>
                </a:lnTo>
                <a:lnTo>
                  <a:pt x="165" y="231"/>
                </a:lnTo>
                <a:lnTo>
                  <a:pt x="161" y="227"/>
                </a:lnTo>
                <a:lnTo>
                  <a:pt x="160" y="222"/>
                </a:lnTo>
                <a:lnTo>
                  <a:pt x="158" y="217"/>
                </a:lnTo>
                <a:lnTo>
                  <a:pt x="160" y="212"/>
                </a:lnTo>
                <a:lnTo>
                  <a:pt x="161" y="208"/>
                </a:lnTo>
                <a:lnTo>
                  <a:pt x="165" y="204"/>
                </a:lnTo>
                <a:lnTo>
                  <a:pt x="169" y="200"/>
                </a:lnTo>
                <a:lnTo>
                  <a:pt x="173" y="199"/>
                </a:lnTo>
                <a:lnTo>
                  <a:pt x="178" y="197"/>
                </a:lnTo>
                <a:close/>
                <a:moveTo>
                  <a:pt x="653" y="158"/>
                </a:moveTo>
                <a:lnTo>
                  <a:pt x="648" y="159"/>
                </a:lnTo>
                <a:lnTo>
                  <a:pt x="642" y="161"/>
                </a:lnTo>
                <a:lnTo>
                  <a:pt x="638" y="163"/>
                </a:lnTo>
                <a:lnTo>
                  <a:pt x="636" y="167"/>
                </a:lnTo>
                <a:lnTo>
                  <a:pt x="633" y="172"/>
                </a:lnTo>
                <a:lnTo>
                  <a:pt x="633" y="178"/>
                </a:lnTo>
                <a:lnTo>
                  <a:pt x="633" y="183"/>
                </a:lnTo>
                <a:lnTo>
                  <a:pt x="636" y="188"/>
                </a:lnTo>
                <a:lnTo>
                  <a:pt x="638" y="192"/>
                </a:lnTo>
                <a:lnTo>
                  <a:pt x="642" y="195"/>
                </a:lnTo>
                <a:lnTo>
                  <a:pt x="648" y="197"/>
                </a:lnTo>
                <a:lnTo>
                  <a:pt x="653" y="197"/>
                </a:lnTo>
                <a:lnTo>
                  <a:pt x="658" y="197"/>
                </a:lnTo>
                <a:lnTo>
                  <a:pt x="662" y="195"/>
                </a:lnTo>
                <a:lnTo>
                  <a:pt x="666" y="192"/>
                </a:lnTo>
                <a:lnTo>
                  <a:pt x="670" y="188"/>
                </a:lnTo>
                <a:lnTo>
                  <a:pt x="671" y="183"/>
                </a:lnTo>
                <a:lnTo>
                  <a:pt x="672" y="178"/>
                </a:lnTo>
                <a:lnTo>
                  <a:pt x="671" y="172"/>
                </a:lnTo>
                <a:lnTo>
                  <a:pt x="670" y="167"/>
                </a:lnTo>
                <a:lnTo>
                  <a:pt x="666" y="163"/>
                </a:lnTo>
                <a:lnTo>
                  <a:pt x="662" y="161"/>
                </a:lnTo>
                <a:lnTo>
                  <a:pt x="658" y="159"/>
                </a:lnTo>
                <a:lnTo>
                  <a:pt x="653" y="158"/>
                </a:lnTo>
                <a:close/>
                <a:moveTo>
                  <a:pt x="115" y="158"/>
                </a:moveTo>
                <a:lnTo>
                  <a:pt x="118" y="165"/>
                </a:lnTo>
                <a:lnTo>
                  <a:pt x="119" y="171"/>
                </a:lnTo>
                <a:lnTo>
                  <a:pt x="119" y="178"/>
                </a:lnTo>
                <a:lnTo>
                  <a:pt x="117" y="196"/>
                </a:lnTo>
                <a:lnTo>
                  <a:pt x="107" y="213"/>
                </a:lnTo>
                <a:lnTo>
                  <a:pt x="94" y="226"/>
                </a:lnTo>
                <a:lnTo>
                  <a:pt x="79" y="234"/>
                </a:lnTo>
                <a:lnTo>
                  <a:pt x="60" y="237"/>
                </a:lnTo>
                <a:lnTo>
                  <a:pt x="52" y="237"/>
                </a:lnTo>
                <a:lnTo>
                  <a:pt x="46" y="235"/>
                </a:lnTo>
                <a:lnTo>
                  <a:pt x="41" y="234"/>
                </a:lnTo>
                <a:lnTo>
                  <a:pt x="41" y="438"/>
                </a:lnTo>
                <a:lnTo>
                  <a:pt x="46" y="437"/>
                </a:lnTo>
                <a:lnTo>
                  <a:pt x="52" y="436"/>
                </a:lnTo>
                <a:lnTo>
                  <a:pt x="60" y="434"/>
                </a:lnTo>
                <a:lnTo>
                  <a:pt x="79" y="438"/>
                </a:lnTo>
                <a:lnTo>
                  <a:pt x="94" y="446"/>
                </a:lnTo>
                <a:lnTo>
                  <a:pt x="107" y="459"/>
                </a:lnTo>
                <a:lnTo>
                  <a:pt x="117" y="475"/>
                </a:lnTo>
                <a:lnTo>
                  <a:pt x="119" y="495"/>
                </a:lnTo>
                <a:lnTo>
                  <a:pt x="119" y="501"/>
                </a:lnTo>
                <a:lnTo>
                  <a:pt x="118" y="508"/>
                </a:lnTo>
                <a:lnTo>
                  <a:pt x="115" y="514"/>
                </a:lnTo>
                <a:lnTo>
                  <a:pt x="597" y="514"/>
                </a:lnTo>
                <a:lnTo>
                  <a:pt x="595" y="508"/>
                </a:lnTo>
                <a:lnTo>
                  <a:pt x="594" y="501"/>
                </a:lnTo>
                <a:lnTo>
                  <a:pt x="593" y="495"/>
                </a:lnTo>
                <a:lnTo>
                  <a:pt x="597" y="475"/>
                </a:lnTo>
                <a:lnTo>
                  <a:pt x="604" y="459"/>
                </a:lnTo>
                <a:lnTo>
                  <a:pt x="617" y="446"/>
                </a:lnTo>
                <a:lnTo>
                  <a:pt x="633" y="438"/>
                </a:lnTo>
                <a:lnTo>
                  <a:pt x="653" y="434"/>
                </a:lnTo>
                <a:lnTo>
                  <a:pt x="659" y="436"/>
                </a:lnTo>
                <a:lnTo>
                  <a:pt x="666" y="437"/>
                </a:lnTo>
                <a:lnTo>
                  <a:pt x="672" y="438"/>
                </a:lnTo>
                <a:lnTo>
                  <a:pt x="672" y="234"/>
                </a:lnTo>
                <a:lnTo>
                  <a:pt x="666" y="235"/>
                </a:lnTo>
                <a:lnTo>
                  <a:pt x="659" y="237"/>
                </a:lnTo>
                <a:lnTo>
                  <a:pt x="653" y="237"/>
                </a:lnTo>
                <a:lnTo>
                  <a:pt x="633" y="234"/>
                </a:lnTo>
                <a:lnTo>
                  <a:pt x="617" y="226"/>
                </a:lnTo>
                <a:lnTo>
                  <a:pt x="604" y="213"/>
                </a:lnTo>
                <a:lnTo>
                  <a:pt x="597" y="196"/>
                </a:lnTo>
                <a:lnTo>
                  <a:pt x="593" y="178"/>
                </a:lnTo>
                <a:lnTo>
                  <a:pt x="594" y="171"/>
                </a:lnTo>
                <a:lnTo>
                  <a:pt x="595" y="165"/>
                </a:lnTo>
                <a:lnTo>
                  <a:pt x="597" y="158"/>
                </a:lnTo>
                <a:lnTo>
                  <a:pt x="115" y="158"/>
                </a:lnTo>
                <a:close/>
                <a:moveTo>
                  <a:pt x="60" y="158"/>
                </a:moveTo>
                <a:lnTo>
                  <a:pt x="55" y="159"/>
                </a:lnTo>
                <a:lnTo>
                  <a:pt x="50" y="161"/>
                </a:lnTo>
                <a:lnTo>
                  <a:pt x="46" y="163"/>
                </a:lnTo>
                <a:lnTo>
                  <a:pt x="43" y="167"/>
                </a:lnTo>
                <a:lnTo>
                  <a:pt x="41" y="172"/>
                </a:lnTo>
                <a:lnTo>
                  <a:pt x="41" y="178"/>
                </a:lnTo>
                <a:lnTo>
                  <a:pt x="41" y="183"/>
                </a:lnTo>
                <a:lnTo>
                  <a:pt x="43" y="188"/>
                </a:lnTo>
                <a:lnTo>
                  <a:pt x="46" y="192"/>
                </a:lnTo>
                <a:lnTo>
                  <a:pt x="50" y="195"/>
                </a:lnTo>
                <a:lnTo>
                  <a:pt x="55" y="197"/>
                </a:lnTo>
                <a:lnTo>
                  <a:pt x="60" y="197"/>
                </a:lnTo>
                <a:lnTo>
                  <a:pt x="66" y="197"/>
                </a:lnTo>
                <a:lnTo>
                  <a:pt x="69" y="195"/>
                </a:lnTo>
                <a:lnTo>
                  <a:pt x="73" y="192"/>
                </a:lnTo>
                <a:lnTo>
                  <a:pt x="77" y="188"/>
                </a:lnTo>
                <a:lnTo>
                  <a:pt x="79" y="183"/>
                </a:lnTo>
                <a:lnTo>
                  <a:pt x="80" y="178"/>
                </a:lnTo>
                <a:lnTo>
                  <a:pt x="79" y="172"/>
                </a:lnTo>
                <a:lnTo>
                  <a:pt x="77" y="167"/>
                </a:lnTo>
                <a:lnTo>
                  <a:pt x="73" y="163"/>
                </a:lnTo>
                <a:lnTo>
                  <a:pt x="69" y="161"/>
                </a:lnTo>
                <a:lnTo>
                  <a:pt x="66" y="159"/>
                </a:lnTo>
                <a:lnTo>
                  <a:pt x="60" y="158"/>
                </a:lnTo>
                <a:close/>
                <a:moveTo>
                  <a:pt x="41" y="119"/>
                </a:moveTo>
                <a:lnTo>
                  <a:pt x="672" y="119"/>
                </a:lnTo>
                <a:lnTo>
                  <a:pt x="688" y="121"/>
                </a:lnTo>
                <a:lnTo>
                  <a:pt x="700" y="130"/>
                </a:lnTo>
                <a:lnTo>
                  <a:pt x="709" y="142"/>
                </a:lnTo>
                <a:lnTo>
                  <a:pt x="712" y="158"/>
                </a:lnTo>
                <a:lnTo>
                  <a:pt x="712" y="514"/>
                </a:lnTo>
                <a:lnTo>
                  <a:pt x="709" y="530"/>
                </a:lnTo>
                <a:lnTo>
                  <a:pt x="700" y="542"/>
                </a:lnTo>
                <a:lnTo>
                  <a:pt x="688" y="551"/>
                </a:lnTo>
                <a:lnTo>
                  <a:pt x="672" y="553"/>
                </a:lnTo>
                <a:lnTo>
                  <a:pt x="41" y="553"/>
                </a:lnTo>
                <a:lnTo>
                  <a:pt x="25" y="551"/>
                </a:lnTo>
                <a:lnTo>
                  <a:pt x="12" y="542"/>
                </a:lnTo>
                <a:lnTo>
                  <a:pt x="4" y="530"/>
                </a:lnTo>
                <a:lnTo>
                  <a:pt x="0" y="514"/>
                </a:lnTo>
                <a:lnTo>
                  <a:pt x="0" y="158"/>
                </a:lnTo>
                <a:lnTo>
                  <a:pt x="4" y="142"/>
                </a:lnTo>
                <a:lnTo>
                  <a:pt x="12" y="130"/>
                </a:lnTo>
                <a:lnTo>
                  <a:pt x="25" y="121"/>
                </a:lnTo>
                <a:lnTo>
                  <a:pt x="41" y="119"/>
                </a:lnTo>
                <a:close/>
                <a:moveTo>
                  <a:pt x="198" y="0"/>
                </a:moveTo>
                <a:lnTo>
                  <a:pt x="831" y="0"/>
                </a:lnTo>
                <a:lnTo>
                  <a:pt x="845" y="3"/>
                </a:lnTo>
                <a:lnTo>
                  <a:pt x="858" y="11"/>
                </a:lnTo>
                <a:lnTo>
                  <a:pt x="866" y="24"/>
                </a:lnTo>
                <a:lnTo>
                  <a:pt x="870" y="39"/>
                </a:lnTo>
                <a:lnTo>
                  <a:pt x="870" y="395"/>
                </a:lnTo>
                <a:lnTo>
                  <a:pt x="866" y="411"/>
                </a:lnTo>
                <a:lnTo>
                  <a:pt x="858" y="424"/>
                </a:lnTo>
                <a:lnTo>
                  <a:pt x="845" y="432"/>
                </a:lnTo>
                <a:lnTo>
                  <a:pt x="831" y="434"/>
                </a:lnTo>
                <a:lnTo>
                  <a:pt x="770" y="434"/>
                </a:lnTo>
                <a:lnTo>
                  <a:pt x="765" y="434"/>
                </a:lnTo>
                <a:lnTo>
                  <a:pt x="761" y="432"/>
                </a:lnTo>
                <a:lnTo>
                  <a:pt x="757" y="429"/>
                </a:lnTo>
                <a:lnTo>
                  <a:pt x="753" y="425"/>
                </a:lnTo>
                <a:lnTo>
                  <a:pt x="752" y="420"/>
                </a:lnTo>
                <a:lnTo>
                  <a:pt x="751" y="415"/>
                </a:lnTo>
                <a:lnTo>
                  <a:pt x="752" y="409"/>
                </a:lnTo>
                <a:lnTo>
                  <a:pt x="753" y="405"/>
                </a:lnTo>
                <a:lnTo>
                  <a:pt x="757" y="402"/>
                </a:lnTo>
                <a:lnTo>
                  <a:pt x="761" y="398"/>
                </a:lnTo>
                <a:lnTo>
                  <a:pt x="765" y="396"/>
                </a:lnTo>
                <a:lnTo>
                  <a:pt x="770" y="395"/>
                </a:lnTo>
                <a:lnTo>
                  <a:pt x="831" y="395"/>
                </a:lnTo>
                <a:lnTo>
                  <a:pt x="831" y="39"/>
                </a:lnTo>
                <a:lnTo>
                  <a:pt x="198" y="39"/>
                </a:lnTo>
                <a:lnTo>
                  <a:pt x="198" y="58"/>
                </a:lnTo>
                <a:lnTo>
                  <a:pt x="198" y="64"/>
                </a:lnTo>
                <a:lnTo>
                  <a:pt x="195" y="69"/>
                </a:lnTo>
                <a:lnTo>
                  <a:pt x="192" y="73"/>
                </a:lnTo>
                <a:lnTo>
                  <a:pt x="188" y="77"/>
                </a:lnTo>
                <a:lnTo>
                  <a:pt x="183" y="78"/>
                </a:lnTo>
                <a:lnTo>
                  <a:pt x="178" y="79"/>
                </a:lnTo>
                <a:lnTo>
                  <a:pt x="173" y="78"/>
                </a:lnTo>
                <a:lnTo>
                  <a:pt x="169" y="77"/>
                </a:lnTo>
                <a:lnTo>
                  <a:pt x="165" y="73"/>
                </a:lnTo>
                <a:lnTo>
                  <a:pt x="161" y="69"/>
                </a:lnTo>
                <a:lnTo>
                  <a:pt x="160" y="64"/>
                </a:lnTo>
                <a:lnTo>
                  <a:pt x="158" y="58"/>
                </a:lnTo>
                <a:lnTo>
                  <a:pt x="158" y="39"/>
                </a:lnTo>
                <a:lnTo>
                  <a:pt x="162" y="24"/>
                </a:lnTo>
                <a:lnTo>
                  <a:pt x="170" y="11"/>
                </a:lnTo>
                <a:lnTo>
                  <a:pt x="183" y="3"/>
                </a:lnTo>
                <a:lnTo>
                  <a:pt x="19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7" name="Freeform 21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50446" y="1617559"/>
            <a:ext cx="445497" cy="243791"/>
          </a:xfrm>
          <a:custGeom>
            <a:avLst/>
            <a:gdLst>
              <a:gd name="T0" fmla="*/ 791 w 868"/>
              <a:gd name="T1" fmla="*/ 410 h 475"/>
              <a:gd name="T2" fmla="*/ 804 w 868"/>
              <a:gd name="T3" fmla="*/ 435 h 475"/>
              <a:gd name="T4" fmla="*/ 829 w 868"/>
              <a:gd name="T5" fmla="*/ 421 h 475"/>
              <a:gd name="T6" fmla="*/ 815 w 868"/>
              <a:gd name="T7" fmla="*/ 397 h 475"/>
              <a:gd name="T8" fmla="*/ 42 w 868"/>
              <a:gd name="T9" fmla="*/ 406 h 475"/>
              <a:gd name="T10" fmla="*/ 49 w 868"/>
              <a:gd name="T11" fmla="*/ 433 h 475"/>
              <a:gd name="T12" fmla="*/ 76 w 868"/>
              <a:gd name="T13" fmla="*/ 425 h 475"/>
              <a:gd name="T14" fmla="*/ 69 w 868"/>
              <a:gd name="T15" fmla="*/ 398 h 475"/>
              <a:gd name="T16" fmla="*/ 701 w 868"/>
              <a:gd name="T17" fmla="*/ 359 h 475"/>
              <a:gd name="T18" fmla="*/ 709 w 868"/>
              <a:gd name="T19" fmla="*/ 386 h 475"/>
              <a:gd name="T20" fmla="*/ 646 w 868"/>
              <a:gd name="T21" fmla="*/ 395 h 475"/>
              <a:gd name="T22" fmla="*/ 633 w 868"/>
              <a:gd name="T23" fmla="*/ 370 h 475"/>
              <a:gd name="T24" fmla="*/ 418 w 868"/>
              <a:gd name="T25" fmla="*/ 243 h 475"/>
              <a:gd name="T26" fmla="*/ 469 w 868"/>
              <a:gd name="T27" fmla="*/ 270 h 475"/>
              <a:gd name="T28" fmla="*/ 424 w 868"/>
              <a:gd name="T29" fmla="*/ 293 h 475"/>
              <a:gd name="T30" fmla="*/ 451 w 868"/>
              <a:gd name="T31" fmla="*/ 186 h 475"/>
              <a:gd name="T32" fmla="*/ 465 w 868"/>
              <a:gd name="T33" fmla="*/ 226 h 475"/>
              <a:gd name="T34" fmla="*/ 433 w 868"/>
              <a:gd name="T35" fmla="*/ 182 h 475"/>
              <a:gd name="T36" fmla="*/ 371 w 868"/>
              <a:gd name="T37" fmla="*/ 165 h 475"/>
              <a:gd name="T38" fmla="*/ 386 w 868"/>
              <a:gd name="T39" fmla="*/ 167 h 475"/>
              <a:gd name="T40" fmla="*/ 396 w 868"/>
              <a:gd name="T41" fmla="*/ 181 h 475"/>
              <a:gd name="T42" fmla="*/ 371 w 868"/>
              <a:gd name="T43" fmla="*/ 276 h 475"/>
              <a:gd name="T44" fmla="*/ 358 w 868"/>
              <a:gd name="T45" fmla="*/ 276 h 475"/>
              <a:gd name="T46" fmla="*/ 365 w 868"/>
              <a:gd name="T47" fmla="*/ 304 h 475"/>
              <a:gd name="T48" fmla="*/ 408 w 868"/>
              <a:gd name="T49" fmla="*/ 351 h 475"/>
              <a:gd name="T50" fmla="*/ 493 w 868"/>
              <a:gd name="T51" fmla="*/ 317 h 475"/>
              <a:gd name="T52" fmla="*/ 499 w 868"/>
              <a:gd name="T53" fmla="*/ 251 h 475"/>
              <a:gd name="T54" fmla="*/ 515 w 868"/>
              <a:gd name="T55" fmla="*/ 200 h 475"/>
              <a:gd name="T56" fmla="*/ 463 w 868"/>
              <a:gd name="T57" fmla="*/ 128 h 475"/>
              <a:gd name="T58" fmla="*/ 467 w 868"/>
              <a:gd name="T59" fmla="*/ 82 h 475"/>
              <a:gd name="T60" fmla="*/ 590 w 868"/>
              <a:gd name="T61" fmla="*/ 205 h 475"/>
              <a:gd name="T62" fmla="*/ 523 w 868"/>
              <a:gd name="T63" fmla="*/ 369 h 475"/>
              <a:gd name="T64" fmla="*/ 346 w 868"/>
              <a:gd name="T65" fmla="*/ 369 h 475"/>
              <a:gd name="T66" fmla="*/ 280 w 868"/>
              <a:gd name="T67" fmla="*/ 205 h 475"/>
              <a:gd name="T68" fmla="*/ 403 w 868"/>
              <a:gd name="T69" fmla="*/ 82 h 475"/>
              <a:gd name="T70" fmla="*/ 231 w 868"/>
              <a:gd name="T71" fmla="*/ 85 h 475"/>
              <a:gd name="T72" fmla="*/ 231 w 868"/>
              <a:gd name="T73" fmla="*/ 114 h 475"/>
              <a:gd name="T74" fmla="*/ 167 w 868"/>
              <a:gd name="T75" fmla="*/ 116 h 475"/>
              <a:gd name="T76" fmla="*/ 161 w 868"/>
              <a:gd name="T77" fmla="*/ 89 h 475"/>
              <a:gd name="T78" fmla="*/ 804 w 868"/>
              <a:gd name="T79" fmla="*/ 40 h 475"/>
              <a:gd name="T80" fmla="*/ 791 w 868"/>
              <a:gd name="T81" fmla="*/ 65 h 475"/>
              <a:gd name="T82" fmla="*/ 815 w 868"/>
              <a:gd name="T83" fmla="*/ 78 h 475"/>
              <a:gd name="T84" fmla="*/ 829 w 868"/>
              <a:gd name="T85" fmla="*/ 55 h 475"/>
              <a:gd name="T86" fmla="*/ 115 w 868"/>
              <a:gd name="T87" fmla="*/ 40 h 475"/>
              <a:gd name="T88" fmla="*/ 94 w 868"/>
              <a:gd name="T89" fmla="*/ 107 h 475"/>
              <a:gd name="T90" fmla="*/ 39 w 868"/>
              <a:gd name="T91" fmla="*/ 360 h 475"/>
              <a:gd name="T92" fmla="*/ 107 w 868"/>
              <a:gd name="T93" fmla="*/ 381 h 475"/>
              <a:gd name="T94" fmla="*/ 754 w 868"/>
              <a:gd name="T95" fmla="*/ 436 h 475"/>
              <a:gd name="T96" fmla="*/ 774 w 868"/>
              <a:gd name="T97" fmla="*/ 368 h 475"/>
              <a:gd name="T98" fmla="*/ 829 w 868"/>
              <a:gd name="T99" fmla="*/ 115 h 475"/>
              <a:gd name="T100" fmla="*/ 762 w 868"/>
              <a:gd name="T101" fmla="*/ 94 h 475"/>
              <a:gd name="T102" fmla="*/ 115 w 868"/>
              <a:gd name="T103" fmla="*/ 40 h 475"/>
              <a:gd name="T104" fmla="*/ 40 w 868"/>
              <a:gd name="T105" fmla="*/ 55 h 475"/>
              <a:gd name="T106" fmla="*/ 53 w 868"/>
              <a:gd name="T107" fmla="*/ 78 h 475"/>
              <a:gd name="T108" fmla="*/ 78 w 868"/>
              <a:gd name="T109" fmla="*/ 65 h 475"/>
              <a:gd name="T110" fmla="*/ 64 w 868"/>
              <a:gd name="T111" fmla="*/ 40 h 475"/>
              <a:gd name="T112" fmla="*/ 866 w 868"/>
              <a:gd name="T113" fmla="*/ 25 h 475"/>
              <a:gd name="T114" fmla="*/ 829 w 868"/>
              <a:gd name="T115" fmla="*/ 475 h 475"/>
              <a:gd name="T116" fmla="*/ 0 w 868"/>
              <a:gd name="T117" fmla="*/ 40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8" h="475">
                <a:moveTo>
                  <a:pt x="809" y="395"/>
                </a:moveTo>
                <a:lnTo>
                  <a:pt x="804" y="397"/>
                </a:lnTo>
                <a:lnTo>
                  <a:pt x="800" y="398"/>
                </a:lnTo>
                <a:lnTo>
                  <a:pt x="795" y="402"/>
                </a:lnTo>
                <a:lnTo>
                  <a:pt x="792" y="406"/>
                </a:lnTo>
                <a:lnTo>
                  <a:pt x="791" y="410"/>
                </a:lnTo>
                <a:lnTo>
                  <a:pt x="790" y="416"/>
                </a:lnTo>
                <a:lnTo>
                  <a:pt x="791" y="421"/>
                </a:lnTo>
                <a:lnTo>
                  <a:pt x="792" y="425"/>
                </a:lnTo>
                <a:lnTo>
                  <a:pt x="795" y="429"/>
                </a:lnTo>
                <a:lnTo>
                  <a:pt x="800" y="433"/>
                </a:lnTo>
                <a:lnTo>
                  <a:pt x="804" y="435"/>
                </a:lnTo>
                <a:lnTo>
                  <a:pt x="809" y="436"/>
                </a:lnTo>
                <a:lnTo>
                  <a:pt x="815" y="435"/>
                </a:lnTo>
                <a:lnTo>
                  <a:pt x="820" y="433"/>
                </a:lnTo>
                <a:lnTo>
                  <a:pt x="824" y="429"/>
                </a:lnTo>
                <a:lnTo>
                  <a:pt x="826" y="425"/>
                </a:lnTo>
                <a:lnTo>
                  <a:pt x="829" y="421"/>
                </a:lnTo>
                <a:lnTo>
                  <a:pt x="829" y="416"/>
                </a:lnTo>
                <a:lnTo>
                  <a:pt x="829" y="410"/>
                </a:lnTo>
                <a:lnTo>
                  <a:pt x="826" y="406"/>
                </a:lnTo>
                <a:lnTo>
                  <a:pt x="824" y="402"/>
                </a:lnTo>
                <a:lnTo>
                  <a:pt x="820" y="398"/>
                </a:lnTo>
                <a:lnTo>
                  <a:pt x="815" y="397"/>
                </a:lnTo>
                <a:lnTo>
                  <a:pt x="809" y="395"/>
                </a:lnTo>
                <a:close/>
                <a:moveTo>
                  <a:pt x="59" y="395"/>
                </a:moveTo>
                <a:lnTo>
                  <a:pt x="53" y="397"/>
                </a:lnTo>
                <a:lnTo>
                  <a:pt x="49" y="398"/>
                </a:lnTo>
                <a:lnTo>
                  <a:pt x="46" y="402"/>
                </a:lnTo>
                <a:lnTo>
                  <a:pt x="42" y="406"/>
                </a:lnTo>
                <a:lnTo>
                  <a:pt x="40" y="410"/>
                </a:lnTo>
                <a:lnTo>
                  <a:pt x="39" y="416"/>
                </a:lnTo>
                <a:lnTo>
                  <a:pt x="40" y="421"/>
                </a:lnTo>
                <a:lnTo>
                  <a:pt x="42" y="425"/>
                </a:lnTo>
                <a:lnTo>
                  <a:pt x="46" y="429"/>
                </a:lnTo>
                <a:lnTo>
                  <a:pt x="49" y="433"/>
                </a:lnTo>
                <a:lnTo>
                  <a:pt x="53" y="435"/>
                </a:lnTo>
                <a:lnTo>
                  <a:pt x="59" y="436"/>
                </a:lnTo>
                <a:lnTo>
                  <a:pt x="64" y="435"/>
                </a:lnTo>
                <a:lnTo>
                  <a:pt x="69" y="433"/>
                </a:lnTo>
                <a:lnTo>
                  <a:pt x="73" y="429"/>
                </a:lnTo>
                <a:lnTo>
                  <a:pt x="76" y="425"/>
                </a:lnTo>
                <a:lnTo>
                  <a:pt x="78" y="421"/>
                </a:lnTo>
                <a:lnTo>
                  <a:pt x="78" y="416"/>
                </a:lnTo>
                <a:lnTo>
                  <a:pt x="78" y="410"/>
                </a:lnTo>
                <a:lnTo>
                  <a:pt x="76" y="406"/>
                </a:lnTo>
                <a:lnTo>
                  <a:pt x="73" y="402"/>
                </a:lnTo>
                <a:lnTo>
                  <a:pt x="69" y="398"/>
                </a:lnTo>
                <a:lnTo>
                  <a:pt x="64" y="397"/>
                </a:lnTo>
                <a:lnTo>
                  <a:pt x="59" y="395"/>
                </a:lnTo>
                <a:close/>
                <a:moveTo>
                  <a:pt x="651" y="356"/>
                </a:moveTo>
                <a:lnTo>
                  <a:pt x="692" y="356"/>
                </a:lnTo>
                <a:lnTo>
                  <a:pt x="697" y="357"/>
                </a:lnTo>
                <a:lnTo>
                  <a:pt x="701" y="359"/>
                </a:lnTo>
                <a:lnTo>
                  <a:pt x="705" y="363"/>
                </a:lnTo>
                <a:lnTo>
                  <a:pt x="709" y="366"/>
                </a:lnTo>
                <a:lnTo>
                  <a:pt x="710" y="370"/>
                </a:lnTo>
                <a:lnTo>
                  <a:pt x="711" y="376"/>
                </a:lnTo>
                <a:lnTo>
                  <a:pt x="710" y="381"/>
                </a:lnTo>
                <a:lnTo>
                  <a:pt x="709" y="386"/>
                </a:lnTo>
                <a:lnTo>
                  <a:pt x="705" y="390"/>
                </a:lnTo>
                <a:lnTo>
                  <a:pt x="701" y="393"/>
                </a:lnTo>
                <a:lnTo>
                  <a:pt x="697" y="395"/>
                </a:lnTo>
                <a:lnTo>
                  <a:pt x="692" y="395"/>
                </a:lnTo>
                <a:lnTo>
                  <a:pt x="651" y="395"/>
                </a:lnTo>
                <a:lnTo>
                  <a:pt x="646" y="395"/>
                </a:lnTo>
                <a:lnTo>
                  <a:pt x="642" y="393"/>
                </a:lnTo>
                <a:lnTo>
                  <a:pt x="638" y="390"/>
                </a:lnTo>
                <a:lnTo>
                  <a:pt x="634" y="386"/>
                </a:lnTo>
                <a:lnTo>
                  <a:pt x="633" y="381"/>
                </a:lnTo>
                <a:lnTo>
                  <a:pt x="631" y="376"/>
                </a:lnTo>
                <a:lnTo>
                  <a:pt x="633" y="370"/>
                </a:lnTo>
                <a:lnTo>
                  <a:pt x="634" y="366"/>
                </a:lnTo>
                <a:lnTo>
                  <a:pt x="638" y="363"/>
                </a:lnTo>
                <a:lnTo>
                  <a:pt x="642" y="359"/>
                </a:lnTo>
                <a:lnTo>
                  <a:pt x="646" y="357"/>
                </a:lnTo>
                <a:lnTo>
                  <a:pt x="651" y="356"/>
                </a:lnTo>
                <a:close/>
                <a:moveTo>
                  <a:pt x="418" y="243"/>
                </a:moveTo>
                <a:lnTo>
                  <a:pt x="425" y="245"/>
                </a:lnTo>
                <a:lnTo>
                  <a:pt x="435" y="247"/>
                </a:lnTo>
                <a:lnTo>
                  <a:pt x="446" y="251"/>
                </a:lnTo>
                <a:lnTo>
                  <a:pt x="456" y="255"/>
                </a:lnTo>
                <a:lnTo>
                  <a:pt x="464" y="262"/>
                </a:lnTo>
                <a:lnTo>
                  <a:pt x="469" y="270"/>
                </a:lnTo>
                <a:lnTo>
                  <a:pt x="469" y="280"/>
                </a:lnTo>
                <a:lnTo>
                  <a:pt x="464" y="289"/>
                </a:lnTo>
                <a:lnTo>
                  <a:pt x="456" y="293"/>
                </a:lnTo>
                <a:lnTo>
                  <a:pt x="447" y="296"/>
                </a:lnTo>
                <a:lnTo>
                  <a:pt x="435" y="294"/>
                </a:lnTo>
                <a:lnTo>
                  <a:pt x="424" y="293"/>
                </a:lnTo>
                <a:lnTo>
                  <a:pt x="414" y="291"/>
                </a:lnTo>
                <a:lnTo>
                  <a:pt x="407" y="288"/>
                </a:lnTo>
                <a:lnTo>
                  <a:pt x="418" y="243"/>
                </a:lnTo>
                <a:close/>
                <a:moveTo>
                  <a:pt x="433" y="182"/>
                </a:moveTo>
                <a:lnTo>
                  <a:pt x="441" y="183"/>
                </a:lnTo>
                <a:lnTo>
                  <a:pt x="451" y="186"/>
                </a:lnTo>
                <a:lnTo>
                  <a:pt x="461" y="190"/>
                </a:lnTo>
                <a:lnTo>
                  <a:pt x="469" y="195"/>
                </a:lnTo>
                <a:lnTo>
                  <a:pt x="476" y="203"/>
                </a:lnTo>
                <a:lnTo>
                  <a:pt x="476" y="215"/>
                </a:lnTo>
                <a:lnTo>
                  <a:pt x="472" y="222"/>
                </a:lnTo>
                <a:lnTo>
                  <a:pt x="465" y="226"/>
                </a:lnTo>
                <a:lnTo>
                  <a:pt x="456" y="228"/>
                </a:lnTo>
                <a:lnTo>
                  <a:pt x="447" y="228"/>
                </a:lnTo>
                <a:lnTo>
                  <a:pt x="438" y="226"/>
                </a:lnTo>
                <a:lnTo>
                  <a:pt x="429" y="224"/>
                </a:lnTo>
                <a:lnTo>
                  <a:pt x="424" y="222"/>
                </a:lnTo>
                <a:lnTo>
                  <a:pt x="433" y="182"/>
                </a:lnTo>
                <a:close/>
                <a:moveTo>
                  <a:pt x="426" y="119"/>
                </a:moveTo>
                <a:lnTo>
                  <a:pt x="418" y="153"/>
                </a:lnTo>
                <a:lnTo>
                  <a:pt x="405" y="149"/>
                </a:lnTo>
                <a:lnTo>
                  <a:pt x="405" y="149"/>
                </a:lnTo>
                <a:lnTo>
                  <a:pt x="376" y="143"/>
                </a:lnTo>
                <a:lnTo>
                  <a:pt x="371" y="165"/>
                </a:lnTo>
                <a:lnTo>
                  <a:pt x="373" y="165"/>
                </a:lnTo>
                <a:lnTo>
                  <a:pt x="375" y="165"/>
                </a:lnTo>
                <a:lnTo>
                  <a:pt x="378" y="166"/>
                </a:lnTo>
                <a:lnTo>
                  <a:pt x="380" y="166"/>
                </a:lnTo>
                <a:lnTo>
                  <a:pt x="383" y="167"/>
                </a:lnTo>
                <a:lnTo>
                  <a:pt x="386" y="167"/>
                </a:lnTo>
                <a:lnTo>
                  <a:pt x="387" y="169"/>
                </a:lnTo>
                <a:lnTo>
                  <a:pt x="391" y="170"/>
                </a:lnTo>
                <a:lnTo>
                  <a:pt x="393" y="171"/>
                </a:lnTo>
                <a:lnTo>
                  <a:pt x="395" y="174"/>
                </a:lnTo>
                <a:lnTo>
                  <a:pt x="396" y="178"/>
                </a:lnTo>
                <a:lnTo>
                  <a:pt x="396" y="181"/>
                </a:lnTo>
                <a:lnTo>
                  <a:pt x="387" y="219"/>
                </a:lnTo>
                <a:lnTo>
                  <a:pt x="388" y="220"/>
                </a:lnTo>
                <a:lnTo>
                  <a:pt x="387" y="219"/>
                </a:lnTo>
                <a:lnTo>
                  <a:pt x="373" y="272"/>
                </a:lnTo>
                <a:lnTo>
                  <a:pt x="373" y="275"/>
                </a:lnTo>
                <a:lnTo>
                  <a:pt x="371" y="276"/>
                </a:lnTo>
                <a:lnTo>
                  <a:pt x="369" y="277"/>
                </a:lnTo>
                <a:lnTo>
                  <a:pt x="367" y="277"/>
                </a:lnTo>
                <a:lnTo>
                  <a:pt x="363" y="277"/>
                </a:lnTo>
                <a:lnTo>
                  <a:pt x="363" y="277"/>
                </a:lnTo>
                <a:lnTo>
                  <a:pt x="361" y="277"/>
                </a:lnTo>
                <a:lnTo>
                  <a:pt x="358" y="276"/>
                </a:lnTo>
                <a:lnTo>
                  <a:pt x="354" y="275"/>
                </a:lnTo>
                <a:lnTo>
                  <a:pt x="352" y="275"/>
                </a:lnTo>
                <a:lnTo>
                  <a:pt x="349" y="274"/>
                </a:lnTo>
                <a:lnTo>
                  <a:pt x="349" y="274"/>
                </a:lnTo>
                <a:lnTo>
                  <a:pt x="339" y="297"/>
                </a:lnTo>
                <a:lnTo>
                  <a:pt x="365" y="304"/>
                </a:lnTo>
                <a:lnTo>
                  <a:pt x="380" y="308"/>
                </a:lnTo>
                <a:lnTo>
                  <a:pt x="371" y="342"/>
                </a:lnTo>
                <a:lnTo>
                  <a:pt x="392" y="347"/>
                </a:lnTo>
                <a:lnTo>
                  <a:pt x="400" y="313"/>
                </a:lnTo>
                <a:lnTo>
                  <a:pt x="416" y="318"/>
                </a:lnTo>
                <a:lnTo>
                  <a:pt x="408" y="351"/>
                </a:lnTo>
                <a:lnTo>
                  <a:pt x="429" y="356"/>
                </a:lnTo>
                <a:lnTo>
                  <a:pt x="437" y="322"/>
                </a:lnTo>
                <a:lnTo>
                  <a:pt x="454" y="325"/>
                </a:lnTo>
                <a:lnTo>
                  <a:pt x="468" y="325"/>
                </a:lnTo>
                <a:lnTo>
                  <a:pt x="481" y="323"/>
                </a:lnTo>
                <a:lnTo>
                  <a:pt x="493" y="317"/>
                </a:lnTo>
                <a:lnTo>
                  <a:pt x="502" y="308"/>
                </a:lnTo>
                <a:lnTo>
                  <a:pt x="509" y="294"/>
                </a:lnTo>
                <a:lnTo>
                  <a:pt x="512" y="280"/>
                </a:lnTo>
                <a:lnTo>
                  <a:pt x="511" y="268"/>
                </a:lnTo>
                <a:lnTo>
                  <a:pt x="507" y="259"/>
                </a:lnTo>
                <a:lnTo>
                  <a:pt x="499" y="251"/>
                </a:lnTo>
                <a:lnTo>
                  <a:pt x="490" y="245"/>
                </a:lnTo>
                <a:lnTo>
                  <a:pt x="499" y="241"/>
                </a:lnTo>
                <a:lnTo>
                  <a:pt x="507" y="236"/>
                </a:lnTo>
                <a:lnTo>
                  <a:pt x="512" y="226"/>
                </a:lnTo>
                <a:lnTo>
                  <a:pt x="516" y="215"/>
                </a:lnTo>
                <a:lnTo>
                  <a:pt x="515" y="200"/>
                </a:lnTo>
                <a:lnTo>
                  <a:pt x="511" y="190"/>
                </a:lnTo>
                <a:lnTo>
                  <a:pt x="502" y="181"/>
                </a:lnTo>
                <a:lnTo>
                  <a:pt x="490" y="173"/>
                </a:lnTo>
                <a:lnTo>
                  <a:pt x="475" y="167"/>
                </a:lnTo>
                <a:lnTo>
                  <a:pt x="484" y="133"/>
                </a:lnTo>
                <a:lnTo>
                  <a:pt x="463" y="128"/>
                </a:lnTo>
                <a:lnTo>
                  <a:pt x="455" y="161"/>
                </a:lnTo>
                <a:lnTo>
                  <a:pt x="439" y="157"/>
                </a:lnTo>
                <a:lnTo>
                  <a:pt x="447" y="124"/>
                </a:lnTo>
                <a:lnTo>
                  <a:pt x="426" y="119"/>
                </a:lnTo>
                <a:close/>
                <a:moveTo>
                  <a:pt x="434" y="80"/>
                </a:moveTo>
                <a:lnTo>
                  <a:pt x="467" y="82"/>
                </a:lnTo>
                <a:lnTo>
                  <a:pt x="495" y="91"/>
                </a:lnTo>
                <a:lnTo>
                  <a:pt x="523" y="106"/>
                </a:lnTo>
                <a:lnTo>
                  <a:pt x="546" y="126"/>
                </a:lnTo>
                <a:lnTo>
                  <a:pt x="565" y="149"/>
                </a:lnTo>
                <a:lnTo>
                  <a:pt x="580" y="177"/>
                </a:lnTo>
                <a:lnTo>
                  <a:pt x="590" y="205"/>
                </a:lnTo>
                <a:lnTo>
                  <a:pt x="592" y="238"/>
                </a:lnTo>
                <a:lnTo>
                  <a:pt x="590" y="270"/>
                </a:lnTo>
                <a:lnTo>
                  <a:pt x="580" y="300"/>
                </a:lnTo>
                <a:lnTo>
                  <a:pt x="565" y="326"/>
                </a:lnTo>
                <a:lnTo>
                  <a:pt x="546" y="349"/>
                </a:lnTo>
                <a:lnTo>
                  <a:pt x="523" y="369"/>
                </a:lnTo>
                <a:lnTo>
                  <a:pt x="495" y="383"/>
                </a:lnTo>
                <a:lnTo>
                  <a:pt x="467" y="393"/>
                </a:lnTo>
                <a:lnTo>
                  <a:pt x="434" y="395"/>
                </a:lnTo>
                <a:lnTo>
                  <a:pt x="403" y="393"/>
                </a:lnTo>
                <a:lnTo>
                  <a:pt x="373" y="383"/>
                </a:lnTo>
                <a:lnTo>
                  <a:pt x="346" y="369"/>
                </a:lnTo>
                <a:lnTo>
                  <a:pt x="323" y="349"/>
                </a:lnTo>
                <a:lnTo>
                  <a:pt x="303" y="326"/>
                </a:lnTo>
                <a:lnTo>
                  <a:pt x="289" y="300"/>
                </a:lnTo>
                <a:lnTo>
                  <a:pt x="280" y="270"/>
                </a:lnTo>
                <a:lnTo>
                  <a:pt x="276" y="238"/>
                </a:lnTo>
                <a:lnTo>
                  <a:pt x="280" y="205"/>
                </a:lnTo>
                <a:lnTo>
                  <a:pt x="289" y="177"/>
                </a:lnTo>
                <a:lnTo>
                  <a:pt x="303" y="149"/>
                </a:lnTo>
                <a:lnTo>
                  <a:pt x="323" y="126"/>
                </a:lnTo>
                <a:lnTo>
                  <a:pt x="346" y="106"/>
                </a:lnTo>
                <a:lnTo>
                  <a:pt x="373" y="91"/>
                </a:lnTo>
                <a:lnTo>
                  <a:pt x="403" y="82"/>
                </a:lnTo>
                <a:lnTo>
                  <a:pt x="434" y="80"/>
                </a:lnTo>
                <a:close/>
                <a:moveTo>
                  <a:pt x="178" y="80"/>
                </a:moveTo>
                <a:lnTo>
                  <a:pt x="217" y="80"/>
                </a:lnTo>
                <a:lnTo>
                  <a:pt x="222" y="80"/>
                </a:lnTo>
                <a:lnTo>
                  <a:pt x="227" y="82"/>
                </a:lnTo>
                <a:lnTo>
                  <a:pt x="231" y="85"/>
                </a:lnTo>
                <a:lnTo>
                  <a:pt x="234" y="89"/>
                </a:lnTo>
                <a:lnTo>
                  <a:pt x="237" y="94"/>
                </a:lnTo>
                <a:lnTo>
                  <a:pt x="237" y="99"/>
                </a:lnTo>
                <a:lnTo>
                  <a:pt x="237" y="105"/>
                </a:lnTo>
                <a:lnTo>
                  <a:pt x="234" y="109"/>
                </a:lnTo>
                <a:lnTo>
                  <a:pt x="231" y="114"/>
                </a:lnTo>
                <a:lnTo>
                  <a:pt x="227" y="116"/>
                </a:lnTo>
                <a:lnTo>
                  <a:pt x="222" y="118"/>
                </a:lnTo>
                <a:lnTo>
                  <a:pt x="217" y="119"/>
                </a:lnTo>
                <a:lnTo>
                  <a:pt x="178" y="119"/>
                </a:lnTo>
                <a:lnTo>
                  <a:pt x="172" y="118"/>
                </a:lnTo>
                <a:lnTo>
                  <a:pt x="167" y="116"/>
                </a:lnTo>
                <a:lnTo>
                  <a:pt x="163" y="114"/>
                </a:lnTo>
                <a:lnTo>
                  <a:pt x="161" y="109"/>
                </a:lnTo>
                <a:lnTo>
                  <a:pt x="158" y="105"/>
                </a:lnTo>
                <a:lnTo>
                  <a:pt x="158" y="99"/>
                </a:lnTo>
                <a:lnTo>
                  <a:pt x="158" y="94"/>
                </a:lnTo>
                <a:lnTo>
                  <a:pt x="161" y="89"/>
                </a:lnTo>
                <a:lnTo>
                  <a:pt x="163" y="85"/>
                </a:lnTo>
                <a:lnTo>
                  <a:pt x="167" y="82"/>
                </a:lnTo>
                <a:lnTo>
                  <a:pt x="172" y="80"/>
                </a:lnTo>
                <a:lnTo>
                  <a:pt x="178" y="80"/>
                </a:lnTo>
                <a:close/>
                <a:moveTo>
                  <a:pt x="809" y="40"/>
                </a:moveTo>
                <a:lnTo>
                  <a:pt x="804" y="40"/>
                </a:lnTo>
                <a:lnTo>
                  <a:pt x="800" y="43"/>
                </a:lnTo>
                <a:lnTo>
                  <a:pt x="795" y="46"/>
                </a:lnTo>
                <a:lnTo>
                  <a:pt x="792" y="50"/>
                </a:lnTo>
                <a:lnTo>
                  <a:pt x="791" y="55"/>
                </a:lnTo>
                <a:lnTo>
                  <a:pt x="790" y="60"/>
                </a:lnTo>
                <a:lnTo>
                  <a:pt x="791" y="65"/>
                </a:lnTo>
                <a:lnTo>
                  <a:pt x="792" y="69"/>
                </a:lnTo>
                <a:lnTo>
                  <a:pt x="795" y="73"/>
                </a:lnTo>
                <a:lnTo>
                  <a:pt x="800" y="77"/>
                </a:lnTo>
                <a:lnTo>
                  <a:pt x="804" y="78"/>
                </a:lnTo>
                <a:lnTo>
                  <a:pt x="809" y="80"/>
                </a:lnTo>
                <a:lnTo>
                  <a:pt x="815" y="78"/>
                </a:lnTo>
                <a:lnTo>
                  <a:pt x="820" y="77"/>
                </a:lnTo>
                <a:lnTo>
                  <a:pt x="824" y="73"/>
                </a:lnTo>
                <a:lnTo>
                  <a:pt x="826" y="69"/>
                </a:lnTo>
                <a:lnTo>
                  <a:pt x="829" y="65"/>
                </a:lnTo>
                <a:lnTo>
                  <a:pt x="829" y="60"/>
                </a:lnTo>
                <a:lnTo>
                  <a:pt x="829" y="55"/>
                </a:lnTo>
                <a:lnTo>
                  <a:pt x="826" y="50"/>
                </a:lnTo>
                <a:lnTo>
                  <a:pt x="824" y="46"/>
                </a:lnTo>
                <a:lnTo>
                  <a:pt x="820" y="43"/>
                </a:lnTo>
                <a:lnTo>
                  <a:pt x="815" y="40"/>
                </a:lnTo>
                <a:lnTo>
                  <a:pt x="809" y="40"/>
                </a:lnTo>
                <a:close/>
                <a:moveTo>
                  <a:pt x="115" y="40"/>
                </a:moveTo>
                <a:lnTo>
                  <a:pt x="116" y="46"/>
                </a:lnTo>
                <a:lnTo>
                  <a:pt x="118" y="52"/>
                </a:lnTo>
                <a:lnTo>
                  <a:pt x="119" y="60"/>
                </a:lnTo>
                <a:lnTo>
                  <a:pt x="115" y="78"/>
                </a:lnTo>
                <a:lnTo>
                  <a:pt x="107" y="94"/>
                </a:lnTo>
                <a:lnTo>
                  <a:pt x="94" y="107"/>
                </a:lnTo>
                <a:lnTo>
                  <a:pt x="78" y="116"/>
                </a:lnTo>
                <a:lnTo>
                  <a:pt x="59" y="119"/>
                </a:lnTo>
                <a:lnTo>
                  <a:pt x="52" y="119"/>
                </a:lnTo>
                <a:lnTo>
                  <a:pt x="46" y="118"/>
                </a:lnTo>
                <a:lnTo>
                  <a:pt x="39" y="115"/>
                </a:lnTo>
                <a:lnTo>
                  <a:pt x="39" y="360"/>
                </a:lnTo>
                <a:lnTo>
                  <a:pt x="46" y="359"/>
                </a:lnTo>
                <a:lnTo>
                  <a:pt x="52" y="357"/>
                </a:lnTo>
                <a:lnTo>
                  <a:pt x="59" y="356"/>
                </a:lnTo>
                <a:lnTo>
                  <a:pt x="78" y="360"/>
                </a:lnTo>
                <a:lnTo>
                  <a:pt x="94" y="368"/>
                </a:lnTo>
                <a:lnTo>
                  <a:pt x="107" y="381"/>
                </a:lnTo>
                <a:lnTo>
                  <a:pt x="115" y="397"/>
                </a:lnTo>
                <a:lnTo>
                  <a:pt x="119" y="416"/>
                </a:lnTo>
                <a:lnTo>
                  <a:pt x="118" y="423"/>
                </a:lnTo>
                <a:lnTo>
                  <a:pt x="116" y="429"/>
                </a:lnTo>
                <a:lnTo>
                  <a:pt x="115" y="436"/>
                </a:lnTo>
                <a:lnTo>
                  <a:pt x="754" y="436"/>
                </a:lnTo>
                <a:lnTo>
                  <a:pt x="752" y="429"/>
                </a:lnTo>
                <a:lnTo>
                  <a:pt x="750" y="423"/>
                </a:lnTo>
                <a:lnTo>
                  <a:pt x="750" y="416"/>
                </a:lnTo>
                <a:lnTo>
                  <a:pt x="753" y="397"/>
                </a:lnTo>
                <a:lnTo>
                  <a:pt x="762" y="381"/>
                </a:lnTo>
                <a:lnTo>
                  <a:pt x="774" y="368"/>
                </a:lnTo>
                <a:lnTo>
                  <a:pt x="791" y="360"/>
                </a:lnTo>
                <a:lnTo>
                  <a:pt x="809" y="356"/>
                </a:lnTo>
                <a:lnTo>
                  <a:pt x="816" y="357"/>
                </a:lnTo>
                <a:lnTo>
                  <a:pt x="822" y="359"/>
                </a:lnTo>
                <a:lnTo>
                  <a:pt x="829" y="360"/>
                </a:lnTo>
                <a:lnTo>
                  <a:pt x="829" y="115"/>
                </a:lnTo>
                <a:lnTo>
                  <a:pt x="822" y="118"/>
                </a:lnTo>
                <a:lnTo>
                  <a:pt x="816" y="119"/>
                </a:lnTo>
                <a:lnTo>
                  <a:pt x="809" y="119"/>
                </a:lnTo>
                <a:lnTo>
                  <a:pt x="791" y="116"/>
                </a:lnTo>
                <a:lnTo>
                  <a:pt x="774" y="107"/>
                </a:lnTo>
                <a:lnTo>
                  <a:pt x="762" y="94"/>
                </a:lnTo>
                <a:lnTo>
                  <a:pt x="753" y="78"/>
                </a:lnTo>
                <a:lnTo>
                  <a:pt x="750" y="60"/>
                </a:lnTo>
                <a:lnTo>
                  <a:pt x="750" y="52"/>
                </a:lnTo>
                <a:lnTo>
                  <a:pt x="752" y="46"/>
                </a:lnTo>
                <a:lnTo>
                  <a:pt x="754" y="40"/>
                </a:lnTo>
                <a:lnTo>
                  <a:pt x="115" y="40"/>
                </a:lnTo>
                <a:close/>
                <a:moveTo>
                  <a:pt x="59" y="40"/>
                </a:moveTo>
                <a:lnTo>
                  <a:pt x="53" y="40"/>
                </a:lnTo>
                <a:lnTo>
                  <a:pt x="49" y="43"/>
                </a:lnTo>
                <a:lnTo>
                  <a:pt x="46" y="46"/>
                </a:lnTo>
                <a:lnTo>
                  <a:pt x="42" y="50"/>
                </a:lnTo>
                <a:lnTo>
                  <a:pt x="40" y="55"/>
                </a:lnTo>
                <a:lnTo>
                  <a:pt x="39" y="60"/>
                </a:lnTo>
                <a:lnTo>
                  <a:pt x="40" y="65"/>
                </a:lnTo>
                <a:lnTo>
                  <a:pt x="42" y="69"/>
                </a:lnTo>
                <a:lnTo>
                  <a:pt x="46" y="73"/>
                </a:lnTo>
                <a:lnTo>
                  <a:pt x="49" y="77"/>
                </a:lnTo>
                <a:lnTo>
                  <a:pt x="53" y="78"/>
                </a:lnTo>
                <a:lnTo>
                  <a:pt x="59" y="80"/>
                </a:lnTo>
                <a:lnTo>
                  <a:pt x="64" y="78"/>
                </a:lnTo>
                <a:lnTo>
                  <a:pt x="69" y="77"/>
                </a:lnTo>
                <a:lnTo>
                  <a:pt x="73" y="73"/>
                </a:lnTo>
                <a:lnTo>
                  <a:pt x="76" y="69"/>
                </a:lnTo>
                <a:lnTo>
                  <a:pt x="78" y="65"/>
                </a:lnTo>
                <a:lnTo>
                  <a:pt x="78" y="60"/>
                </a:lnTo>
                <a:lnTo>
                  <a:pt x="78" y="55"/>
                </a:lnTo>
                <a:lnTo>
                  <a:pt x="76" y="50"/>
                </a:lnTo>
                <a:lnTo>
                  <a:pt x="73" y="46"/>
                </a:lnTo>
                <a:lnTo>
                  <a:pt x="69" y="43"/>
                </a:lnTo>
                <a:lnTo>
                  <a:pt x="64" y="40"/>
                </a:lnTo>
                <a:lnTo>
                  <a:pt x="59" y="40"/>
                </a:lnTo>
                <a:close/>
                <a:moveTo>
                  <a:pt x="39" y="0"/>
                </a:moveTo>
                <a:lnTo>
                  <a:pt x="829" y="0"/>
                </a:lnTo>
                <a:lnTo>
                  <a:pt x="845" y="4"/>
                </a:lnTo>
                <a:lnTo>
                  <a:pt x="858" y="12"/>
                </a:lnTo>
                <a:lnTo>
                  <a:pt x="866" y="25"/>
                </a:lnTo>
                <a:lnTo>
                  <a:pt x="868" y="40"/>
                </a:lnTo>
                <a:lnTo>
                  <a:pt x="868" y="436"/>
                </a:lnTo>
                <a:lnTo>
                  <a:pt x="866" y="450"/>
                </a:lnTo>
                <a:lnTo>
                  <a:pt x="858" y="463"/>
                </a:lnTo>
                <a:lnTo>
                  <a:pt x="845" y="471"/>
                </a:lnTo>
                <a:lnTo>
                  <a:pt x="829" y="475"/>
                </a:lnTo>
                <a:lnTo>
                  <a:pt x="39" y="475"/>
                </a:lnTo>
                <a:lnTo>
                  <a:pt x="23" y="471"/>
                </a:lnTo>
                <a:lnTo>
                  <a:pt x="12" y="463"/>
                </a:lnTo>
                <a:lnTo>
                  <a:pt x="2" y="450"/>
                </a:lnTo>
                <a:lnTo>
                  <a:pt x="0" y="436"/>
                </a:lnTo>
                <a:lnTo>
                  <a:pt x="0" y="40"/>
                </a:lnTo>
                <a:lnTo>
                  <a:pt x="2" y="25"/>
                </a:lnTo>
                <a:lnTo>
                  <a:pt x="12" y="12"/>
                </a:lnTo>
                <a:lnTo>
                  <a:pt x="23" y="4"/>
                </a:lnTo>
                <a:lnTo>
                  <a:pt x="3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8" name="Freeform 21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94979" y="1577012"/>
            <a:ext cx="446010" cy="324884"/>
          </a:xfrm>
          <a:custGeom>
            <a:avLst/>
            <a:gdLst>
              <a:gd name="T0" fmla="*/ 790 w 869"/>
              <a:gd name="T1" fmla="*/ 574 h 633"/>
              <a:gd name="T2" fmla="*/ 815 w 869"/>
              <a:gd name="T3" fmla="*/ 592 h 633"/>
              <a:gd name="T4" fmla="*/ 827 w 869"/>
              <a:gd name="T5" fmla="*/ 563 h 633"/>
              <a:gd name="T6" fmla="*/ 49 w 869"/>
              <a:gd name="T7" fmla="*/ 557 h 633"/>
              <a:gd name="T8" fmla="*/ 45 w 869"/>
              <a:gd name="T9" fmla="*/ 588 h 633"/>
              <a:gd name="T10" fmla="*/ 76 w 869"/>
              <a:gd name="T11" fmla="*/ 584 h 633"/>
              <a:gd name="T12" fmla="*/ 65 w 869"/>
              <a:gd name="T13" fmla="*/ 554 h 633"/>
              <a:gd name="T14" fmla="*/ 708 w 869"/>
              <a:gd name="T15" fmla="*/ 524 h 633"/>
              <a:gd name="T16" fmla="*/ 696 w 869"/>
              <a:gd name="T17" fmla="*/ 553 h 633"/>
              <a:gd name="T18" fmla="*/ 632 w 869"/>
              <a:gd name="T19" fmla="*/ 540 h 633"/>
              <a:gd name="T20" fmla="*/ 652 w 869"/>
              <a:gd name="T21" fmla="*/ 515 h 633"/>
              <a:gd name="T22" fmla="*/ 470 w 869"/>
              <a:gd name="T23" fmla="*/ 428 h 633"/>
              <a:gd name="T24" fmla="*/ 414 w 869"/>
              <a:gd name="T25" fmla="*/ 448 h 633"/>
              <a:gd name="T26" fmla="*/ 470 w 869"/>
              <a:gd name="T27" fmla="*/ 354 h 633"/>
              <a:gd name="T28" fmla="*/ 437 w 869"/>
              <a:gd name="T29" fmla="*/ 384 h 633"/>
              <a:gd name="T30" fmla="*/ 406 w 869"/>
              <a:gd name="T31" fmla="*/ 308 h 633"/>
              <a:gd name="T32" fmla="*/ 384 w 869"/>
              <a:gd name="T33" fmla="*/ 325 h 633"/>
              <a:gd name="T34" fmla="*/ 395 w 869"/>
              <a:gd name="T35" fmla="*/ 338 h 633"/>
              <a:gd name="T36" fmla="*/ 369 w 869"/>
              <a:gd name="T37" fmla="*/ 435 h 633"/>
              <a:gd name="T38" fmla="*/ 352 w 869"/>
              <a:gd name="T39" fmla="*/ 432 h 633"/>
              <a:gd name="T40" fmla="*/ 391 w 869"/>
              <a:gd name="T41" fmla="*/ 506 h 633"/>
              <a:gd name="T42" fmla="*/ 469 w 869"/>
              <a:gd name="T43" fmla="*/ 483 h 633"/>
              <a:gd name="T44" fmla="*/ 507 w 869"/>
              <a:gd name="T45" fmla="*/ 417 h 633"/>
              <a:gd name="T46" fmla="*/ 516 w 869"/>
              <a:gd name="T47" fmla="*/ 359 h 633"/>
              <a:gd name="T48" fmla="*/ 456 w 869"/>
              <a:gd name="T49" fmla="*/ 320 h 633"/>
              <a:gd name="T50" fmla="*/ 522 w 869"/>
              <a:gd name="T51" fmla="*/ 265 h 633"/>
              <a:gd name="T52" fmla="*/ 580 w 869"/>
              <a:gd name="T53" fmla="*/ 457 h 633"/>
              <a:gd name="T54" fmla="*/ 402 w 869"/>
              <a:gd name="T55" fmla="*/ 550 h 633"/>
              <a:gd name="T56" fmla="*/ 276 w 869"/>
              <a:gd name="T57" fmla="*/ 396 h 633"/>
              <a:gd name="T58" fmla="*/ 402 w 869"/>
              <a:gd name="T59" fmla="*/ 241 h 633"/>
              <a:gd name="T60" fmla="*/ 235 w 869"/>
              <a:gd name="T61" fmla="*/ 248 h 633"/>
              <a:gd name="T62" fmla="*/ 223 w 869"/>
              <a:gd name="T63" fmla="*/ 277 h 633"/>
              <a:gd name="T64" fmla="*/ 159 w 869"/>
              <a:gd name="T65" fmla="*/ 262 h 633"/>
              <a:gd name="T66" fmla="*/ 177 w 869"/>
              <a:gd name="T67" fmla="*/ 237 h 633"/>
              <a:gd name="T68" fmla="*/ 790 w 869"/>
              <a:gd name="T69" fmla="*/ 218 h 633"/>
              <a:gd name="T70" fmla="*/ 815 w 869"/>
              <a:gd name="T71" fmla="*/ 237 h 633"/>
              <a:gd name="T72" fmla="*/ 827 w 869"/>
              <a:gd name="T73" fmla="*/ 207 h 633"/>
              <a:gd name="T74" fmla="*/ 118 w 869"/>
              <a:gd name="T75" fmla="*/ 211 h 633"/>
              <a:gd name="T76" fmla="*/ 53 w 869"/>
              <a:gd name="T77" fmla="*/ 277 h 633"/>
              <a:gd name="T78" fmla="*/ 78 w 869"/>
              <a:gd name="T79" fmla="*/ 517 h 633"/>
              <a:gd name="T80" fmla="*/ 114 w 869"/>
              <a:gd name="T81" fmla="*/ 593 h 633"/>
              <a:gd name="T82" fmla="*/ 775 w 869"/>
              <a:gd name="T83" fmla="*/ 525 h 633"/>
              <a:gd name="T84" fmla="*/ 823 w 869"/>
              <a:gd name="T85" fmla="*/ 275 h 633"/>
              <a:gd name="T86" fmla="*/ 750 w 869"/>
              <a:gd name="T87" fmla="*/ 218 h 633"/>
              <a:gd name="T88" fmla="*/ 49 w 869"/>
              <a:gd name="T89" fmla="*/ 201 h 633"/>
              <a:gd name="T90" fmla="*/ 45 w 869"/>
              <a:gd name="T91" fmla="*/ 232 h 633"/>
              <a:gd name="T92" fmla="*/ 76 w 869"/>
              <a:gd name="T93" fmla="*/ 228 h 633"/>
              <a:gd name="T94" fmla="*/ 65 w 869"/>
              <a:gd name="T95" fmla="*/ 199 h 633"/>
              <a:gd name="T96" fmla="*/ 869 w 869"/>
              <a:gd name="T97" fmla="*/ 198 h 633"/>
              <a:gd name="T98" fmla="*/ 24 w 869"/>
              <a:gd name="T99" fmla="*/ 630 h 633"/>
              <a:gd name="T100" fmla="*/ 24 w 869"/>
              <a:gd name="T101" fmla="*/ 161 h 633"/>
              <a:gd name="T102" fmla="*/ 788 w 869"/>
              <a:gd name="T103" fmla="*/ 89 h 633"/>
              <a:gd name="T104" fmla="*/ 776 w 869"/>
              <a:gd name="T105" fmla="*/ 118 h 633"/>
              <a:gd name="T106" fmla="*/ 80 w 869"/>
              <a:gd name="T107" fmla="*/ 104 h 633"/>
              <a:gd name="T108" fmla="*/ 99 w 869"/>
              <a:gd name="T109" fmla="*/ 79 h 633"/>
              <a:gd name="T110" fmla="*/ 711 w 869"/>
              <a:gd name="T111" fmla="*/ 15 h 633"/>
              <a:gd name="T112" fmla="*/ 691 w 869"/>
              <a:gd name="T113" fmla="*/ 40 h 633"/>
              <a:gd name="T114" fmla="*/ 157 w 869"/>
              <a:gd name="T115" fmla="*/ 20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69" h="633">
                <a:moveTo>
                  <a:pt x="810" y="554"/>
                </a:moveTo>
                <a:lnTo>
                  <a:pt x="805" y="554"/>
                </a:lnTo>
                <a:lnTo>
                  <a:pt x="800" y="557"/>
                </a:lnTo>
                <a:lnTo>
                  <a:pt x="796" y="559"/>
                </a:lnTo>
                <a:lnTo>
                  <a:pt x="793" y="563"/>
                </a:lnTo>
                <a:lnTo>
                  <a:pt x="790" y="569"/>
                </a:lnTo>
                <a:lnTo>
                  <a:pt x="790" y="574"/>
                </a:lnTo>
                <a:lnTo>
                  <a:pt x="790" y="579"/>
                </a:lnTo>
                <a:lnTo>
                  <a:pt x="793" y="584"/>
                </a:lnTo>
                <a:lnTo>
                  <a:pt x="796" y="588"/>
                </a:lnTo>
                <a:lnTo>
                  <a:pt x="800" y="591"/>
                </a:lnTo>
                <a:lnTo>
                  <a:pt x="805" y="592"/>
                </a:lnTo>
                <a:lnTo>
                  <a:pt x="810" y="593"/>
                </a:lnTo>
                <a:lnTo>
                  <a:pt x="815" y="592"/>
                </a:lnTo>
                <a:lnTo>
                  <a:pt x="819" y="591"/>
                </a:lnTo>
                <a:lnTo>
                  <a:pt x="823" y="588"/>
                </a:lnTo>
                <a:lnTo>
                  <a:pt x="827" y="584"/>
                </a:lnTo>
                <a:lnTo>
                  <a:pt x="828" y="579"/>
                </a:lnTo>
                <a:lnTo>
                  <a:pt x="830" y="574"/>
                </a:lnTo>
                <a:lnTo>
                  <a:pt x="828" y="569"/>
                </a:lnTo>
                <a:lnTo>
                  <a:pt x="827" y="563"/>
                </a:lnTo>
                <a:lnTo>
                  <a:pt x="823" y="559"/>
                </a:lnTo>
                <a:lnTo>
                  <a:pt x="819" y="557"/>
                </a:lnTo>
                <a:lnTo>
                  <a:pt x="815" y="554"/>
                </a:lnTo>
                <a:lnTo>
                  <a:pt x="810" y="554"/>
                </a:lnTo>
                <a:close/>
                <a:moveTo>
                  <a:pt x="59" y="554"/>
                </a:moveTo>
                <a:lnTo>
                  <a:pt x="54" y="554"/>
                </a:lnTo>
                <a:lnTo>
                  <a:pt x="49" y="557"/>
                </a:lnTo>
                <a:lnTo>
                  <a:pt x="45" y="559"/>
                </a:lnTo>
                <a:lnTo>
                  <a:pt x="42" y="563"/>
                </a:lnTo>
                <a:lnTo>
                  <a:pt x="40" y="569"/>
                </a:lnTo>
                <a:lnTo>
                  <a:pt x="40" y="574"/>
                </a:lnTo>
                <a:lnTo>
                  <a:pt x="40" y="579"/>
                </a:lnTo>
                <a:lnTo>
                  <a:pt x="42" y="584"/>
                </a:lnTo>
                <a:lnTo>
                  <a:pt x="45" y="588"/>
                </a:lnTo>
                <a:lnTo>
                  <a:pt x="49" y="591"/>
                </a:lnTo>
                <a:lnTo>
                  <a:pt x="54" y="592"/>
                </a:lnTo>
                <a:lnTo>
                  <a:pt x="59" y="593"/>
                </a:lnTo>
                <a:lnTo>
                  <a:pt x="65" y="592"/>
                </a:lnTo>
                <a:lnTo>
                  <a:pt x="68" y="591"/>
                </a:lnTo>
                <a:lnTo>
                  <a:pt x="74" y="588"/>
                </a:lnTo>
                <a:lnTo>
                  <a:pt x="76" y="584"/>
                </a:lnTo>
                <a:lnTo>
                  <a:pt x="78" y="579"/>
                </a:lnTo>
                <a:lnTo>
                  <a:pt x="79" y="574"/>
                </a:lnTo>
                <a:lnTo>
                  <a:pt x="78" y="569"/>
                </a:lnTo>
                <a:lnTo>
                  <a:pt x="76" y="563"/>
                </a:lnTo>
                <a:lnTo>
                  <a:pt x="74" y="559"/>
                </a:lnTo>
                <a:lnTo>
                  <a:pt x="68" y="557"/>
                </a:lnTo>
                <a:lnTo>
                  <a:pt x="65" y="554"/>
                </a:lnTo>
                <a:lnTo>
                  <a:pt x="59" y="554"/>
                </a:lnTo>
                <a:close/>
                <a:moveTo>
                  <a:pt x="652" y="515"/>
                </a:moveTo>
                <a:lnTo>
                  <a:pt x="691" y="515"/>
                </a:lnTo>
                <a:lnTo>
                  <a:pt x="696" y="515"/>
                </a:lnTo>
                <a:lnTo>
                  <a:pt x="701" y="517"/>
                </a:lnTo>
                <a:lnTo>
                  <a:pt x="705" y="520"/>
                </a:lnTo>
                <a:lnTo>
                  <a:pt x="708" y="524"/>
                </a:lnTo>
                <a:lnTo>
                  <a:pt x="711" y="529"/>
                </a:lnTo>
                <a:lnTo>
                  <a:pt x="711" y="535"/>
                </a:lnTo>
                <a:lnTo>
                  <a:pt x="711" y="540"/>
                </a:lnTo>
                <a:lnTo>
                  <a:pt x="708" y="544"/>
                </a:lnTo>
                <a:lnTo>
                  <a:pt x="705" y="548"/>
                </a:lnTo>
                <a:lnTo>
                  <a:pt x="701" y="552"/>
                </a:lnTo>
                <a:lnTo>
                  <a:pt x="696" y="553"/>
                </a:lnTo>
                <a:lnTo>
                  <a:pt x="691" y="554"/>
                </a:lnTo>
                <a:lnTo>
                  <a:pt x="652" y="554"/>
                </a:lnTo>
                <a:lnTo>
                  <a:pt x="647" y="553"/>
                </a:lnTo>
                <a:lnTo>
                  <a:pt x="641" y="552"/>
                </a:lnTo>
                <a:lnTo>
                  <a:pt x="637" y="548"/>
                </a:lnTo>
                <a:lnTo>
                  <a:pt x="635" y="544"/>
                </a:lnTo>
                <a:lnTo>
                  <a:pt x="632" y="540"/>
                </a:lnTo>
                <a:lnTo>
                  <a:pt x="632" y="535"/>
                </a:lnTo>
                <a:lnTo>
                  <a:pt x="632" y="529"/>
                </a:lnTo>
                <a:lnTo>
                  <a:pt x="635" y="524"/>
                </a:lnTo>
                <a:lnTo>
                  <a:pt x="637" y="520"/>
                </a:lnTo>
                <a:lnTo>
                  <a:pt x="641" y="517"/>
                </a:lnTo>
                <a:lnTo>
                  <a:pt x="647" y="515"/>
                </a:lnTo>
                <a:lnTo>
                  <a:pt x="652" y="515"/>
                </a:lnTo>
                <a:close/>
                <a:moveTo>
                  <a:pt x="418" y="401"/>
                </a:moveTo>
                <a:lnTo>
                  <a:pt x="425" y="404"/>
                </a:lnTo>
                <a:lnTo>
                  <a:pt x="436" y="406"/>
                </a:lnTo>
                <a:lnTo>
                  <a:pt x="446" y="409"/>
                </a:lnTo>
                <a:lnTo>
                  <a:pt x="457" y="414"/>
                </a:lnTo>
                <a:lnTo>
                  <a:pt x="465" y="421"/>
                </a:lnTo>
                <a:lnTo>
                  <a:pt x="470" y="428"/>
                </a:lnTo>
                <a:lnTo>
                  <a:pt x="470" y="439"/>
                </a:lnTo>
                <a:lnTo>
                  <a:pt x="465" y="447"/>
                </a:lnTo>
                <a:lnTo>
                  <a:pt x="457" y="452"/>
                </a:lnTo>
                <a:lnTo>
                  <a:pt x="446" y="453"/>
                </a:lnTo>
                <a:lnTo>
                  <a:pt x="436" y="453"/>
                </a:lnTo>
                <a:lnTo>
                  <a:pt x="424" y="451"/>
                </a:lnTo>
                <a:lnTo>
                  <a:pt x="414" y="448"/>
                </a:lnTo>
                <a:lnTo>
                  <a:pt x="407" y="447"/>
                </a:lnTo>
                <a:lnTo>
                  <a:pt x="418" y="401"/>
                </a:lnTo>
                <a:close/>
                <a:moveTo>
                  <a:pt x="433" y="339"/>
                </a:moveTo>
                <a:lnTo>
                  <a:pt x="441" y="341"/>
                </a:lnTo>
                <a:lnTo>
                  <a:pt x="450" y="343"/>
                </a:lnTo>
                <a:lnTo>
                  <a:pt x="461" y="347"/>
                </a:lnTo>
                <a:lnTo>
                  <a:pt x="470" y="354"/>
                </a:lnTo>
                <a:lnTo>
                  <a:pt x="475" y="362"/>
                </a:lnTo>
                <a:lnTo>
                  <a:pt x="476" y="372"/>
                </a:lnTo>
                <a:lnTo>
                  <a:pt x="471" y="380"/>
                </a:lnTo>
                <a:lnTo>
                  <a:pt x="465" y="384"/>
                </a:lnTo>
                <a:lnTo>
                  <a:pt x="457" y="387"/>
                </a:lnTo>
                <a:lnTo>
                  <a:pt x="446" y="385"/>
                </a:lnTo>
                <a:lnTo>
                  <a:pt x="437" y="384"/>
                </a:lnTo>
                <a:lnTo>
                  <a:pt x="429" y="383"/>
                </a:lnTo>
                <a:lnTo>
                  <a:pt x="423" y="380"/>
                </a:lnTo>
                <a:lnTo>
                  <a:pt x="433" y="339"/>
                </a:lnTo>
                <a:close/>
                <a:moveTo>
                  <a:pt x="427" y="277"/>
                </a:moveTo>
                <a:lnTo>
                  <a:pt x="418" y="311"/>
                </a:lnTo>
                <a:lnTo>
                  <a:pt x="405" y="308"/>
                </a:lnTo>
                <a:lnTo>
                  <a:pt x="406" y="308"/>
                </a:lnTo>
                <a:lnTo>
                  <a:pt x="377" y="300"/>
                </a:lnTo>
                <a:lnTo>
                  <a:pt x="372" y="322"/>
                </a:lnTo>
                <a:lnTo>
                  <a:pt x="372" y="322"/>
                </a:lnTo>
                <a:lnTo>
                  <a:pt x="374" y="324"/>
                </a:lnTo>
                <a:lnTo>
                  <a:pt x="377" y="324"/>
                </a:lnTo>
                <a:lnTo>
                  <a:pt x="381" y="325"/>
                </a:lnTo>
                <a:lnTo>
                  <a:pt x="384" y="325"/>
                </a:lnTo>
                <a:lnTo>
                  <a:pt x="386" y="326"/>
                </a:lnTo>
                <a:lnTo>
                  <a:pt x="386" y="326"/>
                </a:lnTo>
                <a:lnTo>
                  <a:pt x="390" y="328"/>
                </a:lnTo>
                <a:lnTo>
                  <a:pt x="394" y="330"/>
                </a:lnTo>
                <a:lnTo>
                  <a:pt x="395" y="333"/>
                </a:lnTo>
                <a:lnTo>
                  <a:pt x="395" y="335"/>
                </a:lnTo>
                <a:lnTo>
                  <a:pt x="395" y="338"/>
                </a:lnTo>
                <a:lnTo>
                  <a:pt x="386" y="376"/>
                </a:lnTo>
                <a:lnTo>
                  <a:pt x="389" y="377"/>
                </a:lnTo>
                <a:lnTo>
                  <a:pt x="386" y="377"/>
                </a:lnTo>
                <a:lnTo>
                  <a:pt x="373" y="431"/>
                </a:lnTo>
                <a:lnTo>
                  <a:pt x="372" y="432"/>
                </a:lnTo>
                <a:lnTo>
                  <a:pt x="371" y="434"/>
                </a:lnTo>
                <a:lnTo>
                  <a:pt x="369" y="435"/>
                </a:lnTo>
                <a:lnTo>
                  <a:pt x="367" y="436"/>
                </a:lnTo>
                <a:lnTo>
                  <a:pt x="364" y="435"/>
                </a:lnTo>
                <a:lnTo>
                  <a:pt x="363" y="435"/>
                </a:lnTo>
                <a:lnTo>
                  <a:pt x="361" y="435"/>
                </a:lnTo>
                <a:lnTo>
                  <a:pt x="357" y="434"/>
                </a:lnTo>
                <a:lnTo>
                  <a:pt x="355" y="434"/>
                </a:lnTo>
                <a:lnTo>
                  <a:pt x="352" y="432"/>
                </a:lnTo>
                <a:lnTo>
                  <a:pt x="350" y="432"/>
                </a:lnTo>
                <a:lnTo>
                  <a:pt x="348" y="432"/>
                </a:lnTo>
                <a:lnTo>
                  <a:pt x="339" y="456"/>
                </a:lnTo>
                <a:lnTo>
                  <a:pt x="365" y="462"/>
                </a:lnTo>
                <a:lnTo>
                  <a:pt x="380" y="466"/>
                </a:lnTo>
                <a:lnTo>
                  <a:pt x="372" y="500"/>
                </a:lnTo>
                <a:lnTo>
                  <a:pt x="391" y="506"/>
                </a:lnTo>
                <a:lnTo>
                  <a:pt x="401" y="472"/>
                </a:lnTo>
                <a:lnTo>
                  <a:pt x="416" y="476"/>
                </a:lnTo>
                <a:lnTo>
                  <a:pt x="408" y="510"/>
                </a:lnTo>
                <a:lnTo>
                  <a:pt x="428" y="515"/>
                </a:lnTo>
                <a:lnTo>
                  <a:pt x="437" y="481"/>
                </a:lnTo>
                <a:lnTo>
                  <a:pt x="453" y="482"/>
                </a:lnTo>
                <a:lnTo>
                  <a:pt x="469" y="483"/>
                </a:lnTo>
                <a:lnTo>
                  <a:pt x="482" y="481"/>
                </a:lnTo>
                <a:lnTo>
                  <a:pt x="493" y="476"/>
                </a:lnTo>
                <a:lnTo>
                  <a:pt x="503" y="466"/>
                </a:lnTo>
                <a:lnTo>
                  <a:pt x="509" y="452"/>
                </a:lnTo>
                <a:lnTo>
                  <a:pt x="512" y="439"/>
                </a:lnTo>
                <a:lnTo>
                  <a:pt x="512" y="427"/>
                </a:lnTo>
                <a:lnTo>
                  <a:pt x="507" y="417"/>
                </a:lnTo>
                <a:lnTo>
                  <a:pt x="500" y="409"/>
                </a:lnTo>
                <a:lnTo>
                  <a:pt x="490" y="402"/>
                </a:lnTo>
                <a:lnTo>
                  <a:pt x="500" y="400"/>
                </a:lnTo>
                <a:lnTo>
                  <a:pt x="507" y="393"/>
                </a:lnTo>
                <a:lnTo>
                  <a:pt x="513" y="384"/>
                </a:lnTo>
                <a:lnTo>
                  <a:pt x="516" y="372"/>
                </a:lnTo>
                <a:lnTo>
                  <a:pt x="516" y="359"/>
                </a:lnTo>
                <a:lnTo>
                  <a:pt x="510" y="347"/>
                </a:lnTo>
                <a:lnTo>
                  <a:pt x="501" y="338"/>
                </a:lnTo>
                <a:lnTo>
                  <a:pt x="490" y="332"/>
                </a:lnTo>
                <a:lnTo>
                  <a:pt x="475" y="325"/>
                </a:lnTo>
                <a:lnTo>
                  <a:pt x="483" y="291"/>
                </a:lnTo>
                <a:lnTo>
                  <a:pt x="463" y="286"/>
                </a:lnTo>
                <a:lnTo>
                  <a:pt x="456" y="320"/>
                </a:lnTo>
                <a:lnTo>
                  <a:pt x="439" y="316"/>
                </a:lnTo>
                <a:lnTo>
                  <a:pt x="446" y="282"/>
                </a:lnTo>
                <a:lnTo>
                  <a:pt x="427" y="277"/>
                </a:lnTo>
                <a:close/>
                <a:moveTo>
                  <a:pt x="435" y="237"/>
                </a:moveTo>
                <a:lnTo>
                  <a:pt x="466" y="241"/>
                </a:lnTo>
                <a:lnTo>
                  <a:pt x="496" y="250"/>
                </a:lnTo>
                <a:lnTo>
                  <a:pt x="522" y="265"/>
                </a:lnTo>
                <a:lnTo>
                  <a:pt x="546" y="284"/>
                </a:lnTo>
                <a:lnTo>
                  <a:pt x="565" y="307"/>
                </a:lnTo>
                <a:lnTo>
                  <a:pt x="580" y="334"/>
                </a:lnTo>
                <a:lnTo>
                  <a:pt x="589" y="364"/>
                </a:lnTo>
                <a:lnTo>
                  <a:pt x="593" y="396"/>
                </a:lnTo>
                <a:lnTo>
                  <a:pt x="589" y="427"/>
                </a:lnTo>
                <a:lnTo>
                  <a:pt x="580" y="457"/>
                </a:lnTo>
                <a:lnTo>
                  <a:pt x="565" y="485"/>
                </a:lnTo>
                <a:lnTo>
                  <a:pt x="546" y="507"/>
                </a:lnTo>
                <a:lnTo>
                  <a:pt x="522" y="527"/>
                </a:lnTo>
                <a:lnTo>
                  <a:pt x="496" y="541"/>
                </a:lnTo>
                <a:lnTo>
                  <a:pt x="466" y="550"/>
                </a:lnTo>
                <a:lnTo>
                  <a:pt x="435" y="554"/>
                </a:lnTo>
                <a:lnTo>
                  <a:pt x="402" y="550"/>
                </a:lnTo>
                <a:lnTo>
                  <a:pt x="373" y="541"/>
                </a:lnTo>
                <a:lnTo>
                  <a:pt x="346" y="527"/>
                </a:lnTo>
                <a:lnTo>
                  <a:pt x="322" y="507"/>
                </a:lnTo>
                <a:lnTo>
                  <a:pt x="304" y="485"/>
                </a:lnTo>
                <a:lnTo>
                  <a:pt x="288" y="457"/>
                </a:lnTo>
                <a:lnTo>
                  <a:pt x="279" y="427"/>
                </a:lnTo>
                <a:lnTo>
                  <a:pt x="276" y="396"/>
                </a:lnTo>
                <a:lnTo>
                  <a:pt x="279" y="364"/>
                </a:lnTo>
                <a:lnTo>
                  <a:pt x="288" y="334"/>
                </a:lnTo>
                <a:lnTo>
                  <a:pt x="304" y="307"/>
                </a:lnTo>
                <a:lnTo>
                  <a:pt x="322" y="284"/>
                </a:lnTo>
                <a:lnTo>
                  <a:pt x="346" y="265"/>
                </a:lnTo>
                <a:lnTo>
                  <a:pt x="373" y="250"/>
                </a:lnTo>
                <a:lnTo>
                  <a:pt x="402" y="241"/>
                </a:lnTo>
                <a:lnTo>
                  <a:pt x="435" y="237"/>
                </a:lnTo>
                <a:close/>
                <a:moveTo>
                  <a:pt x="177" y="237"/>
                </a:moveTo>
                <a:lnTo>
                  <a:pt x="218" y="237"/>
                </a:lnTo>
                <a:lnTo>
                  <a:pt x="223" y="239"/>
                </a:lnTo>
                <a:lnTo>
                  <a:pt x="227" y="240"/>
                </a:lnTo>
                <a:lnTo>
                  <a:pt x="231" y="244"/>
                </a:lnTo>
                <a:lnTo>
                  <a:pt x="235" y="248"/>
                </a:lnTo>
                <a:lnTo>
                  <a:pt x="236" y="252"/>
                </a:lnTo>
                <a:lnTo>
                  <a:pt x="237" y="257"/>
                </a:lnTo>
                <a:lnTo>
                  <a:pt x="236" y="262"/>
                </a:lnTo>
                <a:lnTo>
                  <a:pt x="235" y="267"/>
                </a:lnTo>
                <a:lnTo>
                  <a:pt x="231" y="271"/>
                </a:lnTo>
                <a:lnTo>
                  <a:pt x="227" y="274"/>
                </a:lnTo>
                <a:lnTo>
                  <a:pt x="223" y="277"/>
                </a:lnTo>
                <a:lnTo>
                  <a:pt x="218" y="277"/>
                </a:lnTo>
                <a:lnTo>
                  <a:pt x="177" y="277"/>
                </a:lnTo>
                <a:lnTo>
                  <a:pt x="172" y="277"/>
                </a:lnTo>
                <a:lnTo>
                  <a:pt x="168" y="274"/>
                </a:lnTo>
                <a:lnTo>
                  <a:pt x="164" y="271"/>
                </a:lnTo>
                <a:lnTo>
                  <a:pt x="160" y="267"/>
                </a:lnTo>
                <a:lnTo>
                  <a:pt x="159" y="262"/>
                </a:lnTo>
                <a:lnTo>
                  <a:pt x="157" y="257"/>
                </a:lnTo>
                <a:lnTo>
                  <a:pt x="159" y="252"/>
                </a:lnTo>
                <a:lnTo>
                  <a:pt x="160" y="248"/>
                </a:lnTo>
                <a:lnTo>
                  <a:pt x="164" y="244"/>
                </a:lnTo>
                <a:lnTo>
                  <a:pt x="168" y="240"/>
                </a:lnTo>
                <a:lnTo>
                  <a:pt x="172" y="239"/>
                </a:lnTo>
                <a:lnTo>
                  <a:pt x="177" y="237"/>
                </a:lnTo>
                <a:close/>
                <a:moveTo>
                  <a:pt x="810" y="198"/>
                </a:moveTo>
                <a:lnTo>
                  <a:pt x="805" y="199"/>
                </a:lnTo>
                <a:lnTo>
                  <a:pt x="800" y="201"/>
                </a:lnTo>
                <a:lnTo>
                  <a:pt x="796" y="203"/>
                </a:lnTo>
                <a:lnTo>
                  <a:pt x="793" y="207"/>
                </a:lnTo>
                <a:lnTo>
                  <a:pt x="790" y="212"/>
                </a:lnTo>
                <a:lnTo>
                  <a:pt x="790" y="218"/>
                </a:lnTo>
                <a:lnTo>
                  <a:pt x="790" y="223"/>
                </a:lnTo>
                <a:lnTo>
                  <a:pt x="793" y="228"/>
                </a:lnTo>
                <a:lnTo>
                  <a:pt x="796" y="232"/>
                </a:lnTo>
                <a:lnTo>
                  <a:pt x="800" y="235"/>
                </a:lnTo>
                <a:lnTo>
                  <a:pt x="805" y="237"/>
                </a:lnTo>
                <a:lnTo>
                  <a:pt x="810" y="237"/>
                </a:lnTo>
                <a:lnTo>
                  <a:pt x="815" y="237"/>
                </a:lnTo>
                <a:lnTo>
                  <a:pt x="819" y="235"/>
                </a:lnTo>
                <a:lnTo>
                  <a:pt x="823" y="232"/>
                </a:lnTo>
                <a:lnTo>
                  <a:pt x="827" y="228"/>
                </a:lnTo>
                <a:lnTo>
                  <a:pt x="828" y="223"/>
                </a:lnTo>
                <a:lnTo>
                  <a:pt x="830" y="218"/>
                </a:lnTo>
                <a:lnTo>
                  <a:pt x="828" y="212"/>
                </a:lnTo>
                <a:lnTo>
                  <a:pt x="827" y="207"/>
                </a:lnTo>
                <a:lnTo>
                  <a:pt x="823" y="203"/>
                </a:lnTo>
                <a:lnTo>
                  <a:pt x="819" y="201"/>
                </a:lnTo>
                <a:lnTo>
                  <a:pt x="815" y="199"/>
                </a:lnTo>
                <a:lnTo>
                  <a:pt x="810" y="198"/>
                </a:lnTo>
                <a:close/>
                <a:moveTo>
                  <a:pt x="114" y="198"/>
                </a:moveTo>
                <a:lnTo>
                  <a:pt x="117" y="205"/>
                </a:lnTo>
                <a:lnTo>
                  <a:pt x="118" y="211"/>
                </a:lnTo>
                <a:lnTo>
                  <a:pt x="118" y="218"/>
                </a:lnTo>
                <a:lnTo>
                  <a:pt x="116" y="236"/>
                </a:lnTo>
                <a:lnTo>
                  <a:pt x="106" y="253"/>
                </a:lnTo>
                <a:lnTo>
                  <a:pt x="95" y="266"/>
                </a:lnTo>
                <a:lnTo>
                  <a:pt x="78" y="274"/>
                </a:lnTo>
                <a:lnTo>
                  <a:pt x="59" y="277"/>
                </a:lnTo>
                <a:lnTo>
                  <a:pt x="53" y="277"/>
                </a:lnTo>
                <a:lnTo>
                  <a:pt x="46" y="275"/>
                </a:lnTo>
                <a:lnTo>
                  <a:pt x="40" y="274"/>
                </a:lnTo>
                <a:lnTo>
                  <a:pt x="40" y="517"/>
                </a:lnTo>
                <a:lnTo>
                  <a:pt x="46" y="516"/>
                </a:lnTo>
                <a:lnTo>
                  <a:pt x="53" y="515"/>
                </a:lnTo>
                <a:lnTo>
                  <a:pt x="59" y="515"/>
                </a:lnTo>
                <a:lnTo>
                  <a:pt x="78" y="517"/>
                </a:lnTo>
                <a:lnTo>
                  <a:pt x="95" y="525"/>
                </a:lnTo>
                <a:lnTo>
                  <a:pt x="106" y="538"/>
                </a:lnTo>
                <a:lnTo>
                  <a:pt x="116" y="555"/>
                </a:lnTo>
                <a:lnTo>
                  <a:pt x="118" y="574"/>
                </a:lnTo>
                <a:lnTo>
                  <a:pt x="118" y="580"/>
                </a:lnTo>
                <a:lnTo>
                  <a:pt x="117" y="587"/>
                </a:lnTo>
                <a:lnTo>
                  <a:pt x="114" y="593"/>
                </a:lnTo>
                <a:lnTo>
                  <a:pt x="754" y="593"/>
                </a:lnTo>
                <a:lnTo>
                  <a:pt x="752" y="587"/>
                </a:lnTo>
                <a:lnTo>
                  <a:pt x="751" y="580"/>
                </a:lnTo>
                <a:lnTo>
                  <a:pt x="750" y="574"/>
                </a:lnTo>
                <a:lnTo>
                  <a:pt x="754" y="555"/>
                </a:lnTo>
                <a:lnTo>
                  <a:pt x="762" y="538"/>
                </a:lnTo>
                <a:lnTo>
                  <a:pt x="775" y="525"/>
                </a:lnTo>
                <a:lnTo>
                  <a:pt x="790" y="517"/>
                </a:lnTo>
                <a:lnTo>
                  <a:pt x="810" y="515"/>
                </a:lnTo>
                <a:lnTo>
                  <a:pt x="817" y="515"/>
                </a:lnTo>
                <a:lnTo>
                  <a:pt x="823" y="516"/>
                </a:lnTo>
                <a:lnTo>
                  <a:pt x="830" y="517"/>
                </a:lnTo>
                <a:lnTo>
                  <a:pt x="830" y="274"/>
                </a:lnTo>
                <a:lnTo>
                  <a:pt x="823" y="275"/>
                </a:lnTo>
                <a:lnTo>
                  <a:pt x="817" y="277"/>
                </a:lnTo>
                <a:lnTo>
                  <a:pt x="810" y="277"/>
                </a:lnTo>
                <a:lnTo>
                  <a:pt x="790" y="274"/>
                </a:lnTo>
                <a:lnTo>
                  <a:pt x="775" y="266"/>
                </a:lnTo>
                <a:lnTo>
                  <a:pt x="762" y="253"/>
                </a:lnTo>
                <a:lnTo>
                  <a:pt x="754" y="236"/>
                </a:lnTo>
                <a:lnTo>
                  <a:pt x="750" y="218"/>
                </a:lnTo>
                <a:lnTo>
                  <a:pt x="751" y="211"/>
                </a:lnTo>
                <a:lnTo>
                  <a:pt x="752" y="205"/>
                </a:lnTo>
                <a:lnTo>
                  <a:pt x="754" y="198"/>
                </a:lnTo>
                <a:lnTo>
                  <a:pt x="114" y="198"/>
                </a:lnTo>
                <a:close/>
                <a:moveTo>
                  <a:pt x="59" y="198"/>
                </a:moveTo>
                <a:lnTo>
                  <a:pt x="54" y="199"/>
                </a:lnTo>
                <a:lnTo>
                  <a:pt x="49" y="201"/>
                </a:lnTo>
                <a:lnTo>
                  <a:pt x="45" y="203"/>
                </a:lnTo>
                <a:lnTo>
                  <a:pt x="42" y="207"/>
                </a:lnTo>
                <a:lnTo>
                  <a:pt x="40" y="212"/>
                </a:lnTo>
                <a:lnTo>
                  <a:pt x="40" y="218"/>
                </a:lnTo>
                <a:lnTo>
                  <a:pt x="40" y="223"/>
                </a:lnTo>
                <a:lnTo>
                  <a:pt x="42" y="228"/>
                </a:lnTo>
                <a:lnTo>
                  <a:pt x="45" y="232"/>
                </a:lnTo>
                <a:lnTo>
                  <a:pt x="49" y="235"/>
                </a:lnTo>
                <a:lnTo>
                  <a:pt x="54" y="237"/>
                </a:lnTo>
                <a:lnTo>
                  <a:pt x="59" y="237"/>
                </a:lnTo>
                <a:lnTo>
                  <a:pt x="65" y="237"/>
                </a:lnTo>
                <a:lnTo>
                  <a:pt x="68" y="235"/>
                </a:lnTo>
                <a:lnTo>
                  <a:pt x="74" y="232"/>
                </a:lnTo>
                <a:lnTo>
                  <a:pt x="76" y="228"/>
                </a:lnTo>
                <a:lnTo>
                  <a:pt x="78" y="223"/>
                </a:lnTo>
                <a:lnTo>
                  <a:pt x="79" y="218"/>
                </a:lnTo>
                <a:lnTo>
                  <a:pt x="78" y="212"/>
                </a:lnTo>
                <a:lnTo>
                  <a:pt x="76" y="207"/>
                </a:lnTo>
                <a:lnTo>
                  <a:pt x="74" y="203"/>
                </a:lnTo>
                <a:lnTo>
                  <a:pt x="68" y="201"/>
                </a:lnTo>
                <a:lnTo>
                  <a:pt x="65" y="199"/>
                </a:lnTo>
                <a:lnTo>
                  <a:pt x="59" y="198"/>
                </a:lnTo>
                <a:close/>
                <a:moveTo>
                  <a:pt x="40" y="159"/>
                </a:moveTo>
                <a:lnTo>
                  <a:pt x="830" y="159"/>
                </a:lnTo>
                <a:lnTo>
                  <a:pt x="845" y="161"/>
                </a:lnTo>
                <a:lnTo>
                  <a:pt x="857" y="170"/>
                </a:lnTo>
                <a:lnTo>
                  <a:pt x="866" y="182"/>
                </a:lnTo>
                <a:lnTo>
                  <a:pt x="869" y="198"/>
                </a:lnTo>
                <a:lnTo>
                  <a:pt x="869" y="593"/>
                </a:lnTo>
                <a:lnTo>
                  <a:pt x="866" y="609"/>
                </a:lnTo>
                <a:lnTo>
                  <a:pt x="857" y="621"/>
                </a:lnTo>
                <a:lnTo>
                  <a:pt x="845" y="630"/>
                </a:lnTo>
                <a:lnTo>
                  <a:pt x="830" y="633"/>
                </a:lnTo>
                <a:lnTo>
                  <a:pt x="40" y="633"/>
                </a:lnTo>
                <a:lnTo>
                  <a:pt x="24" y="630"/>
                </a:lnTo>
                <a:lnTo>
                  <a:pt x="11" y="621"/>
                </a:lnTo>
                <a:lnTo>
                  <a:pt x="3" y="609"/>
                </a:lnTo>
                <a:lnTo>
                  <a:pt x="0" y="593"/>
                </a:lnTo>
                <a:lnTo>
                  <a:pt x="0" y="198"/>
                </a:lnTo>
                <a:lnTo>
                  <a:pt x="3" y="182"/>
                </a:lnTo>
                <a:lnTo>
                  <a:pt x="11" y="170"/>
                </a:lnTo>
                <a:lnTo>
                  <a:pt x="24" y="161"/>
                </a:lnTo>
                <a:lnTo>
                  <a:pt x="40" y="159"/>
                </a:lnTo>
                <a:close/>
                <a:moveTo>
                  <a:pt x="99" y="79"/>
                </a:moveTo>
                <a:lnTo>
                  <a:pt x="771" y="79"/>
                </a:lnTo>
                <a:lnTo>
                  <a:pt x="776" y="80"/>
                </a:lnTo>
                <a:lnTo>
                  <a:pt x="780" y="81"/>
                </a:lnTo>
                <a:lnTo>
                  <a:pt x="784" y="85"/>
                </a:lnTo>
                <a:lnTo>
                  <a:pt x="788" y="89"/>
                </a:lnTo>
                <a:lnTo>
                  <a:pt x="789" y="93"/>
                </a:lnTo>
                <a:lnTo>
                  <a:pt x="790" y="98"/>
                </a:lnTo>
                <a:lnTo>
                  <a:pt x="789" y="104"/>
                </a:lnTo>
                <a:lnTo>
                  <a:pt x="788" y="109"/>
                </a:lnTo>
                <a:lnTo>
                  <a:pt x="784" y="113"/>
                </a:lnTo>
                <a:lnTo>
                  <a:pt x="780" y="117"/>
                </a:lnTo>
                <a:lnTo>
                  <a:pt x="776" y="118"/>
                </a:lnTo>
                <a:lnTo>
                  <a:pt x="771" y="119"/>
                </a:lnTo>
                <a:lnTo>
                  <a:pt x="99" y="119"/>
                </a:lnTo>
                <a:lnTo>
                  <a:pt x="93" y="118"/>
                </a:lnTo>
                <a:lnTo>
                  <a:pt x="88" y="117"/>
                </a:lnTo>
                <a:lnTo>
                  <a:pt x="84" y="113"/>
                </a:lnTo>
                <a:lnTo>
                  <a:pt x="82" y="109"/>
                </a:lnTo>
                <a:lnTo>
                  <a:pt x="80" y="104"/>
                </a:lnTo>
                <a:lnTo>
                  <a:pt x="79" y="98"/>
                </a:lnTo>
                <a:lnTo>
                  <a:pt x="80" y="93"/>
                </a:lnTo>
                <a:lnTo>
                  <a:pt x="82" y="89"/>
                </a:lnTo>
                <a:lnTo>
                  <a:pt x="84" y="85"/>
                </a:lnTo>
                <a:lnTo>
                  <a:pt x="88" y="81"/>
                </a:lnTo>
                <a:lnTo>
                  <a:pt x="93" y="80"/>
                </a:lnTo>
                <a:lnTo>
                  <a:pt x="99" y="79"/>
                </a:lnTo>
                <a:close/>
                <a:moveTo>
                  <a:pt x="177" y="0"/>
                </a:moveTo>
                <a:lnTo>
                  <a:pt x="691" y="0"/>
                </a:lnTo>
                <a:lnTo>
                  <a:pt x="696" y="0"/>
                </a:lnTo>
                <a:lnTo>
                  <a:pt x="701" y="3"/>
                </a:lnTo>
                <a:lnTo>
                  <a:pt x="705" y="5"/>
                </a:lnTo>
                <a:lnTo>
                  <a:pt x="708" y="9"/>
                </a:lnTo>
                <a:lnTo>
                  <a:pt x="711" y="15"/>
                </a:lnTo>
                <a:lnTo>
                  <a:pt x="711" y="20"/>
                </a:lnTo>
                <a:lnTo>
                  <a:pt x="711" y="25"/>
                </a:lnTo>
                <a:lnTo>
                  <a:pt x="708" y="30"/>
                </a:lnTo>
                <a:lnTo>
                  <a:pt x="705" y="34"/>
                </a:lnTo>
                <a:lnTo>
                  <a:pt x="701" y="37"/>
                </a:lnTo>
                <a:lnTo>
                  <a:pt x="696" y="40"/>
                </a:lnTo>
                <a:lnTo>
                  <a:pt x="691" y="40"/>
                </a:lnTo>
                <a:lnTo>
                  <a:pt x="177" y="40"/>
                </a:lnTo>
                <a:lnTo>
                  <a:pt x="172" y="40"/>
                </a:lnTo>
                <a:lnTo>
                  <a:pt x="168" y="37"/>
                </a:lnTo>
                <a:lnTo>
                  <a:pt x="164" y="34"/>
                </a:lnTo>
                <a:lnTo>
                  <a:pt x="160" y="30"/>
                </a:lnTo>
                <a:lnTo>
                  <a:pt x="159" y="25"/>
                </a:lnTo>
                <a:lnTo>
                  <a:pt x="157" y="20"/>
                </a:lnTo>
                <a:lnTo>
                  <a:pt x="159" y="15"/>
                </a:lnTo>
                <a:lnTo>
                  <a:pt x="160" y="9"/>
                </a:lnTo>
                <a:lnTo>
                  <a:pt x="164" y="5"/>
                </a:lnTo>
                <a:lnTo>
                  <a:pt x="168" y="3"/>
                </a:lnTo>
                <a:lnTo>
                  <a:pt x="172" y="0"/>
                </a:lnTo>
                <a:lnTo>
                  <a:pt x="17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9" name="Freeform 21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440025" y="1597284"/>
            <a:ext cx="446010" cy="284337"/>
          </a:xfrm>
          <a:custGeom>
            <a:avLst/>
            <a:gdLst>
              <a:gd name="T0" fmla="*/ 633 w 869"/>
              <a:gd name="T1" fmla="*/ 495 h 554"/>
              <a:gd name="T2" fmla="*/ 658 w 869"/>
              <a:gd name="T3" fmla="*/ 514 h 554"/>
              <a:gd name="T4" fmla="*/ 669 w 869"/>
              <a:gd name="T5" fmla="*/ 485 h 554"/>
              <a:gd name="T6" fmla="*/ 49 w 869"/>
              <a:gd name="T7" fmla="*/ 478 h 554"/>
              <a:gd name="T8" fmla="*/ 45 w 869"/>
              <a:gd name="T9" fmla="*/ 508 h 554"/>
              <a:gd name="T10" fmla="*/ 77 w 869"/>
              <a:gd name="T11" fmla="*/ 504 h 554"/>
              <a:gd name="T12" fmla="*/ 65 w 869"/>
              <a:gd name="T13" fmla="*/ 476 h 554"/>
              <a:gd name="T14" fmla="*/ 553 w 869"/>
              <a:gd name="T15" fmla="*/ 451 h 554"/>
              <a:gd name="T16" fmla="*/ 533 w 869"/>
              <a:gd name="T17" fmla="*/ 476 h 554"/>
              <a:gd name="T18" fmla="*/ 514 w 869"/>
              <a:gd name="T19" fmla="*/ 451 h 554"/>
              <a:gd name="T20" fmla="*/ 350 w 869"/>
              <a:gd name="T21" fmla="*/ 343 h 554"/>
              <a:gd name="T22" fmla="*/ 371 w 869"/>
              <a:gd name="T23" fmla="*/ 384 h 554"/>
              <a:gd name="T24" fmla="*/ 362 w 869"/>
              <a:gd name="T25" fmla="*/ 291 h 554"/>
              <a:gd name="T26" fmla="*/ 378 w 869"/>
              <a:gd name="T27" fmla="*/ 328 h 554"/>
              <a:gd name="T28" fmla="*/ 344 w 869"/>
              <a:gd name="T29" fmla="*/ 266 h 554"/>
              <a:gd name="T30" fmla="*/ 314 w 869"/>
              <a:gd name="T31" fmla="*/ 277 h 554"/>
              <a:gd name="T32" fmla="*/ 327 w 869"/>
              <a:gd name="T33" fmla="*/ 287 h 554"/>
              <a:gd name="T34" fmla="*/ 307 w 869"/>
              <a:gd name="T35" fmla="*/ 370 h 554"/>
              <a:gd name="T36" fmla="*/ 291 w 869"/>
              <a:gd name="T37" fmla="*/ 367 h 554"/>
              <a:gd name="T38" fmla="*/ 329 w 869"/>
              <a:gd name="T39" fmla="*/ 400 h 554"/>
              <a:gd name="T40" fmla="*/ 399 w 869"/>
              <a:gd name="T41" fmla="*/ 405 h 554"/>
              <a:gd name="T42" fmla="*/ 409 w 869"/>
              <a:gd name="T43" fmla="*/ 338 h 554"/>
              <a:gd name="T44" fmla="*/ 395 w 869"/>
              <a:gd name="T45" fmla="*/ 250 h 554"/>
              <a:gd name="T46" fmla="*/ 387 w 869"/>
              <a:gd name="T47" fmla="*/ 202 h 554"/>
              <a:gd name="T48" fmla="*/ 490 w 869"/>
              <a:gd name="T49" fmla="*/ 368 h 554"/>
              <a:gd name="T50" fmla="*/ 324 w 869"/>
              <a:gd name="T51" fmla="*/ 472 h 554"/>
              <a:gd name="T52" fmla="*/ 221 w 869"/>
              <a:gd name="T53" fmla="*/ 305 h 554"/>
              <a:gd name="T54" fmla="*/ 178 w 869"/>
              <a:gd name="T55" fmla="*/ 198 h 554"/>
              <a:gd name="T56" fmla="*/ 197 w 869"/>
              <a:gd name="T57" fmla="*/ 223 h 554"/>
              <a:gd name="T58" fmla="*/ 168 w 869"/>
              <a:gd name="T59" fmla="*/ 235 h 554"/>
              <a:gd name="T60" fmla="*/ 163 w 869"/>
              <a:gd name="T61" fmla="*/ 205 h 554"/>
              <a:gd name="T62" fmla="*/ 638 w 869"/>
              <a:gd name="T63" fmla="*/ 164 h 554"/>
              <a:gd name="T64" fmla="*/ 642 w 869"/>
              <a:gd name="T65" fmla="*/ 195 h 554"/>
              <a:gd name="T66" fmla="*/ 671 w 869"/>
              <a:gd name="T67" fmla="*/ 184 h 554"/>
              <a:gd name="T68" fmla="*/ 652 w 869"/>
              <a:gd name="T69" fmla="*/ 159 h 554"/>
              <a:gd name="T70" fmla="*/ 94 w 869"/>
              <a:gd name="T71" fmla="*/ 227 h 554"/>
              <a:gd name="T72" fmla="*/ 45 w 869"/>
              <a:gd name="T73" fmla="*/ 438 h 554"/>
              <a:gd name="T74" fmla="*/ 119 w 869"/>
              <a:gd name="T75" fmla="*/ 495 h 554"/>
              <a:gd name="T76" fmla="*/ 592 w 869"/>
              <a:gd name="T77" fmla="*/ 495 h 554"/>
              <a:gd name="T78" fmla="*/ 665 w 869"/>
              <a:gd name="T79" fmla="*/ 438 h 554"/>
              <a:gd name="T80" fmla="*/ 617 w 869"/>
              <a:gd name="T81" fmla="*/ 227 h 554"/>
              <a:gd name="T82" fmla="*/ 115 w 869"/>
              <a:gd name="T83" fmla="*/ 159 h 554"/>
              <a:gd name="T84" fmla="*/ 39 w 869"/>
              <a:gd name="T85" fmla="*/ 178 h 554"/>
              <a:gd name="T86" fmla="*/ 65 w 869"/>
              <a:gd name="T87" fmla="*/ 198 h 554"/>
              <a:gd name="T88" fmla="*/ 77 w 869"/>
              <a:gd name="T89" fmla="*/ 168 h 554"/>
              <a:gd name="T90" fmla="*/ 686 w 869"/>
              <a:gd name="T91" fmla="*/ 122 h 554"/>
              <a:gd name="T92" fmla="*/ 686 w 869"/>
              <a:gd name="T93" fmla="*/ 552 h 554"/>
              <a:gd name="T94" fmla="*/ 0 w 869"/>
              <a:gd name="T95" fmla="*/ 159 h 554"/>
              <a:gd name="T96" fmla="*/ 845 w 869"/>
              <a:gd name="T97" fmla="*/ 4 h 554"/>
              <a:gd name="T98" fmla="*/ 845 w 869"/>
              <a:gd name="T99" fmla="*/ 432 h 554"/>
              <a:gd name="T100" fmla="*/ 752 w 869"/>
              <a:gd name="T101" fmla="*/ 421 h 554"/>
              <a:gd name="T102" fmla="*/ 770 w 869"/>
              <a:gd name="T103" fmla="*/ 396 h 554"/>
              <a:gd name="T104" fmla="*/ 192 w 869"/>
              <a:gd name="T105" fmla="*/ 74 h 554"/>
              <a:gd name="T106" fmla="*/ 161 w 869"/>
              <a:gd name="T107" fmla="*/ 70 h 554"/>
              <a:gd name="T108" fmla="*/ 197 w 869"/>
              <a:gd name="T109"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9" h="554">
                <a:moveTo>
                  <a:pt x="652" y="476"/>
                </a:moveTo>
                <a:lnTo>
                  <a:pt x="647" y="476"/>
                </a:lnTo>
                <a:lnTo>
                  <a:pt x="642" y="478"/>
                </a:lnTo>
                <a:lnTo>
                  <a:pt x="638" y="481"/>
                </a:lnTo>
                <a:lnTo>
                  <a:pt x="635" y="485"/>
                </a:lnTo>
                <a:lnTo>
                  <a:pt x="633" y="490"/>
                </a:lnTo>
                <a:lnTo>
                  <a:pt x="633" y="495"/>
                </a:lnTo>
                <a:lnTo>
                  <a:pt x="633" y="501"/>
                </a:lnTo>
                <a:lnTo>
                  <a:pt x="635" y="504"/>
                </a:lnTo>
                <a:lnTo>
                  <a:pt x="638" y="508"/>
                </a:lnTo>
                <a:lnTo>
                  <a:pt x="642" y="512"/>
                </a:lnTo>
                <a:lnTo>
                  <a:pt x="647" y="514"/>
                </a:lnTo>
                <a:lnTo>
                  <a:pt x="652" y="515"/>
                </a:lnTo>
                <a:lnTo>
                  <a:pt x="658" y="514"/>
                </a:lnTo>
                <a:lnTo>
                  <a:pt x="661" y="512"/>
                </a:lnTo>
                <a:lnTo>
                  <a:pt x="665" y="508"/>
                </a:lnTo>
                <a:lnTo>
                  <a:pt x="669" y="504"/>
                </a:lnTo>
                <a:lnTo>
                  <a:pt x="671" y="501"/>
                </a:lnTo>
                <a:lnTo>
                  <a:pt x="672" y="495"/>
                </a:lnTo>
                <a:lnTo>
                  <a:pt x="671" y="490"/>
                </a:lnTo>
                <a:lnTo>
                  <a:pt x="669" y="485"/>
                </a:lnTo>
                <a:lnTo>
                  <a:pt x="665" y="481"/>
                </a:lnTo>
                <a:lnTo>
                  <a:pt x="661" y="478"/>
                </a:lnTo>
                <a:lnTo>
                  <a:pt x="658" y="476"/>
                </a:lnTo>
                <a:lnTo>
                  <a:pt x="652" y="476"/>
                </a:lnTo>
                <a:close/>
                <a:moveTo>
                  <a:pt x="60" y="476"/>
                </a:moveTo>
                <a:lnTo>
                  <a:pt x="55" y="476"/>
                </a:lnTo>
                <a:lnTo>
                  <a:pt x="49" y="478"/>
                </a:lnTo>
                <a:lnTo>
                  <a:pt x="45" y="481"/>
                </a:lnTo>
                <a:lnTo>
                  <a:pt x="43" y="485"/>
                </a:lnTo>
                <a:lnTo>
                  <a:pt x="40" y="490"/>
                </a:lnTo>
                <a:lnTo>
                  <a:pt x="39" y="495"/>
                </a:lnTo>
                <a:lnTo>
                  <a:pt x="40" y="501"/>
                </a:lnTo>
                <a:lnTo>
                  <a:pt x="43" y="504"/>
                </a:lnTo>
                <a:lnTo>
                  <a:pt x="45" y="508"/>
                </a:lnTo>
                <a:lnTo>
                  <a:pt x="49" y="512"/>
                </a:lnTo>
                <a:lnTo>
                  <a:pt x="55" y="514"/>
                </a:lnTo>
                <a:lnTo>
                  <a:pt x="60" y="515"/>
                </a:lnTo>
                <a:lnTo>
                  <a:pt x="65" y="514"/>
                </a:lnTo>
                <a:lnTo>
                  <a:pt x="69" y="512"/>
                </a:lnTo>
                <a:lnTo>
                  <a:pt x="73" y="508"/>
                </a:lnTo>
                <a:lnTo>
                  <a:pt x="77" y="504"/>
                </a:lnTo>
                <a:lnTo>
                  <a:pt x="78" y="501"/>
                </a:lnTo>
                <a:lnTo>
                  <a:pt x="79" y="495"/>
                </a:lnTo>
                <a:lnTo>
                  <a:pt x="78" y="490"/>
                </a:lnTo>
                <a:lnTo>
                  <a:pt x="77" y="485"/>
                </a:lnTo>
                <a:lnTo>
                  <a:pt x="73" y="481"/>
                </a:lnTo>
                <a:lnTo>
                  <a:pt x="69" y="478"/>
                </a:lnTo>
                <a:lnTo>
                  <a:pt x="65" y="476"/>
                </a:lnTo>
                <a:lnTo>
                  <a:pt x="60" y="476"/>
                </a:lnTo>
                <a:close/>
                <a:moveTo>
                  <a:pt x="533" y="435"/>
                </a:moveTo>
                <a:lnTo>
                  <a:pt x="539" y="436"/>
                </a:lnTo>
                <a:lnTo>
                  <a:pt x="544" y="438"/>
                </a:lnTo>
                <a:lnTo>
                  <a:pt x="548" y="442"/>
                </a:lnTo>
                <a:lnTo>
                  <a:pt x="550" y="446"/>
                </a:lnTo>
                <a:lnTo>
                  <a:pt x="553" y="451"/>
                </a:lnTo>
                <a:lnTo>
                  <a:pt x="553" y="456"/>
                </a:lnTo>
                <a:lnTo>
                  <a:pt x="553" y="461"/>
                </a:lnTo>
                <a:lnTo>
                  <a:pt x="550" y="465"/>
                </a:lnTo>
                <a:lnTo>
                  <a:pt x="548" y="469"/>
                </a:lnTo>
                <a:lnTo>
                  <a:pt x="544" y="473"/>
                </a:lnTo>
                <a:lnTo>
                  <a:pt x="539" y="474"/>
                </a:lnTo>
                <a:lnTo>
                  <a:pt x="533" y="476"/>
                </a:lnTo>
                <a:lnTo>
                  <a:pt x="528" y="474"/>
                </a:lnTo>
                <a:lnTo>
                  <a:pt x="523" y="473"/>
                </a:lnTo>
                <a:lnTo>
                  <a:pt x="519" y="469"/>
                </a:lnTo>
                <a:lnTo>
                  <a:pt x="516" y="465"/>
                </a:lnTo>
                <a:lnTo>
                  <a:pt x="514" y="461"/>
                </a:lnTo>
                <a:lnTo>
                  <a:pt x="514" y="456"/>
                </a:lnTo>
                <a:lnTo>
                  <a:pt x="514" y="451"/>
                </a:lnTo>
                <a:lnTo>
                  <a:pt x="516" y="446"/>
                </a:lnTo>
                <a:lnTo>
                  <a:pt x="519" y="442"/>
                </a:lnTo>
                <a:lnTo>
                  <a:pt x="523" y="438"/>
                </a:lnTo>
                <a:lnTo>
                  <a:pt x="528" y="436"/>
                </a:lnTo>
                <a:lnTo>
                  <a:pt x="533" y="435"/>
                </a:lnTo>
                <a:close/>
                <a:moveTo>
                  <a:pt x="344" y="341"/>
                </a:moveTo>
                <a:lnTo>
                  <a:pt x="350" y="343"/>
                </a:lnTo>
                <a:lnTo>
                  <a:pt x="361" y="346"/>
                </a:lnTo>
                <a:lnTo>
                  <a:pt x="370" y="350"/>
                </a:lnTo>
                <a:lnTo>
                  <a:pt x="378" y="355"/>
                </a:lnTo>
                <a:lnTo>
                  <a:pt x="383" y="363"/>
                </a:lnTo>
                <a:lnTo>
                  <a:pt x="384" y="372"/>
                </a:lnTo>
                <a:lnTo>
                  <a:pt x="379" y="380"/>
                </a:lnTo>
                <a:lnTo>
                  <a:pt x="371" y="384"/>
                </a:lnTo>
                <a:lnTo>
                  <a:pt x="362" y="385"/>
                </a:lnTo>
                <a:lnTo>
                  <a:pt x="352" y="384"/>
                </a:lnTo>
                <a:lnTo>
                  <a:pt x="342" y="381"/>
                </a:lnTo>
                <a:lnTo>
                  <a:pt x="335" y="379"/>
                </a:lnTo>
                <a:lnTo>
                  <a:pt x="344" y="341"/>
                </a:lnTo>
                <a:close/>
                <a:moveTo>
                  <a:pt x="355" y="290"/>
                </a:moveTo>
                <a:lnTo>
                  <a:pt x="362" y="291"/>
                </a:lnTo>
                <a:lnTo>
                  <a:pt x="370" y="294"/>
                </a:lnTo>
                <a:lnTo>
                  <a:pt x="378" y="296"/>
                </a:lnTo>
                <a:lnTo>
                  <a:pt x="384" y="301"/>
                </a:lnTo>
                <a:lnTo>
                  <a:pt x="388" y="308"/>
                </a:lnTo>
                <a:lnTo>
                  <a:pt x="389" y="317"/>
                </a:lnTo>
                <a:lnTo>
                  <a:pt x="384" y="325"/>
                </a:lnTo>
                <a:lnTo>
                  <a:pt x="378" y="328"/>
                </a:lnTo>
                <a:lnTo>
                  <a:pt x="370" y="329"/>
                </a:lnTo>
                <a:lnTo>
                  <a:pt x="362" y="328"/>
                </a:lnTo>
                <a:lnTo>
                  <a:pt x="354" y="326"/>
                </a:lnTo>
                <a:lnTo>
                  <a:pt x="348" y="324"/>
                </a:lnTo>
                <a:lnTo>
                  <a:pt x="355" y="290"/>
                </a:lnTo>
                <a:close/>
                <a:moveTo>
                  <a:pt x="350" y="237"/>
                </a:moveTo>
                <a:lnTo>
                  <a:pt x="344" y="266"/>
                </a:lnTo>
                <a:lnTo>
                  <a:pt x="333" y="263"/>
                </a:lnTo>
                <a:lnTo>
                  <a:pt x="333" y="263"/>
                </a:lnTo>
                <a:lnTo>
                  <a:pt x="312" y="257"/>
                </a:lnTo>
                <a:lnTo>
                  <a:pt x="308" y="275"/>
                </a:lnTo>
                <a:lnTo>
                  <a:pt x="308" y="275"/>
                </a:lnTo>
                <a:lnTo>
                  <a:pt x="311" y="277"/>
                </a:lnTo>
                <a:lnTo>
                  <a:pt x="314" y="277"/>
                </a:lnTo>
                <a:lnTo>
                  <a:pt x="316" y="278"/>
                </a:lnTo>
                <a:lnTo>
                  <a:pt x="319" y="278"/>
                </a:lnTo>
                <a:lnTo>
                  <a:pt x="319" y="279"/>
                </a:lnTo>
                <a:lnTo>
                  <a:pt x="323" y="281"/>
                </a:lnTo>
                <a:lnTo>
                  <a:pt x="324" y="282"/>
                </a:lnTo>
                <a:lnTo>
                  <a:pt x="325" y="284"/>
                </a:lnTo>
                <a:lnTo>
                  <a:pt x="327" y="287"/>
                </a:lnTo>
                <a:lnTo>
                  <a:pt x="327" y="288"/>
                </a:lnTo>
                <a:lnTo>
                  <a:pt x="319" y="321"/>
                </a:lnTo>
                <a:lnTo>
                  <a:pt x="321" y="321"/>
                </a:lnTo>
                <a:lnTo>
                  <a:pt x="319" y="321"/>
                </a:lnTo>
                <a:lnTo>
                  <a:pt x="308" y="366"/>
                </a:lnTo>
                <a:lnTo>
                  <a:pt x="308" y="367"/>
                </a:lnTo>
                <a:lnTo>
                  <a:pt x="307" y="370"/>
                </a:lnTo>
                <a:lnTo>
                  <a:pt x="304" y="370"/>
                </a:lnTo>
                <a:lnTo>
                  <a:pt x="302" y="370"/>
                </a:lnTo>
                <a:lnTo>
                  <a:pt x="300" y="370"/>
                </a:lnTo>
                <a:lnTo>
                  <a:pt x="299" y="370"/>
                </a:lnTo>
                <a:lnTo>
                  <a:pt x="295" y="368"/>
                </a:lnTo>
                <a:lnTo>
                  <a:pt x="293" y="368"/>
                </a:lnTo>
                <a:lnTo>
                  <a:pt x="291" y="367"/>
                </a:lnTo>
                <a:lnTo>
                  <a:pt x="290" y="367"/>
                </a:lnTo>
                <a:lnTo>
                  <a:pt x="282" y="387"/>
                </a:lnTo>
                <a:lnTo>
                  <a:pt x="303" y="392"/>
                </a:lnTo>
                <a:lnTo>
                  <a:pt x="314" y="396"/>
                </a:lnTo>
                <a:lnTo>
                  <a:pt x="307" y="423"/>
                </a:lnTo>
                <a:lnTo>
                  <a:pt x="323" y="428"/>
                </a:lnTo>
                <a:lnTo>
                  <a:pt x="329" y="400"/>
                </a:lnTo>
                <a:lnTo>
                  <a:pt x="342" y="404"/>
                </a:lnTo>
                <a:lnTo>
                  <a:pt x="336" y="431"/>
                </a:lnTo>
                <a:lnTo>
                  <a:pt x="352" y="435"/>
                </a:lnTo>
                <a:lnTo>
                  <a:pt x="358" y="408"/>
                </a:lnTo>
                <a:lnTo>
                  <a:pt x="374" y="409"/>
                </a:lnTo>
                <a:lnTo>
                  <a:pt x="387" y="409"/>
                </a:lnTo>
                <a:lnTo>
                  <a:pt x="399" y="405"/>
                </a:lnTo>
                <a:lnTo>
                  <a:pt x="408" y="397"/>
                </a:lnTo>
                <a:lnTo>
                  <a:pt x="414" y="384"/>
                </a:lnTo>
                <a:lnTo>
                  <a:pt x="417" y="370"/>
                </a:lnTo>
                <a:lnTo>
                  <a:pt x="416" y="358"/>
                </a:lnTo>
                <a:lnTo>
                  <a:pt x="409" y="350"/>
                </a:lnTo>
                <a:lnTo>
                  <a:pt x="400" y="342"/>
                </a:lnTo>
                <a:lnTo>
                  <a:pt x="409" y="338"/>
                </a:lnTo>
                <a:lnTo>
                  <a:pt x="417" y="330"/>
                </a:lnTo>
                <a:lnTo>
                  <a:pt x="420" y="317"/>
                </a:lnTo>
                <a:lnTo>
                  <a:pt x="420" y="304"/>
                </a:lnTo>
                <a:lnTo>
                  <a:pt x="413" y="292"/>
                </a:lnTo>
                <a:lnTo>
                  <a:pt x="403" y="284"/>
                </a:lnTo>
                <a:lnTo>
                  <a:pt x="388" y="278"/>
                </a:lnTo>
                <a:lnTo>
                  <a:pt x="395" y="250"/>
                </a:lnTo>
                <a:lnTo>
                  <a:pt x="379" y="245"/>
                </a:lnTo>
                <a:lnTo>
                  <a:pt x="372" y="273"/>
                </a:lnTo>
                <a:lnTo>
                  <a:pt x="359" y="270"/>
                </a:lnTo>
                <a:lnTo>
                  <a:pt x="366" y="243"/>
                </a:lnTo>
                <a:lnTo>
                  <a:pt x="350" y="237"/>
                </a:lnTo>
                <a:close/>
                <a:moveTo>
                  <a:pt x="355" y="198"/>
                </a:moveTo>
                <a:lnTo>
                  <a:pt x="387" y="202"/>
                </a:lnTo>
                <a:lnTo>
                  <a:pt x="417" y="212"/>
                </a:lnTo>
                <a:lnTo>
                  <a:pt x="442" y="228"/>
                </a:lnTo>
                <a:lnTo>
                  <a:pt x="464" y="250"/>
                </a:lnTo>
                <a:lnTo>
                  <a:pt x="480" y="275"/>
                </a:lnTo>
                <a:lnTo>
                  <a:pt x="490" y="305"/>
                </a:lnTo>
                <a:lnTo>
                  <a:pt x="494" y="337"/>
                </a:lnTo>
                <a:lnTo>
                  <a:pt x="490" y="368"/>
                </a:lnTo>
                <a:lnTo>
                  <a:pt x="480" y="397"/>
                </a:lnTo>
                <a:lnTo>
                  <a:pt x="464" y="423"/>
                </a:lnTo>
                <a:lnTo>
                  <a:pt x="442" y="444"/>
                </a:lnTo>
                <a:lnTo>
                  <a:pt x="417" y="461"/>
                </a:lnTo>
                <a:lnTo>
                  <a:pt x="387" y="472"/>
                </a:lnTo>
                <a:lnTo>
                  <a:pt x="355" y="476"/>
                </a:lnTo>
                <a:lnTo>
                  <a:pt x="324" y="472"/>
                </a:lnTo>
                <a:lnTo>
                  <a:pt x="295" y="461"/>
                </a:lnTo>
                <a:lnTo>
                  <a:pt x="269" y="444"/>
                </a:lnTo>
                <a:lnTo>
                  <a:pt x="248" y="423"/>
                </a:lnTo>
                <a:lnTo>
                  <a:pt x="231" y="397"/>
                </a:lnTo>
                <a:lnTo>
                  <a:pt x="221" y="368"/>
                </a:lnTo>
                <a:lnTo>
                  <a:pt x="217" y="337"/>
                </a:lnTo>
                <a:lnTo>
                  <a:pt x="221" y="305"/>
                </a:lnTo>
                <a:lnTo>
                  <a:pt x="231" y="275"/>
                </a:lnTo>
                <a:lnTo>
                  <a:pt x="248" y="250"/>
                </a:lnTo>
                <a:lnTo>
                  <a:pt x="269" y="228"/>
                </a:lnTo>
                <a:lnTo>
                  <a:pt x="295" y="212"/>
                </a:lnTo>
                <a:lnTo>
                  <a:pt x="324" y="202"/>
                </a:lnTo>
                <a:lnTo>
                  <a:pt x="355" y="198"/>
                </a:lnTo>
                <a:close/>
                <a:moveTo>
                  <a:pt x="178" y="198"/>
                </a:moveTo>
                <a:lnTo>
                  <a:pt x="183" y="199"/>
                </a:lnTo>
                <a:lnTo>
                  <a:pt x="188" y="201"/>
                </a:lnTo>
                <a:lnTo>
                  <a:pt x="192" y="205"/>
                </a:lnTo>
                <a:lnTo>
                  <a:pt x="195" y="208"/>
                </a:lnTo>
                <a:lnTo>
                  <a:pt x="197" y="212"/>
                </a:lnTo>
                <a:lnTo>
                  <a:pt x="197" y="218"/>
                </a:lnTo>
                <a:lnTo>
                  <a:pt x="197" y="223"/>
                </a:lnTo>
                <a:lnTo>
                  <a:pt x="195" y="228"/>
                </a:lnTo>
                <a:lnTo>
                  <a:pt x="192" y="232"/>
                </a:lnTo>
                <a:lnTo>
                  <a:pt x="188" y="235"/>
                </a:lnTo>
                <a:lnTo>
                  <a:pt x="183" y="237"/>
                </a:lnTo>
                <a:lnTo>
                  <a:pt x="178" y="237"/>
                </a:lnTo>
                <a:lnTo>
                  <a:pt x="172" y="237"/>
                </a:lnTo>
                <a:lnTo>
                  <a:pt x="168" y="235"/>
                </a:lnTo>
                <a:lnTo>
                  <a:pt x="163" y="232"/>
                </a:lnTo>
                <a:lnTo>
                  <a:pt x="161" y="228"/>
                </a:lnTo>
                <a:lnTo>
                  <a:pt x="159" y="223"/>
                </a:lnTo>
                <a:lnTo>
                  <a:pt x="158" y="218"/>
                </a:lnTo>
                <a:lnTo>
                  <a:pt x="159" y="212"/>
                </a:lnTo>
                <a:lnTo>
                  <a:pt x="161" y="208"/>
                </a:lnTo>
                <a:lnTo>
                  <a:pt x="163" y="205"/>
                </a:lnTo>
                <a:lnTo>
                  <a:pt x="168" y="201"/>
                </a:lnTo>
                <a:lnTo>
                  <a:pt x="172" y="199"/>
                </a:lnTo>
                <a:lnTo>
                  <a:pt x="178" y="198"/>
                </a:lnTo>
                <a:close/>
                <a:moveTo>
                  <a:pt x="652" y="159"/>
                </a:moveTo>
                <a:lnTo>
                  <a:pt x="647" y="160"/>
                </a:lnTo>
                <a:lnTo>
                  <a:pt x="642" y="161"/>
                </a:lnTo>
                <a:lnTo>
                  <a:pt x="638" y="164"/>
                </a:lnTo>
                <a:lnTo>
                  <a:pt x="635" y="168"/>
                </a:lnTo>
                <a:lnTo>
                  <a:pt x="633" y="173"/>
                </a:lnTo>
                <a:lnTo>
                  <a:pt x="633" y="178"/>
                </a:lnTo>
                <a:lnTo>
                  <a:pt x="633" y="184"/>
                </a:lnTo>
                <a:lnTo>
                  <a:pt x="635" y="189"/>
                </a:lnTo>
                <a:lnTo>
                  <a:pt x="638" y="193"/>
                </a:lnTo>
                <a:lnTo>
                  <a:pt x="642" y="195"/>
                </a:lnTo>
                <a:lnTo>
                  <a:pt x="647" y="198"/>
                </a:lnTo>
                <a:lnTo>
                  <a:pt x="652" y="198"/>
                </a:lnTo>
                <a:lnTo>
                  <a:pt x="658" y="198"/>
                </a:lnTo>
                <a:lnTo>
                  <a:pt x="661" y="195"/>
                </a:lnTo>
                <a:lnTo>
                  <a:pt x="665" y="193"/>
                </a:lnTo>
                <a:lnTo>
                  <a:pt x="669" y="189"/>
                </a:lnTo>
                <a:lnTo>
                  <a:pt x="671" y="184"/>
                </a:lnTo>
                <a:lnTo>
                  <a:pt x="672" y="178"/>
                </a:lnTo>
                <a:lnTo>
                  <a:pt x="671" y="173"/>
                </a:lnTo>
                <a:lnTo>
                  <a:pt x="669" y="168"/>
                </a:lnTo>
                <a:lnTo>
                  <a:pt x="665" y="164"/>
                </a:lnTo>
                <a:lnTo>
                  <a:pt x="661" y="161"/>
                </a:lnTo>
                <a:lnTo>
                  <a:pt x="658" y="160"/>
                </a:lnTo>
                <a:lnTo>
                  <a:pt x="652" y="159"/>
                </a:lnTo>
                <a:close/>
                <a:moveTo>
                  <a:pt x="115" y="159"/>
                </a:moveTo>
                <a:lnTo>
                  <a:pt x="117" y="165"/>
                </a:lnTo>
                <a:lnTo>
                  <a:pt x="119" y="172"/>
                </a:lnTo>
                <a:lnTo>
                  <a:pt x="119" y="178"/>
                </a:lnTo>
                <a:lnTo>
                  <a:pt x="116" y="197"/>
                </a:lnTo>
                <a:lnTo>
                  <a:pt x="107" y="214"/>
                </a:lnTo>
                <a:lnTo>
                  <a:pt x="94" y="227"/>
                </a:lnTo>
                <a:lnTo>
                  <a:pt x="78" y="235"/>
                </a:lnTo>
                <a:lnTo>
                  <a:pt x="60" y="237"/>
                </a:lnTo>
                <a:lnTo>
                  <a:pt x="52" y="237"/>
                </a:lnTo>
                <a:lnTo>
                  <a:pt x="45" y="236"/>
                </a:lnTo>
                <a:lnTo>
                  <a:pt x="39" y="235"/>
                </a:lnTo>
                <a:lnTo>
                  <a:pt x="39" y="439"/>
                </a:lnTo>
                <a:lnTo>
                  <a:pt x="45" y="438"/>
                </a:lnTo>
                <a:lnTo>
                  <a:pt x="52" y="436"/>
                </a:lnTo>
                <a:lnTo>
                  <a:pt x="60" y="435"/>
                </a:lnTo>
                <a:lnTo>
                  <a:pt x="78" y="439"/>
                </a:lnTo>
                <a:lnTo>
                  <a:pt x="94" y="447"/>
                </a:lnTo>
                <a:lnTo>
                  <a:pt x="107" y="460"/>
                </a:lnTo>
                <a:lnTo>
                  <a:pt x="116" y="476"/>
                </a:lnTo>
                <a:lnTo>
                  <a:pt x="119" y="495"/>
                </a:lnTo>
                <a:lnTo>
                  <a:pt x="119" y="502"/>
                </a:lnTo>
                <a:lnTo>
                  <a:pt x="117" y="508"/>
                </a:lnTo>
                <a:lnTo>
                  <a:pt x="115" y="515"/>
                </a:lnTo>
                <a:lnTo>
                  <a:pt x="596" y="515"/>
                </a:lnTo>
                <a:lnTo>
                  <a:pt x="595" y="508"/>
                </a:lnTo>
                <a:lnTo>
                  <a:pt x="593" y="502"/>
                </a:lnTo>
                <a:lnTo>
                  <a:pt x="592" y="495"/>
                </a:lnTo>
                <a:lnTo>
                  <a:pt x="596" y="476"/>
                </a:lnTo>
                <a:lnTo>
                  <a:pt x="604" y="460"/>
                </a:lnTo>
                <a:lnTo>
                  <a:pt x="617" y="447"/>
                </a:lnTo>
                <a:lnTo>
                  <a:pt x="633" y="439"/>
                </a:lnTo>
                <a:lnTo>
                  <a:pt x="652" y="435"/>
                </a:lnTo>
                <a:lnTo>
                  <a:pt x="659" y="436"/>
                </a:lnTo>
                <a:lnTo>
                  <a:pt x="665" y="438"/>
                </a:lnTo>
                <a:lnTo>
                  <a:pt x="672" y="439"/>
                </a:lnTo>
                <a:lnTo>
                  <a:pt x="672" y="235"/>
                </a:lnTo>
                <a:lnTo>
                  <a:pt x="665" y="236"/>
                </a:lnTo>
                <a:lnTo>
                  <a:pt x="659" y="237"/>
                </a:lnTo>
                <a:lnTo>
                  <a:pt x="652" y="237"/>
                </a:lnTo>
                <a:lnTo>
                  <a:pt x="633" y="235"/>
                </a:lnTo>
                <a:lnTo>
                  <a:pt x="617" y="227"/>
                </a:lnTo>
                <a:lnTo>
                  <a:pt x="604" y="214"/>
                </a:lnTo>
                <a:lnTo>
                  <a:pt x="596" y="197"/>
                </a:lnTo>
                <a:lnTo>
                  <a:pt x="592" y="178"/>
                </a:lnTo>
                <a:lnTo>
                  <a:pt x="593" y="172"/>
                </a:lnTo>
                <a:lnTo>
                  <a:pt x="595" y="165"/>
                </a:lnTo>
                <a:lnTo>
                  <a:pt x="596" y="159"/>
                </a:lnTo>
                <a:lnTo>
                  <a:pt x="115" y="159"/>
                </a:lnTo>
                <a:close/>
                <a:moveTo>
                  <a:pt x="60" y="159"/>
                </a:moveTo>
                <a:lnTo>
                  <a:pt x="55" y="160"/>
                </a:lnTo>
                <a:lnTo>
                  <a:pt x="49" y="161"/>
                </a:lnTo>
                <a:lnTo>
                  <a:pt x="45" y="164"/>
                </a:lnTo>
                <a:lnTo>
                  <a:pt x="43" y="168"/>
                </a:lnTo>
                <a:lnTo>
                  <a:pt x="40" y="173"/>
                </a:lnTo>
                <a:lnTo>
                  <a:pt x="39" y="178"/>
                </a:lnTo>
                <a:lnTo>
                  <a:pt x="40" y="184"/>
                </a:lnTo>
                <a:lnTo>
                  <a:pt x="43" y="189"/>
                </a:lnTo>
                <a:lnTo>
                  <a:pt x="45" y="193"/>
                </a:lnTo>
                <a:lnTo>
                  <a:pt x="49" y="195"/>
                </a:lnTo>
                <a:lnTo>
                  <a:pt x="55" y="198"/>
                </a:lnTo>
                <a:lnTo>
                  <a:pt x="60" y="198"/>
                </a:lnTo>
                <a:lnTo>
                  <a:pt x="65" y="198"/>
                </a:lnTo>
                <a:lnTo>
                  <a:pt x="69" y="195"/>
                </a:lnTo>
                <a:lnTo>
                  <a:pt x="73" y="193"/>
                </a:lnTo>
                <a:lnTo>
                  <a:pt x="77" y="189"/>
                </a:lnTo>
                <a:lnTo>
                  <a:pt x="78" y="184"/>
                </a:lnTo>
                <a:lnTo>
                  <a:pt x="79" y="178"/>
                </a:lnTo>
                <a:lnTo>
                  <a:pt x="78" y="173"/>
                </a:lnTo>
                <a:lnTo>
                  <a:pt x="77" y="168"/>
                </a:lnTo>
                <a:lnTo>
                  <a:pt x="73" y="164"/>
                </a:lnTo>
                <a:lnTo>
                  <a:pt x="69" y="161"/>
                </a:lnTo>
                <a:lnTo>
                  <a:pt x="65" y="160"/>
                </a:lnTo>
                <a:lnTo>
                  <a:pt x="60" y="159"/>
                </a:lnTo>
                <a:close/>
                <a:moveTo>
                  <a:pt x="39" y="119"/>
                </a:moveTo>
                <a:lnTo>
                  <a:pt x="672" y="119"/>
                </a:lnTo>
                <a:lnTo>
                  <a:pt x="686" y="122"/>
                </a:lnTo>
                <a:lnTo>
                  <a:pt x="699" y="131"/>
                </a:lnTo>
                <a:lnTo>
                  <a:pt x="709" y="143"/>
                </a:lnTo>
                <a:lnTo>
                  <a:pt x="711" y="159"/>
                </a:lnTo>
                <a:lnTo>
                  <a:pt x="711" y="515"/>
                </a:lnTo>
                <a:lnTo>
                  <a:pt x="709" y="531"/>
                </a:lnTo>
                <a:lnTo>
                  <a:pt x="699" y="542"/>
                </a:lnTo>
                <a:lnTo>
                  <a:pt x="686" y="552"/>
                </a:lnTo>
                <a:lnTo>
                  <a:pt x="672" y="554"/>
                </a:lnTo>
                <a:lnTo>
                  <a:pt x="39" y="554"/>
                </a:lnTo>
                <a:lnTo>
                  <a:pt x="25" y="552"/>
                </a:lnTo>
                <a:lnTo>
                  <a:pt x="11" y="542"/>
                </a:lnTo>
                <a:lnTo>
                  <a:pt x="4" y="531"/>
                </a:lnTo>
                <a:lnTo>
                  <a:pt x="0" y="515"/>
                </a:lnTo>
                <a:lnTo>
                  <a:pt x="0" y="159"/>
                </a:lnTo>
                <a:lnTo>
                  <a:pt x="4" y="143"/>
                </a:lnTo>
                <a:lnTo>
                  <a:pt x="11" y="131"/>
                </a:lnTo>
                <a:lnTo>
                  <a:pt x="25" y="122"/>
                </a:lnTo>
                <a:lnTo>
                  <a:pt x="39" y="119"/>
                </a:lnTo>
                <a:close/>
                <a:moveTo>
                  <a:pt x="197" y="0"/>
                </a:moveTo>
                <a:lnTo>
                  <a:pt x="830" y="0"/>
                </a:lnTo>
                <a:lnTo>
                  <a:pt x="845" y="4"/>
                </a:lnTo>
                <a:lnTo>
                  <a:pt x="858" y="12"/>
                </a:lnTo>
                <a:lnTo>
                  <a:pt x="865" y="25"/>
                </a:lnTo>
                <a:lnTo>
                  <a:pt x="869" y="40"/>
                </a:lnTo>
                <a:lnTo>
                  <a:pt x="869" y="396"/>
                </a:lnTo>
                <a:lnTo>
                  <a:pt x="865" y="411"/>
                </a:lnTo>
                <a:lnTo>
                  <a:pt x="858" y="425"/>
                </a:lnTo>
                <a:lnTo>
                  <a:pt x="845" y="432"/>
                </a:lnTo>
                <a:lnTo>
                  <a:pt x="830" y="435"/>
                </a:lnTo>
                <a:lnTo>
                  <a:pt x="770" y="435"/>
                </a:lnTo>
                <a:lnTo>
                  <a:pt x="765" y="435"/>
                </a:lnTo>
                <a:lnTo>
                  <a:pt x="761" y="432"/>
                </a:lnTo>
                <a:lnTo>
                  <a:pt x="757" y="430"/>
                </a:lnTo>
                <a:lnTo>
                  <a:pt x="753" y="426"/>
                </a:lnTo>
                <a:lnTo>
                  <a:pt x="752" y="421"/>
                </a:lnTo>
                <a:lnTo>
                  <a:pt x="750" y="415"/>
                </a:lnTo>
                <a:lnTo>
                  <a:pt x="752" y="410"/>
                </a:lnTo>
                <a:lnTo>
                  <a:pt x="753" y="406"/>
                </a:lnTo>
                <a:lnTo>
                  <a:pt x="757" y="402"/>
                </a:lnTo>
                <a:lnTo>
                  <a:pt x="761" y="398"/>
                </a:lnTo>
                <a:lnTo>
                  <a:pt x="765" y="397"/>
                </a:lnTo>
                <a:lnTo>
                  <a:pt x="770" y="396"/>
                </a:lnTo>
                <a:lnTo>
                  <a:pt x="830" y="396"/>
                </a:lnTo>
                <a:lnTo>
                  <a:pt x="830" y="40"/>
                </a:lnTo>
                <a:lnTo>
                  <a:pt x="197" y="40"/>
                </a:lnTo>
                <a:lnTo>
                  <a:pt x="197" y="59"/>
                </a:lnTo>
                <a:lnTo>
                  <a:pt x="197" y="64"/>
                </a:lnTo>
                <a:lnTo>
                  <a:pt x="195" y="70"/>
                </a:lnTo>
                <a:lnTo>
                  <a:pt x="192" y="74"/>
                </a:lnTo>
                <a:lnTo>
                  <a:pt x="188" y="78"/>
                </a:lnTo>
                <a:lnTo>
                  <a:pt x="183" y="79"/>
                </a:lnTo>
                <a:lnTo>
                  <a:pt x="178" y="80"/>
                </a:lnTo>
                <a:lnTo>
                  <a:pt x="172" y="79"/>
                </a:lnTo>
                <a:lnTo>
                  <a:pt x="168" y="78"/>
                </a:lnTo>
                <a:lnTo>
                  <a:pt x="163" y="74"/>
                </a:lnTo>
                <a:lnTo>
                  <a:pt x="161" y="70"/>
                </a:lnTo>
                <a:lnTo>
                  <a:pt x="159" y="64"/>
                </a:lnTo>
                <a:lnTo>
                  <a:pt x="158" y="59"/>
                </a:lnTo>
                <a:lnTo>
                  <a:pt x="158" y="40"/>
                </a:lnTo>
                <a:lnTo>
                  <a:pt x="161" y="25"/>
                </a:lnTo>
                <a:lnTo>
                  <a:pt x="170" y="12"/>
                </a:lnTo>
                <a:lnTo>
                  <a:pt x="183" y="4"/>
                </a:lnTo>
                <a:lnTo>
                  <a:pt x="19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0" name="Freeform 21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85071" y="1577269"/>
            <a:ext cx="446010" cy="324371"/>
          </a:xfrm>
          <a:custGeom>
            <a:avLst/>
            <a:gdLst>
              <a:gd name="T0" fmla="*/ 683 w 869"/>
              <a:gd name="T1" fmla="*/ 525 h 632"/>
              <a:gd name="T2" fmla="*/ 675 w 869"/>
              <a:gd name="T3" fmla="*/ 570 h 632"/>
              <a:gd name="T4" fmla="*/ 712 w 869"/>
              <a:gd name="T5" fmla="*/ 593 h 632"/>
              <a:gd name="T6" fmla="*/ 747 w 869"/>
              <a:gd name="T7" fmla="*/ 570 h 632"/>
              <a:gd name="T8" fmla="*/ 739 w 869"/>
              <a:gd name="T9" fmla="*/ 525 h 632"/>
              <a:gd name="T10" fmla="*/ 356 w 869"/>
              <a:gd name="T11" fmla="*/ 515 h 632"/>
              <a:gd name="T12" fmla="*/ 319 w 869"/>
              <a:gd name="T13" fmla="*/ 538 h 632"/>
              <a:gd name="T14" fmla="*/ 327 w 869"/>
              <a:gd name="T15" fmla="*/ 581 h 632"/>
              <a:gd name="T16" fmla="*/ 370 w 869"/>
              <a:gd name="T17" fmla="*/ 591 h 632"/>
              <a:gd name="T18" fmla="*/ 395 w 869"/>
              <a:gd name="T19" fmla="*/ 554 h 632"/>
              <a:gd name="T20" fmla="*/ 370 w 869"/>
              <a:gd name="T21" fmla="*/ 517 h 632"/>
              <a:gd name="T22" fmla="*/ 674 w 869"/>
              <a:gd name="T23" fmla="*/ 474 h 632"/>
              <a:gd name="T24" fmla="*/ 683 w 869"/>
              <a:gd name="T25" fmla="*/ 395 h 632"/>
              <a:gd name="T26" fmla="*/ 635 w 869"/>
              <a:gd name="T27" fmla="*/ 474 h 632"/>
              <a:gd name="T28" fmla="*/ 424 w 869"/>
              <a:gd name="T29" fmla="*/ 395 h 632"/>
              <a:gd name="T30" fmla="*/ 514 w 869"/>
              <a:gd name="T31" fmla="*/ 395 h 632"/>
              <a:gd name="T32" fmla="*/ 312 w 869"/>
              <a:gd name="T33" fmla="*/ 474 h 632"/>
              <a:gd name="T34" fmla="*/ 291 w 869"/>
              <a:gd name="T35" fmla="*/ 395 h 632"/>
              <a:gd name="T36" fmla="*/ 781 w 869"/>
              <a:gd name="T37" fmla="*/ 356 h 632"/>
              <a:gd name="T38" fmla="*/ 554 w 869"/>
              <a:gd name="T39" fmla="*/ 276 h 632"/>
              <a:gd name="T40" fmla="*/ 657 w 869"/>
              <a:gd name="T41" fmla="*/ 276 h 632"/>
              <a:gd name="T42" fmla="*/ 419 w 869"/>
              <a:gd name="T43" fmla="*/ 356 h 632"/>
              <a:gd name="T44" fmla="*/ 411 w 869"/>
              <a:gd name="T45" fmla="*/ 276 h 632"/>
              <a:gd name="T46" fmla="*/ 380 w 869"/>
              <a:gd name="T47" fmla="*/ 356 h 632"/>
              <a:gd name="T48" fmla="*/ 709 w 869"/>
              <a:gd name="T49" fmla="*/ 158 h 632"/>
              <a:gd name="T50" fmla="*/ 824 w 869"/>
              <a:gd name="T51" fmla="*/ 158 h 632"/>
              <a:gd name="T52" fmla="*/ 554 w 869"/>
              <a:gd name="T53" fmla="*/ 237 h 632"/>
              <a:gd name="T54" fmla="*/ 554 w 869"/>
              <a:gd name="T55" fmla="*/ 158 h 632"/>
              <a:gd name="T56" fmla="*/ 514 w 869"/>
              <a:gd name="T57" fmla="*/ 237 h 632"/>
              <a:gd name="T58" fmla="*/ 227 w 869"/>
              <a:gd name="T59" fmla="*/ 158 h 632"/>
              <a:gd name="T60" fmla="*/ 357 w 869"/>
              <a:gd name="T61" fmla="*/ 158 h 632"/>
              <a:gd name="T62" fmla="*/ 169 w 869"/>
              <a:gd name="T63" fmla="*/ 0 h 632"/>
              <a:gd name="T64" fmla="*/ 183 w 869"/>
              <a:gd name="T65" fmla="*/ 5 h 632"/>
              <a:gd name="T66" fmla="*/ 189 w 869"/>
              <a:gd name="T67" fmla="*/ 14 h 632"/>
              <a:gd name="T68" fmla="*/ 854 w 869"/>
              <a:gd name="T69" fmla="*/ 119 h 632"/>
              <a:gd name="T70" fmla="*/ 866 w 869"/>
              <a:gd name="T71" fmla="*/ 128 h 632"/>
              <a:gd name="T72" fmla="*/ 869 w 869"/>
              <a:gd name="T73" fmla="*/ 141 h 632"/>
              <a:gd name="T74" fmla="*/ 790 w 869"/>
              <a:gd name="T75" fmla="*/ 499 h 632"/>
              <a:gd name="T76" fmla="*/ 785 w 869"/>
              <a:gd name="T77" fmla="*/ 507 h 632"/>
              <a:gd name="T78" fmla="*/ 788 w 869"/>
              <a:gd name="T79" fmla="*/ 532 h 632"/>
              <a:gd name="T80" fmla="*/ 780 w 869"/>
              <a:gd name="T81" fmla="*/ 593 h 632"/>
              <a:gd name="T82" fmla="*/ 733 w 869"/>
              <a:gd name="T83" fmla="*/ 630 h 632"/>
              <a:gd name="T84" fmla="*/ 671 w 869"/>
              <a:gd name="T85" fmla="*/ 622 h 632"/>
              <a:gd name="T86" fmla="*/ 635 w 869"/>
              <a:gd name="T87" fmla="*/ 575 h 632"/>
              <a:gd name="T88" fmla="*/ 644 w 869"/>
              <a:gd name="T89" fmla="*/ 515 h 632"/>
              <a:gd name="T90" fmla="*/ 435 w 869"/>
              <a:gd name="T91" fmla="*/ 554 h 632"/>
              <a:gd name="T92" fmla="*/ 411 w 869"/>
              <a:gd name="T93" fmla="*/ 610 h 632"/>
              <a:gd name="T94" fmla="*/ 356 w 869"/>
              <a:gd name="T95" fmla="*/ 632 h 632"/>
              <a:gd name="T96" fmla="*/ 300 w 869"/>
              <a:gd name="T97" fmla="*/ 610 h 632"/>
              <a:gd name="T98" fmla="*/ 276 w 869"/>
              <a:gd name="T99" fmla="*/ 554 h 632"/>
              <a:gd name="T100" fmla="*/ 284 w 869"/>
              <a:gd name="T101" fmla="*/ 509 h 632"/>
              <a:gd name="T102" fmla="*/ 278 w 869"/>
              <a:gd name="T103" fmla="*/ 500 h 632"/>
              <a:gd name="T104" fmla="*/ 15 w 869"/>
              <a:gd name="T105" fmla="*/ 39 h 632"/>
              <a:gd name="T106" fmla="*/ 3 w 869"/>
              <a:gd name="T107" fmla="*/ 30 h 632"/>
              <a:gd name="T108" fmla="*/ 0 w 869"/>
              <a:gd name="T109" fmla="*/ 14 h 632"/>
              <a:gd name="T110" fmla="*/ 9 w 869"/>
              <a:gd name="T111" fmla="*/ 3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69" h="632">
                <a:moveTo>
                  <a:pt x="712" y="515"/>
                </a:moveTo>
                <a:lnTo>
                  <a:pt x="696" y="517"/>
                </a:lnTo>
                <a:lnTo>
                  <a:pt x="683" y="525"/>
                </a:lnTo>
                <a:lnTo>
                  <a:pt x="675" y="538"/>
                </a:lnTo>
                <a:lnTo>
                  <a:pt x="671" y="554"/>
                </a:lnTo>
                <a:lnTo>
                  <a:pt x="675" y="570"/>
                </a:lnTo>
                <a:lnTo>
                  <a:pt x="683" y="581"/>
                </a:lnTo>
                <a:lnTo>
                  <a:pt x="696" y="591"/>
                </a:lnTo>
                <a:lnTo>
                  <a:pt x="712" y="593"/>
                </a:lnTo>
                <a:lnTo>
                  <a:pt x="726" y="591"/>
                </a:lnTo>
                <a:lnTo>
                  <a:pt x="739" y="581"/>
                </a:lnTo>
                <a:lnTo>
                  <a:pt x="747" y="570"/>
                </a:lnTo>
                <a:lnTo>
                  <a:pt x="751" y="554"/>
                </a:lnTo>
                <a:lnTo>
                  <a:pt x="747" y="538"/>
                </a:lnTo>
                <a:lnTo>
                  <a:pt x="739" y="525"/>
                </a:lnTo>
                <a:lnTo>
                  <a:pt x="726" y="517"/>
                </a:lnTo>
                <a:lnTo>
                  <a:pt x="712" y="515"/>
                </a:lnTo>
                <a:close/>
                <a:moveTo>
                  <a:pt x="356" y="515"/>
                </a:moveTo>
                <a:lnTo>
                  <a:pt x="340" y="517"/>
                </a:lnTo>
                <a:lnTo>
                  <a:pt x="327" y="525"/>
                </a:lnTo>
                <a:lnTo>
                  <a:pt x="319" y="538"/>
                </a:lnTo>
                <a:lnTo>
                  <a:pt x="316" y="554"/>
                </a:lnTo>
                <a:lnTo>
                  <a:pt x="319" y="570"/>
                </a:lnTo>
                <a:lnTo>
                  <a:pt x="327" y="581"/>
                </a:lnTo>
                <a:lnTo>
                  <a:pt x="340" y="591"/>
                </a:lnTo>
                <a:lnTo>
                  <a:pt x="356" y="593"/>
                </a:lnTo>
                <a:lnTo>
                  <a:pt x="370" y="591"/>
                </a:lnTo>
                <a:lnTo>
                  <a:pt x="384" y="581"/>
                </a:lnTo>
                <a:lnTo>
                  <a:pt x="393" y="570"/>
                </a:lnTo>
                <a:lnTo>
                  <a:pt x="395" y="554"/>
                </a:lnTo>
                <a:lnTo>
                  <a:pt x="393" y="538"/>
                </a:lnTo>
                <a:lnTo>
                  <a:pt x="384" y="525"/>
                </a:lnTo>
                <a:lnTo>
                  <a:pt x="370" y="517"/>
                </a:lnTo>
                <a:lnTo>
                  <a:pt x="356" y="515"/>
                </a:lnTo>
                <a:close/>
                <a:moveTo>
                  <a:pt x="683" y="395"/>
                </a:moveTo>
                <a:lnTo>
                  <a:pt x="674" y="474"/>
                </a:lnTo>
                <a:lnTo>
                  <a:pt x="755" y="474"/>
                </a:lnTo>
                <a:lnTo>
                  <a:pt x="772" y="395"/>
                </a:lnTo>
                <a:lnTo>
                  <a:pt x="683" y="395"/>
                </a:lnTo>
                <a:close/>
                <a:moveTo>
                  <a:pt x="554" y="395"/>
                </a:moveTo>
                <a:lnTo>
                  <a:pt x="554" y="474"/>
                </a:lnTo>
                <a:lnTo>
                  <a:pt x="635" y="474"/>
                </a:lnTo>
                <a:lnTo>
                  <a:pt x="642" y="395"/>
                </a:lnTo>
                <a:lnTo>
                  <a:pt x="554" y="395"/>
                </a:lnTo>
                <a:close/>
                <a:moveTo>
                  <a:pt x="424" y="395"/>
                </a:moveTo>
                <a:lnTo>
                  <a:pt x="433" y="474"/>
                </a:lnTo>
                <a:lnTo>
                  <a:pt x="514" y="474"/>
                </a:lnTo>
                <a:lnTo>
                  <a:pt x="514" y="395"/>
                </a:lnTo>
                <a:lnTo>
                  <a:pt x="424" y="395"/>
                </a:lnTo>
                <a:close/>
                <a:moveTo>
                  <a:pt x="291" y="395"/>
                </a:moveTo>
                <a:lnTo>
                  <a:pt x="312" y="474"/>
                </a:lnTo>
                <a:lnTo>
                  <a:pt x="393" y="474"/>
                </a:lnTo>
                <a:lnTo>
                  <a:pt x="384" y="395"/>
                </a:lnTo>
                <a:lnTo>
                  <a:pt x="291" y="395"/>
                </a:lnTo>
                <a:close/>
                <a:moveTo>
                  <a:pt x="696" y="276"/>
                </a:moveTo>
                <a:lnTo>
                  <a:pt x="687" y="356"/>
                </a:lnTo>
                <a:lnTo>
                  <a:pt x="781" y="356"/>
                </a:lnTo>
                <a:lnTo>
                  <a:pt x="798" y="276"/>
                </a:lnTo>
                <a:lnTo>
                  <a:pt x="696" y="276"/>
                </a:lnTo>
                <a:close/>
                <a:moveTo>
                  <a:pt x="554" y="276"/>
                </a:moveTo>
                <a:lnTo>
                  <a:pt x="554" y="356"/>
                </a:lnTo>
                <a:lnTo>
                  <a:pt x="648" y="356"/>
                </a:lnTo>
                <a:lnTo>
                  <a:pt x="657" y="276"/>
                </a:lnTo>
                <a:lnTo>
                  <a:pt x="554" y="276"/>
                </a:lnTo>
                <a:close/>
                <a:moveTo>
                  <a:pt x="411" y="276"/>
                </a:moveTo>
                <a:lnTo>
                  <a:pt x="419" y="356"/>
                </a:lnTo>
                <a:lnTo>
                  <a:pt x="514" y="356"/>
                </a:lnTo>
                <a:lnTo>
                  <a:pt x="514" y="276"/>
                </a:lnTo>
                <a:lnTo>
                  <a:pt x="411" y="276"/>
                </a:lnTo>
                <a:close/>
                <a:moveTo>
                  <a:pt x="258" y="276"/>
                </a:moveTo>
                <a:lnTo>
                  <a:pt x="280" y="356"/>
                </a:lnTo>
                <a:lnTo>
                  <a:pt x="380" y="356"/>
                </a:lnTo>
                <a:lnTo>
                  <a:pt x="370" y="276"/>
                </a:lnTo>
                <a:lnTo>
                  <a:pt x="258" y="276"/>
                </a:lnTo>
                <a:close/>
                <a:moveTo>
                  <a:pt x="709" y="158"/>
                </a:moveTo>
                <a:lnTo>
                  <a:pt x="700" y="237"/>
                </a:lnTo>
                <a:lnTo>
                  <a:pt x="807" y="237"/>
                </a:lnTo>
                <a:lnTo>
                  <a:pt x="824" y="158"/>
                </a:lnTo>
                <a:lnTo>
                  <a:pt x="709" y="158"/>
                </a:lnTo>
                <a:close/>
                <a:moveTo>
                  <a:pt x="554" y="158"/>
                </a:moveTo>
                <a:lnTo>
                  <a:pt x="554" y="237"/>
                </a:lnTo>
                <a:lnTo>
                  <a:pt x="661" y="237"/>
                </a:lnTo>
                <a:lnTo>
                  <a:pt x="670" y="158"/>
                </a:lnTo>
                <a:lnTo>
                  <a:pt x="554" y="158"/>
                </a:lnTo>
                <a:close/>
                <a:moveTo>
                  <a:pt x="398" y="158"/>
                </a:moveTo>
                <a:lnTo>
                  <a:pt x="406" y="237"/>
                </a:lnTo>
                <a:lnTo>
                  <a:pt x="514" y="237"/>
                </a:lnTo>
                <a:lnTo>
                  <a:pt x="514" y="158"/>
                </a:lnTo>
                <a:lnTo>
                  <a:pt x="398" y="158"/>
                </a:lnTo>
                <a:close/>
                <a:moveTo>
                  <a:pt x="227" y="158"/>
                </a:moveTo>
                <a:lnTo>
                  <a:pt x="248" y="237"/>
                </a:lnTo>
                <a:lnTo>
                  <a:pt x="367" y="237"/>
                </a:lnTo>
                <a:lnTo>
                  <a:pt x="357" y="158"/>
                </a:lnTo>
                <a:lnTo>
                  <a:pt x="227" y="158"/>
                </a:lnTo>
                <a:close/>
                <a:moveTo>
                  <a:pt x="20" y="0"/>
                </a:moveTo>
                <a:lnTo>
                  <a:pt x="169" y="0"/>
                </a:lnTo>
                <a:lnTo>
                  <a:pt x="174" y="0"/>
                </a:lnTo>
                <a:lnTo>
                  <a:pt x="180" y="3"/>
                </a:lnTo>
                <a:lnTo>
                  <a:pt x="183" y="5"/>
                </a:lnTo>
                <a:lnTo>
                  <a:pt x="186" y="9"/>
                </a:lnTo>
                <a:lnTo>
                  <a:pt x="187" y="14"/>
                </a:lnTo>
                <a:lnTo>
                  <a:pt x="189" y="14"/>
                </a:lnTo>
                <a:lnTo>
                  <a:pt x="216" y="119"/>
                </a:lnTo>
                <a:lnTo>
                  <a:pt x="849" y="119"/>
                </a:lnTo>
                <a:lnTo>
                  <a:pt x="854" y="119"/>
                </a:lnTo>
                <a:lnTo>
                  <a:pt x="860" y="122"/>
                </a:lnTo>
                <a:lnTo>
                  <a:pt x="864" y="124"/>
                </a:lnTo>
                <a:lnTo>
                  <a:pt x="866" y="128"/>
                </a:lnTo>
                <a:lnTo>
                  <a:pt x="869" y="134"/>
                </a:lnTo>
                <a:lnTo>
                  <a:pt x="869" y="139"/>
                </a:lnTo>
                <a:lnTo>
                  <a:pt x="869" y="141"/>
                </a:lnTo>
                <a:lnTo>
                  <a:pt x="869" y="143"/>
                </a:lnTo>
                <a:lnTo>
                  <a:pt x="869" y="143"/>
                </a:lnTo>
                <a:lnTo>
                  <a:pt x="790" y="499"/>
                </a:lnTo>
                <a:lnTo>
                  <a:pt x="789" y="499"/>
                </a:lnTo>
                <a:lnTo>
                  <a:pt x="788" y="503"/>
                </a:lnTo>
                <a:lnTo>
                  <a:pt x="785" y="507"/>
                </a:lnTo>
                <a:lnTo>
                  <a:pt x="782" y="511"/>
                </a:lnTo>
                <a:lnTo>
                  <a:pt x="778" y="512"/>
                </a:lnTo>
                <a:lnTo>
                  <a:pt x="788" y="532"/>
                </a:lnTo>
                <a:lnTo>
                  <a:pt x="790" y="554"/>
                </a:lnTo>
                <a:lnTo>
                  <a:pt x="788" y="575"/>
                </a:lnTo>
                <a:lnTo>
                  <a:pt x="780" y="593"/>
                </a:lnTo>
                <a:lnTo>
                  <a:pt x="767" y="610"/>
                </a:lnTo>
                <a:lnTo>
                  <a:pt x="751" y="622"/>
                </a:lnTo>
                <a:lnTo>
                  <a:pt x="733" y="630"/>
                </a:lnTo>
                <a:lnTo>
                  <a:pt x="712" y="632"/>
                </a:lnTo>
                <a:lnTo>
                  <a:pt x="690" y="630"/>
                </a:lnTo>
                <a:lnTo>
                  <a:pt x="671" y="622"/>
                </a:lnTo>
                <a:lnTo>
                  <a:pt x="656" y="610"/>
                </a:lnTo>
                <a:lnTo>
                  <a:pt x="642" y="593"/>
                </a:lnTo>
                <a:lnTo>
                  <a:pt x="635" y="575"/>
                </a:lnTo>
                <a:lnTo>
                  <a:pt x="632" y="554"/>
                </a:lnTo>
                <a:lnTo>
                  <a:pt x="635" y="533"/>
                </a:lnTo>
                <a:lnTo>
                  <a:pt x="644" y="515"/>
                </a:lnTo>
                <a:lnTo>
                  <a:pt x="424" y="515"/>
                </a:lnTo>
                <a:lnTo>
                  <a:pt x="432" y="533"/>
                </a:lnTo>
                <a:lnTo>
                  <a:pt x="435" y="554"/>
                </a:lnTo>
                <a:lnTo>
                  <a:pt x="432" y="575"/>
                </a:lnTo>
                <a:lnTo>
                  <a:pt x="424" y="593"/>
                </a:lnTo>
                <a:lnTo>
                  <a:pt x="411" y="610"/>
                </a:lnTo>
                <a:lnTo>
                  <a:pt x="395" y="622"/>
                </a:lnTo>
                <a:lnTo>
                  <a:pt x="377" y="630"/>
                </a:lnTo>
                <a:lnTo>
                  <a:pt x="356" y="632"/>
                </a:lnTo>
                <a:lnTo>
                  <a:pt x="335" y="630"/>
                </a:lnTo>
                <a:lnTo>
                  <a:pt x="316" y="622"/>
                </a:lnTo>
                <a:lnTo>
                  <a:pt x="300" y="610"/>
                </a:lnTo>
                <a:lnTo>
                  <a:pt x="288" y="593"/>
                </a:lnTo>
                <a:lnTo>
                  <a:pt x="279" y="575"/>
                </a:lnTo>
                <a:lnTo>
                  <a:pt x="276" y="554"/>
                </a:lnTo>
                <a:lnTo>
                  <a:pt x="280" y="532"/>
                </a:lnTo>
                <a:lnTo>
                  <a:pt x="288" y="512"/>
                </a:lnTo>
                <a:lnTo>
                  <a:pt x="284" y="509"/>
                </a:lnTo>
                <a:lnTo>
                  <a:pt x="280" y="505"/>
                </a:lnTo>
                <a:lnTo>
                  <a:pt x="278" y="500"/>
                </a:lnTo>
                <a:lnTo>
                  <a:pt x="278" y="500"/>
                </a:lnTo>
                <a:lnTo>
                  <a:pt x="155" y="39"/>
                </a:lnTo>
                <a:lnTo>
                  <a:pt x="20" y="39"/>
                </a:lnTo>
                <a:lnTo>
                  <a:pt x="15" y="39"/>
                </a:lnTo>
                <a:lnTo>
                  <a:pt x="9" y="37"/>
                </a:lnTo>
                <a:lnTo>
                  <a:pt x="6" y="34"/>
                </a:lnTo>
                <a:lnTo>
                  <a:pt x="3" y="30"/>
                </a:lnTo>
                <a:lnTo>
                  <a:pt x="0" y="25"/>
                </a:lnTo>
                <a:lnTo>
                  <a:pt x="0" y="20"/>
                </a:lnTo>
                <a:lnTo>
                  <a:pt x="0" y="14"/>
                </a:lnTo>
                <a:lnTo>
                  <a:pt x="3" y="9"/>
                </a:lnTo>
                <a:lnTo>
                  <a:pt x="6" y="5"/>
                </a:lnTo>
                <a:lnTo>
                  <a:pt x="9" y="3"/>
                </a:lnTo>
                <a:lnTo>
                  <a:pt x="15" y="0"/>
                </a:lnTo>
                <a:lnTo>
                  <a:pt x="2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1" name="Freeform 22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130117" y="1515935"/>
            <a:ext cx="446010" cy="447036"/>
          </a:xfrm>
          <a:custGeom>
            <a:avLst/>
            <a:gdLst>
              <a:gd name="T0" fmla="*/ 675 w 869"/>
              <a:gd name="T1" fmla="*/ 776 h 871"/>
              <a:gd name="T2" fmla="*/ 695 w 869"/>
              <a:gd name="T3" fmla="*/ 827 h 871"/>
              <a:gd name="T4" fmla="*/ 748 w 869"/>
              <a:gd name="T5" fmla="*/ 806 h 871"/>
              <a:gd name="T6" fmla="*/ 727 w 869"/>
              <a:gd name="T7" fmla="*/ 755 h 871"/>
              <a:gd name="T8" fmla="*/ 328 w 869"/>
              <a:gd name="T9" fmla="*/ 763 h 871"/>
              <a:gd name="T10" fmla="*/ 328 w 869"/>
              <a:gd name="T11" fmla="*/ 820 h 871"/>
              <a:gd name="T12" fmla="*/ 384 w 869"/>
              <a:gd name="T13" fmla="*/ 820 h 871"/>
              <a:gd name="T14" fmla="*/ 384 w 869"/>
              <a:gd name="T15" fmla="*/ 763 h 871"/>
              <a:gd name="T16" fmla="*/ 675 w 869"/>
              <a:gd name="T17" fmla="*/ 712 h 871"/>
              <a:gd name="T18" fmla="*/ 553 w 869"/>
              <a:gd name="T19" fmla="*/ 634 h 871"/>
              <a:gd name="T20" fmla="*/ 553 w 869"/>
              <a:gd name="T21" fmla="*/ 634 h 871"/>
              <a:gd name="T22" fmla="*/ 514 w 869"/>
              <a:gd name="T23" fmla="*/ 634 h 871"/>
              <a:gd name="T24" fmla="*/ 393 w 869"/>
              <a:gd name="T25" fmla="*/ 712 h 871"/>
              <a:gd name="T26" fmla="*/ 688 w 869"/>
              <a:gd name="T27" fmla="*/ 593 h 871"/>
              <a:gd name="T28" fmla="*/ 553 w 869"/>
              <a:gd name="T29" fmla="*/ 514 h 871"/>
              <a:gd name="T30" fmla="*/ 553 w 869"/>
              <a:gd name="T31" fmla="*/ 514 h 871"/>
              <a:gd name="T32" fmla="*/ 514 w 869"/>
              <a:gd name="T33" fmla="*/ 514 h 871"/>
              <a:gd name="T34" fmla="*/ 380 w 869"/>
              <a:gd name="T35" fmla="*/ 593 h 871"/>
              <a:gd name="T36" fmla="*/ 701 w 869"/>
              <a:gd name="T37" fmla="*/ 475 h 871"/>
              <a:gd name="T38" fmla="*/ 553 w 869"/>
              <a:gd name="T39" fmla="*/ 395 h 871"/>
              <a:gd name="T40" fmla="*/ 553 w 869"/>
              <a:gd name="T41" fmla="*/ 395 h 871"/>
              <a:gd name="T42" fmla="*/ 514 w 869"/>
              <a:gd name="T43" fmla="*/ 395 h 871"/>
              <a:gd name="T44" fmla="*/ 367 w 869"/>
              <a:gd name="T45" fmla="*/ 475 h 871"/>
              <a:gd name="T46" fmla="*/ 170 w 869"/>
              <a:gd name="T47" fmla="*/ 238 h 871"/>
              <a:gd name="T48" fmla="*/ 185 w 869"/>
              <a:gd name="T49" fmla="*/ 247 h 871"/>
              <a:gd name="T50" fmla="*/ 850 w 869"/>
              <a:gd name="T51" fmla="*/ 356 h 871"/>
              <a:gd name="T52" fmla="*/ 867 w 869"/>
              <a:gd name="T53" fmla="*/ 366 h 871"/>
              <a:gd name="T54" fmla="*/ 868 w 869"/>
              <a:gd name="T55" fmla="*/ 381 h 871"/>
              <a:gd name="T56" fmla="*/ 787 w 869"/>
              <a:gd name="T57" fmla="*/ 742 h 871"/>
              <a:gd name="T58" fmla="*/ 791 w 869"/>
              <a:gd name="T59" fmla="*/ 791 h 871"/>
              <a:gd name="T60" fmla="*/ 752 w 869"/>
              <a:gd name="T61" fmla="*/ 860 h 871"/>
              <a:gd name="T62" fmla="*/ 672 w 869"/>
              <a:gd name="T63" fmla="*/ 860 h 871"/>
              <a:gd name="T64" fmla="*/ 633 w 869"/>
              <a:gd name="T65" fmla="*/ 791 h 871"/>
              <a:gd name="T66" fmla="*/ 431 w 869"/>
              <a:gd name="T67" fmla="*/ 771 h 871"/>
              <a:gd name="T68" fmla="*/ 412 w 869"/>
              <a:gd name="T69" fmla="*/ 847 h 871"/>
              <a:gd name="T70" fmla="*/ 334 w 869"/>
              <a:gd name="T71" fmla="*/ 868 h 871"/>
              <a:gd name="T72" fmla="*/ 280 w 869"/>
              <a:gd name="T73" fmla="*/ 813 h 871"/>
              <a:gd name="T74" fmla="*/ 283 w 869"/>
              <a:gd name="T75" fmla="*/ 748 h 871"/>
              <a:gd name="T76" fmla="*/ 154 w 869"/>
              <a:gd name="T77" fmla="*/ 277 h 871"/>
              <a:gd name="T78" fmla="*/ 6 w 869"/>
              <a:gd name="T79" fmla="*/ 271 h 871"/>
              <a:gd name="T80" fmla="*/ 1 w 869"/>
              <a:gd name="T81" fmla="*/ 253 h 871"/>
              <a:gd name="T82" fmla="*/ 15 w 869"/>
              <a:gd name="T83" fmla="*/ 238 h 871"/>
              <a:gd name="T84" fmla="*/ 544 w 869"/>
              <a:gd name="T85" fmla="*/ 2 h 871"/>
              <a:gd name="T86" fmla="*/ 553 w 869"/>
              <a:gd name="T87" fmla="*/ 19 h 871"/>
              <a:gd name="T88" fmla="*/ 608 w 869"/>
              <a:gd name="T89" fmla="*/ 199 h 871"/>
              <a:gd name="T90" fmla="*/ 626 w 869"/>
              <a:gd name="T91" fmla="*/ 204 h 871"/>
              <a:gd name="T92" fmla="*/ 631 w 869"/>
              <a:gd name="T93" fmla="*/ 222 h 871"/>
              <a:gd name="T94" fmla="*/ 544 w 869"/>
              <a:gd name="T95" fmla="*/ 314 h 871"/>
              <a:gd name="T96" fmla="*/ 524 w 869"/>
              <a:gd name="T97" fmla="*/ 314 h 871"/>
              <a:gd name="T98" fmla="*/ 435 w 869"/>
              <a:gd name="T99" fmla="*/ 222 h 871"/>
              <a:gd name="T100" fmla="*/ 440 w 869"/>
              <a:gd name="T101" fmla="*/ 204 h 871"/>
              <a:gd name="T102" fmla="*/ 460 w 869"/>
              <a:gd name="T103" fmla="*/ 199 h 871"/>
              <a:gd name="T104" fmla="*/ 514 w 869"/>
              <a:gd name="T105" fmla="*/ 19 h 871"/>
              <a:gd name="T106" fmla="*/ 524 w 869"/>
              <a:gd name="T107" fmla="*/ 2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9" h="871">
                <a:moveTo>
                  <a:pt x="711" y="751"/>
                </a:moveTo>
                <a:lnTo>
                  <a:pt x="695" y="755"/>
                </a:lnTo>
                <a:lnTo>
                  <a:pt x="684" y="763"/>
                </a:lnTo>
                <a:lnTo>
                  <a:pt x="675" y="776"/>
                </a:lnTo>
                <a:lnTo>
                  <a:pt x="672" y="791"/>
                </a:lnTo>
                <a:lnTo>
                  <a:pt x="675" y="806"/>
                </a:lnTo>
                <a:lnTo>
                  <a:pt x="684" y="820"/>
                </a:lnTo>
                <a:lnTo>
                  <a:pt x="695" y="827"/>
                </a:lnTo>
                <a:lnTo>
                  <a:pt x="711" y="831"/>
                </a:lnTo>
                <a:lnTo>
                  <a:pt x="727" y="827"/>
                </a:lnTo>
                <a:lnTo>
                  <a:pt x="740" y="820"/>
                </a:lnTo>
                <a:lnTo>
                  <a:pt x="748" y="806"/>
                </a:lnTo>
                <a:lnTo>
                  <a:pt x="750" y="791"/>
                </a:lnTo>
                <a:lnTo>
                  <a:pt x="748" y="776"/>
                </a:lnTo>
                <a:lnTo>
                  <a:pt x="740" y="763"/>
                </a:lnTo>
                <a:lnTo>
                  <a:pt x="727" y="755"/>
                </a:lnTo>
                <a:lnTo>
                  <a:pt x="711" y="751"/>
                </a:lnTo>
                <a:close/>
                <a:moveTo>
                  <a:pt x="355" y="751"/>
                </a:moveTo>
                <a:lnTo>
                  <a:pt x="341" y="755"/>
                </a:lnTo>
                <a:lnTo>
                  <a:pt x="328" y="763"/>
                </a:lnTo>
                <a:lnTo>
                  <a:pt x="319" y="776"/>
                </a:lnTo>
                <a:lnTo>
                  <a:pt x="316" y="791"/>
                </a:lnTo>
                <a:lnTo>
                  <a:pt x="319" y="806"/>
                </a:lnTo>
                <a:lnTo>
                  <a:pt x="328" y="820"/>
                </a:lnTo>
                <a:lnTo>
                  <a:pt x="341" y="827"/>
                </a:lnTo>
                <a:lnTo>
                  <a:pt x="355" y="831"/>
                </a:lnTo>
                <a:lnTo>
                  <a:pt x="371" y="827"/>
                </a:lnTo>
                <a:lnTo>
                  <a:pt x="384" y="820"/>
                </a:lnTo>
                <a:lnTo>
                  <a:pt x="392" y="806"/>
                </a:lnTo>
                <a:lnTo>
                  <a:pt x="396" y="791"/>
                </a:lnTo>
                <a:lnTo>
                  <a:pt x="392" y="776"/>
                </a:lnTo>
                <a:lnTo>
                  <a:pt x="384" y="763"/>
                </a:lnTo>
                <a:lnTo>
                  <a:pt x="371" y="755"/>
                </a:lnTo>
                <a:lnTo>
                  <a:pt x="355" y="751"/>
                </a:lnTo>
                <a:close/>
                <a:moveTo>
                  <a:pt x="682" y="634"/>
                </a:moveTo>
                <a:lnTo>
                  <a:pt x="675" y="712"/>
                </a:lnTo>
                <a:lnTo>
                  <a:pt x="754" y="712"/>
                </a:lnTo>
                <a:lnTo>
                  <a:pt x="773" y="634"/>
                </a:lnTo>
                <a:lnTo>
                  <a:pt x="682" y="634"/>
                </a:lnTo>
                <a:close/>
                <a:moveTo>
                  <a:pt x="553" y="634"/>
                </a:moveTo>
                <a:lnTo>
                  <a:pt x="553" y="712"/>
                </a:lnTo>
                <a:lnTo>
                  <a:pt x="634" y="712"/>
                </a:lnTo>
                <a:lnTo>
                  <a:pt x="643" y="634"/>
                </a:lnTo>
                <a:lnTo>
                  <a:pt x="553" y="634"/>
                </a:lnTo>
                <a:close/>
                <a:moveTo>
                  <a:pt x="423" y="634"/>
                </a:moveTo>
                <a:lnTo>
                  <a:pt x="433" y="712"/>
                </a:lnTo>
                <a:lnTo>
                  <a:pt x="514" y="712"/>
                </a:lnTo>
                <a:lnTo>
                  <a:pt x="514" y="634"/>
                </a:lnTo>
                <a:lnTo>
                  <a:pt x="423" y="634"/>
                </a:lnTo>
                <a:close/>
                <a:moveTo>
                  <a:pt x="290" y="634"/>
                </a:moveTo>
                <a:lnTo>
                  <a:pt x="312" y="712"/>
                </a:lnTo>
                <a:lnTo>
                  <a:pt x="393" y="712"/>
                </a:lnTo>
                <a:lnTo>
                  <a:pt x="384" y="634"/>
                </a:lnTo>
                <a:lnTo>
                  <a:pt x="290" y="634"/>
                </a:lnTo>
                <a:close/>
                <a:moveTo>
                  <a:pt x="695" y="514"/>
                </a:moveTo>
                <a:lnTo>
                  <a:pt x="688" y="593"/>
                </a:lnTo>
                <a:lnTo>
                  <a:pt x="780" y="593"/>
                </a:lnTo>
                <a:lnTo>
                  <a:pt x="799" y="514"/>
                </a:lnTo>
                <a:lnTo>
                  <a:pt x="695" y="514"/>
                </a:lnTo>
                <a:close/>
                <a:moveTo>
                  <a:pt x="553" y="514"/>
                </a:moveTo>
                <a:lnTo>
                  <a:pt x="553" y="593"/>
                </a:lnTo>
                <a:lnTo>
                  <a:pt x="647" y="593"/>
                </a:lnTo>
                <a:lnTo>
                  <a:pt x="656" y="514"/>
                </a:lnTo>
                <a:lnTo>
                  <a:pt x="553" y="514"/>
                </a:lnTo>
                <a:close/>
                <a:moveTo>
                  <a:pt x="410" y="514"/>
                </a:moveTo>
                <a:lnTo>
                  <a:pt x="419" y="593"/>
                </a:lnTo>
                <a:lnTo>
                  <a:pt x="514" y="593"/>
                </a:lnTo>
                <a:lnTo>
                  <a:pt x="514" y="514"/>
                </a:lnTo>
                <a:lnTo>
                  <a:pt x="410" y="514"/>
                </a:lnTo>
                <a:close/>
                <a:moveTo>
                  <a:pt x="259" y="514"/>
                </a:moveTo>
                <a:lnTo>
                  <a:pt x="280" y="593"/>
                </a:lnTo>
                <a:lnTo>
                  <a:pt x="380" y="593"/>
                </a:lnTo>
                <a:lnTo>
                  <a:pt x="371" y="514"/>
                </a:lnTo>
                <a:lnTo>
                  <a:pt x="259" y="514"/>
                </a:lnTo>
                <a:close/>
                <a:moveTo>
                  <a:pt x="710" y="395"/>
                </a:moveTo>
                <a:lnTo>
                  <a:pt x="701" y="475"/>
                </a:lnTo>
                <a:lnTo>
                  <a:pt x="808" y="475"/>
                </a:lnTo>
                <a:lnTo>
                  <a:pt x="825" y="395"/>
                </a:lnTo>
                <a:lnTo>
                  <a:pt x="710" y="395"/>
                </a:lnTo>
                <a:close/>
                <a:moveTo>
                  <a:pt x="553" y="395"/>
                </a:moveTo>
                <a:lnTo>
                  <a:pt x="553" y="475"/>
                </a:lnTo>
                <a:lnTo>
                  <a:pt x="660" y="475"/>
                </a:lnTo>
                <a:lnTo>
                  <a:pt x="669" y="395"/>
                </a:lnTo>
                <a:lnTo>
                  <a:pt x="553" y="395"/>
                </a:lnTo>
                <a:close/>
                <a:moveTo>
                  <a:pt x="397" y="395"/>
                </a:moveTo>
                <a:lnTo>
                  <a:pt x="406" y="475"/>
                </a:lnTo>
                <a:lnTo>
                  <a:pt x="514" y="475"/>
                </a:lnTo>
                <a:lnTo>
                  <a:pt x="514" y="395"/>
                </a:lnTo>
                <a:lnTo>
                  <a:pt x="397" y="395"/>
                </a:lnTo>
                <a:close/>
                <a:moveTo>
                  <a:pt x="227" y="395"/>
                </a:moveTo>
                <a:lnTo>
                  <a:pt x="248" y="475"/>
                </a:lnTo>
                <a:lnTo>
                  <a:pt x="367" y="475"/>
                </a:lnTo>
                <a:lnTo>
                  <a:pt x="358" y="395"/>
                </a:lnTo>
                <a:lnTo>
                  <a:pt x="227" y="395"/>
                </a:lnTo>
                <a:close/>
                <a:moveTo>
                  <a:pt x="21" y="238"/>
                </a:moveTo>
                <a:lnTo>
                  <a:pt x="170" y="238"/>
                </a:lnTo>
                <a:lnTo>
                  <a:pt x="175" y="238"/>
                </a:lnTo>
                <a:lnTo>
                  <a:pt x="179" y="241"/>
                </a:lnTo>
                <a:lnTo>
                  <a:pt x="183" y="243"/>
                </a:lnTo>
                <a:lnTo>
                  <a:pt x="185" y="247"/>
                </a:lnTo>
                <a:lnTo>
                  <a:pt x="188" y="251"/>
                </a:lnTo>
                <a:lnTo>
                  <a:pt x="188" y="251"/>
                </a:lnTo>
                <a:lnTo>
                  <a:pt x="217" y="356"/>
                </a:lnTo>
                <a:lnTo>
                  <a:pt x="850" y="356"/>
                </a:lnTo>
                <a:lnTo>
                  <a:pt x="855" y="357"/>
                </a:lnTo>
                <a:lnTo>
                  <a:pt x="859" y="359"/>
                </a:lnTo>
                <a:lnTo>
                  <a:pt x="864" y="363"/>
                </a:lnTo>
                <a:lnTo>
                  <a:pt x="867" y="366"/>
                </a:lnTo>
                <a:lnTo>
                  <a:pt x="868" y="370"/>
                </a:lnTo>
                <a:lnTo>
                  <a:pt x="869" y="376"/>
                </a:lnTo>
                <a:lnTo>
                  <a:pt x="869" y="378"/>
                </a:lnTo>
                <a:lnTo>
                  <a:pt x="868" y="381"/>
                </a:lnTo>
                <a:lnTo>
                  <a:pt x="869" y="381"/>
                </a:lnTo>
                <a:lnTo>
                  <a:pt x="790" y="737"/>
                </a:lnTo>
                <a:lnTo>
                  <a:pt x="790" y="737"/>
                </a:lnTo>
                <a:lnTo>
                  <a:pt x="787" y="742"/>
                </a:lnTo>
                <a:lnTo>
                  <a:pt x="783" y="748"/>
                </a:lnTo>
                <a:lnTo>
                  <a:pt x="778" y="750"/>
                </a:lnTo>
                <a:lnTo>
                  <a:pt x="787" y="770"/>
                </a:lnTo>
                <a:lnTo>
                  <a:pt x="791" y="791"/>
                </a:lnTo>
                <a:lnTo>
                  <a:pt x="787" y="813"/>
                </a:lnTo>
                <a:lnTo>
                  <a:pt x="779" y="831"/>
                </a:lnTo>
                <a:lnTo>
                  <a:pt x="767" y="847"/>
                </a:lnTo>
                <a:lnTo>
                  <a:pt x="752" y="860"/>
                </a:lnTo>
                <a:lnTo>
                  <a:pt x="732" y="868"/>
                </a:lnTo>
                <a:lnTo>
                  <a:pt x="711" y="871"/>
                </a:lnTo>
                <a:lnTo>
                  <a:pt x="690" y="868"/>
                </a:lnTo>
                <a:lnTo>
                  <a:pt x="672" y="860"/>
                </a:lnTo>
                <a:lnTo>
                  <a:pt x="655" y="847"/>
                </a:lnTo>
                <a:lnTo>
                  <a:pt x="643" y="831"/>
                </a:lnTo>
                <a:lnTo>
                  <a:pt x="635" y="813"/>
                </a:lnTo>
                <a:lnTo>
                  <a:pt x="633" y="791"/>
                </a:lnTo>
                <a:lnTo>
                  <a:pt x="635" y="771"/>
                </a:lnTo>
                <a:lnTo>
                  <a:pt x="643" y="751"/>
                </a:lnTo>
                <a:lnTo>
                  <a:pt x="423" y="751"/>
                </a:lnTo>
                <a:lnTo>
                  <a:pt x="431" y="771"/>
                </a:lnTo>
                <a:lnTo>
                  <a:pt x="435" y="791"/>
                </a:lnTo>
                <a:lnTo>
                  <a:pt x="433" y="813"/>
                </a:lnTo>
                <a:lnTo>
                  <a:pt x="423" y="831"/>
                </a:lnTo>
                <a:lnTo>
                  <a:pt x="412" y="847"/>
                </a:lnTo>
                <a:lnTo>
                  <a:pt x="396" y="860"/>
                </a:lnTo>
                <a:lnTo>
                  <a:pt x="376" y="868"/>
                </a:lnTo>
                <a:lnTo>
                  <a:pt x="355" y="871"/>
                </a:lnTo>
                <a:lnTo>
                  <a:pt x="334" y="868"/>
                </a:lnTo>
                <a:lnTo>
                  <a:pt x="316" y="860"/>
                </a:lnTo>
                <a:lnTo>
                  <a:pt x="300" y="847"/>
                </a:lnTo>
                <a:lnTo>
                  <a:pt x="287" y="831"/>
                </a:lnTo>
                <a:lnTo>
                  <a:pt x="280" y="813"/>
                </a:lnTo>
                <a:lnTo>
                  <a:pt x="277" y="791"/>
                </a:lnTo>
                <a:lnTo>
                  <a:pt x="280" y="770"/>
                </a:lnTo>
                <a:lnTo>
                  <a:pt x="289" y="750"/>
                </a:lnTo>
                <a:lnTo>
                  <a:pt x="283" y="748"/>
                </a:lnTo>
                <a:lnTo>
                  <a:pt x="280" y="742"/>
                </a:lnTo>
                <a:lnTo>
                  <a:pt x="278" y="737"/>
                </a:lnTo>
                <a:lnTo>
                  <a:pt x="278" y="737"/>
                </a:lnTo>
                <a:lnTo>
                  <a:pt x="154" y="277"/>
                </a:lnTo>
                <a:lnTo>
                  <a:pt x="21" y="277"/>
                </a:lnTo>
                <a:lnTo>
                  <a:pt x="15" y="276"/>
                </a:lnTo>
                <a:lnTo>
                  <a:pt x="10" y="275"/>
                </a:lnTo>
                <a:lnTo>
                  <a:pt x="6" y="271"/>
                </a:lnTo>
                <a:lnTo>
                  <a:pt x="4" y="267"/>
                </a:lnTo>
                <a:lnTo>
                  <a:pt x="1" y="263"/>
                </a:lnTo>
                <a:lnTo>
                  <a:pt x="0" y="258"/>
                </a:lnTo>
                <a:lnTo>
                  <a:pt x="1" y="253"/>
                </a:lnTo>
                <a:lnTo>
                  <a:pt x="4" y="247"/>
                </a:lnTo>
                <a:lnTo>
                  <a:pt x="6" y="243"/>
                </a:lnTo>
                <a:lnTo>
                  <a:pt x="10" y="241"/>
                </a:lnTo>
                <a:lnTo>
                  <a:pt x="15" y="238"/>
                </a:lnTo>
                <a:lnTo>
                  <a:pt x="21" y="238"/>
                </a:lnTo>
                <a:close/>
                <a:moveTo>
                  <a:pt x="533" y="0"/>
                </a:moveTo>
                <a:lnTo>
                  <a:pt x="538" y="1"/>
                </a:lnTo>
                <a:lnTo>
                  <a:pt x="544" y="2"/>
                </a:lnTo>
                <a:lnTo>
                  <a:pt x="548" y="6"/>
                </a:lnTo>
                <a:lnTo>
                  <a:pt x="550" y="10"/>
                </a:lnTo>
                <a:lnTo>
                  <a:pt x="553" y="14"/>
                </a:lnTo>
                <a:lnTo>
                  <a:pt x="553" y="19"/>
                </a:lnTo>
                <a:lnTo>
                  <a:pt x="553" y="249"/>
                </a:lnTo>
                <a:lnTo>
                  <a:pt x="599" y="204"/>
                </a:lnTo>
                <a:lnTo>
                  <a:pt x="603" y="200"/>
                </a:lnTo>
                <a:lnTo>
                  <a:pt x="608" y="199"/>
                </a:lnTo>
                <a:lnTo>
                  <a:pt x="613" y="198"/>
                </a:lnTo>
                <a:lnTo>
                  <a:pt x="618" y="199"/>
                </a:lnTo>
                <a:lnTo>
                  <a:pt x="622" y="200"/>
                </a:lnTo>
                <a:lnTo>
                  <a:pt x="626" y="204"/>
                </a:lnTo>
                <a:lnTo>
                  <a:pt x="630" y="208"/>
                </a:lnTo>
                <a:lnTo>
                  <a:pt x="631" y="212"/>
                </a:lnTo>
                <a:lnTo>
                  <a:pt x="633" y="217"/>
                </a:lnTo>
                <a:lnTo>
                  <a:pt x="631" y="222"/>
                </a:lnTo>
                <a:lnTo>
                  <a:pt x="630" y="228"/>
                </a:lnTo>
                <a:lnTo>
                  <a:pt x="626" y="232"/>
                </a:lnTo>
                <a:lnTo>
                  <a:pt x="548" y="311"/>
                </a:lnTo>
                <a:lnTo>
                  <a:pt x="544" y="314"/>
                </a:lnTo>
                <a:lnTo>
                  <a:pt x="538" y="315"/>
                </a:lnTo>
                <a:lnTo>
                  <a:pt x="533" y="317"/>
                </a:lnTo>
                <a:lnTo>
                  <a:pt x="528" y="315"/>
                </a:lnTo>
                <a:lnTo>
                  <a:pt x="524" y="314"/>
                </a:lnTo>
                <a:lnTo>
                  <a:pt x="520" y="311"/>
                </a:lnTo>
                <a:lnTo>
                  <a:pt x="440" y="232"/>
                </a:lnTo>
                <a:lnTo>
                  <a:pt x="438" y="228"/>
                </a:lnTo>
                <a:lnTo>
                  <a:pt x="435" y="222"/>
                </a:lnTo>
                <a:lnTo>
                  <a:pt x="435" y="217"/>
                </a:lnTo>
                <a:lnTo>
                  <a:pt x="435" y="212"/>
                </a:lnTo>
                <a:lnTo>
                  <a:pt x="438" y="208"/>
                </a:lnTo>
                <a:lnTo>
                  <a:pt x="440" y="204"/>
                </a:lnTo>
                <a:lnTo>
                  <a:pt x="444" y="200"/>
                </a:lnTo>
                <a:lnTo>
                  <a:pt x="450" y="199"/>
                </a:lnTo>
                <a:lnTo>
                  <a:pt x="455" y="198"/>
                </a:lnTo>
                <a:lnTo>
                  <a:pt x="460" y="199"/>
                </a:lnTo>
                <a:lnTo>
                  <a:pt x="464" y="200"/>
                </a:lnTo>
                <a:lnTo>
                  <a:pt x="468" y="204"/>
                </a:lnTo>
                <a:lnTo>
                  <a:pt x="514" y="249"/>
                </a:lnTo>
                <a:lnTo>
                  <a:pt x="514" y="19"/>
                </a:lnTo>
                <a:lnTo>
                  <a:pt x="515" y="14"/>
                </a:lnTo>
                <a:lnTo>
                  <a:pt x="516" y="10"/>
                </a:lnTo>
                <a:lnTo>
                  <a:pt x="520" y="6"/>
                </a:lnTo>
                <a:lnTo>
                  <a:pt x="524" y="2"/>
                </a:lnTo>
                <a:lnTo>
                  <a:pt x="528" y="1"/>
                </a:lnTo>
                <a:lnTo>
                  <a:pt x="53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2" name="Freeform 22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75163" y="1515935"/>
            <a:ext cx="445497" cy="447036"/>
          </a:xfrm>
          <a:custGeom>
            <a:avLst/>
            <a:gdLst>
              <a:gd name="T0" fmla="*/ 675 w 868"/>
              <a:gd name="T1" fmla="*/ 777 h 871"/>
              <a:gd name="T2" fmla="*/ 696 w 868"/>
              <a:gd name="T3" fmla="*/ 828 h 871"/>
              <a:gd name="T4" fmla="*/ 747 w 868"/>
              <a:gd name="T5" fmla="*/ 807 h 871"/>
              <a:gd name="T6" fmla="*/ 726 w 868"/>
              <a:gd name="T7" fmla="*/ 756 h 871"/>
              <a:gd name="T8" fmla="*/ 327 w 868"/>
              <a:gd name="T9" fmla="*/ 764 h 871"/>
              <a:gd name="T10" fmla="*/ 327 w 868"/>
              <a:gd name="T11" fmla="*/ 820 h 871"/>
              <a:gd name="T12" fmla="*/ 383 w 868"/>
              <a:gd name="T13" fmla="*/ 820 h 871"/>
              <a:gd name="T14" fmla="*/ 383 w 868"/>
              <a:gd name="T15" fmla="*/ 764 h 871"/>
              <a:gd name="T16" fmla="*/ 674 w 868"/>
              <a:gd name="T17" fmla="*/ 713 h 871"/>
              <a:gd name="T18" fmla="*/ 553 w 868"/>
              <a:gd name="T19" fmla="*/ 634 h 871"/>
              <a:gd name="T20" fmla="*/ 553 w 868"/>
              <a:gd name="T21" fmla="*/ 634 h 871"/>
              <a:gd name="T22" fmla="*/ 514 w 868"/>
              <a:gd name="T23" fmla="*/ 634 h 871"/>
              <a:gd name="T24" fmla="*/ 392 w 868"/>
              <a:gd name="T25" fmla="*/ 713 h 871"/>
              <a:gd name="T26" fmla="*/ 687 w 868"/>
              <a:gd name="T27" fmla="*/ 595 h 871"/>
              <a:gd name="T28" fmla="*/ 553 w 868"/>
              <a:gd name="T29" fmla="*/ 515 h 871"/>
              <a:gd name="T30" fmla="*/ 553 w 868"/>
              <a:gd name="T31" fmla="*/ 515 h 871"/>
              <a:gd name="T32" fmla="*/ 514 w 868"/>
              <a:gd name="T33" fmla="*/ 515 h 871"/>
              <a:gd name="T34" fmla="*/ 379 w 868"/>
              <a:gd name="T35" fmla="*/ 595 h 871"/>
              <a:gd name="T36" fmla="*/ 700 w 868"/>
              <a:gd name="T37" fmla="*/ 476 h 871"/>
              <a:gd name="T38" fmla="*/ 553 w 868"/>
              <a:gd name="T39" fmla="*/ 397 h 871"/>
              <a:gd name="T40" fmla="*/ 553 w 868"/>
              <a:gd name="T41" fmla="*/ 397 h 871"/>
              <a:gd name="T42" fmla="*/ 514 w 868"/>
              <a:gd name="T43" fmla="*/ 397 h 871"/>
              <a:gd name="T44" fmla="*/ 366 w 868"/>
              <a:gd name="T45" fmla="*/ 476 h 871"/>
              <a:gd name="T46" fmla="*/ 169 w 868"/>
              <a:gd name="T47" fmla="*/ 239 h 871"/>
              <a:gd name="T48" fmla="*/ 186 w 868"/>
              <a:gd name="T49" fmla="*/ 248 h 871"/>
              <a:gd name="T50" fmla="*/ 849 w 868"/>
              <a:gd name="T51" fmla="*/ 356 h 871"/>
              <a:gd name="T52" fmla="*/ 866 w 868"/>
              <a:gd name="T53" fmla="*/ 367 h 871"/>
              <a:gd name="T54" fmla="*/ 868 w 868"/>
              <a:gd name="T55" fmla="*/ 381 h 871"/>
              <a:gd name="T56" fmla="*/ 787 w 868"/>
              <a:gd name="T57" fmla="*/ 741 h 871"/>
              <a:gd name="T58" fmla="*/ 787 w 868"/>
              <a:gd name="T59" fmla="*/ 770 h 871"/>
              <a:gd name="T60" fmla="*/ 766 w 868"/>
              <a:gd name="T61" fmla="*/ 847 h 871"/>
              <a:gd name="T62" fmla="*/ 691 w 868"/>
              <a:gd name="T63" fmla="*/ 868 h 871"/>
              <a:gd name="T64" fmla="*/ 634 w 868"/>
              <a:gd name="T65" fmla="*/ 813 h 871"/>
              <a:gd name="T66" fmla="*/ 424 w 868"/>
              <a:gd name="T67" fmla="*/ 752 h 871"/>
              <a:gd name="T68" fmla="*/ 424 w 868"/>
              <a:gd name="T69" fmla="*/ 832 h 871"/>
              <a:gd name="T70" fmla="*/ 356 w 868"/>
              <a:gd name="T71" fmla="*/ 871 h 871"/>
              <a:gd name="T72" fmla="*/ 288 w 868"/>
              <a:gd name="T73" fmla="*/ 832 h 871"/>
              <a:gd name="T74" fmla="*/ 288 w 868"/>
              <a:gd name="T75" fmla="*/ 751 h 871"/>
              <a:gd name="T76" fmla="*/ 277 w 868"/>
              <a:gd name="T77" fmla="*/ 739 h 871"/>
              <a:gd name="T78" fmla="*/ 9 w 868"/>
              <a:gd name="T79" fmla="*/ 275 h 871"/>
              <a:gd name="T80" fmla="*/ 0 w 868"/>
              <a:gd name="T81" fmla="*/ 258 h 871"/>
              <a:gd name="T82" fmla="*/ 9 w 868"/>
              <a:gd name="T83" fmla="*/ 241 h 871"/>
              <a:gd name="T84" fmla="*/ 539 w 868"/>
              <a:gd name="T85" fmla="*/ 2 h 871"/>
              <a:gd name="T86" fmla="*/ 629 w 868"/>
              <a:gd name="T87" fmla="*/ 89 h 871"/>
              <a:gd name="T88" fmla="*/ 629 w 868"/>
              <a:gd name="T89" fmla="*/ 110 h 871"/>
              <a:gd name="T90" fmla="*/ 612 w 868"/>
              <a:gd name="T91" fmla="*/ 119 h 871"/>
              <a:gd name="T92" fmla="*/ 553 w 868"/>
              <a:gd name="T93" fmla="*/ 68 h 871"/>
              <a:gd name="T94" fmla="*/ 547 w 868"/>
              <a:gd name="T95" fmla="*/ 312 h 871"/>
              <a:gd name="T96" fmla="*/ 528 w 868"/>
              <a:gd name="T97" fmla="*/ 317 h 871"/>
              <a:gd name="T98" fmla="*/ 514 w 868"/>
              <a:gd name="T99" fmla="*/ 303 h 871"/>
              <a:gd name="T100" fmla="*/ 464 w 868"/>
              <a:gd name="T101" fmla="*/ 117 h 871"/>
              <a:gd name="T102" fmla="*/ 445 w 868"/>
              <a:gd name="T103" fmla="*/ 117 h 871"/>
              <a:gd name="T104" fmla="*/ 434 w 868"/>
              <a:gd name="T105" fmla="*/ 100 h 871"/>
              <a:gd name="T106" fmla="*/ 519 w 868"/>
              <a:gd name="T107" fmla="*/ 7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8" h="871">
                <a:moveTo>
                  <a:pt x="711" y="752"/>
                </a:moveTo>
                <a:lnTo>
                  <a:pt x="696" y="756"/>
                </a:lnTo>
                <a:lnTo>
                  <a:pt x="683" y="764"/>
                </a:lnTo>
                <a:lnTo>
                  <a:pt x="675" y="777"/>
                </a:lnTo>
                <a:lnTo>
                  <a:pt x="671" y="792"/>
                </a:lnTo>
                <a:lnTo>
                  <a:pt x="675" y="807"/>
                </a:lnTo>
                <a:lnTo>
                  <a:pt x="683" y="820"/>
                </a:lnTo>
                <a:lnTo>
                  <a:pt x="696" y="828"/>
                </a:lnTo>
                <a:lnTo>
                  <a:pt x="711" y="832"/>
                </a:lnTo>
                <a:lnTo>
                  <a:pt x="726" y="828"/>
                </a:lnTo>
                <a:lnTo>
                  <a:pt x="739" y="820"/>
                </a:lnTo>
                <a:lnTo>
                  <a:pt x="747" y="807"/>
                </a:lnTo>
                <a:lnTo>
                  <a:pt x="751" y="792"/>
                </a:lnTo>
                <a:lnTo>
                  <a:pt x="747" y="777"/>
                </a:lnTo>
                <a:lnTo>
                  <a:pt x="739" y="764"/>
                </a:lnTo>
                <a:lnTo>
                  <a:pt x="726" y="756"/>
                </a:lnTo>
                <a:lnTo>
                  <a:pt x="711" y="752"/>
                </a:lnTo>
                <a:close/>
                <a:moveTo>
                  <a:pt x="356" y="752"/>
                </a:moveTo>
                <a:lnTo>
                  <a:pt x="340" y="756"/>
                </a:lnTo>
                <a:lnTo>
                  <a:pt x="327" y="764"/>
                </a:lnTo>
                <a:lnTo>
                  <a:pt x="319" y="777"/>
                </a:lnTo>
                <a:lnTo>
                  <a:pt x="316" y="792"/>
                </a:lnTo>
                <a:lnTo>
                  <a:pt x="319" y="807"/>
                </a:lnTo>
                <a:lnTo>
                  <a:pt x="327" y="820"/>
                </a:lnTo>
                <a:lnTo>
                  <a:pt x="340" y="828"/>
                </a:lnTo>
                <a:lnTo>
                  <a:pt x="356" y="832"/>
                </a:lnTo>
                <a:lnTo>
                  <a:pt x="371" y="828"/>
                </a:lnTo>
                <a:lnTo>
                  <a:pt x="383" y="820"/>
                </a:lnTo>
                <a:lnTo>
                  <a:pt x="392" y="807"/>
                </a:lnTo>
                <a:lnTo>
                  <a:pt x="395" y="792"/>
                </a:lnTo>
                <a:lnTo>
                  <a:pt x="392" y="777"/>
                </a:lnTo>
                <a:lnTo>
                  <a:pt x="383" y="764"/>
                </a:lnTo>
                <a:lnTo>
                  <a:pt x="371" y="756"/>
                </a:lnTo>
                <a:lnTo>
                  <a:pt x="356" y="752"/>
                </a:lnTo>
                <a:close/>
                <a:moveTo>
                  <a:pt x="683" y="634"/>
                </a:moveTo>
                <a:lnTo>
                  <a:pt x="674" y="713"/>
                </a:lnTo>
                <a:lnTo>
                  <a:pt x="755" y="713"/>
                </a:lnTo>
                <a:lnTo>
                  <a:pt x="772" y="634"/>
                </a:lnTo>
                <a:lnTo>
                  <a:pt x="683" y="634"/>
                </a:lnTo>
                <a:close/>
                <a:moveTo>
                  <a:pt x="553" y="634"/>
                </a:moveTo>
                <a:lnTo>
                  <a:pt x="553" y="713"/>
                </a:lnTo>
                <a:lnTo>
                  <a:pt x="634" y="713"/>
                </a:lnTo>
                <a:lnTo>
                  <a:pt x="642" y="634"/>
                </a:lnTo>
                <a:lnTo>
                  <a:pt x="553" y="634"/>
                </a:lnTo>
                <a:close/>
                <a:moveTo>
                  <a:pt x="424" y="634"/>
                </a:moveTo>
                <a:lnTo>
                  <a:pt x="433" y="713"/>
                </a:lnTo>
                <a:lnTo>
                  <a:pt x="514" y="713"/>
                </a:lnTo>
                <a:lnTo>
                  <a:pt x="514" y="634"/>
                </a:lnTo>
                <a:lnTo>
                  <a:pt x="424" y="634"/>
                </a:lnTo>
                <a:close/>
                <a:moveTo>
                  <a:pt x="290" y="634"/>
                </a:moveTo>
                <a:lnTo>
                  <a:pt x="311" y="713"/>
                </a:lnTo>
                <a:lnTo>
                  <a:pt x="392" y="713"/>
                </a:lnTo>
                <a:lnTo>
                  <a:pt x="383" y="634"/>
                </a:lnTo>
                <a:lnTo>
                  <a:pt x="290" y="634"/>
                </a:lnTo>
                <a:close/>
                <a:moveTo>
                  <a:pt x="696" y="515"/>
                </a:moveTo>
                <a:lnTo>
                  <a:pt x="687" y="595"/>
                </a:lnTo>
                <a:lnTo>
                  <a:pt x="781" y="595"/>
                </a:lnTo>
                <a:lnTo>
                  <a:pt x="798" y="515"/>
                </a:lnTo>
                <a:lnTo>
                  <a:pt x="696" y="515"/>
                </a:lnTo>
                <a:close/>
                <a:moveTo>
                  <a:pt x="553" y="515"/>
                </a:moveTo>
                <a:lnTo>
                  <a:pt x="553" y="595"/>
                </a:lnTo>
                <a:lnTo>
                  <a:pt x="647" y="595"/>
                </a:lnTo>
                <a:lnTo>
                  <a:pt x="657" y="515"/>
                </a:lnTo>
                <a:lnTo>
                  <a:pt x="553" y="515"/>
                </a:lnTo>
                <a:close/>
                <a:moveTo>
                  <a:pt x="411" y="515"/>
                </a:moveTo>
                <a:lnTo>
                  <a:pt x="420" y="595"/>
                </a:lnTo>
                <a:lnTo>
                  <a:pt x="514" y="595"/>
                </a:lnTo>
                <a:lnTo>
                  <a:pt x="514" y="515"/>
                </a:lnTo>
                <a:lnTo>
                  <a:pt x="411" y="515"/>
                </a:lnTo>
                <a:close/>
                <a:moveTo>
                  <a:pt x="259" y="515"/>
                </a:moveTo>
                <a:lnTo>
                  <a:pt x="280" y="595"/>
                </a:lnTo>
                <a:lnTo>
                  <a:pt x="379" y="595"/>
                </a:lnTo>
                <a:lnTo>
                  <a:pt x="370" y="515"/>
                </a:lnTo>
                <a:lnTo>
                  <a:pt x="259" y="515"/>
                </a:lnTo>
                <a:close/>
                <a:moveTo>
                  <a:pt x="709" y="397"/>
                </a:moveTo>
                <a:lnTo>
                  <a:pt x="700" y="476"/>
                </a:lnTo>
                <a:lnTo>
                  <a:pt x="807" y="476"/>
                </a:lnTo>
                <a:lnTo>
                  <a:pt x="824" y="397"/>
                </a:lnTo>
                <a:lnTo>
                  <a:pt x="709" y="397"/>
                </a:lnTo>
                <a:close/>
                <a:moveTo>
                  <a:pt x="553" y="397"/>
                </a:moveTo>
                <a:lnTo>
                  <a:pt x="553" y="476"/>
                </a:lnTo>
                <a:lnTo>
                  <a:pt x="660" y="476"/>
                </a:lnTo>
                <a:lnTo>
                  <a:pt x="670" y="397"/>
                </a:lnTo>
                <a:lnTo>
                  <a:pt x="553" y="397"/>
                </a:lnTo>
                <a:close/>
                <a:moveTo>
                  <a:pt x="398" y="397"/>
                </a:moveTo>
                <a:lnTo>
                  <a:pt x="405" y="476"/>
                </a:lnTo>
                <a:lnTo>
                  <a:pt x="514" y="476"/>
                </a:lnTo>
                <a:lnTo>
                  <a:pt x="514" y="397"/>
                </a:lnTo>
                <a:lnTo>
                  <a:pt x="398" y="397"/>
                </a:lnTo>
                <a:close/>
                <a:moveTo>
                  <a:pt x="226" y="397"/>
                </a:moveTo>
                <a:lnTo>
                  <a:pt x="247" y="476"/>
                </a:lnTo>
                <a:lnTo>
                  <a:pt x="366" y="476"/>
                </a:lnTo>
                <a:lnTo>
                  <a:pt x="357" y="397"/>
                </a:lnTo>
                <a:lnTo>
                  <a:pt x="226" y="397"/>
                </a:lnTo>
                <a:close/>
                <a:moveTo>
                  <a:pt x="20" y="239"/>
                </a:moveTo>
                <a:lnTo>
                  <a:pt x="169" y="239"/>
                </a:lnTo>
                <a:lnTo>
                  <a:pt x="174" y="239"/>
                </a:lnTo>
                <a:lnTo>
                  <a:pt x="179" y="241"/>
                </a:lnTo>
                <a:lnTo>
                  <a:pt x="183" y="244"/>
                </a:lnTo>
                <a:lnTo>
                  <a:pt x="186" y="248"/>
                </a:lnTo>
                <a:lnTo>
                  <a:pt x="187" y="253"/>
                </a:lnTo>
                <a:lnTo>
                  <a:pt x="188" y="252"/>
                </a:lnTo>
                <a:lnTo>
                  <a:pt x="216" y="356"/>
                </a:lnTo>
                <a:lnTo>
                  <a:pt x="849" y="356"/>
                </a:lnTo>
                <a:lnTo>
                  <a:pt x="854" y="358"/>
                </a:lnTo>
                <a:lnTo>
                  <a:pt x="859" y="359"/>
                </a:lnTo>
                <a:lnTo>
                  <a:pt x="863" y="363"/>
                </a:lnTo>
                <a:lnTo>
                  <a:pt x="866" y="367"/>
                </a:lnTo>
                <a:lnTo>
                  <a:pt x="868" y="371"/>
                </a:lnTo>
                <a:lnTo>
                  <a:pt x="868" y="376"/>
                </a:lnTo>
                <a:lnTo>
                  <a:pt x="868" y="379"/>
                </a:lnTo>
                <a:lnTo>
                  <a:pt x="868" y="381"/>
                </a:lnTo>
                <a:lnTo>
                  <a:pt x="868" y="381"/>
                </a:lnTo>
                <a:lnTo>
                  <a:pt x="790" y="737"/>
                </a:lnTo>
                <a:lnTo>
                  <a:pt x="789" y="737"/>
                </a:lnTo>
                <a:lnTo>
                  <a:pt x="787" y="741"/>
                </a:lnTo>
                <a:lnTo>
                  <a:pt x="785" y="745"/>
                </a:lnTo>
                <a:lnTo>
                  <a:pt x="782" y="748"/>
                </a:lnTo>
                <a:lnTo>
                  <a:pt x="778" y="751"/>
                </a:lnTo>
                <a:lnTo>
                  <a:pt x="787" y="770"/>
                </a:lnTo>
                <a:lnTo>
                  <a:pt x="790" y="792"/>
                </a:lnTo>
                <a:lnTo>
                  <a:pt x="787" y="813"/>
                </a:lnTo>
                <a:lnTo>
                  <a:pt x="779" y="832"/>
                </a:lnTo>
                <a:lnTo>
                  <a:pt x="766" y="847"/>
                </a:lnTo>
                <a:lnTo>
                  <a:pt x="751" y="861"/>
                </a:lnTo>
                <a:lnTo>
                  <a:pt x="732" y="868"/>
                </a:lnTo>
                <a:lnTo>
                  <a:pt x="711" y="871"/>
                </a:lnTo>
                <a:lnTo>
                  <a:pt x="691" y="868"/>
                </a:lnTo>
                <a:lnTo>
                  <a:pt x="671" y="861"/>
                </a:lnTo>
                <a:lnTo>
                  <a:pt x="655" y="847"/>
                </a:lnTo>
                <a:lnTo>
                  <a:pt x="642" y="832"/>
                </a:lnTo>
                <a:lnTo>
                  <a:pt x="634" y="813"/>
                </a:lnTo>
                <a:lnTo>
                  <a:pt x="632" y="792"/>
                </a:lnTo>
                <a:lnTo>
                  <a:pt x="634" y="771"/>
                </a:lnTo>
                <a:lnTo>
                  <a:pt x="643" y="752"/>
                </a:lnTo>
                <a:lnTo>
                  <a:pt x="424" y="752"/>
                </a:lnTo>
                <a:lnTo>
                  <a:pt x="432" y="771"/>
                </a:lnTo>
                <a:lnTo>
                  <a:pt x="434" y="792"/>
                </a:lnTo>
                <a:lnTo>
                  <a:pt x="432" y="813"/>
                </a:lnTo>
                <a:lnTo>
                  <a:pt x="424" y="832"/>
                </a:lnTo>
                <a:lnTo>
                  <a:pt x="411" y="847"/>
                </a:lnTo>
                <a:lnTo>
                  <a:pt x="395" y="861"/>
                </a:lnTo>
                <a:lnTo>
                  <a:pt x="377" y="868"/>
                </a:lnTo>
                <a:lnTo>
                  <a:pt x="356" y="871"/>
                </a:lnTo>
                <a:lnTo>
                  <a:pt x="335" y="868"/>
                </a:lnTo>
                <a:lnTo>
                  <a:pt x="315" y="861"/>
                </a:lnTo>
                <a:lnTo>
                  <a:pt x="299" y="847"/>
                </a:lnTo>
                <a:lnTo>
                  <a:pt x="288" y="832"/>
                </a:lnTo>
                <a:lnTo>
                  <a:pt x="279" y="813"/>
                </a:lnTo>
                <a:lnTo>
                  <a:pt x="276" y="792"/>
                </a:lnTo>
                <a:lnTo>
                  <a:pt x="280" y="770"/>
                </a:lnTo>
                <a:lnTo>
                  <a:pt x="288" y="751"/>
                </a:lnTo>
                <a:lnTo>
                  <a:pt x="284" y="748"/>
                </a:lnTo>
                <a:lnTo>
                  <a:pt x="280" y="744"/>
                </a:lnTo>
                <a:lnTo>
                  <a:pt x="277" y="739"/>
                </a:lnTo>
                <a:lnTo>
                  <a:pt x="277" y="739"/>
                </a:lnTo>
                <a:lnTo>
                  <a:pt x="154" y="278"/>
                </a:lnTo>
                <a:lnTo>
                  <a:pt x="20" y="278"/>
                </a:lnTo>
                <a:lnTo>
                  <a:pt x="14" y="276"/>
                </a:lnTo>
                <a:lnTo>
                  <a:pt x="9" y="275"/>
                </a:lnTo>
                <a:lnTo>
                  <a:pt x="5" y="273"/>
                </a:lnTo>
                <a:lnTo>
                  <a:pt x="3" y="267"/>
                </a:lnTo>
                <a:lnTo>
                  <a:pt x="0" y="263"/>
                </a:lnTo>
                <a:lnTo>
                  <a:pt x="0" y="258"/>
                </a:lnTo>
                <a:lnTo>
                  <a:pt x="0" y="253"/>
                </a:lnTo>
                <a:lnTo>
                  <a:pt x="3" y="248"/>
                </a:lnTo>
                <a:lnTo>
                  <a:pt x="5" y="244"/>
                </a:lnTo>
                <a:lnTo>
                  <a:pt x="9" y="241"/>
                </a:lnTo>
                <a:lnTo>
                  <a:pt x="14" y="239"/>
                </a:lnTo>
                <a:lnTo>
                  <a:pt x="20" y="239"/>
                </a:lnTo>
                <a:close/>
                <a:moveTo>
                  <a:pt x="534" y="0"/>
                </a:moveTo>
                <a:lnTo>
                  <a:pt x="539" y="2"/>
                </a:lnTo>
                <a:lnTo>
                  <a:pt x="543" y="4"/>
                </a:lnTo>
                <a:lnTo>
                  <a:pt x="547" y="7"/>
                </a:lnTo>
                <a:lnTo>
                  <a:pt x="626" y="85"/>
                </a:lnTo>
                <a:lnTo>
                  <a:pt x="629" y="89"/>
                </a:lnTo>
                <a:lnTo>
                  <a:pt x="632" y="94"/>
                </a:lnTo>
                <a:lnTo>
                  <a:pt x="632" y="100"/>
                </a:lnTo>
                <a:lnTo>
                  <a:pt x="632" y="105"/>
                </a:lnTo>
                <a:lnTo>
                  <a:pt x="629" y="110"/>
                </a:lnTo>
                <a:lnTo>
                  <a:pt x="626" y="114"/>
                </a:lnTo>
                <a:lnTo>
                  <a:pt x="623" y="117"/>
                </a:lnTo>
                <a:lnTo>
                  <a:pt x="617" y="119"/>
                </a:lnTo>
                <a:lnTo>
                  <a:pt x="612" y="119"/>
                </a:lnTo>
                <a:lnTo>
                  <a:pt x="607" y="119"/>
                </a:lnTo>
                <a:lnTo>
                  <a:pt x="602" y="117"/>
                </a:lnTo>
                <a:lnTo>
                  <a:pt x="598" y="114"/>
                </a:lnTo>
                <a:lnTo>
                  <a:pt x="553" y="68"/>
                </a:lnTo>
                <a:lnTo>
                  <a:pt x="553" y="297"/>
                </a:lnTo>
                <a:lnTo>
                  <a:pt x="552" y="303"/>
                </a:lnTo>
                <a:lnTo>
                  <a:pt x="551" y="308"/>
                </a:lnTo>
                <a:lnTo>
                  <a:pt x="547" y="312"/>
                </a:lnTo>
                <a:lnTo>
                  <a:pt x="543" y="314"/>
                </a:lnTo>
                <a:lnTo>
                  <a:pt x="539" y="317"/>
                </a:lnTo>
                <a:lnTo>
                  <a:pt x="534" y="317"/>
                </a:lnTo>
                <a:lnTo>
                  <a:pt x="528" y="317"/>
                </a:lnTo>
                <a:lnTo>
                  <a:pt x="523" y="314"/>
                </a:lnTo>
                <a:lnTo>
                  <a:pt x="519" y="312"/>
                </a:lnTo>
                <a:lnTo>
                  <a:pt x="517" y="308"/>
                </a:lnTo>
                <a:lnTo>
                  <a:pt x="514" y="303"/>
                </a:lnTo>
                <a:lnTo>
                  <a:pt x="514" y="297"/>
                </a:lnTo>
                <a:lnTo>
                  <a:pt x="514" y="68"/>
                </a:lnTo>
                <a:lnTo>
                  <a:pt x="468" y="114"/>
                </a:lnTo>
                <a:lnTo>
                  <a:pt x="464" y="117"/>
                </a:lnTo>
                <a:lnTo>
                  <a:pt x="459" y="119"/>
                </a:lnTo>
                <a:lnTo>
                  <a:pt x="454" y="119"/>
                </a:lnTo>
                <a:lnTo>
                  <a:pt x="449" y="119"/>
                </a:lnTo>
                <a:lnTo>
                  <a:pt x="445" y="117"/>
                </a:lnTo>
                <a:lnTo>
                  <a:pt x="441" y="114"/>
                </a:lnTo>
                <a:lnTo>
                  <a:pt x="437" y="110"/>
                </a:lnTo>
                <a:lnTo>
                  <a:pt x="436" y="105"/>
                </a:lnTo>
                <a:lnTo>
                  <a:pt x="434" y="100"/>
                </a:lnTo>
                <a:lnTo>
                  <a:pt x="436" y="94"/>
                </a:lnTo>
                <a:lnTo>
                  <a:pt x="437" y="89"/>
                </a:lnTo>
                <a:lnTo>
                  <a:pt x="441" y="85"/>
                </a:lnTo>
                <a:lnTo>
                  <a:pt x="519" y="7"/>
                </a:lnTo>
                <a:lnTo>
                  <a:pt x="523" y="4"/>
                </a:lnTo>
                <a:lnTo>
                  <a:pt x="528" y="2"/>
                </a:lnTo>
                <a:lnTo>
                  <a:pt x="53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3" name="Freeform 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0" y="2201643"/>
            <a:ext cx="447036" cy="406647"/>
          </a:xfrm>
          <a:custGeom>
            <a:avLst/>
            <a:gdLst>
              <a:gd name="T0" fmla="*/ 627 w 808"/>
              <a:gd name="T1" fmla="*/ 647 h 735"/>
              <a:gd name="T2" fmla="*/ 646 w 808"/>
              <a:gd name="T3" fmla="*/ 695 h 735"/>
              <a:gd name="T4" fmla="*/ 694 w 808"/>
              <a:gd name="T5" fmla="*/ 676 h 735"/>
              <a:gd name="T6" fmla="*/ 675 w 808"/>
              <a:gd name="T7" fmla="*/ 627 h 735"/>
              <a:gd name="T8" fmla="*/ 304 w 808"/>
              <a:gd name="T9" fmla="*/ 635 h 735"/>
              <a:gd name="T10" fmla="*/ 304 w 808"/>
              <a:gd name="T11" fmla="*/ 688 h 735"/>
              <a:gd name="T12" fmla="*/ 356 w 808"/>
              <a:gd name="T13" fmla="*/ 688 h 735"/>
              <a:gd name="T14" fmla="*/ 356 w 808"/>
              <a:gd name="T15" fmla="*/ 635 h 735"/>
              <a:gd name="T16" fmla="*/ 626 w 808"/>
              <a:gd name="T17" fmla="*/ 588 h 735"/>
              <a:gd name="T18" fmla="*/ 513 w 808"/>
              <a:gd name="T19" fmla="*/ 515 h 735"/>
              <a:gd name="T20" fmla="*/ 513 w 808"/>
              <a:gd name="T21" fmla="*/ 515 h 735"/>
              <a:gd name="T22" fmla="*/ 477 w 808"/>
              <a:gd name="T23" fmla="*/ 515 h 735"/>
              <a:gd name="T24" fmla="*/ 364 w 808"/>
              <a:gd name="T25" fmla="*/ 588 h 735"/>
              <a:gd name="T26" fmla="*/ 638 w 808"/>
              <a:gd name="T27" fmla="*/ 478 h 735"/>
              <a:gd name="T28" fmla="*/ 513 w 808"/>
              <a:gd name="T29" fmla="*/ 405 h 735"/>
              <a:gd name="T30" fmla="*/ 513 w 808"/>
              <a:gd name="T31" fmla="*/ 405 h 735"/>
              <a:gd name="T32" fmla="*/ 477 w 808"/>
              <a:gd name="T33" fmla="*/ 405 h 735"/>
              <a:gd name="T34" fmla="*/ 352 w 808"/>
              <a:gd name="T35" fmla="*/ 478 h 735"/>
              <a:gd name="T36" fmla="*/ 651 w 808"/>
              <a:gd name="T37" fmla="*/ 368 h 735"/>
              <a:gd name="T38" fmla="*/ 513 w 808"/>
              <a:gd name="T39" fmla="*/ 295 h 735"/>
              <a:gd name="T40" fmla="*/ 513 w 808"/>
              <a:gd name="T41" fmla="*/ 295 h 735"/>
              <a:gd name="T42" fmla="*/ 477 w 808"/>
              <a:gd name="T43" fmla="*/ 295 h 735"/>
              <a:gd name="T44" fmla="*/ 341 w 808"/>
              <a:gd name="T45" fmla="*/ 368 h 735"/>
              <a:gd name="T46" fmla="*/ 157 w 808"/>
              <a:gd name="T47" fmla="*/ 148 h 735"/>
              <a:gd name="T48" fmla="*/ 172 w 808"/>
              <a:gd name="T49" fmla="*/ 156 h 735"/>
              <a:gd name="T50" fmla="*/ 790 w 808"/>
              <a:gd name="T51" fmla="*/ 258 h 735"/>
              <a:gd name="T52" fmla="*/ 807 w 808"/>
              <a:gd name="T53" fmla="*/ 270 h 735"/>
              <a:gd name="T54" fmla="*/ 807 w 808"/>
              <a:gd name="T55" fmla="*/ 280 h 735"/>
              <a:gd name="T56" fmla="*/ 728 w 808"/>
              <a:gd name="T57" fmla="*/ 621 h 735"/>
              <a:gd name="T58" fmla="*/ 731 w 808"/>
              <a:gd name="T59" fmla="*/ 685 h 735"/>
              <a:gd name="T60" fmla="*/ 660 w 808"/>
              <a:gd name="T61" fmla="*/ 735 h 735"/>
              <a:gd name="T62" fmla="*/ 591 w 808"/>
              <a:gd name="T63" fmla="*/ 685 h 735"/>
              <a:gd name="T64" fmla="*/ 393 w 808"/>
              <a:gd name="T65" fmla="*/ 625 h 735"/>
              <a:gd name="T66" fmla="*/ 389 w 808"/>
              <a:gd name="T67" fmla="*/ 705 h 735"/>
              <a:gd name="T68" fmla="*/ 307 w 808"/>
              <a:gd name="T69" fmla="*/ 731 h 735"/>
              <a:gd name="T70" fmla="*/ 257 w 808"/>
              <a:gd name="T71" fmla="*/ 661 h 735"/>
              <a:gd name="T72" fmla="*/ 259 w 808"/>
              <a:gd name="T73" fmla="*/ 617 h 735"/>
              <a:gd name="T74" fmla="*/ 18 w 808"/>
              <a:gd name="T75" fmla="*/ 185 h 735"/>
              <a:gd name="T76" fmla="*/ 0 w 808"/>
              <a:gd name="T77" fmla="*/ 172 h 735"/>
              <a:gd name="T78" fmla="*/ 7 w 808"/>
              <a:gd name="T79" fmla="*/ 151 h 735"/>
              <a:gd name="T80" fmla="*/ 537 w 808"/>
              <a:gd name="T81" fmla="*/ 2 h 735"/>
              <a:gd name="T82" fmla="*/ 621 w 808"/>
              <a:gd name="T83" fmla="*/ 83 h 735"/>
              <a:gd name="T84" fmla="*/ 621 w 808"/>
              <a:gd name="T85" fmla="*/ 102 h 735"/>
              <a:gd name="T86" fmla="*/ 537 w 808"/>
              <a:gd name="T87" fmla="*/ 184 h 735"/>
              <a:gd name="T88" fmla="*/ 517 w 808"/>
              <a:gd name="T89" fmla="*/ 177 h 735"/>
              <a:gd name="T90" fmla="*/ 516 w 808"/>
              <a:gd name="T91" fmla="*/ 156 h 735"/>
              <a:gd name="T92" fmla="*/ 343 w 808"/>
              <a:gd name="T93" fmla="*/ 110 h 735"/>
              <a:gd name="T94" fmla="*/ 330 w 808"/>
              <a:gd name="T95" fmla="*/ 92 h 735"/>
              <a:gd name="T96" fmla="*/ 343 w 808"/>
              <a:gd name="T97" fmla="*/ 75 h 735"/>
              <a:gd name="T98" fmla="*/ 516 w 808"/>
              <a:gd name="T99" fmla="*/ 28 h 735"/>
              <a:gd name="T100" fmla="*/ 517 w 808"/>
              <a:gd name="T101" fmla="*/ 8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8" h="735">
                <a:moveTo>
                  <a:pt x="660" y="625"/>
                </a:moveTo>
                <a:lnTo>
                  <a:pt x="646" y="627"/>
                </a:lnTo>
                <a:lnTo>
                  <a:pt x="635" y="635"/>
                </a:lnTo>
                <a:lnTo>
                  <a:pt x="627" y="647"/>
                </a:lnTo>
                <a:lnTo>
                  <a:pt x="623" y="661"/>
                </a:lnTo>
                <a:lnTo>
                  <a:pt x="627" y="676"/>
                </a:lnTo>
                <a:lnTo>
                  <a:pt x="635" y="688"/>
                </a:lnTo>
                <a:lnTo>
                  <a:pt x="646" y="695"/>
                </a:lnTo>
                <a:lnTo>
                  <a:pt x="660" y="698"/>
                </a:lnTo>
                <a:lnTo>
                  <a:pt x="675" y="695"/>
                </a:lnTo>
                <a:lnTo>
                  <a:pt x="686" y="688"/>
                </a:lnTo>
                <a:lnTo>
                  <a:pt x="694" y="676"/>
                </a:lnTo>
                <a:lnTo>
                  <a:pt x="697" y="661"/>
                </a:lnTo>
                <a:lnTo>
                  <a:pt x="694" y="647"/>
                </a:lnTo>
                <a:lnTo>
                  <a:pt x="686" y="635"/>
                </a:lnTo>
                <a:lnTo>
                  <a:pt x="675" y="627"/>
                </a:lnTo>
                <a:lnTo>
                  <a:pt x="660" y="625"/>
                </a:lnTo>
                <a:close/>
                <a:moveTo>
                  <a:pt x="330" y="625"/>
                </a:moveTo>
                <a:lnTo>
                  <a:pt x="316" y="627"/>
                </a:lnTo>
                <a:lnTo>
                  <a:pt x="304" y="635"/>
                </a:lnTo>
                <a:lnTo>
                  <a:pt x="296" y="647"/>
                </a:lnTo>
                <a:lnTo>
                  <a:pt x="293" y="661"/>
                </a:lnTo>
                <a:lnTo>
                  <a:pt x="296" y="676"/>
                </a:lnTo>
                <a:lnTo>
                  <a:pt x="304" y="688"/>
                </a:lnTo>
                <a:lnTo>
                  <a:pt x="316" y="695"/>
                </a:lnTo>
                <a:lnTo>
                  <a:pt x="330" y="698"/>
                </a:lnTo>
                <a:lnTo>
                  <a:pt x="344" y="695"/>
                </a:lnTo>
                <a:lnTo>
                  <a:pt x="356" y="688"/>
                </a:lnTo>
                <a:lnTo>
                  <a:pt x="364" y="676"/>
                </a:lnTo>
                <a:lnTo>
                  <a:pt x="367" y="661"/>
                </a:lnTo>
                <a:lnTo>
                  <a:pt x="364" y="647"/>
                </a:lnTo>
                <a:lnTo>
                  <a:pt x="356" y="635"/>
                </a:lnTo>
                <a:lnTo>
                  <a:pt x="344" y="627"/>
                </a:lnTo>
                <a:lnTo>
                  <a:pt x="330" y="625"/>
                </a:lnTo>
                <a:close/>
                <a:moveTo>
                  <a:pt x="634" y="515"/>
                </a:moveTo>
                <a:lnTo>
                  <a:pt x="626" y="588"/>
                </a:lnTo>
                <a:lnTo>
                  <a:pt x="701" y="588"/>
                </a:lnTo>
                <a:lnTo>
                  <a:pt x="718" y="515"/>
                </a:lnTo>
                <a:lnTo>
                  <a:pt x="634" y="515"/>
                </a:lnTo>
                <a:close/>
                <a:moveTo>
                  <a:pt x="513" y="515"/>
                </a:moveTo>
                <a:lnTo>
                  <a:pt x="513" y="588"/>
                </a:lnTo>
                <a:lnTo>
                  <a:pt x="589" y="588"/>
                </a:lnTo>
                <a:lnTo>
                  <a:pt x="597" y="515"/>
                </a:lnTo>
                <a:lnTo>
                  <a:pt x="513" y="515"/>
                </a:lnTo>
                <a:close/>
                <a:moveTo>
                  <a:pt x="393" y="515"/>
                </a:moveTo>
                <a:lnTo>
                  <a:pt x="402" y="588"/>
                </a:lnTo>
                <a:lnTo>
                  <a:pt x="477" y="588"/>
                </a:lnTo>
                <a:lnTo>
                  <a:pt x="477" y="515"/>
                </a:lnTo>
                <a:lnTo>
                  <a:pt x="393" y="515"/>
                </a:lnTo>
                <a:close/>
                <a:moveTo>
                  <a:pt x="270" y="515"/>
                </a:moveTo>
                <a:lnTo>
                  <a:pt x="289" y="588"/>
                </a:lnTo>
                <a:lnTo>
                  <a:pt x="364" y="588"/>
                </a:lnTo>
                <a:lnTo>
                  <a:pt x="356" y="515"/>
                </a:lnTo>
                <a:lnTo>
                  <a:pt x="270" y="515"/>
                </a:lnTo>
                <a:close/>
                <a:moveTo>
                  <a:pt x="647" y="405"/>
                </a:moveTo>
                <a:lnTo>
                  <a:pt x="638" y="478"/>
                </a:lnTo>
                <a:lnTo>
                  <a:pt x="726" y="478"/>
                </a:lnTo>
                <a:lnTo>
                  <a:pt x="741" y="405"/>
                </a:lnTo>
                <a:lnTo>
                  <a:pt x="647" y="405"/>
                </a:lnTo>
                <a:close/>
                <a:moveTo>
                  <a:pt x="513" y="405"/>
                </a:moveTo>
                <a:lnTo>
                  <a:pt x="513" y="478"/>
                </a:lnTo>
                <a:lnTo>
                  <a:pt x="601" y="478"/>
                </a:lnTo>
                <a:lnTo>
                  <a:pt x="609" y="405"/>
                </a:lnTo>
                <a:lnTo>
                  <a:pt x="513" y="405"/>
                </a:lnTo>
                <a:close/>
                <a:moveTo>
                  <a:pt x="381" y="405"/>
                </a:moveTo>
                <a:lnTo>
                  <a:pt x="389" y="478"/>
                </a:lnTo>
                <a:lnTo>
                  <a:pt x="477" y="478"/>
                </a:lnTo>
                <a:lnTo>
                  <a:pt x="477" y="405"/>
                </a:lnTo>
                <a:lnTo>
                  <a:pt x="381" y="405"/>
                </a:lnTo>
                <a:close/>
                <a:moveTo>
                  <a:pt x="240" y="405"/>
                </a:moveTo>
                <a:lnTo>
                  <a:pt x="259" y="478"/>
                </a:lnTo>
                <a:lnTo>
                  <a:pt x="352" y="478"/>
                </a:lnTo>
                <a:lnTo>
                  <a:pt x="344" y="405"/>
                </a:lnTo>
                <a:lnTo>
                  <a:pt x="240" y="405"/>
                </a:lnTo>
                <a:close/>
                <a:moveTo>
                  <a:pt x="659" y="295"/>
                </a:moveTo>
                <a:lnTo>
                  <a:pt x="651" y="368"/>
                </a:lnTo>
                <a:lnTo>
                  <a:pt x="751" y="368"/>
                </a:lnTo>
                <a:lnTo>
                  <a:pt x="766" y="295"/>
                </a:lnTo>
                <a:lnTo>
                  <a:pt x="659" y="295"/>
                </a:lnTo>
                <a:close/>
                <a:moveTo>
                  <a:pt x="513" y="295"/>
                </a:moveTo>
                <a:lnTo>
                  <a:pt x="513" y="368"/>
                </a:lnTo>
                <a:lnTo>
                  <a:pt x="613" y="368"/>
                </a:lnTo>
                <a:lnTo>
                  <a:pt x="622" y="295"/>
                </a:lnTo>
                <a:lnTo>
                  <a:pt x="513" y="295"/>
                </a:lnTo>
                <a:close/>
                <a:moveTo>
                  <a:pt x="369" y="295"/>
                </a:moveTo>
                <a:lnTo>
                  <a:pt x="377" y="368"/>
                </a:lnTo>
                <a:lnTo>
                  <a:pt x="477" y="368"/>
                </a:lnTo>
                <a:lnTo>
                  <a:pt x="477" y="295"/>
                </a:lnTo>
                <a:lnTo>
                  <a:pt x="369" y="295"/>
                </a:lnTo>
                <a:close/>
                <a:moveTo>
                  <a:pt x="210" y="295"/>
                </a:moveTo>
                <a:lnTo>
                  <a:pt x="229" y="368"/>
                </a:lnTo>
                <a:lnTo>
                  <a:pt x="341" y="368"/>
                </a:lnTo>
                <a:lnTo>
                  <a:pt x="331" y="295"/>
                </a:lnTo>
                <a:lnTo>
                  <a:pt x="210" y="295"/>
                </a:lnTo>
                <a:close/>
                <a:moveTo>
                  <a:pt x="18" y="148"/>
                </a:moveTo>
                <a:lnTo>
                  <a:pt x="157" y="148"/>
                </a:lnTo>
                <a:lnTo>
                  <a:pt x="161" y="148"/>
                </a:lnTo>
                <a:lnTo>
                  <a:pt x="165" y="149"/>
                </a:lnTo>
                <a:lnTo>
                  <a:pt x="169" y="153"/>
                </a:lnTo>
                <a:lnTo>
                  <a:pt x="172" y="156"/>
                </a:lnTo>
                <a:lnTo>
                  <a:pt x="174" y="161"/>
                </a:lnTo>
                <a:lnTo>
                  <a:pt x="174" y="161"/>
                </a:lnTo>
                <a:lnTo>
                  <a:pt x="200" y="258"/>
                </a:lnTo>
                <a:lnTo>
                  <a:pt x="790" y="258"/>
                </a:lnTo>
                <a:lnTo>
                  <a:pt x="795" y="258"/>
                </a:lnTo>
                <a:lnTo>
                  <a:pt x="800" y="261"/>
                </a:lnTo>
                <a:lnTo>
                  <a:pt x="804" y="265"/>
                </a:lnTo>
                <a:lnTo>
                  <a:pt x="807" y="270"/>
                </a:lnTo>
                <a:lnTo>
                  <a:pt x="808" y="276"/>
                </a:lnTo>
                <a:lnTo>
                  <a:pt x="807" y="278"/>
                </a:lnTo>
                <a:lnTo>
                  <a:pt x="807" y="280"/>
                </a:lnTo>
                <a:lnTo>
                  <a:pt x="807" y="280"/>
                </a:lnTo>
                <a:lnTo>
                  <a:pt x="734" y="612"/>
                </a:lnTo>
                <a:lnTo>
                  <a:pt x="734" y="612"/>
                </a:lnTo>
                <a:lnTo>
                  <a:pt x="731" y="616"/>
                </a:lnTo>
                <a:lnTo>
                  <a:pt x="728" y="621"/>
                </a:lnTo>
                <a:lnTo>
                  <a:pt x="723" y="623"/>
                </a:lnTo>
                <a:lnTo>
                  <a:pt x="731" y="642"/>
                </a:lnTo>
                <a:lnTo>
                  <a:pt x="734" y="661"/>
                </a:lnTo>
                <a:lnTo>
                  <a:pt x="731" y="685"/>
                </a:lnTo>
                <a:lnTo>
                  <a:pt x="720" y="705"/>
                </a:lnTo>
                <a:lnTo>
                  <a:pt x="705" y="722"/>
                </a:lnTo>
                <a:lnTo>
                  <a:pt x="684" y="731"/>
                </a:lnTo>
                <a:lnTo>
                  <a:pt x="660" y="735"/>
                </a:lnTo>
                <a:lnTo>
                  <a:pt x="638" y="731"/>
                </a:lnTo>
                <a:lnTo>
                  <a:pt x="617" y="722"/>
                </a:lnTo>
                <a:lnTo>
                  <a:pt x="601" y="705"/>
                </a:lnTo>
                <a:lnTo>
                  <a:pt x="591" y="685"/>
                </a:lnTo>
                <a:lnTo>
                  <a:pt x="587" y="661"/>
                </a:lnTo>
                <a:lnTo>
                  <a:pt x="589" y="642"/>
                </a:lnTo>
                <a:lnTo>
                  <a:pt x="597" y="625"/>
                </a:lnTo>
                <a:lnTo>
                  <a:pt x="393" y="625"/>
                </a:lnTo>
                <a:lnTo>
                  <a:pt x="401" y="642"/>
                </a:lnTo>
                <a:lnTo>
                  <a:pt x="403" y="661"/>
                </a:lnTo>
                <a:lnTo>
                  <a:pt x="400" y="685"/>
                </a:lnTo>
                <a:lnTo>
                  <a:pt x="389" y="705"/>
                </a:lnTo>
                <a:lnTo>
                  <a:pt x="373" y="722"/>
                </a:lnTo>
                <a:lnTo>
                  <a:pt x="354" y="731"/>
                </a:lnTo>
                <a:lnTo>
                  <a:pt x="330" y="735"/>
                </a:lnTo>
                <a:lnTo>
                  <a:pt x="307" y="731"/>
                </a:lnTo>
                <a:lnTo>
                  <a:pt x="287" y="722"/>
                </a:lnTo>
                <a:lnTo>
                  <a:pt x="271" y="705"/>
                </a:lnTo>
                <a:lnTo>
                  <a:pt x="261" y="685"/>
                </a:lnTo>
                <a:lnTo>
                  <a:pt x="257" y="661"/>
                </a:lnTo>
                <a:lnTo>
                  <a:pt x="259" y="642"/>
                </a:lnTo>
                <a:lnTo>
                  <a:pt x="267" y="623"/>
                </a:lnTo>
                <a:lnTo>
                  <a:pt x="263" y="621"/>
                </a:lnTo>
                <a:lnTo>
                  <a:pt x="259" y="617"/>
                </a:lnTo>
                <a:lnTo>
                  <a:pt x="257" y="612"/>
                </a:lnTo>
                <a:lnTo>
                  <a:pt x="257" y="612"/>
                </a:lnTo>
                <a:lnTo>
                  <a:pt x="143" y="185"/>
                </a:lnTo>
                <a:lnTo>
                  <a:pt x="18" y="185"/>
                </a:lnTo>
                <a:lnTo>
                  <a:pt x="12" y="184"/>
                </a:lnTo>
                <a:lnTo>
                  <a:pt x="7" y="181"/>
                </a:lnTo>
                <a:lnTo>
                  <a:pt x="3" y="177"/>
                </a:lnTo>
                <a:lnTo>
                  <a:pt x="0" y="172"/>
                </a:lnTo>
                <a:lnTo>
                  <a:pt x="0" y="166"/>
                </a:lnTo>
                <a:lnTo>
                  <a:pt x="0" y="160"/>
                </a:lnTo>
                <a:lnTo>
                  <a:pt x="3" y="155"/>
                </a:lnTo>
                <a:lnTo>
                  <a:pt x="7" y="151"/>
                </a:lnTo>
                <a:lnTo>
                  <a:pt x="12" y="148"/>
                </a:lnTo>
                <a:lnTo>
                  <a:pt x="18" y="148"/>
                </a:lnTo>
                <a:close/>
                <a:moveTo>
                  <a:pt x="532" y="0"/>
                </a:moveTo>
                <a:lnTo>
                  <a:pt x="537" y="2"/>
                </a:lnTo>
                <a:lnTo>
                  <a:pt x="541" y="3"/>
                </a:lnTo>
                <a:lnTo>
                  <a:pt x="545" y="5"/>
                </a:lnTo>
                <a:lnTo>
                  <a:pt x="618" y="80"/>
                </a:lnTo>
                <a:lnTo>
                  <a:pt x="621" y="83"/>
                </a:lnTo>
                <a:lnTo>
                  <a:pt x="623" y="88"/>
                </a:lnTo>
                <a:lnTo>
                  <a:pt x="623" y="92"/>
                </a:lnTo>
                <a:lnTo>
                  <a:pt x="623" y="97"/>
                </a:lnTo>
                <a:lnTo>
                  <a:pt x="621" y="102"/>
                </a:lnTo>
                <a:lnTo>
                  <a:pt x="618" y="105"/>
                </a:lnTo>
                <a:lnTo>
                  <a:pt x="545" y="178"/>
                </a:lnTo>
                <a:lnTo>
                  <a:pt x="541" y="182"/>
                </a:lnTo>
                <a:lnTo>
                  <a:pt x="537" y="184"/>
                </a:lnTo>
                <a:lnTo>
                  <a:pt x="532" y="185"/>
                </a:lnTo>
                <a:lnTo>
                  <a:pt x="527" y="184"/>
                </a:lnTo>
                <a:lnTo>
                  <a:pt x="521" y="181"/>
                </a:lnTo>
                <a:lnTo>
                  <a:pt x="517" y="177"/>
                </a:lnTo>
                <a:lnTo>
                  <a:pt x="515" y="172"/>
                </a:lnTo>
                <a:lnTo>
                  <a:pt x="513" y="166"/>
                </a:lnTo>
                <a:lnTo>
                  <a:pt x="515" y="161"/>
                </a:lnTo>
                <a:lnTo>
                  <a:pt x="516" y="156"/>
                </a:lnTo>
                <a:lnTo>
                  <a:pt x="519" y="153"/>
                </a:lnTo>
                <a:lnTo>
                  <a:pt x="561" y="110"/>
                </a:lnTo>
                <a:lnTo>
                  <a:pt x="348" y="110"/>
                </a:lnTo>
                <a:lnTo>
                  <a:pt x="343" y="110"/>
                </a:lnTo>
                <a:lnTo>
                  <a:pt x="338" y="108"/>
                </a:lnTo>
                <a:lnTo>
                  <a:pt x="334" y="104"/>
                </a:lnTo>
                <a:lnTo>
                  <a:pt x="331" y="98"/>
                </a:lnTo>
                <a:lnTo>
                  <a:pt x="330" y="92"/>
                </a:lnTo>
                <a:lnTo>
                  <a:pt x="331" y="87"/>
                </a:lnTo>
                <a:lnTo>
                  <a:pt x="334" y="81"/>
                </a:lnTo>
                <a:lnTo>
                  <a:pt x="338" y="77"/>
                </a:lnTo>
                <a:lnTo>
                  <a:pt x="343" y="75"/>
                </a:lnTo>
                <a:lnTo>
                  <a:pt x="348" y="74"/>
                </a:lnTo>
                <a:lnTo>
                  <a:pt x="561" y="74"/>
                </a:lnTo>
                <a:lnTo>
                  <a:pt x="519" y="32"/>
                </a:lnTo>
                <a:lnTo>
                  <a:pt x="516" y="28"/>
                </a:lnTo>
                <a:lnTo>
                  <a:pt x="515" y="24"/>
                </a:lnTo>
                <a:lnTo>
                  <a:pt x="513" y="19"/>
                </a:lnTo>
                <a:lnTo>
                  <a:pt x="515" y="13"/>
                </a:lnTo>
                <a:lnTo>
                  <a:pt x="517" y="8"/>
                </a:lnTo>
                <a:lnTo>
                  <a:pt x="521" y="4"/>
                </a:lnTo>
                <a:lnTo>
                  <a:pt x="527" y="2"/>
                </a:lnTo>
                <a:lnTo>
                  <a:pt x="53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4" name="Freeform 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77091" y="2201643"/>
            <a:ext cx="447036" cy="406647"/>
          </a:xfrm>
          <a:custGeom>
            <a:avLst/>
            <a:gdLst>
              <a:gd name="T0" fmla="*/ 627 w 808"/>
              <a:gd name="T1" fmla="*/ 647 h 735"/>
              <a:gd name="T2" fmla="*/ 647 w 808"/>
              <a:gd name="T3" fmla="*/ 695 h 735"/>
              <a:gd name="T4" fmla="*/ 694 w 808"/>
              <a:gd name="T5" fmla="*/ 676 h 735"/>
              <a:gd name="T6" fmla="*/ 675 w 808"/>
              <a:gd name="T7" fmla="*/ 627 h 735"/>
              <a:gd name="T8" fmla="*/ 304 w 808"/>
              <a:gd name="T9" fmla="*/ 635 h 735"/>
              <a:gd name="T10" fmla="*/ 304 w 808"/>
              <a:gd name="T11" fmla="*/ 688 h 735"/>
              <a:gd name="T12" fmla="*/ 356 w 808"/>
              <a:gd name="T13" fmla="*/ 688 h 735"/>
              <a:gd name="T14" fmla="*/ 356 w 808"/>
              <a:gd name="T15" fmla="*/ 635 h 735"/>
              <a:gd name="T16" fmla="*/ 626 w 808"/>
              <a:gd name="T17" fmla="*/ 588 h 735"/>
              <a:gd name="T18" fmla="*/ 513 w 808"/>
              <a:gd name="T19" fmla="*/ 515 h 735"/>
              <a:gd name="T20" fmla="*/ 513 w 808"/>
              <a:gd name="T21" fmla="*/ 515 h 735"/>
              <a:gd name="T22" fmla="*/ 477 w 808"/>
              <a:gd name="T23" fmla="*/ 515 h 735"/>
              <a:gd name="T24" fmla="*/ 364 w 808"/>
              <a:gd name="T25" fmla="*/ 588 h 735"/>
              <a:gd name="T26" fmla="*/ 638 w 808"/>
              <a:gd name="T27" fmla="*/ 478 h 735"/>
              <a:gd name="T28" fmla="*/ 513 w 808"/>
              <a:gd name="T29" fmla="*/ 405 h 735"/>
              <a:gd name="T30" fmla="*/ 513 w 808"/>
              <a:gd name="T31" fmla="*/ 405 h 735"/>
              <a:gd name="T32" fmla="*/ 477 w 808"/>
              <a:gd name="T33" fmla="*/ 405 h 735"/>
              <a:gd name="T34" fmla="*/ 352 w 808"/>
              <a:gd name="T35" fmla="*/ 478 h 735"/>
              <a:gd name="T36" fmla="*/ 651 w 808"/>
              <a:gd name="T37" fmla="*/ 368 h 735"/>
              <a:gd name="T38" fmla="*/ 513 w 808"/>
              <a:gd name="T39" fmla="*/ 295 h 735"/>
              <a:gd name="T40" fmla="*/ 513 w 808"/>
              <a:gd name="T41" fmla="*/ 295 h 735"/>
              <a:gd name="T42" fmla="*/ 477 w 808"/>
              <a:gd name="T43" fmla="*/ 295 h 735"/>
              <a:gd name="T44" fmla="*/ 341 w 808"/>
              <a:gd name="T45" fmla="*/ 368 h 735"/>
              <a:gd name="T46" fmla="*/ 157 w 808"/>
              <a:gd name="T47" fmla="*/ 148 h 735"/>
              <a:gd name="T48" fmla="*/ 172 w 808"/>
              <a:gd name="T49" fmla="*/ 156 h 735"/>
              <a:gd name="T50" fmla="*/ 790 w 808"/>
              <a:gd name="T51" fmla="*/ 258 h 735"/>
              <a:gd name="T52" fmla="*/ 807 w 808"/>
              <a:gd name="T53" fmla="*/ 270 h 735"/>
              <a:gd name="T54" fmla="*/ 807 w 808"/>
              <a:gd name="T55" fmla="*/ 280 h 735"/>
              <a:gd name="T56" fmla="*/ 728 w 808"/>
              <a:gd name="T57" fmla="*/ 621 h 735"/>
              <a:gd name="T58" fmla="*/ 731 w 808"/>
              <a:gd name="T59" fmla="*/ 685 h 735"/>
              <a:gd name="T60" fmla="*/ 660 w 808"/>
              <a:gd name="T61" fmla="*/ 735 h 735"/>
              <a:gd name="T62" fmla="*/ 591 w 808"/>
              <a:gd name="T63" fmla="*/ 685 h 735"/>
              <a:gd name="T64" fmla="*/ 393 w 808"/>
              <a:gd name="T65" fmla="*/ 625 h 735"/>
              <a:gd name="T66" fmla="*/ 389 w 808"/>
              <a:gd name="T67" fmla="*/ 705 h 735"/>
              <a:gd name="T68" fmla="*/ 307 w 808"/>
              <a:gd name="T69" fmla="*/ 731 h 735"/>
              <a:gd name="T70" fmla="*/ 257 w 808"/>
              <a:gd name="T71" fmla="*/ 661 h 735"/>
              <a:gd name="T72" fmla="*/ 259 w 808"/>
              <a:gd name="T73" fmla="*/ 617 h 735"/>
              <a:gd name="T74" fmla="*/ 18 w 808"/>
              <a:gd name="T75" fmla="*/ 185 h 735"/>
              <a:gd name="T76" fmla="*/ 0 w 808"/>
              <a:gd name="T77" fmla="*/ 172 h 735"/>
              <a:gd name="T78" fmla="*/ 7 w 808"/>
              <a:gd name="T79" fmla="*/ 151 h 735"/>
              <a:gd name="T80" fmla="*/ 428 w 808"/>
              <a:gd name="T81" fmla="*/ 2 h 735"/>
              <a:gd name="T82" fmla="*/ 440 w 808"/>
              <a:gd name="T83" fmla="*/ 19 h 735"/>
              <a:gd name="T84" fmla="*/ 393 w 808"/>
              <a:gd name="T85" fmla="*/ 74 h 735"/>
              <a:gd name="T86" fmla="*/ 621 w 808"/>
              <a:gd name="T87" fmla="*/ 81 h 735"/>
              <a:gd name="T88" fmla="*/ 621 w 808"/>
              <a:gd name="T89" fmla="*/ 104 h 735"/>
              <a:gd name="T90" fmla="*/ 393 w 808"/>
              <a:gd name="T91" fmla="*/ 110 h 735"/>
              <a:gd name="T92" fmla="*/ 440 w 808"/>
              <a:gd name="T93" fmla="*/ 166 h 735"/>
              <a:gd name="T94" fmla="*/ 428 w 808"/>
              <a:gd name="T95" fmla="*/ 184 h 735"/>
              <a:gd name="T96" fmla="*/ 409 w 808"/>
              <a:gd name="T97" fmla="*/ 178 h 735"/>
              <a:gd name="T98" fmla="*/ 330 w 808"/>
              <a:gd name="T99" fmla="*/ 92 h 735"/>
              <a:gd name="T100" fmla="*/ 409 w 808"/>
              <a:gd name="T101" fmla="*/ 5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8" h="735">
                <a:moveTo>
                  <a:pt x="660" y="625"/>
                </a:moveTo>
                <a:lnTo>
                  <a:pt x="647" y="627"/>
                </a:lnTo>
                <a:lnTo>
                  <a:pt x="635" y="635"/>
                </a:lnTo>
                <a:lnTo>
                  <a:pt x="627" y="647"/>
                </a:lnTo>
                <a:lnTo>
                  <a:pt x="623" y="661"/>
                </a:lnTo>
                <a:lnTo>
                  <a:pt x="627" y="676"/>
                </a:lnTo>
                <a:lnTo>
                  <a:pt x="635" y="688"/>
                </a:lnTo>
                <a:lnTo>
                  <a:pt x="647" y="695"/>
                </a:lnTo>
                <a:lnTo>
                  <a:pt x="660" y="698"/>
                </a:lnTo>
                <a:lnTo>
                  <a:pt x="675" y="695"/>
                </a:lnTo>
                <a:lnTo>
                  <a:pt x="686" y="688"/>
                </a:lnTo>
                <a:lnTo>
                  <a:pt x="694" y="676"/>
                </a:lnTo>
                <a:lnTo>
                  <a:pt x="698" y="661"/>
                </a:lnTo>
                <a:lnTo>
                  <a:pt x="694" y="647"/>
                </a:lnTo>
                <a:lnTo>
                  <a:pt x="686" y="635"/>
                </a:lnTo>
                <a:lnTo>
                  <a:pt x="675" y="627"/>
                </a:lnTo>
                <a:lnTo>
                  <a:pt x="660" y="625"/>
                </a:lnTo>
                <a:close/>
                <a:moveTo>
                  <a:pt x="330" y="625"/>
                </a:moveTo>
                <a:lnTo>
                  <a:pt x="316" y="627"/>
                </a:lnTo>
                <a:lnTo>
                  <a:pt x="304" y="635"/>
                </a:lnTo>
                <a:lnTo>
                  <a:pt x="296" y="647"/>
                </a:lnTo>
                <a:lnTo>
                  <a:pt x="293" y="661"/>
                </a:lnTo>
                <a:lnTo>
                  <a:pt x="296" y="676"/>
                </a:lnTo>
                <a:lnTo>
                  <a:pt x="304" y="688"/>
                </a:lnTo>
                <a:lnTo>
                  <a:pt x="316" y="695"/>
                </a:lnTo>
                <a:lnTo>
                  <a:pt x="330" y="698"/>
                </a:lnTo>
                <a:lnTo>
                  <a:pt x="344" y="695"/>
                </a:lnTo>
                <a:lnTo>
                  <a:pt x="356" y="688"/>
                </a:lnTo>
                <a:lnTo>
                  <a:pt x="364" y="676"/>
                </a:lnTo>
                <a:lnTo>
                  <a:pt x="367" y="661"/>
                </a:lnTo>
                <a:lnTo>
                  <a:pt x="364" y="647"/>
                </a:lnTo>
                <a:lnTo>
                  <a:pt x="356" y="635"/>
                </a:lnTo>
                <a:lnTo>
                  <a:pt x="344" y="627"/>
                </a:lnTo>
                <a:lnTo>
                  <a:pt x="330" y="625"/>
                </a:lnTo>
                <a:close/>
                <a:moveTo>
                  <a:pt x="634" y="515"/>
                </a:moveTo>
                <a:lnTo>
                  <a:pt x="626" y="588"/>
                </a:lnTo>
                <a:lnTo>
                  <a:pt x="701" y="588"/>
                </a:lnTo>
                <a:lnTo>
                  <a:pt x="718" y="515"/>
                </a:lnTo>
                <a:lnTo>
                  <a:pt x="634" y="515"/>
                </a:lnTo>
                <a:close/>
                <a:moveTo>
                  <a:pt x="513" y="515"/>
                </a:moveTo>
                <a:lnTo>
                  <a:pt x="513" y="588"/>
                </a:lnTo>
                <a:lnTo>
                  <a:pt x="589" y="588"/>
                </a:lnTo>
                <a:lnTo>
                  <a:pt x="597" y="515"/>
                </a:lnTo>
                <a:lnTo>
                  <a:pt x="513" y="515"/>
                </a:lnTo>
                <a:close/>
                <a:moveTo>
                  <a:pt x="393" y="515"/>
                </a:moveTo>
                <a:lnTo>
                  <a:pt x="402" y="588"/>
                </a:lnTo>
                <a:lnTo>
                  <a:pt x="477" y="588"/>
                </a:lnTo>
                <a:lnTo>
                  <a:pt x="477" y="515"/>
                </a:lnTo>
                <a:lnTo>
                  <a:pt x="393" y="515"/>
                </a:lnTo>
                <a:close/>
                <a:moveTo>
                  <a:pt x="270" y="515"/>
                </a:moveTo>
                <a:lnTo>
                  <a:pt x="289" y="588"/>
                </a:lnTo>
                <a:lnTo>
                  <a:pt x="364" y="588"/>
                </a:lnTo>
                <a:lnTo>
                  <a:pt x="356" y="515"/>
                </a:lnTo>
                <a:lnTo>
                  <a:pt x="270" y="515"/>
                </a:lnTo>
                <a:close/>
                <a:moveTo>
                  <a:pt x="647" y="405"/>
                </a:moveTo>
                <a:lnTo>
                  <a:pt x="638" y="478"/>
                </a:lnTo>
                <a:lnTo>
                  <a:pt x="726" y="478"/>
                </a:lnTo>
                <a:lnTo>
                  <a:pt x="741" y="405"/>
                </a:lnTo>
                <a:lnTo>
                  <a:pt x="647" y="405"/>
                </a:lnTo>
                <a:close/>
                <a:moveTo>
                  <a:pt x="513" y="405"/>
                </a:moveTo>
                <a:lnTo>
                  <a:pt x="513" y="478"/>
                </a:lnTo>
                <a:lnTo>
                  <a:pt x="601" y="478"/>
                </a:lnTo>
                <a:lnTo>
                  <a:pt x="609" y="405"/>
                </a:lnTo>
                <a:lnTo>
                  <a:pt x="513" y="405"/>
                </a:lnTo>
                <a:close/>
                <a:moveTo>
                  <a:pt x="381" y="405"/>
                </a:moveTo>
                <a:lnTo>
                  <a:pt x="389" y="478"/>
                </a:lnTo>
                <a:lnTo>
                  <a:pt x="477" y="478"/>
                </a:lnTo>
                <a:lnTo>
                  <a:pt x="477" y="405"/>
                </a:lnTo>
                <a:lnTo>
                  <a:pt x="381" y="405"/>
                </a:lnTo>
                <a:close/>
                <a:moveTo>
                  <a:pt x="240" y="405"/>
                </a:moveTo>
                <a:lnTo>
                  <a:pt x="259" y="478"/>
                </a:lnTo>
                <a:lnTo>
                  <a:pt x="352" y="478"/>
                </a:lnTo>
                <a:lnTo>
                  <a:pt x="344" y="405"/>
                </a:lnTo>
                <a:lnTo>
                  <a:pt x="240" y="405"/>
                </a:lnTo>
                <a:close/>
                <a:moveTo>
                  <a:pt x="659" y="295"/>
                </a:moveTo>
                <a:lnTo>
                  <a:pt x="651" y="368"/>
                </a:lnTo>
                <a:lnTo>
                  <a:pt x="751" y="368"/>
                </a:lnTo>
                <a:lnTo>
                  <a:pt x="766" y="295"/>
                </a:lnTo>
                <a:lnTo>
                  <a:pt x="659" y="295"/>
                </a:lnTo>
                <a:close/>
                <a:moveTo>
                  <a:pt x="513" y="295"/>
                </a:moveTo>
                <a:lnTo>
                  <a:pt x="513" y="368"/>
                </a:lnTo>
                <a:lnTo>
                  <a:pt x="614" y="368"/>
                </a:lnTo>
                <a:lnTo>
                  <a:pt x="622" y="295"/>
                </a:lnTo>
                <a:lnTo>
                  <a:pt x="513" y="295"/>
                </a:lnTo>
                <a:close/>
                <a:moveTo>
                  <a:pt x="369" y="295"/>
                </a:moveTo>
                <a:lnTo>
                  <a:pt x="377" y="368"/>
                </a:lnTo>
                <a:lnTo>
                  <a:pt x="477" y="368"/>
                </a:lnTo>
                <a:lnTo>
                  <a:pt x="477" y="295"/>
                </a:lnTo>
                <a:lnTo>
                  <a:pt x="369" y="295"/>
                </a:lnTo>
                <a:close/>
                <a:moveTo>
                  <a:pt x="211" y="295"/>
                </a:moveTo>
                <a:lnTo>
                  <a:pt x="231" y="368"/>
                </a:lnTo>
                <a:lnTo>
                  <a:pt x="341" y="368"/>
                </a:lnTo>
                <a:lnTo>
                  <a:pt x="331" y="295"/>
                </a:lnTo>
                <a:lnTo>
                  <a:pt x="211" y="295"/>
                </a:lnTo>
                <a:close/>
                <a:moveTo>
                  <a:pt x="18" y="148"/>
                </a:moveTo>
                <a:lnTo>
                  <a:pt x="157" y="148"/>
                </a:lnTo>
                <a:lnTo>
                  <a:pt x="161" y="148"/>
                </a:lnTo>
                <a:lnTo>
                  <a:pt x="166" y="149"/>
                </a:lnTo>
                <a:lnTo>
                  <a:pt x="169" y="153"/>
                </a:lnTo>
                <a:lnTo>
                  <a:pt x="172" y="156"/>
                </a:lnTo>
                <a:lnTo>
                  <a:pt x="174" y="161"/>
                </a:lnTo>
                <a:lnTo>
                  <a:pt x="174" y="161"/>
                </a:lnTo>
                <a:lnTo>
                  <a:pt x="200" y="258"/>
                </a:lnTo>
                <a:lnTo>
                  <a:pt x="790" y="258"/>
                </a:lnTo>
                <a:lnTo>
                  <a:pt x="795" y="258"/>
                </a:lnTo>
                <a:lnTo>
                  <a:pt x="800" y="261"/>
                </a:lnTo>
                <a:lnTo>
                  <a:pt x="804" y="265"/>
                </a:lnTo>
                <a:lnTo>
                  <a:pt x="807" y="270"/>
                </a:lnTo>
                <a:lnTo>
                  <a:pt x="808" y="276"/>
                </a:lnTo>
                <a:lnTo>
                  <a:pt x="807" y="278"/>
                </a:lnTo>
                <a:lnTo>
                  <a:pt x="807" y="280"/>
                </a:lnTo>
                <a:lnTo>
                  <a:pt x="807" y="280"/>
                </a:lnTo>
                <a:lnTo>
                  <a:pt x="734" y="612"/>
                </a:lnTo>
                <a:lnTo>
                  <a:pt x="734" y="612"/>
                </a:lnTo>
                <a:lnTo>
                  <a:pt x="731" y="616"/>
                </a:lnTo>
                <a:lnTo>
                  <a:pt x="728" y="621"/>
                </a:lnTo>
                <a:lnTo>
                  <a:pt x="723" y="623"/>
                </a:lnTo>
                <a:lnTo>
                  <a:pt x="731" y="642"/>
                </a:lnTo>
                <a:lnTo>
                  <a:pt x="735" y="661"/>
                </a:lnTo>
                <a:lnTo>
                  <a:pt x="731" y="685"/>
                </a:lnTo>
                <a:lnTo>
                  <a:pt x="720" y="705"/>
                </a:lnTo>
                <a:lnTo>
                  <a:pt x="705" y="722"/>
                </a:lnTo>
                <a:lnTo>
                  <a:pt x="684" y="731"/>
                </a:lnTo>
                <a:lnTo>
                  <a:pt x="660" y="735"/>
                </a:lnTo>
                <a:lnTo>
                  <a:pt x="638" y="731"/>
                </a:lnTo>
                <a:lnTo>
                  <a:pt x="617" y="722"/>
                </a:lnTo>
                <a:lnTo>
                  <a:pt x="601" y="705"/>
                </a:lnTo>
                <a:lnTo>
                  <a:pt x="591" y="685"/>
                </a:lnTo>
                <a:lnTo>
                  <a:pt x="587" y="661"/>
                </a:lnTo>
                <a:lnTo>
                  <a:pt x="589" y="642"/>
                </a:lnTo>
                <a:lnTo>
                  <a:pt x="597" y="625"/>
                </a:lnTo>
                <a:lnTo>
                  <a:pt x="393" y="625"/>
                </a:lnTo>
                <a:lnTo>
                  <a:pt x="401" y="642"/>
                </a:lnTo>
                <a:lnTo>
                  <a:pt x="403" y="661"/>
                </a:lnTo>
                <a:lnTo>
                  <a:pt x="400" y="685"/>
                </a:lnTo>
                <a:lnTo>
                  <a:pt x="389" y="705"/>
                </a:lnTo>
                <a:lnTo>
                  <a:pt x="373" y="722"/>
                </a:lnTo>
                <a:lnTo>
                  <a:pt x="354" y="731"/>
                </a:lnTo>
                <a:lnTo>
                  <a:pt x="330" y="735"/>
                </a:lnTo>
                <a:lnTo>
                  <a:pt x="307" y="731"/>
                </a:lnTo>
                <a:lnTo>
                  <a:pt x="287" y="722"/>
                </a:lnTo>
                <a:lnTo>
                  <a:pt x="271" y="705"/>
                </a:lnTo>
                <a:lnTo>
                  <a:pt x="261" y="685"/>
                </a:lnTo>
                <a:lnTo>
                  <a:pt x="257" y="661"/>
                </a:lnTo>
                <a:lnTo>
                  <a:pt x="259" y="642"/>
                </a:lnTo>
                <a:lnTo>
                  <a:pt x="267" y="623"/>
                </a:lnTo>
                <a:lnTo>
                  <a:pt x="263" y="621"/>
                </a:lnTo>
                <a:lnTo>
                  <a:pt x="259" y="617"/>
                </a:lnTo>
                <a:lnTo>
                  <a:pt x="258" y="612"/>
                </a:lnTo>
                <a:lnTo>
                  <a:pt x="258" y="612"/>
                </a:lnTo>
                <a:lnTo>
                  <a:pt x="143" y="185"/>
                </a:lnTo>
                <a:lnTo>
                  <a:pt x="18" y="185"/>
                </a:lnTo>
                <a:lnTo>
                  <a:pt x="12" y="184"/>
                </a:lnTo>
                <a:lnTo>
                  <a:pt x="7" y="181"/>
                </a:lnTo>
                <a:lnTo>
                  <a:pt x="3" y="177"/>
                </a:lnTo>
                <a:lnTo>
                  <a:pt x="0" y="172"/>
                </a:lnTo>
                <a:lnTo>
                  <a:pt x="0" y="166"/>
                </a:lnTo>
                <a:lnTo>
                  <a:pt x="0" y="160"/>
                </a:lnTo>
                <a:lnTo>
                  <a:pt x="3" y="155"/>
                </a:lnTo>
                <a:lnTo>
                  <a:pt x="7" y="151"/>
                </a:lnTo>
                <a:lnTo>
                  <a:pt x="12" y="148"/>
                </a:lnTo>
                <a:lnTo>
                  <a:pt x="18" y="148"/>
                </a:lnTo>
                <a:close/>
                <a:moveTo>
                  <a:pt x="422" y="0"/>
                </a:moveTo>
                <a:lnTo>
                  <a:pt x="428" y="2"/>
                </a:lnTo>
                <a:lnTo>
                  <a:pt x="432" y="4"/>
                </a:lnTo>
                <a:lnTo>
                  <a:pt x="436" y="8"/>
                </a:lnTo>
                <a:lnTo>
                  <a:pt x="439" y="13"/>
                </a:lnTo>
                <a:lnTo>
                  <a:pt x="440" y="19"/>
                </a:lnTo>
                <a:lnTo>
                  <a:pt x="440" y="24"/>
                </a:lnTo>
                <a:lnTo>
                  <a:pt x="437" y="28"/>
                </a:lnTo>
                <a:lnTo>
                  <a:pt x="435" y="32"/>
                </a:lnTo>
                <a:lnTo>
                  <a:pt x="393" y="74"/>
                </a:lnTo>
                <a:lnTo>
                  <a:pt x="605" y="74"/>
                </a:lnTo>
                <a:lnTo>
                  <a:pt x="612" y="75"/>
                </a:lnTo>
                <a:lnTo>
                  <a:pt x="617" y="77"/>
                </a:lnTo>
                <a:lnTo>
                  <a:pt x="621" y="81"/>
                </a:lnTo>
                <a:lnTo>
                  <a:pt x="623" y="87"/>
                </a:lnTo>
                <a:lnTo>
                  <a:pt x="623" y="92"/>
                </a:lnTo>
                <a:lnTo>
                  <a:pt x="623" y="98"/>
                </a:lnTo>
                <a:lnTo>
                  <a:pt x="621" y="104"/>
                </a:lnTo>
                <a:lnTo>
                  <a:pt x="617" y="108"/>
                </a:lnTo>
                <a:lnTo>
                  <a:pt x="612" y="110"/>
                </a:lnTo>
                <a:lnTo>
                  <a:pt x="605" y="110"/>
                </a:lnTo>
                <a:lnTo>
                  <a:pt x="393" y="110"/>
                </a:lnTo>
                <a:lnTo>
                  <a:pt x="435" y="153"/>
                </a:lnTo>
                <a:lnTo>
                  <a:pt x="437" y="156"/>
                </a:lnTo>
                <a:lnTo>
                  <a:pt x="440" y="161"/>
                </a:lnTo>
                <a:lnTo>
                  <a:pt x="440" y="166"/>
                </a:lnTo>
                <a:lnTo>
                  <a:pt x="439" y="172"/>
                </a:lnTo>
                <a:lnTo>
                  <a:pt x="436" y="177"/>
                </a:lnTo>
                <a:lnTo>
                  <a:pt x="432" y="181"/>
                </a:lnTo>
                <a:lnTo>
                  <a:pt x="428" y="184"/>
                </a:lnTo>
                <a:lnTo>
                  <a:pt x="422" y="185"/>
                </a:lnTo>
                <a:lnTo>
                  <a:pt x="417" y="184"/>
                </a:lnTo>
                <a:lnTo>
                  <a:pt x="413" y="182"/>
                </a:lnTo>
                <a:lnTo>
                  <a:pt x="409" y="178"/>
                </a:lnTo>
                <a:lnTo>
                  <a:pt x="335" y="105"/>
                </a:lnTo>
                <a:lnTo>
                  <a:pt x="333" y="102"/>
                </a:lnTo>
                <a:lnTo>
                  <a:pt x="331" y="97"/>
                </a:lnTo>
                <a:lnTo>
                  <a:pt x="330" y="92"/>
                </a:lnTo>
                <a:lnTo>
                  <a:pt x="331" y="88"/>
                </a:lnTo>
                <a:lnTo>
                  <a:pt x="333" y="83"/>
                </a:lnTo>
                <a:lnTo>
                  <a:pt x="335" y="80"/>
                </a:lnTo>
                <a:lnTo>
                  <a:pt x="409" y="5"/>
                </a:lnTo>
                <a:lnTo>
                  <a:pt x="413" y="3"/>
                </a:lnTo>
                <a:lnTo>
                  <a:pt x="417" y="2"/>
                </a:lnTo>
                <a:lnTo>
                  <a:pt x="42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5" name="Freeform 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39781" y="2201643"/>
            <a:ext cx="447036" cy="406647"/>
          </a:xfrm>
          <a:custGeom>
            <a:avLst/>
            <a:gdLst>
              <a:gd name="T0" fmla="*/ 627 w 808"/>
              <a:gd name="T1" fmla="*/ 647 h 735"/>
              <a:gd name="T2" fmla="*/ 647 w 808"/>
              <a:gd name="T3" fmla="*/ 695 h 735"/>
              <a:gd name="T4" fmla="*/ 694 w 808"/>
              <a:gd name="T5" fmla="*/ 676 h 735"/>
              <a:gd name="T6" fmla="*/ 675 w 808"/>
              <a:gd name="T7" fmla="*/ 627 h 735"/>
              <a:gd name="T8" fmla="*/ 304 w 808"/>
              <a:gd name="T9" fmla="*/ 635 h 735"/>
              <a:gd name="T10" fmla="*/ 304 w 808"/>
              <a:gd name="T11" fmla="*/ 688 h 735"/>
              <a:gd name="T12" fmla="*/ 356 w 808"/>
              <a:gd name="T13" fmla="*/ 688 h 735"/>
              <a:gd name="T14" fmla="*/ 356 w 808"/>
              <a:gd name="T15" fmla="*/ 635 h 735"/>
              <a:gd name="T16" fmla="*/ 626 w 808"/>
              <a:gd name="T17" fmla="*/ 588 h 735"/>
              <a:gd name="T18" fmla="*/ 513 w 808"/>
              <a:gd name="T19" fmla="*/ 515 h 735"/>
              <a:gd name="T20" fmla="*/ 513 w 808"/>
              <a:gd name="T21" fmla="*/ 515 h 735"/>
              <a:gd name="T22" fmla="*/ 477 w 808"/>
              <a:gd name="T23" fmla="*/ 515 h 735"/>
              <a:gd name="T24" fmla="*/ 364 w 808"/>
              <a:gd name="T25" fmla="*/ 588 h 735"/>
              <a:gd name="T26" fmla="*/ 638 w 808"/>
              <a:gd name="T27" fmla="*/ 478 h 735"/>
              <a:gd name="T28" fmla="*/ 513 w 808"/>
              <a:gd name="T29" fmla="*/ 405 h 735"/>
              <a:gd name="T30" fmla="*/ 513 w 808"/>
              <a:gd name="T31" fmla="*/ 405 h 735"/>
              <a:gd name="T32" fmla="*/ 477 w 808"/>
              <a:gd name="T33" fmla="*/ 405 h 735"/>
              <a:gd name="T34" fmla="*/ 352 w 808"/>
              <a:gd name="T35" fmla="*/ 478 h 735"/>
              <a:gd name="T36" fmla="*/ 651 w 808"/>
              <a:gd name="T37" fmla="*/ 368 h 735"/>
              <a:gd name="T38" fmla="*/ 513 w 808"/>
              <a:gd name="T39" fmla="*/ 295 h 735"/>
              <a:gd name="T40" fmla="*/ 513 w 808"/>
              <a:gd name="T41" fmla="*/ 295 h 735"/>
              <a:gd name="T42" fmla="*/ 477 w 808"/>
              <a:gd name="T43" fmla="*/ 295 h 735"/>
              <a:gd name="T44" fmla="*/ 341 w 808"/>
              <a:gd name="T45" fmla="*/ 368 h 735"/>
              <a:gd name="T46" fmla="*/ 157 w 808"/>
              <a:gd name="T47" fmla="*/ 148 h 735"/>
              <a:gd name="T48" fmla="*/ 173 w 808"/>
              <a:gd name="T49" fmla="*/ 156 h 735"/>
              <a:gd name="T50" fmla="*/ 790 w 808"/>
              <a:gd name="T51" fmla="*/ 258 h 735"/>
              <a:gd name="T52" fmla="*/ 807 w 808"/>
              <a:gd name="T53" fmla="*/ 270 h 735"/>
              <a:gd name="T54" fmla="*/ 807 w 808"/>
              <a:gd name="T55" fmla="*/ 280 h 735"/>
              <a:gd name="T56" fmla="*/ 728 w 808"/>
              <a:gd name="T57" fmla="*/ 621 h 735"/>
              <a:gd name="T58" fmla="*/ 731 w 808"/>
              <a:gd name="T59" fmla="*/ 685 h 735"/>
              <a:gd name="T60" fmla="*/ 661 w 808"/>
              <a:gd name="T61" fmla="*/ 735 h 735"/>
              <a:gd name="T62" fmla="*/ 591 w 808"/>
              <a:gd name="T63" fmla="*/ 685 h 735"/>
              <a:gd name="T64" fmla="*/ 393 w 808"/>
              <a:gd name="T65" fmla="*/ 625 h 735"/>
              <a:gd name="T66" fmla="*/ 389 w 808"/>
              <a:gd name="T67" fmla="*/ 705 h 735"/>
              <a:gd name="T68" fmla="*/ 307 w 808"/>
              <a:gd name="T69" fmla="*/ 731 h 735"/>
              <a:gd name="T70" fmla="*/ 257 w 808"/>
              <a:gd name="T71" fmla="*/ 661 h 735"/>
              <a:gd name="T72" fmla="*/ 259 w 808"/>
              <a:gd name="T73" fmla="*/ 617 h 735"/>
              <a:gd name="T74" fmla="*/ 18 w 808"/>
              <a:gd name="T75" fmla="*/ 185 h 735"/>
              <a:gd name="T76" fmla="*/ 0 w 808"/>
              <a:gd name="T77" fmla="*/ 172 h 735"/>
              <a:gd name="T78" fmla="*/ 7 w 808"/>
              <a:gd name="T79" fmla="*/ 151 h 735"/>
              <a:gd name="T80" fmla="*/ 502 w 808"/>
              <a:gd name="T81" fmla="*/ 2 h 735"/>
              <a:gd name="T82" fmla="*/ 513 w 808"/>
              <a:gd name="T83" fmla="*/ 19 h 735"/>
              <a:gd name="T84" fmla="*/ 599 w 808"/>
              <a:gd name="T85" fmla="*/ 96 h 735"/>
              <a:gd name="T86" fmla="*/ 605 w 808"/>
              <a:gd name="T87" fmla="*/ 117 h 735"/>
              <a:gd name="T88" fmla="*/ 587 w 808"/>
              <a:gd name="T89" fmla="*/ 130 h 735"/>
              <a:gd name="T90" fmla="*/ 511 w 808"/>
              <a:gd name="T91" fmla="*/ 214 h 735"/>
              <a:gd name="T92" fmla="*/ 490 w 808"/>
              <a:gd name="T93" fmla="*/ 220 h 735"/>
              <a:gd name="T94" fmla="*/ 477 w 808"/>
              <a:gd name="T95" fmla="*/ 203 h 735"/>
              <a:gd name="T96" fmla="*/ 393 w 808"/>
              <a:gd name="T97" fmla="*/ 126 h 735"/>
              <a:gd name="T98" fmla="*/ 386 w 808"/>
              <a:gd name="T99" fmla="*/ 105 h 735"/>
              <a:gd name="T100" fmla="*/ 403 w 808"/>
              <a:gd name="T101" fmla="*/ 92 h 735"/>
              <a:gd name="T102" fmla="*/ 481 w 808"/>
              <a:gd name="T103" fmla="*/ 8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08" h="735">
                <a:moveTo>
                  <a:pt x="661" y="625"/>
                </a:moveTo>
                <a:lnTo>
                  <a:pt x="647" y="627"/>
                </a:lnTo>
                <a:lnTo>
                  <a:pt x="635" y="635"/>
                </a:lnTo>
                <a:lnTo>
                  <a:pt x="627" y="647"/>
                </a:lnTo>
                <a:lnTo>
                  <a:pt x="623" y="661"/>
                </a:lnTo>
                <a:lnTo>
                  <a:pt x="627" y="676"/>
                </a:lnTo>
                <a:lnTo>
                  <a:pt x="635" y="688"/>
                </a:lnTo>
                <a:lnTo>
                  <a:pt x="647" y="695"/>
                </a:lnTo>
                <a:lnTo>
                  <a:pt x="661" y="698"/>
                </a:lnTo>
                <a:lnTo>
                  <a:pt x="675" y="695"/>
                </a:lnTo>
                <a:lnTo>
                  <a:pt x="686" y="688"/>
                </a:lnTo>
                <a:lnTo>
                  <a:pt x="694" y="676"/>
                </a:lnTo>
                <a:lnTo>
                  <a:pt x="698" y="661"/>
                </a:lnTo>
                <a:lnTo>
                  <a:pt x="694" y="647"/>
                </a:lnTo>
                <a:lnTo>
                  <a:pt x="686" y="635"/>
                </a:lnTo>
                <a:lnTo>
                  <a:pt x="675" y="627"/>
                </a:lnTo>
                <a:lnTo>
                  <a:pt x="661" y="625"/>
                </a:lnTo>
                <a:close/>
                <a:moveTo>
                  <a:pt x="330" y="625"/>
                </a:moveTo>
                <a:lnTo>
                  <a:pt x="316" y="627"/>
                </a:lnTo>
                <a:lnTo>
                  <a:pt x="304" y="635"/>
                </a:lnTo>
                <a:lnTo>
                  <a:pt x="296" y="647"/>
                </a:lnTo>
                <a:lnTo>
                  <a:pt x="293" y="661"/>
                </a:lnTo>
                <a:lnTo>
                  <a:pt x="296" y="676"/>
                </a:lnTo>
                <a:lnTo>
                  <a:pt x="304" y="688"/>
                </a:lnTo>
                <a:lnTo>
                  <a:pt x="316" y="695"/>
                </a:lnTo>
                <a:lnTo>
                  <a:pt x="330" y="698"/>
                </a:lnTo>
                <a:lnTo>
                  <a:pt x="344" y="695"/>
                </a:lnTo>
                <a:lnTo>
                  <a:pt x="356" y="688"/>
                </a:lnTo>
                <a:lnTo>
                  <a:pt x="364" y="676"/>
                </a:lnTo>
                <a:lnTo>
                  <a:pt x="367" y="661"/>
                </a:lnTo>
                <a:lnTo>
                  <a:pt x="364" y="647"/>
                </a:lnTo>
                <a:lnTo>
                  <a:pt x="356" y="635"/>
                </a:lnTo>
                <a:lnTo>
                  <a:pt x="344" y="627"/>
                </a:lnTo>
                <a:lnTo>
                  <a:pt x="330" y="625"/>
                </a:lnTo>
                <a:close/>
                <a:moveTo>
                  <a:pt x="634" y="515"/>
                </a:moveTo>
                <a:lnTo>
                  <a:pt x="626" y="588"/>
                </a:lnTo>
                <a:lnTo>
                  <a:pt x="701" y="588"/>
                </a:lnTo>
                <a:lnTo>
                  <a:pt x="718" y="515"/>
                </a:lnTo>
                <a:lnTo>
                  <a:pt x="634" y="515"/>
                </a:lnTo>
                <a:close/>
                <a:moveTo>
                  <a:pt x="513" y="515"/>
                </a:moveTo>
                <a:lnTo>
                  <a:pt x="513" y="588"/>
                </a:lnTo>
                <a:lnTo>
                  <a:pt x="589" y="588"/>
                </a:lnTo>
                <a:lnTo>
                  <a:pt x="597" y="515"/>
                </a:lnTo>
                <a:lnTo>
                  <a:pt x="513" y="515"/>
                </a:lnTo>
                <a:close/>
                <a:moveTo>
                  <a:pt x="393" y="515"/>
                </a:moveTo>
                <a:lnTo>
                  <a:pt x="402" y="588"/>
                </a:lnTo>
                <a:lnTo>
                  <a:pt x="477" y="588"/>
                </a:lnTo>
                <a:lnTo>
                  <a:pt x="477" y="515"/>
                </a:lnTo>
                <a:lnTo>
                  <a:pt x="393" y="515"/>
                </a:lnTo>
                <a:close/>
                <a:moveTo>
                  <a:pt x="270" y="515"/>
                </a:moveTo>
                <a:lnTo>
                  <a:pt x="289" y="588"/>
                </a:lnTo>
                <a:lnTo>
                  <a:pt x="364" y="588"/>
                </a:lnTo>
                <a:lnTo>
                  <a:pt x="356" y="515"/>
                </a:lnTo>
                <a:lnTo>
                  <a:pt x="270" y="515"/>
                </a:lnTo>
                <a:close/>
                <a:moveTo>
                  <a:pt x="647" y="405"/>
                </a:moveTo>
                <a:lnTo>
                  <a:pt x="638" y="478"/>
                </a:lnTo>
                <a:lnTo>
                  <a:pt x="726" y="478"/>
                </a:lnTo>
                <a:lnTo>
                  <a:pt x="743" y="405"/>
                </a:lnTo>
                <a:lnTo>
                  <a:pt x="647" y="405"/>
                </a:lnTo>
                <a:close/>
                <a:moveTo>
                  <a:pt x="513" y="405"/>
                </a:moveTo>
                <a:lnTo>
                  <a:pt x="513" y="478"/>
                </a:lnTo>
                <a:lnTo>
                  <a:pt x="601" y="478"/>
                </a:lnTo>
                <a:lnTo>
                  <a:pt x="609" y="405"/>
                </a:lnTo>
                <a:lnTo>
                  <a:pt x="513" y="405"/>
                </a:lnTo>
                <a:close/>
                <a:moveTo>
                  <a:pt x="381" y="405"/>
                </a:moveTo>
                <a:lnTo>
                  <a:pt x="389" y="478"/>
                </a:lnTo>
                <a:lnTo>
                  <a:pt x="477" y="478"/>
                </a:lnTo>
                <a:lnTo>
                  <a:pt x="477" y="405"/>
                </a:lnTo>
                <a:lnTo>
                  <a:pt x="381" y="405"/>
                </a:lnTo>
                <a:close/>
                <a:moveTo>
                  <a:pt x="240" y="405"/>
                </a:moveTo>
                <a:lnTo>
                  <a:pt x="259" y="478"/>
                </a:lnTo>
                <a:lnTo>
                  <a:pt x="352" y="478"/>
                </a:lnTo>
                <a:lnTo>
                  <a:pt x="344" y="405"/>
                </a:lnTo>
                <a:lnTo>
                  <a:pt x="240" y="405"/>
                </a:lnTo>
                <a:close/>
                <a:moveTo>
                  <a:pt x="659" y="295"/>
                </a:moveTo>
                <a:lnTo>
                  <a:pt x="651" y="368"/>
                </a:lnTo>
                <a:lnTo>
                  <a:pt x="751" y="368"/>
                </a:lnTo>
                <a:lnTo>
                  <a:pt x="766" y="295"/>
                </a:lnTo>
                <a:lnTo>
                  <a:pt x="659" y="295"/>
                </a:lnTo>
                <a:close/>
                <a:moveTo>
                  <a:pt x="513" y="295"/>
                </a:moveTo>
                <a:lnTo>
                  <a:pt x="513" y="368"/>
                </a:lnTo>
                <a:lnTo>
                  <a:pt x="614" y="368"/>
                </a:lnTo>
                <a:lnTo>
                  <a:pt x="622" y="295"/>
                </a:lnTo>
                <a:lnTo>
                  <a:pt x="513" y="295"/>
                </a:lnTo>
                <a:close/>
                <a:moveTo>
                  <a:pt x="369" y="295"/>
                </a:moveTo>
                <a:lnTo>
                  <a:pt x="377" y="368"/>
                </a:lnTo>
                <a:lnTo>
                  <a:pt x="477" y="368"/>
                </a:lnTo>
                <a:lnTo>
                  <a:pt x="477" y="295"/>
                </a:lnTo>
                <a:lnTo>
                  <a:pt x="369" y="295"/>
                </a:lnTo>
                <a:close/>
                <a:moveTo>
                  <a:pt x="211" y="295"/>
                </a:moveTo>
                <a:lnTo>
                  <a:pt x="231" y="368"/>
                </a:lnTo>
                <a:lnTo>
                  <a:pt x="341" y="368"/>
                </a:lnTo>
                <a:lnTo>
                  <a:pt x="333" y="295"/>
                </a:lnTo>
                <a:lnTo>
                  <a:pt x="211" y="295"/>
                </a:lnTo>
                <a:close/>
                <a:moveTo>
                  <a:pt x="18" y="148"/>
                </a:moveTo>
                <a:lnTo>
                  <a:pt x="157" y="148"/>
                </a:lnTo>
                <a:lnTo>
                  <a:pt x="161" y="148"/>
                </a:lnTo>
                <a:lnTo>
                  <a:pt x="166" y="149"/>
                </a:lnTo>
                <a:lnTo>
                  <a:pt x="169" y="153"/>
                </a:lnTo>
                <a:lnTo>
                  <a:pt x="173" y="156"/>
                </a:lnTo>
                <a:lnTo>
                  <a:pt x="174" y="161"/>
                </a:lnTo>
                <a:lnTo>
                  <a:pt x="174" y="161"/>
                </a:lnTo>
                <a:lnTo>
                  <a:pt x="200" y="258"/>
                </a:lnTo>
                <a:lnTo>
                  <a:pt x="790" y="258"/>
                </a:lnTo>
                <a:lnTo>
                  <a:pt x="795" y="258"/>
                </a:lnTo>
                <a:lnTo>
                  <a:pt x="800" y="261"/>
                </a:lnTo>
                <a:lnTo>
                  <a:pt x="804" y="265"/>
                </a:lnTo>
                <a:lnTo>
                  <a:pt x="807" y="270"/>
                </a:lnTo>
                <a:lnTo>
                  <a:pt x="808" y="276"/>
                </a:lnTo>
                <a:lnTo>
                  <a:pt x="807" y="278"/>
                </a:lnTo>
                <a:lnTo>
                  <a:pt x="807" y="280"/>
                </a:lnTo>
                <a:lnTo>
                  <a:pt x="807" y="280"/>
                </a:lnTo>
                <a:lnTo>
                  <a:pt x="734" y="612"/>
                </a:lnTo>
                <a:lnTo>
                  <a:pt x="734" y="612"/>
                </a:lnTo>
                <a:lnTo>
                  <a:pt x="731" y="616"/>
                </a:lnTo>
                <a:lnTo>
                  <a:pt x="728" y="621"/>
                </a:lnTo>
                <a:lnTo>
                  <a:pt x="723" y="623"/>
                </a:lnTo>
                <a:lnTo>
                  <a:pt x="731" y="642"/>
                </a:lnTo>
                <a:lnTo>
                  <a:pt x="735" y="661"/>
                </a:lnTo>
                <a:lnTo>
                  <a:pt x="731" y="685"/>
                </a:lnTo>
                <a:lnTo>
                  <a:pt x="720" y="705"/>
                </a:lnTo>
                <a:lnTo>
                  <a:pt x="705" y="722"/>
                </a:lnTo>
                <a:lnTo>
                  <a:pt x="684" y="731"/>
                </a:lnTo>
                <a:lnTo>
                  <a:pt x="661" y="735"/>
                </a:lnTo>
                <a:lnTo>
                  <a:pt x="638" y="731"/>
                </a:lnTo>
                <a:lnTo>
                  <a:pt x="617" y="722"/>
                </a:lnTo>
                <a:lnTo>
                  <a:pt x="601" y="705"/>
                </a:lnTo>
                <a:lnTo>
                  <a:pt x="591" y="685"/>
                </a:lnTo>
                <a:lnTo>
                  <a:pt x="587" y="661"/>
                </a:lnTo>
                <a:lnTo>
                  <a:pt x="591" y="642"/>
                </a:lnTo>
                <a:lnTo>
                  <a:pt x="597" y="625"/>
                </a:lnTo>
                <a:lnTo>
                  <a:pt x="393" y="625"/>
                </a:lnTo>
                <a:lnTo>
                  <a:pt x="401" y="642"/>
                </a:lnTo>
                <a:lnTo>
                  <a:pt x="403" y="661"/>
                </a:lnTo>
                <a:lnTo>
                  <a:pt x="400" y="685"/>
                </a:lnTo>
                <a:lnTo>
                  <a:pt x="389" y="705"/>
                </a:lnTo>
                <a:lnTo>
                  <a:pt x="373" y="722"/>
                </a:lnTo>
                <a:lnTo>
                  <a:pt x="354" y="731"/>
                </a:lnTo>
                <a:lnTo>
                  <a:pt x="330" y="735"/>
                </a:lnTo>
                <a:lnTo>
                  <a:pt x="307" y="731"/>
                </a:lnTo>
                <a:lnTo>
                  <a:pt x="287" y="722"/>
                </a:lnTo>
                <a:lnTo>
                  <a:pt x="271" y="705"/>
                </a:lnTo>
                <a:lnTo>
                  <a:pt x="261" y="685"/>
                </a:lnTo>
                <a:lnTo>
                  <a:pt x="257" y="661"/>
                </a:lnTo>
                <a:lnTo>
                  <a:pt x="259" y="642"/>
                </a:lnTo>
                <a:lnTo>
                  <a:pt x="267" y="623"/>
                </a:lnTo>
                <a:lnTo>
                  <a:pt x="263" y="621"/>
                </a:lnTo>
                <a:lnTo>
                  <a:pt x="259" y="617"/>
                </a:lnTo>
                <a:lnTo>
                  <a:pt x="258" y="612"/>
                </a:lnTo>
                <a:lnTo>
                  <a:pt x="258" y="612"/>
                </a:lnTo>
                <a:lnTo>
                  <a:pt x="143" y="185"/>
                </a:lnTo>
                <a:lnTo>
                  <a:pt x="18" y="185"/>
                </a:lnTo>
                <a:lnTo>
                  <a:pt x="12" y="184"/>
                </a:lnTo>
                <a:lnTo>
                  <a:pt x="7" y="181"/>
                </a:lnTo>
                <a:lnTo>
                  <a:pt x="3" y="177"/>
                </a:lnTo>
                <a:lnTo>
                  <a:pt x="0" y="172"/>
                </a:lnTo>
                <a:lnTo>
                  <a:pt x="0" y="166"/>
                </a:lnTo>
                <a:lnTo>
                  <a:pt x="0" y="160"/>
                </a:lnTo>
                <a:lnTo>
                  <a:pt x="3" y="155"/>
                </a:lnTo>
                <a:lnTo>
                  <a:pt x="7" y="151"/>
                </a:lnTo>
                <a:lnTo>
                  <a:pt x="12" y="148"/>
                </a:lnTo>
                <a:lnTo>
                  <a:pt x="18" y="148"/>
                </a:lnTo>
                <a:close/>
                <a:moveTo>
                  <a:pt x="495" y="0"/>
                </a:moveTo>
                <a:lnTo>
                  <a:pt x="502" y="2"/>
                </a:lnTo>
                <a:lnTo>
                  <a:pt x="507" y="4"/>
                </a:lnTo>
                <a:lnTo>
                  <a:pt x="511" y="8"/>
                </a:lnTo>
                <a:lnTo>
                  <a:pt x="513" y="13"/>
                </a:lnTo>
                <a:lnTo>
                  <a:pt x="513" y="19"/>
                </a:lnTo>
                <a:lnTo>
                  <a:pt x="513" y="92"/>
                </a:lnTo>
                <a:lnTo>
                  <a:pt x="587" y="92"/>
                </a:lnTo>
                <a:lnTo>
                  <a:pt x="593" y="93"/>
                </a:lnTo>
                <a:lnTo>
                  <a:pt x="599" y="96"/>
                </a:lnTo>
                <a:lnTo>
                  <a:pt x="603" y="100"/>
                </a:lnTo>
                <a:lnTo>
                  <a:pt x="605" y="105"/>
                </a:lnTo>
                <a:lnTo>
                  <a:pt x="605" y="110"/>
                </a:lnTo>
                <a:lnTo>
                  <a:pt x="605" y="117"/>
                </a:lnTo>
                <a:lnTo>
                  <a:pt x="603" y="122"/>
                </a:lnTo>
                <a:lnTo>
                  <a:pt x="599" y="126"/>
                </a:lnTo>
                <a:lnTo>
                  <a:pt x="593" y="129"/>
                </a:lnTo>
                <a:lnTo>
                  <a:pt x="587" y="130"/>
                </a:lnTo>
                <a:lnTo>
                  <a:pt x="513" y="130"/>
                </a:lnTo>
                <a:lnTo>
                  <a:pt x="513" y="203"/>
                </a:lnTo>
                <a:lnTo>
                  <a:pt x="513" y="208"/>
                </a:lnTo>
                <a:lnTo>
                  <a:pt x="511" y="214"/>
                </a:lnTo>
                <a:lnTo>
                  <a:pt x="507" y="218"/>
                </a:lnTo>
                <a:lnTo>
                  <a:pt x="502" y="220"/>
                </a:lnTo>
                <a:lnTo>
                  <a:pt x="495" y="221"/>
                </a:lnTo>
                <a:lnTo>
                  <a:pt x="490" y="220"/>
                </a:lnTo>
                <a:lnTo>
                  <a:pt x="485" y="218"/>
                </a:lnTo>
                <a:lnTo>
                  <a:pt x="481" y="214"/>
                </a:lnTo>
                <a:lnTo>
                  <a:pt x="478" y="208"/>
                </a:lnTo>
                <a:lnTo>
                  <a:pt x="477" y="203"/>
                </a:lnTo>
                <a:lnTo>
                  <a:pt x="477" y="130"/>
                </a:lnTo>
                <a:lnTo>
                  <a:pt x="403" y="130"/>
                </a:lnTo>
                <a:lnTo>
                  <a:pt x="398" y="129"/>
                </a:lnTo>
                <a:lnTo>
                  <a:pt x="393" y="126"/>
                </a:lnTo>
                <a:lnTo>
                  <a:pt x="389" y="122"/>
                </a:lnTo>
                <a:lnTo>
                  <a:pt x="386" y="117"/>
                </a:lnTo>
                <a:lnTo>
                  <a:pt x="385" y="110"/>
                </a:lnTo>
                <a:lnTo>
                  <a:pt x="386" y="105"/>
                </a:lnTo>
                <a:lnTo>
                  <a:pt x="389" y="100"/>
                </a:lnTo>
                <a:lnTo>
                  <a:pt x="393" y="96"/>
                </a:lnTo>
                <a:lnTo>
                  <a:pt x="398" y="93"/>
                </a:lnTo>
                <a:lnTo>
                  <a:pt x="403" y="92"/>
                </a:lnTo>
                <a:lnTo>
                  <a:pt x="477" y="92"/>
                </a:lnTo>
                <a:lnTo>
                  <a:pt x="477" y="19"/>
                </a:lnTo>
                <a:lnTo>
                  <a:pt x="478" y="13"/>
                </a:lnTo>
                <a:lnTo>
                  <a:pt x="481" y="8"/>
                </a:lnTo>
                <a:lnTo>
                  <a:pt x="485" y="4"/>
                </a:lnTo>
                <a:lnTo>
                  <a:pt x="490" y="2"/>
                </a:lnTo>
                <a:lnTo>
                  <a:pt x="49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6" name="Freeform 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02472" y="2227370"/>
            <a:ext cx="447036" cy="355194"/>
          </a:xfrm>
          <a:custGeom>
            <a:avLst/>
            <a:gdLst>
              <a:gd name="T0" fmla="*/ 635 w 808"/>
              <a:gd name="T1" fmla="*/ 543 h 642"/>
              <a:gd name="T2" fmla="*/ 627 w 808"/>
              <a:gd name="T3" fmla="*/ 583 h 642"/>
              <a:gd name="T4" fmla="*/ 660 w 808"/>
              <a:gd name="T5" fmla="*/ 606 h 642"/>
              <a:gd name="T6" fmla="*/ 694 w 808"/>
              <a:gd name="T7" fmla="*/ 583 h 642"/>
              <a:gd name="T8" fmla="*/ 686 w 808"/>
              <a:gd name="T9" fmla="*/ 543 h 642"/>
              <a:gd name="T10" fmla="*/ 330 w 808"/>
              <a:gd name="T11" fmla="*/ 532 h 642"/>
              <a:gd name="T12" fmla="*/ 296 w 808"/>
              <a:gd name="T13" fmla="*/ 555 h 642"/>
              <a:gd name="T14" fmla="*/ 304 w 808"/>
              <a:gd name="T15" fmla="*/ 595 h 642"/>
              <a:gd name="T16" fmla="*/ 345 w 808"/>
              <a:gd name="T17" fmla="*/ 603 h 642"/>
              <a:gd name="T18" fmla="*/ 367 w 808"/>
              <a:gd name="T19" fmla="*/ 569 h 642"/>
              <a:gd name="T20" fmla="*/ 345 w 808"/>
              <a:gd name="T21" fmla="*/ 535 h 642"/>
              <a:gd name="T22" fmla="*/ 626 w 808"/>
              <a:gd name="T23" fmla="*/ 496 h 642"/>
              <a:gd name="T24" fmla="*/ 634 w 808"/>
              <a:gd name="T25" fmla="*/ 422 h 642"/>
              <a:gd name="T26" fmla="*/ 589 w 808"/>
              <a:gd name="T27" fmla="*/ 496 h 642"/>
              <a:gd name="T28" fmla="*/ 393 w 808"/>
              <a:gd name="T29" fmla="*/ 422 h 642"/>
              <a:gd name="T30" fmla="*/ 477 w 808"/>
              <a:gd name="T31" fmla="*/ 422 h 642"/>
              <a:gd name="T32" fmla="*/ 289 w 808"/>
              <a:gd name="T33" fmla="*/ 496 h 642"/>
              <a:gd name="T34" fmla="*/ 270 w 808"/>
              <a:gd name="T35" fmla="*/ 422 h 642"/>
              <a:gd name="T36" fmla="*/ 726 w 808"/>
              <a:gd name="T37" fmla="*/ 384 h 642"/>
              <a:gd name="T38" fmla="*/ 513 w 808"/>
              <a:gd name="T39" fmla="*/ 311 h 642"/>
              <a:gd name="T40" fmla="*/ 609 w 808"/>
              <a:gd name="T41" fmla="*/ 311 h 642"/>
              <a:gd name="T42" fmla="*/ 389 w 808"/>
              <a:gd name="T43" fmla="*/ 384 h 642"/>
              <a:gd name="T44" fmla="*/ 381 w 808"/>
              <a:gd name="T45" fmla="*/ 311 h 642"/>
              <a:gd name="T46" fmla="*/ 352 w 808"/>
              <a:gd name="T47" fmla="*/ 384 h 642"/>
              <a:gd name="T48" fmla="*/ 659 w 808"/>
              <a:gd name="T49" fmla="*/ 201 h 642"/>
              <a:gd name="T50" fmla="*/ 766 w 808"/>
              <a:gd name="T51" fmla="*/ 201 h 642"/>
              <a:gd name="T52" fmla="*/ 513 w 808"/>
              <a:gd name="T53" fmla="*/ 275 h 642"/>
              <a:gd name="T54" fmla="*/ 513 w 808"/>
              <a:gd name="T55" fmla="*/ 201 h 642"/>
              <a:gd name="T56" fmla="*/ 477 w 808"/>
              <a:gd name="T57" fmla="*/ 275 h 642"/>
              <a:gd name="T58" fmla="*/ 211 w 808"/>
              <a:gd name="T59" fmla="*/ 201 h 642"/>
              <a:gd name="T60" fmla="*/ 331 w 808"/>
              <a:gd name="T61" fmla="*/ 201 h 642"/>
              <a:gd name="T62" fmla="*/ 157 w 808"/>
              <a:gd name="T63" fmla="*/ 55 h 642"/>
              <a:gd name="T64" fmla="*/ 169 w 808"/>
              <a:gd name="T65" fmla="*/ 60 h 642"/>
              <a:gd name="T66" fmla="*/ 174 w 808"/>
              <a:gd name="T67" fmla="*/ 68 h 642"/>
              <a:gd name="T68" fmla="*/ 795 w 808"/>
              <a:gd name="T69" fmla="*/ 166 h 642"/>
              <a:gd name="T70" fmla="*/ 807 w 808"/>
              <a:gd name="T71" fmla="*/ 178 h 642"/>
              <a:gd name="T72" fmla="*/ 807 w 808"/>
              <a:gd name="T73" fmla="*/ 188 h 642"/>
              <a:gd name="T74" fmla="*/ 734 w 808"/>
              <a:gd name="T75" fmla="*/ 518 h 642"/>
              <a:gd name="T76" fmla="*/ 723 w 808"/>
              <a:gd name="T77" fmla="*/ 530 h 642"/>
              <a:gd name="T78" fmla="*/ 731 w 808"/>
              <a:gd name="T79" fmla="*/ 591 h 642"/>
              <a:gd name="T80" fmla="*/ 684 w 808"/>
              <a:gd name="T81" fmla="*/ 638 h 642"/>
              <a:gd name="T82" fmla="*/ 617 w 808"/>
              <a:gd name="T83" fmla="*/ 628 h 642"/>
              <a:gd name="T84" fmla="*/ 587 w 808"/>
              <a:gd name="T85" fmla="*/ 569 h 642"/>
              <a:gd name="T86" fmla="*/ 393 w 808"/>
              <a:gd name="T87" fmla="*/ 532 h 642"/>
              <a:gd name="T88" fmla="*/ 400 w 808"/>
              <a:gd name="T89" fmla="*/ 591 h 642"/>
              <a:gd name="T90" fmla="*/ 354 w 808"/>
              <a:gd name="T91" fmla="*/ 638 h 642"/>
              <a:gd name="T92" fmla="*/ 287 w 808"/>
              <a:gd name="T93" fmla="*/ 628 h 642"/>
              <a:gd name="T94" fmla="*/ 257 w 808"/>
              <a:gd name="T95" fmla="*/ 569 h 642"/>
              <a:gd name="T96" fmla="*/ 263 w 808"/>
              <a:gd name="T97" fmla="*/ 527 h 642"/>
              <a:gd name="T98" fmla="*/ 258 w 808"/>
              <a:gd name="T99" fmla="*/ 519 h 642"/>
              <a:gd name="T100" fmla="*/ 12 w 808"/>
              <a:gd name="T101" fmla="*/ 90 h 642"/>
              <a:gd name="T102" fmla="*/ 0 w 808"/>
              <a:gd name="T103" fmla="*/ 78 h 642"/>
              <a:gd name="T104" fmla="*/ 3 w 808"/>
              <a:gd name="T105" fmla="*/ 62 h 642"/>
              <a:gd name="T106" fmla="*/ 18 w 808"/>
              <a:gd name="T107" fmla="*/ 55 h 642"/>
              <a:gd name="T108" fmla="*/ 593 w 808"/>
              <a:gd name="T109" fmla="*/ 1 h 642"/>
              <a:gd name="T110" fmla="*/ 605 w 808"/>
              <a:gd name="T111" fmla="*/ 13 h 642"/>
              <a:gd name="T112" fmla="*/ 603 w 808"/>
              <a:gd name="T113" fmla="*/ 28 h 642"/>
              <a:gd name="T114" fmla="*/ 587 w 808"/>
              <a:gd name="T115" fmla="*/ 36 h 642"/>
              <a:gd name="T116" fmla="*/ 393 w 808"/>
              <a:gd name="T117" fmla="*/ 32 h 642"/>
              <a:gd name="T118" fmla="*/ 385 w 808"/>
              <a:gd name="T119" fmla="*/ 18 h 642"/>
              <a:gd name="T120" fmla="*/ 393 w 808"/>
              <a:gd name="T121" fmla="*/ 4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08" h="642">
                <a:moveTo>
                  <a:pt x="660" y="532"/>
                </a:moveTo>
                <a:lnTo>
                  <a:pt x="647" y="535"/>
                </a:lnTo>
                <a:lnTo>
                  <a:pt x="635" y="543"/>
                </a:lnTo>
                <a:lnTo>
                  <a:pt x="627" y="555"/>
                </a:lnTo>
                <a:lnTo>
                  <a:pt x="624" y="569"/>
                </a:lnTo>
                <a:lnTo>
                  <a:pt x="627" y="583"/>
                </a:lnTo>
                <a:lnTo>
                  <a:pt x="635" y="595"/>
                </a:lnTo>
                <a:lnTo>
                  <a:pt x="647" y="603"/>
                </a:lnTo>
                <a:lnTo>
                  <a:pt x="660" y="606"/>
                </a:lnTo>
                <a:lnTo>
                  <a:pt x="675" y="603"/>
                </a:lnTo>
                <a:lnTo>
                  <a:pt x="686" y="595"/>
                </a:lnTo>
                <a:lnTo>
                  <a:pt x="694" y="583"/>
                </a:lnTo>
                <a:lnTo>
                  <a:pt x="698" y="569"/>
                </a:lnTo>
                <a:lnTo>
                  <a:pt x="694" y="555"/>
                </a:lnTo>
                <a:lnTo>
                  <a:pt x="686" y="543"/>
                </a:lnTo>
                <a:lnTo>
                  <a:pt x="675" y="535"/>
                </a:lnTo>
                <a:lnTo>
                  <a:pt x="660" y="532"/>
                </a:lnTo>
                <a:close/>
                <a:moveTo>
                  <a:pt x="330" y="532"/>
                </a:moveTo>
                <a:lnTo>
                  <a:pt x="316" y="535"/>
                </a:lnTo>
                <a:lnTo>
                  <a:pt x="304" y="543"/>
                </a:lnTo>
                <a:lnTo>
                  <a:pt x="296" y="555"/>
                </a:lnTo>
                <a:lnTo>
                  <a:pt x="293" y="569"/>
                </a:lnTo>
                <a:lnTo>
                  <a:pt x="296" y="583"/>
                </a:lnTo>
                <a:lnTo>
                  <a:pt x="304" y="595"/>
                </a:lnTo>
                <a:lnTo>
                  <a:pt x="316" y="603"/>
                </a:lnTo>
                <a:lnTo>
                  <a:pt x="330" y="606"/>
                </a:lnTo>
                <a:lnTo>
                  <a:pt x="345" y="603"/>
                </a:lnTo>
                <a:lnTo>
                  <a:pt x="356" y="595"/>
                </a:lnTo>
                <a:lnTo>
                  <a:pt x="364" y="583"/>
                </a:lnTo>
                <a:lnTo>
                  <a:pt x="367" y="569"/>
                </a:lnTo>
                <a:lnTo>
                  <a:pt x="364" y="555"/>
                </a:lnTo>
                <a:lnTo>
                  <a:pt x="356" y="543"/>
                </a:lnTo>
                <a:lnTo>
                  <a:pt x="345" y="535"/>
                </a:lnTo>
                <a:lnTo>
                  <a:pt x="330" y="532"/>
                </a:lnTo>
                <a:close/>
                <a:moveTo>
                  <a:pt x="634" y="422"/>
                </a:moveTo>
                <a:lnTo>
                  <a:pt x="626" y="496"/>
                </a:lnTo>
                <a:lnTo>
                  <a:pt x="701" y="496"/>
                </a:lnTo>
                <a:lnTo>
                  <a:pt x="718" y="422"/>
                </a:lnTo>
                <a:lnTo>
                  <a:pt x="634" y="422"/>
                </a:lnTo>
                <a:close/>
                <a:moveTo>
                  <a:pt x="513" y="422"/>
                </a:moveTo>
                <a:lnTo>
                  <a:pt x="513" y="496"/>
                </a:lnTo>
                <a:lnTo>
                  <a:pt x="589" y="496"/>
                </a:lnTo>
                <a:lnTo>
                  <a:pt x="597" y="422"/>
                </a:lnTo>
                <a:lnTo>
                  <a:pt x="513" y="422"/>
                </a:lnTo>
                <a:close/>
                <a:moveTo>
                  <a:pt x="393" y="422"/>
                </a:moveTo>
                <a:lnTo>
                  <a:pt x="402" y="496"/>
                </a:lnTo>
                <a:lnTo>
                  <a:pt x="477" y="496"/>
                </a:lnTo>
                <a:lnTo>
                  <a:pt x="477" y="422"/>
                </a:lnTo>
                <a:lnTo>
                  <a:pt x="393" y="422"/>
                </a:lnTo>
                <a:close/>
                <a:moveTo>
                  <a:pt x="270" y="422"/>
                </a:moveTo>
                <a:lnTo>
                  <a:pt x="289" y="496"/>
                </a:lnTo>
                <a:lnTo>
                  <a:pt x="364" y="496"/>
                </a:lnTo>
                <a:lnTo>
                  <a:pt x="356" y="422"/>
                </a:lnTo>
                <a:lnTo>
                  <a:pt x="270" y="422"/>
                </a:lnTo>
                <a:close/>
                <a:moveTo>
                  <a:pt x="647" y="311"/>
                </a:moveTo>
                <a:lnTo>
                  <a:pt x="638" y="384"/>
                </a:lnTo>
                <a:lnTo>
                  <a:pt x="726" y="384"/>
                </a:lnTo>
                <a:lnTo>
                  <a:pt x="741" y="311"/>
                </a:lnTo>
                <a:lnTo>
                  <a:pt x="647" y="311"/>
                </a:lnTo>
                <a:close/>
                <a:moveTo>
                  <a:pt x="513" y="311"/>
                </a:moveTo>
                <a:lnTo>
                  <a:pt x="513" y="384"/>
                </a:lnTo>
                <a:lnTo>
                  <a:pt x="601" y="384"/>
                </a:lnTo>
                <a:lnTo>
                  <a:pt x="609" y="311"/>
                </a:lnTo>
                <a:lnTo>
                  <a:pt x="513" y="311"/>
                </a:lnTo>
                <a:close/>
                <a:moveTo>
                  <a:pt x="381" y="311"/>
                </a:moveTo>
                <a:lnTo>
                  <a:pt x="389" y="384"/>
                </a:lnTo>
                <a:lnTo>
                  <a:pt x="477" y="384"/>
                </a:lnTo>
                <a:lnTo>
                  <a:pt x="477" y="311"/>
                </a:lnTo>
                <a:lnTo>
                  <a:pt x="381" y="311"/>
                </a:lnTo>
                <a:close/>
                <a:moveTo>
                  <a:pt x="240" y="311"/>
                </a:moveTo>
                <a:lnTo>
                  <a:pt x="259" y="384"/>
                </a:lnTo>
                <a:lnTo>
                  <a:pt x="352" y="384"/>
                </a:lnTo>
                <a:lnTo>
                  <a:pt x="345" y="311"/>
                </a:lnTo>
                <a:lnTo>
                  <a:pt x="240" y="311"/>
                </a:lnTo>
                <a:close/>
                <a:moveTo>
                  <a:pt x="659" y="201"/>
                </a:moveTo>
                <a:lnTo>
                  <a:pt x="651" y="275"/>
                </a:lnTo>
                <a:lnTo>
                  <a:pt x="751" y="275"/>
                </a:lnTo>
                <a:lnTo>
                  <a:pt x="766" y="201"/>
                </a:lnTo>
                <a:lnTo>
                  <a:pt x="659" y="201"/>
                </a:lnTo>
                <a:close/>
                <a:moveTo>
                  <a:pt x="513" y="201"/>
                </a:moveTo>
                <a:lnTo>
                  <a:pt x="513" y="275"/>
                </a:lnTo>
                <a:lnTo>
                  <a:pt x="614" y="275"/>
                </a:lnTo>
                <a:lnTo>
                  <a:pt x="622" y="201"/>
                </a:lnTo>
                <a:lnTo>
                  <a:pt x="513" y="201"/>
                </a:lnTo>
                <a:close/>
                <a:moveTo>
                  <a:pt x="369" y="201"/>
                </a:moveTo>
                <a:lnTo>
                  <a:pt x="377" y="275"/>
                </a:lnTo>
                <a:lnTo>
                  <a:pt x="477" y="275"/>
                </a:lnTo>
                <a:lnTo>
                  <a:pt x="477" y="201"/>
                </a:lnTo>
                <a:lnTo>
                  <a:pt x="369" y="201"/>
                </a:lnTo>
                <a:close/>
                <a:moveTo>
                  <a:pt x="211" y="201"/>
                </a:moveTo>
                <a:lnTo>
                  <a:pt x="231" y="275"/>
                </a:lnTo>
                <a:lnTo>
                  <a:pt x="341" y="275"/>
                </a:lnTo>
                <a:lnTo>
                  <a:pt x="331" y="201"/>
                </a:lnTo>
                <a:lnTo>
                  <a:pt x="211" y="201"/>
                </a:lnTo>
                <a:close/>
                <a:moveTo>
                  <a:pt x="18" y="55"/>
                </a:moveTo>
                <a:lnTo>
                  <a:pt x="157" y="55"/>
                </a:lnTo>
                <a:lnTo>
                  <a:pt x="161" y="56"/>
                </a:lnTo>
                <a:lnTo>
                  <a:pt x="166" y="57"/>
                </a:lnTo>
                <a:lnTo>
                  <a:pt x="169" y="60"/>
                </a:lnTo>
                <a:lnTo>
                  <a:pt x="172" y="64"/>
                </a:lnTo>
                <a:lnTo>
                  <a:pt x="174" y="68"/>
                </a:lnTo>
                <a:lnTo>
                  <a:pt x="174" y="68"/>
                </a:lnTo>
                <a:lnTo>
                  <a:pt x="200" y="165"/>
                </a:lnTo>
                <a:lnTo>
                  <a:pt x="790" y="165"/>
                </a:lnTo>
                <a:lnTo>
                  <a:pt x="795" y="166"/>
                </a:lnTo>
                <a:lnTo>
                  <a:pt x="800" y="168"/>
                </a:lnTo>
                <a:lnTo>
                  <a:pt x="804" y="172"/>
                </a:lnTo>
                <a:lnTo>
                  <a:pt x="807" y="178"/>
                </a:lnTo>
                <a:lnTo>
                  <a:pt x="808" y="183"/>
                </a:lnTo>
                <a:lnTo>
                  <a:pt x="807" y="186"/>
                </a:lnTo>
                <a:lnTo>
                  <a:pt x="807" y="188"/>
                </a:lnTo>
                <a:lnTo>
                  <a:pt x="807" y="188"/>
                </a:lnTo>
                <a:lnTo>
                  <a:pt x="734" y="518"/>
                </a:lnTo>
                <a:lnTo>
                  <a:pt x="734" y="518"/>
                </a:lnTo>
                <a:lnTo>
                  <a:pt x="731" y="523"/>
                </a:lnTo>
                <a:lnTo>
                  <a:pt x="728" y="527"/>
                </a:lnTo>
                <a:lnTo>
                  <a:pt x="723" y="530"/>
                </a:lnTo>
                <a:lnTo>
                  <a:pt x="731" y="548"/>
                </a:lnTo>
                <a:lnTo>
                  <a:pt x="735" y="569"/>
                </a:lnTo>
                <a:lnTo>
                  <a:pt x="731" y="591"/>
                </a:lnTo>
                <a:lnTo>
                  <a:pt x="720" y="612"/>
                </a:lnTo>
                <a:lnTo>
                  <a:pt x="705" y="628"/>
                </a:lnTo>
                <a:lnTo>
                  <a:pt x="684" y="638"/>
                </a:lnTo>
                <a:lnTo>
                  <a:pt x="660" y="642"/>
                </a:lnTo>
                <a:lnTo>
                  <a:pt x="638" y="638"/>
                </a:lnTo>
                <a:lnTo>
                  <a:pt x="617" y="628"/>
                </a:lnTo>
                <a:lnTo>
                  <a:pt x="601" y="612"/>
                </a:lnTo>
                <a:lnTo>
                  <a:pt x="591" y="591"/>
                </a:lnTo>
                <a:lnTo>
                  <a:pt x="587" y="569"/>
                </a:lnTo>
                <a:lnTo>
                  <a:pt x="589" y="549"/>
                </a:lnTo>
                <a:lnTo>
                  <a:pt x="597" y="532"/>
                </a:lnTo>
                <a:lnTo>
                  <a:pt x="393" y="532"/>
                </a:lnTo>
                <a:lnTo>
                  <a:pt x="401" y="549"/>
                </a:lnTo>
                <a:lnTo>
                  <a:pt x="403" y="569"/>
                </a:lnTo>
                <a:lnTo>
                  <a:pt x="400" y="591"/>
                </a:lnTo>
                <a:lnTo>
                  <a:pt x="389" y="612"/>
                </a:lnTo>
                <a:lnTo>
                  <a:pt x="373" y="628"/>
                </a:lnTo>
                <a:lnTo>
                  <a:pt x="354" y="638"/>
                </a:lnTo>
                <a:lnTo>
                  <a:pt x="330" y="642"/>
                </a:lnTo>
                <a:lnTo>
                  <a:pt x="307" y="638"/>
                </a:lnTo>
                <a:lnTo>
                  <a:pt x="287" y="628"/>
                </a:lnTo>
                <a:lnTo>
                  <a:pt x="271" y="612"/>
                </a:lnTo>
                <a:lnTo>
                  <a:pt x="261" y="591"/>
                </a:lnTo>
                <a:lnTo>
                  <a:pt x="257" y="569"/>
                </a:lnTo>
                <a:lnTo>
                  <a:pt x="259" y="548"/>
                </a:lnTo>
                <a:lnTo>
                  <a:pt x="267" y="530"/>
                </a:lnTo>
                <a:lnTo>
                  <a:pt x="263" y="527"/>
                </a:lnTo>
                <a:lnTo>
                  <a:pt x="259" y="523"/>
                </a:lnTo>
                <a:lnTo>
                  <a:pt x="258" y="519"/>
                </a:lnTo>
                <a:lnTo>
                  <a:pt x="258" y="519"/>
                </a:lnTo>
                <a:lnTo>
                  <a:pt x="143" y="91"/>
                </a:lnTo>
                <a:lnTo>
                  <a:pt x="18" y="91"/>
                </a:lnTo>
                <a:lnTo>
                  <a:pt x="12" y="90"/>
                </a:lnTo>
                <a:lnTo>
                  <a:pt x="7" y="87"/>
                </a:lnTo>
                <a:lnTo>
                  <a:pt x="3" y="83"/>
                </a:lnTo>
                <a:lnTo>
                  <a:pt x="0" y="78"/>
                </a:lnTo>
                <a:lnTo>
                  <a:pt x="0" y="73"/>
                </a:lnTo>
                <a:lnTo>
                  <a:pt x="0" y="68"/>
                </a:lnTo>
                <a:lnTo>
                  <a:pt x="3" y="62"/>
                </a:lnTo>
                <a:lnTo>
                  <a:pt x="7" y="59"/>
                </a:lnTo>
                <a:lnTo>
                  <a:pt x="12" y="56"/>
                </a:lnTo>
                <a:lnTo>
                  <a:pt x="18" y="55"/>
                </a:lnTo>
                <a:close/>
                <a:moveTo>
                  <a:pt x="403" y="0"/>
                </a:moveTo>
                <a:lnTo>
                  <a:pt x="587" y="0"/>
                </a:lnTo>
                <a:lnTo>
                  <a:pt x="593" y="1"/>
                </a:lnTo>
                <a:lnTo>
                  <a:pt x="599" y="4"/>
                </a:lnTo>
                <a:lnTo>
                  <a:pt x="603" y="7"/>
                </a:lnTo>
                <a:lnTo>
                  <a:pt x="605" y="13"/>
                </a:lnTo>
                <a:lnTo>
                  <a:pt x="605" y="18"/>
                </a:lnTo>
                <a:lnTo>
                  <a:pt x="605" y="23"/>
                </a:lnTo>
                <a:lnTo>
                  <a:pt x="603" y="28"/>
                </a:lnTo>
                <a:lnTo>
                  <a:pt x="599" y="32"/>
                </a:lnTo>
                <a:lnTo>
                  <a:pt x="593" y="35"/>
                </a:lnTo>
                <a:lnTo>
                  <a:pt x="587" y="36"/>
                </a:lnTo>
                <a:lnTo>
                  <a:pt x="403" y="36"/>
                </a:lnTo>
                <a:lnTo>
                  <a:pt x="398" y="35"/>
                </a:lnTo>
                <a:lnTo>
                  <a:pt x="393" y="32"/>
                </a:lnTo>
                <a:lnTo>
                  <a:pt x="389" y="28"/>
                </a:lnTo>
                <a:lnTo>
                  <a:pt x="386" y="23"/>
                </a:lnTo>
                <a:lnTo>
                  <a:pt x="385" y="18"/>
                </a:lnTo>
                <a:lnTo>
                  <a:pt x="386" y="13"/>
                </a:lnTo>
                <a:lnTo>
                  <a:pt x="389" y="7"/>
                </a:lnTo>
                <a:lnTo>
                  <a:pt x="393" y="4"/>
                </a:lnTo>
                <a:lnTo>
                  <a:pt x="398" y="1"/>
                </a:lnTo>
                <a:lnTo>
                  <a:pt x="40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7" name="Freeform 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65163" y="2181449"/>
            <a:ext cx="366260" cy="447036"/>
          </a:xfrm>
          <a:custGeom>
            <a:avLst/>
            <a:gdLst>
              <a:gd name="T0" fmla="*/ 392 w 662"/>
              <a:gd name="T1" fmla="*/ 698 h 808"/>
              <a:gd name="T2" fmla="*/ 404 w 662"/>
              <a:gd name="T3" fmla="*/ 710 h 808"/>
              <a:gd name="T4" fmla="*/ 401 w 662"/>
              <a:gd name="T5" fmla="*/ 727 h 808"/>
              <a:gd name="T6" fmla="*/ 385 w 662"/>
              <a:gd name="T7" fmla="*/ 734 h 808"/>
              <a:gd name="T8" fmla="*/ 265 w 662"/>
              <a:gd name="T9" fmla="*/ 730 h 808"/>
              <a:gd name="T10" fmla="*/ 257 w 662"/>
              <a:gd name="T11" fmla="*/ 716 h 808"/>
              <a:gd name="T12" fmla="*/ 265 w 662"/>
              <a:gd name="T13" fmla="*/ 700 h 808"/>
              <a:gd name="T14" fmla="*/ 37 w 662"/>
              <a:gd name="T15" fmla="*/ 661 h 808"/>
              <a:gd name="T16" fmla="*/ 625 w 662"/>
              <a:gd name="T17" fmla="*/ 661 h 808"/>
              <a:gd name="T18" fmla="*/ 588 w 662"/>
              <a:gd name="T19" fmla="*/ 551 h 808"/>
              <a:gd name="T20" fmla="*/ 477 w 662"/>
              <a:gd name="T21" fmla="*/ 551 h 808"/>
              <a:gd name="T22" fmla="*/ 257 w 662"/>
              <a:gd name="T23" fmla="*/ 588 h 808"/>
              <a:gd name="T24" fmla="*/ 147 w 662"/>
              <a:gd name="T25" fmla="*/ 551 h 808"/>
              <a:gd name="T26" fmla="*/ 147 w 662"/>
              <a:gd name="T27" fmla="*/ 588 h 808"/>
              <a:gd name="T28" fmla="*/ 110 w 662"/>
              <a:gd name="T29" fmla="*/ 551 h 808"/>
              <a:gd name="T30" fmla="*/ 74 w 662"/>
              <a:gd name="T31" fmla="*/ 551 h 808"/>
              <a:gd name="T32" fmla="*/ 588 w 662"/>
              <a:gd name="T33" fmla="*/ 514 h 808"/>
              <a:gd name="T34" fmla="*/ 477 w 662"/>
              <a:gd name="T35" fmla="*/ 476 h 808"/>
              <a:gd name="T36" fmla="*/ 477 w 662"/>
              <a:gd name="T37" fmla="*/ 514 h 808"/>
              <a:gd name="T38" fmla="*/ 440 w 662"/>
              <a:gd name="T39" fmla="*/ 476 h 808"/>
              <a:gd name="T40" fmla="*/ 404 w 662"/>
              <a:gd name="T41" fmla="*/ 476 h 808"/>
              <a:gd name="T42" fmla="*/ 588 w 662"/>
              <a:gd name="T43" fmla="*/ 440 h 808"/>
              <a:gd name="T44" fmla="*/ 477 w 662"/>
              <a:gd name="T45" fmla="*/ 403 h 808"/>
              <a:gd name="T46" fmla="*/ 477 w 662"/>
              <a:gd name="T47" fmla="*/ 440 h 808"/>
              <a:gd name="T48" fmla="*/ 440 w 662"/>
              <a:gd name="T49" fmla="*/ 403 h 808"/>
              <a:gd name="T50" fmla="*/ 404 w 662"/>
              <a:gd name="T51" fmla="*/ 403 h 808"/>
              <a:gd name="T52" fmla="*/ 588 w 662"/>
              <a:gd name="T53" fmla="*/ 367 h 808"/>
              <a:gd name="T54" fmla="*/ 477 w 662"/>
              <a:gd name="T55" fmla="*/ 330 h 808"/>
              <a:gd name="T56" fmla="*/ 477 w 662"/>
              <a:gd name="T57" fmla="*/ 367 h 808"/>
              <a:gd name="T58" fmla="*/ 440 w 662"/>
              <a:gd name="T59" fmla="*/ 330 h 808"/>
              <a:gd name="T60" fmla="*/ 404 w 662"/>
              <a:gd name="T61" fmla="*/ 330 h 808"/>
              <a:gd name="T62" fmla="*/ 330 w 662"/>
              <a:gd name="T63" fmla="*/ 476 h 808"/>
              <a:gd name="T64" fmla="*/ 404 w 662"/>
              <a:gd name="T65" fmla="*/ 257 h 808"/>
              <a:gd name="T66" fmla="*/ 404 w 662"/>
              <a:gd name="T67" fmla="*/ 293 h 808"/>
              <a:gd name="T68" fmla="*/ 367 w 662"/>
              <a:gd name="T69" fmla="*/ 257 h 808"/>
              <a:gd name="T70" fmla="*/ 74 w 662"/>
              <a:gd name="T71" fmla="*/ 257 h 808"/>
              <a:gd name="T72" fmla="*/ 625 w 662"/>
              <a:gd name="T73" fmla="*/ 624 h 808"/>
              <a:gd name="T74" fmla="*/ 422 w 662"/>
              <a:gd name="T75" fmla="*/ 110 h 808"/>
              <a:gd name="T76" fmla="*/ 459 w 662"/>
              <a:gd name="T77" fmla="*/ 110 h 808"/>
              <a:gd name="T78" fmla="*/ 404 w 662"/>
              <a:gd name="T79" fmla="*/ 73 h 808"/>
              <a:gd name="T80" fmla="*/ 404 w 662"/>
              <a:gd name="T81" fmla="*/ 37 h 808"/>
              <a:gd name="T82" fmla="*/ 367 w 662"/>
              <a:gd name="T83" fmla="*/ 73 h 808"/>
              <a:gd name="T84" fmla="*/ 330 w 662"/>
              <a:gd name="T85" fmla="*/ 0 h 808"/>
              <a:gd name="T86" fmla="*/ 577 w 662"/>
              <a:gd name="T87" fmla="*/ 10 h 808"/>
              <a:gd name="T88" fmla="*/ 588 w 662"/>
              <a:gd name="T89" fmla="*/ 73 h 808"/>
              <a:gd name="T90" fmla="*/ 565 w 662"/>
              <a:gd name="T91" fmla="*/ 107 h 808"/>
              <a:gd name="T92" fmla="*/ 495 w 662"/>
              <a:gd name="T93" fmla="*/ 183 h 808"/>
              <a:gd name="T94" fmla="*/ 650 w 662"/>
              <a:gd name="T95" fmla="*/ 194 h 808"/>
              <a:gd name="T96" fmla="*/ 662 w 662"/>
              <a:gd name="T97" fmla="*/ 771 h 808"/>
              <a:gd name="T98" fmla="*/ 640 w 662"/>
              <a:gd name="T99" fmla="*/ 805 h 808"/>
              <a:gd name="T100" fmla="*/ 23 w 662"/>
              <a:gd name="T101" fmla="*/ 805 h 808"/>
              <a:gd name="T102" fmla="*/ 0 w 662"/>
              <a:gd name="T103" fmla="*/ 771 h 808"/>
              <a:gd name="T104" fmla="*/ 11 w 662"/>
              <a:gd name="T105" fmla="*/ 194 h 808"/>
              <a:gd name="T106" fmla="*/ 385 w 662"/>
              <a:gd name="T107" fmla="*/ 183 h 808"/>
              <a:gd name="T108" fmla="*/ 316 w 662"/>
              <a:gd name="T109" fmla="*/ 107 h 808"/>
              <a:gd name="T110" fmla="*/ 294 w 662"/>
              <a:gd name="T111" fmla="*/ 73 h 808"/>
              <a:gd name="T112" fmla="*/ 304 w 662"/>
              <a:gd name="T113" fmla="*/ 10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2" h="808">
                <a:moveTo>
                  <a:pt x="275" y="698"/>
                </a:moveTo>
                <a:lnTo>
                  <a:pt x="385" y="698"/>
                </a:lnTo>
                <a:lnTo>
                  <a:pt x="392" y="698"/>
                </a:lnTo>
                <a:lnTo>
                  <a:pt x="397" y="700"/>
                </a:lnTo>
                <a:lnTo>
                  <a:pt x="401" y="706"/>
                </a:lnTo>
                <a:lnTo>
                  <a:pt x="404" y="710"/>
                </a:lnTo>
                <a:lnTo>
                  <a:pt x="404" y="716"/>
                </a:lnTo>
                <a:lnTo>
                  <a:pt x="404" y="721"/>
                </a:lnTo>
                <a:lnTo>
                  <a:pt x="401" y="727"/>
                </a:lnTo>
                <a:lnTo>
                  <a:pt x="397" y="730"/>
                </a:lnTo>
                <a:lnTo>
                  <a:pt x="392" y="733"/>
                </a:lnTo>
                <a:lnTo>
                  <a:pt x="385" y="734"/>
                </a:lnTo>
                <a:lnTo>
                  <a:pt x="275" y="734"/>
                </a:lnTo>
                <a:lnTo>
                  <a:pt x="270" y="733"/>
                </a:lnTo>
                <a:lnTo>
                  <a:pt x="265" y="730"/>
                </a:lnTo>
                <a:lnTo>
                  <a:pt x="261" y="727"/>
                </a:lnTo>
                <a:lnTo>
                  <a:pt x="258" y="721"/>
                </a:lnTo>
                <a:lnTo>
                  <a:pt x="257" y="716"/>
                </a:lnTo>
                <a:lnTo>
                  <a:pt x="258" y="710"/>
                </a:lnTo>
                <a:lnTo>
                  <a:pt x="261" y="706"/>
                </a:lnTo>
                <a:lnTo>
                  <a:pt x="265" y="700"/>
                </a:lnTo>
                <a:lnTo>
                  <a:pt x="270" y="698"/>
                </a:lnTo>
                <a:lnTo>
                  <a:pt x="275" y="698"/>
                </a:lnTo>
                <a:close/>
                <a:moveTo>
                  <a:pt x="37" y="661"/>
                </a:moveTo>
                <a:lnTo>
                  <a:pt x="37" y="771"/>
                </a:lnTo>
                <a:lnTo>
                  <a:pt x="625" y="771"/>
                </a:lnTo>
                <a:lnTo>
                  <a:pt x="625" y="661"/>
                </a:lnTo>
                <a:lnTo>
                  <a:pt x="37" y="661"/>
                </a:lnTo>
                <a:close/>
                <a:moveTo>
                  <a:pt x="477" y="551"/>
                </a:moveTo>
                <a:lnTo>
                  <a:pt x="588" y="551"/>
                </a:lnTo>
                <a:lnTo>
                  <a:pt x="588" y="588"/>
                </a:lnTo>
                <a:lnTo>
                  <a:pt x="477" y="588"/>
                </a:lnTo>
                <a:lnTo>
                  <a:pt x="477" y="551"/>
                </a:lnTo>
                <a:close/>
                <a:moveTo>
                  <a:pt x="220" y="551"/>
                </a:moveTo>
                <a:lnTo>
                  <a:pt x="257" y="551"/>
                </a:lnTo>
                <a:lnTo>
                  <a:pt x="257" y="588"/>
                </a:lnTo>
                <a:lnTo>
                  <a:pt x="220" y="588"/>
                </a:lnTo>
                <a:lnTo>
                  <a:pt x="220" y="551"/>
                </a:lnTo>
                <a:close/>
                <a:moveTo>
                  <a:pt x="147" y="551"/>
                </a:moveTo>
                <a:lnTo>
                  <a:pt x="184" y="551"/>
                </a:lnTo>
                <a:lnTo>
                  <a:pt x="184" y="588"/>
                </a:lnTo>
                <a:lnTo>
                  <a:pt x="147" y="588"/>
                </a:lnTo>
                <a:lnTo>
                  <a:pt x="147" y="551"/>
                </a:lnTo>
                <a:close/>
                <a:moveTo>
                  <a:pt x="74" y="551"/>
                </a:moveTo>
                <a:lnTo>
                  <a:pt x="110" y="551"/>
                </a:lnTo>
                <a:lnTo>
                  <a:pt x="110" y="588"/>
                </a:lnTo>
                <a:lnTo>
                  <a:pt x="74" y="588"/>
                </a:lnTo>
                <a:lnTo>
                  <a:pt x="74" y="551"/>
                </a:lnTo>
                <a:close/>
                <a:moveTo>
                  <a:pt x="551" y="476"/>
                </a:moveTo>
                <a:lnTo>
                  <a:pt x="588" y="476"/>
                </a:lnTo>
                <a:lnTo>
                  <a:pt x="588" y="514"/>
                </a:lnTo>
                <a:lnTo>
                  <a:pt x="551" y="514"/>
                </a:lnTo>
                <a:lnTo>
                  <a:pt x="551" y="476"/>
                </a:lnTo>
                <a:close/>
                <a:moveTo>
                  <a:pt x="477" y="476"/>
                </a:moveTo>
                <a:lnTo>
                  <a:pt x="514" y="476"/>
                </a:lnTo>
                <a:lnTo>
                  <a:pt x="514" y="514"/>
                </a:lnTo>
                <a:lnTo>
                  <a:pt x="477" y="514"/>
                </a:lnTo>
                <a:lnTo>
                  <a:pt x="477" y="476"/>
                </a:lnTo>
                <a:close/>
                <a:moveTo>
                  <a:pt x="404" y="476"/>
                </a:moveTo>
                <a:lnTo>
                  <a:pt x="440" y="476"/>
                </a:lnTo>
                <a:lnTo>
                  <a:pt x="440" y="514"/>
                </a:lnTo>
                <a:lnTo>
                  <a:pt x="404" y="514"/>
                </a:lnTo>
                <a:lnTo>
                  <a:pt x="404" y="476"/>
                </a:lnTo>
                <a:close/>
                <a:moveTo>
                  <a:pt x="551" y="403"/>
                </a:moveTo>
                <a:lnTo>
                  <a:pt x="588" y="403"/>
                </a:lnTo>
                <a:lnTo>
                  <a:pt x="588" y="440"/>
                </a:lnTo>
                <a:lnTo>
                  <a:pt x="551" y="440"/>
                </a:lnTo>
                <a:lnTo>
                  <a:pt x="551" y="403"/>
                </a:lnTo>
                <a:close/>
                <a:moveTo>
                  <a:pt x="477" y="403"/>
                </a:moveTo>
                <a:lnTo>
                  <a:pt x="514" y="403"/>
                </a:lnTo>
                <a:lnTo>
                  <a:pt x="514" y="440"/>
                </a:lnTo>
                <a:lnTo>
                  <a:pt x="477" y="440"/>
                </a:lnTo>
                <a:lnTo>
                  <a:pt x="477" y="403"/>
                </a:lnTo>
                <a:close/>
                <a:moveTo>
                  <a:pt x="404" y="403"/>
                </a:moveTo>
                <a:lnTo>
                  <a:pt x="440" y="403"/>
                </a:lnTo>
                <a:lnTo>
                  <a:pt x="440" y="440"/>
                </a:lnTo>
                <a:lnTo>
                  <a:pt x="404" y="440"/>
                </a:lnTo>
                <a:lnTo>
                  <a:pt x="404" y="403"/>
                </a:lnTo>
                <a:close/>
                <a:moveTo>
                  <a:pt x="551" y="330"/>
                </a:moveTo>
                <a:lnTo>
                  <a:pt x="588" y="330"/>
                </a:lnTo>
                <a:lnTo>
                  <a:pt x="588" y="367"/>
                </a:lnTo>
                <a:lnTo>
                  <a:pt x="551" y="367"/>
                </a:lnTo>
                <a:lnTo>
                  <a:pt x="551" y="330"/>
                </a:lnTo>
                <a:close/>
                <a:moveTo>
                  <a:pt x="477" y="330"/>
                </a:moveTo>
                <a:lnTo>
                  <a:pt x="514" y="330"/>
                </a:lnTo>
                <a:lnTo>
                  <a:pt x="514" y="367"/>
                </a:lnTo>
                <a:lnTo>
                  <a:pt x="477" y="367"/>
                </a:lnTo>
                <a:lnTo>
                  <a:pt x="477" y="330"/>
                </a:lnTo>
                <a:close/>
                <a:moveTo>
                  <a:pt x="404" y="330"/>
                </a:moveTo>
                <a:lnTo>
                  <a:pt x="440" y="330"/>
                </a:lnTo>
                <a:lnTo>
                  <a:pt x="440" y="367"/>
                </a:lnTo>
                <a:lnTo>
                  <a:pt x="404" y="367"/>
                </a:lnTo>
                <a:lnTo>
                  <a:pt x="404" y="330"/>
                </a:lnTo>
                <a:close/>
                <a:moveTo>
                  <a:pt x="110" y="293"/>
                </a:moveTo>
                <a:lnTo>
                  <a:pt x="110" y="476"/>
                </a:lnTo>
                <a:lnTo>
                  <a:pt x="330" y="476"/>
                </a:lnTo>
                <a:lnTo>
                  <a:pt x="330" y="293"/>
                </a:lnTo>
                <a:lnTo>
                  <a:pt x="110" y="293"/>
                </a:lnTo>
                <a:close/>
                <a:moveTo>
                  <a:pt x="404" y="257"/>
                </a:moveTo>
                <a:lnTo>
                  <a:pt x="588" y="257"/>
                </a:lnTo>
                <a:lnTo>
                  <a:pt x="588" y="293"/>
                </a:lnTo>
                <a:lnTo>
                  <a:pt x="404" y="293"/>
                </a:lnTo>
                <a:lnTo>
                  <a:pt x="404" y="257"/>
                </a:lnTo>
                <a:close/>
                <a:moveTo>
                  <a:pt x="74" y="257"/>
                </a:moveTo>
                <a:lnTo>
                  <a:pt x="367" y="257"/>
                </a:lnTo>
                <a:lnTo>
                  <a:pt x="367" y="514"/>
                </a:lnTo>
                <a:lnTo>
                  <a:pt x="74" y="514"/>
                </a:lnTo>
                <a:lnTo>
                  <a:pt x="74" y="257"/>
                </a:lnTo>
                <a:close/>
                <a:moveTo>
                  <a:pt x="37" y="220"/>
                </a:moveTo>
                <a:lnTo>
                  <a:pt x="37" y="624"/>
                </a:lnTo>
                <a:lnTo>
                  <a:pt x="625" y="624"/>
                </a:lnTo>
                <a:lnTo>
                  <a:pt x="625" y="220"/>
                </a:lnTo>
                <a:lnTo>
                  <a:pt x="37" y="220"/>
                </a:lnTo>
                <a:close/>
                <a:moveTo>
                  <a:pt x="422" y="110"/>
                </a:moveTo>
                <a:lnTo>
                  <a:pt x="422" y="183"/>
                </a:lnTo>
                <a:lnTo>
                  <a:pt x="459" y="183"/>
                </a:lnTo>
                <a:lnTo>
                  <a:pt x="459" y="110"/>
                </a:lnTo>
                <a:lnTo>
                  <a:pt x="422" y="110"/>
                </a:lnTo>
                <a:close/>
                <a:moveTo>
                  <a:pt x="404" y="37"/>
                </a:moveTo>
                <a:lnTo>
                  <a:pt x="404" y="73"/>
                </a:lnTo>
                <a:lnTo>
                  <a:pt x="551" y="73"/>
                </a:lnTo>
                <a:lnTo>
                  <a:pt x="551" y="37"/>
                </a:lnTo>
                <a:lnTo>
                  <a:pt x="404" y="37"/>
                </a:lnTo>
                <a:close/>
                <a:moveTo>
                  <a:pt x="330" y="37"/>
                </a:moveTo>
                <a:lnTo>
                  <a:pt x="330" y="73"/>
                </a:lnTo>
                <a:lnTo>
                  <a:pt x="367" y="73"/>
                </a:lnTo>
                <a:lnTo>
                  <a:pt x="367" y="37"/>
                </a:lnTo>
                <a:lnTo>
                  <a:pt x="330" y="37"/>
                </a:lnTo>
                <a:close/>
                <a:moveTo>
                  <a:pt x="330" y="0"/>
                </a:moveTo>
                <a:lnTo>
                  <a:pt x="551" y="0"/>
                </a:lnTo>
                <a:lnTo>
                  <a:pt x="565" y="3"/>
                </a:lnTo>
                <a:lnTo>
                  <a:pt x="577" y="10"/>
                </a:lnTo>
                <a:lnTo>
                  <a:pt x="585" y="22"/>
                </a:lnTo>
                <a:lnTo>
                  <a:pt x="588" y="37"/>
                </a:lnTo>
                <a:lnTo>
                  <a:pt x="588" y="73"/>
                </a:lnTo>
                <a:lnTo>
                  <a:pt x="585" y="88"/>
                </a:lnTo>
                <a:lnTo>
                  <a:pt x="577" y="99"/>
                </a:lnTo>
                <a:lnTo>
                  <a:pt x="565" y="107"/>
                </a:lnTo>
                <a:lnTo>
                  <a:pt x="551" y="110"/>
                </a:lnTo>
                <a:lnTo>
                  <a:pt x="495" y="110"/>
                </a:lnTo>
                <a:lnTo>
                  <a:pt x="495" y="183"/>
                </a:lnTo>
                <a:lnTo>
                  <a:pt x="625" y="183"/>
                </a:lnTo>
                <a:lnTo>
                  <a:pt x="640" y="186"/>
                </a:lnTo>
                <a:lnTo>
                  <a:pt x="650" y="194"/>
                </a:lnTo>
                <a:lnTo>
                  <a:pt x="658" y="206"/>
                </a:lnTo>
                <a:lnTo>
                  <a:pt x="662" y="220"/>
                </a:lnTo>
                <a:lnTo>
                  <a:pt x="662" y="771"/>
                </a:lnTo>
                <a:lnTo>
                  <a:pt x="658" y="785"/>
                </a:lnTo>
                <a:lnTo>
                  <a:pt x="650" y="797"/>
                </a:lnTo>
                <a:lnTo>
                  <a:pt x="640" y="805"/>
                </a:lnTo>
                <a:lnTo>
                  <a:pt x="625" y="808"/>
                </a:lnTo>
                <a:lnTo>
                  <a:pt x="37" y="808"/>
                </a:lnTo>
                <a:lnTo>
                  <a:pt x="23" y="805"/>
                </a:lnTo>
                <a:lnTo>
                  <a:pt x="11" y="797"/>
                </a:lnTo>
                <a:lnTo>
                  <a:pt x="3" y="785"/>
                </a:lnTo>
                <a:lnTo>
                  <a:pt x="0" y="771"/>
                </a:lnTo>
                <a:lnTo>
                  <a:pt x="0" y="220"/>
                </a:lnTo>
                <a:lnTo>
                  <a:pt x="3" y="206"/>
                </a:lnTo>
                <a:lnTo>
                  <a:pt x="11" y="194"/>
                </a:lnTo>
                <a:lnTo>
                  <a:pt x="23" y="186"/>
                </a:lnTo>
                <a:lnTo>
                  <a:pt x="37" y="183"/>
                </a:lnTo>
                <a:lnTo>
                  <a:pt x="385" y="183"/>
                </a:lnTo>
                <a:lnTo>
                  <a:pt x="385" y="110"/>
                </a:lnTo>
                <a:lnTo>
                  <a:pt x="330" y="110"/>
                </a:lnTo>
                <a:lnTo>
                  <a:pt x="316" y="107"/>
                </a:lnTo>
                <a:lnTo>
                  <a:pt x="304" y="99"/>
                </a:lnTo>
                <a:lnTo>
                  <a:pt x="296" y="88"/>
                </a:lnTo>
                <a:lnTo>
                  <a:pt x="294" y="73"/>
                </a:lnTo>
                <a:lnTo>
                  <a:pt x="294" y="37"/>
                </a:lnTo>
                <a:lnTo>
                  <a:pt x="296" y="22"/>
                </a:lnTo>
                <a:lnTo>
                  <a:pt x="304" y="10"/>
                </a:lnTo>
                <a:lnTo>
                  <a:pt x="316" y="3"/>
                </a:lnTo>
                <a:lnTo>
                  <a:pt x="33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8" name="Freeform 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47076" y="2181449"/>
            <a:ext cx="406647" cy="447036"/>
          </a:xfrm>
          <a:custGeom>
            <a:avLst/>
            <a:gdLst>
              <a:gd name="T0" fmla="*/ 39 w 735"/>
              <a:gd name="T1" fmla="*/ 771 h 808"/>
              <a:gd name="T2" fmla="*/ 690 w 735"/>
              <a:gd name="T3" fmla="*/ 734 h 808"/>
              <a:gd name="T4" fmla="*/ 107 w 735"/>
              <a:gd name="T5" fmla="*/ 257 h 808"/>
              <a:gd name="T6" fmla="*/ 685 w 735"/>
              <a:gd name="T7" fmla="*/ 698 h 808"/>
              <a:gd name="T8" fmla="*/ 513 w 735"/>
              <a:gd name="T9" fmla="*/ 257 h 808"/>
              <a:gd name="T10" fmla="*/ 524 w 735"/>
              <a:gd name="T11" fmla="*/ 343 h 808"/>
              <a:gd name="T12" fmla="*/ 531 w 735"/>
              <a:gd name="T13" fmla="*/ 367 h 808"/>
              <a:gd name="T14" fmla="*/ 521 w 735"/>
              <a:gd name="T15" fmla="*/ 393 h 808"/>
              <a:gd name="T16" fmla="*/ 495 w 735"/>
              <a:gd name="T17" fmla="*/ 403 h 808"/>
              <a:gd name="T18" fmla="*/ 470 w 735"/>
              <a:gd name="T19" fmla="*/ 393 h 808"/>
              <a:gd name="T20" fmla="*/ 458 w 735"/>
              <a:gd name="T21" fmla="*/ 367 h 808"/>
              <a:gd name="T22" fmla="*/ 467 w 735"/>
              <a:gd name="T23" fmla="*/ 343 h 808"/>
              <a:gd name="T24" fmla="*/ 476 w 735"/>
              <a:gd name="T25" fmla="*/ 257 h 808"/>
              <a:gd name="T26" fmla="*/ 256 w 735"/>
              <a:gd name="T27" fmla="*/ 335 h 808"/>
              <a:gd name="T28" fmla="*/ 272 w 735"/>
              <a:gd name="T29" fmla="*/ 355 h 808"/>
              <a:gd name="T30" fmla="*/ 272 w 735"/>
              <a:gd name="T31" fmla="*/ 381 h 808"/>
              <a:gd name="T32" fmla="*/ 252 w 735"/>
              <a:gd name="T33" fmla="*/ 401 h 808"/>
              <a:gd name="T34" fmla="*/ 224 w 735"/>
              <a:gd name="T35" fmla="*/ 401 h 808"/>
              <a:gd name="T36" fmla="*/ 204 w 735"/>
              <a:gd name="T37" fmla="*/ 381 h 808"/>
              <a:gd name="T38" fmla="*/ 204 w 735"/>
              <a:gd name="T39" fmla="*/ 355 h 808"/>
              <a:gd name="T40" fmla="*/ 220 w 735"/>
              <a:gd name="T41" fmla="*/ 335 h 808"/>
              <a:gd name="T42" fmla="*/ 107 w 735"/>
              <a:gd name="T43" fmla="*/ 257 h 808"/>
              <a:gd name="T44" fmla="*/ 338 w 735"/>
              <a:gd name="T45" fmla="*/ 41 h 808"/>
              <a:gd name="T46" fmla="*/ 289 w 735"/>
              <a:gd name="T47" fmla="*/ 69 h 808"/>
              <a:gd name="T48" fmla="*/ 260 w 735"/>
              <a:gd name="T49" fmla="*/ 118 h 808"/>
              <a:gd name="T50" fmla="*/ 256 w 735"/>
              <a:gd name="T51" fmla="*/ 220 h 808"/>
              <a:gd name="T52" fmla="*/ 476 w 735"/>
              <a:gd name="T53" fmla="*/ 147 h 808"/>
              <a:gd name="T54" fmla="*/ 462 w 735"/>
              <a:gd name="T55" fmla="*/ 92 h 808"/>
              <a:gd name="T56" fmla="*/ 423 w 735"/>
              <a:gd name="T57" fmla="*/ 51 h 808"/>
              <a:gd name="T58" fmla="*/ 366 w 735"/>
              <a:gd name="T59" fmla="*/ 37 h 808"/>
              <a:gd name="T60" fmla="*/ 401 w 735"/>
              <a:gd name="T61" fmla="*/ 4 h 808"/>
              <a:gd name="T62" fmla="*/ 458 w 735"/>
              <a:gd name="T63" fmla="*/ 31 h 808"/>
              <a:gd name="T64" fmla="*/ 499 w 735"/>
              <a:gd name="T65" fmla="*/ 82 h 808"/>
              <a:gd name="T66" fmla="*/ 513 w 735"/>
              <a:gd name="T67" fmla="*/ 147 h 808"/>
              <a:gd name="T68" fmla="*/ 643 w 735"/>
              <a:gd name="T69" fmla="*/ 220 h 808"/>
              <a:gd name="T70" fmla="*/ 652 w 735"/>
              <a:gd name="T71" fmla="*/ 223 h 808"/>
              <a:gd name="T72" fmla="*/ 659 w 735"/>
              <a:gd name="T73" fmla="*/ 230 h 808"/>
              <a:gd name="T74" fmla="*/ 661 w 735"/>
              <a:gd name="T75" fmla="*/ 236 h 808"/>
              <a:gd name="T76" fmla="*/ 733 w 735"/>
              <a:gd name="T77" fmla="*/ 787 h 808"/>
              <a:gd name="T78" fmla="*/ 735 w 735"/>
              <a:gd name="T79" fmla="*/ 789 h 808"/>
              <a:gd name="T80" fmla="*/ 731 w 735"/>
              <a:gd name="T81" fmla="*/ 800 h 808"/>
              <a:gd name="T82" fmla="*/ 721 w 735"/>
              <a:gd name="T83" fmla="*/ 806 h 808"/>
              <a:gd name="T84" fmla="*/ 18 w 735"/>
              <a:gd name="T85" fmla="*/ 808 h 808"/>
              <a:gd name="T86" fmla="*/ 8 w 735"/>
              <a:gd name="T87" fmla="*/ 804 h 808"/>
              <a:gd name="T88" fmla="*/ 0 w 735"/>
              <a:gd name="T89" fmla="*/ 795 h 808"/>
              <a:gd name="T90" fmla="*/ 0 w 735"/>
              <a:gd name="T91" fmla="*/ 788 h 808"/>
              <a:gd name="T92" fmla="*/ 0 w 735"/>
              <a:gd name="T93" fmla="*/ 787 h 808"/>
              <a:gd name="T94" fmla="*/ 73 w 735"/>
              <a:gd name="T95" fmla="*/ 236 h 808"/>
              <a:gd name="T96" fmla="*/ 77 w 735"/>
              <a:gd name="T97" fmla="*/ 226 h 808"/>
              <a:gd name="T98" fmla="*/ 86 w 735"/>
              <a:gd name="T99" fmla="*/ 221 h 808"/>
              <a:gd name="T100" fmla="*/ 220 w 735"/>
              <a:gd name="T101" fmla="*/ 220 h 808"/>
              <a:gd name="T102" fmla="*/ 224 w 735"/>
              <a:gd name="T103" fmla="*/ 113 h 808"/>
              <a:gd name="T104" fmla="*/ 252 w 735"/>
              <a:gd name="T105" fmla="*/ 55 h 808"/>
              <a:gd name="T106" fmla="*/ 302 w 735"/>
              <a:gd name="T107" fmla="*/ 14 h 808"/>
              <a:gd name="T108" fmla="*/ 366 w 735"/>
              <a:gd name="T109" fmla="*/ 0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35" h="808">
                <a:moveTo>
                  <a:pt x="44" y="734"/>
                </a:moveTo>
                <a:lnTo>
                  <a:pt x="39" y="771"/>
                </a:lnTo>
                <a:lnTo>
                  <a:pt x="695" y="771"/>
                </a:lnTo>
                <a:lnTo>
                  <a:pt x="690" y="734"/>
                </a:lnTo>
                <a:lnTo>
                  <a:pt x="44" y="734"/>
                </a:lnTo>
                <a:close/>
                <a:moveTo>
                  <a:pt x="107" y="257"/>
                </a:moveTo>
                <a:lnTo>
                  <a:pt x="48" y="698"/>
                </a:lnTo>
                <a:lnTo>
                  <a:pt x="685" y="698"/>
                </a:lnTo>
                <a:lnTo>
                  <a:pt x="626" y="257"/>
                </a:lnTo>
                <a:lnTo>
                  <a:pt x="513" y="257"/>
                </a:lnTo>
                <a:lnTo>
                  <a:pt x="513" y="335"/>
                </a:lnTo>
                <a:lnTo>
                  <a:pt x="524" y="343"/>
                </a:lnTo>
                <a:lnTo>
                  <a:pt x="530" y="355"/>
                </a:lnTo>
                <a:lnTo>
                  <a:pt x="531" y="367"/>
                </a:lnTo>
                <a:lnTo>
                  <a:pt x="529" y="381"/>
                </a:lnTo>
                <a:lnTo>
                  <a:pt x="521" y="393"/>
                </a:lnTo>
                <a:lnTo>
                  <a:pt x="509" y="401"/>
                </a:lnTo>
                <a:lnTo>
                  <a:pt x="495" y="403"/>
                </a:lnTo>
                <a:lnTo>
                  <a:pt x="482" y="401"/>
                </a:lnTo>
                <a:lnTo>
                  <a:pt x="470" y="393"/>
                </a:lnTo>
                <a:lnTo>
                  <a:pt x="462" y="381"/>
                </a:lnTo>
                <a:lnTo>
                  <a:pt x="458" y="367"/>
                </a:lnTo>
                <a:lnTo>
                  <a:pt x="461" y="355"/>
                </a:lnTo>
                <a:lnTo>
                  <a:pt x="467" y="343"/>
                </a:lnTo>
                <a:lnTo>
                  <a:pt x="476" y="335"/>
                </a:lnTo>
                <a:lnTo>
                  <a:pt x="476" y="257"/>
                </a:lnTo>
                <a:lnTo>
                  <a:pt x="256" y="257"/>
                </a:lnTo>
                <a:lnTo>
                  <a:pt x="256" y="335"/>
                </a:lnTo>
                <a:lnTo>
                  <a:pt x="266" y="343"/>
                </a:lnTo>
                <a:lnTo>
                  <a:pt x="272" y="355"/>
                </a:lnTo>
                <a:lnTo>
                  <a:pt x="275" y="367"/>
                </a:lnTo>
                <a:lnTo>
                  <a:pt x="272" y="381"/>
                </a:lnTo>
                <a:lnTo>
                  <a:pt x="264" y="393"/>
                </a:lnTo>
                <a:lnTo>
                  <a:pt x="252" y="401"/>
                </a:lnTo>
                <a:lnTo>
                  <a:pt x="238" y="403"/>
                </a:lnTo>
                <a:lnTo>
                  <a:pt x="224" y="401"/>
                </a:lnTo>
                <a:lnTo>
                  <a:pt x="212" y="393"/>
                </a:lnTo>
                <a:lnTo>
                  <a:pt x="204" y="381"/>
                </a:lnTo>
                <a:lnTo>
                  <a:pt x="201" y="367"/>
                </a:lnTo>
                <a:lnTo>
                  <a:pt x="204" y="355"/>
                </a:lnTo>
                <a:lnTo>
                  <a:pt x="211" y="343"/>
                </a:lnTo>
                <a:lnTo>
                  <a:pt x="220" y="335"/>
                </a:lnTo>
                <a:lnTo>
                  <a:pt x="220" y="257"/>
                </a:lnTo>
                <a:lnTo>
                  <a:pt x="107" y="257"/>
                </a:lnTo>
                <a:close/>
                <a:moveTo>
                  <a:pt x="366" y="37"/>
                </a:moveTo>
                <a:lnTo>
                  <a:pt x="338" y="41"/>
                </a:lnTo>
                <a:lnTo>
                  <a:pt x="311" y="51"/>
                </a:lnTo>
                <a:lnTo>
                  <a:pt x="289" y="69"/>
                </a:lnTo>
                <a:lnTo>
                  <a:pt x="272" y="92"/>
                </a:lnTo>
                <a:lnTo>
                  <a:pt x="260" y="118"/>
                </a:lnTo>
                <a:lnTo>
                  <a:pt x="256" y="147"/>
                </a:lnTo>
                <a:lnTo>
                  <a:pt x="256" y="220"/>
                </a:lnTo>
                <a:lnTo>
                  <a:pt x="476" y="220"/>
                </a:lnTo>
                <a:lnTo>
                  <a:pt x="476" y="147"/>
                </a:lnTo>
                <a:lnTo>
                  <a:pt x="473" y="118"/>
                </a:lnTo>
                <a:lnTo>
                  <a:pt x="462" y="92"/>
                </a:lnTo>
                <a:lnTo>
                  <a:pt x="445" y="69"/>
                </a:lnTo>
                <a:lnTo>
                  <a:pt x="423" y="51"/>
                </a:lnTo>
                <a:lnTo>
                  <a:pt x="397" y="41"/>
                </a:lnTo>
                <a:lnTo>
                  <a:pt x="366" y="37"/>
                </a:lnTo>
                <a:close/>
                <a:moveTo>
                  <a:pt x="366" y="0"/>
                </a:moveTo>
                <a:lnTo>
                  <a:pt x="401" y="4"/>
                </a:lnTo>
                <a:lnTo>
                  <a:pt x="432" y="14"/>
                </a:lnTo>
                <a:lnTo>
                  <a:pt x="458" y="31"/>
                </a:lnTo>
                <a:lnTo>
                  <a:pt x="482" y="55"/>
                </a:lnTo>
                <a:lnTo>
                  <a:pt x="499" y="82"/>
                </a:lnTo>
                <a:lnTo>
                  <a:pt x="509" y="113"/>
                </a:lnTo>
                <a:lnTo>
                  <a:pt x="513" y="147"/>
                </a:lnTo>
                <a:lnTo>
                  <a:pt x="513" y="220"/>
                </a:lnTo>
                <a:lnTo>
                  <a:pt x="643" y="220"/>
                </a:lnTo>
                <a:lnTo>
                  <a:pt x="648" y="221"/>
                </a:lnTo>
                <a:lnTo>
                  <a:pt x="652" y="223"/>
                </a:lnTo>
                <a:lnTo>
                  <a:pt x="656" y="226"/>
                </a:lnTo>
                <a:lnTo>
                  <a:pt x="659" y="230"/>
                </a:lnTo>
                <a:lnTo>
                  <a:pt x="660" y="236"/>
                </a:lnTo>
                <a:lnTo>
                  <a:pt x="661" y="236"/>
                </a:lnTo>
                <a:lnTo>
                  <a:pt x="735" y="787"/>
                </a:lnTo>
                <a:lnTo>
                  <a:pt x="733" y="787"/>
                </a:lnTo>
                <a:lnTo>
                  <a:pt x="735" y="788"/>
                </a:lnTo>
                <a:lnTo>
                  <a:pt x="735" y="789"/>
                </a:lnTo>
                <a:lnTo>
                  <a:pt x="733" y="795"/>
                </a:lnTo>
                <a:lnTo>
                  <a:pt x="731" y="800"/>
                </a:lnTo>
                <a:lnTo>
                  <a:pt x="727" y="804"/>
                </a:lnTo>
                <a:lnTo>
                  <a:pt x="721" y="806"/>
                </a:lnTo>
                <a:lnTo>
                  <a:pt x="716" y="808"/>
                </a:lnTo>
                <a:lnTo>
                  <a:pt x="18" y="808"/>
                </a:lnTo>
                <a:lnTo>
                  <a:pt x="11" y="806"/>
                </a:lnTo>
                <a:lnTo>
                  <a:pt x="8" y="804"/>
                </a:lnTo>
                <a:lnTo>
                  <a:pt x="2" y="800"/>
                </a:lnTo>
                <a:lnTo>
                  <a:pt x="0" y="795"/>
                </a:lnTo>
                <a:lnTo>
                  <a:pt x="0" y="789"/>
                </a:lnTo>
                <a:lnTo>
                  <a:pt x="0" y="788"/>
                </a:lnTo>
                <a:lnTo>
                  <a:pt x="0" y="787"/>
                </a:lnTo>
                <a:lnTo>
                  <a:pt x="0" y="787"/>
                </a:lnTo>
                <a:lnTo>
                  <a:pt x="73" y="236"/>
                </a:lnTo>
                <a:lnTo>
                  <a:pt x="73" y="236"/>
                </a:lnTo>
                <a:lnTo>
                  <a:pt x="74" y="230"/>
                </a:lnTo>
                <a:lnTo>
                  <a:pt x="77" y="226"/>
                </a:lnTo>
                <a:lnTo>
                  <a:pt x="81" y="223"/>
                </a:lnTo>
                <a:lnTo>
                  <a:pt x="86" y="221"/>
                </a:lnTo>
                <a:lnTo>
                  <a:pt x="91" y="220"/>
                </a:lnTo>
                <a:lnTo>
                  <a:pt x="220" y="220"/>
                </a:lnTo>
                <a:lnTo>
                  <a:pt x="220" y="147"/>
                </a:lnTo>
                <a:lnTo>
                  <a:pt x="224" y="113"/>
                </a:lnTo>
                <a:lnTo>
                  <a:pt x="234" y="82"/>
                </a:lnTo>
                <a:lnTo>
                  <a:pt x="252" y="55"/>
                </a:lnTo>
                <a:lnTo>
                  <a:pt x="275" y="31"/>
                </a:lnTo>
                <a:lnTo>
                  <a:pt x="302" y="14"/>
                </a:lnTo>
                <a:lnTo>
                  <a:pt x="334" y="4"/>
                </a:lnTo>
                <a:lnTo>
                  <a:pt x="36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9" name="Freeform 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69378" y="2181727"/>
            <a:ext cx="447036" cy="446483"/>
          </a:xfrm>
          <a:custGeom>
            <a:avLst/>
            <a:gdLst>
              <a:gd name="T0" fmla="*/ 622 w 808"/>
              <a:gd name="T1" fmla="*/ 771 h 807"/>
              <a:gd name="T2" fmla="*/ 72 w 808"/>
              <a:gd name="T3" fmla="*/ 331 h 807"/>
              <a:gd name="T4" fmla="*/ 588 w 808"/>
              <a:gd name="T5" fmla="*/ 331 h 807"/>
              <a:gd name="T6" fmla="*/ 487 w 808"/>
              <a:gd name="T7" fmla="*/ 417 h 807"/>
              <a:gd name="T8" fmla="*/ 492 w 808"/>
              <a:gd name="T9" fmla="*/ 455 h 807"/>
              <a:gd name="T10" fmla="*/ 458 w 808"/>
              <a:gd name="T11" fmla="*/ 478 h 807"/>
              <a:gd name="T12" fmla="*/ 424 w 808"/>
              <a:gd name="T13" fmla="*/ 455 h 807"/>
              <a:gd name="T14" fmla="*/ 431 w 808"/>
              <a:gd name="T15" fmla="*/ 417 h 807"/>
              <a:gd name="T16" fmla="*/ 220 w 808"/>
              <a:gd name="T17" fmla="*/ 331 h 807"/>
              <a:gd name="T18" fmla="*/ 236 w 808"/>
              <a:gd name="T19" fmla="*/ 428 h 807"/>
              <a:gd name="T20" fmla="*/ 228 w 808"/>
              <a:gd name="T21" fmla="*/ 467 h 807"/>
              <a:gd name="T22" fmla="*/ 187 w 808"/>
              <a:gd name="T23" fmla="*/ 475 h 807"/>
              <a:gd name="T24" fmla="*/ 165 w 808"/>
              <a:gd name="T25" fmla="*/ 441 h 807"/>
              <a:gd name="T26" fmla="*/ 183 w 808"/>
              <a:gd name="T27" fmla="*/ 409 h 807"/>
              <a:gd name="T28" fmla="*/ 330 w 808"/>
              <a:gd name="T29" fmla="*/ 148 h 807"/>
              <a:gd name="T30" fmla="*/ 253 w 808"/>
              <a:gd name="T31" fmla="*/ 179 h 807"/>
              <a:gd name="T32" fmla="*/ 220 w 808"/>
              <a:gd name="T33" fmla="*/ 258 h 807"/>
              <a:gd name="T34" fmla="*/ 440 w 808"/>
              <a:gd name="T35" fmla="*/ 258 h 807"/>
              <a:gd name="T36" fmla="*/ 409 w 808"/>
              <a:gd name="T37" fmla="*/ 179 h 807"/>
              <a:gd name="T38" fmla="*/ 330 w 808"/>
              <a:gd name="T39" fmla="*/ 148 h 807"/>
              <a:gd name="T40" fmla="*/ 394 w 808"/>
              <a:gd name="T41" fmla="*/ 125 h 807"/>
              <a:gd name="T42" fmla="*/ 462 w 808"/>
              <a:gd name="T43" fmla="*/ 192 h 807"/>
              <a:gd name="T44" fmla="*/ 477 w 808"/>
              <a:gd name="T45" fmla="*/ 294 h 807"/>
              <a:gd name="T46" fmla="*/ 615 w 808"/>
              <a:gd name="T47" fmla="*/ 297 h 807"/>
              <a:gd name="T48" fmla="*/ 623 w 808"/>
              <a:gd name="T49" fmla="*/ 310 h 807"/>
              <a:gd name="T50" fmla="*/ 660 w 808"/>
              <a:gd name="T51" fmla="*/ 788 h 807"/>
              <a:gd name="T52" fmla="*/ 660 w 808"/>
              <a:gd name="T53" fmla="*/ 796 h 807"/>
              <a:gd name="T54" fmla="*/ 648 w 808"/>
              <a:gd name="T55" fmla="*/ 807 h 807"/>
              <a:gd name="T56" fmla="*/ 12 w 808"/>
              <a:gd name="T57" fmla="*/ 807 h 807"/>
              <a:gd name="T58" fmla="*/ 0 w 808"/>
              <a:gd name="T59" fmla="*/ 796 h 807"/>
              <a:gd name="T60" fmla="*/ 0 w 808"/>
              <a:gd name="T61" fmla="*/ 788 h 807"/>
              <a:gd name="T62" fmla="*/ 37 w 808"/>
              <a:gd name="T63" fmla="*/ 310 h 807"/>
              <a:gd name="T64" fmla="*/ 44 w 808"/>
              <a:gd name="T65" fmla="*/ 297 h 807"/>
              <a:gd name="T66" fmla="*/ 183 w 808"/>
              <a:gd name="T67" fmla="*/ 294 h 807"/>
              <a:gd name="T68" fmla="*/ 198 w 808"/>
              <a:gd name="T69" fmla="*/ 192 h 807"/>
              <a:gd name="T70" fmla="*/ 266 w 808"/>
              <a:gd name="T71" fmla="*/ 125 h 807"/>
              <a:gd name="T72" fmla="*/ 477 w 808"/>
              <a:gd name="T73" fmla="*/ 0 h 807"/>
              <a:gd name="T74" fmla="*/ 568 w 808"/>
              <a:gd name="T75" fmla="*/ 32 h 807"/>
              <a:gd name="T76" fmla="*/ 621 w 808"/>
              <a:gd name="T77" fmla="*/ 114 h 807"/>
              <a:gd name="T78" fmla="*/ 753 w 808"/>
              <a:gd name="T79" fmla="*/ 184 h 807"/>
              <a:gd name="T80" fmla="*/ 766 w 808"/>
              <a:gd name="T81" fmla="*/ 191 h 807"/>
              <a:gd name="T82" fmla="*/ 771 w 808"/>
              <a:gd name="T83" fmla="*/ 200 h 807"/>
              <a:gd name="T84" fmla="*/ 808 w 808"/>
              <a:gd name="T85" fmla="*/ 678 h 807"/>
              <a:gd name="T86" fmla="*/ 804 w 808"/>
              <a:gd name="T87" fmla="*/ 691 h 807"/>
              <a:gd name="T88" fmla="*/ 790 w 808"/>
              <a:gd name="T89" fmla="*/ 697 h 807"/>
              <a:gd name="T90" fmla="*/ 770 w 808"/>
              <a:gd name="T91" fmla="*/ 661 h 807"/>
              <a:gd name="T92" fmla="*/ 682 w 808"/>
              <a:gd name="T93" fmla="*/ 588 h 807"/>
              <a:gd name="T94" fmla="*/ 623 w 808"/>
              <a:gd name="T95" fmla="*/ 221 h 807"/>
              <a:gd name="T96" fmla="*/ 606 w 808"/>
              <a:gd name="T97" fmla="*/ 258 h 807"/>
              <a:gd name="T98" fmla="*/ 511 w 808"/>
              <a:gd name="T99" fmla="*/ 221 h 807"/>
              <a:gd name="T100" fmla="*/ 587 w 808"/>
              <a:gd name="T101" fmla="*/ 184 h 807"/>
              <a:gd name="T102" fmla="*/ 572 w 808"/>
              <a:gd name="T103" fmla="*/ 91 h 807"/>
              <a:gd name="T104" fmla="*/ 507 w 808"/>
              <a:gd name="T105" fmla="*/ 40 h 807"/>
              <a:gd name="T106" fmla="*/ 426 w 808"/>
              <a:gd name="T107" fmla="*/ 49 h 807"/>
              <a:gd name="T108" fmla="*/ 369 w 808"/>
              <a:gd name="T109" fmla="*/ 78 h 807"/>
              <a:gd name="T110" fmla="*/ 389 w 808"/>
              <a:gd name="T111" fmla="*/ 30 h 807"/>
              <a:gd name="T112" fmla="*/ 477 w 808"/>
              <a:gd name="T113" fmla="*/ 0 h 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08" h="807">
                <a:moveTo>
                  <a:pt x="40" y="734"/>
                </a:moveTo>
                <a:lnTo>
                  <a:pt x="38" y="771"/>
                </a:lnTo>
                <a:lnTo>
                  <a:pt x="622" y="771"/>
                </a:lnTo>
                <a:lnTo>
                  <a:pt x="619" y="734"/>
                </a:lnTo>
                <a:lnTo>
                  <a:pt x="40" y="734"/>
                </a:lnTo>
                <a:close/>
                <a:moveTo>
                  <a:pt x="72" y="331"/>
                </a:moveTo>
                <a:lnTo>
                  <a:pt x="43" y="697"/>
                </a:lnTo>
                <a:lnTo>
                  <a:pt x="617" y="697"/>
                </a:lnTo>
                <a:lnTo>
                  <a:pt x="588" y="331"/>
                </a:lnTo>
                <a:lnTo>
                  <a:pt x="477" y="331"/>
                </a:lnTo>
                <a:lnTo>
                  <a:pt x="477" y="409"/>
                </a:lnTo>
                <a:lnTo>
                  <a:pt x="487" y="417"/>
                </a:lnTo>
                <a:lnTo>
                  <a:pt x="494" y="428"/>
                </a:lnTo>
                <a:lnTo>
                  <a:pt x="495" y="441"/>
                </a:lnTo>
                <a:lnTo>
                  <a:pt x="492" y="455"/>
                </a:lnTo>
                <a:lnTo>
                  <a:pt x="485" y="467"/>
                </a:lnTo>
                <a:lnTo>
                  <a:pt x="473" y="475"/>
                </a:lnTo>
                <a:lnTo>
                  <a:pt x="458" y="478"/>
                </a:lnTo>
                <a:lnTo>
                  <a:pt x="444" y="475"/>
                </a:lnTo>
                <a:lnTo>
                  <a:pt x="432" y="467"/>
                </a:lnTo>
                <a:lnTo>
                  <a:pt x="424" y="455"/>
                </a:lnTo>
                <a:lnTo>
                  <a:pt x="422" y="441"/>
                </a:lnTo>
                <a:lnTo>
                  <a:pt x="424" y="428"/>
                </a:lnTo>
                <a:lnTo>
                  <a:pt x="431" y="417"/>
                </a:lnTo>
                <a:lnTo>
                  <a:pt x="440" y="409"/>
                </a:lnTo>
                <a:lnTo>
                  <a:pt x="440" y="331"/>
                </a:lnTo>
                <a:lnTo>
                  <a:pt x="220" y="331"/>
                </a:lnTo>
                <a:lnTo>
                  <a:pt x="220" y="409"/>
                </a:lnTo>
                <a:lnTo>
                  <a:pt x="229" y="417"/>
                </a:lnTo>
                <a:lnTo>
                  <a:pt x="236" y="428"/>
                </a:lnTo>
                <a:lnTo>
                  <a:pt x="238" y="441"/>
                </a:lnTo>
                <a:lnTo>
                  <a:pt x="236" y="455"/>
                </a:lnTo>
                <a:lnTo>
                  <a:pt x="228" y="467"/>
                </a:lnTo>
                <a:lnTo>
                  <a:pt x="216" y="475"/>
                </a:lnTo>
                <a:lnTo>
                  <a:pt x="202" y="478"/>
                </a:lnTo>
                <a:lnTo>
                  <a:pt x="187" y="475"/>
                </a:lnTo>
                <a:lnTo>
                  <a:pt x="175" y="467"/>
                </a:lnTo>
                <a:lnTo>
                  <a:pt x="168" y="455"/>
                </a:lnTo>
                <a:lnTo>
                  <a:pt x="165" y="441"/>
                </a:lnTo>
                <a:lnTo>
                  <a:pt x="168" y="428"/>
                </a:lnTo>
                <a:lnTo>
                  <a:pt x="174" y="417"/>
                </a:lnTo>
                <a:lnTo>
                  <a:pt x="183" y="409"/>
                </a:lnTo>
                <a:lnTo>
                  <a:pt x="183" y="331"/>
                </a:lnTo>
                <a:lnTo>
                  <a:pt x="72" y="331"/>
                </a:lnTo>
                <a:close/>
                <a:moveTo>
                  <a:pt x="330" y="148"/>
                </a:moveTo>
                <a:lnTo>
                  <a:pt x="301" y="152"/>
                </a:lnTo>
                <a:lnTo>
                  <a:pt x="275" y="162"/>
                </a:lnTo>
                <a:lnTo>
                  <a:pt x="253" y="179"/>
                </a:lnTo>
                <a:lnTo>
                  <a:pt x="234" y="201"/>
                </a:lnTo>
                <a:lnTo>
                  <a:pt x="224" y="228"/>
                </a:lnTo>
                <a:lnTo>
                  <a:pt x="220" y="258"/>
                </a:lnTo>
                <a:lnTo>
                  <a:pt x="220" y="294"/>
                </a:lnTo>
                <a:lnTo>
                  <a:pt x="440" y="294"/>
                </a:lnTo>
                <a:lnTo>
                  <a:pt x="440" y="258"/>
                </a:lnTo>
                <a:lnTo>
                  <a:pt x="436" y="228"/>
                </a:lnTo>
                <a:lnTo>
                  <a:pt x="426" y="201"/>
                </a:lnTo>
                <a:lnTo>
                  <a:pt x="409" y="179"/>
                </a:lnTo>
                <a:lnTo>
                  <a:pt x="386" y="162"/>
                </a:lnTo>
                <a:lnTo>
                  <a:pt x="359" y="152"/>
                </a:lnTo>
                <a:lnTo>
                  <a:pt x="330" y="148"/>
                </a:lnTo>
                <a:close/>
                <a:moveTo>
                  <a:pt x="330" y="111"/>
                </a:moveTo>
                <a:lnTo>
                  <a:pt x="364" y="115"/>
                </a:lnTo>
                <a:lnTo>
                  <a:pt x="394" y="125"/>
                </a:lnTo>
                <a:lnTo>
                  <a:pt x="422" y="142"/>
                </a:lnTo>
                <a:lnTo>
                  <a:pt x="445" y="166"/>
                </a:lnTo>
                <a:lnTo>
                  <a:pt x="462" y="192"/>
                </a:lnTo>
                <a:lnTo>
                  <a:pt x="473" y="224"/>
                </a:lnTo>
                <a:lnTo>
                  <a:pt x="477" y="258"/>
                </a:lnTo>
                <a:lnTo>
                  <a:pt x="477" y="294"/>
                </a:lnTo>
                <a:lnTo>
                  <a:pt x="605" y="294"/>
                </a:lnTo>
                <a:lnTo>
                  <a:pt x="612" y="294"/>
                </a:lnTo>
                <a:lnTo>
                  <a:pt x="615" y="297"/>
                </a:lnTo>
                <a:lnTo>
                  <a:pt x="619" y="301"/>
                </a:lnTo>
                <a:lnTo>
                  <a:pt x="622" y="305"/>
                </a:lnTo>
                <a:lnTo>
                  <a:pt x="623" y="310"/>
                </a:lnTo>
                <a:lnTo>
                  <a:pt x="623" y="310"/>
                </a:lnTo>
                <a:lnTo>
                  <a:pt x="660" y="788"/>
                </a:lnTo>
                <a:lnTo>
                  <a:pt x="660" y="788"/>
                </a:lnTo>
                <a:lnTo>
                  <a:pt x="660" y="789"/>
                </a:lnTo>
                <a:lnTo>
                  <a:pt x="661" y="789"/>
                </a:lnTo>
                <a:lnTo>
                  <a:pt x="660" y="796"/>
                </a:lnTo>
                <a:lnTo>
                  <a:pt x="657" y="801"/>
                </a:lnTo>
                <a:lnTo>
                  <a:pt x="653" y="805"/>
                </a:lnTo>
                <a:lnTo>
                  <a:pt x="648" y="807"/>
                </a:lnTo>
                <a:lnTo>
                  <a:pt x="643" y="807"/>
                </a:lnTo>
                <a:lnTo>
                  <a:pt x="18" y="807"/>
                </a:lnTo>
                <a:lnTo>
                  <a:pt x="12" y="807"/>
                </a:lnTo>
                <a:lnTo>
                  <a:pt x="6" y="805"/>
                </a:lnTo>
                <a:lnTo>
                  <a:pt x="2" y="801"/>
                </a:lnTo>
                <a:lnTo>
                  <a:pt x="0" y="796"/>
                </a:lnTo>
                <a:lnTo>
                  <a:pt x="0" y="789"/>
                </a:lnTo>
                <a:lnTo>
                  <a:pt x="0" y="789"/>
                </a:lnTo>
                <a:lnTo>
                  <a:pt x="0" y="788"/>
                </a:lnTo>
                <a:lnTo>
                  <a:pt x="0" y="788"/>
                </a:lnTo>
                <a:lnTo>
                  <a:pt x="37" y="310"/>
                </a:lnTo>
                <a:lnTo>
                  <a:pt x="37" y="310"/>
                </a:lnTo>
                <a:lnTo>
                  <a:pt x="38" y="305"/>
                </a:lnTo>
                <a:lnTo>
                  <a:pt x="40" y="301"/>
                </a:lnTo>
                <a:lnTo>
                  <a:pt x="44" y="297"/>
                </a:lnTo>
                <a:lnTo>
                  <a:pt x="50" y="294"/>
                </a:lnTo>
                <a:lnTo>
                  <a:pt x="55" y="294"/>
                </a:lnTo>
                <a:lnTo>
                  <a:pt x="183" y="294"/>
                </a:lnTo>
                <a:lnTo>
                  <a:pt x="183" y="258"/>
                </a:lnTo>
                <a:lnTo>
                  <a:pt x="187" y="224"/>
                </a:lnTo>
                <a:lnTo>
                  <a:pt x="198" y="192"/>
                </a:lnTo>
                <a:lnTo>
                  <a:pt x="216" y="166"/>
                </a:lnTo>
                <a:lnTo>
                  <a:pt x="238" y="142"/>
                </a:lnTo>
                <a:lnTo>
                  <a:pt x="266" y="125"/>
                </a:lnTo>
                <a:lnTo>
                  <a:pt x="296" y="115"/>
                </a:lnTo>
                <a:lnTo>
                  <a:pt x="330" y="111"/>
                </a:lnTo>
                <a:close/>
                <a:moveTo>
                  <a:pt x="477" y="0"/>
                </a:moveTo>
                <a:lnTo>
                  <a:pt x="511" y="4"/>
                </a:lnTo>
                <a:lnTo>
                  <a:pt x="542" y="15"/>
                </a:lnTo>
                <a:lnTo>
                  <a:pt x="568" y="32"/>
                </a:lnTo>
                <a:lnTo>
                  <a:pt x="592" y="55"/>
                </a:lnTo>
                <a:lnTo>
                  <a:pt x="609" y="82"/>
                </a:lnTo>
                <a:lnTo>
                  <a:pt x="621" y="114"/>
                </a:lnTo>
                <a:lnTo>
                  <a:pt x="623" y="148"/>
                </a:lnTo>
                <a:lnTo>
                  <a:pt x="623" y="184"/>
                </a:lnTo>
                <a:lnTo>
                  <a:pt x="753" y="184"/>
                </a:lnTo>
                <a:lnTo>
                  <a:pt x="758" y="184"/>
                </a:lnTo>
                <a:lnTo>
                  <a:pt x="762" y="187"/>
                </a:lnTo>
                <a:lnTo>
                  <a:pt x="766" y="191"/>
                </a:lnTo>
                <a:lnTo>
                  <a:pt x="769" y="195"/>
                </a:lnTo>
                <a:lnTo>
                  <a:pt x="770" y="200"/>
                </a:lnTo>
                <a:lnTo>
                  <a:pt x="771" y="200"/>
                </a:lnTo>
                <a:lnTo>
                  <a:pt x="808" y="677"/>
                </a:lnTo>
                <a:lnTo>
                  <a:pt x="807" y="677"/>
                </a:lnTo>
                <a:lnTo>
                  <a:pt x="808" y="678"/>
                </a:lnTo>
                <a:lnTo>
                  <a:pt x="808" y="679"/>
                </a:lnTo>
                <a:lnTo>
                  <a:pt x="807" y="686"/>
                </a:lnTo>
                <a:lnTo>
                  <a:pt x="804" y="691"/>
                </a:lnTo>
                <a:lnTo>
                  <a:pt x="800" y="695"/>
                </a:lnTo>
                <a:lnTo>
                  <a:pt x="795" y="697"/>
                </a:lnTo>
                <a:lnTo>
                  <a:pt x="790" y="697"/>
                </a:lnTo>
                <a:lnTo>
                  <a:pt x="690" y="697"/>
                </a:lnTo>
                <a:lnTo>
                  <a:pt x="688" y="661"/>
                </a:lnTo>
                <a:lnTo>
                  <a:pt x="770" y="661"/>
                </a:lnTo>
                <a:lnTo>
                  <a:pt x="766" y="624"/>
                </a:lnTo>
                <a:lnTo>
                  <a:pt x="685" y="624"/>
                </a:lnTo>
                <a:lnTo>
                  <a:pt x="682" y="588"/>
                </a:lnTo>
                <a:lnTo>
                  <a:pt x="764" y="588"/>
                </a:lnTo>
                <a:lnTo>
                  <a:pt x="736" y="221"/>
                </a:lnTo>
                <a:lnTo>
                  <a:pt x="623" y="221"/>
                </a:lnTo>
                <a:lnTo>
                  <a:pt x="623" y="260"/>
                </a:lnTo>
                <a:lnTo>
                  <a:pt x="615" y="258"/>
                </a:lnTo>
                <a:lnTo>
                  <a:pt x="606" y="258"/>
                </a:lnTo>
                <a:lnTo>
                  <a:pt x="587" y="258"/>
                </a:lnTo>
                <a:lnTo>
                  <a:pt x="587" y="221"/>
                </a:lnTo>
                <a:lnTo>
                  <a:pt x="511" y="221"/>
                </a:lnTo>
                <a:lnTo>
                  <a:pt x="505" y="201"/>
                </a:lnTo>
                <a:lnTo>
                  <a:pt x="499" y="184"/>
                </a:lnTo>
                <a:lnTo>
                  <a:pt x="587" y="184"/>
                </a:lnTo>
                <a:lnTo>
                  <a:pt x="587" y="148"/>
                </a:lnTo>
                <a:lnTo>
                  <a:pt x="583" y="118"/>
                </a:lnTo>
                <a:lnTo>
                  <a:pt x="572" y="91"/>
                </a:lnTo>
                <a:lnTo>
                  <a:pt x="555" y="69"/>
                </a:lnTo>
                <a:lnTo>
                  <a:pt x="533" y="52"/>
                </a:lnTo>
                <a:lnTo>
                  <a:pt x="507" y="40"/>
                </a:lnTo>
                <a:lnTo>
                  <a:pt x="477" y="36"/>
                </a:lnTo>
                <a:lnTo>
                  <a:pt x="450" y="40"/>
                </a:lnTo>
                <a:lnTo>
                  <a:pt x="426" y="49"/>
                </a:lnTo>
                <a:lnTo>
                  <a:pt x="405" y="64"/>
                </a:lnTo>
                <a:lnTo>
                  <a:pt x="388" y="84"/>
                </a:lnTo>
                <a:lnTo>
                  <a:pt x="369" y="78"/>
                </a:lnTo>
                <a:lnTo>
                  <a:pt x="350" y="74"/>
                </a:lnTo>
                <a:lnTo>
                  <a:pt x="367" y="49"/>
                </a:lnTo>
                <a:lnTo>
                  <a:pt x="389" y="30"/>
                </a:lnTo>
                <a:lnTo>
                  <a:pt x="415" y="14"/>
                </a:lnTo>
                <a:lnTo>
                  <a:pt x="445" y="4"/>
                </a:lnTo>
                <a:lnTo>
                  <a:pt x="47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0" name="Freeform 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832068" y="2222114"/>
            <a:ext cx="447036" cy="365708"/>
          </a:xfrm>
          <a:custGeom>
            <a:avLst/>
            <a:gdLst>
              <a:gd name="T0" fmla="*/ 554 w 808"/>
              <a:gd name="T1" fmla="*/ 624 h 661"/>
              <a:gd name="T2" fmla="*/ 680 w 808"/>
              <a:gd name="T3" fmla="*/ 551 h 661"/>
              <a:gd name="T4" fmla="*/ 422 w 808"/>
              <a:gd name="T5" fmla="*/ 551 h 661"/>
              <a:gd name="T6" fmla="*/ 518 w 808"/>
              <a:gd name="T7" fmla="*/ 624 h 661"/>
              <a:gd name="T8" fmla="*/ 422 w 808"/>
              <a:gd name="T9" fmla="*/ 551 h 661"/>
              <a:gd name="T10" fmla="*/ 291 w 808"/>
              <a:gd name="T11" fmla="*/ 624 h 661"/>
              <a:gd name="T12" fmla="*/ 385 w 808"/>
              <a:gd name="T13" fmla="*/ 551 h 661"/>
              <a:gd name="T14" fmla="*/ 127 w 808"/>
              <a:gd name="T15" fmla="*/ 551 h 661"/>
              <a:gd name="T16" fmla="*/ 254 w 808"/>
              <a:gd name="T17" fmla="*/ 624 h 661"/>
              <a:gd name="T18" fmla="*/ 127 w 808"/>
              <a:gd name="T19" fmla="*/ 551 h 661"/>
              <a:gd name="T20" fmla="*/ 571 w 808"/>
              <a:gd name="T21" fmla="*/ 515 h 661"/>
              <a:gd name="T22" fmla="*/ 704 w 808"/>
              <a:gd name="T23" fmla="*/ 441 h 661"/>
              <a:gd name="T24" fmla="*/ 422 w 808"/>
              <a:gd name="T25" fmla="*/ 441 h 661"/>
              <a:gd name="T26" fmla="*/ 535 w 808"/>
              <a:gd name="T27" fmla="*/ 515 h 661"/>
              <a:gd name="T28" fmla="*/ 422 w 808"/>
              <a:gd name="T29" fmla="*/ 441 h 661"/>
              <a:gd name="T30" fmla="*/ 274 w 808"/>
              <a:gd name="T31" fmla="*/ 515 h 661"/>
              <a:gd name="T32" fmla="*/ 385 w 808"/>
              <a:gd name="T33" fmla="*/ 441 h 661"/>
              <a:gd name="T34" fmla="*/ 105 w 808"/>
              <a:gd name="T35" fmla="*/ 441 h 661"/>
              <a:gd name="T36" fmla="*/ 237 w 808"/>
              <a:gd name="T37" fmla="*/ 515 h 661"/>
              <a:gd name="T38" fmla="*/ 105 w 808"/>
              <a:gd name="T39" fmla="*/ 441 h 661"/>
              <a:gd name="T40" fmla="*/ 588 w 808"/>
              <a:gd name="T41" fmla="*/ 405 h 661"/>
              <a:gd name="T42" fmla="*/ 727 w 808"/>
              <a:gd name="T43" fmla="*/ 331 h 661"/>
              <a:gd name="T44" fmla="*/ 422 w 808"/>
              <a:gd name="T45" fmla="*/ 331 h 661"/>
              <a:gd name="T46" fmla="*/ 552 w 808"/>
              <a:gd name="T47" fmla="*/ 405 h 661"/>
              <a:gd name="T48" fmla="*/ 422 w 808"/>
              <a:gd name="T49" fmla="*/ 331 h 661"/>
              <a:gd name="T50" fmla="*/ 256 w 808"/>
              <a:gd name="T51" fmla="*/ 405 h 661"/>
              <a:gd name="T52" fmla="*/ 385 w 808"/>
              <a:gd name="T53" fmla="*/ 331 h 661"/>
              <a:gd name="T54" fmla="*/ 81 w 808"/>
              <a:gd name="T55" fmla="*/ 331 h 661"/>
              <a:gd name="T56" fmla="*/ 219 w 808"/>
              <a:gd name="T57" fmla="*/ 405 h 661"/>
              <a:gd name="T58" fmla="*/ 81 w 808"/>
              <a:gd name="T59" fmla="*/ 331 h 661"/>
              <a:gd name="T60" fmla="*/ 37 w 808"/>
              <a:gd name="T61" fmla="*/ 295 h 661"/>
              <a:gd name="T62" fmla="*/ 772 w 808"/>
              <a:gd name="T63" fmla="*/ 258 h 661"/>
              <a:gd name="T64" fmla="*/ 404 w 808"/>
              <a:gd name="T65" fmla="*/ 41 h 661"/>
              <a:gd name="T66" fmla="*/ 659 w 808"/>
              <a:gd name="T67" fmla="*/ 221 h 661"/>
              <a:gd name="T68" fmla="*/ 404 w 808"/>
              <a:gd name="T69" fmla="*/ 0 h 661"/>
              <a:gd name="T70" fmla="*/ 414 w 808"/>
              <a:gd name="T71" fmla="*/ 4 h 661"/>
              <a:gd name="T72" fmla="*/ 417 w 808"/>
              <a:gd name="T73" fmla="*/ 7 h 661"/>
              <a:gd name="T74" fmla="*/ 772 w 808"/>
              <a:gd name="T75" fmla="*/ 221 h 661"/>
              <a:gd name="T76" fmla="*/ 798 w 808"/>
              <a:gd name="T77" fmla="*/ 232 h 661"/>
              <a:gd name="T78" fmla="*/ 808 w 808"/>
              <a:gd name="T79" fmla="*/ 258 h 661"/>
              <a:gd name="T80" fmla="*/ 806 w 808"/>
              <a:gd name="T81" fmla="*/ 309 h 661"/>
              <a:gd name="T82" fmla="*/ 786 w 808"/>
              <a:gd name="T83" fmla="*/ 329 h 661"/>
              <a:gd name="T84" fmla="*/ 764 w 808"/>
              <a:gd name="T85" fmla="*/ 331 h 661"/>
              <a:gd name="T86" fmla="*/ 697 w 808"/>
              <a:gd name="T87" fmla="*/ 648 h 661"/>
              <a:gd name="T88" fmla="*/ 693 w 808"/>
              <a:gd name="T89" fmla="*/ 656 h 661"/>
              <a:gd name="T90" fmla="*/ 684 w 808"/>
              <a:gd name="T91" fmla="*/ 661 h 661"/>
              <a:gd name="T92" fmla="*/ 129 w 808"/>
              <a:gd name="T93" fmla="*/ 661 h 661"/>
              <a:gd name="T94" fmla="*/ 119 w 808"/>
              <a:gd name="T95" fmla="*/ 659 h 661"/>
              <a:gd name="T96" fmla="*/ 113 w 808"/>
              <a:gd name="T97" fmla="*/ 652 h 661"/>
              <a:gd name="T98" fmla="*/ 110 w 808"/>
              <a:gd name="T99" fmla="*/ 648 h 661"/>
              <a:gd name="T100" fmla="*/ 37 w 808"/>
              <a:gd name="T101" fmla="*/ 331 h 661"/>
              <a:gd name="T102" fmla="*/ 11 w 808"/>
              <a:gd name="T103" fmla="*/ 321 h 661"/>
              <a:gd name="T104" fmla="*/ 0 w 808"/>
              <a:gd name="T105" fmla="*/ 295 h 661"/>
              <a:gd name="T106" fmla="*/ 3 w 808"/>
              <a:gd name="T107" fmla="*/ 244 h 661"/>
              <a:gd name="T108" fmla="*/ 22 w 808"/>
              <a:gd name="T109" fmla="*/ 224 h 661"/>
              <a:gd name="T110" fmla="*/ 87 w 808"/>
              <a:gd name="T111" fmla="*/ 221 h 661"/>
              <a:gd name="T112" fmla="*/ 391 w 808"/>
              <a:gd name="T113" fmla="*/ 7 h 661"/>
              <a:gd name="T114" fmla="*/ 398 w 808"/>
              <a:gd name="T115" fmla="*/ 1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08" h="661">
                <a:moveTo>
                  <a:pt x="566" y="551"/>
                </a:moveTo>
                <a:lnTo>
                  <a:pt x="554" y="624"/>
                </a:lnTo>
                <a:lnTo>
                  <a:pt x="664" y="624"/>
                </a:lnTo>
                <a:lnTo>
                  <a:pt x="680" y="551"/>
                </a:lnTo>
                <a:lnTo>
                  <a:pt x="566" y="551"/>
                </a:lnTo>
                <a:close/>
                <a:moveTo>
                  <a:pt x="422" y="551"/>
                </a:moveTo>
                <a:lnTo>
                  <a:pt x="422" y="624"/>
                </a:lnTo>
                <a:lnTo>
                  <a:pt x="518" y="624"/>
                </a:lnTo>
                <a:lnTo>
                  <a:pt x="528" y="551"/>
                </a:lnTo>
                <a:lnTo>
                  <a:pt x="422" y="551"/>
                </a:lnTo>
                <a:close/>
                <a:moveTo>
                  <a:pt x="279" y="551"/>
                </a:moveTo>
                <a:lnTo>
                  <a:pt x="291" y="624"/>
                </a:lnTo>
                <a:lnTo>
                  <a:pt x="385" y="624"/>
                </a:lnTo>
                <a:lnTo>
                  <a:pt x="385" y="551"/>
                </a:lnTo>
                <a:lnTo>
                  <a:pt x="279" y="551"/>
                </a:lnTo>
                <a:close/>
                <a:moveTo>
                  <a:pt x="127" y="551"/>
                </a:moveTo>
                <a:lnTo>
                  <a:pt x="143" y="624"/>
                </a:lnTo>
                <a:lnTo>
                  <a:pt x="254" y="624"/>
                </a:lnTo>
                <a:lnTo>
                  <a:pt x="243" y="551"/>
                </a:lnTo>
                <a:lnTo>
                  <a:pt x="127" y="551"/>
                </a:lnTo>
                <a:close/>
                <a:moveTo>
                  <a:pt x="583" y="441"/>
                </a:moveTo>
                <a:lnTo>
                  <a:pt x="571" y="515"/>
                </a:lnTo>
                <a:lnTo>
                  <a:pt x="688" y="515"/>
                </a:lnTo>
                <a:lnTo>
                  <a:pt x="704" y="441"/>
                </a:lnTo>
                <a:lnTo>
                  <a:pt x="583" y="441"/>
                </a:lnTo>
                <a:close/>
                <a:moveTo>
                  <a:pt x="422" y="441"/>
                </a:moveTo>
                <a:lnTo>
                  <a:pt x="422" y="515"/>
                </a:lnTo>
                <a:lnTo>
                  <a:pt x="535" y="515"/>
                </a:lnTo>
                <a:lnTo>
                  <a:pt x="546" y="441"/>
                </a:lnTo>
                <a:lnTo>
                  <a:pt x="422" y="441"/>
                </a:lnTo>
                <a:close/>
                <a:moveTo>
                  <a:pt x="262" y="441"/>
                </a:moveTo>
                <a:lnTo>
                  <a:pt x="274" y="515"/>
                </a:lnTo>
                <a:lnTo>
                  <a:pt x="385" y="515"/>
                </a:lnTo>
                <a:lnTo>
                  <a:pt x="385" y="441"/>
                </a:lnTo>
                <a:lnTo>
                  <a:pt x="262" y="441"/>
                </a:lnTo>
                <a:close/>
                <a:moveTo>
                  <a:pt x="105" y="441"/>
                </a:moveTo>
                <a:lnTo>
                  <a:pt x="121" y="515"/>
                </a:lnTo>
                <a:lnTo>
                  <a:pt x="237" y="515"/>
                </a:lnTo>
                <a:lnTo>
                  <a:pt x="225" y="441"/>
                </a:lnTo>
                <a:lnTo>
                  <a:pt x="105" y="441"/>
                </a:lnTo>
                <a:close/>
                <a:moveTo>
                  <a:pt x="600" y="331"/>
                </a:moveTo>
                <a:lnTo>
                  <a:pt x="588" y="405"/>
                </a:lnTo>
                <a:lnTo>
                  <a:pt x="711" y="405"/>
                </a:lnTo>
                <a:lnTo>
                  <a:pt x="727" y="331"/>
                </a:lnTo>
                <a:lnTo>
                  <a:pt x="600" y="331"/>
                </a:lnTo>
                <a:close/>
                <a:moveTo>
                  <a:pt x="422" y="331"/>
                </a:moveTo>
                <a:lnTo>
                  <a:pt x="422" y="405"/>
                </a:lnTo>
                <a:lnTo>
                  <a:pt x="552" y="405"/>
                </a:lnTo>
                <a:lnTo>
                  <a:pt x="563" y="331"/>
                </a:lnTo>
                <a:lnTo>
                  <a:pt x="422" y="331"/>
                </a:lnTo>
                <a:close/>
                <a:moveTo>
                  <a:pt x="244" y="331"/>
                </a:moveTo>
                <a:lnTo>
                  <a:pt x="256" y="405"/>
                </a:lnTo>
                <a:lnTo>
                  <a:pt x="385" y="405"/>
                </a:lnTo>
                <a:lnTo>
                  <a:pt x="385" y="331"/>
                </a:lnTo>
                <a:lnTo>
                  <a:pt x="244" y="331"/>
                </a:lnTo>
                <a:close/>
                <a:moveTo>
                  <a:pt x="81" y="331"/>
                </a:moveTo>
                <a:lnTo>
                  <a:pt x="97" y="405"/>
                </a:lnTo>
                <a:lnTo>
                  <a:pt x="219" y="405"/>
                </a:lnTo>
                <a:lnTo>
                  <a:pt x="207" y="331"/>
                </a:lnTo>
                <a:lnTo>
                  <a:pt x="81" y="331"/>
                </a:lnTo>
                <a:close/>
                <a:moveTo>
                  <a:pt x="37" y="258"/>
                </a:moveTo>
                <a:lnTo>
                  <a:pt x="37" y="295"/>
                </a:lnTo>
                <a:lnTo>
                  <a:pt x="772" y="295"/>
                </a:lnTo>
                <a:lnTo>
                  <a:pt x="772" y="258"/>
                </a:lnTo>
                <a:lnTo>
                  <a:pt x="37" y="258"/>
                </a:lnTo>
                <a:close/>
                <a:moveTo>
                  <a:pt x="404" y="41"/>
                </a:moveTo>
                <a:lnTo>
                  <a:pt x="150" y="221"/>
                </a:lnTo>
                <a:lnTo>
                  <a:pt x="659" y="221"/>
                </a:lnTo>
                <a:lnTo>
                  <a:pt x="404" y="41"/>
                </a:lnTo>
                <a:close/>
                <a:moveTo>
                  <a:pt x="404" y="0"/>
                </a:moveTo>
                <a:lnTo>
                  <a:pt x="409" y="1"/>
                </a:lnTo>
                <a:lnTo>
                  <a:pt x="414" y="4"/>
                </a:lnTo>
                <a:lnTo>
                  <a:pt x="417" y="7"/>
                </a:lnTo>
                <a:lnTo>
                  <a:pt x="417" y="7"/>
                </a:lnTo>
                <a:lnTo>
                  <a:pt x="722" y="221"/>
                </a:lnTo>
                <a:lnTo>
                  <a:pt x="772" y="221"/>
                </a:lnTo>
                <a:lnTo>
                  <a:pt x="786" y="224"/>
                </a:lnTo>
                <a:lnTo>
                  <a:pt x="798" y="232"/>
                </a:lnTo>
                <a:lnTo>
                  <a:pt x="806" y="244"/>
                </a:lnTo>
                <a:lnTo>
                  <a:pt x="808" y="258"/>
                </a:lnTo>
                <a:lnTo>
                  <a:pt x="808" y="295"/>
                </a:lnTo>
                <a:lnTo>
                  <a:pt x="806" y="309"/>
                </a:lnTo>
                <a:lnTo>
                  <a:pt x="798" y="321"/>
                </a:lnTo>
                <a:lnTo>
                  <a:pt x="786" y="329"/>
                </a:lnTo>
                <a:lnTo>
                  <a:pt x="772" y="331"/>
                </a:lnTo>
                <a:lnTo>
                  <a:pt x="764" y="331"/>
                </a:lnTo>
                <a:lnTo>
                  <a:pt x="697" y="648"/>
                </a:lnTo>
                <a:lnTo>
                  <a:pt x="697" y="648"/>
                </a:lnTo>
                <a:lnTo>
                  <a:pt x="696" y="652"/>
                </a:lnTo>
                <a:lnTo>
                  <a:pt x="693" y="656"/>
                </a:lnTo>
                <a:lnTo>
                  <a:pt x="689" y="659"/>
                </a:lnTo>
                <a:lnTo>
                  <a:pt x="684" y="661"/>
                </a:lnTo>
                <a:lnTo>
                  <a:pt x="680" y="661"/>
                </a:lnTo>
                <a:lnTo>
                  <a:pt x="129" y="661"/>
                </a:lnTo>
                <a:lnTo>
                  <a:pt x="123" y="661"/>
                </a:lnTo>
                <a:lnTo>
                  <a:pt x="119" y="659"/>
                </a:lnTo>
                <a:lnTo>
                  <a:pt x="115" y="656"/>
                </a:lnTo>
                <a:lnTo>
                  <a:pt x="113" y="652"/>
                </a:lnTo>
                <a:lnTo>
                  <a:pt x="112" y="648"/>
                </a:lnTo>
                <a:lnTo>
                  <a:pt x="110" y="648"/>
                </a:lnTo>
                <a:lnTo>
                  <a:pt x="43" y="331"/>
                </a:lnTo>
                <a:lnTo>
                  <a:pt x="37" y="331"/>
                </a:lnTo>
                <a:lnTo>
                  <a:pt x="22" y="329"/>
                </a:lnTo>
                <a:lnTo>
                  <a:pt x="11" y="321"/>
                </a:lnTo>
                <a:lnTo>
                  <a:pt x="3" y="309"/>
                </a:lnTo>
                <a:lnTo>
                  <a:pt x="0" y="295"/>
                </a:lnTo>
                <a:lnTo>
                  <a:pt x="0" y="258"/>
                </a:lnTo>
                <a:lnTo>
                  <a:pt x="3" y="244"/>
                </a:lnTo>
                <a:lnTo>
                  <a:pt x="11" y="232"/>
                </a:lnTo>
                <a:lnTo>
                  <a:pt x="22" y="224"/>
                </a:lnTo>
                <a:lnTo>
                  <a:pt x="37" y="221"/>
                </a:lnTo>
                <a:lnTo>
                  <a:pt x="87" y="221"/>
                </a:lnTo>
                <a:lnTo>
                  <a:pt x="391" y="7"/>
                </a:lnTo>
                <a:lnTo>
                  <a:pt x="391" y="7"/>
                </a:lnTo>
                <a:lnTo>
                  <a:pt x="394" y="4"/>
                </a:lnTo>
                <a:lnTo>
                  <a:pt x="398" y="1"/>
                </a:lnTo>
                <a:lnTo>
                  <a:pt x="40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1" name="Freeform 4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94759" y="2201643"/>
            <a:ext cx="447036" cy="406647"/>
          </a:xfrm>
          <a:custGeom>
            <a:avLst/>
            <a:gdLst>
              <a:gd name="T0" fmla="*/ 664 w 808"/>
              <a:gd name="T1" fmla="*/ 698 h 735"/>
              <a:gd name="T2" fmla="*/ 422 w 808"/>
              <a:gd name="T3" fmla="*/ 625 h 735"/>
              <a:gd name="T4" fmla="*/ 529 w 808"/>
              <a:gd name="T5" fmla="*/ 625 h 735"/>
              <a:gd name="T6" fmla="*/ 291 w 808"/>
              <a:gd name="T7" fmla="*/ 698 h 735"/>
              <a:gd name="T8" fmla="*/ 279 w 808"/>
              <a:gd name="T9" fmla="*/ 625 h 735"/>
              <a:gd name="T10" fmla="*/ 254 w 808"/>
              <a:gd name="T11" fmla="*/ 698 h 735"/>
              <a:gd name="T12" fmla="*/ 583 w 808"/>
              <a:gd name="T13" fmla="*/ 515 h 735"/>
              <a:gd name="T14" fmla="*/ 704 w 808"/>
              <a:gd name="T15" fmla="*/ 515 h 735"/>
              <a:gd name="T16" fmla="*/ 422 w 808"/>
              <a:gd name="T17" fmla="*/ 588 h 735"/>
              <a:gd name="T18" fmla="*/ 422 w 808"/>
              <a:gd name="T19" fmla="*/ 515 h 735"/>
              <a:gd name="T20" fmla="*/ 385 w 808"/>
              <a:gd name="T21" fmla="*/ 588 h 735"/>
              <a:gd name="T22" fmla="*/ 105 w 808"/>
              <a:gd name="T23" fmla="*/ 515 h 735"/>
              <a:gd name="T24" fmla="*/ 225 w 808"/>
              <a:gd name="T25" fmla="*/ 515 h 735"/>
              <a:gd name="T26" fmla="*/ 588 w 808"/>
              <a:gd name="T27" fmla="*/ 478 h 735"/>
              <a:gd name="T28" fmla="*/ 600 w 808"/>
              <a:gd name="T29" fmla="*/ 405 h 735"/>
              <a:gd name="T30" fmla="*/ 552 w 808"/>
              <a:gd name="T31" fmla="*/ 478 h 735"/>
              <a:gd name="T32" fmla="*/ 245 w 808"/>
              <a:gd name="T33" fmla="*/ 405 h 735"/>
              <a:gd name="T34" fmla="*/ 385 w 808"/>
              <a:gd name="T35" fmla="*/ 405 h 735"/>
              <a:gd name="T36" fmla="*/ 97 w 808"/>
              <a:gd name="T37" fmla="*/ 478 h 735"/>
              <a:gd name="T38" fmla="*/ 81 w 808"/>
              <a:gd name="T39" fmla="*/ 405 h 735"/>
              <a:gd name="T40" fmla="*/ 772 w 808"/>
              <a:gd name="T41" fmla="*/ 368 h 735"/>
              <a:gd name="T42" fmla="*/ 37 w 808"/>
              <a:gd name="T43" fmla="*/ 295 h 735"/>
              <a:gd name="T44" fmla="*/ 798 w 808"/>
              <a:gd name="T45" fmla="*/ 305 h 735"/>
              <a:gd name="T46" fmla="*/ 808 w 808"/>
              <a:gd name="T47" fmla="*/ 368 h 735"/>
              <a:gd name="T48" fmla="*/ 786 w 808"/>
              <a:gd name="T49" fmla="*/ 402 h 735"/>
              <a:gd name="T50" fmla="*/ 697 w 808"/>
              <a:gd name="T51" fmla="*/ 722 h 735"/>
              <a:gd name="T52" fmla="*/ 693 w 808"/>
              <a:gd name="T53" fmla="*/ 730 h 735"/>
              <a:gd name="T54" fmla="*/ 680 w 808"/>
              <a:gd name="T55" fmla="*/ 735 h 735"/>
              <a:gd name="T56" fmla="*/ 119 w 808"/>
              <a:gd name="T57" fmla="*/ 732 h 735"/>
              <a:gd name="T58" fmla="*/ 112 w 808"/>
              <a:gd name="T59" fmla="*/ 722 h 735"/>
              <a:gd name="T60" fmla="*/ 37 w 808"/>
              <a:gd name="T61" fmla="*/ 405 h 735"/>
              <a:gd name="T62" fmla="*/ 3 w 808"/>
              <a:gd name="T63" fmla="*/ 383 h 735"/>
              <a:gd name="T64" fmla="*/ 3 w 808"/>
              <a:gd name="T65" fmla="*/ 317 h 735"/>
              <a:gd name="T66" fmla="*/ 37 w 808"/>
              <a:gd name="T67" fmla="*/ 295 h 735"/>
              <a:gd name="T68" fmla="*/ 415 w 808"/>
              <a:gd name="T69" fmla="*/ 4 h 735"/>
              <a:gd name="T70" fmla="*/ 422 w 808"/>
              <a:gd name="T71" fmla="*/ 19 h 735"/>
              <a:gd name="T72" fmla="*/ 468 w 808"/>
              <a:gd name="T73" fmla="*/ 151 h 735"/>
              <a:gd name="T74" fmla="*/ 484 w 808"/>
              <a:gd name="T75" fmla="*/ 148 h 735"/>
              <a:gd name="T76" fmla="*/ 495 w 808"/>
              <a:gd name="T77" fmla="*/ 160 h 735"/>
              <a:gd name="T78" fmla="*/ 494 w 808"/>
              <a:gd name="T79" fmla="*/ 176 h 735"/>
              <a:gd name="T80" fmla="*/ 413 w 808"/>
              <a:gd name="T81" fmla="*/ 256 h 735"/>
              <a:gd name="T82" fmla="*/ 400 w 808"/>
              <a:gd name="T83" fmla="*/ 257 h 735"/>
              <a:gd name="T84" fmla="*/ 317 w 808"/>
              <a:gd name="T85" fmla="*/ 180 h 735"/>
              <a:gd name="T86" fmla="*/ 312 w 808"/>
              <a:gd name="T87" fmla="*/ 167 h 735"/>
              <a:gd name="T88" fmla="*/ 320 w 808"/>
              <a:gd name="T89" fmla="*/ 151 h 735"/>
              <a:gd name="T90" fmla="*/ 336 w 808"/>
              <a:gd name="T91" fmla="*/ 148 h 735"/>
              <a:gd name="T92" fmla="*/ 385 w 808"/>
              <a:gd name="T93" fmla="*/ 195 h 735"/>
              <a:gd name="T94" fmla="*/ 389 w 808"/>
              <a:gd name="T95" fmla="*/ 8 h 735"/>
              <a:gd name="T96" fmla="*/ 404 w 808"/>
              <a:gd name="T97"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08" h="735">
                <a:moveTo>
                  <a:pt x="566" y="625"/>
                </a:moveTo>
                <a:lnTo>
                  <a:pt x="554" y="698"/>
                </a:lnTo>
                <a:lnTo>
                  <a:pt x="664" y="698"/>
                </a:lnTo>
                <a:lnTo>
                  <a:pt x="680" y="625"/>
                </a:lnTo>
                <a:lnTo>
                  <a:pt x="566" y="625"/>
                </a:lnTo>
                <a:close/>
                <a:moveTo>
                  <a:pt x="422" y="625"/>
                </a:moveTo>
                <a:lnTo>
                  <a:pt x="422" y="698"/>
                </a:lnTo>
                <a:lnTo>
                  <a:pt x="518" y="698"/>
                </a:lnTo>
                <a:lnTo>
                  <a:pt x="529" y="625"/>
                </a:lnTo>
                <a:lnTo>
                  <a:pt x="422" y="625"/>
                </a:lnTo>
                <a:close/>
                <a:moveTo>
                  <a:pt x="279" y="625"/>
                </a:moveTo>
                <a:lnTo>
                  <a:pt x="291" y="698"/>
                </a:lnTo>
                <a:lnTo>
                  <a:pt x="385" y="698"/>
                </a:lnTo>
                <a:lnTo>
                  <a:pt x="385" y="625"/>
                </a:lnTo>
                <a:lnTo>
                  <a:pt x="279" y="625"/>
                </a:lnTo>
                <a:close/>
                <a:moveTo>
                  <a:pt x="129" y="625"/>
                </a:moveTo>
                <a:lnTo>
                  <a:pt x="143" y="698"/>
                </a:lnTo>
                <a:lnTo>
                  <a:pt x="254" y="698"/>
                </a:lnTo>
                <a:lnTo>
                  <a:pt x="243" y="625"/>
                </a:lnTo>
                <a:lnTo>
                  <a:pt x="129" y="625"/>
                </a:lnTo>
                <a:close/>
                <a:moveTo>
                  <a:pt x="583" y="515"/>
                </a:moveTo>
                <a:lnTo>
                  <a:pt x="571" y="588"/>
                </a:lnTo>
                <a:lnTo>
                  <a:pt x="688" y="588"/>
                </a:lnTo>
                <a:lnTo>
                  <a:pt x="704" y="515"/>
                </a:lnTo>
                <a:lnTo>
                  <a:pt x="583" y="515"/>
                </a:lnTo>
                <a:close/>
                <a:moveTo>
                  <a:pt x="422" y="515"/>
                </a:moveTo>
                <a:lnTo>
                  <a:pt x="422" y="588"/>
                </a:lnTo>
                <a:lnTo>
                  <a:pt x="535" y="588"/>
                </a:lnTo>
                <a:lnTo>
                  <a:pt x="546" y="515"/>
                </a:lnTo>
                <a:lnTo>
                  <a:pt x="422" y="515"/>
                </a:lnTo>
                <a:close/>
                <a:moveTo>
                  <a:pt x="262" y="515"/>
                </a:moveTo>
                <a:lnTo>
                  <a:pt x="274" y="588"/>
                </a:lnTo>
                <a:lnTo>
                  <a:pt x="385" y="588"/>
                </a:lnTo>
                <a:lnTo>
                  <a:pt x="385" y="515"/>
                </a:lnTo>
                <a:lnTo>
                  <a:pt x="262" y="515"/>
                </a:lnTo>
                <a:close/>
                <a:moveTo>
                  <a:pt x="105" y="515"/>
                </a:moveTo>
                <a:lnTo>
                  <a:pt x="121" y="588"/>
                </a:lnTo>
                <a:lnTo>
                  <a:pt x="237" y="588"/>
                </a:lnTo>
                <a:lnTo>
                  <a:pt x="225" y="515"/>
                </a:lnTo>
                <a:lnTo>
                  <a:pt x="105" y="515"/>
                </a:lnTo>
                <a:close/>
                <a:moveTo>
                  <a:pt x="600" y="405"/>
                </a:moveTo>
                <a:lnTo>
                  <a:pt x="588" y="478"/>
                </a:lnTo>
                <a:lnTo>
                  <a:pt x="711" y="478"/>
                </a:lnTo>
                <a:lnTo>
                  <a:pt x="727" y="405"/>
                </a:lnTo>
                <a:lnTo>
                  <a:pt x="600" y="405"/>
                </a:lnTo>
                <a:close/>
                <a:moveTo>
                  <a:pt x="422" y="405"/>
                </a:moveTo>
                <a:lnTo>
                  <a:pt x="422" y="478"/>
                </a:lnTo>
                <a:lnTo>
                  <a:pt x="552" y="478"/>
                </a:lnTo>
                <a:lnTo>
                  <a:pt x="563" y="405"/>
                </a:lnTo>
                <a:lnTo>
                  <a:pt x="422" y="405"/>
                </a:lnTo>
                <a:close/>
                <a:moveTo>
                  <a:pt x="245" y="405"/>
                </a:moveTo>
                <a:lnTo>
                  <a:pt x="256" y="478"/>
                </a:lnTo>
                <a:lnTo>
                  <a:pt x="385" y="478"/>
                </a:lnTo>
                <a:lnTo>
                  <a:pt x="385" y="405"/>
                </a:lnTo>
                <a:lnTo>
                  <a:pt x="245" y="405"/>
                </a:lnTo>
                <a:close/>
                <a:moveTo>
                  <a:pt x="81" y="405"/>
                </a:moveTo>
                <a:lnTo>
                  <a:pt x="97" y="478"/>
                </a:lnTo>
                <a:lnTo>
                  <a:pt x="219" y="478"/>
                </a:lnTo>
                <a:lnTo>
                  <a:pt x="208" y="405"/>
                </a:lnTo>
                <a:lnTo>
                  <a:pt x="81" y="405"/>
                </a:lnTo>
                <a:close/>
                <a:moveTo>
                  <a:pt x="37" y="332"/>
                </a:moveTo>
                <a:lnTo>
                  <a:pt x="37" y="368"/>
                </a:lnTo>
                <a:lnTo>
                  <a:pt x="772" y="368"/>
                </a:lnTo>
                <a:lnTo>
                  <a:pt x="772" y="332"/>
                </a:lnTo>
                <a:lnTo>
                  <a:pt x="37" y="332"/>
                </a:lnTo>
                <a:close/>
                <a:moveTo>
                  <a:pt x="37" y="295"/>
                </a:moveTo>
                <a:lnTo>
                  <a:pt x="772" y="295"/>
                </a:lnTo>
                <a:lnTo>
                  <a:pt x="786" y="298"/>
                </a:lnTo>
                <a:lnTo>
                  <a:pt x="798" y="305"/>
                </a:lnTo>
                <a:lnTo>
                  <a:pt x="806" y="317"/>
                </a:lnTo>
                <a:lnTo>
                  <a:pt x="808" y="332"/>
                </a:lnTo>
                <a:lnTo>
                  <a:pt x="808" y="368"/>
                </a:lnTo>
                <a:lnTo>
                  <a:pt x="806" y="383"/>
                </a:lnTo>
                <a:lnTo>
                  <a:pt x="798" y="394"/>
                </a:lnTo>
                <a:lnTo>
                  <a:pt x="786" y="402"/>
                </a:lnTo>
                <a:lnTo>
                  <a:pt x="772" y="405"/>
                </a:lnTo>
                <a:lnTo>
                  <a:pt x="764" y="405"/>
                </a:lnTo>
                <a:lnTo>
                  <a:pt x="697" y="722"/>
                </a:lnTo>
                <a:lnTo>
                  <a:pt x="697" y="722"/>
                </a:lnTo>
                <a:lnTo>
                  <a:pt x="696" y="726"/>
                </a:lnTo>
                <a:lnTo>
                  <a:pt x="693" y="730"/>
                </a:lnTo>
                <a:lnTo>
                  <a:pt x="689" y="732"/>
                </a:lnTo>
                <a:lnTo>
                  <a:pt x="684" y="735"/>
                </a:lnTo>
                <a:lnTo>
                  <a:pt x="680" y="735"/>
                </a:lnTo>
                <a:lnTo>
                  <a:pt x="129" y="735"/>
                </a:lnTo>
                <a:lnTo>
                  <a:pt x="123" y="735"/>
                </a:lnTo>
                <a:lnTo>
                  <a:pt x="119" y="732"/>
                </a:lnTo>
                <a:lnTo>
                  <a:pt x="115" y="730"/>
                </a:lnTo>
                <a:lnTo>
                  <a:pt x="113" y="726"/>
                </a:lnTo>
                <a:lnTo>
                  <a:pt x="112" y="722"/>
                </a:lnTo>
                <a:lnTo>
                  <a:pt x="110" y="722"/>
                </a:lnTo>
                <a:lnTo>
                  <a:pt x="43" y="405"/>
                </a:lnTo>
                <a:lnTo>
                  <a:pt x="37" y="405"/>
                </a:lnTo>
                <a:lnTo>
                  <a:pt x="22" y="402"/>
                </a:lnTo>
                <a:lnTo>
                  <a:pt x="11" y="394"/>
                </a:lnTo>
                <a:lnTo>
                  <a:pt x="3" y="383"/>
                </a:lnTo>
                <a:lnTo>
                  <a:pt x="0" y="368"/>
                </a:lnTo>
                <a:lnTo>
                  <a:pt x="0" y="332"/>
                </a:lnTo>
                <a:lnTo>
                  <a:pt x="3" y="317"/>
                </a:lnTo>
                <a:lnTo>
                  <a:pt x="11" y="305"/>
                </a:lnTo>
                <a:lnTo>
                  <a:pt x="22" y="298"/>
                </a:lnTo>
                <a:lnTo>
                  <a:pt x="37" y="295"/>
                </a:lnTo>
                <a:close/>
                <a:moveTo>
                  <a:pt x="404" y="0"/>
                </a:moveTo>
                <a:lnTo>
                  <a:pt x="410" y="2"/>
                </a:lnTo>
                <a:lnTo>
                  <a:pt x="415" y="4"/>
                </a:lnTo>
                <a:lnTo>
                  <a:pt x="419" y="8"/>
                </a:lnTo>
                <a:lnTo>
                  <a:pt x="422" y="13"/>
                </a:lnTo>
                <a:lnTo>
                  <a:pt x="422" y="19"/>
                </a:lnTo>
                <a:lnTo>
                  <a:pt x="422" y="195"/>
                </a:lnTo>
                <a:lnTo>
                  <a:pt x="465" y="154"/>
                </a:lnTo>
                <a:lnTo>
                  <a:pt x="468" y="151"/>
                </a:lnTo>
                <a:lnTo>
                  <a:pt x="473" y="148"/>
                </a:lnTo>
                <a:lnTo>
                  <a:pt x="477" y="148"/>
                </a:lnTo>
                <a:lnTo>
                  <a:pt x="484" y="148"/>
                </a:lnTo>
                <a:lnTo>
                  <a:pt x="489" y="151"/>
                </a:lnTo>
                <a:lnTo>
                  <a:pt x="493" y="155"/>
                </a:lnTo>
                <a:lnTo>
                  <a:pt x="495" y="160"/>
                </a:lnTo>
                <a:lnTo>
                  <a:pt x="495" y="167"/>
                </a:lnTo>
                <a:lnTo>
                  <a:pt x="495" y="171"/>
                </a:lnTo>
                <a:lnTo>
                  <a:pt x="494" y="176"/>
                </a:lnTo>
                <a:lnTo>
                  <a:pt x="490" y="180"/>
                </a:lnTo>
                <a:lnTo>
                  <a:pt x="417" y="253"/>
                </a:lnTo>
                <a:lnTo>
                  <a:pt x="413" y="256"/>
                </a:lnTo>
                <a:lnTo>
                  <a:pt x="409" y="257"/>
                </a:lnTo>
                <a:lnTo>
                  <a:pt x="404" y="258"/>
                </a:lnTo>
                <a:lnTo>
                  <a:pt x="400" y="257"/>
                </a:lnTo>
                <a:lnTo>
                  <a:pt x="394" y="256"/>
                </a:lnTo>
                <a:lnTo>
                  <a:pt x="391" y="253"/>
                </a:lnTo>
                <a:lnTo>
                  <a:pt x="317" y="180"/>
                </a:lnTo>
                <a:lnTo>
                  <a:pt x="315" y="176"/>
                </a:lnTo>
                <a:lnTo>
                  <a:pt x="313" y="171"/>
                </a:lnTo>
                <a:lnTo>
                  <a:pt x="312" y="167"/>
                </a:lnTo>
                <a:lnTo>
                  <a:pt x="313" y="160"/>
                </a:lnTo>
                <a:lnTo>
                  <a:pt x="316" y="155"/>
                </a:lnTo>
                <a:lnTo>
                  <a:pt x="320" y="151"/>
                </a:lnTo>
                <a:lnTo>
                  <a:pt x="325" y="148"/>
                </a:lnTo>
                <a:lnTo>
                  <a:pt x="330" y="148"/>
                </a:lnTo>
                <a:lnTo>
                  <a:pt x="336" y="148"/>
                </a:lnTo>
                <a:lnTo>
                  <a:pt x="339" y="151"/>
                </a:lnTo>
                <a:lnTo>
                  <a:pt x="343" y="154"/>
                </a:lnTo>
                <a:lnTo>
                  <a:pt x="385" y="195"/>
                </a:lnTo>
                <a:lnTo>
                  <a:pt x="385" y="19"/>
                </a:lnTo>
                <a:lnTo>
                  <a:pt x="387" y="13"/>
                </a:lnTo>
                <a:lnTo>
                  <a:pt x="389" y="8"/>
                </a:lnTo>
                <a:lnTo>
                  <a:pt x="393" y="4"/>
                </a:lnTo>
                <a:lnTo>
                  <a:pt x="398" y="2"/>
                </a:lnTo>
                <a:lnTo>
                  <a:pt x="40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2" name="Freeform 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557450" y="2201919"/>
            <a:ext cx="448142" cy="406095"/>
          </a:xfrm>
          <a:custGeom>
            <a:avLst/>
            <a:gdLst>
              <a:gd name="T0" fmla="*/ 666 w 810"/>
              <a:gd name="T1" fmla="*/ 697 h 734"/>
              <a:gd name="T2" fmla="*/ 423 w 810"/>
              <a:gd name="T3" fmla="*/ 624 h 734"/>
              <a:gd name="T4" fmla="*/ 530 w 810"/>
              <a:gd name="T5" fmla="*/ 624 h 734"/>
              <a:gd name="T6" fmla="*/ 292 w 810"/>
              <a:gd name="T7" fmla="*/ 697 h 734"/>
              <a:gd name="T8" fmla="*/ 281 w 810"/>
              <a:gd name="T9" fmla="*/ 624 h 734"/>
              <a:gd name="T10" fmla="*/ 256 w 810"/>
              <a:gd name="T11" fmla="*/ 697 h 734"/>
              <a:gd name="T12" fmla="*/ 585 w 810"/>
              <a:gd name="T13" fmla="*/ 514 h 734"/>
              <a:gd name="T14" fmla="*/ 704 w 810"/>
              <a:gd name="T15" fmla="*/ 514 h 734"/>
              <a:gd name="T16" fmla="*/ 423 w 810"/>
              <a:gd name="T17" fmla="*/ 587 h 734"/>
              <a:gd name="T18" fmla="*/ 423 w 810"/>
              <a:gd name="T19" fmla="*/ 514 h 734"/>
              <a:gd name="T20" fmla="*/ 387 w 810"/>
              <a:gd name="T21" fmla="*/ 587 h 734"/>
              <a:gd name="T22" fmla="*/ 105 w 810"/>
              <a:gd name="T23" fmla="*/ 514 h 734"/>
              <a:gd name="T24" fmla="*/ 226 w 810"/>
              <a:gd name="T25" fmla="*/ 514 h 734"/>
              <a:gd name="T26" fmla="*/ 590 w 810"/>
              <a:gd name="T27" fmla="*/ 477 h 734"/>
              <a:gd name="T28" fmla="*/ 602 w 810"/>
              <a:gd name="T29" fmla="*/ 404 h 734"/>
              <a:gd name="T30" fmla="*/ 553 w 810"/>
              <a:gd name="T31" fmla="*/ 477 h 734"/>
              <a:gd name="T32" fmla="*/ 245 w 810"/>
              <a:gd name="T33" fmla="*/ 404 h 734"/>
              <a:gd name="T34" fmla="*/ 387 w 810"/>
              <a:gd name="T35" fmla="*/ 404 h 734"/>
              <a:gd name="T36" fmla="*/ 99 w 810"/>
              <a:gd name="T37" fmla="*/ 477 h 734"/>
              <a:gd name="T38" fmla="*/ 83 w 810"/>
              <a:gd name="T39" fmla="*/ 404 h 734"/>
              <a:gd name="T40" fmla="*/ 772 w 810"/>
              <a:gd name="T41" fmla="*/ 367 h 734"/>
              <a:gd name="T42" fmla="*/ 37 w 810"/>
              <a:gd name="T43" fmla="*/ 293 h 734"/>
              <a:gd name="T44" fmla="*/ 798 w 810"/>
              <a:gd name="T45" fmla="*/ 305 h 734"/>
              <a:gd name="T46" fmla="*/ 810 w 810"/>
              <a:gd name="T47" fmla="*/ 367 h 734"/>
              <a:gd name="T48" fmla="*/ 786 w 810"/>
              <a:gd name="T49" fmla="*/ 400 h 734"/>
              <a:gd name="T50" fmla="*/ 699 w 810"/>
              <a:gd name="T51" fmla="*/ 720 h 734"/>
              <a:gd name="T52" fmla="*/ 693 w 810"/>
              <a:gd name="T53" fmla="*/ 729 h 734"/>
              <a:gd name="T54" fmla="*/ 680 w 810"/>
              <a:gd name="T55" fmla="*/ 734 h 734"/>
              <a:gd name="T56" fmla="*/ 121 w 810"/>
              <a:gd name="T57" fmla="*/ 731 h 734"/>
              <a:gd name="T58" fmla="*/ 112 w 810"/>
              <a:gd name="T59" fmla="*/ 720 h 734"/>
              <a:gd name="T60" fmla="*/ 37 w 810"/>
              <a:gd name="T61" fmla="*/ 404 h 734"/>
              <a:gd name="T62" fmla="*/ 4 w 810"/>
              <a:gd name="T63" fmla="*/ 381 h 734"/>
              <a:gd name="T64" fmla="*/ 4 w 810"/>
              <a:gd name="T65" fmla="*/ 316 h 734"/>
              <a:gd name="T66" fmla="*/ 37 w 810"/>
              <a:gd name="T67" fmla="*/ 293 h 734"/>
              <a:gd name="T68" fmla="*/ 414 w 810"/>
              <a:gd name="T69" fmla="*/ 2 h 734"/>
              <a:gd name="T70" fmla="*/ 494 w 810"/>
              <a:gd name="T71" fmla="*/ 82 h 734"/>
              <a:gd name="T72" fmla="*/ 495 w 810"/>
              <a:gd name="T73" fmla="*/ 98 h 734"/>
              <a:gd name="T74" fmla="*/ 484 w 810"/>
              <a:gd name="T75" fmla="*/ 108 h 734"/>
              <a:gd name="T76" fmla="*/ 469 w 810"/>
              <a:gd name="T77" fmla="*/ 107 h 734"/>
              <a:gd name="T78" fmla="*/ 423 w 810"/>
              <a:gd name="T79" fmla="*/ 238 h 734"/>
              <a:gd name="T80" fmla="*/ 416 w 810"/>
              <a:gd name="T81" fmla="*/ 254 h 734"/>
              <a:gd name="T82" fmla="*/ 400 w 810"/>
              <a:gd name="T83" fmla="*/ 256 h 734"/>
              <a:gd name="T84" fmla="*/ 388 w 810"/>
              <a:gd name="T85" fmla="*/ 244 h 734"/>
              <a:gd name="T86" fmla="*/ 345 w 810"/>
              <a:gd name="T87" fmla="*/ 104 h 734"/>
              <a:gd name="T88" fmla="*/ 332 w 810"/>
              <a:gd name="T89" fmla="*/ 110 h 734"/>
              <a:gd name="T90" fmla="*/ 317 w 810"/>
              <a:gd name="T91" fmla="*/ 102 h 734"/>
              <a:gd name="T92" fmla="*/ 313 w 810"/>
              <a:gd name="T93" fmla="*/ 86 h 734"/>
              <a:gd name="T94" fmla="*/ 392 w 810"/>
              <a:gd name="T95" fmla="*/ 5 h 734"/>
              <a:gd name="T96" fmla="*/ 405 w 810"/>
              <a:gd name="T97" fmla="*/ 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10" h="734">
                <a:moveTo>
                  <a:pt x="566" y="624"/>
                </a:moveTo>
                <a:lnTo>
                  <a:pt x="554" y="697"/>
                </a:lnTo>
                <a:lnTo>
                  <a:pt x="666" y="697"/>
                </a:lnTo>
                <a:lnTo>
                  <a:pt x="681" y="624"/>
                </a:lnTo>
                <a:lnTo>
                  <a:pt x="566" y="624"/>
                </a:lnTo>
                <a:close/>
                <a:moveTo>
                  <a:pt x="423" y="624"/>
                </a:moveTo>
                <a:lnTo>
                  <a:pt x="423" y="697"/>
                </a:lnTo>
                <a:lnTo>
                  <a:pt x="518" y="697"/>
                </a:lnTo>
                <a:lnTo>
                  <a:pt x="530" y="624"/>
                </a:lnTo>
                <a:lnTo>
                  <a:pt x="423" y="624"/>
                </a:lnTo>
                <a:close/>
                <a:moveTo>
                  <a:pt x="281" y="624"/>
                </a:moveTo>
                <a:lnTo>
                  <a:pt x="292" y="697"/>
                </a:lnTo>
                <a:lnTo>
                  <a:pt x="387" y="697"/>
                </a:lnTo>
                <a:lnTo>
                  <a:pt x="387" y="624"/>
                </a:lnTo>
                <a:lnTo>
                  <a:pt x="281" y="624"/>
                </a:lnTo>
                <a:close/>
                <a:moveTo>
                  <a:pt x="129" y="624"/>
                </a:moveTo>
                <a:lnTo>
                  <a:pt x="144" y="697"/>
                </a:lnTo>
                <a:lnTo>
                  <a:pt x="256" y="697"/>
                </a:lnTo>
                <a:lnTo>
                  <a:pt x="244" y="624"/>
                </a:lnTo>
                <a:lnTo>
                  <a:pt x="129" y="624"/>
                </a:lnTo>
                <a:close/>
                <a:moveTo>
                  <a:pt x="585" y="514"/>
                </a:moveTo>
                <a:lnTo>
                  <a:pt x="573" y="587"/>
                </a:lnTo>
                <a:lnTo>
                  <a:pt x="689" y="587"/>
                </a:lnTo>
                <a:lnTo>
                  <a:pt x="704" y="514"/>
                </a:lnTo>
                <a:lnTo>
                  <a:pt x="585" y="514"/>
                </a:lnTo>
                <a:close/>
                <a:moveTo>
                  <a:pt x="423" y="514"/>
                </a:moveTo>
                <a:lnTo>
                  <a:pt x="423" y="587"/>
                </a:lnTo>
                <a:lnTo>
                  <a:pt x="536" y="587"/>
                </a:lnTo>
                <a:lnTo>
                  <a:pt x="547" y="514"/>
                </a:lnTo>
                <a:lnTo>
                  <a:pt x="423" y="514"/>
                </a:lnTo>
                <a:close/>
                <a:moveTo>
                  <a:pt x="262" y="514"/>
                </a:moveTo>
                <a:lnTo>
                  <a:pt x="274" y="587"/>
                </a:lnTo>
                <a:lnTo>
                  <a:pt x="387" y="587"/>
                </a:lnTo>
                <a:lnTo>
                  <a:pt x="387" y="514"/>
                </a:lnTo>
                <a:lnTo>
                  <a:pt x="262" y="514"/>
                </a:lnTo>
                <a:close/>
                <a:moveTo>
                  <a:pt x="105" y="514"/>
                </a:moveTo>
                <a:lnTo>
                  <a:pt x="121" y="587"/>
                </a:lnTo>
                <a:lnTo>
                  <a:pt x="237" y="587"/>
                </a:lnTo>
                <a:lnTo>
                  <a:pt x="226" y="514"/>
                </a:lnTo>
                <a:lnTo>
                  <a:pt x="105" y="514"/>
                </a:lnTo>
                <a:close/>
                <a:moveTo>
                  <a:pt x="602" y="404"/>
                </a:moveTo>
                <a:lnTo>
                  <a:pt x="590" y="477"/>
                </a:lnTo>
                <a:lnTo>
                  <a:pt x="712" y="477"/>
                </a:lnTo>
                <a:lnTo>
                  <a:pt x="727" y="404"/>
                </a:lnTo>
                <a:lnTo>
                  <a:pt x="602" y="404"/>
                </a:lnTo>
                <a:close/>
                <a:moveTo>
                  <a:pt x="423" y="404"/>
                </a:moveTo>
                <a:lnTo>
                  <a:pt x="423" y="477"/>
                </a:lnTo>
                <a:lnTo>
                  <a:pt x="553" y="477"/>
                </a:lnTo>
                <a:lnTo>
                  <a:pt x="565" y="404"/>
                </a:lnTo>
                <a:lnTo>
                  <a:pt x="423" y="404"/>
                </a:lnTo>
                <a:close/>
                <a:moveTo>
                  <a:pt x="245" y="404"/>
                </a:moveTo>
                <a:lnTo>
                  <a:pt x="257" y="477"/>
                </a:lnTo>
                <a:lnTo>
                  <a:pt x="387" y="477"/>
                </a:lnTo>
                <a:lnTo>
                  <a:pt x="387" y="404"/>
                </a:lnTo>
                <a:lnTo>
                  <a:pt x="245" y="404"/>
                </a:lnTo>
                <a:close/>
                <a:moveTo>
                  <a:pt x="83" y="404"/>
                </a:moveTo>
                <a:lnTo>
                  <a:pt x="99" y="477"/>
                </a:lnTo>
                <a:lnTo>
                  <a:pt x="220" y="477"/>
                </a:lnTo>
                <a:lnTo>
                  <a:pt x="209" y="404"/>
                </a:lnTo>
                <a:lnTo>
                  <a:pt x="83" y="404"/>
                </a:lnTo>
                <a:close/>
                <a:moveTo>
                  <a:pt x="37" y="329"/>
                </a:moveTo>
                <a:lnTo>
                  <a:pt x="37" y="367"/>
                </a:lnTo>
                <a:lnTo>
                  <a:pt x="772" y="367"/>
                </a:lnTo>
                <a:lnTo>
                  <a:pt x="772" y="329"/>
                </a:lnTo>
                <a:lnTo>
                  <a:pt x="37" y="329"/>
                </a:lnTo>
                <a:close/>
                <a:moveTo>
                  <a:pt x="37" y="293"/>
                </a:moveTo>
                <a:lnTo>
                  <a:pt x="772" y="293"/>
                </a:lnTo>
                <a:lnTo>
                  <a:pt x="786" y="297"/>
                </a:lnTo>
                <a:lnTo>
                  <a:pt x="798" y="305"/>
                </a:lnTo>
                <a:lnTo>
                  <a:pt x="806" y="316"/>
                </a:lnTo>
                <a:lnTo>
                  <a:pt x="810" y="329"/>
                </a:lnTo>
                <a:lnTo>
                  <a:pt x="810" y="367"/>
                </a:lnTo>
                <a:lnTo>
                  <a:pt x="806" y="381"/>
                </a:lnTo>
                <a:lnTo>
                  <a:pt x="798" y="392"/>
                </a:lnTo>
                <a:lnTo>
                  <a:pt x="786" y="400"/>
                </a:lnTo>
                <a:lnTo>
                  <a:pt x="772" y="404"/>
                </a:lnTo>
                <a:lnTo>
                  <a:pt x="765" y="404"/>
                </a:lnTo>
                <a:lnTo>
                  <a:pt x="699" y="720"/>
                </a:lnTo>
                <a:lnTo>
                  <a:pt x="699" y="720"/>
                </a:lnTo>
                <a:lnTo>
                  <a:pt x="696" y="725"/>
                </a:lnTo>
                <a:lnTo>
                  <a:pt x="693" y="729"/>
                </a:lnTo>
                <a:lnTo>
                  <a:pt x="689" y="731"/>
                </a:lnTo>
                <a:lnTo>
                  <a:pt x="685" y="733"/>
                </a:lnTo>
                <a:lnTo>
                  <a:pt x="680" y="734"/>
                </a:lnTo>
                <a:lnTo>
                  <a:pt x="130" y="734"/>
                </a:lnTo>
                <a:lnTo>
                  <a:pt x="125" y="733"/>
                </a:lnTo>
                <a:lnTo>
                  <a:pt x="121" y="731"/>
                </a:lnTo>
                <a:lnTo>
                  <a:pt x="117" y="729"/>
                </a:lnTo>
                <a:lnTo>
                  <a:pt x="114" y="725"/>
                </a:lnTo>
                <a:lnTo>
                  <a:pt x="112" y="720"/>
                </a:lnTo>
                <a:lnTo>
                  <a:pt x="112" y="720"/>
                </a:lnTo>
                <a:lnTo>
                  <a:pt x="45" y="404"/>
                </a:lnTo>
                <a:lnTo>
                  <a:pt x="37" y="404"/>
                </a:lnTo>
                <a:lnTo>
                  <a:pt x="24" y="400"/>
                </a:lnTo>
                <a:lnTo>
                  <a:pt x="12" y="392"/>
                </a:lnTo>
                <a:lnTo>
                  <a:pt x="4" y="381"/>
                </a:lnTo>
                <a:lnTo>
                  <a:pt x="0" y="367"/>
                </a:lnTo>
                <a:lnTo>
                  <a:pt x="0" y="329"/>
                </a:lnTo>
                <a:lnTo>
                  <a:pt x="4" y="316"/>
                </a:lnTo>
                <a:lnTo>
                  <a:pt x="12" y="305"/>
                </a:lnTo>
                <a:lnTo>
                  <a:pt x="24" y="297"/>
                </a:lnTo>
                <a:lnTo>
                  <a:pt x="37" y="293"/>
                </a:lnTo>
                <a:close/>
                <a:moveTo>
                  <a:pt x="405" y="0"/>
                </a:moveTo>
                <a:lnTo>
                  <a:pt x="410" y="1"/>
                </a:lnTo>
                <a:lnTo>
                  <a:pt x="414" y="2"/>
                </a:lnTo>
                <a:lnTo>
                  <a:pt x="418" y="5"/>
                </a:lnTo>
                <a:lnTo>
                  <a:pt x="492" y="78"/>
                </a:lnTo>
                <a:lnTo>
                  <a:pt x="494" y="82"/>
                </a:lnTo>
                <a:lnTo>
                  <a:pt x="497" y="86"/>
                </a:lnTo>
                <a:lnTo>
                  <a:pt x="497" y="91"/>
                </a:lnTo>
                <a:lnTo>
                  <a:pt x="495" y="98"/>
                </a:lnTo>
                <a:lnTo>
                  <a:pt x="493" y="102"/>
                </a:lnTo>
                <a:lnTo>
                  <a:pt x="489" y="106"/>
                </a:lnTo>
                <a:lnTo>
                  <a:pt x="484" y="108"/>
                </a:lnTo>
                <a:lnTo>
                  <a:pt x="478" y="110"/>
                </a:lnTo>
                <a:lnTo>
                  <a:pt x="473" y="110"/>
                </a:lnTo>
                <a:lnTo>
                  <a:pt x="469" y="107"/>
                </a:lnTo>
                <a:lnTo>
                  <a:pt x="465" y="104"/>
                </a:lnTo>
                <a:lnTo>
                  <a:pt x="423" y="62"/>
                </a:lnTo>
                <a:lnTo>
                  <a:pt x="423" y="238"/>
                </a:lnTo>
                <a:lnTo>
                  <a:pt x="422" y="244"/>
                </a:lnTo>
                <a:lnTo>
                  <a:pt x="420" y="250"/>
                </a:lnTo>
                <a:lnTo>
                  <a:pt x="416" y="254"/>
                </a:lnTo>
                <a:lnTo>
                  <a:pt x="410" y="256"/>
                </a:lnTo>
                <a:lnTo>
                  <a:pt x="405" y="256"/>
                </a:lnTo>
                <a:lnTo>
                  <a:pt x="400" y="256"/>
                </a:lnTo>
                <a:lnTo>
                  <a:pt x="395" y="254"/>
                </a:lnTo>
                <a:lnTo>
                  <a:pt x="391" y="250"/>
                </a:lnTo>
                <a:lnTo>
                  <a:pt x="388" y="244"/>
                </a:lnTo>
                <a:lnTo>
                  <a:pt x="387" y="238"/>
                </a:lnTo>
                <a:lnTo>
                  <a:pt x="387" y="62"/>
                </a:lnTo>
                <a:lnTo>
                  <a:pt x="345" y="104"/>
                </a:lnTo>
                <a:lnTo>
                  <a:pt x="341" y="107"/>
                </a:lnTo>
                <a:lnTo>
                  <a:pt x="337" y="110"/>
                </a:lnTo>
                <a:lnTo>
                  <a:pt x="332" y="110"/>
                </a:lnTo>
                <a:lnTo>
                  <a:pt x="325" y="108"/>
                </a:lnTo>
                <a:lnTo>
                  <a:pt x="321" y="106"/>
                </a:lnTo>
                <a:lnTo>
                  <a:pt x="317" y="102"/>
                </a:lnTo>
                <a:lnTo>
                  <a:pt x="315" y="98"/>
                </a:lnTo>
                <a:lnTo>
                  <a:pt x="313" y="91"/>
                </a:lnTo>
                <a:lnTo>
                  <a:pt x="313" y="86"/>
                </a:lnTo>
                <a:lnTo>
                  <a:pt x="316" y="82"/>
                </a:lnTo>
                <a:lnTo>
                  <a:pt x="319" y="78"/>
                </a:lnTo>
                <a:lnTo>
                  <a:pt x="392" y="5"/>
                </a:lnTo>
                <a:lnTo>
                  <a:pt x="396" y="2"/>
                </a:lnTo>
                <a:lnTo>
                  <a:pt x="400" y="1"/>
                </a:lnTo>
                <a:lnTo>
                  <a:pt x="40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3" name="Freeform 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421245" y="2201694"/>
            <a:ext cx="446496" cy="406545"/>
          </a:xfrm>
          <a:custGeom>
            <a:avLst/>
            <a:gdLst>
              <a:gd name="T0" fmla="*/ 680 w 827"/>
              <a:gd name="T1" fmla="*/ 715 h 753"/>
              <a:gd name="T2" fmla="*/ 433 w 827"/>
              <a:gd name="T3" fmla="*/ 639 h 753"/>
              <a:gd name="T4" fmla="*/ 541 w 827"/>
              <a:gd name="T5" fmla="*/ 639 h 753"/>
              <a:gd name="T6" fmla="*/ 298 w 827"/>
              <a:gd name="T7" fmla="*/ 715 h 753"/>
              <a:gd name="T8" fmla="*/ 286 w 827"/>
              <a:gd name="T9" fmla="*/ 639 h 753"/>
              <a:gd name="T10" fmla="*/ 260 w 827"/>
              <a:gd name="T11" fmla="*/ 715 h 753"/>
              <a:gd name="T12" fmla="*/ 596 w 827"/>
              <a:gd name="T13" fmla="*/ 526 h 753"/>
              <a:gd name="T14" fmla="*/ 719 w 827"/>
              <a:gd name="T15" fmla="*/ 526 h 753"/>
              <a:gd name="T16" fmla="*/ 433 w 827"/>
              <a:gd name="T17" fmla="*/ 602 h 753"/>
              <a:gd name="T18" fmla="*/ 433 w 827"/>
              <a:gd name="T19" fmla="*/ 526 h 753"/>
              <a:gd name="T20" fmla="*/ 395 w 827"/>
              <a:gd name="T21" fmla="*/ 602 h 753"/>
              <a:gd name="T22" fmla="*/ 107 w 827"/>
              <a:gd name="T23" fmla="*/ 526 h 753"/>
              <a:gd name="T24" fmla="*/ 231 w 827"/>
              <a:gd name="T25" fmla="*/ 526 h 753"/>
              <a:gd name="T26" fmla="*/ 603 w 827"/>
              <a:gd name="T27" fmla="*/ 489 h 753"/>
              <a:gd name="T28" fmla="*/ 615 w 827"/>
              <a:gd name="T29" fmla="*/ 413 h 753"/>
              <a:gd name="T30" fmla="*/ 565 w 827"/>
              <a:gd name="T31" fmla="*/ 489 h 753"/>
              <a:gd name="T32" fmla="*/ 251 w 827"/>
              <a:gd name="T33" fmla="*/ 413 h 753"/>
              <a:gd name="T34" fmla="*/ 395 w 827"/>
              <a:gd name="T35" fmla="*/ 413 h 753"/>
              <a:gd name="T36" fmla="*/ 99 w 827"/>
              <a:gd name="T37" fmla="*/ 489 h 753"/>
              <a:gd name="T38" fmla="*/ 83 w 827"/>
              <a:gd name="T39" fmla="*/ 413 h 753"/>
              <a:gd name="T40" fmla="*/ 790 w 827"/>
              <a:gd name="T41" fmla="*/ 375 h 753"/>
              <a:gd name="T42" fmla="*/ 38 w 827"/>
              <a:gd name="T43" fmla="*/ 301 h 753"/>
              <a:gd name="T44" fmla="*/ 816 w 827"/>
              <a:gd name="T45" fmla="*/ 311 h 753"/>
              <a:gd name="T46" fmla="*/ 827 w 827"/>
              <a:gd name="T47" fmla="*/ 375 h 753"/>
              <a:gd name="T48" fmla="*/ 804 w 827"/>
              <a:gd name="T49" fmla="*/ 411 h 753"/>
              <a:gd name="T50" fmla="*/ 714 w 827"/>
              <a:gd name="T51" fmla="*/ 738 h 753"/>
              <a:gd name="T52" fmla="*/ 709 w 827"/>
              <a:gd name="T53" fmla="*/ 746 h 753"/>
              <a:gd name="T54" fmla="*/ 696 w 827"/>
              <a:gd name="T55" fmla="*/ 753 h 753"/>
              <a:gd name="T56" fmla="*/ 123 w 827"/>
              <a:gd name="T57" fmla="*/ 750 h 753"/>
              <a:gd name="T58" fmla="*/ 114 w 827"/>
              <a:gd name="T59" fmla="*/ 738 h 753"/>
              <a:gd name="T60" fmla="*/ 38 w 827"/>
              <a:gd name="T61" fmla="*/ 413 h 753"/>
              <a:gd name="T62" fmla="*/ 4 w 827"/>
              <a:gd name="T63" fmla="*/ 391 h 753"/>
              <a:gd name="T64" fmla="*/ 4 w 827"/>
              <a:gd name="T65" fmla="*/ 324 h 753"/>
              <a:gd name="T66" fmla="*/ 38 w 827"/>
              <a:gd name="T67" fmla="*/ 301 h 753"/>
              <a:gd name="T68" fmla="*/ 387 w 827"/>
              <a:gd name="T69" fmla="*/ 4 h 753"/>
              <a:gd name="T70" fmla="*/ 395 w 827"/>
              <a:gd name="T71" fmla="*/ 19 h 753"/>
              <a:gd name="T72" fmla="*/ 390 w 827"/>
              <a:gd name="T73" fmla="*/ 32 h 753"/>
              <a:gd name="T74" fmla="*/ 532 w 827"/>
              <a:gd name="T75" fmla="*/ 76 h 753"/>
              <a:gd name="T76" fmla="*/ 544 w 827"/>
              <a:gd name="T77" fmla="*/ 89 h 753"/>
              <a:gd name="T78" fmla="*/ 541 w 827"/>
              <a:gd name="T79" fmla="*/ 106 h 753"/>
              <a:gd name="T80" fmla="*/ 526 w 827"/>
              <a:gd name="T81" fmla="*/ 112 h 753"/>
              <a:gd name="T82" fmla="*/ 392 w 827"/>
              <a:gd name="T83" fmla="*/ 159 h 753"/>
              <a:gd name="T84" fmla="*/ 393 w 827"/>
              <a:gd name="T85" fmla="*/ 175 h 753"/>
              <a:gd name="T86" fmla="*/ 382 w 827"/>
              <a:gd name="T87" fmla="*/ 187 h 753"/>
              <a:gd name="T88" fmla="*/ 366 w 827"/>
              <a:gd name="T89" fmla="*/ 186 h 753"/>
              <a:gd name="T90" fmla="*/ 288 w 827"/>
              <a:gd name="T91" fmla="*/ 107 h 753"/>
              <a:gd name="T92" fmla="*/ 282 w 827"/>
              <a:gd name="T93" fmla="*/ 94 h 753"/>
              <a:gd name="T94" fmla="*/ 288 w 827"/>
              <a:gd name="T95" fmla="*/ 81 h 753"/>
              <a:gd name="T96" fmla="*/ 366 w 827"/>
              <a:gd name="T97" fmla="*/ 2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27" h="753">
                <a:moveTo>
                  <a:pt x="579" y="639"/>
                </a:moveTo>
                <a:lnTo>
                  <a:pt x="566" y="715"/>
                </a:lnTo>
                <a:lnTo>
                  <a:pt x="680" y="715"/>
                </a:lnTo>
                <a:lnTo>
                  <a:pt x="696" y="639"/>
                </a:lnTo>
                <a:lnTo>
                  <a:pt x="579" y="639"/>
                </a:lnTo>
                <a:close/>
                <a:moveTo>
                  <a:pt x="433" y="639"/>
                </a:moveTo>
                <a:lnTo>
                  <a:pt x="433" y="715"/>
                </a:lnTo>
                <a:lnTo>
                  <a:pt x="530" y="715"/>
                </a:lnTo>
                <a:lnTo>
                  <a:pt x="541" y="639"/>
                </a:lnTo>
                <a:lnTo>
                  <a:pt x="433" y="639"/>
                </a:lnTo>
                <a:close/>
                <a:moveTo>
                  <a:pt x="286" y="639"/>
                </a:moveTo>
                <a:lnTo>
                  <a:pt x="298" y="715"/>
                </a:lnTo>
                <a:lnTo>
                  <a:pt x="395" y="715"/>
                </a:lnTo>
                <a:lnTo>
                  <a:pt x="395" y="639"/>
                </a:lnTo>
                <a:lnTo>
                  <a:pt x="286" y="639"/>
                </a:lnTo>
                <a:close/>
                <a:moveTo>
                  <a:pt x="132" y="639"/>
                </a:moveTo>
                <a:lnTo>
                  <a:pt x="148" y="715"/>
                </a:lnTo>
                <a:lnTo>
                  <a:pt x="260" y="715"/>
                </a:lnTo>
                <a:lnTo>
                  <a:pt x="248" y="639"/>
                </a:lnTo>
                <a:lnTo>
                  <a:pt x="132" y="639"/>
                </a:lnTo>
                <a:close/>
                <a:moveTo>
                  <a:pt x="596" y="526"/>
                </a:moveTo>
                <a:lnTo>
                  <a:pt x="585" y="602"/>
                </a:lnTo>
                <a:lnTo>
                  <a:pt x="704" y="602"/>
                </a:lnTo>
                <a:lnTo>
                  <a:pt x="719" y="526"/>
                </a:lnTo>
                <a:lnTo>
                  <a:pt x="596" y="526"/>
                </a:lnTo>
                <a:close/>
                <a:moveTo>
                  <a:pt x="433" y="526"/>
                </a:moveTo>
                <a:lnTo>
                  <a:pt x="433" y="602"/>
                </a:lnTo>
                <a:lnTo>
                  <a:pt x="547" y="602"/>
                </a:lnTo>
                <a:lnTo>
                  <a:pt x="558" y="526"/>
                </a:lnTo>
                <a:lnTo>
                  <a:pt x="433" y="526"/>
                </a:lnTo>
                <a:close/>
                <a:moveTo>
                  <a:pt x="268" y="526"/>
                </a:moveTo>
                <a:lnTo>
                  <a:pt x="280" y="602"/>
                </a:lnTo>
                <a:lnTo>
                  <a:pt x="395" y="602"/>
                </a:lnTo>
                <a:lnTo>
                  <a:pt x="395" y="526"/>
                </a:lnTo>
                <a:lnTo>
                  <a:pt x="268" y="526"/>
                </a:lnTo>
                <a:close/>
                <a:moveTo>
                  <a:pt x="107" y="526"/>
                </a:moveTo>
                <a:lnTo>
                  <a:pt x="123" y="602"/>
                </a:lnTo>
                <a:lnTo>
                  <a:pt x="243" y="602"/>
                </a:lnTo>
                <a:lnTo>
                  <a:pt x="231" y="526"/>
                </a:lnTo>
                <a:lnTo>
                  <a:pt x="107" y="526"/>
                </a:lnTo>
                <a:close/>
                <a:moveTo>
                  <a:pt x="615" y="413"/>
                </a:moveTo>
                <a:lnTo>
                  <a:pt x="603" y="489"/>
                </a:lnTo>
                <a:lnTo>
                  <a:pt x="727" y="489"/>
                </a:lnTo>
                <a:lnTo>
                  <a:pt x="743" y="413"/>
                </a:lnTo>
                <a:lnTo>
                  <a:pt x="615" y="413"/>
                </a:lnTo>
                <a:close/>
                <a:moveTo>
                  <a:pt x="433" y="413"/>
                </a:moveTo>
                <a:lnTo>
                  <a:pt x="433" y="489"/>
                </a:lnTo>
                <a:lnTo>
                  <a:pt x="565" y="489"/>
                </a:lnTo>
                <a:lnTo>
                  <a:pt x="577" y="413"/>
                </a:lnTo>
                <a:lnTo>
                  <a:pt x="433" y="413"/>
                </a:lnTo>
                <a:close/>
                <a:moveTo>
                  <a:pt x="251" y="413"/>
                </a:moveTo>
                <a:lnTo>
                  <a:pt x="263" y="489"/>
                </a:lnTo>
                <a:lnTo>
                  <a:pt x="395" y="489"/>
                </a:lnTo>
                <a:lnTo>
                  <a:pt x="395" y="413"/>
                </a:lnTo>
                <a:lnTo>
                  <a:pt x="251" y="413"/>
                </a:lnTo>
                <a:close/>
                <a:moveTo>
                  <a:pt x="83" y="413"/>
                </a:moveTo>
                <a:lnTo>
                  <a:pt x="99" y="489"/>
                </a:lnTo>
                <a:lnTo>
                  <a:pt x="225" y="489"/>
                </a:lnTo>
                <a:lnTo>
                  <a:pt x="213" y="413"/>
                </a:lnTo>
                <a:lnTo>
                  <a:pt x="83" y="413"/>
                </a:lnTo>
                <a:close/>
                <a:moveTo>
                  <a:pt x="38" y="339"/>
                </a:moveTo>
                <a:lnTo>
                  <a:pt x="38" y="375"/>
                </a:lnTo>
                <a:lnTo>
                  <a:pt x="790" y="375"/>
                </a:lnTo>
                <a:lnTo>
                  <a:pt x="790" y="339"/>
                </a:lnTo>
                <a:lnTo>
                  <a:pt x="38" y="339"/>
                </a:lnTo>
                <a:close/>
                <a:moveTo>
                  <a:pt x="38" y="301"/>
                </a:moveTo>
                <a:lnTo>
                  <a:pt x="790" y="301"/>
                </a:lnTo>
                <a:lnTo>
                  <a:pt x="804" y="303"/>
                </a:lnTo>
                <a:lnTo>
                  <a:pt x="816" y="311"/>
                </a:lnTo>
                <a:lnTo>
                  <a:pt x="824" y="324"/>
                </a:lnTo>
                <a:lnTo>
                  <a:pt x="827" y="339"/>
                </a:lnTo>
                <a:lnTo>
                  <a:pt x="827" y="375"/>
                </a:lnTo>
                <a:lnTo>
                  <a:pt x="824" y="391"/>
                </a:lnTo>
                <a:lnTo>
                  <a:pt x="816" y="403"/>
                </a:lnTo>
                <a:lnTo>
                  <a:pt x="804" y="411"/>
                </a:lnTo>
                <a:lnTo>
                  <a:pt x="790" y="413"/>
                </a:lnTo>
                <a:lnTo>
                  <a:pt x="782" y="413"/>
                </a:lnTo>
                <a:lnTo>
                  <a:pt x="714" y="738"/>
                </a:lnTo>
                <a:lnTo>
                  <a:pt x="713" y="738"/>
                </a:lnTo>
                <a:lnTo>
                  <a:pt x="711" y="742"/>
                </a:lnTo>
                <a:lnTo>
                  <a:pt x="709" y="746"/>
                </a:lnTo>
                <a:lnTo>
                  <a:pt x="705" y="750"/>
                </a:lnTo>
                <a:lnTo>
                  <a:pt x="701" y="751"/>
                </a:lnTo>
                <a:lnTo>
                  <a:pt x="696" y="753"/>
                </a:lnTo>
                <a:lnTo>
                  <a:pt x="132" y="753"/>
                </a:lnTo>
                <a:lnTo>
                  <a:pt x="127" y="751"/>
                </a:lnTo>
                <a:lnTo>
                  <a:pt x="123" y="750"/>
                </a:lnTo>
                <a:lnTo>
                  <a:pt x="119" y="746"/>
                </a:lnTo>
                <a:lnTo>
                  <a:pt x="116" y="742"/>
                </a:lnTo>
                <a:lnTo>
                  <a:pt x="114" y="738"/>
                </a:lnTo>
                <a:lnTo>
                  <a:pt x="114" y="738"/>
                </a:lnTo>
                <a:lnTo>
                  <a:pt x="45" y="413"/>
                </a:lnTo>
                <a:lnTo>
                  <a:pt x="38" y="413"/>
                </a:lnTo>
                <a:lnTo>
                  <a:pt x="23" y="411"/>
                </a:lnTo>
                <a:lnTo>
                  <a:pt x="11" y="403"/>
                </a:lnTo>
                <a:lnTo>
                  <a:pt x="4" y="391"/>
                </a:lnTo>
                <a:lnTo>
                  <a:pt x="0" y="375"/>
                </a:lnTo>
                <a:lnTo>
                  <a:pt x="0" y="339"/>
                </a:lnTo>
                <a:lnTo>
                  <a:pt x="4" y="324"/>
                </a:lnTo>
                <a:lnTo>
                  <a:pt x="11" y="311"/>
                </a:lnTo>
                <a:lnTo>
                  <a:pt x="23" y="303"/>
                </a:lnTo>
                <a:lnTo>
                  <a:pt x="38" y="301"/>
                </a:lnTo>
                <a:close/>
                <a:moveTo>
                  <a:pt x="376" y="0"/>
                </a:moveTo>
                <a:lnTo>
                  <a:pt x="382" y="1"/>
                </a:lnTo>
                <a:lnTo>
                  <a:pt x="387" y="4"/>
                </a:lnTo>
                <a:lnTo>
                  <a:pt x="391" y="7"/>
                </a:lnTo>
                <a:lnTo>
                  <a:pt x="393" y="13"/>
                </a:lnTo>
                <a:lnTo>
                  <a:pt x="395" y="19"/>
                </a:lnTo>
                <a:lnTo>
                  <a:pt x="393" y="23"/>
                </a:lnTo>
                <a:lnTo>
                  <a:pt x="392" y="28"/>
                </a:lnTo>
                <a:lnTo>
                  <a:pt x="390" y="32"/>
                </a:lnTo>
                <a:lnTo>
                  <a:pt x="346" y="76"/>
                </a:lnTo>
                <a:lnTo>
                  <a:pt x="526" y="76"/>
                </a:lnTo>
                <a:lnTo>
                  <a:pt x="532" y="76"/>
                </a:lnTo>
                <a:lnTo>
                  <a:pt x="537" y="78"/>
                </a:lnTo>
                <a:lnTo>
                  <a:pt x="541" y="83"/>
                </a:lnTo>
                <a:lnTo>
                  <a:pt x="544" y="89"/>
                </a:lnTo>
                <a:lnTo>
                  <a:pt x="545" y="94"/>
                </a:lnTo>
                <a:lnTo>
                  <a:pt x="544" y="100"/>
                </a:lnTo>
                <a:lnTo>
                  <a:pt x="541" y="106"/>
                </a:lnTo>
                <a:lnTo>
                  <a:pt x="537" y="110"/>
                </a:lnTo>
                <a:lnTo>
                  <a:pt x="532" y="112"/>
                </a:lnTo>
                <a:lnTo>
                  <a:pt x="526" y="112"/>
                </a:lnTo>
                <a:lnTo>
                  <a:pt x="346" y="112"/>
                </a:lnTo>
                <a:lnTo>
                  <a:pt x="390" y="155"/>
                </a:lnTo>
                <a:lnTo>
                  <a:pt x="392" y="159"/>
                </a:lnTo>
                <a:lnTo>
                  <a:pt x="393" y="165"/>
                </a:lnTo>
                <a:lnTo>
                  <a:pt x="395" y="169"/>
                </a:lnTo>
                <a:lnTo>
                  <a:pt x="393" y="175"/>
                </a:lnTo>
                <a:lnTo>
                  <a:pt x="391" y="180"/>
                </a:lnTo>
                <a:lnTo>
                  <a:pt x="387" y="184"/>
                </a:lnTo>
                <a:lnTo>
                  <a:pt x="382" y="187"/>
                </a:lnTo>
                <a:lnTo>
                  <a:pt x="376" y="188"/>
                </a:lnTo>
                <a:lnTo>
                  <a:pt x="371" y="187"/>
                </a:lnTo>
                <a:lnTo>
                  <a:pt x="366" y="186"/>
                </a:lnTo>
                <a:lnTo>
                  <a:pt x="362" y="183"/>
                </a:lnTo>
                <a:lnTo>
                  <a:pt x="288" y="107"/>
                </a:lnTo>
                <a:lnTo>
                  <a:pt x="288" y="107"/>
                </a:lnTo>
                <a:lnTo>
                  <a:pt x="285" y="103"/>
                </a:lnTo>
                <a:lnTo>
                  <a:pt x="282" y="99"/>
                </a:lnTo>
                <a:lnTo>
                  <a:pt x="282" y="94"/>
                </a:lnTo>
                <a:lnTo>
                  <a:pt x="282" y="89"/>
                </a:lnTo>
                <a:lnTo>
                  <a:pt x="285" y="85"/>
                </a:lnTo>
                <a:lnTo>
                  <a:pt x="288" y="81"/>
                </a:lnTo>
                <a:lnTo>
                  <a:pt x="288" y="81"/>
                </a:lnTo>
                <a:lnTo>
                  <a:pt x="362" y="5"/>
                </a:lnTo>
                <a:lnTo>
                  <a:pt x="366" y="2"/>
                </a:lnTo>
                <a:lnTo>
                  <a:pt x="371" y="1"/>
                </a:lnTo>
                <a:lnTo>
                  <a:pt x="3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4" name="Freeform 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83396" y="2201694"/>
            <a:ext cx="445418" cy="406545"/>
          </a:xfrm>
          <a:custGeom>
            <a:avLst/>
            <a:gdLst>
              <a:gd name="T0" fmla="*/ 679 w 825"/>
              <a:gd name="T1" fmla="*/ 715 h 753"/>
              <a:gd name="T2" fmla="*/ 432 w 825"/>
              <a:gd name="T3" fmla="*/ 639 h 753"/>
              <a:gd name="T4" fmla="*/ 540 w 825"/>
              <a:gd name="T5" fmla="*/ 639 h 753"/>
              <a:gd name="T6" fmla="*/ 297 w 825"/>
              <a:gd name="T7" fmla="*/ 715 h 753"/>
              <a:gd name="T8" fmla="*/ 285 w 825"/>
              <a:gd name="T9" fmla="*/ 639 h 753"/>
              <a:gd name="T10" fmla="*/ 259 w 825"/>
              <a:gd name="T11" fmla="*/ 715 h 753"/>
              <a:gd name="T12" fmla="*/ 595 w 825"/>
              <a:gd name="T13" fmla="*/ 526 h 753"/>
              <a:gd name="T14" fmla="*/ 718 w 825"/>
              <a:gd name="T15" fmla="*/ 526 h 753"/>
              <a:gd name="T16" fmla="*/ 432 w 825"/>
              <a:gd name="T17" fmla="*/ 602 h 753"/>
              <a:gd name="T18" fmla="*/ 432 w 825"/>
              <a:gd name="T19" fmla="*/ 526 h 753"/>
              <a:gd name="T20" fmla="*/ 394 w 825"/>
              <a:gd name="T21" fmla="*/ 602 h 753"/>
              <a:gd name="T22" fmla="*/ 106 w 825"/>
              <a:gd name="T23" fmla="*/ 526 h 753"/>
              <a:gd name="T24" fmla="*/ 230 w 825"/>
              <a:gd name="T25" fmla="*/ 526 h 753"/>
              <a:gd name="T26" fmla="*/ 602 w 825"/>
              <a:gd name="T27" fmla="*/ 489 h 753"/>
              <a:gd name="T28" fmla="*/ 613 w 825"/>
              <a:gd name="T29" fmla="*/ 413 h 753"/>
              <a:gd name="T30" fmla="*/ 564 w 825"/>
              <a:gd name="T31" fmla="*/ 489 h 753"/>
              <a:gd name="T32" fmla="*/ 250 w 825"/>
              <a:gd name="T33" fmla="*/ 413 h 753"/>
              <a:gd name="T34" fmla="*/ 394 w 825"/>
              <a:gd name="T35" fmla="*/ 413 h 753"/>
              <a:gd name="T36" fmla="*/ 98 w 825"/>
              <a:gd name="T37" fmla="*/ 489 h 753"/>
              <a:gd name="T38" fmla="*/ 82 w 825"/>
              <a:gd name="T39" fmla="*/ 413 h 753"/>
              <a:gd name="T40" fmla="*/ 789 w 825"/>
              <a:gd name="T41" fmla="*/ 375 h 753"/>
              <a:gd name="T42" fmla="*/ 36 w 825"/>
              <a:gd name="T43" fmla="*/ 301 h 753"/>
              <a:gd name="T44" fmla="*/ 815 w 825"/>
              <a:gd name="T45" fmla="*/ 311 h 753"/>
              <a:gd name="T46" fmla="*/ 825 w 825"/>
              <a:gd name="T47" fmla="*/ 375 h 753"/>
              <a:gd name="T48" fmla="*/ 803 w 825"/>
              <a:gd name="T49" fmla="*/ 411 h 753"/>
              <a:gd name="T50" fmla="*/ 713 w 825"/>
              <a:gd name="T51" fmla="*/ 738 h 753"/>
              <a:gd name="T52" fmla="*/ 708 w 825"/>
              <a:gd name="T53" fmla="*/ 746 h 753"/>
              <a:gd name="T54" fmla="*/ 695 w 825"/>
              <a:gd name="T55" fmla="*/ 753 h 753"/>
              <a:gd name="T56" fmla="*/ 122 w 825"/>
              <a:gd name="T57" fmla="*/ 750 h 753"/>
              <a:gd name="T58" fmla="*/ 112 w 825"/>
              <a:gd name="T59" fmla="*/ 738 h 753"/>
              <a:gd name="T60" fmla="*/ 36 w 825"/>
              <a:gd name="T61" fmla="*/ 413 h 753"/>
              <a:gd name="T62" fmla="*/ 2 w 825"/>
              <a:gd name="T63" fmla="*/ 391 h 753"/>
              <a:gd name="T64" fmla="*/ 2 w 825"/>
              <a:gd name="T65" fmla="*/ 324 h 753"/>
              <a:gd name="T66" fmla="*/ 36 w 825"/>
              <a:gd name="T67" fmla="*/ 301 h 753"/>
              <a:gd name="T68" fmla="*/ 459 w 825"/>
              <a:gd name="T69" fmla="*/ 2 h 753"/>
              <a:gd name="T70" fmla="*/ 541 w 825"/>
              <a:gd name="T71" fmla="*/ 85 h 753"/>
              <a:gd name="T72" fmla="*/ 543 w 825"/>
              <a:gd name="T73" fmla="*/ 99 h 753"/>
              <a:gd name="T74" fmla="*/ 539 w 825"/>
              <a:gd name="T75" fmla="*/ 107 h 753"/>
              <a:gd name="T76" fmla="*/ 455 w 825"/>
              <a:gd name="T77" fmla="*/ 187 h 753"/>
              <a:gd name="T78" fmla="*/ 439 w 825"/>
              <a:gd name="T79" fmla="*/ 184 h 753"/>
              <a:gd name="T80" fmla="*/ 432 w 825"/>
              <a:gd name="T81" fmla="*/ 169 h 753"/>
              <a:gd name="T82" fmla="*/ 437 w 825"/>
              <a:gd name="T83" fmla="*/ 155 h 753"/>
              <a:gd name="T84" fmla="*/ 294 w 825"/>
              <a:gd name="T85" fmla="*/ 112 h 753"/>
              <a:gd name="T86" fmla="*/ 282 w 825"/>
              <a:gd name="T87" fmla="*/ 100 h 753"/>
              <a:gd name="T88" fmla="*/ 285 w 825"/>
              <a:gd name="T89" fmla="*/ 83 h 753"/>
              <a:gd name="T90" fmla="*/ 299 w 825"/>
              <a:gd name="T91" fmla="*/ 76 h 753"/>
              <a:gd name="T92" fmla="*/ 434 w 825"/>
              <a:gd name="T93" fmla="*/ 28 h 753"/>
              <a:gd name="T94" fmla="*/ 433 w 825"/>
              <a:gd name="T95" fmla="*/ 13 h 753"/>
              <a:gd name="T96" fmla="*/ 445 w 825"/>
              <a:gd name="T97" fmla="*/ 1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25" h="753">
                <a:moveTo>
                  <a:pt x="578" y="639"/>
                </a:moveTo>
                <a:lnTo>
                  <a:pt x="566" y="715"/>
                </a:lnTo>
                <a:lnTo>
                  <a:pt x="679" y="715"/>
                </a:lnTo>
                <a:lnTo>
                  <a:pt x="695" y="639"/>
                </a:lnTo>
                <a:lnTo>
                  <a:pt x="578" y="639"/>
                </a:lnTo>
                <a:close/>
                <a:moveTo>
                  <a:pt x="432" y="639"/>
                </a:moveTo>
                <a:lnTo>
                  <a:pt x="432" y="715"/>
                </a:lnTo>
                <a:lnTo>
                  <a:pt x="528" y="715"/>
                </a:lnTo>
                <a:lnTo>
                  <a:pt x="540" y="639"/>
                </a:lnTo>
                <a:lnTo>
                  <a:pt x="432" y="639"/>
                </a:lnTo>
                <a:close/>
                <a:moveTo>
                  <a:pt x="285" y="639"/>
                </a:moveTo>
                <a:lnTo>
                  <a:pt x="297" y="715"/>
                </a:lnTo>
                <a:lnTo>
                  <a:pt x="394" y="715"/>
                </a:lnTo>
                <a:lnTo>
                  <a:pt x="394" y="639"/>
                </a:lnTo>
                <a:lnTo>
                  <a:pt x="285" y="639"/>
                </a:lnTo>
                <a:close/>
                <a:moveTo>
                  <a:pt x="131" y="639"/>
                </a:moveTo>
                <a:lnTo>
                  <a:pt x="146" y="715"/>
                </a:lnTo>
                <a:lnTo>
                  <a:pt x="259" y="715"/>
                </a:lnTo>
                <a:lnTo>
                  <a:pt x="247" y="639"/>
                </a:lnTo>
                <a:lnTo>
                  <a:pt x="131" y="639"/>
                </a:lnTo>
                <a:close/>
                <a:moveTo>
                  <a:pt x="595" y="526"/>
                </a:moveTo>
                <a:lnTo>
                  <a:pt x="583" y="602"/>
                </a:lnTo>
                <a:lnTo>
                  <a:pt x="702" y="602"/>
                </a:lnTo>
                <a:lnTo>
                  <a:pt x="718" y="526"/>
                </a:lnTo>
                <a:lnTo>
                  <a:pt x="595" y="526"/>
                </a:lnTo>
                <a:close/>
                <a:moveTo>
                  <a:pt x="432" y="526"/>
                </a:moveTo>
                <a:lnTo>
                  <a:pt x="432" y="602"/>
                </a:lnTo>
                <a:lnTo>
                  <a:pt x="545" y="602"/>
                </a:lnTo>
                <a:lnTo>
                  <a:pt x="558" y="526"/>
                </a:lnTo>
                <a:lnTo>
                  <a:pt x="432" y="526"/>
                </a:lnTo>
                <a:close/>
                <a:moveTo>
                  <a:pt x="267" y="526"/>
                </a:moveTo>
                <a:lnTo>
                  <a:pt x="279" y="602"/>
                </a:lnTo>
                <a:lnTo>
                  <a:pt x="394" y="602"/>
                </a:lnTo>
                <a:lnTo>
                  <a:pt x="394" y="526"/>
                </a:lnTo>
                <a:lnTo>
                  <a:pt x="267" y="526"/>
                </a:lnTo>
                <a:close/>
                <a:moveTo>
                  <a:pt x="106" y="526"/>
                </a:moveTo>
                <a:lnTo>
                  <a:pt x="123" y="602"/>
                </a:lnTo>
                <a:lnTo>
                  <a:pt x="242" y="602"/>
                </a:lnTo>
                <a:lnTo>
                  <a:pt x="230" y="526"/>
                </a:lnTo>
                <a:lnTo>
                  <a:pt x="106" y="526"/>
                </a:lnTo>
                <a:close/>
                <a:moveTo>
                  <a:pt x="613" y="413"/>
                </a:moveTo>
                <a:lnTo>
                  <a:pt x="602" y="489"/>
                </a:lnTo>
                <a:lnTo>
                  <a:pt x="726" y="489"/>
                </a:lnTo>
                <a:lnTo>
                  <a:pt x="743" y="413"/>
                </a:lnTo>
                <a:lnTo>
                  <a:pt x="613" y="413"/>
                </a:lnTo>
                <a:close/>
                <a:moveTo>
                  <a:pt x="432" y="413"/>
                </a:moveTo>
                <a:lnTo>
                  <a:pt x="432" y="489"/>
                </a:lnTo>
                <a:lnTo>
                  <a:pt x="564" y="489"/>
                </a:lnTo>
                <a:lnTo>
                  <a:pt x="575" y="413"/>
                </a:lnTo>
                <a:lnTo>
                  <a:pt x="432" y="413"/>
                </a:lnTo>
                <a:close/>
                <a:moveTo>
                  <a:pt x="250" y="413"/>
                </a:moveTo>
                <a:lnTo>
                  <a:pt x="261" y="489"/>
                </a:lnTo>
                <a:lnTo>
                  <a:pt x="394" y="489"/>
                </a:lnTo>
                <a:lnTo>
                  <a:pt x="394" y="413"/>
                </a:lnTo>
                <a:lnTo>
                  <a:pt x="250" y="413"/>
                </a:lnTo>
                <a:close/>
                <a:moveTo>
                  <a:pt x="82" y="413"/>
                </a:moveTo>
                <a:lnTo>
                  <a:pt x="98" y="489"/>
                </a:lnTo>
                <a:lnTo>
                  <a:pt x="224" y="489"/>
                </a:lnTo>
                <a:lnTo>
                  <a:pt x="212" y="413"/>
                </a:lnTo>
                <a:lnTo>
                  <a:pt x="82" y="413"/>
                </a:lnTo>
                <a:close/>
                <a:moveTo>
                  <a:pt x="36" y="339"/>
                </a:moveTo>
                <a:lnTo>
                  <a:pt x="36" y="375"/>
                </a:lnTo>
                <a:lnTo>
                  <a:pt x="789" y="375"/>
                </a:lnTo>
                <a:lnTo>
                  <a:pt x="789" y="339"/>
                </a:lnTo>
                <a:lnTo>
                  <a:pt x="36" y="339"/>
                </a:lnTo>
                <a:close/>
                <a:moveTo>
                  <a:pt x="36" y="301"/>
                </a:moveTo>
                <a:lnTo>
                  <a:pt x="789" y="301"/>
                </a:lnTo>
                <a:lnTo>
                  <a:pt x="803" y="303"/>
                </a:lnTo>
                <a:lnTo>
                  <a:pt x="815" y="311"/>
                </a:lnTo>
                <a:lnTo>
                  <a:pt x="823" y="324"/>
                </a:lnTo>
                <a:lnTo>
                  <a:pt x="825" y="339"/>
                </a:lnTo>
                <a:lnTo>
                  <a:pt x="825" y="375"/>
                </a:lnTo>
                <a:lnTo>
                  <a:pt x="823" y="391"/>
                </a:lnTo>
                <a:lnTo>
                  <a:pt x="815" y="403"/>
                </a:lnTo>
                <a:lnTo>
                  <a:pt x="803" y="411"/>
                </a:lnTo>
                <a:lnTo>
                  <a:pt x="789" y="413"/>
                </a:lnTo>
                <a:lnTo>
                  <a:pt x="781" y="413"/>
                </a:lnTo>
                <a:lnTo>
                  <a:pt x="713" y="738"/>
                </a:lnTo>
                <a:lnTo>
                  <a:pt x="712" y="738"/>
                </a:lnTo>
                <a:lnTo>
                  <a:pt x="710" y="742"/>
                </a:lnTo>
                <a:lnTo>
                  <a:pt x="708" y="746"/>
                </a:lnTo>
                <a:lnTo>
                  <a:pt x="704" y="750"/>
                </a:lnTo>
                <a:lnTo>
                  <a:pt x="700" y="751"/>
                </a:lnTo>
                <a:lnTo>
                  <a:pt x="695" y="753"/>
                </a:lnTo>
                <a:lnTo>
                  <a:pt x="131" y="753"/>
                </a:lnTo>
                <a:lnTo>
                  <a:pt x="125" y="751"/>
                </a:lnTo>
                <a:lnTo>
                  <a:pt x="122" y="750"/>
                </a:lnTo>
                <a:lnTo>
                  <a:pt x="118" y="746"/>
                </a:lnTo>
                <a:lnTo>
                  <a:pt x="115" y="742"/>
                </a:lnTo>
                <a:lnTo>
                  <a:pt x="112" y="738"/>
                </a:lnTo>
                <a:lnTo>
                  <a:pt x="112" y="738"/>
                </a:lnTo>
                <a:lnTo>
                  <a:pt x="44" y="413"/>
                </a:lnTo>
                <a:lnTo>
                  <a:pt x="36" y="413"/>
                </a:lnTo>
                <a:lnTo>
                  <a:pt x="22" y="411"/>
                </a:lnTo>
                <a:lnTo>
                  <a:pt x="10" y="403"/>
                </a:lnTo>
                <a:lnTo>
                  <a:pt x="2" y="391"/>
                </a:lnTo>
                <a:lnTo>
                  <a:pt x="0" y="375"/>
                </a:lnTo>
                <a:lnTo>
                  <a:pt x="0" y="339"/>
                </a:lnTo>
                <a:lnTo>
                  <a:pt x="2" y="324"/>
                </a:lnTo>
                <a:lnTo>
                  <a:pt x="10" y="311"/>
                </a:lnTo>
                <a:lnTo>
                  <a:pt x="22" y="303"/>
                </a:lnTo>
                <a:lnTo>
                  <a:pt x="36" y="301"/>
                </a:lnTo>
                <a:close/>
                <a:moveTo>
                  <a:pt x="450" y="0"/>
                </a:moveTo>
                <a:lnTo>
                  <a:pt x="455" y="1"/>
                </a:lnTo>
                <a:lnTo>
                  <a:pt x="459" y="2"/>
                </a:lnTo>
                <a:lnTo>
                  <a:pt x="463" y="5"/>
                </a:lnTo>
                <a:lnTo>
                  <a:pt x="539" y="81"/>
                </a:lnTo>
                <a:lnTo>
                  <a:pt x="541" y="85"/>
                </a:lnTo>
                <a:lnTo>
                  <a:pt x="543" y="89"/>
                </a:lnTo>
                <a:lnTo>
                  <a:pt x="544" y="94"/>
                </a:lnTo>
                <a:lnTo>
                  <a:pt x="543" y="99"/>
                </a:lnTo>
                <a:lnTo>
                  <a:pt x="541" y="103"/>
                </a:lnTo>
                <a:lnTo>
                  <a:pt x="539" y="107"/>
                </a:lnTo>
                <a:lnTo>
                  <a:pt x="539" y="107"/>
                </a:lnTo>
                <a:lnTo>
                  <a:pt x="463" y="183"/>
                </a:lnTo>
                <a:lnTo>
                  <a:pt x="459" y="186"/>
                </a:lnTo>
                <a:lnTo>
                  <a:pt x="455" y="187"/>
                </a:lnTo>
                <a:lnTo>
                  <a:pt x="450" y="188"/>
                </a:lnTo>
                <a:lnTo>
                  <a:pt x="445" y="187"/>
                </a:lnTo>
                <a:lnTo>
                  <a:pt x="439" y="184"/>
                </a:lnTo>
                <a:lnTo>
                  <a:pt x="436" y="180"/>
                </a:lnTo>
                <a:lnTo>
                  <a:pt x="433" y="175"/>
                </a:lnTo>
                <a:lnTo>
                  <a:pt x="432" y="169"/>
                </a:lnTo>
                <a:lnTo>
                  <a:pt x="432" y="165"/>
                </a:lnTo>
                <a:lnTo>
                  <a:pt x="434" y="159"/>
                </a:lnTo>
                <a:lnTo>
                  <a:pt x="437" y="155"/>
                </a:lnTo>
                <a:lnTo>
                  <a:pt x="480" y="112"/>
                </a:lnTo>
                <a:lnTo>
                  <a:pt x="299" y="112"/>
                </a:lnTo>
                <a:lnTo>
                  <a:pt x="294" y="112"/>
                </a:lnTo>
                <a:lnTo>
                  <a:pt x="289" y="110"/>
                </a:lnTo>
                <a:lnTo>
                  <a:pt x="285" y="106"/>
                </a:lnTo>
                <a:lnTo>
                  <a:pt x="282" y="100"/>
                </a:lnTo>
                <a:lnTo>
                  <a:pt x="281" y="94"/>
                </a:lnTo>
                <a:lnTo>
                  <a:pt x="282" y="89"/>
                </a:lnTo>
                <a:lnTo>
                  <a:pt x="285" y="83"/>
                </a:lnTo>
                <a:lnTo>
                  <a:pt x="289" y="78"/>
                </a:lnTo>
                <a:lnTo>
                  <a:pt x="294" y="76"/>
                </a:lnTo>
                <a:lnTo>
                  <a:pt x="299" y="76"/>
                </a:lnTo>
                <a:lnTo>
                  <a:pt x="480" y="76"/>
                </a:lnTo>
                <a:lnTo>
                  <a:pt x="437" y="32"/>
                </a:lnTo>
                <a:lnTo>
                  <a:pt x="434" y="28"/>
                </a:lnTo>
                <a:lnTo>
                  <a:pt x="432" y="23"/>
                </a:lnTo>
                <a:lnTo>
                  <a:pt x="432" y="19"/>
                </a:lnTo>
                <a:lnTo>
                  <a:pt x="433" y="13"/>
                </a:lnTo>
                <a:lnTo>
                  <a:pt x="436" y="7"/>
                </a:lnTo>
                <a:lnTo>
                  <a:pt x="439" y="4"/>
                </a:lnTo>
                <a:lnTo>
                  <a:pt x="445" y="1"/>
                </a:lnTo>
                <a:lnTo>
                  <a:pt x="45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5" name="Freeform 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144468" y="2201694"/>
            <a:ext cx="445418" cy="406545"/>
          </a:xfrm>
          <a:custGeom>
            <a:avLst/>
            <a:gdLst>
              <a:gd name="T0" fmla="*/ 679 w 825"/>
              <a:gd name="T1" fmla="*/ 715 h 753"/>
              <a:gd name="T2" fmla="*/ 431 w 825"/>
              <a:gd name="T3" fmla="*/ 639 h 753"/>
              <a:gd name="T4" fmla="*/ 540 w 825"/>
              <a:gd name="T5" fmla="*/ 639 h 753"/>
              <a:gd name="T6" fmla="*/ 297 w 825"/>
              <a:gd name="T7" fmla="*/ 715 h 753"/>
              <a:gd name="T8" fmla="*/ 285 w 825"/>
              <a:gd name="T9" fmla="*/ 639 h 753"/>
              <a:gd name="T10" fmla="*/ 259 w 825"/>
              <a:gd name="T11" fmla="*/ 715 h 753"/>
              <a:gd name="T12" fmla="*/ 595 w 825"/>
              <a:gd name="T13" fmla="*/ 526 h 753"/>
              <a:gd name="T14" fmla="*/ 718 w 825"/>
              <a:gd name="T15" fmla="*/ 526 h 753"/>
              <a:gd name="T16" fmla="*/ 431 w 825"/>
              <a:gd name="T17" fmla="*/ 602 h 753"/>
              <a:gd name="T18" fmla="*/ 431 w 825"/>
              <a:gd name="T19" fmla="*/ 526 h 753"/>
              <a:gd name="T20" fmla="*/ 393 w 825"/>
              <a:gd name="T21" fmla="*/ 602 h 753"/>
              <a:gd name="T22" fmla="*/ 107 w 825"/>
              <a:gd name="T23" fmla="*/ 526 h 753"/>
              <a:gd name="T24" fmla="*/ 230 w 825"/>
              <a:gd name="T25" fmla="*/ 526 h 753"/>
              <a:gd name="T26" fmla="*/ 601 w 825"/>
              <a:gd name="T27" fmla="*/ 489 h 753"/>
              <a:gd name="T28" fmla="*/ 613 w 825"/>
              <a:gd name="T29" fmla="*/ 413 h 753"/>
              <a:gd name="T30" fmla="*/ 564 w 825"/>
              <a:gd name="T31" fmla="*/ 489 h 753"/>
              <a:gd name="T32" fmla="*/ 250 w 825"/>
              <a:gd name="T33" fmla="*/ 413 h 753"/>
              <a:gd name="T34" fmla="*/ 393 w 825"/>
              <a:gd name="T35" fmla="*/ 413 h 753"/>
              <a:gd name="T36" fmla="*/ 98 w 825"/>
              <a:gd name="T37" fmla="*/ 489 h 753"/>
              <a:gd name="T38" fmla="*/ 82 w 825"/>
              <a:gd name="T39" fmla="*/ 413 h 753"/>
              <a:gd name="T40" fmla="*/ 789 w 825"/>
              <a:gd name="T41" fmla="*/ 375 h 753"/>
              <a:gd name="T42" fmla="*/ 36 w 825"/>
              <a:gd name="T43" fmla="*/ 301 h 753"/>
              <a:gd name="T44" fmla="*/ 815 w 825"/>
              <a:gd name="T45" fmla="*/ 311 h 753"/>
              <a:gd name="T46" fmla="*/ 825 w 825"/>
              <a:gd name="T47" fmla="*/ 375 h 753"/>
              <a:gd name="T48" fmla="*/ 803 w 825"/>
              <a:gd name="T49" fmla="*/ 411 h 753"/>
              <a:gd name="T50" fmla="*/ 713 w 825"/>
              <a:gd name="T51" fmla="*/ 738 h 753"/>
              <a:gd name="T52" fmla="*/ 707 w 825"/>
              <a:gd name="T53" fmla="*/ 746 h 753"/>
              <a:gd name="T54" fmla="*/ 694 w 825"/>
              <a:gd name="T55" fmla="*/ 753 h 753"/>
              <a:gd name="T56" fmla="*/ 121 w 825"/>
              <a:gd name="T57" fmla="*/ 750 h 753"/>
              <a:gd name="T58" fmla="*/ 112 w 825"/>
              <a:gd name="T59" fmla="*/ 738 h 753"/>
              <a:gd name="T60" fmla="*/ 36 w 825"/>
              <a:gd name="T61" fmla="*/ 413 h 753"/>
              <a:gd name="T62" fmla="*/ 2 w 825"/>
              <a:gd name="T63" fmla="*/ 391 h 753"/>
              <a:gd name="T64" fmla="*/ 2 w 825"/>
              <a:gd name="T65" fmla="*/ 324 h 753"/>
              <a:gd name="T66" fmla="*/ 36 w 825"/>
              <a:gd name="T67" fmla="*/ 301 h 753"/>
              <a:gd name="T68" fmla="*/ 424 w 825"/>
              <a:gd name="T69" fmla="*/ 4 h 753"/>
              <a:gd name="T70" fmla="*/ 431 w 825"/>
              <a:gd name="T71" fmla="*/ 19 h 753"/>
              <a:gd name="T72" fmla="*/ 513 w 825"/>
              <a:gd name="T73" fmla="*/ 95 h 753"/>
              <a:gd name="T74" fmla="*/ 524 w 825"/>
              <a:gd name="T75" fmla="*/ 107 h 753"/>
              <a:gd name="T76" fmla="*/ 522 w 825"/>
              <a:gd name="T77" fmla="*/ 124 h 753"/>
              <a:gd name="T78" fmla="*/ 506 w 825"/>
              <a:gd name="T79" fmla="*/ 132 h 753"/>
              <a:gd name="T80" fmla="*/ 430 w 825"/>
              <a:gd name="T81" fmla="*/ 213 h 753"/>
              <a:gd name="T82" fmla="*/ 418 w 825"/>
              <a:gd name="T83" fmla="*/ 225 h 753"/>
              <a:gd name="T84" fmla="*/ 401 w 825"/>
              <a:gd name="T85" fmla="*/ 222 h 753"/>
              <a:gd name="T86" fmla="*/ 393 w 825"/>
              <a:gd name="T87" fmla="*/ 207 h 753"/>
              <a:gd name="T88" fmla="*/ 312 w 825"/>
              <a:gd name="T89" fmla="*/ 131 h 753"/>
              <a:gd name="T90" fmla="*/ 301 w 825"/>
              <a:gd name="T91" fmla="*/ 119 h 753"/>
              <a:gd name="T92" fmla="*/ 303 w 825"/>
              <a:gd name="T93" fmla="*/ 102 h 753"/>
              <a:gd name="T94" fmla="*/ 319 w 825"/>
              <a:gd name="T95" fmla="*/ 94 h 753"/>
              <a:gd name="T96" fmla="*/ 395 w 825"/>
              <a:gd name="T97" fmla="*/ 13 h 753"/>
              <a:gd name="T98" fmla="*/ 407 w 825"/>
              <a:gd name="T99" fmla="*/ 1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25" h="753">
                <a:moveTo>
                  <a:pt x="578" y="639"/>
                </a:moveTo>
                <a:lnTo>
                  <a:pt x="566" y="715"/>
                </a:lnTo>
                <a:lnTo>
                  <a:pt x="679" y="715"/>
                </a:lnTo>
                <a:lnTo>
                  <a:pt x="694" y="639"/>
                </a:lnTo>
                <a:lnTo>
                  <a:pt x="578" y="639"/>
                </a:lnTo>
                <a:close/>
                <a:moveTo>
                  <a:pt x="431" y="639"/>
                </a:moveTo>
                <a:lnTo>
                  <a:pt x="431" y="715"/>
                </a:lnTo>
                <a:lnTo>
                  <a:pt x="528" y="715"/>
                </a:lnTo>
                <a:lnTo>
                  <a:pt x="540" y="639"/>
                </a:lnTo>
                <a:lnTo>
                  <a:pt x="431" y="639"/>
                </a:lnTo>
                <a:close/>
                <a:moveTo>
                  <a:pt x="285" y="639"/>
                </a:moveTo>
                <a:lnTo>
                  <a:pt x="297" y="715"/>
                </a:lnTo>
                <a:lnTo>
                  <a:pt x="393" y="715"/>
                </a:lnTo>
                <a:lnTo>
                  <a:pt x="393" y="639"/>
                </a:lnTo>
                <a:lnTo>
                  <a:pt x="285" y="639"/>
                </a:lnTo>
                <a:close/>
                <a:moveTo>
                  <a:pt x="130" y="639"/>
                </a:moveTo>
                <a:lnTo>
                  <a:pt x="146" y="715"/>
                </a:lnTo>
                <a:lnTo>
                  <a:pt x="259" y="715"/>
                </a:lnTo>
                <a:lnTo>
                  <a:pt x="247" y="639"/>
                </a:lnTo>
                <a:lnTo>
                  <a:pt x="130" y="639"/>
                </a:lnTo>
                <a:close/>
                <a:moveTo>
                  <a:pt x="595" y="526"/>
                </a:moveTo>
                <a:lnTo>
                  <a:pt x="583" y="602"/>
                </a:lnTo>
                <a:lnTo>
                  <a:pt x="702" y="602"/>
                </a:lnTo>
                <a:lnTo>
                  <a:pt x="718" y="526"/>
                </a:lnTo>
                <a:lnTo>
                  <a:pt x="595" y="526"/>
                </a:lnTo>
                <a:close/>
                <a:moveTo>
                  <a:pt x="431" y="526"/>
                </a:moveTo>
                <a:lnTo>
                  <a:pt x="431" y="602"/>
                </a:lnTo>
                <a:lnTo>
                  <a:pt x="547" y="602"/>
                </a:lnTo>
                <a:lnTo>
                  <a:pt x="558" y="526"/>
                </a:lnTo>
                <a:lnTo>
                  <a:pt x="431" y="526"/>
                </a:lnTo>
                <a:close/>
                <a:moveTo>
                  <a:pt x="267" y="526"/>
                </a:moveTo>
                <a:lnTo>
                  <a:pt x="278" y="602"/>
                </a:lnTo>
                <a:lnTo>
                  <a:pt x="393" y="602"/>
                </a:lnTo>
                <a:lnTo>
                  <a:pt x="393" y="526"/>
                </a:lnTo>
                <a:lnTo>
                  <a:pt x="267" y="526"/>
                </a:lnTo>
                <a:close/>
                <a:moveTo>
                  <a:pt x="107" y="526"/>
                </a:moveTo>
                <a:lnTo>
                  <a:pt x="123" y="602"/>
                </a:lnTo>
                <a:lnTo>
                  <a:pt x="242" y="602"/>
                </a:lnTo>
                <a:lnTo>
                  <a:pt x="230" y="526"/>
                </a:lnTo>
                <a:lnTo>
                  <a:pt x="107" y="526"/>
                </a:lnTo>
                <a:close/>
                <a:moveTo>
                  <a:pt x="613" y="413"/>
                </a:moveTo>
                <a:lnTo>
                  <a:pt x="601" y="489"/>
                </a:lnTo>
                <a:lnTo>
                  <a:pt x="726" y="489"/>
                </a:lnTo>
                <a:lnTo>
                  <a:pt x="743" y="413"/>
                </a:lnTo>
                <a:lnTo>
                  <a:pt x="613" y="413"/>
                </a:lnTo>
                <a:close/>
                <a:moveTo>
                  <a:pt x="431" y="413"/>
                </a:moveTo>
                <a:lnTo>
                  <a:pt x="431" y="489"/>
                </a:lnTo>
                <a:lnTo>
                  <a:pt x="564" y="489"/>
                </a:lnTo>
                <a:lnTo>
                  <a:pt x="575" y="413"/>
                </a:lnTo>
                <a:lnTo>
                  <a:pt x="431" y="413"/>
                </a:lnTo>
                <a:close/>
                <a:moveTo>
                  <a:pt x="250" y="413"/>
                </a:moveTo>
                <a:lnTo>
                  <a:pt x="261" y="489"/>
                </a:lnTo>
                <a:lnTo>
                  <a:pt x="393" y="489"/>
                </a:lnTo>
                <a:lnTo>
                  <a:pt x="393" y="413"/>
                </a:lnTo>
                <a:lnTo>
                  <a:pt x="250" y="413"/>
                </a:lnTo>
                <a:close/>
                <a:moveTo>
                  <a:pt x="82" y="413"/>
                </a:moveTo>
                <a:lnTo>
                  <a:pt x="98" y="489"/>
                </a:lnTo>
                <a:lnTo>
                  <a:pt x="223" y="489"/>
                </a:lnTo>
                <a:lnTo>
                  <a:pt x="212" y="413"/>
                </a:lnTo>
                <a:lnTo>
                  <a:pt x="82" y="413"/>
                </a:lnTo>
                <a:close/>
                <a:moveTo>
                  <a:pt x="36" y="339"/>
                </a:moveTo>
                <a:lnTo>
                  <a:pt x="36" y="375"/>
                </a:lnTo>
                <a:lnTo>
                  <a:pt x="789" y="375"/>
                </a:lnTo>
                <a:lnTo>
                  <a:pt x="789" y="339"/>
                </a:lnTo>
                <a:lnTo>
                  <a:pt x="36" y="339"/>
                </a:lnTo>
                <a:close/>
                <a:moveTo>
                  <a:pt x="36" y="301"/>
                </a:moveTo>
                <a:lnTo>
                  <a:pt x="789" y="301"/>
                </a:lnTo>
                <a:lnTo>
                  <a:pt x="803" y="303"/>
                </a:lnTo>
                <a:lnTo>
                  <a:pt x="815" y="311"/>
                </a:lnTo>
                <a:lnTo>
                  <a:pt x="823" y="324"/>
                </a:lnTo>
                <a:lnTo>
                  <a:pt x="825" y="339"/>
                </a:lnTo>
                <a:lnTo>
                  <a:pt x="825" y="375"/>
                </a:lnTo>
                <a:lnTo>
                  <a:pt x="823" y="391"/>
                </a:lnTo>
                <a:lnTo>
                  <a:pt x="815" y="403"/>
                </a:lnTo>
                <a:lnTo>
                  <a:pt x="803" y="411"/>
                </a:lnTo>
                <a:lnTo>
                  <a:pt x="789" y="413"/>
                </a:lnTo>
                <a:lnTo>
                  <a:pt x="781" y="413"/>
                </a:lnTo>
                <a:lnTo>
                  <a:pt x="713" y="738"/>
                </a:lnTo>
                <a:lnTo>
                  <a:pt x="713" y="738"/>
                </a:lnTo>
                <a:lnTo>
                  <a:pt x="710" y="742"/>
                </a:lnTo>
                <a:lnTo>
                  <a:pt x="707" y="746"/>
                </a:lnTo>
                <a:lnTo>
                  <a:pt x="704" y="750"/>
                </a:lnTo>
                <a:lnTo>
                  <a:pt x="700" y="751"/>
                </a:lnTo>
                <a:lnTo>
                  <a:pt x="694" y="753"/>
                </a:lnTo>
                <a:lnTo>
                  <a:pt x="130" y="753"/>
                </a:lnTo>
                <a:lnTo>
                  <a:pt x="125" y="751"/>
                </a:lnTo>
                <a:lnTo>
                  <a:pt x="121" y="750"/>
                </a:lnTo>
                <a:lnTo>
                  <a:pt x="117" y="746"/>
                </a:lnTo>
                <a:lnTo>
                  <a:pt x="115" y="742"/>
                </a:lnTo>
                <a:lnTo>
                  <a:pt x="112" y="738"/>
                </a:lnTo>
                <a:lnTo>
                  <a:pt x="112" y="738"/>
                </a:lnTo>
                <a:lnTo>
                  <a:pt x="44" y="413"/>
                </a:lnTo>
                <a:lnTo>
                  <a:pt x="36" y="413"/>
                </a:lnTo>
                <a:lnTo>
                  <a:pt x="22" y="411"/>
                </a:lnTo>
                <a:lnTo>
                  <a:pt x="10" y="403"/>
                </a:lnTo>
                <a:lnTo>
                  <a:pt x="2" y="391"/>
                </a:lnTo>
                <a:lnTo>
                  <a:pt x="0" y="375"/>
                </a:lnTo>
                <a:lnTo>
                  <a:pt x="0" y="339"/>
                </a:lnTo>
                <a:lnTo>
                  <a:pt x="2" y="324"/>
                </a:lnTo>
                <a:lnTo>
                  <a:pt x="10" y="311"/>
                </a:lnTo>
                <a:lnTo>
                  <a:pt x="22" y="303"/>
                </a:lnTo>
                <a:lnTo>
                  <a:pt x="36" y="301"/>
                </a:lnTo>
                <a:close/>
                <a:moveTo>
                  <a:pt x="412" y="0"/>
                </a:moveTo>
                <a:lnTo>
                  <a:pt x="418" y="1"/>
                </a:lnTo>
                <a:lnTo>
                  <a:pt x="424" y="4"/>
                </a:lnTo>
                <a:lnTo>
                  <a:pt x="427" y="7"/>
                </a:lnTo>
                <a:lnTo>
                  <a:pt x="430" y="13"/>
                </a:lnTo>
                <a:lnTo>
                  <a:pt x="431" y="19"/>
                </a:lnTo>
                <a:lnTo>
                  <a:pt x="431" y="94"/>
                </a:lnTo>
                <a:lnTo>
                  <a:pt x="506" y="94"/>
                </a:lnTo>
                <a:lnTo>
                  <a:pt x="513" y="95"/>
                </a:lnTo>
                <a:lnTo>
                  <a:pt x="518" y="98"/>
                </a:lnTo>
                <a:lnTo>
                  <a:pt x="522" y="102"/>
                </a:lnTo>
                <a:lnTo>
                  <a:pt x="524" y="107"/>
                </a:lnTo>
                <a:lnTo>
                  <a:pt x="526" y="112"/>
                </a:lnTo>
                <a:lnTo>
                  <a:pt x="524" y="119"/>
                </a:lnTo>
                <a:lnTo>
                  <a:pt x="522" y="124"/>
                </a:lnTo>
                <a:lnTo>
                  <a:pt x="518" y="128"/>
                </a:lnTo>
                <a:lnTo>
                  <a:pt x="513" y="131"/>
                </a:lnTo>
                <a:lnTo>
                  <a:pt x="506" y="132"/>
                </a:lnTo>
                <a:lnTo>
                  <a:pt x="431" y="132"/>
                </a:lnTo>
                <a:lnTo>
                  <a:pt x="431" y="207"/>
                </a:lnTo>
                <a:lnTo>
                  <a:pt x="430" y="213"/>
                </a:lnTo>
                <a:lnTo>
                  <a:pt x="427" y="218"/>
                </a:lnTo>
                <a:lnTo>
                  <a:pt x="424" y="222"/>
                </a:lnTo>
                <a:lnTo>
                  <a:pt x="418" y="225"/>
                </a:lnTo>
                <a:lnTo>
                  <a:pt x="412" y="226"/>
                </a:lnTo>
                <a:lnTo>
                  <a:pt x="407" y="225"/>
                </a:lnTo>
                <a:lnTo>
                  <a:pt x="401" y="222"/>
                </a:lnTo>
                <a:lnTo>
                  <a:pt x="397" y="218"/>
                </a:lnTo>
                <a:lnTo>
                  <a:pt x="395" y="213"/>
                </a:lnTo>
                <a:lnTo>
                  <a:pt x="393" y="207"/>
                </a:lnTo>
                <a:lnTo>
                  <a:pt x="393" y="132"/>
                </a:lnTo>
                <a:lnTo>
                  <a:pt x="319" y="132"/>
                </a:lnTo>
                <a:lnTo>
                  <a:pt x="312" y="131"/>
                </a:lnTo>
                <a:lnTo>
                  <a:pt x="307" y="128"/>
                </a:lnTo>
                <a:lnTo>
                  <a:pt x="303" y="124"/>
                </a:lnTo>
                <a:lnTo>
                  <a:pt x="301" y="119"/>
                </a:lnTo>
                <a:lnTo>
                  <a:pt x="299" y="112"/>
                </a:lnTo>
                <a:lnTo>
                  <a:pt x="301" y="107"/>
                </a:lnTo>
                <a:lnTo>
                  <a:pt x="303" y="102"/>
                </a:lnTo>
                <a:lnTo>
                  <a:pt x="307" y="98"/>
                </a:lnTo>
                <a:lnTo>
                  <a:pt x="312" y="95"/>
                </a:lnTo>
                <a:lnTo>
                  <a:pt x="319" y="94"/>
                </a:lnTo>
                <a:lnTo>
                  <a:pt x="393" y="94"/>
                </a:lnTo>
                <a:lnTo>
                  <a:pt x="393" y="19"/>
                </a:lnTo>
                <a:lnTo>
                  <a:pt x="395" y="13"/>
                </a:lnTo>
                <a:lnTo>
                  <a:pt x="397" y="7"/>
                </a:lnTo>
                <a:lnTo>
                  <a:pt x="401" y="4"/>
                </a:lnTo>
                <a:lnTo>
                  <a:pt x="407" y="1"/>
                </a:lnTo>
                <a:lnTo>
                  <a:pt x="41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6" name="Freeform 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005540" y="2227610"/>
            <a:ext cx="446496" cy="354714"/>
          </a:xfrm>
          <a:custGeom>
            <a:avLst/>
            <a:gdLst>
              <a:gd name="T0" fmla="*/ 567 w 827"/>
              <a:gd name="T1" fmla="*/ 620 h 657"/>
              <a:gd name="T2" fmla="*/ 696 w 827"/>
              <a:gd name="T3" fmla="*/ 544 h 657"/>
              <a:gd name="T4" fmla="*/ 432 w 827"/>
              <a:gd name="T5" fmla="*/ 544 h 657"/>
              <a:gd name="T6" fmla="*/ 529 w 827"/>
              <a:gd name="T7" fmla="*/ 620 h 657"/>
              <a:gd name="T8" fmla="*/ 432 w 827"/>
              <a:gd name="T9" fmla="*/ 544 h 657"/>
              <a:gd name="T10" fmla="*/ 299 w 827"/>
              <a:gd name="T11" fmla="*/ 620 h 657"/>
              <a:gd name="T12" fmla="*/ 395 w 827"/>
              <a:gd name="T13" fmla="*/ 544 h 657"/>
              <a:gd name="T14" fmla="*/ 131 w 827"/>
              <a:gd name="T15" fmla="*/ 544 h 657"/>
              <a:gd name="T16" fmla="*/ 261 w 827"/>
              <a:gd name="T17" fmla="*/ 620 h 657"/>
              <a:gd name="T18" fmla="*/ 131 w 827"/>
              <a:gd name="T19" fmla="*/ 544 h 657"/>
              <a:gd name="T20" fmla="*/ 585 w 827"/>
              <a:gd name="T21" fmla="*/ 506 h 657"/>
              <a:gd name="T22" fmla="*/ 720 w 827"/>
              <a:gd name="T23" fmla="*/ 432 h 657"/>
              <a:gd name="T24" fmla="*/ 432 w 827"/>
              <a:gd name="T25" fmla="*/ 432 h 657"/>
              <a:gd name="T26" fmla="*/ 547 w 827"/>
              <a:gd name="T27" fmla="*/ 506 h 657"/>
              <a:gd name="T28" fmla="*/ 432 w 827"/>
              <a:gd name="T29" fmla="*/ 432 h 657"/>
              <a:gd name="T30" fmla="*/ 280 w 827"/>
              <a:gd name="T31" fmla="*/ 506 h 657"/>
              <a:gd name="T32" fmla="*/ 395 w 827"/>
              <a:gd name="T33" fmla="*/ 432 h 657"/>
              <a:gd name="T34" fmla="*/ 108 w 827"/>
              <a:gd name="T35" fmla="*/ 432 h 657"/>
              <a:gd name="T36" fmla="*/ 242 w 827"/>
              <a:gd name="T37" fmla="*/ 506 h 657"/>
              <a:gd name="T38" fmla="*/ 108 w 827"/>
              <a:gd name="T39" fmla="*/ 432 h 657"/>
              <a:gd name="T40" fmla="*/ 602 w 827"/>
              <a:gd name="T41" fmla="*/ 394 h 657"/>
              <a:gd name="T42" fmla="*/ 743 w 827"/>
              <a:gd name="T43" fmla="*/ 319 h 657"/>
              <a:gd name="T44" fmla="*/ 432 w 827"/>
              <a:gd name="T45" fmla="*/ 319 h 657"/>
              <a:gd name="T46" fmla="*/ 565 w 827"/>
              <a:gd name="T47" fmla="*/ 394 h 657"/>
              <a:gd name="T48" fmla="*/ 432 w 827"/>
              <a:gd name="T49" fmla="*/ 319 h 657"/>
              <a:gd name="T50" fmla="*/ 262 w 827"/>
              <a:gd name="T51" fmla="*/ 394 h 657"/>
              <a:gd name="T52" fmla="*/ 395 w 827"/>
              <a:gd name="T53" fmla="*/ 319 h 657"/>
              <a:gd name="T54" fmla="*/ 84 w 827"/>
              <a:gd name="T55" fmla="*/ 319 h 657"/>
              <a:gd name="T56" fmla="*/ 225 w 827"/>
              <a:gd name="T57" fmla="*/ 394 h 657"/>
              <a:gd name="T58" fmla="*/ 84 w 827"/>
              <a:gd name="T59" fmla="*/ 319 h 657"/>
              <a:gd name="T60" fmla="*/ 38 w 827"/>
              <a:gd name="T61" fmla="*/ 281 h 657"/>
              <a:gd name="T62" fmla="*/ 789 w 827"/>
              <a:gd name="T63" fmla="*/ 243 h 657"/>
              <a:gd name="T64" fmla="*/ 38 w 827"/>
              <a:gd name="T65" fmla="*/ 207 h 657"/>
              <a:gd name="T66" fmla="*/ 804 w 827"/>
              <a:gd name="T67" fmla="*/ 209 h 657"/>
              <a:gd name="T68" fmla="*/ 824 w 827"/>
              <a:gd name="T69" fmla="*/ 229 h 657"/>
              <a:gd name="T70" fmla="*/ 827 w 827"/>
              <a:gd name="T71" fmla="*/ 281 h 657"/>
              <a:gd name="T72" fmla="*/ 815 w 827"/>
              <a:gd name="T73" fmla="*/ 307 h 657"/>
              <a:gd name="T74" fmla="*/ 789 w 827"/>
              <a:gd name="T75" fmla="*/ 319 h 657"/>
              <a:gd name="T76" fmla="*/ 713 w 827"/>
              <a:gd name="T77" fmla="*/ 643 h 657"/>
              <a:gd name="T78" fmla="*/ 712 w 827"/>
              <a:gd name="T79" fmla="*/ 648 h 657"/>
              <a:gd name="T80" fmla="*/ 705 w 827"/>
              <a:gd name="T81" fmla="*/ 654 h 657"/>
              <a:gd name="T82" fmla="*/ 695 w 827"/>
              <a:gd name="T83" fmla="*/ 657 h 657"/>
              <a:gd name="T84" fmla="*/ 127 w 827"/>
              <a:gd name="T85" fmla="*/ 657 h 657"/>
              <a:gd name="T86" fmla="*/ 118 w 827"/>
              <a:gd name="T87" fmla="*/ 652 h 657"/>
              <a:gd name="T88" fmla="*/ 114 w 827"/>
              <a:gd name="T89" fmla="*/ 643 h 657"/>
              <a:gd name="T90" fmla="*/ 46 w 827"/>
              <a:gd name="T91" fmla="*/ 319 h 657"/>
              <a:gd name="T92" fmla="*/ 24 w 827"/>
              <a:gd name="T93" fmla="*/ 317 h 657"/>
              <a:gd name="T94" fmla="*/ 3 w 827"/>
              <a:gd name="T95" fmla="*/ 296 h 657"/>
              <a:gd name="T96" fmla="*/ 0 w 827"/>
              <a:gd name="T97" fmla="*/ 243 h 657"/>
              <a:gd name="T98" fmla="*/ 11 w 827"/>
              <a:gd name="T99" fmla="*/ 217 h 657"/>
              <a:gd name="T100" fmla="*/ 38 w 827"/>
              <a:gd name="T101" fmla="*/ 207 h 657"/>
              <a:gd name="T102" fmla="*/ 508 w 827"/>
              <a:gd name="T103" fmla="*/ 0 h 657"/>
              <a:gd name="T104" fmla="*/ 518 w 827"/>
              <a:gd name="T105" fmla="*/ 4 h 657"/>
              <a:gd name="T106" fmla="*/ 525 w 827"/>
              <a:gd name="T107" fmla="*/ 13 h 657"/>
              <a:gd name="T108" fmla="*/ 525 w 827"/>
              <a:gd name="T109" fmla="*/ 25 h 657"/>
              <a:gd name="T110" fmla="*/ 518 w 827"/>
              <a:gd name="T111" fmla="*/ 34 h 657"/>
              <a:gd name="T112" fmla="*/ 508 w 827"/>
              <a:gd name="T113" fmla="*/ 36 h 657"/>
              <a:gd name="T114" fmla="*/ 314 w 827"/>
              <a:gd name="T115" fmla="*/ 36 h 657"/>
              <a:gd name="T116" fmla="*/ 305 w 827"/>
              <a:gd name="T117" fmla="*/ 30 h 657"/>
              <a:gd name="T118" fmla="*/ 301 w 827"/>
              <a:gd name="T119" fmla="*/ 18 h 657"/>
              <a:gd name="T120" fmla="*/ 305 w 827"/>
              <a:gd name="T121" fmla="*/ 8 h 657"/>
              <a:gd name="T122" fmla="*/ 314 w 827"/>
              <a:gd name="T123" fmla="*/ 1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27" h="657">
                <a:moveTo>
                  <a:pt x="579" y="544"/>
                </a:moveTo>
                <a:lnTo>
                  <a:pt x="567" y="620"/>
                </a:lnTo>
                <a:lnTo>
                  <a:pt x="681" y="620"/>
                </a:lnTo>
                <a:lnTo>
                  <a:pt x="696" y="544"/>
                </a:lnTo>
                <a:lnTo>
                  <a:pt x="579" y="544"/>
                </a:lnTo>
                <a:close/>
                <a:moveTo>
                  <a:pt x="432" y="544"/>
                </a:moveTo>
                <a:lnTo>
                  <a:pt x="432" y="620"/>
                </a:lnTo>
                <a:lnTo>
                  <a:pt x="529" y="620"/>
                </a:lnTo>
                <a:lnTo>
                  <a:pt x="541" y="544"/>
                </a:lnTo>
                <a:lnTo>
                  <a:pt x="432" y="544"/>
                </a:lnTo>
                <a:close/>
                <a:moveTo>
                  <a:pt x="285" y="544"/>
                </a:moveTo>
                <a:lnTo>
                  <a:pt x="299" y="620"/>
                </a:lnTo>
                <a:lnTo>
                  <a:pt x="395" y="620"/>
                </a:lnTo>
                <a:lnTo>
                  <a:pt x="395" y="544"/>
                </a:lnTo>
                <a:lnTo>
                  <a:pt x="285" y="544"/>
                </a:lnTo>
                <a:close/>
                <a:moveTo>
                  <a:pt x="131" y="544"/>
                </a:moveTo>
                <a:lnTo>
                  <a:pt x="147" y="620"/>
                </a:lnTo>
                <a:lnTo>
                  <a:pt x="261" y="620"/>
                </a:lnTo>
                <a:lnTo>
                  <a:pt x="249" y="544"/>
                </a:lnTo>
                <a:lnTo>
                  <a:pt x="131" y="544"/>
                </a:lnTo>
                <a:close/>
                <a:moveTo>
                  <a:pt x="597" y="432"/>
                </a:moveTo>
                <a:lnTo>
                  <a:pt x="585" y="506"/>
                </a:lnTo>
                <a:lnTo>
                  <a:pt x="704" y="506"/>
                </a:lnTo>
                <a:lnTo>
                  <a:pt x="720" y="432"/>
                </a:lnTo>
                <a:lnTo>
                  <a:pt x="597" y="432"/>
                </a:lnTo>
                <a:close/>
                <a:moveTo>
                  <a:pt x="432" y="432"/>
                </a:moveTo>
                <a:lnTo>
                  <a:pt x="432" y="506"/>
                </a:lnTo>
                <a:lnTo>
                  <a:pt x="547" y="506"/>
                </a:lnTo>
                <a:lnTo>
                  <a:pt x="559" y="432"/>
                </a:lnTo>
                <a:lnTo>
                  <a:pt x="432" y="432"/>
                </a:lnTo>
                <a:close/>
                <a:moveTo>
                  <a:pt x="268" y="432"/>
                </a:moveTo>
                <a:lnTo>
                  <a:pt x="280" y="506"/>
                </a:lnTo>
                <a:lnTo>
                  <a:pt x="395" y="506"/>
                </a:lnTo>
                <a:lnTo>
                  <a:pt x="395" y="432"/>
                </a:lnTo>
                <a:lnTo>
                  <a:pt x="268" y="432"/>
                </a:lnTo>
                <a:close/>
                <a:moveTo>
                  <a:pt x="108" y="432"/>
                </a:moveTo>
                <a:lnTo>
                  <a:pt x="123" y="506"/>
                </a:lnTo>
                <a:lnTo>
                  <a:pt x="242" y="506"/>
                </a:lnTo>
                <a:lnTo>
                  <a:pt x="231" y="432"/>
                </a:lnTo>
                <a:lnTo>
                  <a:pt x="108" y="432"/>
                </a:lnTo>
                <a:close/>
                <a:moveTo>
                  <a:pt x="614" y="319"/>
                </a:moveTo>
                <a:lnTo>
                  <a:pt x="602" y="394"/>
                </a:lnTo>
                <a:lnTo>
                  <a:pt x="728" y="394"/>
                </a:lnTo>
                <a:lnTo>
                  <a:pt x="743" y="319"/>
                </a:lnTo>
                <a:lnTo>
                  <a:pt x="614" y="319"/>
                </a:lnTo>
                <a:close/>
                <a:moveTo>
                  <a:pt x="432" y="319"/>
                </a:moveTo>
                <a:lnTo>
                  <a:pt x="432" y="394"/>
                </a:lnTo>
                <a:lnTo>
                  <a:pt x="565" y="394"/>
                </a:lnTo>
                <a:lnTo>
                  <a:pt x="577" y="319"/>
                </a:lnTo>
                <a:lnTo>
                  <a:pt x="432" y="319"/>
                </a:lnTo>
                <a:close/>
                <a:moveTo>
                  <a:pt x="250" y="319"/>
                </a:moveTo>
                <a:lnTo>
                  <a:pt x="262" y="394"/>
                </a:lnTo>
                <a:lnTo>
                  <a:pt x="395" y="394"/>
                </a:lnTo>
                <a:lnTo>
                  <a:pt x="395" y="319"/>
                </a:lnTo>
                <a:lnTo>
                  <a:pt x="250" y="319"/>
                </a:lnTo>
                <a:close/>
                <a:moveTo>
                  <a:pt x="84" y="319"/>
                </a:moveTo>
                <a:lnTo>
                  <a:pt x="100" y="394"/>
                </a:lnTo>
                <a:lnTo>
                  <a:pt x="225" y="394"/>
                </a:lnTo>
                <a:lnTo>
                  <a:pt x="213" y="319"/>
                </a:lnTo>
                <a:lnTo>
                  <a:pt x="84" y="319"/>
                </a:lnTo>
                <a:close/>
                <a:moveTo>
                  <a:pt x="38" y="243"/>
                </a:moveTo>
                <a:lnTo>
                  <a:pt x="38" y="281"/>
                </a:lnTo>
                <a:lnTo>
                  <a:pt x="789" y="281"/>
                </a:lnTo>
                <a:lnTo>
                  <a:pt x="789" y="243"/>
                </a:lnTo>
                <a:lnTo>
                  <a:pt x="38" y="243"/>
                </a:lnTo>
                <a:close/>
                <a:moveTo>
                  <a:pt x="38" y="207"/>
                </a:moveTo>
                <a:lnTo>
                  <a:pt x="789" y="207"/>
                </a:lnTo>
                <a:lnTo>
                  <a:pt x="804" y="209"/>
                </a:lnTo>
                <a:lnTo>
                  <a:pt x="815" y="217"/>
                </a:lnTo>
                <a:lnTo>
                  <a:pt x="824" y="229"/>
                </a:lnTo>
                <a:lnTo>
                  <a:pt x="827" y="243"/>
                </a:lnTo>
                <a:lnTo>
                  <a:pt x="827" y="281"/>
                </a:lnTo>
                <a:lnTo>
                  <a:pt x="824" y="296"/>
                </a:lnTo>
                <a:lnTo>
                  <a:pt x="815" y="307"/>
                </a:lnTo>
                <a:lnTo>
                  <a:pt x="804" y="317"/>
                </a:lnTo>
                <a:lnTo>
                  <a:pt x="789" y="319"/>
                </a:lnTo>
                <a:lnTo>
                  <a:pt x="781" y="319"/>
                </a:lnTo>
                <a:lnTo>
                  <a:pt x="713" y="643"/>
                </a:lnTo>
                <a:lnTo>
                  <a:pt x="713" y="643"/>
                </a:lnTo>
                <a:lnTo>
                  <a:pt x="712" y="648"/>
                </a:lnTo>
                <a:lnTo>
                  <a:pt x="708" y="652"/>
                </a:lnTo>
                <a:lnTo>
                  <a:pt x="705" y="654"/>
                </a:lnTo>
                <a:lnTo>
                  <a:pt x="700" y="657"/>
                </a:lnTo>
                <a:lnTo>
                  <a:pt x="695" y="657"/>
                </a:lnTo>
                <a:lnTo>
                  <a:pt x="132" y="657"/>
                </a:lnTo>
                <a:lnTo>
                  <a:pt x="127" y="657"/>
                </a:lnTo>
                <a:lnTo>
                  <a:pt x="122" y="654"/>
                </a:lnTo>
                <a:lnTo>
                  <a:pt x="118" y="652"/>
                </a:lnTo>
                <a:lnTo>
                  <a:pt x="115" y="648"/>
                </a:lnTo>
                <a:lnTo>
                  <a:pt x="114" y="643"/>
                </a:lnTo>
                <a:lnTo>
                  <a:pt x="114" y="643"/>
                </a:lnTo>
                <a:lnTo>
                  <a:pt x="46" y="319"/>
                </a:lnTo>
                <a:lnTo>
                  <a:pt x="38" y="319"/>
                </a:lnTo>
                <a:lnTo>
                  <a:pt x="24" y="317"/>
                </a:lnTo>
                <a:lnTo>
                  <a:pt x="11" y="307"/>
                </a:lnTo>
                <a:lnTo>
                  <a:pt x="3" y="296"/>
                </a:lnTo>
                <a:lnTo>
                  <a:pt x="0" y="281"/>
                </a:lnTo>
                <a:lnTo>
                  <a:pt x="0" y="243"/>
                </a:lnTo>
                <a:lnTo>
                  <a:pt x="3" y="229"/>
                </a:lnTo>
                <a:lnTo>
                  <a:pt x="11" y="217"/>
                </a:lnTo>
                <a:lnTo>
                  <a:pt x="24" y="209"/>
                </a:lnTo>
                <a:lnTo>
                  <a:pt x="38" y="207"/>
                </a:lnTo>
                <a:close/>
                <a:moveTo>
                  <a:pt x="319" y="0"/>
                </a:moveTo>
                <a:lnTo>
                  <a:pt x="508" y="0"/>
                </a:lnTo>
                <a:lnTo>
                  <a:pt x="513" y="1"/>
                </a:lnTo>
                <a:lnTo>
                  <a:pt x="518" y="4"/>
                </a:lnTo>
                <a:lnTo>
                  <a:pt x="522" y="8"/>
                </a:lnTo>
                <a:lnTo>
                  <a:pt x="525" y="13"/>
                </a:lnTo>
                <a:lnTo>
                  <a:pt x="526" y="18"/>
                </a:lnTo>
                <a:lnTo>
                  <a:pt x="525" y="25"/>
                </a:lnTo>
                <a:lnTo>
                  <a:pt x="522" y="30"/>
                </a:lnTo>
                <a:lnTo>
                  <a:pt x="518" y="34"/>
                </a:lnTo>
                <a:lnTo>
                  <a:pt x="513" y="36"/>
                </a:lnTo>
                <a:lnTo>
                  <a:pt x="508" y="36"/>
                </a:lnTo>
                <a:lnTo>
                  <a:pt x="319" y="36"/>
                </a:lnTo>
                <a:lnTo>
                  <a:pt x="314" y="36"/>
                </a:lnTo>
                <a:lnTo>
                  <a:pt x="309" y="34"/>
                </a:lnTo>
                <a:lnTo>
                  <a:pt x="305" y="30"/>
                </a:lnTo>
                <a:lnTo>
                  <a:pt x="302" y="25"/>
                </a:lnTo>
                <a:lnTo>
                  <a:pt x="301" y="18"/>
                </a:lnTo>
                <a:lnTo>
                  <a:pt x="302" y="13"/>
                </a:lnTo>
                <a:lnTo>
                  <a:pt x="305" y="8"/>
                </a:lnTo>
                <a:lnTo>
                  <a:pt x="309" y="4"/>
                </a:lnTo>
                <a:lnTo>
                  <a:pt x="314" y="1"/>
                </a:lnTo>
                <a:lnTo>
                  <a:pt x="31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7" name="Freeform 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867690" y="2181449"/>
            <a:ext cx="446496" cy="447036"/>
          </a:xfrm>
          <a:custGeom>
            <a:avLst/>
            <a:gdLst>
              <a:gd name="T0" fmla="*/ 639 w 827"/>
              <a:gd name="T1" fmla="*/ 734 h 828"/>
              <a:gd name="T2" fmla="*/ 577 w 827"/>
              <a:gd name="T3" fmla="*/ 752 h 828"/>
              <a:gd name="T4" fmla="*/ 572 w 827"/>
              <a:gd name="T5" fmla="*/ 718 h 828"/>
              <a:gd name="T6" fmla="*/ 522 w 827"/>
              <a:gd name="T7" fmla="*/ 722 h 828"/>
              <a:gd name="T8" fmla="*/ 508 w 827"/>
              <a:gd name="T9" fmla="*/ 752 h 828"/>
              <a:gd name="T10" fmla="*/ 451 w 827"/>
              <a:gd name="T11" fmla="*/ 727 h 828"/>
              <a:gd name="T12" fmla="*/ 400 w 827"/>
              <a:gd name="T13" fmla="*/ 715 h 828"/>
              <a:gd name="T14" fmla="*/ 406 w 827"/>
              <a:gd name="T15" fmla="*/ 749 h 828"/>
              <a:gd name="T16" fmla="*/ 339 w 827"/>
              <a:gd name="T17" fmla="*/ 739 h 828"/>
              <a:gd name="T18" fmla="*/ 245 w 827"/>
              <a:gd name="T19" fmla="*/ 715 h 828"/>
              <a:gd name="T20" fmla="*/ 300 w 827"/>
              <a:gd name="T21" fmla="*/ 739 h 828"/>
              <a:gd name="T22" fmla="*/ 233 w 827"/>
              <a:gd name="T23" fmla="*/ 749 h 828"/>
              <a:gd name="T24" fmla="*/ 238 w 827"/>
              <a:gd name="T25" fmla="*/ 715 h 828"/>
              <a:gd name="T26" fmla="*/ 187 w 827"/>
              <a:gd name="T27" fmla="*/ 727 h 828"/>
              <a:gd name="T28" fmla="*/ 132 w 827"/>
              <a:gd name="T29" fmla="*/ 752 h 828"/>
              <a:gd name="T30" fmla="*/ 117 w 827"/>
              <a:gd name="T31" fmla="*/ 722 h 828"/>
              <a:gd name="T32" fmla="*/ 673 w 827"/>
              <a:gd name="T33" fmla="*/ 553 h 828"/>
              <a:gd name="T34" fmla="*/ 658 w 827"/>
              <a:gd name="T35" fmla="*/ 583 h 828"/>
              <a:gd name="T36" fmla="*/ 642 w 827"/>
              <a:gd name="T37" fmla="*/ 553 h 828"/>
              <a:gd name="T38" fmla="*/ 605 w 827"/>
              <a:gd name="T39" fmla="*/ 512 h 828"/>
              <a:gd name="T40" fmla="*/ 751 w 827"/>
              <a:gd name="T41" fmla="*/ 639 h 828"/>
              <a:gd name="T42" fmla="*/ 779 w 827"/>
              <a:gd name="T43" fmla="*/ 501 h 828"/>
              <a:gd name="T44" fmla="*/ 631 w 827"/>
              <a:gd name="T45" fmla="*/ 380 h 828"/>
              <a:gd name="T46" fmla="*/ 625 w 827"/>
              <a:gd name="T47" fmla="*/ 413 h 828"/>
              <a:gd name="T48" fmla="*/ 564 w 827"/>
              <a:gd name="T49" fmla="*/ 396 h 828"/>
              <a:gd name="T50" fmla="*/ 508 w 827"/>
              <a:gd name="T51" fmla="*/ 376 h 828"/>
              <a:gd name="T52" fmla="*/ 522 w 827"/>
              <a:gd name="T53" fmla="*/ 406 h 828"/>
              <a:gd name="T54" fmla="*/ 455 w 827"/>
              <a:gd name="T55" fmla="*/ 406 h 828"/>
              <a:gd name="T56" fmla="*/ 470 w 827"/>
              <a:gd name="T57" fmla="*/ 376 h 828"/>
              <a:gd name="T58" fmla="*/ 414 w 827"/>
              <a:gd name="T59" fmla="*/ 396 h 828"/>
              <a:gd name="T60" fmla="*/ 351 w 827"/>
              <a:gd name="T61" fmla="*/ 413 h 828"/>
              <a:gd name="T62" fmla="*/ 345 w 827"/>
              <a:gd name="T63" fmla="*/ 380 h 828"/>
              <a:gd name="T64" fmla="*/ 297 w 827"/>
              <a:gd name="T65" fmla="*/ 384 h 828"/>
              <a:gd name="T66" fmla="*/ 283 w 827"/>
              <a:gd name="T67" fmla="*/ 414 h 828"/>
              <a:gd name="T68" fmla="*/ 226 w 827"/>
              <a:gd name="T69" fmla="*/ 389 h 828"/>
              <a:gd name="T70" fmla="*/ 175 w 827"/>
              <a:gd name="T71" fmla="*/ 378 h 828"/>
              <a:gd name="T72" fmla="*/ 181 w 827"/>
              <a:gd name="T73" fmla="*/ 410 h 828"/>
              <a:gd name="T74" fmla="*/ 114 w 827"/>
              <a:gd name="T75" fmla="*/ 401 h 828"/>
              <a:gd name="T76" fmla="*/ 76 w 827"/>
              <a:gd name="T77" fmla="*/ 338 h 828"/>
              <a:gd name="T78" fmla="*/ 48 w 827"/>
              <a:gd name="T79" fmla="*/ 780 h 828"/>
              <a:gd name="T80" fmla="*/ 714 w 827"/>
              <a:gd name="T81" fmla="*/ 752 h 828"/>
              <a:gd name="T82" fmla="*/ 564 w 827"/>
              <a:gd name="T83" fmla="*/ 601 h 828"/>
              <a:gd name="T84" fmla="*/ 714 w 827"/>
              <a:gd name="T85" fmla="*/ 452 h 828"/>
              <a:gd name="T86" fmla="*/ 659 w 827"/>
              <a:gd name="T87" fmla="*/ 264 h 828"/>
              <a:gd name="T88" fmla="*/ 703 w 827"/>
              <a:gd name="T89" fmla="*/ 274 h 828"/>
              <a:gd name="T90" fmla="*/ 41 w 827"/>
              <a:gd name="T91" fmla="*/ 287 h 828"/>
              <a:gd name="T92" fmla="*/ 76 w 827"/>
              <a:gd name="T93" fmla="*/ 264 h 828"/>
              <a:gd name="T94" fmla="*/ 143 w 827"/>
              <a:gd name="T95" fmla="*/ 139 h 828"/>
              <a:gd name="T96" fmla="*/ 568 w 827"/>
              <a:gd name="T97" fmla="*/ 66 h 828"/>
              <a:gd name="T98" fmla="*/ 585 w 827"/>
              <a:gd name="T99" fmla="*/ 23 h 828"/>
              <a:gd name="T100" fmla="*/ 737 w 827"/>
              <a:gd name="T101" fmla="*/ 257 h 828"/>
              <a:gd name="T102" fmla="*/ 823 w 827"/>
              <a:gd name="T103" fmla="*/ 503 h 828"/>
              <a:gd name="T104" fmla="*/ 751 w 827"/>
              <a:gd name="T105" fmla="*/ 677 h 828"/>
              <a:gd name="T106" fmla="*/ 76 w 827"/>
              <a:gd name="T107" fmla="*/ 828 h 828"/>
              <a:gd name="T108" fmla="*/ 4 w 827"/>
              <a:gd name="T109" fmla="*/ 278 h 828"/>
              <a:gd name="T110" fmla="*/ 77 w 827"/>
              <a:gd name="T111" fmla="*/ 176 h 828"/>
              <a:gd name="T112" fmla="*/ 533 w 827"/>
              <a:gd name="T113" fmla="*/ 0 h 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27" h="828">
                <a:moveTo>
                  <a:pt x="582" y="715"/>
                </a:moveTo>
                <a:lnTo>
                  <a:pt x="620" y="715"/>
                </a:lnTo>
                <a:lnTo>
                  <a:pt x="625" y="715"/>
                </a:lnTo>
                <a:lnTo>
                  <a:pt x="631" y="718"/>
                </a:lnTo>
                <a:lnTo>
                  <a:pt x="636" y="722"/>
                </a:lnTo>
                <a:lnTo>
                  <a:pt x="639" y="727"/>
                </a:lnTo>
                <a:lnTo>
                  <a:pt x="639" y="734"/>
                </a:lnTo>
                <a:lnTo>
                  <a:pt x="639" y="739"/>
                </a:lnTo>
                <a:lnTo>
                  <a:pt x="636" y="744"/>
                </a:lnTo>
                <a:lnTo>
                  <a:pt x="631" y="749"/>
                </a:lnTo>
                <a:lnTo>
                  <a:pt x="625" y="752"/>
                </a:lnTo>
                <a:lnTo>
                  <a:pt x="620" y="752"/>
                </a:lnTo>
                <a:lnTo>
                  <a:pt x="582" y="752"/>
                </a:lnTo>
                <a:lnTo>
                  <a:pt x="577" y="752"/>
                </a:lnTo>
                <a:lnTo>
                  <a:pt x="572" y="749"/>
                </a:lnTo>
                <a:lnTo>
                  <a:pt x="568" y="744"/>
                </a:lnTo>
                <a:lnTo>
                  <a:pt x="565" y="739"/>
                </a:lnTo>
                <a:lnTo>
                  <a:pt x="564" y="734"/>
                </a:lnTo>
                <a:lnTo>
                  <a:pt x="565" y="727"/>
                </a:lnTo>
                <a:lnTo>
                  <a:pt x="568" y="722"/>
                </a:lnTo>
                <a:lnTo>
                  <a:pt x="572" y="718"/>
                </a:lnTo>
                <a:lnTo>
                  <a:pt x="577" y="715"/>
                </a:lnTo>
                <a:lnTo>
                  <a:pt x="582" y="715"/>
                </a:lnTo>
                <a:close/>
                <a:moveTo>
                  <a:pt x="470" y="715"/>
                </a:moveTo>
                <a:lnTo>
                  <a:pt x="508" y="715"/>
                </a:lnTo>
                <a:lnTo>
                  <a:pt x="513" y="715"/>
                </a:lnTo>
                <a:lnTo>
                  <a:pt x="518" y="718"/>
                </a:lnTo>
                <a:lnTo>
                  <a:pt x="522" y="722"/>
                </a:lnTo>
                <a:lnTo>
                  <a:pt x="525" y="727"/>
                </a:lnTo>
                <a:lnTo>
                  <a:pt x="526" y="734"/>
                </a:lnTo>
                <a:lnTo>
                  <a:pt x="525" y="739"/>
                </a:lnTo>
                <a:lnTo>
                  <a:pt x="522" y="744"/>
                </a:lnTo>
                <a:lnTo>
                  <a:pt x="518" y="749"/>
                </a:lnTo>
                <a:lnTo>
                  <a:pt x="513" y="752"/>
                </a:lnTo>
                <a:lnTo>
                  <a:pt x="508" y="752"/>
                </a:lnTo>
                <a:lnTo>
                  <a:pt x="470" y="752"/>
                </a:lnTo>
                <a:lnTo>
                  <a:pt x="465" y="752"/>
                </a:lnTo>
                <a:lnTo>
                  <a:pt x="459" y="749"/>
                </a:lnTo>
                <a:lnTo>
                  <a:pt x="455" y="744"/>
                </a:lnTo>
                <a:lnTo>
                  <a:pt x="451" y="739"/>
                </a:lnTo>
                <a:lnTo>
                  <a:pt x="451" y="734"/>
                </a:lnTo>
                <a:lnTo>
                  <a:pt x="451" y="727"/>
                </a:lnTo>
                <a:lnTo>
                  <a:pt x="455" y="722"/>
                </a:lnTo>
                <a:lnTo>
                  <a:pt x="459" y="718"/>
                </a:lnTo>
                <a:lnTo>
                  <a:pt x="465" y="715"/>
                </a:lnTo>
                <a:lnTo>
                  <a:pt x="470" y="715"/>
                </a:lnTo>
                <a:close/>
                <a:moveTo>
                  <a:pt x="357" y="715"/>
                </a:moveTo>
                <a:lnTo>
                  <a:pt x="395" y="715"/>
                </a:lnTo>
                <a:lnTo>
                  <a:pt x="400" y="715"/>
                </a:lnTo>
                <a:lnTo>
                  <a:pt x="406" y="718"/>
                </a:lnTo>
                <a:lnTo>
                  <a:pt x="410" y="722"/>
                </a:lnTo>
                <a:lnTo>
                  <a:pt x="412" y="727"/>
                </a:lnTo>
                <a:lnTo>
                  <a:pt x="414" y="734"/>
                </a:lnTo>
                <a:lnTo>
                  <a:pt x="412" y="739"/>
                </a:lnTo>
                <a:lnTo>
                  <a:pt x="410" y="744"/>
                </a:lnTo>
                <a:lnTo>
                  <a:pt x="406" y="749"/>
                </a:lnTo>
                <a:lnTo>
                  <a:pt x="400" y="752"/>
                </a:lnTo>
                <a:lnTo>
                  <a:pt x="395" y="752"/>
                </a:lnTo>
                <a:lnTo>
                  <a:pt x="357" y="752"/>
                </a:lnTo>
                <a:lnTo>
                  <a:pt x="351" y="752"/>
                </a:lnTo>
                <a:lnTo>
                  <a:pt x="345" y="749"/>
                </a:lnTo>
                <a:lnTo>
                  <a:pt x="342" y="744"/>
                </a:lnTo>
                <a:lnTo>
                  <a:pt x="339" y="739"/>
                </a:lnTo>
                <a:lnTo>
                  <a:pt x="339" y="734"/>
                </a:lnTo>
                <a:lnTo>
                  <a:pt x="339" y="727"/>
                </a:lnTo>
                <a:lnTo>
                  <a:pt x="342" y="722"/>
                </a:lnTo>
                <a:lnTo>
                  <a:pt x="345" y="718"/>
                </a:lnTo>
                <a:lnTo>
                  <a:pt x="351" y="715"/>
                </a:lnTo>
                <a:lnTo>
                  <a:pt x="357" y="715"/>
                </a:lnTo>
                <a:close/>
                <a:moveTo>
                  <a:pt x="245" y="715"/>
                </a:moveTo>
                <a:lnTo>
                  <a:pt x="283" y="715"/>
                </a:lnTo>
                <a:lnTo>
                  <a:pt x="288" y="715"/>
                </a:lnTo>
                <a:lnTo>
                  <a:pt x="293" y="718"/>
                </a:lnTo>
                <a:lnTo>
                  <a:pt x="297" y="722"/>
                </a:lnTo>
                <a:lnTo>
                  <a:pt x="300" y="727"/>
                </a:lnTo>
                <a:lnTo>
                  <a:pt x="301" y="734"/>
                </a:lnTo>
                <a:lnTo>
                  <a:pt x="300" y="739"/>
                </a:lnTo>
                <a:lnTo>
                  <a:pt x="297" y="744"/>
                </a:lnTo>
                <a:lnTo>
                  <a:pt x="293" y="749"/>
                </a:lnTo>
                <a:lnTo>
                  <a:pt x="288" y="752"/>
                </a:lnTo>
                <a:lnTo>
                  <a:pt x="283" y="752"/>
                </a:lnTo>
                <a:lnTo>
                  <a:pt x="245" y="752"/>
                </a:lnTo>
                <a:lnTo>
                  <a:pt x="238" y="752"/>
                </a:lnTo>
                <a:lnTo>
                  <a:pt x="233" y="749"/>
                </a:lnTo>
                <a:lnTo>
                  <a:pt x="229" y="744"/>
                </a:lnTo>
                <a:lnTo>
                  <a:pt x="226" y="739"/>
                </a:lnTo>
                <a:lnTo>
                  <a:pt x="225" y="734"/>
                </a:lnTo>
                <a:lnTo>
                  <a:pt x="226" y="727"/>
                </a:lnTo>
                <a:lnTo>
                  <a:pt x="229" y="722"/>
                </a:lnTo>
                <a:lnTo>
                  <a:pt x="233" y="718"/>
                </a:lnTo>
                <a:lnTo>
                  <a:pt x="238" y="715"/>
                </a:lnTo>
                <a:lnTo>
                  <a:pt x="245" y="715"/>
                </a:lnTo>
                <a:close/>
                <a:moveTo>
                  <a:pt x="132" y="715"/>
                </a:moveTo>
                <a:lnTo>
                  <a:pt x="169" y="715"/>
                </a:lnTo>
                <a:lnTo>
                  <a:pt x="175" y="715"/>
                </a:lnTo>
                <a:lnTo>
                  <a:pt x="181" y="718"/>
                </a:lnTo>
                <a:lnTo>
                  <a:pt x="185" y="722"/>
                </a:lnTo>
                <a:lnTo>
                  <a:pt x="187" y="727"/>
                </a:lnTo>
                <a:lnTo>
                  <a:pt x="188" y="734"/>
                </a:lnTo>
                <a:lnTo>
                  <a:pt x="187" y="739"/>
                </a:lnTo>
                <a:lnTo>
                  <a:pt x="185" y="744"/>
                </a:lnTo>
                <a:lnTo>
                  <a:pt x="181" y="749"/>
                </a:lnTo>
                <a:lnTo>
                  <a:pt x="175" y="752"/>
                </a:lnTo>
                <a:lnTo>
                  <a:pt x="169" y="752"/>
                </a:lnTo>
                <a:lnTo>
                  <a:pt x="132" y="752"/>
                </a:lnTo>
                <a:lnTo>
                  <a:pt x="126" y="752"/>
                </a:lnTo>
                <a:lnTo>
                  <a:pt x="120" y="749"/>
                </a:lnTo>
                <a:lnTo>
                  <a:pt x="117" y="744"/>
                </a:lnTo>
                <a:lnTo>
                  <a:pt x="114" y="739"/>
                </a:lnTo>
                <a:lnTo>
                  <a:pt x="113" y="734"/>
                </a:lnTo>
                <a:lnTo>
                  <a:pt x="114" y="727"/>
                </a:lnTo>
                <a:lnTo>
                  <a:pt x="117" y="722"/>
                </a:lnTo>
                <a:lnTo>
                  <a:pt x="120" y="718"/>
                </a:lnTo>
                <a:lnTo>
                  <a:pt x="126" y="715"/>
                </a:lnTo>
                <a:lnTo>
                  <a:pt x="132" y="715"/>
                </a:lnTo>
                <a:close/>
                <a:moveTo>
                  <a:pt x="658" y="545"/>
                </a:moveTo>
                <a:lnTo>
                  <a:pt x="663" y="546"/>
                </a:lnTo>
                <a:lnTo>
                  <a:pt x="669" y="549"/>
                </a:lnTo>
                <a:lnTo>
                  <a:pt x="673" y="553"/>
                </a:lnTo>
                <a:lnTo>
                  <a:pt x="675" y="558"/>
                </a:lnTo>
                <a:lnTo>
                  <a:pt x="676" y="565"/>
                </a:lnTo>
                <a:lnTo>
                  <a:pt x="675" y="570"/>
                </a:lnTo>
                <a:lnTo>
                  <a:pt x="673" y="575"/>
                </a:lnTo>
                <a:lnTo>
                  <a:pt x="669" y="579"/>
                </a:lnTo>
                <a:lnTo>
                  <a:pt x="663" y="582"/>
                </a:lnTo>
                <a:lnTo>
                  <a:pt x="658" y="583"/>
                </a:lnTo>
                <a:lnTo>
                  <a:pt x="652" y="582"/>
                </a:lnTo>
                <a:lnTo>
                  <a:pt x="646" y="579"/>
                </a:lnTo>
                <a:lnTo>
                  <a:pt x="642" y="575"/>
                </a:lnTo>
                <a:lnTo>
                  <a:pt x="640" y="570"/>
                </a:lnTo>
                <a:lnTo>
                  <a:pt x="639" y="565"/>
                </a:lnTo>
                <a:lnTo>
                  <a:pt x="640" y="558"/>
                </a:lnTo>
                <a:lnTo>
                  <a:pt x="642" y="553"/>
                </a:lnTo>
                <a:lnTo>
                  <a:pt x="646" y="549"/>
                </a:lnTo>
                <a:lnTo>
                  <a:pt x="652" y="546"/>
                </a:lnTo>
                <a:lnTo>
                  <a:pt x="658" y="545"/>
                </a:lnTo>
                <a:close/>
                <a:moveTo>
                  <a:pt x="639" y="489"/>
                </a:moveTo>
                <a:lnTo>
                  <a:pt x="624" y="493"/>
                </a:lnTo>
                <a:lnTo>
                  <a:pt x="612" y="501"/>
                </a:lnTo>
                <a:lnTo>
                  <a:pt x="605" y="512"/>
                </a:lnTo>
                <a:lnTo>
                  <a:pt x="602" y="527"/>
                </a:lnTo>
                <a:lnTo>
                  <a:pt x="602" y="601"/>
                </a:lnTo>
                <a:lnTo>
                  <a:pt x="605" y="617"/>
                </a:lnTo>
                <a:lnTo>
                  <a:pt x="612" y="629"/>
                </a:lnTo>
                <a:lnTo>
                  <a:pt x="624" y="637"/>
                </a:lnTo>
                <a:lnTo>
                  <a:pt x="639" y="639"/>
                </a:lnTo>
                <a:lnTo>
                  <a:pt x="751" y="639"/>
                </a:lnTo>
                <a:lnTo>
                  <a:pt x="767" y="637"/>
                </a:lnTo>
                <a:lnTo>
                  <a:pt x="779" y="629"/>
                </a:lnTo>
                <a:lnTo>
                  <a:pt x="786" y="617"/>
                </a:lnTo>
                <a:lnTo>
                  <a:pt x="789" y="601"/>
                </a:lnTo>
                <a:lnTo>
                  <a:pt x="789" y="527"/>
                </a:lnTo>
                <a:lnTo>
                  <a:pt x="786" y="512"/>
                </a:lnTo>
                <a:lnTo>
                  <a:pt x="779" y="501"/>
                </a:lnTo>
                <a:lnTo>
                  <a:pt x="767" y="493"/>
                </a:lnTo>
                <a:lnTo>
                  <a:pt x="751" y="489"/>
                </a:lnTo>
                <a:lnTo>
                  <a:pt x="639" y="489"/>
                </a:lnTo>
                <a:close/>
                <a:moveTo>
                  <a:pt x="582" y="376"/>
                </a:moveTo>
                <a:lnTo>
                  <a:pt x="620" y="376"/>
                </a:lnTo>
                <a:lnTo>
                  <a:pt x="625" y="378"/>
                </a:lnTo>
                <a:lnTo>
                  <a:pt x="631" y="380"/>
                </a:lnTo>
                <a:lnTo>
                  <a:pt x="636" y="384"/>
                </a:lnTo>
                <a:lnTo>
                  <a:pt x="639" y="389"/>
                </a:lnTo>
                <a:lnTo>
                  <a:pt x="639" y="396"/>
                </a:lnTo>
                <a:lnTo>
                  <a:pt x="639" y="401"/>
                </a:lnTo>
                <a:lnTo>
                  <a:pt x="636" y="406"/>
                </a:lnTo>
                <a:lnTo>
                  <a:pt x="631" y="410"/>
                </a:lnTo>
                <a:lnTo>
                  <a:pt x="625" y="413"/>
                </a:lnTo>
                <a:lnTo>
                  <a:pt x="620" y="414"/>
                </a:lnTo>
                <a:lnTo>
                  <a:pt x="582" y="414"/>
                </a:lnTo>
                <a:lnTo>
                  <a:pt x="577" y="413"/>
                </a:lnTo>
                <a:lnTo>
                  <a:pt x="572" y="410"/>
                </a:lnTo>
                <a:lnTo>
                  <a:pt x="568" y="406"/>
                </a:lnTo>
                <a:lnTo>
                  <a:pt x="565" y="401"/>
                </a:lnTo>
                <a:lnTo>
                  <a:pt x="564" y="396"/>
                </a:lnTo>
                <a:lnTo>
                  <a:pt x="565" y="389"/>
                </a:lnTo>
                <a:lnTo>
                  <a:pt x="568" y="384"/>
                </a:lnTo>
                <a:lnTo>
                  <a:pt x="572" y="380"/>
                </a:lnTo>
                <a:lnTo>
                  <a:pt x="577" y="378"/>
                </a:lnTo>
                <a:lnTo>
                  <a:pt x="582" y="376"/>
                </a:lnTo>
                <a:close/>
                <a:moveTo>
                  <a:pt x="470" y="376"/>
                </a:moveTo>
                <a:lnTo>
                  <a:pt x="508" y="376"/>
                </a:lnTo>
                <a:lnTo>
                  <a:pt x="513" y="378"/>
                </a:lnTo>
                <a:lnTo>
                  <a:pt x="518" y="380"/>
                </a:lnTo>
                <a:lnTo>
                  <a:pt x="522" y="384"/>
                </a:lnTo>
                <a:lnTo>
                  <a:pt x="525" y="389"/>
                </a:lnTo>
                <a:lnTo>
                  <a:pt x="526" y="396"/>
                </a:lnTo>
                <a:lnTo>
                  <a:pt x="525" y="401"/>
                </a:lnTo>
                <a:lnTo>
                  <a:pt x="522" y="406"/>
                </a:lnTo>
                <a:lnTo>
                  <a:pt x="518" y="410"/>
                </a:lnTo>
                <a:lnTo>
                  <a:pt x="513" y="413"/>
                </a:lnTo>
                <a:lnTo>
                  <a:pt x="508" y="414"/>
                </a:lnTo>
                <a:lnTo>
                  <a:pt x="470" y="414"/>
                </a:lnTo>
                <a:lnTo>
                  <a:pt x="465" y="413"/>
                </a:lnTo>
                <a:lnTo>
                  <a:pt x="459" y="410"/>
                </a:lnTo>
                <a:lnTo>
                  <a:pt x="455" y="406"/>
                </a:lnTo>
                <a:lnTo>
                  <a:pt x="451" y="401"/>
                </a:lnTo>
                <a:lnTo>
                  <a:pt x="451" y="396"/>
                </a:lnTo>
                <a:lnTo>
                  <a:pt x="451" y="389"/>
                </a:lnTo>
                <a:lnTo>
                  <a:pt x="455" y="384"/>
                </a:lnTo>
                <a:lnTo>
                  <a:pt x="459" y="380"/>
                </a:lnTo>
                <a:lnTo>
                  <a:pt x="465" y="378"/>
                </a:lnTo>
                <a:lnTo>
                  <a:pt x="470" y="376"/>
                </a:lnTo>
                <a:close/>
                <a:moveTo>
                  <a:pt x="357" y="376"/>
                </a:moveTo>
                <a:lnTo>
                  <a:pt x="395" y="376"/>
                </a:lnTo>
                <a:lnTo>
                  <a:pt x="400" y="378"/>
                </a:lnTo>
                <a:lnTo>
                  <a:pt x="406" y="380"/>
                </a:lnTo>
                <a:lnTo>
                  <a:pt x="410" y="384"/>
                </a:lnTo>
                <a:lnTo>
                  <a:pt x="412" y="389"/>
                </a:lnTo>
                <a:lnTo>
                  <a:pt x="414" y="396"/>
                </a:lnTo>
                <a:lnTo>
                  <a:pt x="412" y="401"/>
                </a:lnTo>
                <a:lnTo>
                  <a:pt x="410" y="406"/>
                </a:lnTo>
                <a:lnTo>
                  <a:pt x="406" y="410"/>
                </a:lnTo>
                <a:lnTo>
                  <a:pt x="400" y="413"/>
                </a:lnTo>
                <a:lnTo>
                  <a:pt x="395" y="414"/>
                </a:lnTo>
                <a:lnTo>
                  <a:pt x="357" y="414"/>
                </a:lnTo>
                <a:lnTo>
                  <a:pt x="351" y="413"/>
                </a:lnTo>
                <a:lnTo>
                  <a:pt x="345" y="410"/>
                </a:lnTo>
                <a:lnTo>
                  <a:pt x="342" y="406"/>
                </a:lnTo>
                <a:lnTo>
                  <a:pt x="339" y="401"/>
                </a:lnTo>
                <a:lnTo>
                  <a:pt x="339" y="396"/>
                </a:lnTo>
                <a:lnTo>
                  <a:pt x="339" y="389"/>
                </a:lnTo>
                <a:lnTo>
                  <a:pt x="342" y="384"/>
                </a:lnTo>
                <a:lnTo>
                  <a:pt x="345" y="380"/>
                </a:lnTo>
                <a:lnTo>
                  <a:pt x="351" y="378"/>
                </a:lnTo>
                <a:lnTo>
                  <a:pt x="357" y="376"/>
                </a:lnTo>
                <a:close/>
                <a:moveTo>
                  <a:pt x="245" y="376"/>
                </a:moveTo>
                <a:lnTo>
                  <a:pt x="283" y="376"/>
                </a:lnTo>
                <a:lnTo>
                  <a:pt x="288" y="378"/>
                </a:lnTo>
                <a:lnTo>
                  <a:pt x="293" y="380"/>
                </a:lnTo>
                <a:lnTo>
                  <a:pt x="297" y="384"/>
                </a:lnTo>
                <a:lnTo>
                  <a:pt x="300" y="389"/>
                </a:lnTo>
                <a:lnTo>
                  <a:pt x="301" y="396"/>
                </a:lnTo>
                <a:lnTo>
                  <a:pt x="300" y="401"/>
                </a:lnTo>
                <a:lnTo>
                  <a:pt x="297" y="406"/>
                </a:lnTo>
                <a:lnTo>
                  <a:pt x="293" y="410"/>
                </a:lnTo>
                <a:lnTo>
                  <a:pt x="288" y="413"/>
                </a:lnTo>
                <a:lnTo>
                  <a:pt x="283" y="414"/>
                </a:lnTo>
                <a:lnTo>
                  <a:pt x="245" y="414"/>
                </a:lnTo>
                <a:lnTo>
                  <a:pt x="238" y="413"/>
                </a:lnTo>
                <a:lnTo>
                  <a:pt x="233" y="410"/>
                </a:lnTo>
                <a:lnTo>
                  <a:pt x="229" y="406"/>
                </a:lnTo>
                <a:lnTo>
                  <a:pt x="226" y="401"/>
                </a:lnTo>
                <a:lnTo>
                  <a:pt x="225" y="396"/>
                </a:lnTo>
                <a:lnTo>
                  <a:pt x="226" y="389"/>
                </a:lnTo>
                <a:lnTo>
                  <a:pt x="229" y="384"/>
                </a:lnTo>
                <a:lnTo>
                  <a:pt x="233" y="380"/>
                </a:lnTo>
                <a:lnTo>
                  <a:pt x="238" y="378"/>
                </a:lnTo>
                <a:lnTo>
                  <a:pt x="245" y="376"/>
                </a:lnTo>
                <a:close/>
                <a:moveTo>
                  <a:pt x="132" y="376"/>
                </a:moveTo>
                <a:lnTo>
                  <a:pt x="169" y="376"/>
                </a:lnTo>
                <a:lnTo>
                  <a:pt x="175" y="378"/>
                </a:lnTo>
                <a:lnTo>
                  <a:pt x="181" y="380"/>
                </a:lnTo>
                <a:lnTo>
                  <a:pt x="185" y="384"/>
                </a:lnTo>
                <a:lnTo>
                  <a:pt x="187" y="389"/>
                </a:lnTo>
                <a:lnTo>
                  <a:pt x="188" y="396"/>
                </a:lnTo>
                <a:lnTo>
                  <a:pt x="187" y="401"/>
                </a:lnTo>
                <a:lnTo>
                  <a:pt x="185" y="406"/>
                </a:lnTo>
                <a:lnTo>
                  <a:pt x="181" y="410"/>
                </a:lnTo>
                <a:lnTo>
                  <a:pt x="175" y="413"/>
                </a:lnTo>
                <a:lnTo>
                  <a:pt x="169" y="414"/>
                </a:lnTo>
                <a:lnTo>
                  <a:pt x="132" y="414"/>
                </a:lnTo>
                <a:lnTo>
                  <a:pt x="126" y="413"/>
                </a:lnTo>
                <a:lnTo>
                  <a:pt x="120" y="410"/>
                </a:lnTo>
                <a:lnTo>
                  <a:pt x="117" y="406"/>
                </a:lnTo>
                <a:lnTo>
                  <a:pt x="114" y="401"/>
                </a:lnTo>
                <a:lnTo>
                  <a:pt x="113" y="396"/>
                </a:lnTo>
                <a:lnTo>
                  <a:pt x="114" y="389"/>
                </a:lnTo>
                <a:lnTo>
                  <a:pt x="117" y="384"/>
                </a:lnTo>
                <a:lnTo>
                  <a:pt x="120" y="380"/>
                </a:lnTo>
                <a:lnTo>
                  <a:pt x="126" y="378"/>
                </a:lnTo>
                <a:lnTo>
                  <a:pt x="132" y="376"/>
                </a:lnTo>
                <a:close/>
                <a:moveTo>
                  <a:pt x="76" y="338"/>
                </a:moveTo>
                <a:lnTo>
                  <a:pt x="60" y="342"/>
                </a:lnTo>
                <a:lnTo>
                  <a:pt x="48" y="350"/>
                </a:lnTo>
                <a:lnTo>
                  <a:pt x="41" y="362"/>
                </a:lnTo>
                <a:lnTo>
                  <a:pt x="38" y="376"/>
                </a:lnTo>
                <a:lnTo>
                  <a:pt x="38" y="752"/>
                </a:lnTo>
                <a:lnTo>
                  <a:pt x="41" y="766"/>
                </a:lnTo>
                <a:lnTo>
                  <a:pt x="48" y="780"/>
                </a:lnTo>
                <a:lnTo>
                  <a:pt x="60" y="787"/>
                </a:lnTo>
                <a:lnTo>
                  <a:pt x="76" y="790"/>
                </a:lnTo>
                <a:lnTo>
                  <a:pt x="676" y="790"/>
                </a:lnTo>
                <a:lnTo>
                  <a:pt x="691" y="787"/>
                </a:lnTo>
                <a:lnTo>
                  <a:pt x="703" y="780"/>
                </a:lnTo>
                <a:lnTo>
                  <a:pt x="710" y="766"/>
                </a:lnTo>
                <a:lnTo>
                  <a:pt x="714" y="752"/>
                </a:lnTo>
                <a:lnTo>
                  <a:pt x="714" y="677"/>
                </a:lnTo>
                <a:lnTo>
                  <a:pt x="639" y="677"/>
                </a:lnTo>
                <a:lnTo>
                  <a:pt x="615" y="673"/>
                </a:lnTo>
                <a:lnTo>
                  <a:pt x="594" y="663"/>
                </a:lnTo>
                <a:lnTo>
                  <a:pt x="578" y="646"/>
                </a:lnTo>
                <a:lnTo>
                  <a:pt x="568" y="626"/>
                </a:lnTo>
                <a:lnTo>
                  <a:pt x="564" y="601"/>
                </a:lnTo>
                <a:lnTo>
                  <a:pt x="564" y="527"/>
                </a:lnTo>
                <a:lnTo>
                  <a:pt x="568" y="503"/>
                </a:lnTo>
                <a:lnTo>
                  <a:pt x="578" y="482"/>
                </a:lnTo>
                <a:lnTo>
                  <a:pt x="594" y="467"/>
                </a:lnTo>
                <a:lnTo>
                  <a:pt x="615" y="456"/>
                </a:lnTo>
                <a:lnTo>
                  <a:pt x="639" y="452"/>
                </a:lnTo>
                <a:lnTo>
                  <a:pt x="714" y="452"/>
                </a:lnTo>
                <a:lnTo>
                  <a:pt x="714" y="376"/>
                </a:lnTo>
                <a:lnTo>
                  <a:pt x="710" y="362"/>
                </a:lnTo>
                <a:lnTo>
                  <a:pt x="703" y="350"/>
                </a:lnTo>
                <a:lnTo>
                  <a:pt x="691" y="342"/>
                </a:lnTo>
                <a:lnTo>
                  <a:pt x="676" y="338"/>
                </a:lnTo>
                <a:lnTo>
                  <a:pt x="76" y="338"/>
                </a:lnTo>
                <a:close/>
                <a:moveTo>
                  <a:pt x="659" y="264"/>
                </a:moveTo>
                <a:lnTo>
                  <a:pt x="670" y="302"/>
                </a:lnTo>
                <a:lnTo>
                  <a:pt x="676" y="302"/>
                </a:lnTo>
                <a:lnTo>
                  <a:pt x="696" y="304"/>
                </a:lnTo>
                <a:lnTo>
                  <a:pt x="714" y="312"/>
                </a:lnTo>
                <a:lnTo>
                  <a:pt x="714" y="302"/>
                </a:lnTo>
                <a:lnTo>
                  <a:pt x="710" y="287"/>
                </a:lnTo>
                <a:lnTo>
                  <a:pt x="703" y="274"/>
                </a:lnTo>
                <a:lnTo>
                  <a:pt x="691" y="266"/>
                </a:lnTo>
                <a:lnTo>
                  <a:pt x="676" y="264"/>
                </a:lnTo>
                <a:lnTo>
                  <a:pt x="659" y="264"/>
                </a:lnTo>
                <a:close/>
                <a:moveTo>
                  <a:pt x="76" y="264"/>
                </a:moveTo>
                <a:lnTo>
                  <a:pt x="60" y="266"/>
                </a:lnTo>
                <a:lnTo>
                  <a:pt x="48" y="274"/>
                </a:lnTo>
                <a:lnTo>
                  <a:pt x="41" y="287"/>
                </a:lnTo>
                <a:lnTo>
                  <a:pt x="38" y="302"/>
                </a:lnTo>
                <a:lnTo>
                  <a:pt x="38" y="312"/>
                </a:lnTo>
                <a:lnTo>
                  <a:pt x="55" y="304"/>
                </a:lnTo>
                <a:lnTo>
                  <a:pt x="76" y="302"/>
                </a:lnTo>
                <a:lnTo>
                  <a:pt x="109" y="302"/>
                </a:lnTo>
                <a:lnTo>
                  <a:pt x="98" y="264"/>
                </a:lnTo>
                <a:lnTo>
                  <a:pt x="76" y="264"/>
                </a:lnTo>
                <a:close/>
                <a:moveTo>
                  <a:pt x="607" y="211"/>
                </a:moveTo>
                <a:lnTo>
                  <a:pt x="268" y="302"/>
                </a:lnTo>
                <a:lnTo>
                  <a:pt x="631" y="302"/>
                </a:lnTo>
                <a:lnTo>
                  <a:pt x="607" y="211"/>
                </a:lnTo>
                <a:close/>
                <a:moveTo>
                  <a:pt x="536" y="38"/>
                </a:moveTo>
                <a:lnTo>
                  <a:pt x="522" y="40"/>
                </a:lnTo>
                <a:lnTo>
                  <a:pt x="143" y="139"/>
                </a:lnTo>
                <a:lnTo>
                  <a:pt x="130" y="146"/>
                </a:lnTo>
                <a:lnTo>
                  <a:pt x="120" y="158"/>
                </a:lnTo>
                <a:lnTo>
                  <a:pt x="115" y="171"/>
                </a:lnTo>
                <a:lnTo>
                  <a:pt x="117" y="186"/>
                </a:lnTo>
                <a:lnTo>
                  <a:pt x="126" y="222"/>
                </a:lnTo>
                <a:lnTo>
                  <a:pt x="577" y="103"/>
                </a:lnTo>
                <a:lnTo>
                  <a:pt x="568" y="66"/>
                </a:lnTo>
                <a:lnTo>
                  <a:pt x="561" y="53"/>
                </a:lnTo>
                <a:lnTo>
                  <a:pt x="551" y="44"/>
                </a:lnTo>
                <a:lnTo>
                  <a:pt x="536" y="38"/>
                </a:lnTo>
                <a:close/>
                <a:moveTo>
                  <a:pt x="533" y="0"/>
                </a:moveTo>
                <a:lnTo>
                  <a:pt x="551" y="3"/>
                </a:lnTo>
                <a:lnTo>
                  <a:pt x="569" y="11"/>
                </a:lnTo>
                <a:lnTo>
                  <a:pt x="585" y="23"/>
                </a:lnTo>
                <a:lnTo>
                  <a:pt x="597" y="37"/>
                </a:lnTo>
                <a:lnTo>
                  <a:pt x="605" y="57"/>
                </a:lnTo>
                <a:lnTo>
                  <a:pt x="649" y="226"/>
                </a:lnTo>
                <a:lnTo>
                  <a:pt x="676" y="226"/>
                </a:lnTo>
                <a:lnTo>
                  <a:pt x="700" y="230"/>
                </a:lnTo>
                <a:lnTo>
                  <a:pt x="721" y="240"/>
                </a:lnTo>
                <a:lnTo>
                  <a:pt x="737" y="257"/>
                </a:lnTo>
                <a:lnTo>
                  <a:pt x="748" y="278"/>
                </a:lnTo>
                <a:lnTo>
                  <a:pt x="751" y="302"/>
                </a:lnTo>
                <a:lnTo>
                  <a:pt x="751" y="452"/>
                </a:lnTo>
                <a:lnTo>
                  <a:pt x="776" y="456"/>
                </a:lnTo>
                <a:lnTo>
                  <a:pt x="796" y="467"/>
                </a:lnTo>
                <a:lnTo>
                  <a:pt x="813" y="482"/>
                </a:lnTo>
                <a:lnTo>
                  <a:pt x="823" y="503"/>
                </a:lnTo>
                <a:lnTo>
                  <a:pt x="827" y="527"/>
                </a:lnTo>
                <a:lnTo>
                  <a:pt x="827" y="601"/>
                </a:lnTo>
                <a:lnTo>
                  <a:pt x="823" y="626"/>
                </a:lnTo>
                <a:lnTo>
                  <a:pt x="813" y="646"/>
                </a:lnTo>
                <a:lnTo>
                  <a:pt x="796" y="663"/>
                </a:lnTo>
                <a:lnTo>
                  <a:pt x="776" y="673"/>
                </a:lnTo>
                <a:lnTo>
                  <a:pt x="751" y="677"/>
                </a:lnTo>
                <a:lnTo>
                  <a:pt x="751" y="752"/>
                </a:lnTo>
                <a:lnTo>
                  <a:pt x="748" y="776"/>
                </a:lnTo>
                <a:lnTo>
                  <a:pt x="737" y="797"/>
                </a:lnTo>
                <a:lnTo>
                  <a:pt x="721" y="814"/>
                </a:lnTo>
                <a:lnTo>
                  <a:pt x="700" y="824"/>
                </a:lnTo>
                <a:lnTo>
                  <a:pt x="676" y="828"/>
                </a:lnTo>
                <a:lnTo>
                  <a:pt x="76" y="828"/>
                </a:lnTo>
                <a:lnTo>
                  <a:pt x="51" y="824"/>
                </a:lnTo>
                <a:lnTo>
                  <a:pt x="31" y="814"/>
                </a:lnTo>
                <a:lnTo>
                  <a:pt x="14" y="797"/>
                </a:lnTo>
                <a:lnTo>
                  <a:pt x="4" y="776"/>
                </a:lnTo>
                <a:lnTo>
                  <a:pt x="0" y="752"/>
                </a:lnTo>
                <a:lnTo>
                  <a:pt x="0" y="302"/>
                </a:lnTo>
                <a:lnTo>
                  <a:pt x="4" y="278"/>
                </a:lnTo>
                <a:lnTo>
                  <a:pt x="14" y="257"/>
                </a:lnTo>
                <a:lnTo>
                  <a:pt x="31" y="240"/>
                </a:lnTo>
                <a:lnTo>
                  <a:pt x="51" y="230"/>
                </a:lnTo>
                <a:lnTo>
                  <a:pt x="76" y="226"/>
                </a:lnTo>
                <a:lnTo>
                  <a:pt x="88" y="226"/>
                </a:lnTo>
                <a:lnTo>
                  <a:pt x="80" y="196"/>
                </a:lnTo>
                <a:lnTo>
                  <a:pt x="77" y="176"/>
                </a:lnTo>
                <a:lnTo>
                  <a:pt x="80" y="156"/>
                </a:lnTo>
                <a:lnTo>
                  <a:pt x="88" y="138"/>
                </a:lnTo>
                <a:lnTo>
                  <a:pt x="100" y="124"/>
                </a:lnTo>
                <a:lnTo>
                  <a:pt x="114" y="112"/>
                </a:lnTo>
                <a:lnTo>
                  <a:pt x="134" y="104"/>
                </a:lnTo>
                <a:lnTo>
                  <a:pt x="512" y="3"/>
                </a:lnTo>
                <a:lnTo>
                  <a:pt x="53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8" name="Freeform 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729841" y="2242457"/>
            <a:ext cx="446496" cy="325020"/>
          </a:xfrm>
          <a:custGeom>
            <a:avLst/>
            <a:gdLst>
              <a:gd name="T0" fmla="*/ 638 w 827"/>
              <a:gd name="T1" fmla="*/ 502 h 602"/>
              <a:gd name="T2" fmla="*/ 620 w 827"/>
              <a:gd name="T3" fmla="*/ 526 h 602"/>
              <a:gd name="T4" fmla="*/ 564 w 827"/>
              <a:gd name="T5" fmla="*/ 508 h 602"/>
              <a:gd name="T6" fmla="*/ 470 w 827"/>
              <a:gd name="T7" fmla="*/ 488 h 602"/>
              <a:gd name="T8" fmla="*/ 526 w 827"/>
              <a:gd name="T9" fmla="*/ 508 h 602"/>
              <a:gd name="T10" fmla="*/ 470 w 827"/>
              <a:gd name="T11" fmla="*/ 526 h 602"/>
              <a:gd name="T12" fmla="*/ 453 w 827"/>
              <a:gd name="T13" fmla="*/ 502 h 602"/>
              <a:gd name="T14" fmla="*/ 395 w 827"/>
              <a:gd name="T15" fmla="*/ 488 h 602"/>
              <a:gd name="T16" fmla="*/ 412 w 827"/>
              <a:gd name="T17" fmla="*/ 513 h 602"/>
              <a:gd name="T18" fmla="*/ 351 w 827"/>
              <a:gd name="T19" fmla="*/ 525 h 602"/>
              <a:gd name="T20" fmla="*/ 341 w 827"/>
              <a:gd name="T21" fmla="*/ 496 h 602"/>
              <a:gd name="T22" fmla="*/ 288 w 827"/>
              <a:gd name="T23" fmla="*/ 490 h 602"/>
              <a:gd name="T24" fmla="*/ 297 w 827"/>
              <a:gd name="T25" fmla="*/ 519 h 602"/>
              <a:gd name="T26" fmla="*/ 233 w 827"/>
              <a:gd name="T27" fmla="*/ 523 h 602"/>
              <a:gd name="T28" fmla="*/ 233 w 827"/>
              <a:gd name="T29" fmla="*/ 492 h 602"/>
              <a:gd name="T30" fmla="*/ 180 w 827"/>
              <a:gd name="T31" fmla="*/ 492 h 602"/>
              <a:gd name="T32" fmla="*/ 180 w 827"/>
              <a:gd name="T33" fmla="*/ 523 h 602"/>
              <a:gd name="T34" fmla="*/ 116 w 827"/>
              <a:gd name="T35" fmla="*/ 519 h 602"/>
              <a:gd name="T36" fmla="*/ 126 w 827"/>
              <a:gd name="T37" fmla="*/ 490 h 602"/>
              <a:gd name="T38" fmla="*/ 675 w 827"/>
              <a:gd name="T39" fmla="*/ 333 h 602"/>
              <a:gd name="T40" fmla="*/ 658 w 827"/>
              <a:gd name="T41" fmla="*/ 358 h 602"/>
              <a:gd name="T42" fmla="*/ 640 w 827"/>
              <a:gd name="T43" fmla="*/ 333 h 602"/>
              <a:gd name="T44" fmla="*/ 624 w 827"/>
              <a:gd name="T45" fmla="*/ 266 h 602"/>
              <a:gd name="T46" fmla="*/ 612 w 827"/>
              <a:gd name="T47" fmla="*/ 403 h 602"/>
              <a:gd name="T48" fmla="*/ 786 w 827"/>
              <a:gd name="T49" fmla="*/ 390 h 602"/>
              <a:gd name="T50" fmla="*/ 752 w 827"/>
              <a:gd name="T51" fmla="*/ 263 h 602"/>
              <a:gd name="T52" fmla="*/ 636 w 827"/>
              <a:gd name="T53" fmla="*/ 158 h 602"/>
              <a:gd name="T54" fmla="*/ 627 w 827"/>
              <a:gd name="T55" fmla="*/ 187 h 602"/>
              <a:gd name="T56" fmla="*/ 565 w 827"/>
              <a:gd name="T57" fmla="*/ 176 h 602"/>
              <a:gd name="T58" fmla="*/ 582 w 827"/>
              <a:gd name="T59" fmla="*/ 151 h 602"/>
              <a:gd name="T60" fmla="*/ 526 w 827"/>
              <a:gd name="T61" fmla="*/ 164 h 602"/>
              <a:gd name="T62" fmla="*/ 508 w 827"/>
              <a:gd name="T63" fmla="*/ 189 h 602"/>
              <a:gd name="T64" fmla="*/ 451 w 827"/>
              <a:gd name="T65" fmla="*/ 169 h 602"/>
              <a:gd name="T66" fmla="*/ 357 w 827"/>
              <a:gd name="T67" fmla="*/ 151 h 602"/>
              <a:gd name="T68" fmla="*/ 413 w 827"/>
              <a:gd name="T69" fmla="*/ 169 h 602"/>
              <a:gd name="T70" fmla="*/ 357 w 827"/>
              <a:gd name="T71" fmla="*/ 189 h 602"/>
              <a:gd name="T72" fmla="*/ 339 w 827"/>
              <a:gd name="T73" fmla="*/ 164 h 602"/>
              <a:gd name="T74" fmla="*/ 283 w 827"/>
              <a:gd name="T75" fmla="*/ 151 h 602"/>
              <a:gd name="T76" fmla="*/ 300 w 827"/>
              <a:gd name="T77" fmla="*/ 176 h 602"/>
              <a:gd name="T78" fmla="*/ 238 w 827"/>
              <a:gd name="T79" fmla="*/ 187 h 602"/>
              <a:gd name="T80" fmla="*/ 229 w 827"/>
              <a:gd name="T81" fmla="*/ 158 h 602"/>
              <a:gd name="T82" fmla="*/ 175 w 827"/>
              <a:gd name="T83" fmla="*/ 152 h 602"/>
              <a:gd name="T84" fmla="*/ 184 w 827"/>
              <a:gd name="T85" fmla="*/ 181 h 602"/>
              <a:gd name="T86" fmla="*/ 120 w 827"/>
              <a:gd name="T87" fmla="*/ 185 h 602"/>
              <a:gd name="T88" fmla="*/ 120 w 827"/>
              <a:gd name="T89" fmla="*/ 155 h 602"/>
              <a:gd name="T90" fmla="*/ 40 w 827"/>
              <a:gd name="T91" fmla="*/ 136 h 602"/>
              <a:gd name="T92" fmla="*/ 76 w 827"/>
              <a:gd name="T93" fmla="*/ 564 h 602"/>
              <a:gd name="T94" fmla="*/ 714 w 827"/>
              <a:gd name="T95" fmla="*/ 452 h 602"/>
              <a:gd name="T96" fmla="*/ 564 w 827"/>
              <a:gd name="T97" fmla="*/ 376 h 602"/>
              <a:gd name="T98" fmla="*/ 638 w 827"/>
              <a:gd name="T99" fmla="*/ 225 h 602"/>
              <a:gd name="T100" fmla="*/ 676 w 827"/>
              <a:gd name="T101" fmla="*/ 113 h 602"/>
              <a:gd name="T102" fmla="*/ 38 w 827"/>
              <a:gd name="T103" fmla="*/ 76 h 602"/>
              <a:gd name="T104" fmla="*/ 714 w 827"/>
              <a:gd name="T105" fmla="*/ 86 h 602"/>
              <a:gd name="T106" fmla="*/ 76 w 827"/>
              <a:gd name="T107" fmla="*/ 38 h 602"/>
              <a:gd name="T108" fmla="*/ 748 w 827"/>
              <a:gd name="T109" fmla="*/ 51 h 602"/>
              <a:gd name="T110" fmla="*/ 823 w 827"/>
              <a:gd name="T111" fmla="*/ 278 h 602"/>
              <a:gd name="T112" fmla="*/ 776 w 827"/>
              <a:gd name="T113" fmla="*/ 448 h 602"/>
              <a:gd name="T114" fmla="*/ 700 w 827"/>
              <a:gd name="T115" fmla="*/ 598 h 602"/>
              <a:gd name="T116" fmla="*/ 4 w 827"/>
              <a:gd name="T117" fmla="*/ 550 h 602"/>
              <a:gd name="T118" fmla="*/ 51 w 827"/>
              <a:gd name="T119" fmla="*/ 4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27" h="602">
                <a:moveTo>
                  <a:pt x="582" y="488"/>
                </a:moveTo>
                <a:lnTo>
                  <a:pt x="620" y="488"/>
                </a:lnTo>
                <a:lnTo>
                  <a:pt x="627" y="490"/>
                </a:lnTo>
                <a:lnTo>
                  <a:pt x="632" y="492"/>
                </a:lnTo>
                <a:lnTo>
                  <a:pt x="636" y="496"/>
                </a:lnTo>
                <a:lnTo>
                  <a:pt x="638" y="502"/>
                </a:lnTo>
                <a:lnTo>
                  <a:pt x="638" y="508"/>
                </a:lnTo>
                <a:lnTo>
                  <a:pt x="638" y="513"/>
                </a:lnTo>
                <a:lnTo>
                  <a:pt x="636" y="519"/>
                </a:lnTo>
                <a:lnTo>
                  <a:pt x="632" y="523"/>
                </a:lnTo>
                <a:lnTo>
                  <a:pt x="627" y="525"/>
                </a:lnTo>
                <a:lnTo>
                  <a:pt x="620" y="526"/>
                </a:lnTo>
                <a:lnTo>
                  <a:pt x="582" y="526"/>
                </a:lnTo>
                <a:lnTo>
                  <a:pt x="577" y="525"/>
                </a:lnTo>
                <a:lnTo>
                  <a:pt x="572" y="523"/>
                </a:lnTo>
                <a:lnTo>
                  <a:pt x="568" y="519"/>
                </a:lnTo>
                <a:lnTo>
                  <a:pt x="565" y="513"/>
                </a:lnTo>
                <a:lnTo>
                  <a:pt x="564" y="508"/>
                </a:lnTo>
                <a:lnTo>
                  <a:pt x="565" y="502"/>
                </a:lnTo>
                <a:lnTo>
                  <a:pt x="568" y="496"/>
                </a:lnTo>
                <a:lnTo>
                  <a:pt x="572" y="492"/>
                </a:lnTo>
                <a:lnTo>
                  <a:pt x="577" y="490"/>
                </a:lnTo>
                <a:lnTo>
                  <a:pt x="582" y="488"/>
                </a:lnTo>
                <a:close/>
                <a:moveTo>
                  <a:pt x="470" y="488"/>
                </a:moveTo>
                <a:lnTo>
                  <a:pt x="508" y="488"/>
                </a:lnTo>
                <a:lnTo>
                  <a:pt x="513" y="490"/>
                </a:lnTo>
                <a:lnTo>
                  <a:pt x="518" y="492"/>
                </a:lnTo>
                <a:lnTo>
                  <a:pt x="522" y="496"/>
                </a:lnTo>
                <a:lnTo>
                  <a:pt x="526" y="502"/>
                </a:lnTo>
                <a:lnTo>
                  <a:pt x="526" y="508"/>
                </a:lnTo>
                <a:lnTo>
                  <a:pt x="526" y="513"/>
                </a:lnTo>
                <a:lnTo>
                  <a:pt x="522" y="519"/>
                </a:lnTo>
                <a:lnTo>
                  <a:pt x="518" y="523"/>
                </a:lnTo>
                <a:lnTo>
                  <a:pt x="513" y="525"/>
                </a:lnTo>
                <a:lnTo>
                  <a:pt x="508" y="526"/>
                </a:lnTo>
                <a:lnTo>
                  <a:pt x="470" y="526"/>
                </a:lnTo>
                <a:lnTo>
                  <a:pt x="464" y="525"/>
                </a:lnTo>
                <a:lnTo>
                  <a:pt x="459" y="523"/>
                </a:lnTo>
                <a:lnTo>
                  <a:pt x="455" y="519"/>
                </a:lnTo>
                <a:lnTo>
                  <a:pt x="453" y="513"/>
                </a:lnTo>
                <a:lnTo>
                  <a:pt x="451" y="508"/>
                </a:lnTo>
                <a:lnTo>
                  <a:pt x="453" y="502"/>
                </a:lnTo>
                <a:lnTo>
                  <a:pt x="455" y="496"/>
                </a:lnTo>
                <a:lnTo>
                  <a:pt x="459" y="492"/>
                </a:lnTo>
                <a:lnTo>
                  <a:pt x="464" y="490"/>
                </a:lnTo>
                <a:lnTo>
                  <a:pt x="470" y="488"/>
                </a:lnTo>
                <a:close/>
                <a:moveTo>
                  <a:pt x="357" y="488"/>
                </a:moveTo>
                <a:lnTo>
                  <a:pt x="395" y="488"/>
                </a:lnTo>
                <a:lnTo>
                  <a:pt x="400" y="490"/>
                </a:lnTo>
                <a:lnTo>
                  <a:pt x="405" y="492"/>
                </a:lnTo>
                <a:lnTo>
                  <a:pt x="409" y="496"/>
                </a:lnTo>
                <a:lnTo>
                  <a:pt x="412" y="502"/>
                </a:lnTo>
                <a:lnTo>
                  <a:pt x="413" y="508"/>
                </a:lnTo>
                <a:lnTo>
                  <a:pt x="412" y="513"/>
                </a:lnTo>
                <a:lnTo>
                  <a:pt x="409" y="519"/>
                </a:lnTo>
                <a:lnTo>
                  <a:pt x="405" y="523"/>
                </a:lnTo>
                <a:lnTo>
                  <a:pt x="400" y="525"/>
                </a:lnTo>
                <a:lnTo>
                  <a:pt x="395" y="526"/>
                </a:lnTo>
                <a:lnTo>
                  <a:pt x="357" y="526"/>
                </a:lnTo>
                <a:lnTo>
                  <a:pt x="351" y="525"/>
                </a:lnTo>
                <a:lnTo>
                  <a:pt x="347" y="523"/>
                </a:lnTo>
                <a:lnTo>
                  <a:pt x="341" y="519"/>
                </a:lnTo>
                <a:lnTo>
                  <a:pt x="339" y="513"/>
                </a:lnTo>
                <a:lnTo>
                  <a:pt x="339" y="508"/>
                </a:lnTo>
                <a:lnTo>
                  <a:pt x="339" y="502"/>
                </a:lnTo>
                <a:lnTo>
                  <a:pt x="341" y="496"/>
                </a:lnTo>
                <a:lnTo>
                  <a:pt x="347" y="492"/>
                </a:lnTo>
                <a:lnTo>
                  <a:pt x="351" y="490"/>
                </a:lnTo>
                <a:lnTo>
                  <a:pt x="357" y="488"/>
                </a:lnTo>
                <a:close/>
                <a:moveTo>
                  <a:pt x="245" y="488"/>
                </a:moveTo>
                <a:lnTo>
                  <a:pt x="283" y="488"/>
                </a:lnTo>
                <a:lnTo>
                  <a:pt x="288" y="490"/>
                </a:lnTo>
                <a:lnTo>
                  <a:pt x="293" y="492"/>
                </a:lnTo>
                <a:lnTo>
                  <a:pt x="297" y="496"/>
                </a:lnTo>
                <a:lnTo>
                  <a:pt x="300" y="502"/>
                </a:lnTo>
                <a:lnTo>
                  <a:pt x="301" y="508"/>
                </a:lnTo>
                <a:lnTo>
                  <a:pt x="300" y="513"/>
                </a:lnTo>
                <a:lnTo>
                  <a:pt x="297" y="519"/>
                </a:lnTo>
                <a:lnTo>
                  <a:pt x="293" y="523"/>
                </a:lnTo>
                <a:lnTo>
                  <a:pt x="288" y="525"/>
                </a:lnTo>
                <a:lnTo>
                  <a:pt x="283" y="526"/>
                </a:lnTo>
                <a:lnTo>
                  <a:pt x="245" y="526"/>
                </a:lnTo>
                <a:lnTo>
                  <a:pt x="238" y="525"/>
                </a:lnTo>
                <a:lnTo>
                  <a:pt x="233" y="523"/>
                </a:lnTo>
                <a:lnTo>
                  <a:pt x="229" y="519"/>
                </a:lnTo>
                <a:lnTo>
                  <a:pt x="226" y="513"/>
                </a:lnTo>
                <a:lnTo>
                  <a:pt x="226" y="508"/>
                </a:lnTo>
                <a:lnTo>
                  <a:pt x="226" y="502"/>
                </a:lnTo>
                <a:lnTo>
                  <a:pt x="229" y="496"/>
                </a:lnTo>
                <a:lnTo>
                  <a:pt x="233" y="492"/>
                </a:lnTo>
                <a:lnTo>
                  <a:pt x="238" y="490"/>
                </a:lnTo>
                <a:lnTo>
                  <a:pt x="245" y="488"/>
                </a:lnTo>
                <a:close/>
                <a:moveTo>
                  <a:pt x="132" y="488"/>
                </a:moveTo>
                <a:lnTo>
                  <a:pt x="169" y="488"/>
                </a:lnTo>
                <a:lnTo>
                  <a:pt x="175" y="490"/>
                </a:lnTo>
                <a:lnTo>
                  <a:pt x="180" y="492"/>
                </a:lnTo>
                <a:lnTo>
                  <a:pt x="184" y="496"/>
                </a:lnTo>
                <a:lnTo>
                  <a:pt x="187" y="502"/>
                </a:lnTo>
                <a:lnTo>
                  <a:pt x="188" y="508"/>
                </a:lnTo>
                <a:lnTo>
                  <a:pt x="187" y="513"/>
                </a:lnTo>
                <a:lnTo>
                  <a:pt x="184" y="519"/>
                </a:lnTo>
                <a:lnTo>
                  <a:pt x="180" y="523"/>
                </a:lnTo>
                <a:lnTo>
                  <a:pt x="175" y="525"/>
                </a:lnTo>
                <a:lnTo>
                  <a:pt x="169" y="526"/>
                </a:lnTo>
                <a:lnTo>
                  <a:pt x="132" y="526"/>
                </a:lnTo>
                <a:lnTo>
                  <a:pt x="126" y="525"/>
                </a:lnTo>
                <a:lnTo>
                  <a:pt x="120" y="523"/>
                </a:lnTo>
                <a:lnTo>
                  <a:pt x="116" y="519"/>
                </a:lnTo>
                <a:lnTo>
                  <a:pt x="114" y="513"/>
                </a:lnTo>
                <a:lnTo>
                  <a:pt x="112" y="508"/>
                </a:lnTo>
                <a:lnTo>
                  <a:pt x="114" y="502"/>
                </a:lnTo>
                <a:lnTo>
                  <a:pt x="116" y="496"/>
                </a:lnTo>
                <a:lnTo>
                  <a:pt x="120" y="492"/>
                </a:lnTo>
                <a:lnTo>
                  <a:pt x="126" y="490"/>
                </a:lnTo>
                <a:lnTo>
                  <a:pt x="132" y="488"/>
                </a:lnTo>
                <a:close/>
                <a:moveTo>
                  <a:pt x="658" y="320"/>
                </a:moveTo>
                <a:lnTo>
                  <a:pt x="663" y="321"/>
                </a:lnTo>
                <a:lnTo>
                  <a:pt x="668" y="323"/>
                </a:lnTo>
                <a:lnTo>
                  <a:pt x="672" y="327"/>
                </a:lnTo>
                <a:lnTo>
                  <a:pt x="675" y="333"/>
                </a:lnTo>
                <a:lnTo>
                  <a:pt x="676" y="339"/>
                </a:lnTo>
                <a:lnTo>
                  <a:pt x="675" y="344"/>
                </a:lnTo>
                <a:lnTo>
                  <a:pt x="672" y="350"/>
                </a:lnTo>
                <a:lnTo>
                  <a:pt x="668" y="354"/>
                </a:lnTo>
                <a:lnTo>
                  <a:pt x="663" y="356"/>
                </a:lnTo>
                <a:lnTo>
                  <a:pt x="658" y="358"/>
                </a:lnTo>
                <a:lnTo>
                  <a:pt x="651" y="356"/>
                </a:lnTo>
                <a:lnTo>
                  <a:pt x="646" y="354"/>
                </a:lnTo>
                <a:lnTo>
                  <a:pt x="642" y="350"/>
                </a:lnTo>
                <a:lnTo>
                  <a:pt x="640" y="344"/>
                </a:lnTo>
                <a:lnTo>
                  <a:pt x="638" y="339"/>
                </a:lnTo>
                <a:lnTo>
                  <a:pt x="640" y="333"/>
                </a:lnTo>
                <a:lnTo>
                  <a:pt x="642" y="327"/>
                </a:lnTo>
                <a:lnTo>
                  <a:pt x="646" y="323"/>
                </a:lnTo>
                <a:lnTo>
                  <a:pt x="651" y="321"/>
                </a:lnTo>
                <a:lnTo>
                  <a:pt x="658" y="320"/>
                </a:lnTo>
                <a:close/>
                <a:moveTo>
                  <a:pt x="638" y="263"/>
                </a:moveTo>
                <a:lnTo>
                  <a:pt x="624" y="266"/>
                </a:lnTo>
                <a:lnTo>
                  <a:pt x="612" y="275"/>
                </a:lnTo>
                <a:lnTo>
                  <a:pt x="604" y="287"/>
                </a:lnTo>
                <a:lnTo>
                  <a:pt x="602" y="301"/>
                </a:lnTo>
                <a:lnTo>
                  <a:pt x="602" y="376"/>
                </a:lnTo>
                <a:lnTo>
                  <a:pt x="604" y="390"/>
                </a:lnTo>
                <a:lnTo>
                  <a:pt x="612" y="403"/>
                </a:lnTo>
                <a:lnTo>
                  <a:pt x="624" y="411"/>
                </a:lnTo>
                <a:lnTo>
                  <a:pt x="638" y="414"/>
                </a:lnTo>
                <a:lnTo>
                  <a:pt x="752" y="414"/>
                </a:lnTo>
                <a:lnTo>
                  <a:pt x="767" y="411"/>
                </a:lnTo>
                <a:lnTo>
                  <a:pt x="778" y="403"/>
                </a:lnTo>
                <a:lnTo>
                  <a:pt x="786" y="390"/>
                </a:lnTo>
                <a:lnTo>
                  <a:pt x="789" y="376"/>
                </a:lnTo>
                <a:lnTo>
                  <a:pt x="789" y="301"/>
                </a:lnTo>
                <a:lnTo>
                  <a:pt x="786" y="287"/>
                </a:lnTo>
                <a:lnTo>
                  <a:pt x="778" y="275"/>
                </a:lnTo>
                <a:lnTo>
                  <a:pt x="767" y="266"/>
                </a:lnTo>
                <a:lnTo>
                  <a:pt x="752" y="263"/>
                </a:lnTo>
                <a:lnTo>
                  <a:pt x="638" y="263"/>
                </a:lnTo>
                <a:close/>
                <a:moveTo>
                  <a:pt x="582" y="151"/>
                </a:moveTo>
                <a:lnTo>
                  <a:pt x="620" y="151"/>
                </a:lnTo>
                <a:lnTo>
                  <a:pt x="627" y="152"/>
                </a:lnTo>
                <a:lnTo>
                  <a:pt x="632" y="155"/>
                </a:lnTo>
                <a:lnTo>
                  <a:pt x="636" y="158"/>
                </a:lnTo>
                <a:lnTo>
                  <a:pt x="638" y="164"/>
                </a:lnTo>
                <a:lnTo>
                  <a:pt x="638" y="169"/>
                </a:lnTo>
                <a:lnTo>
                  <a:pt x="638" y="176"/>
                </a:lnTo>
                <a:lnTo>
                  <a:pt x="636" y="181"/>
                </a:lnTo>
                <a:lnTo>
                  <a:pt x="632" y="185"/>
                </a:lnTo>
                <a:lnTo>
                  <a:pt x="627" y="187"/>
                </a:lnTo>
                <a:lnTo>
                  <a:pt x="620" y="189"/>
                </a:lnTo>
                <a:lnTo>
                  <a:pt x="582" y="189"/>
                </a:lnTo>
                <a:lnTo>
                  <a:pt x="577" y="187"/>
                </a:lnTo>
                <a:lnTo>
                  <a:pt x="572" y="185"/>
                </a:lnTo>
                <a:lnTo>
                  <a:pt x="568" y="181"/>
                </a:lnTo>
                <a:lnTo>
                  <a:pt x="565" y="176"/>
                </a:lnTo>
                <a:lnTo>
                  <a:pt x="564" y="169"/>
                </a:lnTo>
                <a:lnTo>
                  <a:pt x="565" y="164"/>
                </a:lnTo>
                <a:lnTo>
                  <a:pt x="568" y="158"/>
                </a:lnTo>
                <a:lnTo>
                  <a:pt x="572" y="155"/>
                </a:lnTo>
                <a:lnTo>
                  <a:pt x="577" y="152"/>
                </a:lnTo>
                <a:lnTo>
                  <a:pt x="582" y="151"/>
                </a:lnTo>
                <a:close/>
                <a:moveTo>
                  <a:pt x="470" y="151"/>
                </a:moveTo>
                <a:lnTo>
                  <a:pt x="508" y="151"/>
                </a:lnTo>
                <a:lnTo>
                  <a:pt x="513" y="152"/>
                </a:lnTo>
                <a:lnTo>
                  <a:pt x="518" y="155"/>
                </a:lnTo>
                <a:lnTo>
                  <a:pt x="522" y="158"/>
                </a:lnTo>
                <a:lnTo>
                  <a:pt x="526" y="164"/>
                </a:lnTo>
                <a:lnTo>
                  <a:pt x="526" y="169"/>
                </a:lnTo>
                <a:lnTo>
                  <a:pt x="526" y="176"/>
                </a:lnTo>
                <a:lnTo>
                  <a:pt x="522" y="181"/>
                </a:lnTo>
                <a:lnTo>
                  <a:pt x="518" y="185"/>
                </a:lnTo>
                <a:lnTo>
                  <a:pt x="513" y="187"/>
                </a:lnTo>
                <a:lnTo>
                  <a:pt x="508" y="189"/>
                </a:lnTo>
                <a:lnTo>
                  <a:pt x="470" y="189"/>
                </a:lnTo>
                <a:lnTo>
                  <a:pt x="464" y="187"/>
                </a:lnTo>
                <a:lnTo>
                  <a:pt x="459" y="185"/>
                </a:lnTo>
                <a:lnTo>
                  <a:pt x="455" y="181"/>
                </a:lnTo>
                <a:lnTo>
                  <a:pt x="453" y="176"/>
                </a:lnTo>
                <a:lnTo>
                  <a:pt x="451" y="169"/>
                </a:lnTo>
                <a:lnTo>
                  <a:pt x="453" y="164"/>
                </a:lnTo>
                <a:lnTo>
                  <a:pt x="455" y="158"/>
                </a:lnTo>
                <a:lnTo>
                  <a:pt x="459" y="155"/>
                </a:lnTo>
                <a:lnTo>
                  <a:pt x="464" y="152"/>
                </a:lnTo>
                <a:lnTo>
                  <a:pt x="470" y="151"/>
                </a:lnTo>
                <a:close/>
                <a:moveTo>
                  <a:pt x="357" y="151"/>
                </a:moveTo>
                <a:lnTo>
                  <a:pt x="395" y="151"/>
                </a:lnTo>
                <a:lnTo>
                  <a:pt x="400" y="152"/>
                </a:lnTo>
                <a:lnTo>
                  <a:pt x="405" y="155"/>
                </a:lnTo>
                <a:lnTo>
                  <a:pt x="409" y="158"/>
                </a:lnTo>
                <a:lnTo>
                  <a:pt x="412" y="164"/>
                </a:lnTo>
                <a:lnTo>
                  <a:pt x="413" y="169"/>
                </a:lnTo>
                <a:lnTo>
                  <a:pt x="412" y="176"/>
                </a:lnTo>
                <a:lnTo>
                  <a:pt x="409" y="181"/>
                </a:lnTo>
                <a:lnTo>
                  <a:pt x="405" y="185"/>
                </a:lnTo>
                <a:lnTo>
                  <a:pt x="400" y="187"/>
                </a:lnTo>
                <a:lnTo>
                  <a:pt x="395" y="189"/>
                </a:lnTo>
                <a:lnTo>
                  <a:pt x="357" y="189"/>
                </a:lnTo>
                <a:lnTo>
                  <a:pt x="351" y="187"/>
                </a:lnTo>
                <a:lnTo>
                  <a:pt x="347" y="185"/>
                </a:lnTo>
                <a:lnTo>
                  <a:pt x="341" y="181"/>
                </a:lnTo>
                <a:lnTo>
                  <a:pt x="339" y="176"/>
                </a:lnTo>
                <a:lnTo>
                  <a:pt x="339" y="169"/>
                </a:lnTo>
                <a:lnTo>
                  <a:pt x="339" y="164"/>
                </a:lnTo>
                <a:lnTo>
                  <a:pt x="341" y="158"/>
                </a:lnTo>
                <a:lnTo>
                  <a:pt x="347" y="155"/>
                </a:lnTo>
                <a:lnTo>
                  <a:pt x="351" y="152"/>
                </a:lnTo>
                <a:lnTo>
                  <a:pt x="357" y="151"/>
                </a:lnTo>
                <a:close/>
                <a:moveTo>
                  <a:pt x="245" y="151"/>
                </a:moveTo>
                <a:lnTo>
                  <a:pt x="283" y="151"/>
                </a:lnTo>
                <a:lnTo>
                  <a:pt x="288" y="152"/>
                </a:lnTo>
                <a:lnTo>
                  <a:pt x="293" y="155"/>
                </a:lnTo>
                <a:lnTo>
                  <a:pt x="297" y="158"/>
                </a:lnTo>
                <a:lnTo>
                  <a:pt x="300" y="164"/>
                </a:lnTo>
                <a:lnTo>
                  <a:pt x="301" y="169"/>
                </a:lnTo>
                <a:lnTo>
                  <a:pt x="300" y="176"/>
                </a:lnTo>
                <a:lnTo>
                  <a:pt x="297" y="181"/>
                </a:lnTo>
                <a:lnTo>
                  <a:pt x="293" y="185"/>
                </a:lnTo>
                <a:lnTo>
                  <a:pt x="288" y="187"/>
                </a:lnTo>
                <a:lnTo>
                  <a:pt x="283" y="189"/>
                </a:lnTo>
                <a:lnTo>
                  <a:pt x="245" y="189"/>
                </a:lnTo>
                <a:lnTo>
                  <a:pt x="238" y="187"/>
                </a:lnTo>
                <a:lnTo>
                  <a:pt x="233" y="185"/>
                </a:lnTo>
                <a:lnTo>
                  <a:pt x="229" y="181"/>
                </a:lnTo>
                <a:lnTo>
                  <a:pt x="226" y="176"/>
                </a:lnTo>
                <a:lnTo>
                  <a:pt x="226" y="169"/>
                </a:lnTo>
                <a:lnTo>
                  <a:pt x="226" y="164"/>
                </a:lnTo>
                <a:lnTo>
                  <a:pt x="229" y="158"/>
                </a:lnTo>
                <a:lnTo>
                  <a:pt x="233" y="155"/>
                </a:lnTo>
                <a:lnTo>
                  <a:pt x="238" y="152"/>
                </a:lnTo>
                <a:lnTo>
                  <a:pt x="245" y="151"/>
                </a:lnTo>
                <a:close/>
                <a:moveTo>
                  <a:pt x="132" y="151"/>
                </a:moveTo>
                <a:lnTo>
                  <a:pt x="169" y="151"/>
                </a:lnTo>
                <a:lnTo>
                  <a:pt x="175" y="152"/>
                </a:lnTo>
                <a:lnTo>
                  <a:pt x="180" y="155"/>
                </a:lnTo>
                <a:lnTo>
                  <a:pt x="184" y="158"/>
                </a:lnTo>
                <a:lnTo>
                  <a:pt x="187" y="164"/>
                </a:lnTo>
                <a:lnTo>
                  <a:pt x="188" y="169"/>
                </a:lnTo>
                <a:lnTo>
                  <a:pt x="187" y="176"/>
                </a:lnTo>
                <a:lnTo>
                  <a:pt x="184" y="181"/>
                </a:lnTo>
                <a:lnTo>
                  <a:pt x="180" y="185"/>
                </a:lnTo>
                <a:lnTo>
                  <a:pt x="175" y="187"/>
                </a:lnTo>
                <a:lnTo>
                  <a:pt x="169" y="189"/>
                </a:lnTo>
                <a:lnTo>
                  <a:pt x="132" y="189"/>
                </a:lnTo>
                <a:lnTo>
                  <a:pt x="126" y="187"/>
                </a:lnTo>
                <a:lnTo>
                  <a:pt x="120" y="185"/>
                </a:lnTo>
                <a:lnTo>
                  <a:pt x="116" y="181"/>
                </a:lnTo>
                <a:lnTo>
                  <a:pt x="114" y="176"/>
                </a:lnTo>
                <a:lnTo>
                  <a:pt x="112" y="169"/>
                </a:lnTo>
                <a:lnTo>
                  <a:pt x="114" y="164"/>
                </a:lnTo>
                <a:lnTo>
                  <a:pt x="116" y="158"/>
                </a:lnTo>
                <a:lnTo>
                  <a:pt x="120" y="155"/>
                </a:lnTo>
                <a:lnTo>
                  <a:pt x="126" y="152"/>
                </a:lnTo>
                <a:lnTo>
                  <a:pt x="132" y="151"/>
                </a:lnTo>
                <a:close/>
                <a:moveTo>
                  <a:pt x="76" y="113"/>
                </a:moveTo>
                <a:lnTo>
                  <a:pt x="60" y="117"/>
                </a:lnTo>
                <a:lnTo>
                  <a:pt x="48" y="124"/>
                </a:lnTo>
                <a:lnTo>
                  <a:pt x="40" y="136"/>
                </a:lnTo>
                <a:lnTo>
                  <a:pt x="38" y="151"/>
                </a:lnTo>
                <a:lnTo>
                  <a:pt x="38" y="526"/>
                </a:lnTo>
                <a:lnTo>
                  <a:pt x="40" y="541"/>
                </a:lnTo>
                <a:lnTo>
                  <a:pt x="48" y="553"/>
                </a:lnTo>
                <a:lnTo>
                  <a:pt x="60" y="562"/>
                </a:lnTo>
                <a:lnTo>
                  <a:pt x="76" y="564"/>
                </a:lnTo>
                <a:lnTo>
                  <a:pt x="676" y="564"/>
                </a:lnTo>
                <a:lnTo>
                  <a:pt x="691" y="562"/>
                </a:lnTo>
                <a:lnTo>
                  <a:pt x="702" y="553"/>
                </a:lnTo>
                <a:lnTo>
                  <a:pt x="712" y="541"/>
                </a:lnTo>
                <a:lnTo>
                  <a:pt x="714" y="526"/>
                </a:lnTo>
                <a:lnTo>
                  <a:pt x="714" y="452"/>
                </a:lnTo>
                <a:lnTo>
                  <a:pt x="638" y="452"/>
                </a:lnTo>
                <a:lnTo>
                  <a:pt x="615" y="448"/>
                </a:lnTo>
                <a:lnTo>
                  <a:pt x="594" y="437"/>
                </a:lnTo>
                <a:lnTo>
                  <a:pt x="578" y="420"/>
                </a:lnTo>
                <a:lnTo>
                  <a:pt x="568" y="399"/>
                </a:lnTo>
                <a:lnTo>
                  <a:pt x="564" y="376"/>
                </a:lnTo>
                <a:lnTo>
                  <a:pt x="564" y="301"/>
                </a:lnTo>
                <a:lnTo>
                  <a:pt x="568" y="278"/>
                </a:lnTo>
                <a:lnTo>
                  <a:pt x="578" y="257"/>
                </a:lnTo>
                <a:lnTo>
                  <a:pt x="594" y="241"/>
                </a:lnTo>
                <a:lnTo>
                  <a:pt x="615" y="229"/>
                </a:lnTo>
                <a:lnTo>
                  <a:pt x="638" y="225"/>
                </a:lnTo>
                <a:lnTo>
                  <a:pt x="714" y="225"/>
                </a:lnTo>
                <a:lnTo>
                  <a:pt x="714" y="151"/>
                </a:lnTo>
                <a:lnTo>
                  <a:pt x="712" y="136"/>
                </a:lnTo>
                <a:lnTo>
                  <a:pt x="702" y="124"/>
                </a:lnTo>
                <a:lnTo>
                  <a:pt x="691" y="117"/>
                </a:lnTo>
                <a:lnTo>
                  <a:pt x="676" y="113"/>
                </a:lnTo>
                <a:lnTo>
                  <a:pt x="76" y="113"/>
                </a:lnTo>
                <a:close/>
                <a:moveTo>
                  <a:pt x="76" y="38"/>
                </a:moveTo>
                <a:lnTo>
                  <a:pt x="60" y="41"/>
                </a:lnTo>
                <a:lnTo>
                  <a:pt x="48" y="48"/>
                </a:lnTo>
                <a:lnTo>
                  <a:pt x="40" y="60"/>
                </a:lnTo>
                <a:lnTo>
                  <a:pt x="38" y="76"/>
                </a:lnTo>
                <a:lnTo>
                  <a:pt x="38" y="86"/>
                </a:lnTo>
                <a:lnTo>
                  <a:pt x="56" y="79"/>
                </a:lnTo>
                <a:lnTo>
                  <a:pt x="76" y="76"/>
                </a:lnTo>
                <a:lnTo>
                  <a:pt x="676" y="76"/>
                </a:lnTo>
                <a:lnTo>
                  <a:pt x="696" y="79"/>
                </a:lnTo>
                <a:lnTo>
                  <a:pt x="714" y="86"/>
                </a:lnTo>
                <a:lnTo>
                  <a:pt x="714" y="76"/>
                </a:lnTo>
                <a:lnTo>
                  <a:pt x="712" y="60"/>
                </a:lnTo>
                <a:lnTo>
                  <a:pt x="702" y="48"/>
                </a:lnTo>
                <a:lnTo>
                  <a:pt x="691" y="41"/>
                </a:lnTo>
                <a:lnTo>
                  <a:pt x="676" y="38"/>
                </a:lnTo>
                <a:lnTo>
                  <a:pt x="76" y="38"/>
                </a:lnTo>
                <a:close/>
                <a:moveTo>
                  <a:pt x="76" y="0"/>
                </a:moveTo>
                <a:lnTo>
                  <a:pt x="676" y="0"/>
                </a:lnTo>
                <a:lnTo>
                  <a:pt x="700" y="4"/>
                </a:lnTo>
                <a:lnTo>
                  <a:pt x="721" y="14"/>
                </a:lnTo>
                <a:lnTo>
                  <a:pt x="736" y="31"/>
                </a:lnTo>
                <a:lnTo>
                  <a:pt x="748" y="51"/>
                </a:lnTo>
                <a:lnTo>
                  <a:pt x="752" y="76"/>
                </a:lnTo>
                <a:lnTo>
                  <a:pt x="752" y="225"/>
                </a:lnTo>
                <a:lnTo>
                  <a:pt x="776" y="229"/>
                </a:lnTo>
                <a:lnTo>
                  <a:pt x="795" y="241"/>
                </a:lnTo>
                <a:lnTo>
                  <a:pt x="812" y="257"/>
                </a:lnTo>
                <a:lnTo>
                  <a:pt x="823" y="278"/>
                </a:lnTo>
                <a:lnTo>
                  <a:pt x="827" y="301"/>
                </a:lnTo>
                <a:lnTo>
                  <a:pt x="827" y="376"/>
                </a:lnTo>
                <a:lnTo>
                  <a:pt x="823" y="399"/>
                </a:lnTo>
                <a:lnTo>
                  <a:pt x="812" y="420"/>
                </a:lnTo>
                <a:lnTo>
                  <a:pt x="795" y="437"/>
                </a:lnTo>
                <a:lnTo>
                  <a:pt x="776" y="448"/>
                </a:lnTo>
                <a:lnTo>
                  <a:pt x="752" y="452"/>
                </a:lnTo>
                <a:lnTo>
                  <a:pt x="752" y="526"/>
                </a:lnTo>
                <a:lnTo>
                  <a:pt x="748" y="550"/>
                </a:lnTo>
                <a:lnTo>
                  <a:pt x="736" y="571"/>
                </a:lnTo>
                <a:lnTo>
                  <a:pt x="721" y="588"/>
                </a:lnTo>
                <a:lnTo>
                  <a:pt x="700" y="598"/>
                </a:lnTo>
                <a:lnTo>
                  <a:pt x="676" y="602"/>
                </a:lnTo>
                <a:lnTo>
                  <a:pt x="76" y="602"/>
                </a:lnTo>
                <a:lnTo>
                  <a:pt x="51" y="598"/>
                </a:lnTo>
                <a:lnTo>
                  <a:pt x="31" y="588"/>
                </a:lnTo>
                <a:lnTo>
                  <a:pt x="14" y="571"/>
                </a:lnTo>
                <a:lnTo>
                  <a:pt x="4" y="550"/>
                </a:lnTo>
                <a:lnTo>
                  <a:pt x="0" y="526"/>
                </a:lnTo>
                <a:lnTo>
                  <a:pt x="0" y="76"/>
                </a:lnTo>
                <a:lnTo>
                  <a:pt x="4" y="51"/>
                </a:lnTo>
                <a:lnTo>
                  <a:pt x="14" y="31"/>
                </a:lnTo>
                <a:lnTo>
                  <a:pt x="31" y="14"/>
                </a:lnTo>
                <a:lnTo>
                  <a:pt x="51" y="4"/>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9" name="Freeform 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591991" y="2222212"/>
            <a:ext cx="445956" cy="365513"/>
          </a:xfrm>
          <a:custGeom>
            <a:avLst/>
            <a:gdLst>
              <a:gd name="T0" fmla="*/ 638 w 826"/>
              <a:gd name="T1" fmla="*/ 578 h 677"/>
              <a:gd name="T2" fmla="*/ 620 w 826"/>
              <a:gd name="T3" fmla="*/ 603 h 677"/>
              <a:gd name="T4" fmla="*/ 564 w 826"/>
              <a:gd name="T5" fmla="*/ 583 h 677"/>
              <a:gd name="T6" fmla="*/ 469 w 826"/>
              <a:gd name="T7" fmla="*/ 565 h 677"/>
              <a:gd name="T8" fmla="*/ 526 w 826"/>
              <a:gd name="T9" fmla="*/ 583 h 677"/>
              <a:gd name="T10" fmla="*/ 469 w 826"/>
              <a:gd name="T11" fmla="*/ 603 h 677"/>
              <a:gd name="T12" fmla="*/ 452 w 826"/>
              <a:gd name="T13" fmla="*/ 578 h 677"/>
              <a:gd name="T14" fmla="*/ 395 w 826"/>
              <a:gd name="T15" fmla="*/ 565 h 677"/>
              <a:gd name="T16" fmla="*/ 412 w 826"/>
              <a:gd name="T17" fmla="*/ 589 h 677"/>
              <a:gd name="T18" fmla="*/ 350 w 826"/>
              <a:gd name="T19" fmla="*/ 601 h 677"/>
              <a:gd name="T20" fmla="*/ 341 w 826"/>
              <a:gd name="T21" fmla="*/ 572 h 677"/>
              <a:gd name="T22" fmla="*/ 287 w 826"/>
              <a:gd name="T23" fmla="*/ 566 h 677"/>
              <a:gd name="T24" fmla="*/ 297 w 826"/>
              <a:gd name="T25" fmla="*/ 595 h 677"/>
              <a:gd name="T26" fmla="*/ 233 w 826"/>
              <a:gd name="T27" fmla="*/ 599 h 677"/>
              <a:gd name="T28" fmla="*/ 233 w 826"/>
              <a:gd name="T29" fmla="*/ 568 h 677"/>
              <a:gd name="T30" fmla="*/ 180 w 826"/>
              <a:gd name="T31" fmla="*/ 568 h 677"/>
              <a:gd name="T32" fmla="*/ 180 w 826"/>
              <a:gd name="T33" fmla="*/ 599 h 677"/>
              <a:gd name="T34" fmla="*/ 116 w 826"/>
              <a:gd name="T35" fmla="*/ 595 h 677"/>
              <a:gd name="T36" fmla="*/ 125 w 826"/>
              <a:gd name="T37" fmla="*/ 566 h 677"/>
              <a:gd name="T38" fmla="*/ 675 w 826"/>
              <a:gd name="T39" fmla="*/ 409 h 677"/>
              <a:gd name="T40" fmla="*/ 658 w 826"/>
              <a:gd name="T41" fmla="*/ 432 h 677"/>
              <a:gd name="T42" fmla="*/ 639 w 826"/>
              <a:gd name="T43" fmla="*/ 409 h 677"/>
              <a:gd name="T44" fmla="*/ 624 w 826"/>
              <a:gd name="T45" fmla="*/ 342 h 677"/>
              <a:gd name="T46" fmla="*/ 612 w 826"/>
              <a:gd name="T47" fmla="*/ 478 h 677"/>
              <a:gd name="T48" fmla="*/ 786 w 826"/>
              <a:gd name="T49" fmla="*/ 466 h 677"/>
              <a:gd name="T50" fmla="*/ 752 w 826"/>
              <a:gd name="T51" fmla="*/ 339 h 677"/>
              <a:gd name="T52" fmla="*/ 635 w 826"/>
              <a:gd name="T53" fmla="*/ 233 h 677"/>
              <a:gd name="T54" fmla="*/ 626 w 826"/>
              <a:gd name="T55" fmla="*/ 262 h 677"/>
              <a:gd name="T56" fmla="*/ 565 w 826"/>
              <a:gd name="T57" fmla="*/ 250 h 677"/>
              <a:gd name="T58" fmla="*/ 582 w 826"/>
              <a:gd name="T59" fmla="*/ 225 h 677"/>
              <a:gd name="T60" fmla="*/ 524 w 826"/>
              <a:gd name="T61" fmla="*/ 239 h 677"/>
              <a:gd name="T62" fmla="*/ 507 w 826"/>
              <a:gd name="T63" fmla="*/ 263 h 677"/>
              <a:gd name="T64" fmla="*/ 451 w 826"/>
              <a:gd name="T65" fmla="*/ 245 h 677"/>
              <a:gd name="T66" fmla="*/ 357 w 826"/>
              <a:gd name="T67" fmla="*/ 225 h 677"/>
              <a:gd name="T68" fmla="*/ 413 w 826"/>
              <a:gd name="T69" fmla="*/ 245 h 677"/>
              <a:gd name="T70" fmla="*/ 357 w 826"/>
              <a:gd name="T71" fmla="*/ 263 h 677"/>
              <a:gd name="T72" fmla="*/ 338 w 826"/>
              <a:gd name="T73" fmla="*/ 239 h 677"/>
              <a:gd name="T74" fmla="*/ 282 w 826"/>
              <a:gd name="T75" fmla="*/ 225 h 677"/>
              <a:gd name="T76" fmla="*/ 299 w 826"/>
              <a:gd name="T77" fmla="*/ 250 h 677"/>
              <a:gd name="T78" fmla="*/ 238 w 826"/>
              <a:gd name="T79" fmla="*/ 262 h 677"/>
              <a:gd name="T80" fmla="*/ 229 w 826"/>
              <a:gd name="T81" fmla="*/ 233 h 677"/>
              <a:gd name="T82" fmla="*/ 175 w 826"/>
              <a:gd name="T83" fmla="*/ 227 h 677"/>
              <a:gd name="T84" fmla="*/ 184 w 826"/>
              <a:gd name="T85" fmla="*/ 256 h 677"/>
              <a:gd name="T86" fmla="*/ 120 w 826"/>
              <a:gd name="T87" fmla="*/ 259 h 677"/>
              <a:gd name="T88" fmla="*/ 120 w 826"/>
              <a:gd name="T89" fmla="*/ 229 h 677"/>
              <a:gd name="T90" fmla="*/ 40 w 826"/>
              <a:gd name="T91" fmla="*/ 211 h 677"/>
              <a:gd name="T92" fmla="*/ 76 w 826"/>
              <a:gd name="T93" fmla="*/ 639 h 677"/>
              <a:gd name="T94" fmla="*/ 714 w 826"/>
              <a:gd name="T95" fmla="*/ 527 h 677"/>
              <a:gd name="T96" fmla="*/ 564 w 826"/>
              <a:gd name="T97" fmla="*/ 452 h 677"/>
              <a:gd name="T98" fmla="*/ 638 w 826"/>
              <a:gd name="T99" fmla="*/ 301 h 677"/>
              <a:gd name="T100" fmla="*/ 676 w 826"/>
              <a:gd name="T101" fmla="*/ 189 h 677"/>
              <a:gd name="T102" fmla="*/ 714 w 826"/>
              <a:gd name="T103" fmla="*/ 151 h 677"/>
              <a:gd name="T104" fmla="*/ 60 w 826"/>
              <a:gd name="T105" fmla="*/ 117 h 677"/>
              <a:gd name="T106" fmla="*/ 65 w 826"/>
              <a:gd name="T107" fmla="*/ 152 h 677"/>
              <a:gd name="T108" fmla="*/ 132 w 826"/>
              <a:gd name="T109" fmla="*/ 46 h 677"/>
              <a:gd name="T110" fmla="*/ 675 w 826"/>
              <a:gd name="T111" fmla="*/ 39 h 677"/>
              <a:gd name="T112" fmla="*/ 752 w 826"/>
              <a:gd name="T113" fmla="*/ 151 h 677"/>
              <a:gd name="T114" fmla="*/ 826 w 826"/>
              <a:gd name="T115" fmla="*/ 376 h 677"/>
              <a:gd name="T116" fmla="*/ 752 w 826"/>
              <a:gd name="T117" fmla="*/ 527 h 677"/>
              <a:gd name="T118" fmla="*/ 676 w 826"/>
              <a:gd name="T119" fmla="*/ 677 h 677"/>
              <a:gd name="T120" fmla="*/ 0 w 826"/>
              <a:gd name="T121" fmla="*/ 603 h 677"/>
              <a:gd name="T122" fmla="*/ 76 w 826"/>
              <a:gd name="T123" fmla="*/ 76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26" h="677">
                <a:moveTo>
                  <a:pt x="582" y="565"/>
                </a:moveTo>
                <a:lnTo>
                  <a:pt x="620" y="565"/>
                </a:lnTo>
                <a:lnTo>
                  <a:pt x="626" y="566"/>
                </a:lnTo>
                <a:lnTo>
                  <a:pt x="630" y="568"/>
                </a:lnTo>
                <a:lnTo>
                  <a:pt x="635" y="572"/>
                </a:lnTo>
                <a:lnTo>
                  <a:pt x="638" y="578"/>
                </a:lnTo>
                <a:lnTo>
                  <a:pt x="638" y="583"/>
                </a:lnTo>
                <a:lnTo>
                  <a:pt x="638" y="589"/>
                </a:lnTo>
                <a:lnTo>
                  <a:pt x="635" y="595"/>
                </a:lnTo>
                <a:lnTo>
                  <a:pt x="630" y="599"/>
                </a:lnTo>
                <a:lnTo>
                  <a:pt x="626" y="601"/>
                </a:lnTo>
                <a:lnTo>
                  <a:pt x="620" y="603"/>
                </a:lnTo>
                <a:lnTo>
                  <a:pt x="582" y="603"/>
                </a:lnTo>
                <a:lnTo>
                  <a:pt x="577" y="601"/>
                </a:lnTo>
                <a:lnTo>
                  <a:pt x="571" y="599"/>
                </a:lnTo>
                <a:lnTo>
                  <a:pt x="567" y="595"/>
                </a:lnTo>
                <a:lnTo>
                  <a:pt x="565" y="589"/>
                </a:lnTo>
                <a:lnTo>
                  <a:pt x="564" y="583"/>
                </a:lnTo>
                <a:lnTo>
                  <a:pt x="565" y="578"/>
                </a:lnTo>
                <a:lnTo>
                  <a:pt x="567" y="572"/>
                </a:lnTo>
                <a:lnTo>
                  <a:pt x="571" y="568"/>
                </a:lnTo>
                <a:lnTo>
                  <a:pt x="577" y="566"/>
                </a:lnTo>
                <a:lnTo>
                  <a:pt x="582" y="565"/>
                </a:lnTo>
                <a:close/>
                <a:moveTo>
                  <a:pt x="469" y="565"/>
                </a:moveTo>
                <a:lnTo>
                  <a:pt x="507" y="565"/>
                </a:lnTo>
                <a:lnTo>
                  <a:pt x="512" y="566"/>
                </a:lnTo>
                <a:lnTo>
                  <a:pt x="518" y="568"/>
                </a:lnTo>
                <a:lnTo>
                  <a:pt x="522" y="572"/>
                </a:lnTo>
                <a:lnTo>
                  <a:pt x="524" y="578"/>
                </a:lnTo>
                <a:lnTo>
                  <a:pt x="526" y="583"/>
                </a:lnTo>
                <a:lnTo>
                  <a:pt x="524" y="589"/>
                </a:lnTo>
                <a:lnTo>
                  <a:pt x="522" y="595"/>
                </a:lnTo>
                <a:lnTo>
                  <a:pt x="518" y="599"/>
                </a:lnTo>
                <a:lnTo>
                  <a:pt x="512" y="601"/>
                </a:lnTo>
                <a:lnTo>
                  <a:pt x="507" y="603"/>
                </a:lnTo>
                <a:lnTo>
                  <a:pt x="469" y="603"/>
                </a:lnTo>
                <a:lnTo>
                  <a:pt x="464" y="601"/>
                </a:lnTo>
                <a:lnTo>
                  <a:pt x="459" y="599"/>
                </a:lnTo>
                <a:lnTo>
                  <a:pt x="455" y="595"/>
                </a:lnTo>
                <a:lnTo>
                  <a:pt x="452" y="589"/>
                </a:lnTo>
                <a:lnTo>
                  <a:pt x="451" y="583"/>
                </a:lnTo>
                <a:lnTo>
                  <a:pt x="452" y="578"/>
                </a:lnTo>
                <a:lnTo>
                  <a:pt x="455" y="572"/>
                </a:lnTo>
                <a:lnTo>
                  <a:pt x="459" y="568"/>
                </a:lnTo>
                <a:lnTo>
                  <a:pt x="464" y="566"/>
                </a:lnTo>
                <a:lnTo>
                  <a:pt x="469" y="565"/>
                </a:lnTo>
                <a:close/>
                <a:moveTo>
                  <a:pt x="357" y="565"/>
                </a:moveTo>
                <a:lnTo>
                  <a:pt x="395" y="565"/>
                </a:lnTo>
                <a:lnTo>
                  <a:pt x="400" y="566"/>
                </a:lnTo>
                <a:lnTo>
                  <a:pt x="405" y="568"/>
                </a:lnTo>
                <a:lnTo>
                  <a:pt x="409" y="572"/>
                </a:lnTo>
                <a:lnTo>
                  <a:pt x="412" y="578"/>
                </a:lnTo>
                <a:lnTo>
                  <a:pt x="413" y="583"/>
                </a:lnTo>
                <a:lnTo>
                  <a:pt x="412" y="589"/>
                </a:lnTo>
                <a:lnTo>
                  <a:pt x="409" y="595"/>
                </a:lnTo>
                <a:lnTo>
                  <a:pt x="405" y="599"/>
                </a:lnTo>
                <a:lnTo>
                  <a:pt x="400" y="601"/>
                </a:lnTo>
                <a:lnTo>
                  <a:pt x="395" y="603"/>
                </a:lnTo>
                <a:lnTo>
                  <a:pt x="357" y="603"/>
                </a:lnTo>
                <a:lnTo>
                  <a:pt x="350" y="601"/>
                </a:lnTo>
                <a:lnTo>
                  <a:pt x="346" y="599"/>
                </a:lnTo>
                <a:lnTo>
                  <a:pt x="341" y="595"/>
                </a:lnTo>
                <a:lnTo>
                  <a:pt x="338" y="589"/>
                </a:lnTo>
                <a:lnTo>
                  <a:pt x="338" y="583"/>
                </a:lnTo>
                <a:lnTo>
                  <a:pt x="338" y="578"/>
                </a:lnTo>
                <a:lnTo>
                  <a:pt x="341" y="572"/>
                </a:lnTo>
                <a:lnTo>
                  <a:pt x="346" y="568"/>
                </a:lnTo>
                <a:lnTo>
                  <a:pt x="350" y="566"/>
                </a:lnTo>
                <a:lnTo>
                  <a:pt x="357" y="565"/>
                </a:lnTo>
                <a:close/>
                <a:moveTo>
                  <a:pt x="244" y="565"/>
                </a:moveTo>
                <a:lnTo>
                  <a:pt x="282" y="565"/>
                </a:lnTo>
                <a:lnTo>
                  <a:pt x="287" y="566"/>
                </a:lnTo>
                <a:lnTo>
                  <a:pt x="293" y="568"/>
                </a:lnTo>
                <a:lnTo>
                  <a:pt x="297" y="572"/>
                </a:lnTo>
                <a:lnTo>
                  <a:pt x="299" y="578"/>
                </a:lnTo>
                <a:lnTo>
                  <a:pt x="301" y="583"/>
                </a:lnTo>
                <a:lnTo>
                  <a:pt x="299" y="589"/>
                </a:lnTo>
                <a:lnTo>
                  <a:pt x="297" y="595"/>
                </a:lnTo>
                <a:lnTo>
                  <a:pt x="293" y="599"/>
                </a:lnTo>
                <a:lnTo>
                  <a:pt x="287" y="601"/>
                </a:lnTo>
                <a:lnTo>
                  <a:pt x="282" y="603"/>
                </a:lnTo>
                <a:lnTo>
                  <a:pt x="244" y="603"/>
                </a:lnTo>
                <a:lnTo>
                  <a:pt x="238" y="601"/>
                </a:lnTo>
                <a:lnTo>
                  <a:pt x="233" y="599"/>
                </a:lnTo>
                <a:lnTo>
                  <a:pt x="229" y="595"/>
                </a:lnTo>
                <a:lnTo>
                  <a:pt x="226" y="589"/>
                </a:lnTo>
                <a:lnTo>
                  <a:pt x="225" y="583"/>
                </a:lnTo>
                <a:lnTo>
                  <a:pt x="226" y="578"/>
                </a:lnTo>
                <a:lnTo>
                  <a:pt x="229" y="572"/>
                </a:lnTo>
                <a:lnTo>
                  <a:pt x="233" y="568"/>
                </a:lnTo>
                <a:lnTo>
                  <a:pt x="238" y="566"/>
                </a:lnTo>
                <a:lnTo>
                  <a:pt x="244" y="565"/>
                </a:lnTo>
                <a:close/>
                <a:moveTo>
                  <a:pt x="132" y="565"/>
                </a:moveTo>
                <a:lnTo>
                  <a:pt x="168" y="565"/>
                </a:lnTo>
                <a:lnTo>
                  <a:pt x="175" y="566"/>
                </a:lnTo>
                <a:lnTo>
                  <a:pt x="180" y="568"/>
                </a:lnTo>
                <a:lnTo>
                  <a:pt x="184" y="572"/>
                </a:lnTo>
                <a:lnTo>
                  <a:pt x="187" y="578"/>
                </a:lnTo>
                <a:lnTo>
                  <a:pt x="188" y="583"/>
                </a:lnTo>
                <a:lnTo>
                  <a:pt x="187" y="589"/>
                </a:lnTo>
                <a:lnTo>
                  <a:pt x="184" y="595"/>
                </a:lnTo>
                <a:lnTo>
                  <a:pt x="180" y="599"/>
                </a:lnTo>
                <a:lnTo>
                  <a:pt x="175" y="601"/>
                </a:lnTo>
                <a:lnTo>
                  <a:pt x="168" y="603"/>
                </a:lnTo>
                <a:lnTo>
                  <a:pt x="132" y="603"/>
                </a:lnTo>
                <a:lnTo>
                  <a:pt x="125" y="601"/>
                </a:lnTo>
                <a:lnTo>
                  <a:pt x="120" y="599"/>
                </a:lnTo>
                <a:lnTo>
                  <a:pt x="116" y="595"/>
                </a:lnTo>
                <a:lnTo>
                  <a:pt x="113" y="589"/>
                </a:lnTo>
                <a:lnTo>
                  <a:pt x="112" y="583"/>
                </a:lnTo>
                <a:lnTo>
                  <a:pt x="113" y="578"/>
                </a:lnTo>
                <a:lnTo>
                  <a:pt x="116" y="572"/>
                </a:lnTo>
                <a:lnTo>
                  <a:pt x="120" y="568"/>
                </a:lnTo>
                <a:lnTo>
                  <a:pt x="125" y="566"/>
                </a:lnTo>
                <a:lnTo>
                  <a:pt x="132" y="565"/>
                </a:lnTo>
                <a:close/>
                <a:moveTo>
                  <a:pt x="658" y="396"/>
                </a:moveTo>
                <a:lnTo>
                  <a:pt x="663" y="396"/>
                </a:lnTo>
                <a:lnTo>
                  <a:pt x="668" y="398"/>
                </a:lnTo>
                <a:lnTo>
                  <a:pt x="672" y="403"/>
                </a:lnTo>
                <a:lnTo>
                  <a:pt x="675" y="409"/>
                </a:lnTo>
                <a:lnTo>
                  <a:pt x="676" y="414"/>
                </a:lnTo>
                <a:lnTo>
                  <a:pt x="675" y="421"/>
                </a:lnTo>
                <a:lnTo>
                  <a:pt x="672" y="426"/>
                </a:lnTo>
                <a:lnTo>
                  <a:pt x="668" y="430"/>
                </a:lnTo>
                <a:lnTo>
                  <a:pt x="663" y="432"/>
                </a:lnTo>
                <a:lnTo>
                  <a:pt x="658" y="432"/>
                </a:lnTo>
                <a:lnTo>
                  <a:pt x="651" y="432"/>
                </a:lnTo>
                <a:lnTo>
                  <a:pt x="646" y="430"/>
                </a:lnTo>
                <a:lnTo>
                  <a:pt x="642" y="426"/>
                </a:lnTo>
                <a:lnTo>
                  <a:pt x="639" y="421"/>
                </a:lnTo>
                <a:lnTo>
                  <a:pt x="638" y="414"/>
                </a:lnTo>
                <a:lnTo>
                  <a:pt x="639" y="409"/>
                </a:lnTo>
                <a:lnTo>
                  <a:pt x="642" y="403"/>
                </a:lnTo>
                <a:lnTo>
                  <a:pt x="646" y="398"/>
                </a:lnTo>
                <a:lnTo>
                  <a:pt x="651" y="396"/>
                </a:lnTo>
                <a:lnTo>
                  <a:pt x="658" y="396"/>
                </a:lnTo>
                <a:close/>
                <a:moveTo>
                  <a:pt x="638" y="339"/>
                </a:moveTo>
                <a:lnTo>
                  <a:pt x="624" y="342"/>
                </a:lnTo>
                <a:lnTo>
                  <a:pt x="612" y="350"/>
                </a:lnTo>
                <a:lnTo>
                  <a:pt x="604" y="362"/>
                </a:lnTo>
                <a:lnTo>
                  <a:pt x="601" y="376"/>
                </a:lnTo>
                <a:lnTo>
                  <a:pt x="601" y="452"/>
                </a:lnTo>
                <a:lnTo>
                  <a:pt x="604" y="466"/>
                </a:lnTo>
                <a:lnTo>
                  <a:pt x="612" y="478"/>
                </a:lnTo>
                <a:lnTo>
                  <a:pt x="624" y="486"/>
                </a:lnTo>
                <a:lnTo>
                  <a:pt x="638" y="490"/>
                </a:lnTo>
                <a:lnTo>
                  <a:pt x="752" y="490"/>
                </a:lnTo>
                <a:lnTo>
                  <a:pt x="766" y="486"/>
                </a:lnTo>
                <a:lnTo>
                  <a:pt x="778" y="478"/>
                </a:lnTo>
                <a:lnTo>
                  <a:pt x="786" y="466"/>
                </a:lnTo>
                <a:lnTo>
                  <a:pt x="789" y="452"/>
                </a:lnTo>
                <a:lnTo>
                  <a:pt x="789" y="376"/>
                </a:lnTo>
                <a:lnTo>
                  <a:pt x="786" y="362"/>
                </a:lnTo>
                <a:lnTo>
                  <a:pt x="778" y="350"/>
                </a:lnTo>
                <a:lnTo>
                  <a:pt x="766" y="342"/>
                </a:lnTo>
                <a:lnTo>
                  <a:pt x="752" y="339"/>
                </a:lnTo>
                <a:lnTo>
                  <a:pt x="638" y="339"/>
                </a:lnTo>
                <a:close/>
                <a:moveTo>
                  <a:pt x="582" y="225"/>
                </a:moveTo>
                <a:lnTo>
                  <a:pt x="620" y="225"/>
                </a:lnTo>
                <a:lnTo>
                  <a:pt x="626" y="227"/>
                </a:lnTo>
                <a:lnTo>
                  <a:pt x="630" y="229"/>
                </a:lnTo>
                <a:lnTo>
                  <a:pt x="635" y="233"/>
                </a:lnTo>
                <a:lnTo>
                  <a:pt x="638" y="239"/>
                </a:lnTo>
                <a:lnTo>
                  <a:pt x="638" y="245"/>
                </a:lnTo>
                <a:lnTo>
                  <a:pt x="638" y="250"/>
                </a:lnTo>
                <a:lnTo>
                  <a:pt x="635" y="256"/>
                </a:lnTo>
                <a:lnTo>
                  <a:pt x="630" y="259"/>
                </a:lnTo>
                <a:lnTo>
                  <a:pt x="626" y="262"/>
                </a:lnTo>
                <a:lnTo>
                  <a:pt x="620" y="263"/>
                </a:lnTo>
                <a:lnTo>
                  <a:pt x="582" y="263"/>
                </a:lnTo>
                <a:lnTo>
                  <a:pt x="577" y="262"/>
                </a:lnTo>
                <a:lnTo>
                  <a:pt x="571" y="259"/>
                </a:lnTo>
                <a:lnTo>
                  <a:pt x="567" y="256"/>
                </a:lnTo>
                <a:lnTo>
                  <a:pt x="565" y="250"/>
                </a:lnTo>
                <a:lnTo>
                  <a:pt x="564" y="245"/>
                </a:lnTo>
                <a:lnTo>
                  <a:pt x="565" y="239"/>
                </a:lnTo>
                <a:lnTo>
                  <a:pt x="567" y="233"/>
                </a:lnTo>
                <a:lnTo>
                  <a:pt x="571" y="229"/>
                </a:lnTo>
                <a:lnTo>
                  <a:pt x="577" y="227"/>
                </a:lnTo>
                <a:lnTo>
                  <a:pt x="582" y="225"/>
                </a:lnTo>
                <a:close/>
                <a:moveTo>
                  <a:pt x="469" y="225"/>
                </a:moveTo>
                <a:lnTo>
                  <a:pt x="507" y="225"/>
                </a:lnTo>
                <a:lnTo>
                  <a:pt x="512" y="227"/>
                </a:lnTo>
                <a:lnTo>
                  <a:pt x="518" y="229"/>
                </a:lnTo>
                <a:lnTo>
                  <a:pt x="522" y="233"/>
                </a:lnTo>
                <a:lnTo>
                  <a:pt x="524" y="239"/>
                </a:lnTo>
                <a:lnTo>
                  <a:pt x="526" y="245"/>
                </a:lnTo>
                <a:lnTo>
                  <a:pt x="524" y="250"/>
                </a:lnTo>
                <a:lnTo>
                  <a:pt x="522" y="256"/>
                </a:lnTo>
                <a:lnTo>
                  <a:pt x="518" y="259"/>
                </a:lnTo>
                <a:lnTo>
                  <a:pt x="512" y="262"/>
                </a:lnTo>
                <a:lnTo>
                  <a:pt x="507" y="263"/>
                </a:lnTo>
                <a:lnTo>
                  <a:pt x="469" y="263"/>
                </a:lnTo>
                <a:lnTo>
                  <a:pt x="464" y="262"/>
                </a:lnTo>
                <a:lnTo>
                  <a:pt x="459" y="259"/>
                </a:lnTo>
                <a:lnTo>
                  <a:pt x="455" y="256"/>
                </a:lnTo>
                <a:lnTo>
                  <a:pt x="452" y="250"/>
                </a:lnTo>
                <a:lnTo>
                  <a:pt x="451" y="245"/>
                </a:lnTo>
                <a:lnTo>
                  <a:pt x="452" y="239"/>
                </a:lnTo>
                <a:lnTo>
                  <a:pt x="455" y="233"/>
                </a:lnTo>
                <a:lnTo>
                  <a:pt x="459" y="229"/>
                </a:lnTo>
                <a:lnTo>
                  <a:pt x="464" y="227"/>
                </a:lnTo>
                <a:lnTo>
                  <a:pt x="469" y="225"/>
                </a:lnTo>
                <a:close/>
                <a:moveTo>
                  <a:pt x="357" y="225"/>
                </a:moveTo>
                <a:lnTo>
                  <a:pt x="395" y="225"/>
                </a:lnTo>
                <a:lnTo>
                  <a:pt x="400" y="227"/>
                </a:lnTo>
                <a:lnTo>
                  <a:pt x="405" y="229"/>
                </a:lnTo>
                <a:lnTo>
                  <a:pt x="409" y="233"/>
                </a:lnTo>
                <a:lnTo>
                  <a:pt x="412" y="239"/>
                </a:lnTo>
                <a:lnTo>
                  <a:pt x="413" y="245"/>
                </a:lnTo>
                <a:lnTo>
                  <a:pt x="412" y="250"/>
                </a:lnTo>
                <a:lnTo>
                  <a:pt x="409" y="256"/>
                </a:lnTo>
                <a:lnTo>
                  <a:pt x="405" y="259"/>
                </a:lnTo>
                <a:lnTo>
                  <a:pt x="400" y="262"/>
                </a:lnTo>
                <a:lnTo>
                  <a:pt x="395" y="263"/>
                </a:lnTo>
                <a:lnTo>
                  <a:pt x="357" y="263"/>
                </a:lnTo>
                <a:lnTo>
                  <a:pt x="350" y="262"/>
                </a:lnTo>
                <a:lnTo>
                  <a:pt x="346" y="259"/>
                </a:lnTo>
                <a:lnTo>
                  <a:pt x="341" y="256"/>
                </a:lnTo>
                <a:lnTo>
                  <a:pt x="338" y="250"/>
                </a:lnTo>
                <a:lnTo>
                  <a:pt x="338" y="245"/>
                </a:lnTo>
                <a:lnTo>
                  <a:pt x="338" y="239"/>
                </a:lnTo>
                <a:lnTo>
                  <a:pt x="341" y="233"/>
                </a:lnTo>
                <a:lnTo>
                  <a:pt x="346" y="229"/>
                </a:lnTo>
                <a:lnTo>
                  <a:pt x="350" y="227"/>
                </a:lnTo>
                <a:lnTo>
                  <a:pt x="357" y="225"/>
                </a:lnTo>
                <a:close/>
                <a:moveTo>
                  <a:pt x="244" y="225"/>
                </a:moveTo>
                <a:lnTo>
                  <a:pt x="282" y="225"/>
                </a:lnTo>
                <a:lnTo>
                  <a:pt x="287" y="227"/>
                </a:lnTo>
                <a:lnTo>
                  <a:pt x="293" y="229"/>
                </a:lnTo>
                <a:lnTo>
                  <a:pt x="297" y="233"/>
                </a:lnTo>
                <a:lnTo>
                  <a:pt x="299" y="239"/>
                </a:lnTo>
                <a:lnTo>
                  <a:pt x="301" y="245"/>
                </a:lnTo>
                <a:lnTo>
                  <a:pt x="299" y="250"/>
                </a:lnTo>
                <a:lnTo>
                  <a:pt x="297" y="256"/>
                </a:lnTo>
                <a:lnTo>
                  <a:pt x="293" y="259"/>
                </a:lnTo>
                <a:lnTo>
                  <a:pt x="287" y="262"/>
                </a:lnTo>
                <a:lnTo>
                  <a:pt x="282" y="263"/>
                </a:lnTo>
                <a:lnTo>
                  <a:pt x="244" y="263"/>
                </a:lnTo>
                <a:lnTo>
                  <a:pt x="238" y="262"/>
                </a:lnTo>
                <a:lnTo>
                  <a:pt x="233" y="259"/>
                </a:lnTo>
                <a:lnTo>
                  <a:pt x="229" y="256"/>
                </a:lnTo>
                <a:lnTo>
                  <a:pt x="226" y="250"/>
                </a:lnTo>
                <a:lnTo>
                  <a:pt x="225" y="245"/>
                </a:lnTo>
                <a:lnTo>
                  <a:pt x="226" y="239"/>
                </a:lnTo>
                <a:lnTo>
                  <a:pt x="229" y="233"/>
                </a:lnTo>
                <a:lnTo>
                  <a:pt x="233" y="229"/>
                </a:lnTo>
                <a:lnTo>
                  <a:pt x="238" y="227"/>
                </a:lnTo>
                <a:lnTo>
                  <a:pt x="244" y="225"/>
                </a:lnTo>
                <a:close/>
                <a:moveTo>
                  <a:pt x="132" y="225"/>
                </a:moveTo>
                <a:lnTo>
                  <a:pt x="168" y="225"/>
                </a:lnTo>
                <a:lnTo>
                  <a:pt x="175" y="227"/>
                </a:lnTo>
                <a:lnTo>
                  <a:pt x="180" y="229"/>
                </a:lnTo>
                <a:lnTo>
                  <a:pt x="184" y="233"/>
                </a:lnTo>
                <a:lnTo>
                  <a:pt x="187" y="239"/>
                </a:lnTo>
                <a:lnTo>
                  <a:pt x="188" y="245"/>
                </a:lnTo>
                <a:lnTo>
                  <a:pt x="187" y="250"/>
                </a:lnTo>
                <a:lnTo>
                  <a:pt x="184" y="256"/>
                </a:lnTo>
                <a:lnTo>
                  <a:pt x="180" y="259"/>
                </a:lnTo>
                <a:lnTo>
                  <a:pt x="175" y="262"/>
                </a:lnTo>
                <a:lnTo>
                  <a:pt x="168" y="263"/>
                </a:lnTo>
                <a:lnTo>
                  <a:pt x="132" y="263"/>
                </a:lnTo>
                <a:lnTo>
                  <a:pt x="125" y="262"/>
                </a:lnTo>
                <a:lnTo>
                  <a:pt x="120" y="259"/>
                </a:lnTo>
                <a:lnTo>
                  <a:pt x="116" y="256"/>
                </a:lnTo>
                <a:lnTo>
                  <a:pt x="113" y="250"/>
                </a:lnTo>
                <a:lnTo>
                  <a:pt x="112" y="245"/>
                </a:lnTo>
                <a:lnTo>
                  <a:pt x="113" y="239"/>
                </a:lnTo>
                <a:lnTo>
                  <a:pt x="116" y="233"/>
                </a:lnTo>
                <a:lnTo>
                  <a:pt x="120" y="229"/>
                </a:lnTo>
                <a:lnTo>
                  <a:pt x="125" y="227"/>
                </a:lnTo>
                <a:lnTo>
                  <a:pt x="132" y="225"/>
                </a:lnTo>
                <a:close/>
                <a:moveTo>
                  <a:pt x="76" y="189"/>
                </a:moveTo>
                <a:lnTo>
                  <a:pt x="60" y="191"/>
                </a:lnTo>
                <a:lnTo>
                  <a:pt x="48" y="199"/>
                </a:lnTo>
                <a:lnTo>
                  <a:pt x="40" y="211"/>
                </a:lnTo>
                <a:lnTo>
                  <a:pt x="38" y="225"/>
                </a:lnTo>
                <a:lnTo>
                  <a:pt x="38" y="603"/>
                </a:lnTo>
                <a:lnTo>
                  <a:pt x="40" y="617"/>
                </a:lnTo>
                <a:lnTo>
                  <a:pt x="48" y="629"/>
                </a:lnTo>
                <a:lnTo>
                  <a:pt x="60" y="637"/>
                </a:lnTo>
                <a:lnTo>
                  <a:pt x="76" y="639"/>
                </a:lnTo>
                <a:lnTo>
                  <a:pt x="676" y="639"/>
                </a:lnTo>
                <a:lnTo>
                  <a:pt x="690" y="637"/>
                </a:lnTo>
                <a:lnTo>
                  <a:pt x="702" y="629"/>
                </a:lnTo>
                <a:lnTo>
                  <a:pt x="711" y="617"/>
                </a:lnTo>
                <a:lnTo>
                  <a:pt x="714" y="603"/>
                </a:lnTo>
                <a:lnTo>
                  <a:pt x="714" y="527"/>
                </a:lnTo>
                <a:lnTo>
                  <a:pt x="638" y="527"/>
                </a:lnTo>
                <a:lnTo>
                  <a:pt x="615" y="523"/>
                </a:lnTo>
                <a:lnTo>
                  <a:pt x="594" y="512"/>
                </a:lnTo>
                <a:lnTo>
                  <a:pt x="578" y="496"/>
                </a:lnTo>
                <a:lnTo>
                  <a:pt x="567" y="476"/>
                </a:lnTo>
                <a:lnTo>
                  <a:pt x="564" y="452"/>
                </a:lnTo>
                <a:lnTo>
                  <a:pt x="564" y="376"/>
                </a:lnTo>
                <a:lnTo>
                  <a:pt x="567" y="352"/>
                </a:lnTo>
                <a:lnTo>
                  <a:pt x="578" y="331"/>
                </a:lnTo>
                <a:lnTo>
                  <a:pt x="594" y="316"/>
                </a:lnTo>
                <a:lnTo>
                  <a:pt x="615" y="305"/>
                </a:lnTo>
                <a:lnTo>
                  <a:pt x="638" y="301"/>
                </a:lnTo>
                <a:lnTo>
                  <a:pt x="714" y="301"/>
                </a:lnTo>
                <a:lnTo>
                  <a:pt x="714" y="225"/>
                </a:lnTo>
                <a:lnTo>
                  <a:pt x="711" y="211"/>
                </a:lnTo>
                <a:lnTo>
                  <a:pt x="702" y="199"/>
                </a:lnTo>
                <a:lnTo>
                  <a:pt x="690" y="191"/>
                </a:lnTo>
                <a:lnTo>
                  <a:pt x="676" y="189"/>
                </a:lnTo>
                <a:lnTo>
                  <a:pt x="76" y="189"/>
                </a:lnTo>
                <a:close/>
                <a:moveTo>
                  <a:pt x="684" y="114"/>
                </a:moveTo>
                <a:lnTo>
                  <a:pt x="688" y="152"/>
                </a:lnTo>
                <a:lnTo>
                  <a:pt x="702" y="156"/>
                </a:lnTo>
                <a:lnTo>
                  <a:pt x="714" y="161"/>
                </a:lnTo>
                <a:lnTo>
                  <a:pt x="714" y="151"/>
                </a:lnTo>
                <a:lnTo>
                  <a:pt x="711" y="138"/>
                </a:lnTo>
                <a:lnTo>
                  <a:pt x="705" y="127"/>
                </a:lnTo>
                <a:lnTo>
                  <a:pt x="696" y="119"/>
                </a:lnTo>
                <a:lnTo>
                  <a:pt x="684" y="114"/>
                </a:lnTo>
                <a:close/>
                <a:moveTo>
                  <a:pt x="76" y="113"/>
                </a:moveTo>
                <a:lnTo>
                  <a:pt x="60" y="117"/>
                </a:lnTo>
                <a:lnTo>
                  <a:pt x="48" y="125"/>
                </a:lnTo>
                <a:lnTo>
                  <a:pt x="40" y="136"/>
                </a:lnTo>
                <a:lnTo>
                  <a:pt x="38" y="151"/>
                </a:lnTo>
                <a:lnTo>
                  <a:pt x="38" y="161"/>
                </a:lnTo>
                <a:lnTo>
                  <a:pt x="51" y="155"/>
                </a:lnTo>
                <a:lnTo>
                  <a:pt x="65" y="152"/>
                </a:lnTo>
                <a:lnTo>
                  <a:pt x="76" y="113"/>
                </a:lnTo>
                <a:close/>
                <a:moveTo>
                  <a:pt x="642" y="81"/>
                </a:moveTo>
                <a:lnTo>
                  <a:pt x="481" y="101"/>
                </a:lnTo>
                <a:lnTo>
                  <a:pt x="650" y="146"/>
                </a:lnTo>
                <a:lnTo>
                  <a:pt x="642" y="81"/>
                </a:lnTo>
                <a:close/>
                <a:moveTo>
                  <a:pt x="132" y="46"/>
                </a:moveTo>
                <a:lnTo>
                  <a:pt x="104" y="151"/>
                </a:lnTo>
                <a:lnTo>
                  <a:pt x="523" y="151"/>
                </a:lnTo>
                <a:lnTo>
                  <a:pt x="132" y="46"/>
                </a:lnTo>
                <a:close/>
                <a:moveTo>
                  <a:pt x="106" y="0"/>
                </a:moveTo>
                <a:lnTo>
                  <a:pt x="383" y="75"/>
                </a:lnTo>
                <a:lnTo>
                  <a:pt x="675" y="39"/>
                </a:lnTo>
                <a:lnTo>
                  <a:pt x="679" y="76"/>
                </a:lnTo>
                <a:lnTo>
                  <a:pt x="702" y="80"/>
                </a:lnTo>
                <a:lnTo>
                  <a:pt x="722" y="92"/>
                </a:lnTo>
                <a:lnTo>
                  <a:pt x="738" y="108"/>
                </a:lnTo>
                <a:lnTo>
                  <a:pt x="748" y="127"/>
                </a:lnTo>
                <a:lnTo>
                  <a:pt x="752" y="151"/>
                </a:lnTo>
                <a:lnTo>
                  <a:pt x="752" y="301"/>
                </a:lnTo>
                <a:lnTo>
                  <a:pt x="775" y="305"/>
                </a:lnTo>
                <a:lnTo>
                  <a:pt x="795" y="316"/>
                </a:lnTo>
                <a:lnTo>
                  <a:pt x="812" y="331"/>
                </a:lnTo>
                <a:lnTo>
                  <a:pt x="823" y="352"/>
                </a:lnTo>
                <a:lnTo>
                  <a:pt x="826" y="376"/>
                </a:lnTo>
                <a:lnTo>
                  <a:pt x="826" y="452"/>
                </a:lnTo>
                <a:lnTo>
                  <a:pt x="823" y="476"/>
                </a:lnTo>
                <a:lnTo>
                  <a:pt x="812" y="496"/>
                </a:lnTo>
                <a:lnTo>
                  <a:pt x="795" y="512"/>
                </a:lnTo>
                <a:lnTo>
                  <a:pt x="775" y="523"/>
                </a:lnTo>
                <a:lnTo>
                  <a:pt x="752" y="527"/>
                </a:lnTo>
                <a:lnTo>
                  <a:pt x="752" y="603"/>
                </a:lnTo>
                <a:lnTo>
                  <a:pt x="748" y="626"/>
                </a:lnTo>
                <a:lnTo>
                  <a:pt x="736" y="647"/>
                </a:lnTo>
                <a:lnTo>
                  <a:pt x="721" y="663"/>
                </a:lnTo>
                <a:lnTo>
                  <a:pt x="700" y="673"/>
                </a:lnTo>
                <a:lnTo>
                  <a:pt x="676" y="677"/>
                </a:lnTo>
                <a:lnTo>
                  <a:pt x="76" y="677"/>
                </a:lnTo>
                <a:lnTo>
                  <a:pt x="51" y="673"/>
                </a:lnTo>
                <a:lnTo>
                  <a:pt x="31" y="663"/>
                </a:lnTo>
                <a:lnTo>
                  <a:pt x="14" y="647"/>
                </a:lnTo>
                <a:lnTo>
                  <a:pt x="4" y="626"/>
                </a:lnTo>
                <a:lnTo>
                  <a:pt x="0" y="603"/>
                </a:lnTo>
                <a:lnTo>
                  <a:pt x="0" y="151"/>
                </a:lnTo>
                <a:lnTo>
                  <a:pt x="4" y="127"/>
                </a:lnTo>
                <a:lnTo>
                  <a:pt x="14" y="106"/>
                </a:lnTo>
                <a:lnTo>
                  <a:pt x="31" y="91"/>
                </a:lnTo>
                <a:lnTo>
                  <a:pt x="51" y="80"/>
                </a:lnTo>
                <a:lnTo>
                  <a:pt x="76" y="76"/>
                </a:lnTo>
                <a:lnTo>
                  <a:pt x="85" y="76"/>
                </a:lnTo>
                <a:lnTo>
                  <a:pt x="10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0" name="Freeform 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453602" y="2181719"/>
            <a:ext cx="325020" cy="446496"/>
          </a:xfrm>
          <a:custGeom>
            <a:avLst/>
            <a:gdLst>
              <a:gd name="T0" fmla="*/ 451 w 602"/>
              <a:gd name="T1" fmla="*/ 639 h 827"/>
              <a:gd name="T2" fmla="*/ 76 w 602"/>
              <a:gd name="T3" fmla="*/ 526 h 827"/>
              <a:gd name="T4" fmla="*/ 76 w 602"/>
              <a:gd name="T5" fmla="*/ 564 h 827"/>
              <a:gd name="T6" fmla="*/ 526 w 602"/>
              <a:gd name="T7" fmla="*/ 450 h 827"/>
              <a:gd name="T8" fmla="*/ 76 w 602"/>
              <a:gd name="T9" fmla="*/ 450 h 827"/>
              <a:gd name="T10" fmla="*/ 377 w 602"/>
              <a:gd name="T11" fmla="*/ 413 h 827"/>
              <a:gd name="T12" fmla="*/ 489 w 602"/>
              <a:gd name="T13" fmla="*/ 74 h 827"/>
              <a:gd name="T14" fmla="*/ 489 w 602"/>
              <a:gd name="T15" fmla="*/ 299 h 827"/>
              <a:gd name="T16" fmla="*/ 451 w 602"/>
              <a:gd name="T17" fmla="*/ 74 h 827"/>
              <a:gd name="T18" fmla="*/ 413 w 602"/>
              <a:gd name="T19" fmla="*/ 74 h 827"/>
              <a:gd name="T20" fmla="*/ 377 w 602"/>
              <a:gd name="T21" fmla="*/ 299 h 827"/>
              <a:gd name="T22" fmla="*/ 263 w 602"/>
              <a:gd name="T23" fmla="*/ 74 h 827"/>
              <a:gd name="T24" fmla="*/ 263 w 602"/>
              <a:gd name="T25" fmla="*/ 299 h 827"/>
              <a:gd name="T26" fmla="*/ 226 w 602"/>
              <a:gd name="T27" fmla="*/ 74 h 827"/>
              <a:gd name="T28" fmla="*/ 150 w 602"/>
              <a:gd name="T29" fmla="*/ 74 h 827"/>
              <a:gd name="T30" fmla="*/ 114 w 602"/>
              <a:gd name="T31" fmla="*/ 299 h 827"/>
              <a:gd name="T32" fmla="*/ 38 w 602"/>
              <a:gd name="T33" fmla="*/ 36 h 827"/>
              <a:gd name="T34" fmla="*/ 85 w 602"/>
              <a:gd name="T35" fmla="*/ 716 h 827"/>
              <a:gd name="T36" fmla="*/ 99 w 602"/>
              <a:gd name="T37" fmla="*/ 715 h 827"/>
              <a:gd name="T38" fmla="*/ 170 w 602"/>
              <a:gd name="T39" fmla="*/ 781 h 827"/>
              <a:gd name="T40" fmla="*/ 239 w 602"/>
              <a:gd name="T41" fmla="*/ 715 h 827"/>
              <a:gd name="T42" fmla="*/ 252 w 602"/>
              <a:gd name="T43" fmla="*/ 716 h 827"/>
              <a:gd name="T44" fmla="*/ 260 w 602"/>
              <a:gd name="T45" fmla="*/ 721 h 827"/>
              <a:gd name="T46" fmla="*/ 343 w 602"/>
              <a:gd name="T47" fmla="*/ 721 h 827"/>
              <a:gd name="T48" fmla="*/ 353 w 602"/>
              <a:gd name="T49" fmla="*/ 715 h 827"/>
              <a:gd name="T50" fmla="*/ 366 w 602"/>
              <a:gd name="T51" fmla="*/ 716 h 827"/>
              <a:gd name="T52" fmla="*/ 495 w 602"/>
              <a:gd name="T53" fmla="*/ 720 h 827"/>
              <a:gd name="T54" fmla="*/ 508 w 602"/>
              <a:gd name="T55" fmla="*/ 713 h 827"/>
              <a:gd name="T56" fmla="*/ 521 w 602"/>
              <a:gd name="T57" fmla="*/ 720 h 827"/>
              <a:gd name="T58" fmla="*/ 38 w 602"/>
              <a:gd name="T59" fmla="*/ 36 h 827"/>
              <a:gd name="T60" fmla="*/ 589 w 602"/>
              <a:gd name="T61" fmla="*/ 1 h 827"/>
              <a:gd name="T62" fmla="*/ 601 w 602"/>
              <a:gd name="T63" fmla="*/ 13 h 827"/>
              <a:gd name="T64" fmla="*/ 601 w 602"/>
              <a:gd name="T65" fmla="*/ 814 h 827"/>
              <a:gd name="T66" fmla="*/ 589 w 602"/>
              <a:gd name="T67" fmla="*/ 826 h 827"/>
              <a:gd name="T68" fmla="*/ 573 w 602"/>
              <a:gd name="T69" fmla="*/ 825 h 827"/>
              <a:gd name="T70" fmla="*/ 446 w 602"/>
              <a:gd name="T71" fmla="*/ 821 h 827"/>
              <a:gd name="T72" fmla="*/ 433 w 602"/>
              <a:gd name="T73" fmla="*/ 827 h 827"/>
              <a:gd name="T74" fmla="*/ 419 w 602"/>
              <a:gd name="T75" fmla="*/ 821 h 827"/>
              <a:gd name="T76" fmla="*/ 315 w 602"/>
              <a:gd name="T77" fmla="*/ 819 h 827"/>
              <a:gd name="T78" fmla="*/ 306 w 602"/>
              <a:gd name="T79" fmla="*/ 826 h 827"/>
              <a:gd name="T80" fmla="*/ 293 w 602"/>
              <a:gd name="T81" fmla="*/ 825 h 827"/>
              <a:gd name="T82" fmla="*/ 287 w 602"/>
              <a:gd name="T83" fmla="*/ 819 h 827"/>
              <a:gd name="T84" fmla="*/ 179 w 602"/>
              <a:gd name="T85" fmla="*/ 825 h 827"/>
              <a:gd name="T86" fmla="*/ 165 w 602"/>
              <a:gd name="T87" fmla="*/ 826 h 827"/>
              <a:gd name="T88" fmla="*/ 94 w 602"/>
              <a:gd name="T89" fmla="*/ 759 h 827"/>
              <a:gd name="T90" fmla="*/ 25 w 602"/>
              <a:gd name="T91" fmla="*/ 826 h 827"/>
              <a:gd name="T92" fmla="*/ 8 w 602"/>
              <a:gd name="T93" fmla="*/ 823 h 827"/>
              <a:gd name="T94" fmla="*/ 0 w 602"/>
              <a:gd name="T95" fmla="*/ 807 h 827"/>
              <a:gd name="T96" fmla="*/ 4 w 602"/>
              <a:gd name="T97" fmla="*/ 7 h 827"/>
              <a:gd name="T98" fmla="*/ 20 w 602"/>
              <a:gd name="T99" fmla="*/ 0 h 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02" h="827">
                <a:moveTo>
                  <a:pt x="76" y="601"/>
                </a:moveTo>
                <a:lnTo>
                  <a:pt x="451" y="601"/>
                </a:lnTo>
                <a:lnTo>
                  <a:pt x="451" y="639"/>
                </a:lnTo>
                <a:lnTo>
                  <a:pt x="76" y="639"/>
                </a:lnTo>
                <a:lnTo>
                  <a:pt x="76" y="601"/>
                </a:lnTo>
                <a:close/>
                <a:moveTo>
                  <a:pt x="76" y="526"/>
                </a:moveTo>
                <a:lnTo>
                  <a:pt x="526" y="526"/>
                </a:lnTo>
                <a:lnTo>
                  <a:pt x="526" y="564"/>
                </a:lnTo>
                <a:lnTo>
                  <a:pt x="76" y="564"/>
                </a:lnTo>
                <a:lnTo>
                  <a:pt x="76" y="526"/>
                </a:lnTo>
                <a:close/>
                <a:moveTo>
                  <a:pt x="76" y="450"/>
                </a:moveTo>
                <a:lnTo>
                  <a:pt x="526" y="450"/>
                </a:lnTo>
                <a:lnTo>
                  <a:pt x="526" y="488"/>
                </a:lnTo>
                <a:lnTo>
                  <a:pt x="76" y="488"/>
                </a:lnTo>
                <a:lnTo>
                  <a:pt x="76" y="450"/>
                </a:lnTo>
                <a:close/>
                <a:moveTo>
                  <a:pt x="76" y="375"/>
                </a:moveTo>
                <a:lnTo>
                  <a:pt x="377" y="375"/>
                </a:lnTo>
                <a:lnTo>
                  <a:pt x="377" y="413"/>
                </a:lnTo>
                <a:lnTo>
                  <a:pt x="76" y="413"/>
                </a:lnTo>
                <a:lnTo>
                  <a:pt x="76" y="375"/>
                </a:lnTo>
                <a:close/>
                <a:moveTo>
                  <a:pt x="489" y="74"/>
                </a:moveTo>
                <a:lnTo>
                  <a:pt x="526" y="74"/>
                </a:lnTo>
                <a:lnTo>
                  <a:pt x="526" y="299"/>
                </a:lnTo>
                <a:lnTo>
                  <a:pt x="489" y="299"/>
                </a:lnTo>
                <a:lnTo>
                  <a:pt x="489" y="74"/>
                </a:lnTo>
                <a:close/>
                <a:moveTo>
                  <a:pt x="413" y="74"/>
                </a:moveTo>
                <a:lnTo>
                  <a:pt x="451" y="74"/>
                </a:lnTo>
                <a:lnTo>
                  <a:pt x="451" y="299"/>
                </a:lnTo>
                <a:lnTo>
                  <a:pt x="413" y="299"/>
                </a:lnTo>
                <a:lnTo>
                  <a:pt x="413" y="74"/>
                </a:lnTo>
                <a:close/>
                <a:moveTo>
                  <a:pt x="339" y="74"/>
                </a:moveTo>
                <a:lnTo>
                  <a:pt x="377" y="74"/>
                </a:lnTo>
                <a:lnTo>
                  <a:pt x="377" y="299"/>
                </a:lnTo>
                <a:lnTo>
                  <a:pt x="339" y="299"/>
                </a:lnTo>
                <a:lnTo>
                  <a:pt x="339" y="74"/>
                </a:lnTo>
                <a:close/>
                <a:moveTo>
                  <a:pt x="263" y="74"/>
                </a:moveTo>
                <a:lnTo>
                  <a:pt x="301" y="74"/>
                </a:lnTo>
                <a:lnTo>
                  <a:pt x="301" y="299"/>
                </a:lnTo>
                <a:lnTo>
                  <a:pt x="263" y="299"/>
                </a:lnTo>
                <a:lnTo>
                  <a:pt x="263" y="74"/>
                </a:lnTo>
                <a:close/>
                <a:moveTo>
                  <a:pt x="150" y="74"/>
                </a:moveTo>
                <a:lnTo>
                  <a:pt x="226" y="74"/>
                </a:lnTo>
                <a:lnTo>
                  <a:pt x="226" y="299"/>
                </a:lnTo>
                <a:lnTo>
                  <a:pt x="150" y="299"/>
                </a:lnTo>
                <a:lnTo>
                  <a:pt x="150" y="74"/>
                </a:lnTo>
                <a:close/>
                <a:moveTo>
                  <a:pt x="76" y="74"/>
                </a:moveTo>
                <a:lnTo>
                  <a:pt x="114" y="74"/>
                </a:lnTo>
                <a:lnTo>
                  <a:pt x="114" y="299"/>
                </a:lnTo>
                <a:lnTo>
                  <a:pt x="76" y="299"/>
                </a:lnTo>
                <a:lnTo>
                  <a:pt x="76" y="74"/>
                </a:lnTo>
                <a:close/>
                <a:moveTo>
                  <a:pt x="38" y="36"/>
                </a:moveTo>
                <a:lnTo>
                  <a:pt x="38" y="763"/>
                </a:lnTo>
                <a:lnTo>
                  <a:pt x="81" y="720"/>
                </a:lnTo>
                <a:lnTo>
                  <a:pt x="85" y="716"/>
                </a:lnTo>
                <a:lnTo>
                  <a:pt x="89" y="715"/>
                </a:lnTo>
                <a:lnTo>
                  <a:pt x="94" y="713"/>
                </a:lnTo>
                <a:lnTo>
                  <a:pt x="99" y="715"/>
                </a:lnTo>
                <a:lnTo>
                  <a:pt x="103" y="716"/>
                </a:lnTo>
                <a:lnTo>
                  <a:pt x="107" y="720"/>
                </a:lnTo>
                <a:lnTo>
                  <a:pt x="170" y="781"/>
                </a:lnTo>
                <a:lnTo>
                  <a:pt x="232" y="720"/>
                </a:lnTo>
                <a:lnTo>
                  <a:pt x="235" y="716"/>
                </a:lnTo>
                <a:lnTo>
                  <a:pt x="239" y="715"/>
                </a:lnTo>
                <a:lnTo>
                  <a:pt x="245" y="713"/>
                </a:lnTo>
                <a:lnTo>
                  <a:pt x="249" y="715"/>
                </a:lnTo>
                <a:lnTo>
                  <a:pt x="252" y="716"/>
                </a:lnTo>
                <a:lnTo>
                  <a:pt x="256" y="718"/>
                </a:lnTo>
                <a:lnTo>
                  <a:pt x="259" y="721"/>
                </a:lnTo>
                <a:lnTo>
                  <a:pt x="260" y="721"/>
                </a:lnTo>
                <a:lnTo>
                  <a:pt x="301" y="776"/>
                </a:lnTo>
                <a:lnTo>
                  <a:pt x="343" y="721"/>
                </a:lnTo>
                <a:lnTo>
                  <a:pt x="343" y="721"/>
                </a:lnTo>
                <a:lnTo>
                  <a:pt x="345" y="718"/>
                </a:lnTo>
                <a:lnTo>
                  <a:pt x="349" y="716"/>
                </a:lnTo>
                <a:lnTo>
                  <a:pt x="353" y="715"/>
                </a:lnTo>
                <a:lnTo>
                  <a:pt x="357" y="713"/>
                </a:lnTo>
                <a:lnTo>
                  <a:pt x="362" y="715"/>
                </a:lnTo>
                <a:lnTo>
                  <a:pt x="366" y="716"/>
                </a:lnTo>
                <a:lnTo>
                  <a:pt x="370" y="720"/>
                </a:lnTo>
                <a:lnTo>
                  <a:pt x="433" y="781"/>
                </a:lnTo>
                <a:lnTo>
                  <a:pt x="495" y="720"/>
                </a:lnTo>
                <a:lnTo>
                  <a:pt x="498" y="716"/>
                </a:lnTo>
                <a:lnTo>
                  <a:pt x="502" y="715"/>
                </a:lnTo>
                <a:lnTo>
                  <a:pt x="508" y="713"/>
                </a:lnTo>
                <a:lnTo>
                  <a:pt x="513" y="715"/>
                </a:lnTo>
                <a:lnTo>
                  <a:pt x="517" y="716"/>
                </a:lnTo>
                <a:lnTo>
                  <a:pt x="521" y="720"/>
                </a:lnTo>
                <a:lnTo>
                  <a:pt x="564" y="763"/>
                </a:lnTo>
                <a:lnTo>
                  <a:pt x="564" y="36"/>
                </a:lnTo>
                <a:lnTo>
                  <a:pt x="38" y="36"/>
                </a:lnTo>
                <a:close/>
                <a:moveTo>
                  <a:pt x="20" y="0"/>
                </a:moveTo>
                <a:lnTo>
                  <a:pt x="583" y="0"/>
                </a:lnTo>
                <a:lnTo>
                  <a:pt x="589" y="1"/>
                </a:lnTo>
                <a:lnTo>
                  <a:pt x="594" y="3"/>
                </a:lnTo>
                <a:lnTo>
                  <a:pt x="598" y="7"/>
                </a:lnTo>
                <a:lnTo>
                  <a:pt x="601" y="13"/>
                </a:lnTo>
                <a:lnTo>
                  <a:pt x="602" y="18"/>
                </a:lnTo>
                <a:lnTo>
                  <a:pt x="602" y="807"/>
                </a:lnTo>
                <a:lnTo>
                  <a:pt x="601" y="814"/>
                </a:lnTo>
                <a:lnTo>
                  <a:pt x="598" y="819"/>
                </a:lnTo>
                <a:lnTo>
                  <a:pt x="594" y="823"/>
                </a:lnTo>
                <a:lnTo>
                  <a:pt x="589" y="826"/>
                </a:lnTo>
                <a:lnTo>
                  <a:pt x="583" y="827"/>
                </a:lnTo>
                <a:lnTo>
                  <a:pt x="578" y="826"/>
                </a:lnTo>
                <a:lnTo>
                  <a:pt x="573" y="825"/>
                </a:lnTo>
                <a:lnTo>
                  <a:pt x="569" y="821"/>
                </a:lnTo>
                <a:lnTo>
                  <a:pt x="508" y="759"/>
                </a:lnTo>
                <a:lnTo>
                  <a:pt x="446" y="821"/>
                </a:lnTo>
                <a:lnTo>
                  <a:pt x="442" y="825"/>
                </a:lnTo>
                <a:lnTo>
                  <a:pt x="437" y="826"/>
                </a:lnTo>
                <a:lnTo>
                  <a:pt x="433" y="827"/>
                </a:lnTo>
                <a:lnTo>
                  <a:pt x="428" y="826"/>
                </a:lnTo>
                <a:lnTo>
                  <a:pt x="423" y="825"/>
                </a:lnTo>
                <a:lnTo>
                  <a:pt x="419" y="821"/>
                </a:lnTo>
                <a:lnTo>
                  <a:pt x="360" y="762"/>
                </a:lnTo>
                <a:lnTo>
                  <a:pt x="317" y="819"/>
                </a:lnTo>
                <a:lnTo>
                  <a:pt x="315" y="819"/>
                </a:lnTo>
                <a:lnTo>
                  <a:pt x="313" y="822"/>
                </a:lnTo>
                <a:lnTo>
                  <a:pt x="310" y="825"/>
                </a:lnTo>
                <a:lnTo>
                  <a:pt x="306" y="826"/>
                </a:lnTo>
                <a:lnTo>
                  <a:pt x="301" y="827"/>
                </a:lnTo>
                <a:lnTo>
                  <a:pt x="297" y="826"/>
                </a:lnTo>
                <a:lnTo>
                  <a:pt x="293" y="825"/>
                </a:lnTo>
                <a:lnTo>
                  <a:pt x="289" y="822"/>
                </a:lnTo>
                <a:lnTo>
                  <a:pt x="287" y="819"/>
                </a:lnTo>
                <a:lnTo>
                  <a:pt x="287" y="819"/>
                </a:lnTo>
                <a:lnTo>
                  <a:pt x="243" y="762"/>
                </a:lnTo>
                <a:lnTo>
                  <a:pt x="183" y="821"/>
                </a:lnTo>
                <a:lnTo>
                  <a:pt x="179" y="825"/>
                </a:lnTo>
                <a:lnTo>
                  <a:pt x="174" y="826"/>
                </a:lnTo>
                <a:lnTo>
                  <a:pt x="170" y="827"/>
                </a:lnTo>
                <a:lnTo>
                  <a:pt x="165" y="826"/>
                </a:lnTo>
                <a:lnTo>
                  <a:pt x="160" y="825"/>
                </a:lnTo>
                <a:lnTo>
                  <a:pt x="156" y="821"/>
                </a:lnTo>
                <a:lnTo>
                  <a:pt x="94" y="759"/>
                </a:lnTo>
                <a:lnTo>
                  <a:pt x="33" y="821"/>
                </a:lnTo>
                <a:lnTo>
                  <a:pt x="29" y="825"/>
                </a:lnTo>
                <a:lnTo>
                  <a:pt x="25" y="826"/>
                </a:lnTo>
                <a:lnTo>
                  <a:pt x="20" y="827"/>
                </a:lnTo>
                <a:lnTo>
                  <a:pt x="13" y="826"/>
                </a:lnTo>
                <a:lnTo>
                  <a:pt x="8" y="823"/>
                </a:lnTo>
                <a:lnTo>
                  <a:pt x="4" y="819"/>
                </a:lnTo>
                <a:lnTo>
                  <a:pt x="1" y="814"/>
                </a:lnTo>
                <a:lnTo>
                  <a:pt x="0" y="807"/>
                </a:lnTo>
                <a:lnTo>
                  <a:pt x="0" y="18"/>
                </a:lnTo>
                <a:lnTo>
                  <a:pt x="1" y="13"/>
                </a:lnTo>
                <a:lnTo>
                  <a:pt x="4" y="7"/>
                </a:lnTo>
                <a:lnTo>
                  <a:pt x="8" y="3"/>
                </a:lnTo>
                <a:lnTo>
                  <a:pt x="13" y="1"/>
                </a:lnTo>
                <a:lnTo>
                  <a:pt x="2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1" name="Freeform 5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194276" y="2181719"/>
            <a:ext cx="365511" cy="446496"/>
          </a:xfrm>
          <a:custGeom>
            <a:avLst/>
            <a:gdLst>
              <a:gd name="T0" fmla="*/ 338 w 677"/>
              <a:gd name="T1" fmla="*/ 639 h 827"/>
              <a:gd name="T2" fmla="*/ 75 w 677"/>
              <a:gd name="T3" fmla="*/ 526 h 827"/>
              <a:gd name="T4" fmla="*/ 75 w 677"/>
              <a:gd name="T5" fmla="*/ 564 h 827"/>
              <a:gd name="T6" fmla="*/ 263 w 677"/>
              <a:gd name="T7" fmla="*/ 450 h 827"/>
              <a:gd name="T8" fmla="*/ 75 w 677"/>
              <a:gd name="T9" fmla="*/ 450 h 827"/>
              <a:gd name="T10" fmla="*/ 450 w 677"/>
              <a:gd name="T11" fmla="*/ 375 h 827"/>
              <a:gd name="T12" fmla="*/ 338 w 677"/>
              <a:gd name="T13" fmla="*/ 187 h 827"/>
              <a:gd name="T14" fmla="*/ 338 w 677"/>
              <a:gd name="T15" fmla="*/ 375 h 827"/>
              <a:gd name="T16" fmla="*/ 300 w 677"/>
              <a:gd name="T17" fmla="*/ 187 h 827"/>
              <a:gd name="T18" fmla="*/ 263 w 677"/>
              <a:gd name="T19" fmla="*/ 187 h 827"/>
              <a:gd name="T20" fmla="*/ 225 w 677"/>
              <a:gd name="T21" fmla="*/ 375 h 827"/>
              <a:gd name="T22" fmla="*/ 75 w 677"/>
              <a:gd name="T23" fmla="*/ 187 h 827"/>
              <a:gd name="T24" fmla="*/ 75 w 677"/>
              <a:gd name="T25" fmla="*/ 375 h 827"/>
              <a:gd name="T26" fmla="*/ 37 w 677"/>
              <a:gd name="T27" fmla="*/ 768 h 827"/>
              <a:gd name="T28" fmla="*/ 107 w 677"/>
              <a:gd name="T29" fmla="*/ 715 h 827"/>
              <a:gd name="T30" fmla="*/ 122 w 677"/>
              <a:gd name="T31" fmla="*/ 716 h 827"/>
              <a:gd name="T32" fmla="*/ 250 w 677"/>
              <a:gd name="T33" fmla="*/ 720 h 827"/>
              <a:gd name="T34" fmla="*/ 263 w 677"/>
              <a:gd name="T35" fmla="*/ 713 h 827"/>
              <a:gd name="T36" fmla="*/ 276 w 677"/>
              <a:gd name="T37" fmla="*/ 720 h 827"/>
              <a:gd name="T38" fmla="*/ 403 w 677"/>
              <a:gd name="T39" fmla="*/ 716 h 827"/>
              <a:gd name="T40" fmla="*/ 418 w 677"/>
              <a:gd name="T41" fmla="*/ 715 h 827"/>
              <a:gd name="T42" fmla="*/ 488 w 677"/>
              <a:gd name="T43" fmla="*/ 768 h 827"/>
              <a:gd name="T44" fmla="*/ 18 w 677"/>
              <a:gd name="T45" fmla="*/ 112 h 827"/>
              <a:gd name="T46" fmla="*/ 518 w 677"/>
              <a:gd name="T47" fmla="*/ 116 h 827"/>
              <a:gd name="T48" fmla="*/ 526 w 677"/>
              <a:gd name="T49" fmla="*/ 130 h 827"/>
              <a:gd name="T50" fmla="*/ 522 w 677"/>
              <a:gd name="T51" fmla="*/ 819 h 827"/>
              <a:gd name="T52" fmla="*/ 507 w 677"/>
              <a:gd name="T53" fmla="*/ 827 h 827"/>
              <a:gd name="T54" fmla="*/ 493 w 677"/>
              <a:gd name="T55" fmla="*/ 821 h 827"/>
              <a:gd name="T56" fmla="*/ 347 w 677"/>
              <a:gd name="T57" fmla="*/ 825 h 827"/>
              <a:gd name="T58" fmla="*/ 332 w 677"/>
              <a:gd name="T59" fmla="*/ 826 h 827"/>
              <a:gd name="T60" fmla="*/ 263 w 677"/>
              <a:gd name="T61" fmla="*/ 759 h 827"/>
              <a:gd name="T62" fmla="*/ 193 w 677"/>
              <a:gd name="T63" fmla="*/ 826 h 827"/>
              <a:gd name="T64" fmla="*/ 178 w 677"/>
              <a:gd name="T65" fmla="*/ 825 h 827"/>
              <a:gd name="T66" fmla="*/ 32 w 677"/>
              <a:gd name="T67" fmla="*/ 821 h 827"/>
              <a:gd name="T68" fmla="*/ 18 w 677"/>
              <a:gd name="T69" fmla="*/ 827 h 827"/>
              <a:gd name="T70" fmla="*/ 4 w 677"/>
              <a:gd name="T71" fmla="*/ 819 h 827"/>
              <a:gd name="T72" fmla="*/ 0 w 677"/>
              <a:gd name="T73" fmla="*/ 130 h 827"/>
              <a:gd name="T74" fmla="*/ 8 w 677"/>
              <a:gd name="T75" fmla="*/ 116 h 827"/>
              <a:gd name="T76" fmla="*/ 169 w 677"/>
              <a:gd name="T77" fmla="*/ 0 h 827"/>
              <a:gd name="T78" fmla="*/ 669 w 677"/>
              <a:gd name="T79" fmla="*/ 3 h 827"/>
              <a:gd name="T80" fmla="*/ 677 w 677"/>
              <a:gd name="T81" fmla="*/ 18 h 827"/>
              <a:gd name="T82" fmla="*/ 673 w 677"/>
              <a:gd name="T83" fmla="*/ 705 h 827"/>
              <a:gd name="T84" fmla="*/ 657 w 677"/>
              <a:gd name="T85" fmla="*/ 713 h 827"/>
              <a:gd name="T86" fmla="*/ 644 w 677"/>
              <a:gd name="T87" fmla="*/ 708 h 827"/>
              <a:gd name="T88" fmla="*/ 563 w 677"/>
              <a:gd name="T89" fmla="*/ 601 h 827"/>
              <a:gd name="T90" fmla="*/ 577 w 677"/>
              <a:gd name="T91" fmla="*/ 606 h 827"/>
              <a:gd name="T92" fmla="*/ 187 w 677"/>
              <a:gd name="T93" fmla="*/ 36 h 827"/>
              <a:gd name="T94" fmla="*/ 151 w 677"/>
              <a:gd name="T95" fmla="*/ 18 h 827"/>
              <a:gd name="T96" fmla="*/ 157 w 677"/>
              <a:gd name="T97" fmla="*/ 3 h 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77" h="827">
                <a:moveTo>
                  <a:pt x="75" y="601"/>
                </a:moveTo>
                <a:lnTo>
                  <a:pt x="338" y="601"/>
                </a:lnTo>
                <a:lnTo>
                  <a:pt x="338" y="639"/>
                </a:lnTo>
                <a:lnTo>
                  <a:pt x="75" y="639"/>
                </a:lnTo>
                <a:lnTo>
                  <a:pt x="75" y="601"/>
                </a:lnTo>
                <a:close/>
                <a:moveTo>
                  <a:pt x="75" y="526"/>
                </a:moveTo>
                <a:lnTo>
                  <a:pt x="450" y="526"/>
                </a:lnTo>
                <a:lnTo>
                  <a:pt x="450" y="564"/>
                </a:lnTo>
                <a:lnTo>
                  <a:pt x="75" y="564"/>
                </a:lnTo>
                <a:lnTo>
                  <a:pt x="75" y="526"/>
                </a:lnTo>
                <a:close/>
                <a:moveTo>
                  <a:pt x="75" y="450"/>
                </a:moveTo>
                <a:lnTo>
                  <a:pt x="263" y="450"/>
                </a:lnTo>
                <a:lnTo>
                  <a:pt x="263" y="488"/>
                </a:lnTo>
                <a:lnTo>
                  <a:pt x="75" y="488"/>
                </a:lnTo>
                <a:lnTo>
                  <a:pt x="75" y="450"/>
                </a:lnTo>
                <a:close/>
                <a:moveTo>
                  <a:pt x="414" y="187"/>
                </a:moveTo>
                <a:lnTo>
                  <a:pt x="450" y="187"/>
                </a:lnTo>
                <a:lnTo>
                  <a:pt x="450" y="375"/>
                </a:lnTo>
                <a:lnTo>
                  <a:pt x="414" y="375"/>
                </a:lnTo>
                <a:lnTo>
                  <a:pt x="414" y="187"/>
                </a:lnTo>
                <a:close/>
                <a:moveTo>
                  <a:pt x="338" y="187"/>
                </a:moveTo>
                <a:lnTo>
                  <a:pt x="376" y="187"/>
                </a:lnTo>
                <a:lnTo>
                  <a:pt x="376" y="375"/>
                </a:lnTo>
                <a:lnTo>
                  <a:pt x="338" y="375"/>
                </a:lnTo>
                <a:lnTo>
                  <a:pt x="338" y="187"/>
                </a:lnTo>
                <a:close/>
                <a:moveTo>
                  <a:pt x="263" y="187"/>
                </a:moveTo>
                <a:lnTo>
                  <a:pt x="300" y="187"/>
                </a:lnTo>
                <a:lnTo>
                  <a:pt x="300" y="375"/>
                </a:lnTo>
                <a:lnTo>
                  <a:pt x="263" y="375"/>
                </a:lnTo>
                <a:lnTo>
                  <a:pt x="263" y="187"/>
                </a:lnTo>
                <a:close/>
                <a:moveTo>
                  <a:pt x="151" y="187"/>
                </a:moveTo>
                <a:lnTo>
                  <a:pt x="225" y="187"/>
                </a:lnTo>
                <a:lnTo>
                  <a:pt x="225" y="375"/>
                </a:lnTo>
                <a:lnTo>
                  <a:pt x="151" y="375"/>
                </a:lnTo>
                <a:lnTo>
                  <a:pt x="151" y="187"/>
                </a:lnTo>
                <a:close/>
                <a:moveTo>
                  <a:pt x="75" y="187"/>
                </a:moveTo>
                <a:lnTo>
                  <a:pt x="113" y="187"/>
                </a:lnTo>
                <a:lnTo>
                  <a:pt x="113" y="375"/>
                </a:lnTo>
                <a:lnTo>
                  <a:pt x="75" y="375"/>
                </a:lnTo>
                <a:lnTo>
                  <a:pt x="75" y="187"/>
                </a:lnTo>
                <a:close/>
                <a:moveTo>
                  <a:pt x="37" y="150"/>
                </a:moveTo>
                <a:lnTo>
                  <a:pt x="37" y="768"/>
                </a:lnTo>
                <a:lnTo>
                  <a:pt x="100" y="720"/>
                </a:lnTo>
                <a:lnTo>
                  <a:pt x="104" y="716"/>
                </a:lnTo>
                <a:lnTo>
                  <a:pt x="107" y="715"/>
                </a:lnTo>
                <a:lnTo>
                  <a:pt x="113" y="713"/>
                </a:lnTo>
                <a:lnTo>
                  <a:pt x="118" y="715"/>
                </a:lnTo>
                <a:lnTo>
                  <a:pt x="122" y="716"/>
                </a:lnTo>
                <a:lnTo>
                  <a:pt x="126" y="720"/>
                </a:lnTo>
                <a:lnTo>
                  <a:pt x="187" y="781"/>
                </a:lnTo>
                <a:lnTo>
                  <a:pt x="250" y="720"/>
                </a:lnTo>
                <a:lnTo>
                  <a:pt x="254" y="716"/>
                </a:lnTo>
                <a:lnTo>
                  <a:pt x="258" y="715"/>
                </a:lnTo>
                <a:lnTo>
                  <a:pt x="263" y="713"/>
                </a:lnTo>
                <a:lnTo>
                  <a:pt x="268" y="715"/>
                </a:lnTo>
                <a:lnTo>
                  <a:pt x="272" y="716"/>
                </a:lnTo>
                <a:lnTo>
                  <a:pt x="276" y="720"/>
                </a:lnTo>
                <a:lnTo>
                  <a:pt x="338" y="781"/>
                </a:lnTo>
                <a:lnTo>
                  <a:pt x="399" y="720"/>
                </a:lnTo>
                <a:lnTo>
                  <a:pt x="403" y="716"/>
                </a:lnTo>
                <a:lnTo>
                  <a:pt x="408" y="715"/>
                </a:lnTo>
                <a:lnTo>
                  <a:pt x="414" y="713"/>
                </a:lnTo>
                <a:lnTo>
                  <a:pt x="418" y="715"/>
                </a:lnTo>
                <a:lnTo>
                  <a:pt x="423" y="716"/>
                </a:lnTo>
                <a:lnTo>
                  <a:pt x="427" y="720"/>
                </a:lnTo>
                <a:lnTo>
                  <a:pt x="488" y="768"/>
                </a:lnTo>
                <a:lnTo>
                  <a:pt x="488" y="150"/>
                </a:lnTo>
                <a:lnTo>
                  <a:pt x="37" y="150"/>
                </a:lnTo>
                <a:close/>
                <a:moveTo>
                  <a:pt x="18" y="112"/>
                </a:moveTo>
                <a:lnTo>
                  <a:pt x="507" y="112"/>
                </a:lnTo>
                <a:lnTo>
                  <a:pt x="513" y="113"/>
                </a:lnTo>
                <a:lnTo>
                  <a:pt x="518" y="116"/>
                </a:lnTo>
                <a:lnTo>
                  <a:pt x="522" y="120"/>
                </a:lnTo>
                <a:lnTo>
                  <a:pt x="525" y="125"/>
                </a:lnTo>
                <a:lnTo>
                  <a:pt x="526" y="130"/>
                </a:lnTo>
                <a:lnTo>
                  <a:pt x="526" y="807"/>
                </a:lnTo>
                <a:lnTo>
                  <a:pt x="525" y="814"/>
                </a:lnTo>
                <a:lnTo>
                  <a:pt x="522" y="819"/>
                </a:lnTo>
                <a:lnTo>
                  <a:pt x="518" y="823"/>
                </a:lnTo>
                <a:lnTo>
                  <a:pt x="513" y="826"/>
                </a:lnTo>
                <a:lnTo>
                  <a:pt x="507" y="827"/>
                </a:lnTo>
                <a:lnTo>
                  <a:pt x="503" y="826"/>
                </a:lnTo>
                <a:lnTo>
                  <a:pt x="497" y="825"/>
                </a:lnTo>
                <a:lnTo>
                  <a:pt x="493" y="821"/>
                </a:lnTo>
                <a:lnTo>
                  <a:pt x="415" y="758"/>
                </a:lnTo>
                <a:lnTo>
                  <a:pt x="351" y="821"/>
                </a:lnTo>
                <a:lnTo>
                  <a:pt x="347" y="825"/>
                </a:lnTo>
                <a:lnTo>
                  <a:pt x="343" y="826"/>
                </a:lnTo>
                <a:lnTo>
                  <a:pt x="338" y="827"/>
                </a:lnTo>
                <a:lnTo>
                  <a:pt x="332" y="826"/>
                </a:lnTo>
                <a:lnTo>
                  <a:pt x="329" y="825"/>
                </a:lnTo>
                <a:lnTo>
                  <a:pt x="325" y="821"/>
                </a:lnTo>
                <a:lnTo>
                  <a:pt x="263" y="759"/>
                </a:lnTo>
                <a:lnTo>
                  <a:pt x="200" y="821"/>
                </a:lnTo>
                <a:lnTo>
                  <a:pt x="198" y="825"/>
                </a:lnTo>
                <a:lnTo>
                  <a:pt x="193" y="826"/>
                </a:lnTo>
                <a:lnTo>
                  <a:pt x="187" y="827"/>
                </a:lnTo>
                <a:lnTo>
                  <a:pt x="183" y="826"/>
                </a:lnTo>
                <a:lnTo>
                  <a:pt x="178" y="825"/>
                </a:lnTo>
                <a:lnTo>
                  <a:pt x="174" y="821"/>
                </a:lnTo>
                <a:lnTo>
                  <a:pt x="111" y="758"/>
                </a:lnTo>
                <a:lnTo>
                  <a:pt x="32" y="821"/>
                </a:lnTo>
                <a:lnTo>
                  <a:pt x="28" y="825"/>
                </a:lnTo>
                <a:lnTo>
                  <a:pt x="24" y="826"/>
                </a:lnTo>
                <a:lnTo>
                  <a:pt x="18" y="827"/>
                </a:lnTo>
                <a:lnTo>
                  <a:pt x="13" y="826"/>
                </a:lnTo>
                <a:lnTo>
                  <a:pt x="8" y="823"/>
                </a:lnTo>
                <a:lnTo>
                  <a:pt x="4" y="819"/>
                </a:lnTo>
                <a:lnTo>
                  <a:pt x="0" y="814"/>
                </a:lnTo>
                <a:lnTo>
                  <a:pt x="0" y="807"/>
                </a:lnTo>
                <a:lnTo>
                  <a:pt x="0" y="130"/>
                </a:lnTo>
                <a:lnTo>
                  <a:pt x="0" y="125"/>
                </a:lnTo>
                <a:lnTo>
                  <a:pt x="4" y="120"/>
                </a:lnTo>
                <a:lnTo>
                  <a:pt x="8" y="116"/>
                </a:lnTo>
                <a:lnTo>
                  <a:pt x="13" y="113"/>
                </a:lnTo>
                <a:lnTo>
                  <a:pt x="18" y="112"/>
                </a:lnTo>
                <a:close/>
                <a:moveTo>
                  <a:pt x="169" y="0"/>
                </a:moveTo>
                <a:lnTo>
                  <a:pt x="657" y="0"/>
                </a:lnTo>
                <a:lnTo>
                  <a:pt x="664" y="1"/>
                </a:lnTo>
                <a:lnTo>
                  <a:pt x="669" y="3"/>
                </a:lnTo>
                <a:lnTo>
                  <a:pt x="673" y="7"/>
                </a:lnTo>
                <a:lnTo>
                  <a:pt x="675" y="13"/>
                </a:lnTo>
                <a:lnTo>
                  <a:pt x="677" y="18"/>
                </a:lnTo>
                <a:lnTo>
                  <a:pt x="677" y="695"/>
                </a:lnTo>
                <a:lnTo>
                  <a:pt x="675" y="701"/>
                </a:lnTo>
                <a:lnTo>
                  <a:pt x="673" y="705"/>
                </a:lnTo>
                <a:lnTo>
                  <a:pt x="669" y="711"/>
                </a:lnTo>
                <a:lnTo>
                  <a:pt x="664" y="713"/>
                </a:lnTo>
                <a:lnTo>
                  <a:pt x="657" y="713"/>
                </a:lnTo>
                <a:lnTo>
                  <a:pt x="652" y="713"/>
                </a:lnTo>
                <a:lnTo>
                  <a:pt x="648" y="711"/>
                </a:lnTo>
                <a:lnTo>
                  <a:pt x="644" y="708"/>
                </a:lnTo>
                <a:lnTo>
                  <a:pt x="565" y="645"/>
                </a:lnTo>
                <a:lnTo>
                  <a:pt x="563" y="646"/>
                </a:lnTo>
                <a:lnTo>
                  <a:pt x="563" y="601"/>
                </a:lnTo>
                <a:lnTo>
                  <a:pt x="568" y="602"/>
                </a:lnTo>
                <a:lnTo>
                  <a:pt x="573" y="603"/>
                </a:lnTo>
                <a:lnTo>
                  <a:pt x="577" y="606"/>
                </a:lnTo>
                <a:lnTo>
                  <a:pt x="639" y="656"/>
                </a:lnTo>
                <a:lnTo>
                  <a:pt x="639" y="36"/>
                </a:lnTo>
                <a:lnTo>
                  <a:pt x="187" y="36"/>
                </a:lnTo>
                <a:lnTo>
                  <a:pt x="187" y="74"/>
                </a:lnTo>
                <a:lnTo>
                  <a:pt x="151" y="74"/>
                </a:lnTo>
                <a:lnTo>
                  <a:pt x="151" y="18"/>
                </a:lnTo>
                <a:lnTo>
                  <a:pt x="151" y="13"/>
                </a:lnTo>
                <a:lnTo>
                  <a:pt x="153" y="7"/>
                </a:lnTo>
                <a:lnTo>
                  <a:pt x="157" y="3"/>
                </a:lnTo>
                <a:lnTo>
                  <a:pt x="162" y="1"/>
                </a:lnTo>
                <a:lnTo>
                  <a:pt x="16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2" name="Freeform 5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75431" y="2181449"/>
            <a:ext cx="445956" cy="447036"/>
          </a:xfrm>
          <a:custGeom>
            <a:avLst/>
            <a:gdLst>
              <a:gd name="T0" fmla="*/ 153 w 826"/>
              <a:gd name="T1" fmla="*/ 764 h 828"/>
              <a:gd name="T2" fmla="*/ 166 w 826"/>
              <a:gd name="T3" fmla="*/ 783 h 828"/>
              <a:gd name="T4" fmla="*/ 638 w 826"/>
              <a:gd name="T5" fmla="*/ 790 h 828"/>
              <a:gd name="T6" fmla="*/ 667 w 826"/>
              <a:gd name="T7" fmla="*/ 776 h 828"/>
              <a:gd name="T8" fmla="*/ 675 w 826"/>
              <a:gd name="T9" fmla="*/ 761 h 828"/>
              <a:gd name="T10" fmla="*/ 624 w 826"/>
              <a:gd name="T11" fmla="*/ 615 h 828"/>
              <a:gd name="T12" fmla="*/ 422 w 826"/>
              <a:gd name="T13" fmla="*/ 639 h 828"/>
              <a:gd name="T14" fmla="*/ 239 w 826"/>
              <a:gd name="T15" fmla="*/ 620 h 828"/>
              <a:gd name="T16" fmla="*/ 83 w 826"/>
              <a:gd name="T17" fmla="*/ 563 h 828"/>
              <a:gd name="T18" fmla="*/ 403 w 826"/>
              <a:gd name="T19" fmla="*/ 456 h 828"/>
              <a:gd name="T20" fmla="*/ 395 w 826"/>
              <a:gd name="T21" fmla="*/ 471 h 828"/>
              <a:gd name="T22" fmla="*/ 403 w 826"/>
              <a:gd name="T23" fmla="*/ 486 h 828"/>
              <a:gd name="T24" fmla="*/ 420 w 826"/>
              <a:gd name="T25" fmla="*/ 489 h 828"/>
              <a:gd name="T26" fmla="*/ 431 w 826"/>
              <a:gd name="T27" fmla="*/ 477 h 828"/>
              <a:gd name="T28" fmla="*/ 429 w 826"/>
              <a:gd name="T29" fmla="*/ 460 h 828"/>
              <a:gd name="T30" fmla="*/ 413 w 826"/>
              <a:gd name="T31" fmla="*/ 452 h 828"/>
              <a:gd name="T32" fmla="*/ 447 w 826"/>
              <a:gd name="T33" fmla="*/ 425 h 828"/>
              <a:gd name="T34" fmla="*/ 469 w 826"/>
              <a:gd name="T35" fmla="*/ 471 h 828"/>
              <a:gd name="T36" fmla="*/ 447 w 826"/>
              <a:gd name="T37" fmla="*/ 516 h 828"/>
              <a:gd name="T38" fmla="*/ 395 w 826"/>
              <a:gd name="T39" fmla="*/ 524 h 828"/>
              <a:gd name="T40" fmla="*/ 359 w 826"/>
              <a:gd name="T41" fmla="*/ 489 h 828"/>
              <a:gd name="T42" fmla="*/ 367 w 826"/>
              <a:gd name="T43" fmla="*/ 438 h 828"/>
              <a:gd name="T44" fmla="*/ 413 w 826"/>
              <a:gd name="T45" fmla="*/ 414 h 828"/>
              <a:gd name="T46" fmla="*/ 68 w 826"/>
              <a:gd name="T47" fmla="*/ 354 h 828"/>
              <a:gd name="T48" fmla="*/ 38 w 826"/>
              <a:gd name="T49" fmla="*/ 414 h 828"/>
              <a:gd name="T50" fmla="*/ 43 w 826"/>
              <a:gd name="T51" fmla="*/ 442 h 828"/>
              <a:gd name="T52" fmla="*/ 113 w 826"/>
              <a:gd name="T53" fmla="*/ 537 h 828"/>
              <a:gd name="T54" fmla="*/ 286 w 826"/>
              <a:gd name="T55" fmla="*/ 591 h 828"/>
              <a:gd name="T56" fmla="*/ 486 w 826"/>
              <a:gd name="T57" fmla="*/ 600 h 828"/>
              <a:gd name="T58" fmla="*/ 659 w 826"/>
              <a:gd name="T59" fmla="*/ 566 h 828"/>
              <a:gd name="T60" fmla="*/ 783 w 826"/>
              <a:gd name="T61" fmla="*/ 443 h 828"/>
              <a:gd name="T62" fmla="*/ 789 w 826"/>
              <a:gd name="T63" fmla="*/ 425 h 828"/>
              <a:gd name="T64" fmla="*/ 774 w 826"/>
              <a:gd name="T65" fmla="*/ 370 h 828"/>
              <a:gd name="T66" fmla="*/ 714 w 826"/>
              <a:gd name="T67" fmla="*/ 340 h 828"/>
              <a:gd name="T68" fmla="*/ 380 w 826"/>
              <a:gd name="T69" fmla="*/ 42 h 828"/>
              <a:gd name="T70" fmla="*/ 291 w 826"/>
              <a:gd name="T71" fmla="*/ 97 h 828"/>
              <a:gd name="T72" fmla="*/ 226 w 826"/>
              <a:gd name="T73" fmla="*/ 207 h 828"/>
              <a:gd name="T74" fmla="*/ 628 w 826"/>
              <a:gd name="T75" fmla="*/ 302 h 828"/>
              <a:gd name="T76" fmla="*/ 582 w 826"/>
              <a:gd name="T77" fmla="*/ 165 h 828"/>
              <a:gd name="T78" fmla="*/ 507 w 826"/>
              <a:gd name="T79" fmla="*/ 72 h 828"/>
              <a:gd name="T80" fmla="*/ 413 w 826"/>
              <a:gd name="T81" fmla="*/ 38 h 828"/>
              <a:gd name="T82" fmla="*/ 482 w 826"/>
              <a:gd name="T83" fmla="*/ 15 h 828"/>
              <a:gd name="T84" fmla="*/ 573 w 826"/>
              <a:gd name="T85" fmla="*/ 86 h 828"/>
              <a:gd name="T86" fmla="*/ 639 w 826"/>
              <a:gd name="T87" fmla="*/ 203 h 828"/>
              <a:gd name="T88" fmla="*/ 714 w 826"/>
              <a:gd name="T89" fmla="*/ 302 h 828"/>
              <a:gd name="T90" fmla="*/ 794 w 826"/>
              <a:gd name="T91" fmla="*/ 334 h 828"/>
              <a:gd name="T92" fmla="*/ 826 w 826"/>
              <a:gd name="T93" fmla="*/ 414 h 828"/>
              <a:gd name="T94" fmla="*/ 710 w 826"/>
              <a:gd name="T95" fmla="*/ 773 h 828"/>
              <a:gd name="T96" fmla="*/ 702 w 826"/>
              <a:gd name="T97" fmla="*/ 791 h 828"/>
              <a:gd name="T98" fmla="*/ 673 w 826"/>
              <a:gd name="T99" fmla="*/ 820 h 828"/>
              <a:gd name="T100" fmla="*/ 188 w 826"/>
              <a:gd name="T101" fmla="*/ 828 h 828"/>
              <a:gd name="T102" fmla="*/ 141 w 826"/>
              <a:gd name="T103" fmla="*/ 814 h 828"/>
              <a:gd name="T104" fmla="*/ 123 w 826"/>
              <a:gd name="T105" fmla="*/ 790 h 828"/>
              <a:gd name="T106" fmla="*/ 6 w 826"/>
              <a:gd name="T107" fmla="*/ 450 h 828"/>
              <a:gd name="T108" fmla="*/ 1 w 826"/>
              <a:gd name="T109" fmla="*/ 429 h 828"/>
              <a:gd name="T110" fmla="*/ 15 w 826"/>
              <a:gd name="T111" fmla="*/ 358 h 828"/>
              <a:gd name="T112" fmla="*/ 82 w 826"/>
              <a:gd name="T113" fmla="*/ 306 h 828"/>
              <a:gd name="T114" fmla="*/ 172 w 826"/>
              <a:gd name="T115" fmla="*/ 251 h 828"/>
              <a:gd name="T116" fmla="*/ 229 w 826"/>
              <a:gd name="T117" fmla="*/ 121 h 828"/>
              <a:gd name="T118" fmla="*/ 311 w 826"/>
              <a:gd name="T119" fmla="*/ 33 h 828"/>
              <a:gd name="T120" fmla="*/ 413 w 826"/>
              <a:gd name="T121" fmla="*/ 0 h 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26" h="828">
                <a:moveTo>
                  <a:pt x="83" y="563"/>
                </a:moveTo>
                <a:lnTo>
                  <a:pt x="151" y="761"/>
                </a:lnTo>
                <a:lnTo>
                  <a:pt x="153" y="764"/>
                </a:lnTo>
                <a:lnTo>
                  <a:pt x="154" y="769"/>
                </a:lnTo>
                <a:lnTo>
                  <a:pt x="159" y="776"/>
                </a:lnTo>
                <a:lnTo>
                  <a:pt x="166" y="783"/>
                </a:lnTo>
                <a:lnTo>
                  <a:pt x="175" y="789"/>
                </a:lnTo>
                <a:lnTo>
                  <a:pt x="188" y="790"/>
                </a:lnTo>
                <a:lnTo>
                  <a:pt x="638" y="790"/>
                </a:lnTo>
                <a:lnTo>
                  <a:pt x="651" y="789"/>
                </a:lnTo>
                <a:lnTo>
                  <a:pt x="660" y="783"/>
                </a:lnTo>
                <a:lnTo>
                  <a:pt x="667" y="776"/>
                </a:lnTo>
                <a:lnTo>
                  <a:pt x="672" y="769"/>
                </a:lnTo>
                <a:lnTo>
                  <a:pt x="675" y="764"/>
                </a:lnTo>
                <a:lnTo>
                  <a:pt x="675" y="761"/>
                </a:lnTo>
                <a:lnTo>
                  <a:pt x="739" y="574"/>
                </a:lnTo>
                <a:lnTo>
                  <a:pt x="684" y="598"/>
                </a:lnTo>
                <a:lnTo>
                  <a:pt x="624" y="615"/>
                </a:lnTo>
                <a:lnTo>
                  <a:pt x="560" y="629"/>
                </a:lnTo>
                <a:lnTo>
                  <a:pt x="493" y="637"/>
                </a:lnTo>
                <a:lnTo>
                  <a:pt x="422" y="639"/>
                </a:lnTo>
                <a:lnTo>
                  <a:pt x="358" y="638"/>
                </a:lnTo>
                <a:lnTo>
                  <a:pt x="297" y="630"/>
                </a:lnTo>
                <a:lnTo>
                  <a:pt x="239" y="620"/>
                </a:lnTo>
                <a:lnTo>
                  <a:pt x="183" y="604"/>
                </a:lnTo>
                <a:lnTo>
                  <a:pt x="132" y="586"/>
                </a:lnTo>
                <a:lnTo>
                  <a:pt x="83" y="563"/>
                </a:lnTo>
                <a:close/>
                <a:moveTo>
                  <a:pt x="413" y="452"/>
                </a:moveTo>
                <a:lnTo>
                  <a:pt x="408" y="453"/>
                </a:lnTo>
                <a:lnTo>
                  <a:pt x="403" y="456"/>
                </a:lnTo>
                <a:lnTo>
                  <a:pt x="397" y="460"/>
                </a:lnTo>
                <a:lnTo>
                  <a:pt x="395" y="465"/>
                </a:lnTo>
                <a:lnTo>
                  <a:pt x="395" y="471"/>
                </a:lnTo>
                <a:lnTo>
                  <a:pt x="395" y="477"/>
                </a:lnTo>
                <a:lnTo>
                  <a:pt x="397" y="482"/>
                </a:lnTo>
                <a:lnTo>
                  <a:pt x="403" y="486"/>
                </a:lnTo>
                <a:lnTo>
                  <a:pt x="408" y="489"/>
                </a:lnTo>
                <a:lnTo>
                  <a:pt x="413" y="490"/>
                </a:lnTo>
                <a:lnTo>
                  <a:pt x="420" y="489"/>
                </a:lnTo>
                <a:lnTo>
                  <a:pt x="425" y="486"/>
                </a:lnTo>
                <a:lnTo>
                  <a:pt x="429" y="482"/>
                </a:lnTo>
                <a:lnTo>
                  <a:pt x="431" y="477"/>
                </a:lnTo>
                <a:lnTo>
                  <a:pt x="431" y="471"/>
                </a:lnTo>
                <a:lnTo>
                  <a:pt x="431" y="465"/>
                </a:lnTo>
                <a:lnTo>
                  <a:pt x="429" y="460"/>
                </a:lnTo>
                <a:lnTo>
                  <a:pt x="425" y="456"/>
                </a:lnTo>
                <a:lnTo>
                  <a:pt x="420" y="453"/>
                </a:lnTo>
                <a:lnTo>
                  <a:pt x="413" y="452"/>
                </a:lnTo>
                <a:close/>
                <a:moveTo>
                  <a:pt x="413" y="414"/>
                </a:moveTo>
                <a:lnTo>
                  <a:pt x="431" y="417"/>
                </a:lnTo>
                <a:lnTo>
                  <a:pt x="447" y="425"/>
                </a:lnTo>
                <a:lnTo>
                  <a:pt x="459" y="438"/>
                </a:lnTo>
                <a:lnTo>
                  <a:pt x="467" y="453"/>
                </a:lnTo>
                <a:lnTo>
                  <a:pt x="469" y="471"/>
                </a:lnTo>
                <a:lnTo>
                  <a:pt x="467" y="489"/>
                </a:lnTo>
                <a:lnTo>
                  <a:pt x="459" y="505"/>
                </a:lnTo>
                <a:lnTo>
                  <a:pt x="447" y="516"/>
                </a:lnTo>
                <a:lnTo>
                  <a:pt x="431" y="524"/>
                </a:lnTo>
                <a:lnTo>
                  <a:pt x="413" y="527"/>
                </a:lnTo>
                <a:lnTo>
                  <a:pt x="395" y="524"/>
                </a:lnTo>
                <a:lnTo>
                  <a:pt x="380" y="516"/>
                </a:lnTo>
                <a:lnTo>
                  <a:pt x="367" y="505"/>
                </a:lnTo>
                <a:lnTo>
                  <a:pt x="359" y="489"/>
                </a:lnTo>
                <a:lnTo>
                  <a:pt x="357" y="471"/>
                </a:lnTo>
                <a:lnTo>
                  <a:pt x="359" y="453"/>
                </a:lnTo>
                <a:lnTo>
                  <a:pt x="367" y="438"/>
                </a:lnTo>
                <a:lnTo>
                  <a:pt x="380" y="425"/>
                </a:lnTo>
                <a:lnTo>
                  <a:pt x="395" y="417"/>
                </a:lnTo>
                <a:lnTo>
                  <a:pt x="413" y="414"/>
                </a:lnTo>
                <a:close/>
                <a:moveTo>
                  <a:pt x="112" y="340"/>
                </a:moveTo>
                <a:lnTo>
                  <a:pt x="89" y="343"/>
                </a:lnTo>
                <a:lnTo>
                  <a:pt x="68" y="354"/>
                </a:lnTo>
                <a:lnTo>
                  <a:pt x="52" y="370"/>
                </a:lnTo>
                <a:lnTo>
                  <a:pt x="41" y="391"/>
                </a:lnTo>
                <a:lnTo>
                  <a:pt x="38" y="414"/>
                </a:lnTo>
                <a:lnTo>
                  <a:pt x="39" y="425"/>
                </a:lnTo>
                <a:lnTo>
                  <a:pt x="40" y="434"/>
                </a:lnTo>
                <a:lnTo>
                  <a:pt x="43" y="442"/>
                </a:lnTo>
                <a:lnTo>
                  <a:pt x="43" y="444"/>
                </a:lnTo>
                <a:lnTo>
                  <a:pt x="66" y="511"/>
                </a:lnTo>
                <a:lnTo>
                  <a:pt x="113" y="537"/>
                </a:lnTo>
                <a:lnTo>
                  <a:pt x="166" y="560"/>
                </a:lnTo>
                <a:lnTo>
                  <a:pt x="225" y="578"/>
                </a:lnTo>
                <a:lnTo>
                  <a:pt x="286" y="591"/>
                </a:lnTo>
                <a:lnTo>
                  <a:pt x="353" y="600"/>
                </a:lnTo>
                <a:lnTo>
                  <a:pt x="422" y="603"/>
                </a:lnTo>
                <a:lnTo>
                  <a:pt x="486" y="600"/>
                </a:lnTo>
                <a:lnTo>
                  <a:pt x="548" y="592"/>
                </a:lnTo>
                <a:lnTo>
                  <a:pt x="605" y="582"/>
                </a:lnTo>
                <a:lnTo>
                  <a:pt x="659" y="566"/>
                </a:lnTo>
                <a:lnTo>
                  <a:pt x="710" y="548"/>
                </a:lnTo>
                <a:lnTo>
                  <a:pt x="756" y="526"/>
                </a:lnTo>
                <a:lnTo>
                  <a:pt x="783" y="443"/>
                </a:lnTo>
                <a:lnTo>
                  <a:pt x="785" y="440"/>
                </a:lnTo>
                <a:lnTo>
                  <a:pt x="786" y="434"/>
                </a:lnTo>
                <a:lnTo>
                  <a:pt x="789" y="425"/>
                </a:lnTo>
                <a:lnTo>
                  <a:pt x="789" y="414"/>
                </a:lnTo>
                <a:lnTo>
                  <a:pt x="785" y="391"/>
                </a:lnTo>
                <a:lnTo>
                  <a:pt x="774" y="370"/>
                </a:lnTo>
                <a:lnTo>
                  <a:pt x="758" y="354"/>
                </a:lnTo>
                <a:lnTo>
                  <a:pt x="738" y="343"/>
                </a:lnTo>
                <a:lnTo>
                  <a:pt x="714" y="340"/>
                </a:lnTo>
                <a:lnTo>
                  <a:pt x="112" y="340"/>
                </a:lnTo>
                <a:close/>
                <a:moveTo>
                  <a:pt x="413" y="38"/>
                </a:moveTo>
                <a:lnTo>
                  <a:pt x="380" y="42"/>
                </a:lnTo>
                <a:lnTo>
                  <a:pt x="349" y="54"/>
                </a:lnTo>
                <a:lnTo>
                  <a:pt x="319" y="72"/>
                </a:lnTo>
                <a:lnTo>
                  <a:pt x="291" y="97"/>
                </a:lnTo>
                <a:lnTo>
                  <a:pt x="267" y="129"/>
                </a:lnTo>
                <a:lnTo>
                  <a:pt x="244" y="165"/>
                </a:lnTo>
                <a:lnTo>
                  <a:pt x="226" y="207"/>
                </a:lnTo>
                <a:lnTo>
                  <a:pt x="210" y="252"/>
                </a:lnTo>
                <a:lnTo>
                  <a:pt x="198" y="302"/>
                </a:lnTo>
                <a:lnTo>
                  <a:pt x="628" y="302"/>
                </a:lnTo>
                <a:lnTo>
                  <a:pt x="616" y="252"/>
                </a:lnTo>
                <a:lnTo>
                  <a:pt x="600" y="207"/>
                </a:lnTo>
                <a:lnTo>
                  <a:pt x="582" y="165"/>
                </a:lnTo>
                <a:lnTo>
                  <a:pt x="560" y="129"/>
                </a:lnTo>
                <a:lnTo>
                  <a:pt x="535" y="97"/>
                </a:lnTo>
                <a:lnTo>
                  <a:pt x="507" y="72"/>
                </a:lnTo>
                <a:lnTo>
                  <a:pt x="477" y="54"/>
                </a:lnTo>
                <a:lnTo>
                  <a:pt x="446" y="42"/>
                </a:lnTo>
                <a:lnTo>
                  <a:pt x="413" y="38"/>
                </a:lnTo>
                <a:close/>
                <a:moveTo>
                  <a:pt x="413" y="0"/>
                </a:moveTo>
                <a:lnTo>
                  <a:pt x="448" y="4"/>
                </a:lnTo>
                <a:lnTo>
                  <a:pt x="482" y="15"/>
                </a:lnTo>
                <a:lnTo>
                  <a:pt x="515" y="33"/>
                </a:lnTo>
                <a:lnTo>
                  <a:pt x="545" y="57"/>
                </a:lnTo>
                <a:lnTo>
                  <a:pt x="573" y="86"/>
                </a:lnTo>
                <a:lnTo>
                  <a:pt x="598" y="121"/>
                </a:lnTo>
                <a:lnTo>
                  <a:pt x="620" y="160"/>
                </a:lnTo>
                <a:lnTo>
                  <a:pt x="639" y="203"/>
                </a:lnTo>
                <a:lnTo>
                  <a:pt x="654" y="251"/>
                </a:lnTo>
                <a:lnTo>
                  <a:pt x="666" y="302"/>
                </a:lnTo>
                <a:lnTo>
                  <a:pt x="714" y="302"/>
                </a:lnTo>
                <a:lnTo>
                  <a:pt x="744" y="306"/>
                </a:lnTo>
                <a:lnTo>
                  <a:pt x="770" y="317"/>
                </a:lnTo>
                <a:lnTo>
                  <a:pt x="794" y="334"/>
                </a:lnTo>
                <a:lnTo>
                  <a:pt x="811" y="358"/>
                </a:lnTo>
                <a:lnTo>
                  <a:pt x="823" y="384"/>
                </a:lnTo>
                <a:lnTo>
                  <a:pt x="826" y="414"/>
                </a:lnTo>
                <a:lnTo>
                  <a:pt x="825" y="433"/>
                </a:lnTo>
                <a:lnTo>
                  <a:pt x="820" y="450"/>
                </a:lnTo>
                <a:lnTo>
                  <a:pt x="710" y="773"/>
                </a:lnTo>
                <a:lnTo>
                  <a:pt x="710" y="776"/>
                </a:lnTo>
                <a:lnTo>
                  <a:pt x="707" y="782"/>
                </a:lnTo>
                <a:lnTo>
                  <a:pt x="702" y="791"/>
                </a:lnTo>
                <a:lnTo>
                  <a:pt x="696" y="801"/>
                </a:lnTo>
                <a:lnTo>
                  <a:pt x="687" y="811"/>
                </a:lnTo>
                <a:lnTo>
                  <a:pt x="673" y="820"/>
                </a:lnTo>
                <a:lnTo>
                  <a:pt x="658" y="825"/>
                </a:lnTo>
                <a:lnTo>
                  <a:pt x="638" y="828"/>
                </a:lnTo>
                <a:lnTo>
                  <a:pt x="188" y="828"/>
                </a:lnTo>
                <a:lnTo>
                  <a:pt x="168" y="827"/>
                </a:lnTo>
                <a:lnTo>
                  <a:pt x="154" y="821"/>
                </a:lnTo>
                <a:lnTo>
                  <a:pt x="141" y="814"/>
                </a:lnTo>
                <a:lnTo>
                  <a:pt x="133" y="806"/>
                </a:lnTo>
                <a:lnTo>
                  <a:pt x="127" y="798"/>
                </a:lnTo>
                <a:lnTo>
                  <a:pt x="123" y="790"/>
                </a:lnTo>
                <a:lnTo>
                  <a:pt x="120" y="785"/>
                </a:lnTo>
                <a:lnTo>
                  <a:pt x="119" y="783"/>
                </a:lnTo>
                <a:lnTo>
                  <a:pt x="6" y="450"/>
                </a:lnTo>
                <a:lnTo>
                  <a:pt x="5" y="447"/>
                </a:lnTo>
                <a:lnTo>
                  <a:pt x="2" y="440"/>
                </a:lnTo>
                <a:lnTo>
                  <a:pt x="1" y="429"/>
                </a:lnTo>
                <a:lnTo>
                  <a:pt x="0" y="414"/>
                </a:lnTo>
                <a:lnTo>
                  <a:pt x="4" y="384"/>
                </a:lnTo>
                <a:lnTo>
                  <a:pt x="15" y="358"/>
                </a:lnTo>
                <a:lnTo>
                  <a:pt x="32" y="334"/>
                </a:lnTo>
                <a:lnTo>
                  <a:pt x="56" y="317"/>
                </a:lnTo>
                <a:lnTo>
                  <a:pt x="82" y="306"/>
                </a:lnTo>
                <a:lnTo>
                  <a:pt x="112" y="302"/>
                </a:lnTo>
                <a:lnTo>
                  <a:pt x="161" y="302"/>
                </a:lnTo>
                <a:lnTo>
                  <a:pt x="172" y="251"/>
                </a:lnTo>
                <a:lnTo>
                  <a:pt x="187" y="203"/>
                </a:lnTo>
                <a:lnTo>
                  <a:pt x="206" y="160"/>
                </a:lnTo>
                <a:lnTo>
                  <a:pt x="229" y="121"/>
                </a:lnTo>
                <a:lnTo>
                  <a:pt x="253" y="86"/>
                </a:lnTo>
                <a:lnTo>
                  <a:pt x="281" y="57"/>
                </a:lnTo>
                <a:lnTo>
                  <a:pt x="311" y="33"/>
                </a:lnTo>
                <a:lnTo>
                  <a:pt x="344" y="15"/>
                </a:lnTo>
                <a:lnTo>
                  <a:pt x="378" y="4"/>
                </a:lnTo>
                <a:lnTo>
                  <a:pt x="41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3" name="文本框 12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2899831"/>
            <a:ext cx="7946232" cy="461665"/>
          </a:xfrm>
          <a:prstGeom prst="rect">
            <a:avLst/>
          </a:prstGeom>
          <a:noFill/>
        </p:spPr>
        <p:txBody>
          <a:bodyPr wrap="square" rtlCol="0">
            <a:spAutoFit/>
          </a:bodyPr>
          <a:lstStyle/>
          <a:p>
            <a:pPr algn="ctr"/>
            <a:r>
              <a:rPr lang="en-US" altLang="zh-CN" sz="2400" dirty="0">
                <a:latin typeface="+mj-lt"/>
                <a:cs typeface="Lato Black" panose="020F0502020204030203" pitchFamily="34" charset="0"/>
              </a:rPr>
              <a:t>Web</a:t>
            </a:r>
            <a:endParaRPr lang="zh-CN" altLang="en-US" sz="2400" dirty="0">
              <a:latin typeface="+mj-lt"/>
              <a:cs typeface="Lato Black" panose="020F0502020204030203" pitchFamily="34" charset="0"/>
            </a:endParaRPr>
          </a:p>
        </p:txBody>
      </p:sp>
      <p:sp>
        <p:nvSpPr>
          <p:cNvPr id="245" name="Freeform 24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83162" y="3710826"/>
            <a:ext cx="323795" cy="445149"/>
          </a:xfrm>
          <a:custGeom>
            <a:avLst/>
            <a:gdLst>
              <a:gd name="T0" fmla="*/ 217 w 579"/>
              <a:gd name="T1" fmla="*/ 253 h 796"/>
              <a:gd name="T2" fmla="*/ 228 w 579"/>
              <a:gd name="T3" fmla="*/ 257 h 796"/>
              <a:gd name="T4" fmla="*/ 234 w 579"/>
              <a:gd name="T5" fmla="*/ 266 h 796"/>
              <a:gd name="T6" fmla="*/ 234 w 579"/>
              <a:gd name="T7" fmla="*/ 278 h 796"/>
              <a:gd name="T8" fmla="*/ 228 w 579"/>
              <a:gd name="T9" fmla="*/ 285 h 796"/>
              <a:gd name="T10" fmla="*/ 217 w 579"/>
              <a:gd name="T11" fmla="*/ 289 h 796"/>
              <a:gd name="T12" fmla="*/ 35 w 579"/>
              <a:gd name="T13" fmla="*/ 759 h 796"/>
              <a:gd name="T14" fmla="*/ 542 w 579"/>
              <a:gd name="T15" fmla="*/ 289 h 796"/>
              <a:gd name="T16" fmla="*/ 356 w 579"/>
              <a:gd name="T17" fmla="*/ 288 h 796"/>
              <a:gd name="T18" fmla="*/ 347 w 579"/>
              <a:gd name="T19" fmla="*/ 281 h 796"/>
              <a:gd name="T20" fmla="*/ 343 w 579"/>
              <a:gd name="T21" fmla="*/ 271 h 796"/>
              <a:gd name="T22" fmla="*/ 347 w 579"/>
              <a:gd name="T23" fmla="*/ 261 h 796"/>
              <a:gd name="T24" fmla="*/ 356 w 579"/>
              <a:gd name="T25" fmla="*/ 254 h 796"/>
              <a:gd name="T26" fmla="*/ 561 w 579"/>
              <a:gd name="T27" fmla="*/ 253 h 796"/>
              <a:gd name="T28" fmla="*/ 571 w 579"/>
              <a:gd name="T29" fmla="*/ 257 h 796"/>
              <a:gd name="T30" fmla="*/ 578 w 579"/>
              <a:gd name="T31" fmla="*/ 266 h 796"/>
              <a:gd name="T32" fmla="*/ 579 w 579"/>
              <a:gd name="T33" fmla="*/ 778 h 796"/>
              <a:gd name="T34" fmla="*/ 575 w 579"/>
              <a:gd name="T35" fmla="*/ 788 h 796"/>
              <a:gd name="T36" fmla="*/ 566 w 579"/>
              <a:gd name="T37" fmla="*/ 795 h 796"/>
              <a:gd name="T38" fmla="*/ 18 w 579"/>
              <a:gd name="T39" fmla="*/ 796 h 796"/>
              <a:gd name="T40" fmla="*/ 7 w 579"/>
              <a:gd name="T41" fmla="*/ 792 h 796"/>
              <a:gd name="T42" fmla="*/ 1 w 579"/>
              <a:gd name="T43" fmla="*/ 783 h 796"/>
              <a:gd name="T44" fmla="*/ 0 w 579"/>
              <a:gd name="T45" fmla="*/ 271 h 796"/>
              <a:gd name="T46" fmla="*/ 4 w 579"/>
              <a:gd name="T47" fmla="*/ 261 h 796"/>
              <a:gd name="T48" fmla="*/ 12 w 579"/>
              <a:gd name="T49" fmla="*/ 254 h 796"/>
              <a:gd name="T50" fmla="*/ 289 w 579"/>
              <a:gd name="T51" fmla="*/ 0 h 796"/>
              <a:gd name="T52" fmla="*/ 300 w 579"/>
              <a:gd name="T53" fmla="*/ 4 h 796"/>
              <a:gd name="T54" fmla="*/ 307 w 579"/>
              <a:gd name="T55" fmla="*/ 12 h 796"/>
              <a:gd name="T56" fmla="*/ 308 w 579"/>
              <a:gd name="T57" fmla="*/ 589 h 796"/>
              <a:gd name="T58" fmla="*/ 424 w 579"/>
              <a:gd name="T59" fmla="*/ 473 h 796"/>
              <a:gd name="T60" fmla="*/ 434 w 579"/>
              <a:gd name="T61" fmla="*/ 470 h 796"/>
              <a:gd name="T62" fmla="*/ 444 w 579"/>
              <a:gd name="T63" fmla="*/ 474 h 796"/>
              <a:gd name="T64" fmla="*/ 451 w 579"/>
              <a:gd name="T65" fmla="*/ 482 h 796"/>
              <a:gd name="T66" fmla="*/ 452 w 579"/>
              <a:gd name="T67" fmla="*/ 494 h 796"/>
              <a:gd name="T68" fmla="*/ 447 w 579"/>
              <a:gd name="T69" fmla="*/ 501 h 796"/>
              <a:gd name="T70" fmla="*/ 299 w 579"/>
              <a:gd name="T71" fmla="*/ 648 h 796"/>
              <a:gd name="T72" fmla="*/ 289 w 579"/>
              <a:gd name="T73" fmla="*/ 651 h 796"/>
              <a:gd name="T74" fmla="*/ 280 w 579"/>
              <a:gd name="T75" fmla="*/ 648 h 796"/>
              <a:gd name="T76" fmla="*/ 132 w 579"/>
              <a:gd name="T77" fmla="*/ 501 h 796"/>
              <a:gd name="T78" fmla="*/ 127 w 579"/>
              <a:gd name="T79" fmla="*/ 494 h 796"/>
              <a:gd name="T80" fmla="*/ 127 w 579"/>
              <a:gd name="T81" fmla="*/ 482 h 796"/>
              <a:gd name="T82" fmla="*/ 134 w 579"/>
              <a:gd name="T83" fmla="*/ 474 h 796"/>
              <a:gd name="T84" fmla="*/ 144 w 579"/>
              <a:gd name="T85" fmla="*/ 470 h 796"/>
              <a:gd name="T86" fmla="*/ 153 w 579"/>
              <a:gd name="T87" fmla="*/ 473 h 796"/>
              <a:gd name="T88" fmla="*/ 271 w 579"/>
              <a:gd name="T89" fmla="*/ 589 h 796"/>
              <a:gd name="T90" fmla="*/ 272 w 579"/>
              <a:gd name="T91" fmla="*/ 12 h 796"/>
              <a:gd name="T92" fmla="*/ 279 w 579"/>
              <a:gd name="T93" fmla="*/ 4 h 796"/>
              <a:gd name="T94" fmla="*/ 289 w 579"/>
              <a:gd name="T95" fmla="*/ 0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79" h="796">
                <a:moveTo>
                  <a:pt x="18" y="253"/>
                </a:moveTo>
                <a:lnTo>
                  <a:pt x="217" y="253"/>
                </a:lnTo>
                <a:lnTo>
                  <a:pt x="223" y="254"/>
                </a:lnTo>
                <a:lnTo>
                  <a:pt x="228" y="257"/>
                </a:lnTo>
                <a:lnTo>
                  <a:pt x="232" y="261"/>
                </a:lnTo>
                <a:lnTo>
                  <a:pt x="234" y="266"/>
                </a:lnTo>
                <a:lnTo>
                  <a:pt x="234" y="271"/>
                </a:lnTo>
                <a:lnTo>
                  <a:pt x="234" y="278"/>
                </a:lnTo>
                <a:lnTo>
                  <a:pt x="232" y="281"/>
                </a:lnTo>
                <a:lnTo>
                  <a:pt x="228" y="285"/>
                </a:lnTo>
                <a:lnTo>
                  <a:pt x="223" y="288"/>
                </a:lnTo>
                <a:lnTo>
                  <a:pt x="217" y="289"/>
                </a:lnTo>
                <a:lnTo>
                  <a:pt x="35" y="289"/>
                </a:lnTo>
                <a:lnTo>
                  <a:pt x="35" y="759"/>
                </a:lnTo>
                <a:lnTo>
                  <a:pt x="542" y="759"/>
                </a:lnTo>
                <a:lnTo>
                  <a:pt x="542" y="289"/>
                </a:lnTo>
                <a:lnTo>
                  <a:pt x="362" y="289"/>
                </a:lnTo>
                <a:lnTo>
                  <a:pt x="356" y="288"/>
                </a:lnTo>
                <a:lnTo>
                  <a:pt x="351" y="285"/>
                </a:lnTo>
                <a:lnTo>
                  <a:pt x="347" y="281"/>
                </a:lnTo>
                <a:lnTo>
                  <a:pt x="344" y="278"/>
                </a:lnTo>
                <a:lnTo>
                  <a:pt x="343" y="271"/>
                </a:lnTo>
                <a:lnTo>
                  <a:pt x="344" y="266"/>
                </a:lnTo>
                <a:lnTo>
                  <a:pt x="347" y="261"/>
                </a:lnTo>
                <a:lnTo>
                  <a:pt x="351" y="257"/>
                </a:lnTo>
                <a:lnTo>
                  <a:pt x="356" y="254"/>
                </a:lnTo>
                <a:lnTo>
                  <a:pt x="362" y="253"/>
                </a:lnTo>
                <a:lnTo>
                  <a:pt x="561" y="253"/>
                </a:lnTo>
                <a:lnTo>
                  <a:pt x="566" y="254"/>
                </a:lnTo>
                <a:lnTo>
                  <a:pt x="571" y="257"/>
                </a:lnTo>
                <a:lnTo>
                  <a:pt x="575" y="261"/>
                </a:lnTo>
                <a:lnTo>
                  <a:pt x="578" y="266"/>
                </a:lnTo>
                <a:lnTo>
                  <a:pt x="579" y="271"/>
                </a:lnTo>
                <a:lnTo>
                  <a:pt x="579" y="778"/>
                </a:lnTo>
                <a:lnTo>
                  <a:pt x="578" y="783"/>
                </a:lnTo>
                <a:lnTo>
                  <a:pt x="575" y="788"/>
                </a:lnTo>
                <a:lnTo>
                  <a:pt x="571" y="792"/>
                </a:lnTo>
                <a:lnTo>
                  <a:pt x="566" y="795"/>
                </a:lnTo>
                <a:lnTo>
                  <a:pt x="561" y="796"/>
                </a:lnTo>
                <a:lnTo>
                  <a:pt x="18" y="796"/>
                </a:lnTo>
                <a:lnTo>
                  <a:pt x="12" y="795"/>
                </a:lnTo>
                <a:lnTo>
                  <a:pt x="7" y="792"/>
                </a:lnTo>
                <a:lnTo>
                  <a:pt x="4" y="788"/>
                </a:lnTo>
                <a:lnTo>
                  <a:pt x="1" y="783"/>
                </a:lnTo>
                <a:lnTo>
                  <a:pt x="0" y="778"/>
                </a:lnTo>
                <a:lnTo>
                  <a:pt x="0" y="271"/>
                </a:lnTo>
                <a:lnTo>
                  <a:pt x="1" y="266"/>
                </a:lnTo>
                <a:lnTo>
                  <a:pt x="4" y="261"/>
                </a:lnTo>
                <a:lnTo>
                  <a:pt x="7" y="257"/>
                </a:lnTo>
                <a:lnTo>
                  <a:pt x="12" y="254"/>
                </a:lnTo>
                <a:lnTo>
                  <a:pt x="18" y="253"/>
                </a:lnTo>
                <a:close/>
                <a:moveTo>
                  <a:pt x="289" y="0"/>
                </a:moveTo>
                <a:lnTo>
                  <a:pt x="295" y="1"/>
                </a:lnTo>
                <a:lnTo>
                  <a:pt x="300" y="4"/>
                </a:lnTo>
                <a:lnTo>
                  <a:pt x="304" y="8"/>
                </a:lnTo>
                <a:lnTo>
                  <a:pt x="307" y="12"/>
                </a:lnTo>
                <a:lnTo>
                  <a:pt x="308" y="18"/>
                </a:lnTo>
                <a:lnTo>
                  <a:pt x="308" y="589"/>
                </a:lnTo>
                <a:lnTo>
                  <a:pt x="420" y="475"/>
                </a:lnTo>
                <a:lnTo>
                  <a:pt x="424" y="473"/>
                </a:lnTo>
                <a:lnTo>
                  <a:pt x="430" y="471"/>
                </a:lnTo>
                <a:lnTo>
                  <a:pt x="434" y="470"/>
                </a:lnTo>
                <a:lnTo>
                  <a:pt x="440" y="471"/>
                </a:lnTo>
                <a:lnTo>
                  <a:pt x="444" y="474"/>
                </a:lnTo>
                <a:lnTo>
                  <a:pt x="448" y="478"/>
                </a:lnTo>
                <a:lnTo>
                  <a:pt x="451" y="482"/>
                </a:lnTo>
                <a:lnTo>
                  <a:pt x="452" y="488"/>
                </a:lnTo>
                <a:lnTo>
                  <a:pt x="452" y="494"/>
                </a:lnTo>
                <a:lnTo>
                  <a:pt x="449" y="497"/>
                </a:lnTo>
                <a:lnTo>
                  <a:pt x="447" y="501"/>
                </a:lnTo>
                <a:lnTo>
                  <a:pt x="303" y="645"/>
                </a:lnTo>
                <a:lnTo>
                  <a:pt x="299" y="648"/>
                </a:lnTo>
                <a:lnTo>
                  <a:pt x="293" y="651"/>
                </a:lnTo>
                <a:lnTo>
                  <a:pt x="289" y="651"/>
                </a:lnTo>
                <a:lnTo>
                  <a:pt x="284" y="651"/>
                </a:lnTo>
                <a:lnTo>
                  <a:pt x="280" y="648"/>
                </a:lnTo>
                <a:lnTo>
                  <a:pt x="276" y="645"/>
                </a:lnTo>
                <a:lnTo>
                  <a:pt x="132" y="501"/>
                </a:lnTo>
                <a:lnTo>
                  <a:pt x="128" y="497"/>
                </a:lnTo>
                <a:lnTo>
                  <a:pt x="127" y="494"/>
                </a:lnTo>
                <a:lnTo>
                  <a:pt x="126" y="488"/>
                </a:lnTo>
                <a:lnTo>
                  <a:pt x="127" y="482"/>
                </a:lnTo>
                <a:lnTo>
                  <a:pt x="130" y="478"/>
                </a:lnTo>
                <a:lnTo>
                  <a:pt x="134" y="474"/>
                </a:lnTo>
                <a:lnTo>
                  <a:pt x="139" y="471"/>
                </a:lnTo>
                <a:lnTo>
                  <a:pt x="144" y="470"/>
                </a:lnTo>
                <a:lnTo>
                  <a:pt x="149" y="471"/>
                </a:lnTo>
                <a:lnTo>
                  <a:pt x="153" y="473"/>
                </a:lnTo>
                <a:lnTo>
                  <a:pt x="157" y="475"/>
                </a:lnTo>
                <a:lnTo>
                  <a:pt x="271" y="589"/>
                </a:lnTo>
                <a:lnTo>
                  <a:pt x="271" y="18"/>
                </a:lnTo>
                <a:lnTo>
                  <a:pt x="272" y="12"/>
                </a:lnTo>
                <a:lnTo>
                  <a:pt x="275" y="8"/>
                </a:lnTo>
                <a:lnTo>
                  <a:pt x="279" y="4"/>
                </a:lnTo>
                <a:lnTo>
                  <a:pt x="283" y="1"/>
                </a:lnTo>
                <a:lnTo>
                  <a:pt x="28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6" name="Freeform 24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22880" y="3710826"/>
            <a:ext cx="323795" cy="445149"/>
          </a:xfrm>
          <a:custGeom>
            <a:avLst/>
            <a:gdLst>
              <a:gd name="T0" fmla="*/ 216 w 579"/>
              <a:gd name="T1" fmla="*/ 253 h 796"/>
              <a:gd name="T2" fmla="*/ 228 w 579"/>
              <a:gd name="T3" fmla="*/ 257 h 796"/>
              <a:gd name="T4" fmla="*/ 235 w 579"/>
              <a:gd name="T5" fmla="*/ 266 h 796"/>
              <a:gd name="T6" fmla="*/ 235 w 579"/>
              <a:gd name="T7" fmla="*/ 278 h 796"/>
              <a:gd name="T8" fmla="*/ 228 w 579"/>
              <a:gd name="T9" fmla="*/ 285 h 796"/>
              <a:gd name="T10" fmla="*/ 216 w 579"/>
              <a:gd name="T11" fmla="*/ 289 h 796"/>
              <a:gd name="T12" fmla="*/ 36 w 579"/>
              <a:gd name="T13" fmla="*/ 759 h 796"/>
              <a:gd name="T14" fmla="*/ 542 w 579"/>
              <a:gd name="T15" fmla="*/ 289 h 796"/>
              <a:gd name="T16" fmla="*/ 356 w 579"/>
              <a:gd name="T17" fmla="*/ 288 h 796"/>
              <a:gd name="T18" fmla="*/ 347 w 579"/>
              <a:gd name="T19" fmla="*/ 281 h 796"/>
              <a:gd name="T20" fmla="*/ 343 w 579"/>
              <a:gd name="T21" fmla="*/ 271 h 796"/>
              <a:gd name="T22" fmla="*/ 347 w 579"/>
              <a:gd name="T23" fmla="*/ 261 h 796"/>
              <a:gd name="T24" fmla="*/ 356 w 579"/>
              <a:gd name="T25" fmla="*/ 254 h 796"/>
              <a:gd name="T26" fmla="*/ 561 w 579"/>
              <a:gd name="T27" fmla="*/ 253 h 796"/>
              <a:gd name="T28" fmla="*/ 571 w 579"/>
              <a:gd name="T29" fmla="*/ 257 h 796"/>
              <a:gd name="T30" fmla="*/ 578 w 579"/>
              <a:gd name="T31" fmla="*/ 266 h 796"/>
              <a:gd name="T32" fmla="*/ 579 w 579"/>
              <a:gd name="T33" fmla="*/ 778 h 796"/>
              <a:gd name="T34" fmla="*/ 575 w 579"/>
              <a:gd name="T35" fmla="*/ 788 h 796"/>
              <a:gd name="T36" fmla="*/ 566 w 579"/>
              <a:gd name="T37" fmla="*/ 795 h 796"/>
              <a:gd name="T38" fmla="*/ 18 w 579"/>
              <a:gd name="T39" fmla="*/ 796 h 796"/>
              <a:gd name="T40" fmla="*/ 7 w 579"/>
              <a:gd name="T41" fmla="*/ 792 h 796"/>
              <a:gd name="T42" fmla="*/ 0 w 579"/>
              <a:gd name="T43" fmla="*/ 783 h 796"/>
              <a:gd name="T44" fmla="*/ 0 w 579"/>
              <a:gd name="T45" fmla="*/ 271 h 796"/>
              <a:gd name="T46" fmla="*/ 3 w 579"/>
              <a:gd name="T47" fmla="*/ 261 h 796"/>
              <a:gd name="T48" fmla="*/ 12 w 579"/>
              <a:gd name="T49" fmla="*/ 254 h 796"/>
              <a:gd name="T50" fmla="*/ 290 w 579"/>
              <a:gd name="T51" fmla="*/ 0 h 796"/>
              <a:gd name="T52" fmla="*/ 299 w 579"/>
              <a:gd name="T53" fmla="*/ 3 h 796"/>
              <a:gd name="T54" fmla="*/ 447 w 579"/>
              <a:gd name="T55" fmla="*/ 151 h 796"/>
              <a:gd name="T56" fmla="*/ 451 w 579"/>
              <a:gd name="T57" fmla="*/ 158 h 796"/>
              <a:gd name="T58" fmla="*/ 451 w 579"/>
              <a:gd name="T59" fmla="*/ 169 h 796"/>
              <a:gd name="T60" fmla="*/ 444 w 579"/>
              <a:gd name="T61" fmla="*/ 177 h 796"/>
              <a:gd name="T62" fmla="*/ 434 w 579"/>
              <a:gd name="T63" fmla="*/ 181 h 796"/>
              <a:gd name="T64" fmla="*/ 424 w 579"/>
              <a:gd name="T65" fmla="*/ 178 h 796"/>
              <a:gd name="T66" fmla="*/ 307 w 579"/>
              <a:gd name="T67" fmla="*/ 62 h 796"/>
              <a:gd name="T68" fmla="*/ 307 w 579"/>
              <a:gd name="T69" fmla="*/ 639 h 796"/>
              <a:gd name="T70" fmla="*/ 300 w 579"/>
              <a:gd name="T71" fmla="*/ 647 h 796"/>
              <a:gd name="T72" fmla="*/ 290 w 579"/>
              <a:gd name="T73" fmla="*/ 651 h 796"/>
              <a:gd name="T74" fmla="*/ 278 w 579"/>
              <a:gd name="T75" fmla="*/ 647 h 796"/>
              <a:gd name="T76" fmla="*/ 273 w 579"/>
              <a:gd name="T77" fmla="*/ 639 h 796"/>
              <a:gd name="T78" fmla="*/ 271 w 579"/>
              <a:gd name="T79" fmla="*/ 62 h 796"/>
              <a:gd name="T80" fmla="*/ 153 w 579"/>
              <a:gd name="T81" fmla="*/ 178 h 796"/>
              <a:gd name="T82" fmla="*/ 144 w 579"/>
              <a:gd name="T83" fmla="*/ 181 h 796"/>
              <a:gd name="T84" fmla="*/ 134 w 579"/>
              <a:gd name="T85" fmla="*/ 177 h 796"/>
              <a:gd name="T86" fmla="*/ 127 w 579"/>
              <a:gd name="T87" fmla="*/ 169 h 796"/>
              <a:gd name="T88" fmla="*/ 127 w 579"/>
              <a:gd name="T89" fmla="*/ 158 h 796"/>
              <a:gd name="T90" fmla="*/ 131 w 579"/>
              <a:gd name="T91" fmla="*/ 151 h 796"/>
              <a:gd name="T92" fmla="*/ 280 w 579"/>
              <a:gd name="T93" fmla="*/ 3 h 796"/>
              <a:gd name="T94" fmla="*/ 290 w 579"/>
              <a:gd name="T95" fmla="*/ 0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79" h="796">
                <a:moveTo>
                  <a:pt x="18" y="253"/>
                </a:moveTo>
                <a:lnTo>
                  <a:pt x="216" y="253"/>
                </a:lnTo>
                <a:lnTo>
                  <a:pt x="223" y="254"/>
                </a:lnTo>
                <a:lnTo>
                  <a:pt x="228" y="257"/>
                </a:lnTo>
                <a:lnTo>
                  <a:pt x="232" y="261"/>
                </a:lnTo>
                <a:lnTo>
                  <a:pt x="235" y="266"/>
                </a:lnTo>
                <a:lnTo>
                  <a:pt x="235" y="271"/>
                </a:lnTo>
                <a:lnTo>
                  <a:pt x="235" y="278"/>
                </a:lnTo>
                <a:lnTo>
                  <a:pt x="232" y="281"/>
                </a:lnTo>
                <a:lnTo>
                  <a:pt x="228" y="285"/>
                </a:lnTo>
                <a:lnTo>
                  <a:pt x="223" y="288"/>
                </a:lnTo>
                <a:lnTo>
                  <a:pt x="216" y="289"/>
                </a:lnTo>
                <a:lnTo>
                  <a:pt x="36" y="289"/>
                </a:lnTo>
                <a:lnTo>
                  <a:pt x="36" y="759"/>
                </a:lnTo>
                <a:lnTo>
                  <a:pt x="542" y="759"/>
                </a:lnTo>
                <a:lnTo>
                  <a:pt x="542" y="289"/>
                </a:lnTo>
                <a:lnTo>
                  <a:pt x="362" y="289"/>
                </a:lnTo>
                <a:lnTo>
                  <a:pt x="356" y="288"/>
                </a:lnTo>
                <a:lnTo>
                  <a:pt x="351" y="285"/>
                </a:lnTo>
                <a:lnTo>
                  <a:pt x="347" y="281"/>
                </a:lnTo>
                <a:lnTo>
                  <a:pt x="345" y="278"/>
                </a:lnTo>
                <a:lnTo>
                  <a:pt x="343" y="271"/>
                </a:lnTo>
                <a:lnTo>
                  <a:pt x="345" y="266"/>
                </a:lnTo>
                <a:lnTo>
                  <a:pt x="347" y="261"/>
                </a:lnTo>
                <a:lnTo>
                  <a:pt x="351" y="257"/>
                </a:lnTo>
                <a:lnTo>
                  <a:pt x="356" y="254"/>
                </a:lnTo>
                <a:lnTo>
                  <a:pt x="362" y="253"/>
                </a:lnTo>
                <a:lnTo>
                  <a:pt x="561" y="253"/>
                </a:lnTo>
                <a:lnTo>
                  <a:pt x="566" y="254"/>
                </a:lnTo>
                <a:lnTo>
                  <a:pt x="571" y="257"/>
                </a:lnTo>
                <a:lnTo>
                  <a:pt x="575" y="261"/>
                </a:lnTo>
                <a:lnTo>
                  <a:pt x="578" y="266"/>
                </a:lnTo>
                <a:lnTo>
                  <a:pt x="579" y="271"/>
                </a:lnTo>
                <a:lnTo>
                  <a:pt x="579" y="778"/>
                </a:lnTo>
                <a:lnTo>
                  <a:pt x="578" y="783"/>
                </a:lnTo>
                <a:lnTo>
                  <a:pt x="575" y="788"/>
                </a:lnTo>
                <a:lnTo>
                  <a:pt x="571" y="792"/>
                </a:lnTo>
                <a:lnTo>
                  <a:pt x="566" y="795"/>
                </a:lnTo>
                <a:lnTo>
                  <a:pt x="561" y="796"/>
                </a:lnTo>
                <a:lnTo>
                  <a:pt x="18" y="796"/>
                </a:lnTo>
                <a:lnTo>
                  <a:pt x="12" y="795"/>
                </a:lnTo>
                <a:lnTo>
                  <a:pt x="7" y="792"/>
                </a:lnTo>
                <a:lnTo>
                  <a:pt x="3" y="788"/>
                </a:lnTo>
                <a:lnTo>
                  <a:pt x="0" y="783"/>
                </a:lnTo>
                <a:lnTo>
                  <a:pt x="0" y="778"/>
                </a:lnTo>
                <a:lnTo>
                  <a:pt x="0" y="271"/>
                </a:lnTo>
                <a:lnTo>
                  <a:pt x="0" y="266"/>
                </a:lnTo>
                <a:lnTo>
                  <a:pt x="3" y="261"/>
                </a:lnTo>
                <a:lnTo>
                  <a:pt x="7" y="257"/>
                </a:lnTo>
                <a:lnTo>
                  <a:pt x="12" y="254"/>
                </a:lnTo>
                <a:lnTo>
                  <a:pt x="18" y="253"/>
                </a:lnTo>
                <a:close/>
                <a:moveTo>
                  <a:pt x="290" y="0"/>
                </a:moveTo>
                <a:lnTo>
                  <a:pt x="294" y="1"/>
                </a:lnTo>
                <a:lnTo>
                  <a:pt x="299" y="3"/>
                </a:lnTo>
                <a:lnTo>
                  <a:pt x="301" y="5"/>
                </a:lnTo>
                <a:lnTo>
                  <a:pt x="447" y="151"/>
                </a:lnTo>
                <a:lnTo>
                  <a:pt x="449" y="153"/>
                </a:lnTo>
                <a:lnTo>
                  <a:pt x="451" y="158"/>
                </a:lnTo>
                <a:lnTo>
                  <a:pt x="452" y="162"/>
                </a:lnTo>
                <a:lnTo>
                  <a:pt x="451" y="169"/>
                </a:lnTo>
                <a:lnTo>
                  <a:pt x="448" y="173"/>
                </a:lnTo>
                <a:lnTo>
                  <a:pt x="444" y="177"/>
                </a:lnTo>
                <a:lnTo>
                  <a:pt x="439" y="179"/>
                </a:lnTo>
                <a:lnTo>
                  <a:pt x="434" y="181"/>
                </a:lnTo>
                <a:lnTo>
                  <a:pt x="428" y="181"/>
                </a:lnTo>
                <a:lnTo>
                  <a:pt x="424" y="178"/>
                </a:lnTo>
                <a:lnTo>
                  <a:pt x="421" y="175"/>
                </a:lnTo>
                <a:lnTo>
                  <a:pt x="307" y="62"/>
                </a:lnTo>
                <a:lnTo>
                  <a:pt x="307" y="632"/>
                </a:lnTo>
                <a:lnTo>
                  <a:pt x="307" y="639"/>
                </a:lnTo>
                <a:lnTo>
                  <a:pt x="304" y="643"/>
                </a:lnTo>
                <a:lnTo>
                  <a:pt x="300" y="647"/>
                </a:lnTo>
                <a:lnTo>
                  <a:pt x="295" y="649"/>
                </a:lnTo>
                <a:lnTo>
                  <a:pt x="290" y="651"/>
                </a:lnTo>
                <a:lnTo>
                  <a:pt x="283" y="649"/>
                </a:lnTo>
                <a:lnTo>
                  <a:pt x="278" y="647"/>
                </a:lnTo>
                <a:lnTo>
                  <a:pt x="274" y="643"/>
                </a:lnTo>
                <a:lnTo>
                  <a:pt x="273" y="639"/>
                </a:lnTo>
                <a:lnTo>
                  <a:pt x="271" y="632"/>
                </a:lnTo>
                <a:lnTo>
                  <a:pt x="271" y="62"/>
                </a:lnTo>
                <a:lnTo>
                  <a:pt x="157" y="175"/>
                </a:lnTo>
                <a:lnTo>
                  <a:pt x="153" y="178"/>
                </a:lnTo>
                <a:lnTo>
                  <a:pt x="149" y="181"/>
                </a:lnTo>
                <a:lnTo>
                  <a:pt x="144" y="181"/>
                </a:lnTo>
                <a:lnTo>
                  <a:pt x="139" y="179"/>
                </a:lnTo>
                <a:lnTo>
                  <a:pt x="134" y="177"/>
                </a:lnTo>
                <a:lnTo>
                  <a:pt x="130" y="173"/>
                </a:lnTo>
                <a:lnTo>
                  <a:pt x="127" y="169"/>
                </a:lnTo>
                <a:lnTo>
                  <a:pt x="126" y="162"/>
                </a:lnTo>
                <a:lnTo>
                  <a:pt x="127" y="158"/>
                </a:lnTo>
                <a:lnTo>
                  <a:pt x="128" y="153"/>
                </a:lnTo>
                <a:lnTo>
                  <a:pt x="131" y="151"/>
                </a:lnTo>
                <a:lnTo>
                  <a:pt x="276" y="5"/>
                </a:lnTo>
                <a:lnTo>
                  <a:pt x="280" y="3"/>
                </a:lnTo>
                <a:lnTo>
                  <a:pt x="284" y="1"/>
                </a:lnTo>
                <a:lnTo>
                  <a:pt x="29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7" name="Freeform 24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462597" y="3710826"/>
            <a:ext cx="444029" cy="445149"/>
          </a:xfrm>
          <a:custGeom>
            <a:avLst/>
            <a:gdLst>
              <a:gd name="T0" fmla="*/ 379 w 794"/>
              <a:gd name="T1" fmla="*/ 466 h 796"/>
              <a:gd name="T2" fmla="*/ 402 w 794"/>
              <a:gd name="T3" fmla="*/ 487 h 796"/>
              <a:gd name="T4" fmla="*/ 409 w 794"/>
              <a:gd name="T5" fmla="*/ 457 h 796"/>
              <a:gd name="T6" fmla="*/ 574 w 794"/>
              <a:gd name="T7" fmla="*/ 439 h 796"/>
              <a:gd name="T8" fmla="*/ 547 w 794"/>
              <a:gd name="T9" fmla="*/ 571 h 796"/>
              <a:gd name="T10" fmla="*/ 433 w 794"/>
              <a:gd name="T11" fmla="*/ 647 h 796"/>
              <a:gd name="T12" fmla="*/ 309 w 794"/>
              <a:gd name="T13" fmla="*/ 627 h 796"/>
              <a:gd name="T14" fmla="*/ 430 w 794"/>
              <a:gd name="T15" fmla="*/ 611 h 796"/>
              <a:gd name="T16" fmla="*/ 527 w 794"/>
              <a:gd name="T17" fmla="*/ 534 h 796"/>
              <a:gd name="T18" fmla="*/ 531 w 794"/>
              <a:gd name="T19" fmla="*/ 418 h 796"/>
              <a:gd name="T20" fmla="*/ 226 w 794"/>
              <a:gd name="T21" fmla="*/ 641 h 796"/>
              <a:gd name="T22" fmla="*/ 429 w 794"/>
              <a:gd name="T23" fmla="*/ 292 h 796"/>
              <a:gd name="T24" fmla="*/ 424 w 794"/>
              <a:gd name="T25" fmla="*/ 329 h 796"/>
              <a:gd name="T26" fmla="*/ 306 w 794"/>
              <a:gd name="T27" fmla="*/ 357 h 796"/>
              <a:gd name="T28" fmla="*/ 252 w 794"/>
              <a:gd name="T29" fmla="*/ 470 h 796"/>
              <a:gd name="T30" fmla="*/ 227 w 794"/>
              <a:gd name="T31" fmla="*/ 531 h 796"/>
              <a:gd name="T32" fmla="*/ 230 w 794"/>
              <a:gd name="T33" fmla="*/ 399 h 796"/>
              <a:gd name="T34" fmla="*/ 327 w 794"/>
              <a:gd name="T35" fmla="*/ 304 h 796"/>
              <a:gd name="T36" fmla="*/ 35 w 794"/>
              <a:gd name="T37" fmla="*/ 723 h 796"/>
              <a:gd name="T38" fmla="*/ 72 w 794"/>
              <a:gd name="T39" fmla="*/ 759 h 796"/>
              <a:gd name="T40" fmla="*/ 755 w 794"/>
              <a:gd name="T41" fmla="*/ 737 h 796"/>
              <a:gd name="T42" fmla="*/ 306 w 794"/>
              <a:gd name="T43" fmla="*/ 72 h 796"/>
              <a:gd name="T44" fmla="*/ 718 w 794"/>
              <a:gd name="T45" fmla="*/ 80 h 796"/>
              <a:gd name="T46" fmla="*/ 718 w 794"/>
              <a:gd name="T47" fmla="*/ 101 h 796"/>
              <a:gd name="T48" fmla="*/ 306 w 794"/>
              <a:gd name="T49" fmla="*/ 109 h 796"/>
              <a:gd name="T50" fmla="*/ 289 w 794"/>
              <a:gd name="T51" fmla="*/ 96 h 796"/>
              <a:gd name="T52" fmla="*/ 296 w 794"/>
              <a:gd name="T53" fmla="*/ 76 h 796"/>
              <a:gd name="T54" fmla="*/ 241 w 794"/>
              <a:gd name="T55" fmla="*/ 73 h 796"/>
              <a:gd name="T56" fmla="*/ 252 w 794"/>
              <a:gd name="T57" fmla="*/ 90 h 796"/>
              <a:gd name="T58" fmla="*/ 241 w 794"/>
              <a:gd name="T59" fmla="*/ 107 h 796"/>
              <a:gd name="T60" fmla="*/ 220 w 794"/>
              <a:gd name="T61" fmla="*/ 101 h 796"/>
              <a:gd name="T62" fmla="*/ 220 w 794"/>
              <a:gd name="T63" fmla="*/ 80 h 796"/>
              <a:gd name="T64" fmla="*/ 162 w 794"/>
              <a:gd name="T65" fmla="*/ 72 h 796"/>
              <a:gd name="T66" fmla="*/ 179 w 794"/>
              <a:gd name="T67" fmla="*/ 85 h 796"/>
              <a:gd name="T68" fmla="*/ 172 w 794"/>
              <a:gd name="T69" fmla="*/ 105 h 796"/>
              <a:gd name="T70" fmla="*/ 151 w 794"/>
              <a:gd name="T71" fmla="*/ 105 h 796"/>
              <a:gd name="T72" fmla="*/ 145 w 794"/>
              <a:gd name="T73" fmla="*/ 85 h 796"/>
              <a:gd name="T74" fmla="*/ 162 w 794"/>
              <a:gd name="T75" fmla="*/ 72 h 796"/>
              <a:gd name="T76" fmla="*/ 104 w 794"/>
              <a:gd name="T77" fmla="*/ 80 h 796"/>
              <a:gd name="T78" fmla="*/ 104 w 794"/>
              <a:gd name="T79" fmla="*/ 101 h 796"/>
              <a:gd name="T80" fmla="*/ 83 w 794"/>
              <a:gd name="T81" fmla="*/ 107 h 796"/>
              <a:gd name="T82" fmla="*/ 72 w 794"/>
              <a:gd name="T83" fmla="*/ 90 h 796"/>
              <a:gd name="T84" fmla="*/ 83 w 794"/>
              <a:gd name="T85" fmla="*/ 73 h 796"/>
              <a:gd name="T86" fmla="*/ 45 w 794"/>
              <a:gd name="T87" fmla="*/ 47 h 796"/>
              <a:gd name="T88" fmla="*/ 759 w 794"/>
              <a:gd name="T89" fmla="*/ 145 h 796"/>
              <a:gd name="T90" fmla="*/ 737 w 794"/>
              <a:gd name="T91" fmla="*/ 39 h 796"/>
              <a:gd name="T92" fmla="*/ 722 w 794"/>
              <a:gd name="T93" fmla="*/ 0 h 796"/>
              <a:gd name="T94" fmla="*/ 791 w 794"/>
              <a:gd name="T95" fmla="*/ 50 h 796"/>
              <a:gd name="T96" fmla="*/ 781 w 794"/>
              <a:gd name="T97" fmla="*/ 766 h 796"/>
              <a:gd name="T98" fmla="*/ 72 w 794"/>
              <a:gd name="T99" fmla="*/ 796 h 796"/>
              <a:gd name="T100" fmla="*/ 3 w 794"/>
              <a:gd name="T101" fmla="*/ 746 h 796"/>
              <a:gd name="T102" fmla="*/ 13 w 794"/>
              <a:gd name="T103" fmla="*/ 30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4" h="796">
                <a:moveTo>
                  <a:pt x="402" y="453"/>
                </a:moveTo>
                <a:lnTo>
                  <a:pt x="392" y="453"/>
                </a:lnTo>
                <a:lnTo>
                  <a:pt x="385" y="457"/>
                </a:lnTo>
                <a:lnTo>
                  <a:pt x="379" y="466"/>
                </a:lnTo>
                <a:lnTo>
                  <a:pt x="379" y="475"/>
                </a:lnTo>
                <a:lnTo>
                  <a:pt x="385" y="483"/>
                </a:lnTo>
                <a:lnTo>
                  <a:pt x="392" y="487"/>
                </a:lnTo>
                <a:lnTo>
                  <a:pt x="402" y="487"/>
                </a:lnTo>
                <a:lnTo>
                  <a:pt x="409" y="483"/>
                </a:lnTo>
                <a:lnTo>
                  <a:pt x="415" y="475"/>
                </a:lnTo>
                <a:lnTo>
                  <a:pt x="415" y="466"/>
                </a:lnTo>
                <a:lnTo>
                  <a:pt x="409" y="457"/>
                </a:lnTo>
                <a:lnTo>
                  <a:pt x="402" y="453"/>
                </a:lnTo>
                <a:close/>
                <a:moveTo>
                  <a:pt x="555" y="381"/>
                </a:moveTo>
                <a:lnTo>
                  <a:pt x="567" y="408"/>
                </a:lnTo>
                <a:lnTo>
                  <a:pt x="574" y="439"/>
                </a:lnTo>
                <a:lnTo>
                  <a:pt x="578" y="470"/>
                </a:lnTo>
                <a:lnTo>
                  <a:pt x="574" y="507"/>
                </a:lnTo>
                <a:lnTo>
                  <a:pt x="564" y="541"/>
                </a:lnTo>
                <a:lnTo>
                  <a:pt x="547" y="571"/>
                </a:lnTo>
                <a:lnTo>
                  <a:pt x="525" y="598"/>
                </a:lnTo>
                <a:lnTo>
                  <a:pt x="498" y="621"/>
                </a:lnTo>
                <a:lnTo>
                  <a:pt x="467" y="636"/>
                </a:lnTo>
                <a:lnTo>
                  <a:pt x="433" y="647"/>
                </a:lnTo>
                <a:lnTo>
                  <a:pt x="398" y="651"/>
                </a:lnTo>
                <a:lnTo>
                  <a:pt x="365" y="648"/>
                </a:lnTo>
                <a:lnTo>
                  <a:pt x="336" y="640"/>
                </a:lnTo>
                <a:lnTo>
                  <a:pt x="309" y="627"/>
                </a:lnTo>
                <a:lnTo>
                  <a:pt x="345" y="605"/>
                </a:lnTo>
                <a:lnTo>
                  <a:pt x="370" y="613"/>
                </a:lnTo>
                <a:lnTo>
                  <a:pt x="398" y="615"/>
                </a:lnTo>
                <a:lnTo>
                  <a:pt x="430" y="611"/>
                </a:lnTo>
                <a:lnTo>
                  <a:pt x="461" y="600"/>
                </a:lnTo>
                <a:lnTo>
                  <a:pt x="488" y="583"/>
                </a:lnTo>
                <a:lnTo>
                  <a:pt x="510" y="560"/>
                </a:lnTo>
                <a:lnTo>
                  <a:pt x="527" y="534"/>
                </a:lnTo>
                <a:lnTo>
                  <a:pt x="538" y="503"/>
                </a:lnTo>
                <a:lnTo>
                  <a:pt x="542" y="470"/>
                </a:lnTo>
                <a:lnTo>
                  <a:pt x="539" y="442"/>
                </a:lnTo>
                <a:lnTo>
                  <a:pt x="531" y="418"/>
                </a:lnTo>
                <a:lnTo>
                  <a:pt x="555" y="381"/>
                </a:lnTo>
                <a:close/>
                <a:moveTo>
                  <a:pt x="568" y="298"/>
                </a:moveTo>
                <a:lnTo>
                  <a:pt x="436" y="508"/>
                </a:lnTo>
                <a:lnTo>
                  <a:pt x="226" y="641"/>
                </a:lnTo>
                <a:lnTo>
                  <a:pt x="358" y="432"/>
                </a:lnTo>
                <a:lnTo>
                  <a:pt x="568" y="298"/>
                </a:lnTo>
                <a:close/>
                <a:moveTo>
                  <a:pt x="398" y="289"/>
                </a:moveTo>
                <a:lnTo>
                  <a:pt x="429" y="292"/>
                </a:lnTo>
                <a:lnTo>
                  <a:pt x="458" y="300"/>
                </a:lnTo>
                <a:lnTo>
                  <a:pt x="485" y="313"/>
                </a:lnTo>
                <a:lnTo>
                  <a:pt x="449" y="335"/>
                </a:lnTo>
                <a:lnTo>
                  <a:pt x="424" y="329"/>
                </a:lnTo>
                <a:lnTo>
                  <a:pt x="398" y="326"/>
                </a:lnTo>
                <a:lnTo>
                  <a:pt x="364" y="330"/>
                </a:lnTo>
                <a:lnTo>
                  <a:pt x="333" y="340"/>
                </a:lnTo>
                <a:lnTo>
                  <a:pt x="306" y="357"/>
                </a:lnTo>
                <a:lnTo>
                  <a:pt x="284" y="380"/>
                </a:lnTo>
                <a:lnTo>
                  <a:pt x="267" y="406"/>
                </a:lnTo>
                <a:lnTo>
                  <a:pt x="256" y="437"/>
                </a:lnTo>
                <a:lnTo>
                  <a:pt x="252" y="470"/>
                </a:lnTo>
                <a:lnTo>
                  <a:pt x="255" y="497"/>
                </a:lnTo>
                <a:lnTo>
                  <a:pt x="263" y="522"/>
                </a:lnTo>
                <a:lnTo>
                  <a:pt x="239" y="559"/>
                </a:lnTo>
                <a:lnTo>
                  <a:pt x="227" y="531"/>
                </a:lnTo>
                <a:lnTo>
                  <a:pt x="220" y="501"/>
                </a:lnTo>
                <a:lnTo>
                  <a:pt x="216" y="470"/>
                </a:lnTo>
                <a:lnTo>
                  <a:pt x="220" y="433"/>
                </a:lnTo>
                <a:lnTo>
                  <a:pt x="230" y="399"/>
                </a:lnTo>
                <a:lnTo>
                  <a:pt x="247" y="369"/>
                </a:lnTo>
                <a:lnTo>
                  <a:pt x="269" y="342"/>
                </a:lnTo>
                <a:lnTo>
                  <a:pt x="296" y="321"/>
                </a:lnTo>
                <a:lnTo>
                  <a:pt x="327" y="304"/>
                </a:lnTo>
                <a:lnTo>
                  <a:pt x="361" y="293"/>
                </a:lnTo>
                <a:lnTo>
                  <a:pt x="398" y="289"/>
                </a:lnTo>
                <a:close/>
                <a:moveTo>
                  <a:pt x="35" y="181"/>
                </a:moveTo>
                <a:lnTo>
                  <a:pt x="35" y="723"/>
                </a:lnTo>
                <a:lnTo>
                  <a:pt x="39" y="737"/>
                </a:lnTo>
                <a:lnTo>
                  <a:pt x="45" y="749"/>
                </a:lnTo>
                <a:lnTo>
                  <a:pt x="57" y="757"/>
                </a:lnTo>
                <a:lnTo>
                  <a:pt x="72" y="759"/>
                </a:lnTo>
                <a:lnTo>
                  <a:pt x="722" y="759"/>
                </a:lnTo>
                <a:lnTo>
                  <a:pt x="737" y="757"/>
                </a:lnTo>
                <a:lnTo>
                  <a:pt x="749" y="749"/>
                </a:lnTo>
                <a:lnTo>
                  <a:pt x="755" y="737"/>
                </a:lnTo>
                <a:lnTo>
                  <a:pt x="759" y="723"/>
                </a:lnTo>
                <a:lnTo>
                  <a:pt x="759" y="181"/>
                </a:lnTo>
                <a:lnTo>
                  <a:pt x="35" y="181"/>
                </a:lnTo>
                <a:close/>
                <a:moveTo>
                  <a:pt x="306" y="72"/>
                </a:moveTo>
                <a:lnTo>
                  <a:pt x="704" y="72"/>
                </a:lnTo>
                <a:lnTo>
                  <a:pt x="711" y="73"/>
                </a:lnTo>
                <a:lnTo>
                  <a:pt x="715" y="76"/>
                </a:lnTo>
                <a:lnTo>
                  <a:pt x="718" y="80"/>
                </a:lnTo>
                <a:lnTo>
                  <a:pt x="721" y="85"/>
                </a:lnTo>
                <a:lnTo>
                  <a:pt x="722" y="90"/>
                </a:lnTo>
                <a:lnTo>
                  <a:pt x="721" y="96"/>
                </a:lnTo>
                <a:lnTo>
                  <a:pt x="718" y="101"/>
                </a:lnTo>
                <a:lnTo>
                  <a:pt x="715" y="105"/>
                </a:lnTo>
                <a:lnTo>
                  <a:pt x="711" y="107"/>
                </a:lnTo>
                <a:lnTo>
                  <a:pt x="704" y="109"/>
                </a:lnTo>
                <a:lnTo>
                  <a:pt x="306" y="109"/>
                </a:lnTo>
                <a:lnTo>
                  <a:pt x="301" y="107"/>
                </a:lnTo>
                <a:lnTo>
                  <a:pt x="296" y="105"/>
                </a:lnTo>
                <a:lnTo>
                  <a:pt x="292" y="101"/>
                </a:lnTo>
                <a:lnTo>
                  <a:pt x="289" y="96"/>
                </a:lnTo>
                <a:lnTo>
                  <a:pt x="289" y="90"/>
                </a:lnTo>
                <a:lnTo>
                  <a:pt x="289" y="85"/>
                </a:lnTo>
                <a:lnTo>
                  <a:pt x="292" y="80"/>
                </a:lnTo>
                <a:lnTo>
                  <a:pt x="296" y="76"/>
                </a:lnTo>
                <a:lnTo>
                  <a:pt x="301" y="73"/>
                </a:lnTo>
                <a:lnTo>
                  <a:pt x="306" y="72"/>
                </a:lnTo>
                <a:close/>
                <a:moveTo>
                  <a:pt x="234" y="72"/>
                </a:moveTo>
                <a:lnTo>
                  <a:pt x="241" y="73"/>
                </a:lnTo>
                <a:lnTo>
                  <a:pt x="244" y="76"/>
                </a:lnTo>
                <a:lnTo>
                  <a:pt x="248" y="80"/>
                </a:lnTo>
                <a:lnTo>
                  <a:pt x="251" y="85"/>
                </a:lnTo>
                <a:lnTo>
                  <a:pt x="252" y="90"/>
                </a:lnTo>
                <a:lnTo>
                  <a:pt x="251" y="96"/>
                </a:lnTo>
                <a:lnTo>
                  <a:pt x="248" y="101"/>
                </a:lnTo>
                <a:lnTo>
                  <a:pt x="244" y="105"/>
                </a:lnTo>
                <a:lnTo>
                  <a:pt x="241" y="107"/>
                </a:lnTo>
                <a:lnTo>
                  <a:pt x="234" y="109"/>
                </a:lnTo>
                <a:lnTo>
                  <a:pt x="229" y="107"/>
                </a:lnTo>
                <a:lnTo>
                  <a:pt x="223" y="105"/>
                </a:lnTo>
                <a:lnTo>
                  <a:pt x="220" y="101"/>
                </a:lnTo>
                <a:lnTo>
                  <a:pt x="217" y="96"/>
                </a:lnTo>
                <a:lnTo>
                  <a:pt x="216" y="90"/>
                </a:lnTo>
                <a:lnTo>
                  <a:pt x="217" y="85"/>
                </a:lnTo>
                <a:lnTo>
                  <a:pt x="220" y="80"/>
                </a:lnTo>
                <a:lnTo>
                  <a:pt x="223" y="76"/>
                </a:lnTo>
                <a:lnTo>
                  <a:pt x="229" y="73"/>
                </a:lnTo>
                <a:lnTo>
                  <a:pt x="234" y="72"/>
                </a:lnTo>
                <a:close/>
                <a:moveTo>
                  <a:pt x="162" y="72"/>
                </a:moveTo>
                <a:lnTo>
                  <a:pt x="167" y="73"/>
                </a:lnTo>
                <a:lnTo>
                  <a:pt x="172" y="76"/>
                </a:lnTo>
                <a:lnTo>
                  <a:pt x="176" y="80"/>
                </a:lnTo>
                <a:lnTo>
                  <a:pt x="179" y="85"/>
                </a:lnTo>
                <a:lnTo>
                  <a:pt x="180" y="90"/>
                </a:lnTo>
                <a:lnTo>
                  <a:pt x="179" y="96"/>
                </a:lnTo>
                <a:lnTo>
                  <a:pt x="176" y="101"/>
                </a:lnTo>
                <a:lnTo>
                  <a:pt x="172" y="105"/>
                </a:lnTo>
                <a:lnTo>
                  <a:pt x="167" y="107"/>
                </a:lnTo>
                <a:lnTo>
                  <a:pt x="162" y="109"/>
                </a:lnTo>
                <a:lnTo>
                  <a:pt x="157" y="107"/>
                </a:lnTo>
                <a:lnTo>
                  <a:pt x="151" y="105"/>
                </a:lnTo>
                <a:lnTo>
                  <a:pt x="148" y="101"/>
                </a:lnTo>
                <a:lnTo>
                  <a:pt x="145" y="96"/>
                </a:lnTo>
                <a:lnTo>
                  <a:pt x="144" y="90"/>
                </a:lnTo>
                <a:lnTo>
                  <a:pt x="145" y="85"/>
                </a:lnTo>
                <a:lnTo>
                  <a:pt x="148" y="80"/>
                </a:lnTo>
                <a:lnTo>
                  <a:pt x="151" y="76"/>
                </a:lnTo>
                <a:lnTo>
                  <a:pt x="157" y="73"/>
                </a:lnTo>
                <a:lnTo>
                  <a:pt x="162" y="72"/>
                </a:lnTo>
                <a:close/>
                <a:moveTo>
                  <a:pt x="90" y="72"/>
                </a:moveTo>
                <a:lnTo>
                  <a:pt x="95" y="73"/>
                </a:lnTo>
                <a:lnTo>
                  <a:pt x="100" y="76"/>
                </a:lnTo>
                <a:lnTo>
                  <a:pt x="104" y="80"/>
                </a:lnTo>
                <a:lnTo>
                  <a:pt x="107" y="85"/>
                </a:lnTo>
                <a:lnTo>
                  <a:pt x="108" y="90"/>
                </a:lnTo>
                <a:lnTo>
                  <a:pt x="107" y="96"/>
                </a:lnTo>
                <a:lnTo>
                  <a:pt x="104" y="101"/>
                </a:lnTo>
                <a:lnTo>
                  <a:pt x="100" y="105"/>
                </a:lnTo>
                <a:lnTo>
                  <a:pt x="95" y="107"/>
                </a:lnTo>
                <a:lnTo>
                  <a:pt x="90" y="109"/>
                </a:lnTo>
                <a:lnTo>
                  <a:pt x="83" y="107"/>
                </a:lnTo>
                <a:lnTo>
                  <a:pt x="79" y="105"/>
                </a:lnTo>
                <a:lnTo>
                  <a:pt x="76" y="101"/>
                </a:lnTo>
                <a:lnTo>
                  <a:pt x="73" y="96"/>
                </a:lnTo>
                <a:lnTo>
                  <a:pt x="72" y="90"/>
                </a:lnTo>
                <a:lnTo>
                  <a:pt x="73" y="85"/>
                </a:lnTo>
                <a:lnTo>
                  <a:pt x="76" y="80"/>
                </a:lnTo>
                <a:lnTo>
                  <a:pt x="79" y="76"/>
                </a:lnTo>
                <a:lnTo>
                  <a:pt x="83" y="73"/>
                </a:lnTo>
                <a:lnTo>
                  <a:pt x="90" y="72"/>
                </a:lnTo>
                <a:close/>
                <a:moveTo>
                  <a:pt x="72" y="37"/>
                </a:moveTo>
                <a:lnTo>
                  <a:pt x="57" y="39"/>
                </a:lnTo>
                <a:lnTo>
                  <a:pt x="45" y="47"/>
                </a:lnTo>
                <a:lnTo>
                  <a:pt x="39" y="59"/>
                </a:lnTo>
                <a:lnTo>
                  <a:pt x="35" y="72"/>
                </a:lnTo>
                <a:lnTo>
                  <a:pt x="35" y="145"/>
                </a:lnTo>
                <a:lnTo>
                  <a:pt x="759" y="145"/>
                </a:lnTo>
                <a:lnTo>
                  <a:pt x="759" y="72"/>
                </a:lnTo>
                <a:lnTo>
                  <a:pt x="755" y="59"/>
                </a:lnTo>
                <a:lnTo>
                  <a:pt x="749" y="47"/>
                </a:lnTo>
                <a:lnTo>
                  <a:pt x="737" y="39"/>
                </a:lnTo>
                <a:lnTo>
                  <a:pt x="722" y="37"/>
                </a:lnTo>
                <a:lnTo>
                  <a:pt x="72" y="37"/>
                </a:lnTo>
                <a:close/>
                <a:moveTo>
                  <a:pt x="72" y="0"/>
                </a:moveTo>
                <a:lnTo>
                  <a:pt x="722" y="0"/>
                </a:lnTo>
                <a:lnTo>
                  <a:pt x="746" y="4"/>
                </a:lnTo>
                <a:lnTo>
                  <a:pt x="766" y="14"/>
                </a:lnTo>
                <a:lnTo>
                  <a:pt x="781" y="30"/>
                </a:lnTo>
                <a:lnTo>
                  <a:pt x="791" y="50"/>
                </a:lnTo>
                <a:lnTo>
                  <a:pt x="794" y="72"/>
                </a:lnTo>
                <a:lnTo>
                  <a:pt x="794" y="723"/>
                </a:lnTo>
                <a:lnTo>
                  <a:pt x="791" y="746"/>
                </a:lnTo>
                <a:lnTo>
                  <a:pt x="781" y="766"/>
                </a:lnTo>
                <a:lnTo>
                  <a:pt x="766" y="782"/>
                </a:lnTo>
                <a:lnTo>
                  <a:pt x="746" y="792"/>
                </a:lnTo>
                <a:lnTo>
                  <a:pt x="722" y="796"/>
                </a:lnTo>
                <a:lnTo>
                  <a:pt x="72" y="796"/>
                </a:lnTo>
                <a:lnTo>
                  <a:pt x="49" y="792"/>
                </a:lnTo>
                <a:lnTo>
                  <a:pt x="28" y="782"/>
                </a:lnTo>
                <a:lnTo>
                  <a:pt x="13" y="766"/>
                </a:lnTo>
                <a:lnTo>
                  <a:pt x="3" y="746"/>
                </a:lnTo>
                <a:lnTo>
                  <a:pt x="0" y="723"/>
                </a:lnTo>
                <a:lnTo>
                  <a:pt x="0" y="72"/>
                </a:lnTo>
                <a:lnTo>
                  <a:pt x="3" y="50"/>
                </a:lnTo>
                <a:lnTo>
                  <a:pt x="13" y="30"/>
                </a:lnTo>
                <a:lnTo>
                  <a:pt x="28" y="14"/>
                </a:lnTo>
                <a:lnTo>
                  <a:pt x="49" y="4"/>
                </a:lnTo>
                <a:lnTo>
                  <a:pt x="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8" name="Freeform 24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322548" y="3711107"/>
            <a:ext cx="445707" cy="444588"/>
          </a:xfrm>
          <a:custGeom>
            <a:avLst/>
            <a:gdLst>
              <a:gd name="T0" fmla="*/ 40 w 797"/>
              <a:gd name="T1" fmla="*/ 737 h 795"/>
              <a:gd name="T2" fmla="*/ 72 w 797"/>
              <a:gd name="T3" fmla="*/ 760 h 795"/>
              <a:gd name="T4" fmla="*/ 749 w 797"/>
              <a:gd name="T5" fmla="*/ 749 h 795"/>
              <a:gd name="T6" fmla="*/ 760 w 797"/>
              <a:gd name="T7" fmla="*/ 181 h 795"/>
              <a:gd name="T8" fmla="*/ 706 w 797"/>
              <a:gd name="T9" fmla="*/ 72 h 795"/>
              <a:gd name="T10" fmla="*/ 721 w 797"/>
              <a:gd name="T11" fmla="*/ 80 h 795"/>
              <a:gd name="T12" fmla="*/ 723 w 797"/>
              <a:gd name="T13" fmla="*/ 96 h 795"/>
              <a:gd name="T14" fmla="*/ 711 w 797"/>
              <a:gd name="T15" fmla="*/ 108 h 795"/>
              <a:gd name="T16" fmla="*/ 302 w 797"/>
              <a:gd name="T17" fmla="*/ 108 h 795"/>
              <a:gd name="T18" fmla="*/ 291 w 797"/>
              <a:gd name="T19" fmla="*/ 96 h 795"/>
              <a:gd name="T20" fmla="*/ 294 w 797"/>
              <a:gd name="T21" fmla="*/ 80 h 795"/>
              <a:gd name="T22" fmla="*/ 308 w 797"/>
              <a:gd name="T23" fmla="*/ 72 h 795"/>
              <a:gd name="T24" fmla="*/ 247 w 797"/>
              <a:gd name="T25" fmla="*/ 76 h 795"/>
              <a:gd name="T26" fmla="*/ 253 w 797"/>
              <a:gd name="T27" fmla="*/ 91 h 795"/>
              <a:gd name="T28" fmla="*/ 247 w 797"/>
              <a:gd name="T29" fmla="*/ 105 h 795"/>
              <a:gd name="T30" fmla="*/ 230 w 797"/>
              <a:gd name="T31" fmla="*/ 108 h 795"/>
              <a:gd name="T32" fmla="*/ 218 w 797"/>
              <a:gd name="T33" fmla="*/ 96 h 795"/>
              <a:gd name="T34" fmla="*/ 220 w 797"/>
              <a:gd name="T35" fmla="*/ 80 h 795"/>
              <a:gd name="T36" fmla="*/ 235 w 797"/>
              <a:gd name="T37" fmla="*/ 72 h 795"/>
              <a:gd name="T38" fmla="*/ 173 w 797"/>
              <a:gd name="T39" fmla="*/ 76 h 795"/>
              <a:gd name="T40" fmla="*/ 181 w 797"/>
              <a:gd name="T41" fmla="*/ 91 h 795"/>
              <a:gd name="T42" fmla="*/ 173 w 797"/>
              <a:gd name="T43" fmla="*/ 105 h 795"/>
              <a:gd name="T44" fmla="*/ 158 w 797"/>
              <a:gd name="T45" fmla="*/ 108 h 795"/>
              <a:gd name="T46" fmla="*/ 146 w 797"/>
              <a:gd name="T47" fmla="*/ 96 h 795"/>
              <a:gd name="T48" fmla="*/ 148 w 797"/>
              <a:gd name="T49" fmla="*/ 80 h 795"/>
              <a:gd name="T50" fmla="*/ 163 w 797"/>
              <a:gd name="T51" fmla="*/ 72 h 795"/>
              <a:gd name="T52" fmla="*/ 101 w 797"/>
              <a:gd name="T53" fmla="*/ 76 h 795"/>
              <a:gd name="T54" fmla="*/ 109 w 797"/>
              <a:gd name="T55" fmla="*/ 91 h 795"/>
              <a:gd name="T56" fmla="*/ 101 w 797"/>
              <a:gd name="T57" fmla="*/ 105 h 795"/>
              <a:gd name="T58" fmla="*/ 86 w 797"/>
              <a:gd name="T59" fmla="*/ 108 h 795"/>
              <a:gd name="T60" fmla="*/ 74 w 797"/>
              <a:gd name="T61" fmla="*/ 96 h 795"/>
              <a:gd name="T62" fmla="*/ 76 w 797"/>
              <a:gd name="T63" fmla="*/ 80 h 795"/>
              <a:gd name="T64" fmla="*/ 91 w 797"/>
              <a:gd name="T65" fmla="*/ 72 h 795"/>
              <a:gd name="T66" fmla="*/ 48 w 797"/>
              <a:gd name="T67" fmla="*/ 47 h 795"/>
              <a:gd name="T68" fmla="*/ 37 w 797"/>
              <a:gd name="T69" fmla="*/ 144 h 795"/>
              <a:gd name="T70" fmla="*/ 757 w 797"/>
              <a:gd name="T71" fmla="*/ 58 h 795"/>
              <a:gd name="T72" fmla="*/ 723 w 797"/>
              <a:gd name="T73" fmla="*/ 37 h 795"/>
              <a:gd name="T74" fmla="*/ 723 w 797"/>
              <a:gd name="T75" fmla="*/ 0 h 795"/>
              <a:gd name="T76" fmla="*/ 782 w 797"/>
              <a:gd name="T77" fmla="*/ 30 h 795"/>
              <a:gd name="T78" fmla="*/ 797 w 797"/>
              <a:gd name="T79" fmla="*/ 723 h 795"/>
              <a:gd name="T80" fmla="*/ 766 w 797"/>
              <a:gd name="T81" fmla="*/ 782 h 795"/>
              <a:gd name="T82" fmla="*/ 72 w 797"/>
              <a:gd name="T83" fmla="*/ 795 h 795"/>
              <a:gd name="T84" fmla="*/ 15 w 797"/>
              <a:gd name="T85" fmla="*/ 766 h 795"/>
              <a:gd name="T86" fmla="*/ 0 w 797"/>
              <a:gd name="T87" fmla="*/ 72 h 795"/>
              <a:gd name="T88" fmla="*/ 31 w 797"/>
              <a:gd name="T89" fmla="*/ 15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97" h="795">
                <a:moveTo>
                  <a:pt x="37" y="181"/>
                </a:moveTo>
                <a:lnTo>
                  <a:pt x="37" y="723"/>
                </a:lnTo>
                <a:lnTo>
                  <a:pt x="40" y="737"/>
                </a:lnTo>
                <a:lnTo>
                  <a:pt x="48" y="749"/>
                </a:lnTo>
                <a:lnTo>
                  <a:pt x="58" y="757"/>
                </a:lnTo>
                <a:lnTo>
                  <a:pt x="72" y="760"/>
                </a:lnTo>
                <a:lnTo>
                  <a:pt x="723" y="760"/>
                </a:lnTo>
                <a:lnTo>
                  <a:pt x="738" y="757"/>
                </a:lnTo>
                <a:lnTo>
                  <a:pt x="749" y="749"/>
                </a:lnTo>
                <a:lnTo>
                  <a:pt x="757" y="737"/>
                </a:lnTo>
                <a:lnTo>
                  <a:pt x="760" y="723"/>
                </a:lnTo>
                <a:lnTo>
                  <a:pt x="760" y="181"/>
                </a:lnTo>
                <a:lnTo>
                  <a:pt x="37" y="181"/>
                </a:lnTo>
                <a:close/>
                <a:moveTo>
                  <a:pt x="308" y="72"/>
                </a:moveTo>
                <a:lnTo>
                  <a:pt x="706" y="72"/>
                </a:lnTo>
                <a:lnTo>
                  <a:pt x="711" y="74"/>
                </a:lnTo>
                <a:lnTo>
                  <a:pt x="717" y="76"/>
                </a:lnTo>
                <a:lnTo>
                  <a:pt x="721" y="80"/>
                </a:lnTo>
                <a:lnTo>
                  <a:pt x="723" y="85"/>
                </a:lnTo>
                <a:lnTo>
                  <a:pt x="723" y="91"/>
                </a:lnTo>
                <a:lnTo>
                  <a:pt x="723" y="96"/>
                </a:lnTo>
                <a:lnTo>
                  <a:pt x="721" y="101"/>
                </a:lnTo>
                <a:lnTo>
                  <a:pt x="717" y="105"/>
                </a:lnTo>
                <a:lnTo>
                  <a:pt x="711" y="108"/>
                </a:lnTo>
                <a:lnTo>
                  <a:pt x="706" y="109"/>
                </a:lnTo>
                <a:lnTo>
                  <a:pt x="308" y="109"/>
                </a:lnTo>
                <a:lnTo>
                  <a:pt x="302" y="108"/>
                </a:lnTo>
                <a:lnTo>
                  <a:pt x="298" y="105"/>
                </a:lnTo>
                <a:lnTo>
                  <a:pt x="294" y="101"/>
                </a:lnTo>
                <a:lnTo>
                  <a:pt x="291" y="96"/>
                </a:lnTo>
                <a:lnTo>
                  <a:pt x="290" y="91"/>
                </a:lnTo>
                <a:lnTo>
                  <a:pt x="291" y="85"/>
                </a:lnTo>
                <a:lnTo>
                  <a:pt x="294" y="80"/>
                </a:lnTo>
                <a:lnTo>
                  <a:pt x="298" y="76"/>
                </a:lnTo>
                <a:lnTo>
                  <a:pt x="302" y="74"/>
                </a:lnTo>
                <a:lnTo>
                  <a:pt x="308" y="72"/>
                </a:lnTo>
                <a:close/>
                <a:moveTo>
                  <a:pt x="235" y="72"/>
                </a:moveTo>
                <a:lnTo>
                  <a:pt x="241" y="74"/>
                </a:lnTo>
                <a:lnTo>
                  <a:pt x="247" y="76"/>
                </a:lnTo>
                <a:lnTo>
                  <a:pt x="251" y="80"/>
                </a:lnTo>
                <a:lnTo>
                  <a:pt x="253" y="85"/>
                </a:lnTo>
                <a:lnTo>
                  <a:pt x="253" y="91"/>
                </a:lnTo>
                <a:lnTo>
                  <a:pt x="253" y="96"/>
                </a:lnTo>
                <a:lnTo>
                  <a:pt x="251" y="101"/>
                </a:lnTo>
                <a:lnTo>
                  <a:pt x="247" y="105"/>
                </a:lnTo>
                <a:lnTo>
                  <a:pt x="241" y="108"/>
                </a:lnTo>
                <a:lnTo>
                  <a:pt x="235" y="109"/>
                </a:lnTo>
                <a:lnTo>
                  <a:pt x="230" y="108"/>
                </a:lnTo>
                <a:lnTo>
                  <a:pt x="224" y="105"/>
                </a:lnTo>
                <a:lnTo>
                  <a:pt x="220" y="101"/>
                </a:lnTo>
                <a:lnTo>
                  <a:pt x="218" y="96"/>
                </a:lnTo>
                <a:lnTo>
                  <a:pt x="218" y="91"/>
                </a:lnTo>
                <a:lnTo>
                  <a:pt x="218" y="85"/>
                </a:lnTo>
                <a:lnTo>
                  <a:pt x="220" y="80"/>
                </a:lnTo>
                <a:lnTo>
                  <a:pt x="224" y="76"/>
                </a:lnTo>
                <a:lnTo>
                  <a:pt x="230" y="74"/>
                </a:lnTo>
                <a:lnTo>
                  <a:pt x="235" y="72"/>
                </a:lnTo>
                <a:close/>
                <a:moveTo>
                  <a:pt x="163" y="72"/>
                </a:moveTo>
                <a:lnTo>
                  <a:pt x="169" y="74"/>
                </a:lnTo>
                <a:lnTo>
                  <a:pt x="173" y="76"/>
                </a:lnTo>
                <a:lnTo>
                  <a:pt x="177" y="80"/>
                </a:lnTo>
                <a:lnTo>
                  <a:pt x="180" y="85"/>
                </a:lnTo>
                <a:lnTo>
                  <a:pt x="181" y="91"/>
                </a:lnTo>
                <a:lnTo>
                  <a:pt x="180" y="96"/>
                </a:lnTo>
                <a:lnTo>
                  <a:pt x="177" y="101"/>
                </a:lnTo>
                <a:lnTo>
                  <a:pt x="173" y="105"/>
                </a:lnTo>
                <a:lnTo>
                  <a:pt x="169" y="108"/>
                </a:lnTo>
                <a:lnTo>
                  <a:pt x="163" y="109"/>
                </a:lnTo>
                <a:lnTo>
                  <a:pt x="158" y="108"/>
                </a:lnTo>
                <a:lnTo>
                  <a:pt x="152" y="105"/>
                </a:lnTo>
                <a:lnTo>
                  <a:pt x="148" y="101"/>
                </a:lnTo>
                <a:lnTo>
                  <a:pt x="146" y="96"/>
                </a:lnTo>
                <a:lnTo>
                  <a:pt x="144" y="91"/>
                </a:lnTo>
                <a:lnTo>
                  <a:pt x="146" y="85"/>
                </a:lnTo>
                <a:lnTo>
                  <a:pt x="148" y="80"/>
                </a:lnTo>
                <a:lnTo>
                  <a:pt x="152" y="76"/>
                </a:lnTo>
                <a:lnTo>
                  <a:pt x="158" y="74"/>
                </a:lnTo>
                <a:lnTo>
                  <a:pt x="163" y="72"/>
                </a:lnTo>
                <a:close/>
                <a:moveTo>
                  <a:pt x="91" y="72"/>
                </a:moveTo>
                <a:lnTo>
                  <a:pt x="96" y="74"/>
                </a:lnTo>
                <a:lnTo>
                  <a:pt x="101" y="76"/>
                </a:lnTo>
                <a:lnTo>
                  <a:pt x="105" y="80"/>
                </a:lnTo>
                <a:lnTo>
                  <a:pt x="108" y="85"/>
                </a:lnTo>
                <a:lnTo>
                  <a:pt x="109" y="91"/>
                </a:lnTo>
                <a:lnTo>
                  <a:pt x="108" y="96"/>
                </a:lnTo>
                <a:lnTo>
                  <a:pt x="105" y="101"/>
                </a:lnTo>
                <a:lnTo>
                  <a:pt x="101" y="105"/>
                </a:lnTo>
                <a:lnTo>
                  <a:pt x="96" y="108"/>
                </a:lnTo>
                <a:lnTo>
                  <a:pt x="91" y="109"/>
                </a:lnTo>
                <a:lnTo>
                  <a:pt x="86" y="108"/>
                </a:lnTo>
                <a:lnTo>
                  <a:pt x="80" y="105"/>
                </a:lnTo>
                <a:lnTo>
                  <a:pt x="76" y="101"/>
                </a:lnTo>
                <a:lnTo>
                  <a:pt x="74" y="96"/>
                </a:lnTo>
                <a:lnTo>
                  <a:pt x="72" y="91"/>
                </a:lnTo>
                <a:lnTo>
                  <a:pt x="74" y="85"/>
                </a:lnTo>
                <a:lnTo>
                  <a:pt x="76" y="80"/>
                </a:lnTo>
                <a:lnTo>
                  <a:pt x="80" y="76"/>
                </a:lnTo>
                <a:lnTo>
                  <a:pt x="86" y="74"/>
                </a:lnTo>
                <a:lnTo>
                  <a:pt x="91" y="72"/>
                </a:lnTo>
                <a:close/>
                <a:moveTo>
                  <a:pt x="72" y="37"/>
                </a:moveTo>
                <a:lnTo>
                  <a:pt x="58" y="40"/>
                </a:lnTo>
                <a:lnTo>
                  <a:pt x="48" y="47"/>
                </a:lnTo>
                <a:lnTo>
                  <a:pt x="40" y="58"/>
                </a:lnTo>
                <a:lnTo>
                  <a:pt x="37" y="72"/>
                </a:lnTo>
                <a:lnTo>
                  <a:pt x="37" y="144"/>
                </a:lnTo>
                <a:lnTo>
                  <a:pt x="760" y="144"/>
                </a:lnTo>
                <a:lnTo>
                  <a:pt x="760" y="72"/>
                </a:lnTo>
                <a:lnTo>
                  <a:pt x="757" y="58"/>
                </a:lnTo>
                <a:lnTo>
                  <a:pt x="749" y="47"/>
                </a:lnTo>
                <a:lnTo>
                  <a:pt x="738" y="40"/>
                </a:lnTo>
                <a:lnTo>
                  <a:pt x="723" y="37"/>
                </a:lnTo>
                <a:lnTo>
                  <a:pt x="72" y="37"/>
                </a:lnTo>
                <a:close/>
                <a:moveTo>
                  <a:pt x="72" y="0"/>
                </a:moveTo>
                <a:lnTo>
                  <a:pt x="723" y="0"/>
                </a:lnTo>
                <a:lnTo>
                  <a:pt x="747" y="4"/>
                </a:lnTo>
                <a:lnTo>
                  <a:pt x="766" y="15"/>
                </a:lnTo>
                <a:lnTo>
                  <a:pt x="782" y="30"/>
                </a:lnTo>
                <a:lnTo>
                  <a:pt x="793" y="50"/>
                </a:lnTo>
                <a:lnTo>
                  <a:pt x="797" y="72"/>
                </a:lnTo>
                <a:lnTo>
                  <a:pt x="797" y="723"/>
                </a:lnTo>
                <a:lnTo>
                  <a:pt x="793" y="746"/>
                </a:lnTo>
                <a:lnTo>
                  <a:pt x="782" y="766"/>
                </a:lnTo>
                <a:lnTo>
                  <a:pt x="766" y="782"/>
                </a:lnTo>
                <a:lnTo>
                  <a:pt x="747" y="792"/>
                </a:lnTo>
                <a:lnTo>
                  <a:pt x="723" y="795"/>
                </a:lnTo>
                <a:lnTo>
                  <a:pt x="72" y="795"/>
                </a:lnTo>
                <a:lnTo>
                  <a:pt x="50" y="792"/>
                </a:lnTo>
                <a:lnTo>
                  <a:pt x="31" y="782"/>
                </a:lnTo>
                <a:lnTo>
                  <a:pt x="15" y="766"/>
                </a:lnTo>
                <a:lnTo>
                  <a:pt x="4" y="746"/>
                </a:lnTo>
                <a:lnTo>
                  <a:pt x="0" y="723"/>
                </a:lnTo>
                <a:lnTo>
                  <a:pt x="0" y="72"/>
                </a:lnTo>
                <a:lnTo>
                  <a:pt x="4" y="50"/>
                </a:lnTo>
                <a:lnTo>
                  <a:pt x="15" y="30"/>
                </a:lnTo>
                <a:lnTo>
                  <a:pt x="31" y="15"/>
                </a:lnTo>
                <a:lnTo>
                  <a:pt x="50" y="4"/>
                </a:lnTo>
                <a:lnTo>
                  <a:pt x="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9" name="Freeform 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184178" y="3711107"/>
            <a:ext cx="444588" cy="444588"/>
          </a:xfrm>
          <a:custGeom>
            <a:avLst/>
            <a:gdLst>
              <a:gd name="T0" fmla="*/ 48 w 795"/>
              <a:gd name="T1" fmla="*/ 749 h 795"/>
              <a:gd name="T2" fmla="*/ 592 w 795"/>
              <a:gd name="T3" fmla="*/ 757 h 795"/>
              <a:gd name="T4" fmla="*/ 615 w 795"/>
              <a:gd name="T5" fmla="*/ 325 h 795"/>
              <a:gd name="T6" fmla="*/ 566 w 795"/>
              <a:gd name="T7" fmla="*/ 218 h 795"/>
              <a:gd name="T8" fmla="*/ 579 w 795"/>
              <a:gd name="T9" fmla="*/ 235 h 795"/>
              <a:gd name="T10" fmla="*/ 566 w 795"/>
              <a:gd name="T11" fmla="*/ 253 h 795"/>
              <a:gd name="T12" fmla="*/ 296 w 795"/>
              <a:gd name="T13" fmla="*/ 250 h 795"/>
              <a:gd name="T14" fmla="*/ 290 w 795"/>
              <a:gd name="T15" fmla="*/ 229 h 795"/>
              <a:gd name="T16" fmla="*/ 308 w 795"/>
              <a:gd name="T17" fmla="*/ 218 h 795"/>
              <a:gd name="T18" fmla="*/ 251 w 795"/>
              <a:gd name="T19" fmla="*/ 224 h 795"/>
              <a:gd name="T20" fmla="*/ 251 w 795"/>
              <a:gd name="T21" fmla="*/ 246 h 795"/>
              <a:gd name="T22" fmla="*/ 230 w 795"/>
              <a:gd name="T23" fmla="*/ 253 h 795"/>
              <a:gd name="T24" fmla="*/ 218 w 795"/>
              <a:gd name="T25" fmla="*/ 235 h 795"/>
              <a:gd name="T26" fmla="*/ 230 w 795"/>
              <a:gd name="T27" fmla="*/ 218 h 795"/>
              <a:gd name="T28" fmla="*/ 173 w 795"/>
              <a:gd name="T29" fmla="*/ 220 h 795"/>
              <a:gd name="T30" fmla="*/ 180 w 795"/>
              <a:gd name="T31" fmla="*/ 241 h 795"/>
              <a:gd name="T32" fmla="*/ 163 w 795"/>
              <a:gd name="T33" fmla="*/ 253 h 795"/>
              <a:gd name="T34" fmla="*/ 146 w 795"/>
              <a:gd name="T35" fmla="*/ 241 h 795"/>
              <a:gd name="T36" fmla="*/ 152 w 795"/>
              <a:gd name="T37" fmla="*/ 220 h 795"/>
              <a:gd name="T38" fmla="*/ 96 w 795"/>
              <a:gd name="T39" fmla="*/ 218 h 795"/>
              <a:gd name="T40" fmla="*/ 109 w 795"/>
              <a:gd name="T41" fmla="*/ 235 h 795"/>
              <a:gd name="T42" fmla="*/ 96 w 795"/>
              <a:gd name="T43" fmla="*/ 253 h 795"/>
              <a:gd name="T44" fmla="*/ 76 w 795"/>
              <a:gd name="T45" fmla="*/ 246 h 795"/>
              <a:gd name="T46" fmla="*/ 76 w 795"/>
              <a:gd name="T47" fmla="*/ 224 h 795"/>
              <a:gd name="T48" fmla="*/ 72 w 795"/>
              <a:gd name="T49" fmla="*/ 181 h 795"/>
              <a:gd name="T50" fmla="*/ 36 w 795"/>
              <a:gd name="T51" fmla="*/ 218 h 795"/>
              <a:gd name="T52" fmla="*/ 612 w 795"/>
              <a:gd name="T53" fmla="*/ 203 h 795"/>
              <a:gd name="T54" fmla="*/ 72 w 795"/>
              <a:gd name="T55" fmla="*/ 181 h 795"/>
              <a:gd name="T56" fmla="*/ 621 w 795"/>
              <a:gd name="T57" fmla="*/ 159 h 795"/>
              <a:gd name="T58" fmla="*/ 651 w 795"/>
              <a:gd name="T59" fmla="*/ 723 h 795"/>
              <a:gd name="T60" fmla="*/ 602 w 795"/>
              <a:gd name="T61" fmla="*/ 792 h 795"/>
              <a:gd name="T62" fmla="*/ 29 w 795"/>
              <a:gd name="T63" fmla="*/ 782 h 795"/>
              <a:gd name="T64" fmla="*/ 0 w 795"/>
              <a:gd name="T65" fmla="*/ 218 h 795"/>
              <a:gd name="T66" fmla="*/ 50 w 795"/>
              <a:gd name="T67" fmla="*/ 148 h 795"/>
              <a:gd name="T68" fmla="*/ 747 w 795"/>
              <a:gd name="T69" fmla="*/ 4 h 795"/>
              <a:gd name="T70" fmla="*/ 795 w 795"/>
              <a:gd name="T71" fmla="*/ 72 h 795"/>
              <a:gd name="T72" fmla="*/ 767 w 795"/>
              <a:gd name="T73" fmla="*/ 636 h 795"/>
              <a:gd name="T74" fmla="*/ 700 w 795"/>
              <a:gd name="T75" fmla="*/ 650 h 795"/>
              <a:gd name="T76" fmla="*/ 688 w 795"/>
              <a:gd name="T77" fmla="*/ 633 h 795"/>
              <a:gd name="T78" fmla="*/ 700 w 795"/>
              <a:gd name="T79" fmla="*/ 616 h 795"/>
              <a:gd name="T80" fmla="*/ 750 w 795"/>
              <a:gd name="T81" fmla="*/ 604 h 795"/>
              <a:gd name="T82" fmla="*/ 757 w 795"/>
              <a:gd name="T83" fmla="*/ 58 h 795"/>
              <a:gd name="T84" fmla="*/ 218 w 795"/>
              <a:gd name="T85" fmla="*/ 37 h 795"/>
              <a:gd name="T86" fmla="*/ 181 w 795"/>
              <a:gd name="T87" fmla="*/ 72 h 795"/>
              <a:gd name="T88" fmla="*/ 173 w 795"/>
              <a:gd name="T89" fmla="*/ 105 h 795"/>
              <a:gd name="T90" fmla="*/ 152 w 795"/>
              <a:gd name="T91" fmla="*/ 105 h 795"/>
              <a:gd name="T92" fmla="*/ 145 w 795"/>
              <a:gd name="T93" fmla="*/ 72 h 795"/>
              <a:gd name="T94" fmla="*/ 194 w 795"/>
              <a:gd name="T95" fmla="*/ 4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5" h="795">
                <a:moveTo>
                  <a:pt x="36" y="325"/>
                </a:moveTo>
                <a:lnTo>
                  <a:pt x="36" y="723"/>
                </a:lnTo>
                <a:lnTo>
                  <a:pt x="40" y="737"/>
                </a:lnTo>
                <a:lnTo>
                  <a:pt x="48" y="749"/>
                </a:lnTo>
                <a:lnTo>
                  <a:pt x="58" y="757"/>
                </a:lnTo>
                <a:lnTo>
                  <a:pt x="72" y="760"/>
                </a:lnTo>
                <a:lnTo>
                  <a:pt x="579" y="760"/>
                </a:lnTo>
                <a:lnTo>
                  <a:pt x="592" y="757"/>
                </a:lnTo>
                <a:lnTo>
                  <a:pt x="604" y="749"/>
                </a:lnTo>
                <a:lnTo>
                  <a:pt x="612" y="737"/>
                </a:lnTo>
                <a:lnTo>
                  <a:pt x="615" y="723"/>
                </a:lnTo>
                <a:lnTo>
                  <a:pt x="615" y="325"/>
                </a:lnTo>
                <a:lnTo>
                  <a:pt x="36" y="325"/>
                </a:lnTo>
                <a:close/>
                <a:moveTo>
                  <a:pt x="308" y="218"/>
                </a:moveTo>
                <a:lnTo>
                  <a:pt x="561" y="218"/>
                </a:lnTo>
                <a:lnTo>
                  <a:pt x="566" y="218"/>
                </a:lnTo>
                <a:lnTo>
                  <a:pt x="571" y="220"/>
                </a:lnTo>
                <a:lnTo>
                  <a:pt x="575" y="224"/>
                </a:lnTo>
                <a:lnTo>
                  <a:pt x="578" y="229"/>
                </a:lnTo>
                <a:lnTo>
                  <a:pt x="579" y="235"/>
                </a:lnTo>
                <a:lnTo>
                  <a:pt x="578" y="241"/>
                </a:lnTo>
                <a:lnTo>
                  <a:pt x="575" y="246"/>
                </a:lnTo>
                <a:lnTo>
                  <a:pt x="571" y="250"/>
                </a:lnTo>
                <a:lnTo>
                  <a:pt x="566" y="253"/>
                </a:lnTo>
                <a:lnTo>
                  <a:pt x="561" y="253"/>
                </a:lnTo>
                <a:lnTo>
                  <a:pt x="308" y="253"/>
                </a:lnTo>
                <a:lnTo>
                  <a:pt x="302" y="253"/>
                </a:lnTo>
                <a:lnTo>
                  <a:pt x="296" y="250"/>
                </a:lnTo>
                <a:lnTo>
                  <a:pt x="292" y="246"/>
                </a:lnTo>
                <a:lnTo>
                  <a:pt x="290" y="241"/>
                </a:lnTo>
                <a:lnTo>
                  <a:pt x="290" y="235"/>
                </a:lnTo>
                <a:lnTo>
                  <a:pt x="290" y="229"/>
                </a:lnTo>
                <a:lnTo>
                  <a:pt x="292" y="224"/>
                </a:lnTo>
                <a:lnTo>
                  <a:pt x="296" y="220"/>
                </a:lnTo>
                <a:lnTo>
                  <a:pt x="302" y="218"/>
                </a:lnTo>
                <a:lnTo>
                  <a:pt x="308" y="218"/>
                </a:lnTo>
                <a:close/>
                <a:moveTo>
                  <a:pt x="235" y="218"/>
                </a:moveTo>
                <a:lnTo>
                  <a:pt x="241" y="218"/>
                </a:lnTo>
                <a:lnTo>
                  <a:pt x="247" y="220"/>
                </a:lnTo>
                <a:lnTo>
                  <a:pt x="251" y="224"/>
                </a:lnTo>
                <a:lnTo>
                  <a:pt x="252" y="229"/>
                </a:lnTo>
                <a:lnTo>
                  <a:pt x="253" y="235"/>
                </a:lnTo>
                <a:lnTo>
                  <a:pt x="252" y="241"/>
                </a:lnTo>
                <a:lnTo>
                  <a:pt x="251" y="246"/>
                </a:lnTo>
                <a:lnTo>
                  <a:pt x="247" y="250"/>
                </a:lnTo>
                <a:lnTo>
                  <a:pt x="241" y="253"/>
                </a:lnTo>
                <a:lnTo>
                  <a:pt x="235" y="253"/>
                </a:lnTo>
                <a:lnTo>
                  <a:pt x="230" y="253"/>
                </a:lnTo>
                <a:lnTo>
                  <a:pt x="224" y="250"/>
                </a:lnTo>
                <a:lnTo>
                  <a:pt x="220" y="246"/>
                </a:lnTo>
                <a:lnTo>
                  <a:pt x="218" y="241"/>
                </a:lnTo>
                <a:lnTo>
                  <a:pt x="218" y="235"/>
                </a:lnTo>
                <a:lnTo>
                  <a:pt x="218" y="229"/>
                </a:lnTo>
                <a:lnTo>
                  <a:pt x="220" y="224"/>
                </a:lnTo>
                <a:lnTo>
                  <a:pt x="224" y="220"/>
                </a:lnTo>
                <a:lnTo>
                  <a:pt x="230" y="218"/>
                </a:lnTo>
                <a:lnTo>
                  <a:pt x="235" y="218"/>
                </a:lnTo>
                <a:close/>
                <a:moveTo>
                  <a:pt x="163" y="218"/>
                </a:moveTo>
                <a:lnTo>
                  <a:pt x="168" y="218"/>
                </a:lnTo>
                <a:lnTo>
                  <a:pt x="173" y="220"/>
                </a:lnTo>
                <a:lnTo>
                  <a:pt x="177" y="224"/>
                </a:lnTo>
                <a:lnTo>
                  <a:pt x="180" y="229"/>
                </a:lnTo>
                <a:lnTo>
                  <a:pt x="181" y="235"/>
                </a:lnTo>
                <a:lnTo>
                  <a:pt x="180" y="241"/>
                </a:lnTo>
                <a:lnTo>
                  <a:pt x="177" y="246"/>
                </a:lnTo>
                <a:lnTo>
                  <a:pt x="173" y="250"/>
                </a:lnTo>
                <a:lnTo>
                  <a:pt x="168" y="253"/>
                </a:lnTo>
                <a:lnTo>
                  <a:pt x="163" y="253"/>
                </a:lnTo>
                <a:lnTo>
                  <a:pt x="158" y="253"/>
                </a:lnTo>
                <a:lnTo>
                  <a:pt x="152" y="250"/>
                </a:lnTo>
                <a:lnTo>
                  <a:pt x="148" y="246"/>
                </a:lnTo>
                <a:lnTo>
                  <a:pt x="146" y="241"/>
                </a:lnTo>
                <a:lnTo>
                  <a:pt x="145" y="235"/>
                </a:lnTo>
                <a:lnTo>
                  <a:pt x="146" y="229"/>
                </a:lnTo>
                <a:lnTo>
                  <a:pt x="148" y="224"/>
                </a:lnTo>
                <a:lnTo>
                  <a:pt x="152" y="220"/>
                </a:lnTo>
                <a:lnTo>
                  <a:pt x="158" y="218"/>
                </a:lnTo>
                <a:lnTo>
                  <a:pt x="163" y="218"/>
                </a:lnTo>
                <a:close/>
                <a:moveTo>
                  <a:pt x="91" y="218"/>
                </a:moveTo>
                <a:lnTo>
                  <a:pt x="96" y="218"/>
                </a:lnTo>
                <a:lnTo>
                  <a:pt x="101" y="220"/>
                </a:lnTo>
                <a:lnTo>
                  <a:pt x="105" y="224"/>
                </a:lnTo>
                <a:lnTo>
                  <a:pt x="108" y="229"/>
                </a:lnTo>
                <a:lnTo>
                  <a:pt x="109" y="235"/>
                </a:lnTo>
                <a:lnTo>
                  <a:pt x="108" y="241"/>
                </a:lnTo>
                <a:lnTo>
                  <a:pt x="105" y="246"/>
                </a:lnTo>
                <a:lnTo>
                  <a:pt x="101" y="250"/>
                </a:lnTo>
                <a:lnTo>
                  <a:pt x="96" y="253"/>
                </a:lnTo>
                <a:lnTo>
                  <a:pt x="91" y="253"/>
                </a:lnTo>
                <a:lnTo>
                  <a:pt x="86" y="253"/>
                </a:lnTo>
                <a:lnTo>
                  <a:pt x="80" y="250"/>
                </a:lnTo>
                <a:lnTo>
                  <a:pt x="76" y="246"/>
                </a:lnTo>
                <a:lnTo>
                  <a:pt x="74" y="241"/>
                </a:lnTo>
                <a:lnTo>
                  <a:pt x="72" y="235"/>
                </a:lnTo>
                <a:lnTo>
                  <a:pt x="74" y="229"/>
                </a:lnTo>
                <a:lnTo>
                  <a:pt x="76" y="224"/>
                </a:lnTo>
                <a:lnTo>
                  <a:pt x="80" y="220"/>
                </a:lnTo>
                <a:lnTo>
                  <a:pt x="86" y="218"/>
                </a:lnTo>
                <a:lnTo>
                  <a:pt x="91" y="218"/>
                </a:lnTo>
                <a:close/>
                <a:moveTo>
                  <a:pt x="72" y="181"/>
                </a:moveTo>
                <a:lnTo>
                  <a:pt x="58" y="184"/>
                </a:lnTo>
                <a:lnTo>
                  <a:pt x="48" y="191"/>
                </a:lnTo>
                <a:lnTo>
                  <a:pt x="40" y="203"/>
                </a:lnTo>
                <a:lnTo>
                  <a:pt x="36" y="218"/>
                </a:lnTo>
                <a:lnTo>
                  <a:pt x="36" y="290"/>
                </a:lnTo>
                <a:lnTo>
                  <a:pt x="615" y="290"/>
                </a:lnTo>
                <a:lnTo>
                  <a:pt x="615" y="218"/>
                </a:lnTo>
                <a:lnTo>
                  <a:pt x="612" y="203"/>
                </a:lnTo>
                <a:lnTo>
                  <a:pt x="604" y="191"/>
                </a:lnTo>
                <a:lnTo>
                  <a:pt x="592" y="184"/>
                </a:lnTo>
                <a:lnTo>
                  <a:pt x="579" y="181"/>
                </a:lnTo>
                <a:lnTo>
                  <a:pt x="72" y="181"/>
                </a:lnTo>
                <a:close/>
                <a:moveTo>
                  <a:pt x="72" y="144"/>
                </a:moveTo>
                <a:lnTo>
                  <a:pt x="579" y="144"/>
                </a:lnTo>
                <a:lnTo>
                  <a:pt x="602" y="148"/>
                </a:lnTo>
                <a:lnTo>
                  <a:pt x="621" y="159"/>
                </a:lnTo>
                <a:lnTo>
                  <a:pt x="637" y="174"/>
                </a:lnTo>
                <a:lnTo>
                  <a:pt x="647" y="194"/>
                </a:lnTo>
                <a:lnTo>
                  <a:pt x="651" y="218"/>
                </a:lnTo>
                <a:lnTo>
                  <a:pt x="651" y="723"/>
                </a:lnTo>
                <a:lnTo>
                  <a:pt x="647" y="746"/>
                </a:lnTo>
                <a:lnTo>
                  <a:pt x="637" y="766"/>
                </a:lnTo>
                <a:lnTo>
                  <a:pt x="621" y="782"/>
                </a:lnTo>
                <a:lnTo>
                  <a:pt x="602" y="792"/>
                </a:lnTo>
                <a:lnTo>
                  <a:pt x="579" y="795"/>
                </a:lnTo>
                <a:lnTo>
                  <a:pt x="72" y="795"/>
                </a:lnTo>
                <a:lnTo>
                  <a:pt x="50" y="792"/>
                </a:lnTo>
                <a:lnTo>
                  <a:pt x="29" y="782"/>
                </a:lnTo>
                <a:lnTo>
                  <a:pt x="15" y="766"/>
                </a:lnTo>
                <a:lnTo>
                  <a:pt x="4" y="746"/>
                </a:lnTo>
                <a:lnTo>
                  <a:pt x="0" y="723"/>
                </a:lnTo>
                <a:lnTo>
                  <a:pt x="0" y="218"/>
                </a:lnTo>
                <a:lnTo>
                  <a:pt x="4" y="194"/>
                </a:lnTo>
                <a:lnTo>
                  <a:pt x="15" y="174"/>
                </a:lnTo>
                <a:lnTo>
                  <a:pt x="29" y="159"/>
                </a:lnTo>
                <a:lnTo>
                  <a:pt x="50" y="148"/>
                </a:lnTo>
                <a:lnTo>
                  <a:pt x="72" y="144"/>
                </a:lnTo>
                <a:close/>
                <a:moveTo>
                  <a:pt x="218" y="0"/>
                </a:moveTo>
                <a:lnTo>
                  <a:pt x="723" y="0"/>
                </a:lnTo>
                <a:lnTo>
                  <a:pt x="747" y="4"/>
                </a:lnTo>
                <a:lnTo>
                  <a:pt x="767" y="15"/>
                </a:lnTo>
                <a:lnTo>
                  <a:pt x="782" y="30"/>
                </a:lnTo>
                <a:lnTo>
                  <a:pt x="793" y="50"/>
                </a:lnTo>
                <a:lnTo>
                  <a:pt x="795" y="72"/>
                </a:lnTo>
                <a:lnTo>
                  <a:pt x="795" y="579"/>
                </a:lnTo>
                <a:lnTo>
                  <a:pt x="793" y="601"/>
                </a:lnTo>
                <a:lnTo>
                  <a:pt x="782" y="621"/>
                </a:lnTo>
                <a:lnTo>
                  <a:pt x="767" y="636"/>
                </a:lnTo>
                <a:lnTo>
                  <a:pt x="747" y="647"/>
                </a:lnTo>
                <a:lnTo>
                  <a:pt x="723" y="651"/>
                </a:lnTo>
                <a:lnTo>
                  <a:pt x="705" y="651"/>
                </a:lnTo>
                <a:lnTo>
                  <a:pt x="700" y="650"/>
                </a:lnTo>
                <a:lnTo>
                  <a:pt x="695" y="647"/>
                </a:lnTo>
                <a:lnTo>
                  <a:pt x="691" y="643"/>
                </a:lnTo>
                <a:lnTo>
                  <a:pt x="688" y="639"/>
                </a:lnTo>
                <a:lnTo>
                  <a:pt x="688" y="633"/>
                </a:lnTo>
                <a:lnTo>
                  <a:pt x="688" y="627"/>
                </a:lnTo>
                <a:lnTo>
                  <a:pt x="691" y="622"/>
                </a:lnTo>
                <a:lnTo>
                  <a:pt x="695" y="618"/>
                </a:lnTo>
                <a:lnTo>
                  <a:pt x="700" y="616"/>
                </a:lnTo>
                <a:lnTo>
                  <a:pt x="705" y="614"/>
                </a:lnTo>
                <a:lnTo>
                  <a:pt x="723" y="614"/>
                </a:lnTo>
                <a:lnTo>
                  <a:pt x="738" y="612"/>
                </a:lnTo>
                <a:lnTo>
                  <a:pt x="750" y="604"/>
                </a:lnTo>
                <a:lnTo>
                  <a:pt x="757" y="593"/>
                </a:lnTo>
                <a:lnTo>
                  <a:pt x="760" y="579"/>
                </a:lnTo>
                <a:lnTo>
                  <a:pt x="760" y="72"/>
                </a:lnTo>
                <a:lnTo>
                  <a:pt x="757" y="58"/>
                </a:lnTo>
                <a:lnTo>
                  <a:pt x="750" y="47"/>
                </a:lnTo>
                <a:lnTo>
                  <a:pt x="738" y="40"/>
                </a:lnTo>
                <a:lnTo>
                  <a:pt x="723" y="37"/>
                </a:lnTo>
                <a:lnTo>
                  <a:pt x="218" y="37"/>
                </a:lnTo>
                <a:lnTo>
                  <a:pt x="203" y="40"/>
                </a:lnTo>
                <a:lnTo>
                  <a:pt x="192" y="47"/>
                </a:lnTo>
                <a:lnTo>
                  <a:pt x="184" y="58"/>
                </a:lnTo>
                <a:lnTo>
                  <a:pt x="181" y="72"/>
                </a:lnTo>
                <a:lnTo>
                  <a:pt x="181" y="91"/>
                </a:lnTo>
                <a:lnTo>
                  <a:pt x="180" y="96"/>
                </a:lnTo>
                <a:lnTo>
                  <a:pt x="177" y="101"/>
                </a:lnTo>
                <a:lnTo>
                  <a:pt x="173" y="105"/>
                </a:lnTo>
                <a:lnTo>
                  <a:pt x="168" y="108"/>
                </a:lnTo>
                <a:lnTo>
                  <a:pt x="163" y="109"/>
                </a:lnTo>
                <a:lnTo>
                  <a:pt x="158" y="108"/>
                </a:lnTo>
                <a:lnTo>
                  <a:pt x="152" y="105"/>
                </a:lnTo>
                <a:lnTo>
                  <a:pt x="148" y="101"/>
                </a:lnTo>
                <a:lnTo>
                  <a:pt x="146" y="96"/>
                </a:lnTo>
                <a:lnTo>
                  <a:pt x="145" y="91"/>
                </a:lnTo>
                <a:lnTo>
                  <a:pt x="145" y="72"/>
                </a:lnTo>
                <a:lnTo>
                  <a:pt x="148" y="50"/>
                </a:lnTo>
                <a:lnTo>
                  <a:pt x="159" y="30"/>
                </a:lnTo>
                <a:lnTo>
                  <a:pt x="175" y="15"/>
                </a:lnTo>
                <a:lnTo>
                  <a:pt x="194" y="4"/>
                </a:lnTo>
                <a:lnTo>
                  <a:pt x="21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0" name="Freeform 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044690" y="3771505"/>
            <a:ext cx="444029" cy="323795"/>
          </a:xfrm>
          <a:custGeom>
            <a:avLst/>
            <a:gdLst>
              <a:gd name="T0" fmla="*/ 60 w 794"/>
              <a:gd name="T1" fmla="*/ 539 h 579"/>
              <a:gd name="T2" fmla="*/ 72 w 794"/>
              <a:gd name="T3" fmla="*/ 542 h 579"/>
              <a:gd name="T4" fmla="*/ 729 w 794"/>
              <a:gd name="T5" fmla="*/ 542 h 579"/>
              <a:gd name="T6" fmla="*/ 509 w 794"/>
              <a:gd name="T7" fmla="*/ 314 h 579"/>
              <a:gd name="T8" fmla="*/ 432 w 794"/>
              <a:gd name="T9" fmla="*/ 387 h 579"/>
              <a:gd name="T10" fmla="*/ 398 w 794"/>
              <a:gd name="T11" fmla="*/ 398 h 579"/>
              <a:gd name="T12" fmla="*/ 362 w 794"/>
              <a:gd name="T13" fmla="*/ 387 h 579"/>
              <a:gd name="T14" fmla="*/ 285 w 794"/>
              <a:gd name="T15" fmla="*/ 314 h 579"/>
              <a:gd name="T16" fmla="*/ 535 w 794"/>
              <a:gd name="T17" fmla="*/ 289 h 579"/>
              <a:gd name="T18" fmla="*/ 759 w 794"/>
              <a:gd name="T19" fmla="*/ 505 h 579"/>
              <a:gd name="T20" fmla="*/ 758 w 794"/>
              <a:gd name="T21" fmla="*/ 65 h 579"/>
              <a:gd name="T22" fmla="*/ 35 w 794"/>
              <a:gd name="T23" fmla="*/ 72 h 579"/>
              <a:gd name="T24" fmla="*/ 36 w 794"/>
              <a:gd name="T25" fmla="*/ 512 h 579"/>
              <a:gd name="T26" fmla="*/ 36 w 794"/>
              <a:gd name="T27" fmla="*/ 65 h 579"/>
              <a:gd name="T28" fmla="*/ 65 w 794"/>
              <a:gd name="T29" fmla="*/ 37 h 579"/>
              <a:gd name="T30" fmla="*/ 373 w 794"/>
              <a:gd name="T31" fmla="*/ 351 h 579"/>
              <a:gd name="T32" fmla="*/ 398 w 794"/>
              <a:gd name="T33" fmla="*/ 361 h 579"/>
              <a:gd name="T34" fmla="*/ 421 w 794"/>
              <a:gd name="T35" fmla="*/ 351 h 579"/>
              <a:gd name="T36" fmla="*/ 729 w 794"/>
              <a:gd name="T37" fmla="*/ 37 h 579"/>
              <a:gd name="T38" fmla="*/ 72 w 794"/>
              <a:gd name="T39" fmla="*/ 35 h 579"/>
              <a:gd name="T40" fmla="*/ 722 w 794"/>
              <a:gd name="T41" fmla="*/ 0 h 579"/>
              <a:gd name="T42" fmla="*/ 766 w 794"/>
              <a:gd name="T43" fmla="*/ 13 h 579"/>
              <a:gd name="T44" fmla="*/ 791 w 794"/>
              <a:gd name="T45" fmla="*/ 50 h 579"/>
              <a:gd name="T46" fmla="*/ 794 w 794"/>
              <a:gd name="T47" fmla="*/ 505 h 579"/>
              <a:gd name="T48" fmla="*/ 781 w 794"/>
              <a:gd name="T49" fmla="*/ 548 h 579"/>
              <a:gd name="T50" fmla="*/ 746 w 794"/>
              <a:gd name="T51" fmla="*/ 575 h 579"/>
              <a:gd name="T52" fmla="*/ 72 w 794"/>
              <a:gd name="T53" fmla="*/ 579 h 579"/>
              <a:gd name="T54" fmla="*/ 28 w 794"/>
              <a:gd name="T55" fmla="*/ 564 h 579"/>
              <a:gd name="T56" fmla="*/ 3 w 794"/>
              <a:gd name="T57" fmla="*/ 529 h 579"/>
              <a:gd name="T58" fmla="*/ 0 w 794"/>
              <a:gd name="T59" fmla="*/ 72 h 579"/>
              <a:gd name="T60" fmla="*/ 13 w 794"/>
              <a:gd name="T61" fmla="*/ 29 h 579"/>
              <a:gd name="T62" fmla="*/ 49 w 794"/>
              <a:gd name="T63" fmla="*/ 4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94" h="579">
                <a:moveTo>
                  <a:pt x="285" y="314"/>
                </a:moveTo>
                <a:lnTo>
                  <a:pt x="60" y="539"/>
                </a:lnTo>
                <a:lnTo>
                  <a:pt x="65" y="542"/>
                </a:lnTo>
                <a:lnTo>
                  <a:pt x="72" y="542"/>
                </a:lnTo>
                <a:lnTo>
                  <a:pt x="722" y="542"/>
                </a:lnTo>
                <a:lnTo>
                  <a:pt x="729" y="542"/>
                </a:lnTo>
                <a:lnTo>
                  <a:pt x="734" y="539"/>
                </a:lnTo>
                <a:lnTo>
                  <a:pt x="509" y="314"/>
                </a:lnTo>
                <a:lnTo>
                  <a:pt x="447" y="377"/>
                </a:lnTo>
                <a:lnTo>
                  <a:pt x="432" y="387"/>
                </a:lnTo>
                <a:lnTo>
                  <a:pt x="415" y="395"/>
                </a:lnTo>
                <a:lnTo>
                  <a:pt x="398" y="398"/>
                </a:lnTo>
                <a:lnTo>
                  <a:pt x="379" y="395"/>
                </a:lnTo>
                <a:lnTo>
                  <a:pt x="362" y="387"/>
                </a:lnTo>
                <a:lnTo>
                  <a:pt x="347" y="377"/>
                </a:lnTo>
                <a:lnTo>
                  <a:pt x="285" y="314"/>
                </a:lnTo>
                <a:close/>
                <a:moveTo>
                  <a:pt x="758" y="65"/>
                </a:moveTo>
                <a:lnTo>
                  <a:pt x="535" y="289"/>
                </a:lnTo>
                <a:lnTo>
                  <a:pt x="758" y="512"/>
                </a:lnTo>
                <a:lnTo>
                  <a:pt x="759" y="505"/>
                </a:lnTo>
                <a:lnTo>
                  <a:pt x="759" y="72"/>
                </a:lnTo>
                <a:lnTo>
                  <a:pt x="758" y="65"/>
                </a:lnTo>
                <a:close/>
                <a:moveTo>
                  <a:pt x="36" y="65"/>
                </a:moveTo>
                <a:lnTo>
                  <a:pt x="35" y="72"/>
                </a:lnTo>
                <a:lnTo>
                  <a:pt x="35" y="505"/>
                </a:lnTo>
                <a:lnTo>
                  <a:pt x="36" y="512"/>
                </a:lnTo>
                <a:lnTo>
                  <a:pt x="259" y="289"/>
                </a:lnTo>
                <a:lnTo>
                  <a:pt x="36" y="65"/>
                </a:lnTo>
                <a:close/>
                <a:moveTo>
                  <a:pt x="72" y="35"/>
                </a:moveTo>
                <a:lnTo>
                  <a:pt x="65" y="37"/>
                </a:lnTo>
                <a:lnTo>
                  <a:pt x="60" y="38"/>
                </a:lnTo>
                <a:lnTo>
                  <a:pt x="373" y="351"/>
                </a:lnTo>
                <a:lnTo>
                  <a:pt x="383" y="359"/>
                </a:lnTo>
                <a:lnTo>
                  <a:pt x="398" y="361"/>
                </a:lnTo>
                <a:lnTo>
                  <a:pt x="411" y="359"/>
                </a:lnTo>
                <a:lnTo>
                  <a:pt x="421" y="351"/>
                </a:lnTo>
                <a:lnTo>
                  <a:pt x="734" y="38"/>
                </a:lnTo>
                <a:lnTo>
                  <a:pt x="729" y="37"/>
                </a:lnTo>
                <a:lnTo>
                  <a:pt x="722" y="35"/>
                </a:lnTo>
                <a:lnTo>
                  <a:pt x="72" y="35"/>
                </a:lnTo>
                <a:close/>
                <a:moveTo>
                  <a:pt x="72" y="0"/>
                </a:moveTo>
                <a:lnTo>
                  <a:pt x="722" y="0"/>
                </a:lnTo>
                <a:lnTo>
                  <a:pt x="746" y="4"/>
                </a:lnTo>
                <a:lnTo>
                  <a:pt x="766" y="13"/>
                </a:lnTo>
                <a:lnTo>
                  <a:pt x="781" y="29"/>
                </a:lnTo>
                <a:lnTo>
                  <a:pt x="791" y="50"/>
                </a:lnTo>
                <a:lnTo>
                  <a:pt x="794" y="72"/>
                </a:lnTo>
                <a:lnTo>
                  <a:pt x="794" y="505"/>
                </a:lnTo>
                <a:lnTo>
                  <a:pt x="791" y="529"/>
                </a:lnTo>
                <a:lnTo>
                  <a:pt x="781" y="548"/>
                </a:lnTo>
                <a:lnTo>
                  <a:pt x="766" y="564"/>
                </a:lnTo>
                <a:lnTo>
                  <a:pt x="746" y="575"/>
                </a:lnTo>
                <a:lnTo>
                  <a:pt x="722" y="579"/>
                </a:lnTo>
                <a:lnTo>
                  <a:pt x="72" y="579"/>
                </a:lnTo>
                <a:lnTo>
                  <a:pt x="49" y="575"/>
                </a:lnTo>
                <a:lnTo>
                  <a:pt x="28" y="564"/>
                </a:lnTo>
                <a:lnTo>
                  <a:pt x="13" y="548"/>
                </a:lnTo>
                <a:lnTo>
                  <a:pt x="3" y="529"/>
                </a:lnTo>
                <a:lnTo>
                  <a:pt x="0" y="505"/>
                </a:lnTo>
                <a:lnTo>
                  <a:pt x="0" y="72"/>
                </a:lnTo>
                <a:lnTo>
                  <a:pt x="3" y="50"/>
                </a:lnTo>
                <a:lnTo>
                  <a:pt x="13" y="29"/>
                </a:lnTo>
                <a:lnTo>
                  <a:pt x="28" y="13"/>
                </a:lnTo>
                <a:lnTo>
                  <a:pt x="49" y="4"/>
                </a:lnTo>
                <a:lnTo>
                  <a:pt x="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1" name="Freeform 1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04641" y="3761438"/>
            <a:ext cx="444588" cy="343928"/>
          </a:xfrm>
          <a:custGeom>
            <a:avLst/>
            <a:gdLst>
              <a:gd name="T0" fmla="*/ 49 w 795"/>
              <a:gd name="T1" fmla="*/ 569 h 615"/>
              <a:gd name="T2" fmla="*/ 72 w 795"/>
              <a:gd name="T3" fmla="*/ 579 h 615"/>
              <a:gd name="T4" fmla="*/ 591 w 795"/>
              <a:gd name="T5" fmla="*/ 576 h 615"/>
              <a:gd name="T6" fmla="*/ 438 w 795"/>
              <a:gd name="T7" fmla="*/ 406 h 615"/>
              <a:gd name="T8" fmla="*/ 360 w 795"/>
              <a:gd name="T9" fmla="*/ 479 h 615"/>
              <a:gd name="T10" fmla="*/ 325 w 795"/>
              <a:gd name="T11" fmla="*/ 488 h 615"/>
              <a:gd name="T12" fmla="*/ 290 w 795"/>
              <a:gd name="T13" fmla="*/ 479 h 615"/>
              <a:gd name="T14" fmla="*/ 212 w 795"/>
              <a:gd name="T15" fmla="*/ 406 h 615"/>
              <a:gd name="T16" fmla="*/ 463 w 795"/>
              <a:gd name="T17" fmla="*/ 380 h 615"/>
              <a:gd name="T18" fmla="*/ 615 w 795"/>
              <a:gd name="T19" fmla="*/ 228 h 615"/>
              <a:gd name="T20" fmla="*/ 36 w 795"/>
              <a:gd name="T21" fmla="*/ 531 h 615"/>
              <a:gd name="T22" fmla="*/ 36 w 795"/>
              <a:gd name="T23" fmla="*/ 228 h 615"/>
              <a:gd name="T24" fmla="*/ 59 w 795"/>
              <a:gd name="T25" fmla="*/ 183 h 615"/>
              <a:gd name="T26" fmla="*/ 300 w 795"/>
              <a:gd name="T27" fmla="*/ 442 h 615"/>
              <a:gd name="T28" fmla="*/ 325 w 795"/>
              <a:gd name="T29" fmla="*/ 452 h 615"/>
              <a:gd name="T30" fmla="*/ 350 w 795"/>
              <a:gd name="T31" fmla="*/ 442 h 615"/>
              <a:gd name="T32" fmla="*/ 591 w 795"/>
              <a:gd name="T33" fmla="*/ 183 h 615"/>
              <a:gd name="T34" fmla="*/ 72 w 795"/>
              <a:gd name="T35" fmla="*/ 181 h 615"/>
              <a:gd name="T36" fmla="*/ 578 w 795"/>
              <a:gd name="T37" fmla="*/ 145 h 615"/>
              <a:gd name="T38" fmla="*/ 621 w 795"/>
              <a:gd name="T39" fmla="*/ 158 h 615"/>
              <a:gd name="T40" fmla="*/ 647 w 795"/>
              <a:gd name="T41" fmla="*/ 194 h 615"/>
              <a:gd name="T42" fmla="*/ 651 w 795"/>
              <a:gd name="T43" fmla="*/ 542 h 615"/>
              <a:gd name="T44" fmla="*/ 637 w 795"/>
              <a:gd name="T45" fmla="*/ 585 h 615"/>
              <a:gd name="T46" fmla="*/ 601 w 795"/>
              <a:gd name="T47" fmla="*/ 611 h 615"/>
              <a:gd name="T48" fmla="*/ 72 w 795"/>
              <a:gd name="T49" fmla="*/ 615 h 615"/>
              <a:gd name="T50" fmla="*/ 29 w 795"/>
              <a:gd name="T51" fmla="*/ 601 h 615"/>
              <a:gd name="T52" fmla="*/ 3 w 795"/>
              <a:gd name="T53" fmla="*/ 566 h 615"/>
              <a:gd name="T54" fmla="*/ 0 w 795"/>
              <a:gd name="T55" fmla="*/ 217 h 615"/>
              <a:gd name="T56" fmla="*/ 13 w 795"/>
              <a:gd name="T57" fmla="*/ 174 h 615"/>
              <a:gd name="T58" fmla="*/ 49 w 795"/>
              <a:gd name="T59" fmla="*/ 148 h 615"/>
              <a:gd name="T60" fmla="*/ 216 w 795"/>
              <a:gd name="T61" fmla="*/ 0 h 615"/>
              <a:gd name="T62" fmla="*/ 745 w 795"/>
              <a:gd name="T63" fmla="*/ 4 h 615"/>
              <a:gd name="T64" fmla="*/ 781 w 795"/>
              <a:gd name="T65" fmla="*/ 30 h 615"/>
              <a:gd name="T66" fmla="*/ 795 w 795"/>
              <a:gd name="T67" fmla="*/ 72 h 615"/>
              <a:gd name="T68" fmla="*/ 791 w 795"/>
              <a:gd name="T69" fmla="*/ 420 h 615"/>
              <a:gd name="T70" fmla="*/ 765 w 795"/>
              <a:gd name="T71" fmla="*/ 456 h 615"/>
              <a:gd name="T72" fmla="*/ 723 w 795"/>
              <a:gd name="T73" fmla="*/ 470 h 615"/>
              <a:gd name="T74" fmla="*/ 700 w 795"/>
              <a:gd name="T75" fmla="*/ 469 h 615"/>
              <a:gd name="T76" fmla="*/ 690 w 795"/>
              <a:gd name="T77" fmla="*/ 462 h 615"/>
              <a:gd name="T78" fmla="*/ 687 w 795"/>
              <a:gd name="T79" fmla="*/ 452 h 615"/>
              <a:gd name="T80" fmla="*/ 690 w 795"/>
              <a:gd name="T81" fmla="*/ 441 h 615"/>
              <a:gd name="T82" fmla="*/ 700 w 795"/>
              <a:gd name="T83" fmla="*/ 435 h 615"/>
              <a:gd name="T84" fmla="*/ 723 w 795"/>
              <a:gd name="T85" fmla="*/ 435 h 615"/>
              <a:gd name="T86" fmla="*/ 748 w 795"/>
              <a:gd name="T87" fmla="*/ 423 h 615"/>
              <a:gd name="T88" fmla="*/ 759 w 795"/>
              <a:gd name="T89" fmla="*/ 398 h 615"/>
              <a:gd name="T90" fmla="*/ 756 w 795"/>
              <a:gd name="T91" fmla="*/ 59 h 615"/>
              <a:gd name="T92" fmla="*/ 738 w 795"/>
              <a:gd name="T93" fmla="*/ 39 h 615"/>
              <a:gd name="T94" fmla="*/ 216 w 795"/>
              <a:gd name="T95" fmla="*/ 37 h 615"/>
              <a:gd name="T96" fmla="*/ 192 w 795"/>
              <a:gd name="T97" fmla="*/ 47 h 615"/>
              <a:gd name="T98" fmla="*/ 181 w 795"/>
              <a:gd name="T99" fmla="*/ 72 h 615"/>
              <a:gd name="T100" fmla="*/ 180 w 795"/>
              <a:gd name="T101" fmla="*/ 97 h 615"/>
              <a:gd name="T102" fmla="*/ 173 w 795"/>
              <a:gd name="T103" fmla="*/ 105 h 615"/>
              <a:gd name="T104" fmla="*/ 163 w 795"/>
              <a:gd name="T105" fmla="*/ 109 h 615"/>
              <a:gd name="T106" fmla="*/ 152 w 795"/>
              <a:gd name="T107" fmla="*/ 105 h 615"/>
              <a:gd name="T108" fmla="*/ 146 w 795"/>
              <a:gd name="T109" fmla="*/ 97 h 615"/>
              <a:gd name="T110" fmla="*/ 144 w 795"/>
              <a:gd name="T111" fmla="*/ 72 h 615"/>
              <a:gd name="T112" fmla="*/ 159 w 795"/>
              <a:gd name="T113" fmla="*/ 30 h 615"/>
              <a:gd name="T114" fmla="*/ 194 w 795"/>
              <a:gd name="T115" fmla="*/ 4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95" h="615">
                <a:moveTo>
                  <a:pt x="212" y="406"/>
                </a:moveTo>
                <a:lnTo>
                  <a:pt x="49" y="569"/>
                </a:lnTo>
                <a:lnTo>
                  <a:pt x="59" y="576"/>
                </a:lnTo>
                <a:lnTo>
                  <a:pt x="72" y="579"/>
                </a:lnTo>
                <a:lnTo>
                  <a:pt x="578" y="579"/>
                </a:lnTo>
                <a:lnTo>
                  <a:pt x="591" y="576"/>
                </a:lnTo>
                <a:lnTo>
                  <a:pt x="601" y="569"/>
                </a:lnTo>
                <a:lnTo>
                  <a:pt x="438" y="406"/>
                </a:lnTo>
                <a:lnTo>
                  <a:pt x="375" y="467"/>
                </a:lnTo>
                <a:lnTo>
                  <a:pt x="360" y="479"/>
                </a:lnTo>
                <a:lnTo>
                  <a:pt x="343" y="486"/>
                </a:lnTo>
                <a:lnTo>
                  <a:pt x="325" y="488"/>
                </a:lnTo>
                <a:lnTo>
                  <a:pt x="307" y="486"/>
                </a:lnTo>
                <a:lnTo>
                  <a:pt x="290" y="479"/>
                </a:lnTo>
                <a:lnTo>
                  <a:pt x="275" y="467"/>
                </a:lnTo>
                <a:lnTo>
                  <a:pt x="212" y="406"/>
                </a:lnTo>
                <a:close/>
                <a:moveTo>
                  <a:pt x="615" y="228"/>
                </a:moveTo>
                <a:lnTo>
                  <a:pt x="463" y="380"/>
                </a:lnTo>
                <a:lnTo>
                  <a:pt x="615" y="531"/>
                </a:lnTo>
                <a:lnTo>
                  <a:pt x="615" y="228"/>
                </a:lnTo>
                <a:close/>
                <a:moveTo>
                  <a:pt x="36" y="228"/>
                </a:moveTo>
                <a:lnTo>
                  <a:pt x="36" y="531"/>
                </a:lnTo>
                <a:lnTo>
                  <a:pt x="188" y="380"/>
                </a:lnTo>
                <a:lnTo>
                  <a:pt x="36" y="228"/>
                </a:lnTo>
                <a:close/>
                <a:moveTo>
                  <a:pt x="72" y="181"/>
                </a:moveTo>
                <a:lnTo>
                  <a:pt x="59" y="183"/>
                </a:lnTo>
                <a:lnTo>
                  <a:pt x="49" y="190"/>
                </a:lnTo>
                <a:lnTo>
                  <a:pt x="300" y="442"/>
                </a:lnTo>
                <a:lnTo>
                  <a:pt x="312" y="449"/>
                </a:lnTo>
                <a:lnTo>
                  <a:pt x="325" y="452"/>
                </a:lnTo>
                <a:lnTo>
                  <a:pt x="338" y="449"/>
                </a:lnTo>
                <a:lnTo>
                  <a:pt x="350" y="442"/>
                </a:lnTo>
                <a:lnTo>
                  <a:pt x="601" y="190"/>
                </a:lnTo>
                <a:lnTo>
                  <a:pt x="591" y="183"/>
                </a:lnTo>
                <a:lnTo>
                  <a:pt x="578" y="181"/>
                </a:lnTo>
                <a:lnTo>
                  <a:pt x="72" y="181"/>
                </a:lnTo>
                <a:close/>
                <a:moveTo>
                  <a:pt x="72" y="145"/>
                </a:moveTo>
                <a:lnTo>
                  <a:pt x="578" y="145"/>
                </a:lnTo>
                <a:lnTo>
                  <a:pt x="601" y="148"/>
                </a:lnTo>
                <a:lnTo>
                  <a:pt x="621" y="158"/>
                </a:lnTo>
                <a:lnTo>
                  <a:pt x="637" y="174"/>
                </a:lnTo>
                <a:lnTo>
                  <a:pt x="647" y="194"/>
                </a:lnTo>
                <a:lnTo>
                  <a:pt x="651" y="217"/>
                </a:lnTo>
                <a:lnTo>
                  <a:pt x="651" y="542"/>
                </a:lnTo>
                <a:lnTo>
                  <a:pt x="647" y="566"/>
                </a:lnTo>
                <a:lnTo>
                  <a:pt x="637" y="585"/>
                </a:lnTo>
                <a:lnTo>
                  <a:pt x="621" y="601"/>
                </a:lnTo>
                <a:lnTo>
                  <a:pt x="601" y="611"/>
                </a:lnTo>
                <a:lnTo>
                  <a:pt x="578" y="615"/>
                </a:lnTo>
                <a:lnTo>
                  <a:pt x="72" y="615"/>
                </a:lnTo>
                <a:lnTo>
                  <a:pt x="49" y="611"/>
                </a:lnTo>
                <a:lnTo>
                  <a:pt x="29" y="601"/>
                </a:lnTo>
                <a:lnTo>
                  <a:pt x="13" y="585"/>
                </a:lnTo>
                <a:lnTo>
                  <a:pt x="3" y="566"/>
                </a:lnTo>
                <a:lnTo>
                  <a:pt x="0" y="542"/>
                </a:lnTo>
                <a:lnTo>
                  <a:pt x="0" y="217"/>
                </a:lnTo>
                <a:lnTo>
                  <a:pt x="3" y="194"/>
                </a:lnTo>
                <a:lnTo>
                  <a:pt x="13" y="174"/>
                </a:lnTo>
                <a:lnTo>
                  <a:pt x="29" y="158"/>
                </a:lnTo>
                <a:lnTo>
                  <a:pt x="49" y="148"/>
                </a:lnTo>
                <a:lnTo>
                  <a:pt x="72" y="145"/>
                </a:lnTo>
                <a:close/>
                <a:moveTo>
                  <a:pt x="216" y="0"/>
                </a:moveTo>
                <a:lnTo>
                  <a:pt x="723" y="0"/>
                </a:lnTo>
                <a:lnTo>
                  <a:pt x="745" y="4"/>
                </a:lnTo>
                <a:lnTo>
                  <a:pt x="765" y="14"/>
                </a:lnTo>
                <a:lnTo>
                  <a:pt x="781" y="30"/>
                </a:lnTo>
                <a:lnTo>
                  <a:pt x="791" y="50"/>
                </a:lnTo>
                <a:lnTo>
                  <a:pt x="795" y="72"/>
                </a:lnTo>
                <a:lnTo>
                  <a:pt x="795" y="398"/>
                </a:lnTo>
                <a:lnTo>
                  <a:pt x="791" y="420"/>
                </a:lnTo>
                <a:lnTo>
                  <a:pt x="781" y="441"/>
                </a:lnTo>
                <a:lnTo>
                  <a:pt x="765" y="456"/>
                </a:lnTo>
                <a:lnTo>
                  <a:pt x="745" y="466"/>
                </a:lnTo>
                <a:lnTo>
                  <a:pt x="723" y="470"/>
                </a:lnTo>
                <a:lnTo>
                  <a:pt x="705" y="470"/>
                </a:lnTo>
                <a:lnTo>
                  <a:pt x="700" y="469"/>
                </a:lnTo>
                <a:lnTo>
                  <a:pt x="694" y="466"/>
                </a:lnTo>
                <a:lnTo>
                  <a:pt x="690" y="462"/>
                </a:lnTo>
                <a:lnTo>
                  <a:pt x="688" y="458"/>
                </a:lnTo>
                <a:lnTo>
                  <a:pt x="687" y="452"/>
                </a:lnTo>
                <a:lnTo>
                  <a:pt x="688" y="446"/>
                </a:lnTo>
                <a:lnTo>
                  <a:pt x="690" y="441"/>
                </a:lnTo>
                <a:lnTo>
                  <a:pt x="694" y="437"/>
                </a:lnTo>
                <a:lnTo>
                  <a:pt x="700" y="435"/>
                </a:lnTo>
                <a:lnTo>
                  <a:pt x="705" y="435"/>
                </a:lnTo>
                <a:lnTo>
                  <a:pt x="723" y="435"/>
                </a:lnTo>
                <a:lnTo>
                  <a:pt x="738" y="431"/>
                </a:lnTo>
                <a:lnTo>
                  <a:pt x="748" y="423"/>
                </a:lnTo>
                <a:lnTo>
                  <a:pt x="756" y="412"/>
                </a:lnTo>
                <a:lnTo>
                  <a:pt x="759" y="398"/>
                </a:lnTo>
                <a:lnTo>
                  <a:pt x="759" y="72"/>
                </a:lnTo>
                <a:lnTo>
                  <a:pt x="756" y="59"/>
                </a:lnTo>
                <a:lnTo>
                  <a:pt x="748" y="47"/>
                </a:lnTo>
                <a:lnTo>
                  <a:pt x="738" y="39"/>
                </a:lnTo>
                <a:lnTo>
                  <a:pt x="723" y="37"/>
                </a:lnTo>
                <a:lnTo>
                  <a:pt x="216" y="37"/>
                </a:lnTo>
                <a:lnTo>
                  <a:pt x="202" y="39"/>
                </a:lnTo>
                <a:lnTo>
                  <a:pt x="192" y="47"/>
                </a:lnTo>
                <a:lnTo>
                  <a:pt x="184" y="59"/>
                </a:lnTo>
                <a:lnTo>
                  <a:pt x="181" y="72"/>
                </a:lnTo>
                <a:lnTo>
                  <a:pt x="181" y="90"/>
                </a:lnTo>
                <a:lnTo>
                  <a:pt x="180" y="97"/>
                </a:lnTo>
                <a:lnTo>
                  <a:pt x="177" y="101"/>
                </a:lnTo>
                <a:lnTo>
                  <a:pt x="173" y="105"/>
                </a:lnTo>
                <a:lnTo>
                  <a:pt x="168" y="107"/>
                </a:lnTo>
                <a:lnTo>
                  <a:pt x="163" y="109"/>
                </a:lnTo>
                <a:lnTo>
                  <a:pt x="156" y="107"/>
                </a:lnTo>
                <a:lnTo>
                  <a:pt x="152" y="105"/>
                </a:lnTo>
                <a:lnTo>
                  <a:pt x="148" y="101"/>
                </a:lnTo>
                <a:lnTo>
                  <a:pt x="146" y="97"/>
                </a:lnTo>
                <a:lnTo>
                  <a:pt x="144" y="90"/>
                </a:lnTo>
                <a:lnTo>
                  <a:pt x="144" y="72"/>
                </a:lnTo>
                <a:lnTo>
                  <a:pt x="148" y="50"/>
                </a:lnTo>
                <a:lnTo>
                  <a:pt x="159" y="30"/>
                </a:lnTo>
                <a:lnTo>
                  <a:pt x="175" y="14"/>
                </a:lnTo>
                <a:lnTo>
                  <a:pt x="194" y="4"/>
                </a:lnTo>
                <a:lnTo>
                  <a:pt x="21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2" name="Freeform 1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765152" y="3751652"/>
            <a:ext cx="445148" cy="363500"/>
          </a:xfrm>
          <a:custGeom>
            <a:avLst/>
            <a:gdLst>
              <a:gd name="T0" fmla="*/ 37 w 796"/>
              <a:gd name="T1" fmla="*/ 615 h 650"/>
              <a:gd name="T2" fmla="*/ 760 w 796"/>
              <a:gd name="T3" fmla="*/ 398 h 650"/>
              <a:gd name="T4" fmla="*/ 534 w 796"/>
              <a:gd name="T5" fmla="*/ 428 h 650"/>
              <a:gd name="T6" fmla="*/ 504 w 796"/>
              <a:gd name="T7" fmla="*/ 477 h 650"/>
              <a:gd name="T8" fmla="*/ 457 w 796"/>
              <a:gd name="T9" fmla="*/ 512 h 650"/>
              <a:gd name="T10" fmla="*/ 398 w 796"/>
              <a:gd name="T11" fmla="*/ 525 h 650"/>
              <a:gd name="T12" fmla="*/ 339 w 796"/>
              <a:gd name="T13" fmla="*/ 512 h 650"/>
              <a:gd name="T14" fmla="*/ 292 w 796"/>
              <a:gd name="T15" fmla="*/ 477 h 650"/>
              <a:gd name="T16" fmla="*/ 262 w 796"/>
              <a:gd name="T17" fmla="*/ 428 h 650"/>
              <a:gd name="T18" fmla="*/ 37 w 796"/>
              <a:gd name="T19" fmla="*/ 398 h 650"/>
              <a:gd name="T20" fmla="*/ 49 w 796"/>
              <a:gd name="T21" fmla="*/ 361 h 650"/>
              <a:gd name="T22" fmla="*/ 278 w 796"/>
              <a:gd name="T23" fmla="*/ 362 h 650"/>
              <a:gd name="T24" fmla="*/ 287 w 796"/>
              <a:gd name="T25" fmla="*/ 369 h 650"/>
              <a:gd name="T26" fmla="*/ 290 w 796"/>
              <a:gd name="T27" fmla="*/ 379 h 650"/>
              <a:gd name="T28" fmla="*/ 305 w 796"/>
              <a:gd name="T29" fmla="*/ 434 h 650"/>
              <a:gd name="T30" fmla="*/ 343 w 796"/>
              <a:gd name="T31" fmla="*/ 474 h 650"/>
              <a:gd name="T32" fmla="*/ 398 w 796"/>
              <a:gd name="T33" fmla="*/ 488 h 650"/>
              <a:gd name="T34" fmla="*/ 453 w 796"/>
              <a:gd name="T35" fmla="*/ 474 h 650"/>
              <a:gd name="T36" fmla="*/ 493 w 796"/>
              <a:gd name="T37" fmla="*/ 434 h 650"/>
              <a:gd name="T38" fmla="*/ 507 w 796"/>
              <a:gd name="T39" fmla="*/ 379 h 650"/>
              <a:gd name="T40" fmla="*/ 511 w 796"/>
              <a:gd name="T41" fmla="*/ 369 h 650"/>
              <a:gd name="T42" fmla="*/ 519 w 796"/>
              <a:gd name="T43" fmla="*/ 362 h 650"/>
              <a:gd name="T44" fmla="*/ 749 w 796"/>
              <a:gd name="T45" fmla="*/ 361 h 650"/>
              <a:gd name="T46" fmla="*/ 211 w 796"/>
              <a:gd name="T47" fmla="*/ 36 h 650"/>
              <a:gd name="T48" fmla="*/ 597 w 796"/>
              <a:gd name="T49" fmla="*/ 0 h 650"/>
              <a:gd name="T50" fmla="*/ 606 w 796"/>
              <a:gd name="T51" fmla="*/ 2 h 650"/>
              <a:gd name="T52" fmla="*/ 613 w 796"/>
              <a:gd name="T53" fmla="*/ 10 h 650"/>
              <a:gd name="T54" fmla="*/ 794 w 796"/>
              <a:gd name="T55" fmla="*/ 371 h 650"/>
              <a:gd name="T56" fmla="*/ 796 w 796"/>
              <a:gd name="T57" fmla="*/ 375 h 650"/>
              <a:gd name="T58" fmla="*/ 796 w 796"/>
              <a:gd name="T59" fmla="*/ 633 h 650"/>
              <a:gd name="T60" fmla="*/ 792 w 796"/>
              <a:gd name="T61" fmla="*/ 644 h 650"/>
              <a:gd name="T62" fmla="*/ 785 w 796"/>
              <a:gd name="T63" fmla="*/ 650 h 650"/>
              <a:gd name="T64" fmla="*/ 18 w 796"/>
              <a:gd name="T65" fmla="*/ 650 h 650"/>
              <a:gd name="T66" fmla="*/ 8 w 796"/>
              <a:gd name="T67" fmla="*/ 648 h 650"/>
              <a:gd name="T68" fmla="*/ 1 w 796"/>
              <a:gd name="T69" fmla="*/ 638 h 650"/>
              <a:gd name="T70" fmla="*/ 0 w 796"/>
              <a:gd name="T71" fmla="*/ 379 h 650"/>
              <a:gd name="T72" fmla="*/ 3 w 796"/>
              <a:gd name="T73" fmla="*/ 371 h 650"/>
              <a:gd name="T74" fmla="*/ 183 w 796"/>
              <a:gd name="T75" fmla="*/ 10 h 650"/>
              <a:gd name="T76" fmla="*/ 186 w 796"/>
              <a:gd name="T77" fmla="*/ 6 h 650"/>
              <a:gd name="T78" fmla="*/ 194 w 796"/>
              <a:gd name="T79" fmla="*/ 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96" h="650">
                <a:moveTo>
                  <a:pt x="37" y="398"/>
                </a:moveTo>
                <a:lnTo>
                  <a:pt x="37" y="615"/>
                </a:lnTo>
                <a:lnTo>
                  <a:pt x="760" y="615"/>
                </a:lnTo>
                <a:lnTo>
                  <a:pt x="760" y="398"/>
                </a:lnTo>
                <a:lnTo>
                  <a:pt x="542" y="398"/>
                </a:lnTo>
                <a:lnTo>
                  <a:pt x="534" y="428"/>
                </a:lnTo>
                <a:lnTo>
                  <a:pt x="523" y="454"/>
                </a:lnTo>
                <a:lnTo>
                  <a:pt x="504" y="477"/>
                </a:lnTo>
                <a:lnTo>
                  <a:pt x="483" y="497"/>
                </a:lnTo>
                <a:lnTo>
                  <a:pt x="457" y="512"/>
                </a:lnTo>
                <a:lnTo>
                  <a:pt x="430" y="521"/>
                </a:lnTo>
                <a:lnTo>
                  <a:pt x="398" y="525"/>
                </a:lnTo>
                <a:lnTo>
                  <a:pt x="368" y="521"/>
                </a:lnTo>
                <a:lnTo>
                  <a:pt x="339" y="512"/>
                </a:lnTo>
                <a:lnTo>
                  <a:pt x="314" y="497"/>
                </a:lnTo>
                <a:lnTo>
                  <a:pt x="292" y="477"/>
                </a:lnTo>
                <a:lnTo>
                  <a:pt x="275" y="454"/>
                </a:lnTo>
                <a:lnTo>
                  <a:pt x="262" y="428"/>
                </a:lnTo>
                <a:lnTo>
                  <a:pt x="255" y="398"/>
                </a:lnTo>
                <a:lnTo>
                  <a:pt x="37" y="398"/>
                </a:lnTo>
                <a:close/>
                <a:moveTo>
                  <a:pt x="211" y="36"/>
                </a:moveTo>
                <a:lnTo>
                  <a:pt x="49" y="361"/>
                </a:lnTo>
                <a:lnTo>
                  <a:pt x="272" y="361"/>
                </a:lnTo>
                <a:lnTo>
                  <a:pt x="278" y="362"/>
                </a:lnTo>
                <a:lnTo>
                  <a:pt x="283" y="365"/>
                </a:lnTo>
                <a:lnTo>
                  <a:pt x="287" y="369"/>
                </a:lnTo>
                <a:lnTo>
                  <a:pt x="290" y="374"/>
                </a:lnTo>
                <a:lnTo>
                  <a:pt x="290" y="379"/>
                </a:lnTo>
                <a:lnTo>
                  <a:pt x="293" y="408"/>
                </a:lnTo>
                <a:lnTo>
                  <a:pt x="305" y="434"/>
                </a:lnTo>
                <a:lnTo>
                  <a:pt x="322" y="457"/>
                </a:lnTo>
                <a:lnTo>
                  <a:pt x="343" y="474"/>
                </a:lnTo>
                <a:lnTo>
                  <a:pt x="369" y="484"/>
                </a:lnTo>
                <a:lnTo>
                  <a:pt x="398" y="488"/>
                </a:lnTo>
                <a:lnTo>
                  <a:pt x="427" y="484"/>
                </a:lnTo>
                <a:lnTo>
                  <a:pt x="453" y="474"/>
                </a:lnTo>
                <a:lnTo>
                  <a:pt x="475" y="457"/>
                </a:lnTo>
                <a:lnTo>
                  <a:pt x="493" y="434"/>
                </a:lnTo>
                <a:lnTo>
                  <a:pt x="503" y="408"/>
                </a:lnTo>
                <a:lnTo>
                  <a:pt x="507" y="379"/>
                </a:lnTo>
                <a:lnTo>
                  <a:pt x="508" y="374"/>
                </a:lnTo>
                <a:lnTo>
                  <a:pt x="511" y="369"/>
                </a:lnTo>
                <a:lnTo>
                  <a:pt x="515" y="365"/>
                </a:lnTo>
                <a:lnTo>
                  <a:pt x="519" y="362"/>
                </a:lnTo>
                <a:lnTo>
                  <a:pt x="525" y="361"/>
                </a:lnTo>
                <a:lnTo>
                  <a:pt x="749" y="361"/>
                </a:lnTo>
                <a:lnTo>
                  <a:pt x="587" y="36"/>
                </a:lnTo>
                <a:lnTo>
                  <a:pt x="211" y="36"/>
                </a:lnTo>
                <a:close/>
                <a:moveTo>
                  <a:pt x="199" y="0"/>
                </a:moveTo>
                <a:lnTo>
                  <a:pt x="597" y="0"/>
                </a:lnTo>
                <a:lnTo>
                  <a:pt x="603" y="1"/>
                </a:lnTo>
                <a:lnTo>
                  <a:pt x="606" y="2"/>
                </a:lnTo>
                <a:lnTo>
                  <a:pt x="610" y="6"/>
                </a:lnTo>
                <a:lnTo>
                  <a:pt x="613" y="10"/>
                </a:lnTo>
                <a:lnTo>
                  <a:pt x="613" y="10"/>
                </a:lnTo>
                <a:lnTo>
                  <a:pt x="794" y="371"/>
                </a:lnTo>
                <a:lnTo>
                  <a:pt x="794" y="371"/>
                </a:lnTo>
                <a:lnTo>
                  <a:pt x="796" y="375"/>
                </a:lnTo>
                <a:lnTo>
                  <a:pt x="796" y="379"/>
                </a:lnTo>
                <a:lnTo>
                  <a:pt x="796" y="633"/>
                </a:lnTo>
                <a:lnTo>
                  <a:pt x="795" y="638"/>
                </a:lnTo>
                <a:lnTo>
                  <a:pt x="792" y="644"/>
                </a:lnTo>
                <a:lnTo>
                  <a:pt x="788" y="648"/>
                </a:lnTo>
                <a:lnTo>
                  <a:pt x="785" y="650"/>
                </a:lnTo>
                <a:lnTo>
                  <a:pt x="778" y="650"/>
                </a:lnTo>
                <a:lnTo>
                  <a:pt x="18" y="650"/>
                </a:lnTo>
                <a:lnTo>
                  <a:pt x="13" y="650"/>
                </a:lnTo>
                <a:lnTo>
                  <a:pt x="8" y="648"/>
                </a:lnTo>
                <a:lnTo>
                  <a:pt x="4" y="644"/>
                </a:lnTo>
                <a:lnTo>
                  <a:pt x="1" y="638"/>
                </a:lnTo>
                <a:lnTo>
                  <a:pt x="0" y="633"/>
                </a:lnTo>
                <a:lnTo>
                  <a:pt x="0" y="379"/>
                </a:lnTo>
                <a:lnTo>
                  <a:pt x="1" y="375"/>
                </a:lnTo>
                <a:lnTo>
                  <a:pt x="3" y="371"/>
                </a:lnTo>
                <a:lnTo>
                  <a:pt x="3" y="371"/>
                </a:lnTo>
                <a:lnTo>
                  <a:pt x="183" y="10"/>
                </a:lnTo>
                <a:lnTo>
                  <a:pt x="183" y="10"/>
                </a:lnTo>
                <a:lnTo>
                  <a:pt x="186" y="6"/>
                </a:lnTo>
                <a:lnTo>
                  <a:pt x="190" y="2"/>
                </a:lnTo>
                <a:lnTo>
                  <a:pt x="194" y="1"/>
                </a:lnTo>
                <a:lnTo>
                  <a:pt x="19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3" name="Freeform 1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26223" y="3731240"/>
            <a:ext cx="445148" cy="404324"/>
          </a:xfrm>
          <a:custGeom>
            <a:avLst/>
            <a:gdLst>
              <a:gd name="T0" fmla="*/ 760 w 796"/>
              <a:gd name="T1" fmla="*/ 686 h 723"/>
              <a:gd name="T2" fmla="*/ 534 w 796"/>
              <a:gd name="T3" fmla="*/ 499 h 723"/>
              <a:gd name="T4" fmla="*/ 483 w 796"/>
              <a:gd name="T5" fmla="*/ 568 h 723"/>
              <a:gd name="T6" fmla="*/ 398 w 796"/>
              <a:gd name="T7" fmla="*/ 596 h 723"/>
              <a:gd name="T8" fmla="*/ 313 w 796"/>
              <a:gd name="T9" fmla="*/ 568 h 723"/>
              <a:gd name="T10" fmla="*/ 262 w 796"/>
              <a:gd name="T11" fmla="*/ 499 h 723"/>
              <a:gd name="T12" fmla="*/ 199 w 796"/>
              <a:gd name="T13" fmla="*/ 72 h 723"/>
              <a:gd name="T14" fmla="*/ 337 w 796"/>
              <a:gd name="T15" fmla="*/ 76 h 723"/>
              <a:gd name="T16" fmla="*/ 345 w 796"/>
              <a:gd name="T17" fmla="*/ 91 h 723"/>
              <a:gd name="T18" fmla="*/ 337 w 796"/>
              <a:gd name="T19" fmla="*/ 105 h 723"/>
              <a:gd name="T20" fmla="*/ 211 w 796"/>
              <a:gd name="T21" fmla="*/ 109 h 723"/>
              <a:gd name="T22" fmla="*/ 278 w 796"/>
              <a:gd name="T23" fmla="*/ 435 h 723"/>
              <a:gd name="T24" fmla="*/ 288 w 796"/>
              <a:gd name="T25" fmla="*/ 447 h 723"/>
              <a:gd name="T26" fmla="*/ 305 w 796"/>
              <a:gd name="T27" fmla="*/ 507 h 723"/>
              <a:gd name="T28" fmla="*/ 369 w 796"/>
              <a:gd name="T29" fmla="*/ 557 h 723"/>
              <a:gd name="T30" fmla="*/ 453 w 796"/>
              <a:gd name="T31" fmla="*/ 545 h 723"/>
              <a:gd name="T32" fmla="*/ 503 w 796"/>
              <a:gd name="T33" fmla="*/ 481 h 723"/>
              <a:gd name="T34" fmla="*/ 511 w 796"/>
              <a:gd name="T35" fmla="*/ 441 h 723"/>
              <a:gd name="T36" fmla="*/ 525 w 796"/>
              <a:gd name="T37" fmla="*/ 434 h 723"/>
              <a:gd name="T38" fmla="*/ 470 w 796"/>
              <a:gd name="T39" fmla="*/ 109 h 723"/>
              <a:gd name="T40" fmla="*/ 456 w 796"/>
              <a:gd name="T41" fmla="*/ 101 h 723"/>
              <a:gd name="T42" fmla="*/ 453 w 796"/>
              <a:gd name="T43" fmla="*/ 84 h 723"/>
              <a:gd name="T44" fmla="*/ 465 w 796"/>
              <a:gd name="T45" fmla="*/ 74 h 723"/>
              <a:gd name="T46" fmla="*/ 603 w 796"/>
              <a:gd name="T47" fmla="*/ 72 h 723"/>
              <a:gd name="T48" fmla="*/ 613 w 796"/>
              <a:gd name="T49" fmla="*/ 83 h 723"/>
              <a:gd name="T50" fmla="*/ 794 w 796"/>
              <a:gd name="T51" fmla="*/ 444 h 723"/>
              <a:gd name="T52" fmla="*/ 796 w 796"/>
              <a:gd name="T53" fmla="*/ 705 h 723"/>
              <a:gd name="T54" fmla="*/ 789 w 796"/>
              <a:gd name="T55" fmla="*/ 719 h 723"/>
              <a:gd name="T56" fmla="*/ 19 w 796"/>
              <a:gd name="T57" fmla="*/ 723 h 723"/>
              <a:gd name="T58" fmla="*/ 4 w 796"/>
              <a:gd name="T59" fmla="*/ 715 h 723"/>
              <a:gd name="T60" fmla="*/ 0 w 796"/>
              <a:gd name="T61" fmla="*/ 452 h 723"/>
              <a:gd name="T62" fmla="*/ 3 w 796"/>
              <a:gd name="T63" fmla="*/ 444 h 723"/>
              <a:gd name="T64" fmla="*/ 186 w 796"/>
              <a:gd name="T65" fmla="*/ 79 h 723"/>
              <a:gd name="T66" fmla="*/ 199 w 796"/>
              <a:gd name="T67" fmla="*/ 72 h 723"/>
              <a:gd name="T68" fmla="*/ 409 w 796"/>
              <a:gd name="T69" fmla="*/ 3 h 723"/>
              <a:gd name="T70" fmla="*/ 417 w 796"/>
              <a:gd name="T71" fmla="*/ 17 h 723"/>
              <a:gd name="T72" fmla="*/ 498 w 796"/>
              <a:gd name="T73" fmla="*/ 292 h 723"/>
              <a:gd name="T74" fmla="*/ 512 w 796"/>
              <a:gd name="T75" fmla="*/ 290 h 723"/>
              <a:gd name="T76" fmla="*/ 524 w 796"/>
              <a:gd name="T77" fmla="*/ 301 h 723"/>
              <a:gd name="T78" fmla="*/ 523 w 796"/>
              <a:gd name="T79" fmla="*/ 316 h 723"/>
              <a:gd name="T80" fmla="*/ 407 w 796"/>
              <a:gd name="T81" fmla="*/ 431 h 723"/>
              <a:gd name="T82" fmla="*/ 393 w 796"/>
              <a:gd name="T83" fmla="*/ 434 h 723"/>
              <a:gd name="T84" fmla="*/ 277 w 796"/>
              <a:gd name="T85" fmla="*/ 320 h 723"/>
              <a:gd name="T86" fmla="*/ 271 w 796"/>
              <a:gd name="T87" fmla="*/ 307 h 723"/>
              <a:gd name="T88" fmla="*/ 279 w 796"/>
              <a:gd name="T89" fmla="*/ 292 h 723"/>
              <a:gd name="T90" fmla="*/ 295 w 796"/>
              <a:gd name="T91" fmla="*/ 290 h 723"/>
              <a:gd name="T92" fmla="*/ 380 w 796"/>
              <a:gd name="T93" fmla="*/ 372 h 723"/>
              <a:gd name="T94" fmla="*/ 384 w 796"/>
              <a:gd name="T95" fmla="*/ 7 h 723"/>
              <a:gd name="T96" fmla="*/ 398 w 796"/>
              <a:gd name="T97"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96" h="723">
                <a:moveTo>
                  <a:pt x="37" y="470"/>
                </a:moveTo>
                <a:lnTo>
                  <a:pt x="37" y="686"/>
                </a:lnTo>
                <a:lnTo>
                  <a:pt x="760" y="686"/>
                </a:lnTo>
                <a:lnTo>
                  <a:pt x="760" y="470"/>
                </a:lnTo>
                <a:lnTo>
                  <a:pt x="542" y="470"/>
                </a:lnTo>
                <a:lnTo>
                  <a:pt x="534" y="499"/>
                </a:lnTo>
                <a:lnTo>
                  <a:pt x="523" y="527"/>
                </a:lnTo>
                <a:lnTo>
                  <a:pt x="504" y="550"/>
                </a:lnTo>
                <a:lnTo>
                  <a:pt x="483" y="568"/>
                </a:lnTo>
                <a:lnTo>
                  <a:pt x="457" y="584"/>
                </a:lnTo>
                <a:lnTo>
                  <a:pt x="428" y="593"/>
                </a:lnTo>
                <a:lnTo>
                  <a:pt x="398" y="596"/>
                </a:lnTo>
                <a:lnTo>
                  <a:pt x="368" y="593"/>
                </a:lnTo>
                <a:lnTo>
                  <a:pt x="339" y="584"/>
                </a:lnTo>
                <a:lnTo>
                  <a:pt x="313" y="568"/>
                </a:lnTo>
                <a:lnTo>
                  <a:pt x="292" y="550"/>
                </a:lnTo>
                <a:lnTo>
                  <a:pt x="274" y="527"/>
                </a:lnTo>
                <a:lnTo>
                  <a:pt x="262" y="499"/>
                </a:lnTo>
                <a:lnTo>
                  <a:pt x="256" y="470"/>
                </a:lnTo>
                <a:lnTo>
                  <a:pt x="37" y="470"/>
                </a:lnTo>
                <a:close/>
                <a:moveTo>
                  <a:pt x="199" y="72"/>
                </a:moveTo>
                <a:lnTo>
                  <a:pt x="326" y="72"/>
                </a:lnTo>
                <a:lnTo>
                  <a:pt x="332" y="74"/>
                </a:lnTo>
                <a:lnTo>
                  <a:pt x="337" y="76"/>
                </a:lnTo>
                <a:lnTo>
                  <a:pt x="341" y="80"/>
                </a:lnTo>
                <a:lnTo>
                  <a:pt x="343" y="84"/>
                </a:lnTo>
                <a:lnTo>
                  <a:pt x="345" y="91"/>
                </a:lnTo>
                <a:lnTo>
                  <a:pt x="343" y="96"/>
                </a:lnTo>
                <a:lnTo>
                  <a:pt x="341" y="101"/>
                </a:lnTo>
                <a:lnTo>
                  <a:pt x="337" y="105"/>
                </a:lnTo>
                <a:lnTo>
                  <a:pt x="332" y="108"/>
                </a:lnTo>
                <a:lnTo>
                  <a:pt x="326" y="109"/>
                </a:lnTo>
                <a:lnTo>
                  <a:pt x="211" y="109"/>
                </a:lnTo>
                <a:lnTo>
                  <a:pt x="47" y="434"/>
                </a:lnTo>
                <a:lnTo>
                  <a:pt x="271" y="434"/>
                </a:lnTo>
                <a:lnTo>
                  <a:pt x="278" y="435"/>
                </a:lnTo>
                <a:lnTo>
                  <a:pt x="283" y="438"/>
                </a:lnTo>
                <a:lnTo>
                  <a:pt x="287" y="441"/>
                </a:lnTo>
                <a:lnTo>
                  <a:pt x="288" y="447"/>
                </a:lnTo>
                <a:lnTo>
                  <a:pt x="290" y="452"/>
                </a:lnTo>
                <a:lnTo>
                  <a:pt x="294" y="481"/>
                </a:lnTo>
                <a:lnTo>
                  <a:pt x="305" y="507"/>
                </a:lnTo>
                <a:lnTo>
                  <a:pt x="321" y="528"/>
                </a:lnTo>
                <a:lnTo>
                  <a:pt x="343" y="545"/>
                </a:lnTo>
                <a:lnTo>
                  <a:pt x="369" y="557"/>
                </a:lnTo>
                <a:lnTo>
                  <a:pt x="398" y="561"/>
                </a:lnTo>
                <a:lnTo>
                  <a:pt x="427" y="557"/>
                </a:lnTo>
                <a:lnTo>
                  <a:pt x="453" y="545"/>
                </a:lnTo>
                <a:lnTo>
                  <a:pt x="476" y="528"/>
                </a:lnTo>
                <a:lnTo>
                  <a:pt x="493" y="507"/>
                </a:lnTo>
                <a:lnTo>
                  <a:pt x="503" y="481"/>
                </a:lnTo>
                <a:lnTo>
                  <a:pt x="507" y="452"/>
                </a:lnTo>
                <a:lnTo>
                  <a:pt x="508" y="447"/>
                </a:lnTo>
                <a:lnTo>
                  <a:pt x="511" y="441"/>
                </a:lnTo>
                <a:lnTo>
                  <a:pt x="515" y="438"/>
                </a:lnTo>
                <a:lnTo>
                  <a:pt x="519" y="435"/>
                </a:lnTo>
                <a:lnTo>
                  <a:pt x="525" y="434"/>
                </a:lnTo>
                <a:lnTo>
                  <a:pt x="749" y="434"/>
                </a:lnTo>
                <a:lnTo>
                  <a:pt x="586" y="109"/>
                </a:lnTo>
                <a:lnTo>
                  <a:pt x="470" y="109"/>
                </a:lnTo>
                <a:lnTo>
                  <a:pt x="465" y="108"/>
                </a:lnTo>
                <a:lnTo>
                  <a:pt x="460" y="105"/>
                </a:lnTo>
                <a:lnTo>
                  <a:pt x="456" y="101"/>
                </a:lnTo>
                <a:lnTo>
                  <a:pt x="453" y="96"/>
                </a:lnTo>
                <a:lnTo>
                  <a:pt x="452" y="91"/>
                </a:lnTo>
                <a:lnTo>
                  <a:pt x="453" y="84"/>
                </a:lnTo>
                <a:lnTo>
                  <a:pt x="456" y="80"/>
                </a:lnTo>
                <a:lnTo>
                  <a:pt x="460" y="76"/>
                </a:lnTo>
                <a:lnTo>
                  <a:pt x="465" y="74"/>
                </a:lnTo>
                <a:lnTo>
                  <a:pt x="470" y="72"/>
                </a:lnTo>
                <a:lnTo>
                  <a:pt x="597" y="72"/>
                </a:lnTo>
                <a:lnTo>
                  <a:pt x="603" y="72"/>
                </a:lnTo>
                <a:lnTo>
                  <a:pt x="607" y="75"/>
                </a:lnTo>
                <a:lnTo>
                  <a:pt x="610" y="79"/>
                </a:lnTo>
                <a:lnTo>
                  <a:pt x="613" y="83"/>
                </a:lnTo>
                <a:lnTo>
                  <a:pt x="613" y="83"/>
                </a:lnTo>
                <a:lnTo>
                  <a:pt x="794" y="444"/>
                </a:lnTo>
                <a:lnTo>
                  <a:pt x="794" y="444"/>
                </a:lnTo>
                <a:lnTo>
                  <a:pt x="795" y="448"/>
                </a:lnTo>
                <a:lnTo>
                  <a:pt x="796" y="452"/>
                </a:lnTo>
                <a:lnTo>
                  <a:pt x="796" y="705"/>
                </a:lnTo>
                <a:lnTo>
                  <a:pt x="795" y="711"/>
                </a:lnTo>
                <a:lnTo>
                  <a:pt x="792" y="715"/>
                </a:lnTo>
                <a:lnTo>
                  <a:pt x="789" y="719"/>
                </a:lnTo>
                <a:lnTo>
                  <a:pt x="783" y="722"/>
                </a:lnTo>
                <a:lnTo>
                  <a:pt x="778" y="723"/>
                </a:lnTo>
                <a:lnTo>
                  <a:pt x="19" y="723"/>
                </a:lnTo>
                <a:lnTo>
                  <a:pt x="13" y="722"/>
                </a:lnTo>
                <a:lnTo>
                  <a:pt x="8" y="719"/>
                </a:lnTo>
                <a:lnTo>
                  <a:pt x="4" y="715"/>
                </a:lnTo>
                <a:lnTo>
                  <a:pt x="2" y="711"/>
                </a:lnTo>
                <a:lnTo>
                  <a:pt x="0" y="705"/>
                </a:lnTo>
                <a:lnTo>
                  <a:pt x="0" y="452"/>
                </a:lnTo>
                <a:lnTo>
                  <a:pt x="2" y="448"/>
                </a:lnTo>
                <a:lnTo>
                  <a:pt x="3" y="444"/>
                </a:lnTo>
                <a:lnTo>
                  <a:pt x="3" y="444"/>
                </a:lnTo>
                <a:lnTo>
                  <a:pt x="184" y="83"/>
                </a:lnTo>
                <a:lnTo>
                  <a:pt x="184" y="83"/>
                </a:lnTo>
                <a:lnTo>
                  <a:pt x="186" y="79"/>
                </a:lnTo>
                <a:lnTo>
                  <a:pt x="190" y="75"/>
                </a:lnTo>
                <a:lnTo>
                  <a:pt x="194" y="72"/>
                </a:lnTo>
                <a:lnTo>
                  <a:pt x="199" y="72"/>
                </a:lnTo>
                <a:close/>
                <a:moveTo>
                  <a:pt x="398" y="0"/>
                </a:moveTo>
                <a:lnTo>
                  <a:pt x="404" y="0"/>
                </a:lnTo>
                <a:lnTo>
                  <a:pt x="409" y="3"/>
                </a:lnTo>
                <a:lnTo>
                  <a:pt x="413" y="7"/>
                </a:lnTo>
                <a:lnTo>
                  <a:pt x="415" y="12"/>
                </a:lnTo>
                <a:lnTo>
                  <a:pt x="417" y="17"/>
                </a:lnTo>
                <a:lnTo>
                  <a:pt x="417" y="372"/>
                </a:lnTo>
                <a:lnTo>
                  <a:pt x="494" y="295"/>
                </a:lnTo>
                <a:lnTo>
                  <a:pt x="498" y="292"/>
                </a:lnTo>
                <a:lnTo>
                  <a:pt x="502" y="290"/>
                </a:lnTo>
                <a:lnTo>
                  <a:pt x="507" y="290"/>
                </a:lnTo>
                <a:lnTo>
                  <a:pt x="512" y="290"/>
                </a:lnTo>
                <a:lnTo>
                  <a:pt x="517" y="292"/>
                </a:lnTo>
                <a:lnTo>
                  <a:pt x="521" y="296"/>
                </a:lnTo>
                <a:lnTo>
                  <a:pt x="524" y="301"/>
                </a:lnTo>
                <a:lnTo>
                  <a:pt x="525" y="307"/>
                </a:lnTo>
                <a:lnTo>
                  <a:pt x="524" y="312"/>
                </a:lnTo>
                <a:lnTo>
                  <a:pt x="523" y="316"/>
                </a:lnTo>
                <a:lnTo>
                  <a:pt x="520" y="320"/>
                </a:lnTo>
                <a:lnTo>
                  <a:pt x="411" y="428"/>
                </a:lnTo>
                <a:lnTo>
                  <a:pt x="407" y="431"/>
                </a:lnTo>
                <a:lnTo>
                  <a:pt x="404" y="434"/>
                </a:lnTo>
                <a:lnTo>
                  <a:pt x="398" y="434"/>
                </a:lnTo>
                <a:lnTo>
                  <a:pt x="393" y="434"/>
                </a:lnTo>
                <a:lnTo>
                  <a:pt x="389" y="431"/>
                </a:lnTo>
                <a:lnTo>
                  <a:pt x="385" y="428"/>
                </a:lnTo>
                <a:lnTo>
                  <a:pt x="277" y="320"/>
                </a:lnTo>
                <a:lnTo>
                  <a:pt x="274" y="316"/>
                </a:lnTo>
                <a:lnTo>
                  <a:pt x="273" y="312"/>
                </a:lnTo>
                <a:lnTo>
                  <a:pt x="271" y="307"/>
                </a:lnTo>
                <a:lnTo>
                  <a:pt x="273" y="301"/>
                </a:lnTo>
                <a:lnTo>
                  <a:pt x="275" y="296"/>
                </a:lnTo>
                <a:lnTo>
                  <a:pt x="279" y="292"/>
                </a:lnTo>
                <a:lnTo>
                  <a:pt x="284" y="290"/>
                </a:lnTo>
                <a:lnTo>
                  <a:pt x="290" y="290"/>
                </a:lnTo>
                <a:lnTo>
                  <a:pt x="295" y="290"/>
                </a:lnTo>
                <a:lnTo>
                  <a:pt x="299" y="292"/>
                </a:lnTo>
                <a:lnTo>
                  <a:pt x="303" y="295"/>
                </a:lnTo>
                <a:lnTo>
                  <a:pt x="380" y="372"/>
                </a:lnTo>
                <a:lnTo>
                  <a:pt x="380" y="17"/>
                </a:lnTo>
                <a:lnTo>
                  <a:pt x="381" y="12"/>
                </a:lnTo>
                <a:lnTo>
                  <a:pt x="384" y="7"/>
                </a:lnTo>
                <a:lnTo>
                  <a:pt x="388" y="3"/>
                </a:lnTo>
                <a:lnTo>
                  <a:pt x="393" y="0"/>
                </a:lnTo>
                <a:lnTo>
                  <a:pt x="39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4" name="Freeform 1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487293" y="3731240"/>
            <a:ext cx="444588" cy="404324"/>
          </a:xfrm>
          <a:custGeom>
            <a:avLst/>
            <a:gdLst>
              <a:gd name="T0" fmla="*/ 760 w 795"/>
              <a:gd name="T1" fmla="*/ 686 h 723"/>
              <a:gd name="T2" fmla="*/ 534 w 795"/>
              <a:gd name="T3" fmla="*/ 499 h 723"/>
              <a:gd name="T4" fmla="*/ 482 w 795"/>
              <a:gd name="T5" fmla="*/ 569 h 723"/>
              <a:gd name="T6" fmla="*/ 397 w 795"/>
              <a:gd name="T7" fmla="*/ 596 h 723"/>
              <a:gd name="T8" fmla="*/ 313 w 795"/>
              <a:gd name="T9" fmla="*/ 569 h 723"/>
              <a:gd name="T10" fmla="*/ 261 w 795"/>
              <a:gd name="T11" fmla="*/ 499 h 723"/>
              <a:gd name="T12" fmla="*/ 199 w 795"/>
              <a:gd name="T13" fmla="*/ 72 h 723"/>
              <a:gd name="T14" fmla="*/ 228 w 795"/>
              <a:gd name="T15" fmla="*/ 76 h 723"/>
              <a:gd name="T16" fmla="*/ 234 w 795"/>
              <a:gd name="T17" fmla="*/ 91 h 723"/>
              <a:gd name="T18" fmla="*/ 228 w 795"/>
              <a:gd name="T19" fmla="*/ 105 h 723"/>
              <a:gd name="T20" fmla="*/ 210 w 795"/>
              <a:gd name="T21" fmla="*/ 109 h 723"/>
              <a:gd name="T22" fmla="*/ 276 w 795"/>
              <a:gd name="T23" fmla="*/ 435 h 723"/>
              <a:gd name="T24" fmla="*/ 288 w 795"/>
              <a:gd name="T25" fmla="*/ 447 h 723"/>
              <a:gd name="T26" fmla="*/ 304 w 795"/>
              <a:gd name="T27" fmla="*/ 507 h 723"/>
              <a:gd name="T28" fmla="*/ 368 w 795"/>
              <a:gd name="T29" fmla="*/ 557 h 723"/>
              <a:gd name="T30" fmla="*/ 452 w 795"/>
              <a:gd name="T31" fmla="*/ 545 h 723"/>
              <a:gd name="T32" fmla="*/ 502 w 795"/>
              <a:gd name="T33" fmla="*/ 481 h 723"/>
              <a:gd name="T34" fmla="*/ 509 w 795"/>
              <a:gd name="T35" fmla="*/ 442 h 723"/>
              <a:gd name="T36" fmla="*/ 524 w 795"/>
              <a:gd name="T37" fmla="*/ 434 h 723"/>
              <a:gd name="T38" fmla="*/ 579 w 795"/>
              <a:gd name="T39" fmla="*/ 109 h 723"/>
              <a:gd name="T40" fmla="*/ 563 w 795"/>
              <a:gd name="T41" fmla="*/ 101 h 723"/>
              <a:gd name="T42" fmla="*/ 560 w 795"/>
              <a:gd name="T43" fmla="*/ 84 h 723"/>
              <a:gd name="T44" fmla="*/ 572 w 795"/>
              <a:gd name="T45" fmla="*/ 74 h 723"/>
              <a:gd name="T46" fmla="*/ 601 w 795"/>
              <a:gd name="T47" fmla="*/ 72 h 723"/>
              <a:gd name="T48" fmla="*/ 613 w 795"/>
              <a:gd name="T49" fmla="*/ 83 h 723"/>
              <a:gd name="T50" fmla="*/ 794 w 795"/>
              <a:gd name="T51" fmla="*/ 444 h 723"/>
              <a:gd name="T52" fmla="*/ 795 w 795"/>
              <a:gd name="T53" fmla="*/ 705 h 723"/>
              <a:gd name="T54" fmla="*/ 788 w 795"/>
              <a:gd name="T55" fmla="*/ 719 h 723"/>
              <a:gd name="T56" fmla="*/ 18 w 795"/>
              <a:gd name="T57" fmla="*/ 723 h 723"/>
              <a:gd name="T58" fmla="*/ 3 w 795"/>
              <a:gd name="T59" fmla="*/ 715 h 723"/>
              <a:gd name="T60" fmla="*/ 0 w 795"/>
              <a:gd name="T61" fmla="*/ 452 h 723"/>
              <a:gd name="T62" fmla="*/ 1 w 795"/>
              <a:gd name="T63" fmla="*/ 444 h 723"/>
              <a:gd name="T64" fmla="*/ 185 w 795"/>
              <a:gd name="T65" fmla="*/ 79 h 723"/>
              <a:gd name="T66" fmla="*/ 199 w 795"/>
              <a:gd name="T67" fmla="*/ 72 h 723"/>
              <a:gd name="T68" fmla="*/ 406 w 795"/>
              <a:gd name="T69" fmla="*/ 3 h 723"/>
              <a:gd name="T70" fmla="*/ 521 w 795"/>
              <a:gd name="T71" fmla="*/ 117 h 723"/>
              <a:gd name="T72" fmla="*/ 523 w 795"/>
              <a:gd name="T73" fmla="*/ 133 h 723"/>
              <a:gd name="T74" fmla="*/ 512 w 795"/>
              <a:gd name="T75" fmla="*/ 143 h 723"/>
              <a:gd name="T76" fmla="*/ 496 w 795"/>
              <a:gd name="T77" fmla="*/ 142 h 723"/>
              <a:gd name="T78" fmla="*/ 415 w 795"/>
              <a:gd name="T79" fmla="*/ 415 h 723"/>
              <a:gd name="T80" fmla="*/ 409 w 795"/>
              <a:gd name="T81" fmla="*/ 430 h 723"/>
              <a:gd name="T82" fmla="*/ 392 w 795"/>
              <a:gd name="T83" fmla="*/ 432 h 723"/>
              <a:gd name="T84" fmla="*/ 380 w 795"/>
              <a:gd name="T85" fmla="*/ 422 h 723"/>
              <a:gd name="T86" fmla="*/ 301 w 795"/>
              <a:gd name="T87" fmla="*/ 139 h 723"/>
              <a:gd name="T88" fmla="*/ 289 w 795"/>
              <a:gd name="T89" fmla="*/ 144 h 723"/>
              <a:gd name="T90" fmla="*/ 275 w 795"/>
              <a:gd name="T91" fmla="*/ 137 h 723"/>
              <a:gd name="T92" fmla="*/ 271 w 795"/>
              <a:gd name="T93" fmla="*/ 122 h 723"/>
              <a:gd name="T94" fmla="*/ 385 w 795"/>
              <a:gd name="T95" fmla="*/ 6 h 723"/>
              <a:gd name="T96" fmla="*/ 397 w 795"/>
              <a:gd name="T97"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95" h="723">
                <a:moveTo>
                  <a:pt x="35" y="470"/>
                </a:moveTo>
                <a:lnTo>
                  <a:pt x="35" y="686"/>
                </a:lnTo>
                <a:lnTo>
                  <a:pt x="760" y="686"/>
                </a:lnTo>
                <a:lnTo>
                  <a:pt x="760" y="470"/>
                </a:lnTo>
                <a:lnTo>
                  <a:pt x="541" y="470"/>
                </a:lnTo>
                <a:lnTo>
                  <a:pt x="534" y="499"/>
                </a:lnTo>
                <a:lnTo>
                  <a:pt x="521" y="527"/>
                </a:lnTo>
                <a:lnTo>
                  <a:pt x="504" y="550"/>
                </a:lnTo>
                <a:lnTo>
                  <a:pt x="482" y="569"/>
                </a:lnTo>
                <a:lnTo>
                  <a:pt x="457" y="584"/>
                </a:lnTo>
                <a:lnTo>
                  <a:pt x="428" y="593"/>
                </a:lnTo>
                <a:lnTo>
                  <a:pt x="397" y="596"/>
                </a:lnTo>
                <a:lnTo>
                  <a:pt x="367" y="593"/>
                </a:lnTo>
                <a:lnTo>
                  <a:pt x="338" y="584"/>
                </a:lnTo>
                <a:lnTo>
                  <a:pt x="313" y="569"/>
                </a:lnTo>
                <a:lnTo>
                  <a:pt x="291" y="550"/>
                </a:lnTo>
                <a:lnTo>
                  <a:pt x="274" y="527"/>
                </a:lnTo>
                <a:lnTo>
                  <a:pt x="261" y="499"/>
                </a:lnTo>
                <a:lnTo>
                  <a:pt x="254" y="470"/>
                </a:lnTo>
                <a:lnTo>
                  <a:pt x="35" y="470"/>
                </a:lnTo>
                <a:close/>
                <a:moveTo>
                  <a:pt x="199" y="72"/>
                </a:moveTo>
                <a:lnTo>
                  <a:pt x="216" y="72"/>
                </a:lnTo>
                <a:lnTo>
                  <a:pt x="223" y="74"/>
                </a:lnTo>
                <a:lnTo>
                  <a:pt x="228" y="76"/>
                </a:lnTo>
                <a:lnTo>
                  <a:pt x="232" y="80"/>
                </a:lnTo>
                <a:lnTo>
                  <a:pt x="234" y="84"/>
                </a:lnTo>
                <a:lnTo>
                  <a:pt x="234" y="91"/>
                </a:lnTo>
                <a:lnTo>
                  <a:pt x="234" y="96"/>
                </a:lnTo>
                <a:lnTo>
                  <a:pt x="232" y="101"/>
                </a:lnTo>
                <a:lnTo>
                  <a:pt x="228" y="105"/>
                </a:lnTo>
                <a:lnTo>
                  <a:pt x="223" y="108"/>
                </a:lnTo>
                <a:lnTo>
                  <a:pt x="216" y="109"/>
                </a:lnTo>
                <a:lnTo>
                  <a:pt x="210" y="109"/>
                </a:lnTo>
                <a:lnTo>
                  <a:pt x="47" y="434"/>
                </a:lnTo>
                <a:lnTo>
                  <a:pt x="271" y="434"/>
                </a:lnTo>
                <a:lnTo>
                  <a:pt x="276" y="435"/>
                </a:lnTo>
                <a:lnTo>
                  <a:pt x="282" y="438"/>
                </a:lnTo>
                <a:lnTo>
                  <a:pt x="285" y="442"/>
                </a:lnTo>
                <a:lnTo>
                  <a:pt x="288" y="447"/>
                </a:lnTo>
                <a:lnTo>
                  <a:pt x="289" y="452"/>
                </a:lnTo>
                <a:lnTo>
                  <a:pt x="293" y="481"/>
                </a:lnTo>
                <a:lnTo>
                  <a:pt x="304" y="507"/>
                </a:lnTo>
                <a:lnTo>
                  <a:pt x="321" y="528"/>
                </a:lnTo>
                <a:lnTo>
                  <a:pt x="343" y="545"/>
                </a:lnTo>
                <a:lnTo>
                  <a:pt x="368" y="557"/>
                </a:lnTo>
                <a:lnTo>
                  <a:pt x="397" y="561"/>
                </a:lnTo>
                <a:lnTo>
                  <a:pt x="427" y="557"/>
                </a:lnTo>
                <a:lnTo>
                  <a:pt x="452" y="545"/>
                </a:lnTo>
                <a:lnTo>
                  <a:pt x="474" y="528"/>
                </a:lnTo>
                <a:lnTo>
                  <a:pt x="491" y="507"/>
                </a:lnTo>
                <a:lnTo>
                  <a:pt x="502" y="481"/>
                </a:lnTo>
                <a:lnTo>
                  <a:pt x="505" y="452"/>
                </a:lnTo>
                <a:lnTo>
                  <a:pt x="507" y="447"/>
                </a:lnTo>
                <a:lnTo>
                  <a:pt x="509" y="442"/>
                </a:lnTo>
                <a:lnTo>
                  <a:pt x="513" y="438"/>
                </a:lnTo>
                <a:lnTo>
                  <a:pt x="519" y="435"/>
                </a:lnTo>
                <a:lnTo>
                  <a:pt x="524" y="434"/>
                </a:lnTo>
                <a:lnTo>
                  <a:pt x="748" y="434"/>
                </a:lnTo>
                <a:lnTo>
                  <a:pt x="585" y="109"/>
                </a:lnTo>
                <a:lnTo>
                  <a:pt x="579" y="109"/>
                </a:lnTo>
                <a:lnTo>
                  <a:pt x="572" y="108"/>
                </a:lnTo>
                <a:lnTo>
                  <a:pt x="567" y="105"/>
                </a:lnTo>
                <a:lnTo>
                  <a:pt x="563" y="101"/>
                </a:lnTo>
                <a:lnTo>
                  <a:pt x="560" y="96"/>
                </a:lnTo>
                <a:lnTo>
                  <a:pt x="560" y="91"/>
                </a:lnTo>
                <a:lnTo>
                  <a:pt x="560" y="84"/>
                </a:lnTo>
                <a:lnTo>
                  <a:pt x="563" y="80"/>
                </a:lnTo>
                <a:lnTo>
                  <a:pt x="567" y="76"/>
                </a:lnTo>
                <a:lnTo>
                  <a:pt x="572" y="74"/>
                </a:lnTo>
                <a:lnTo>
                  <a:pt x="579" y="72"/>
                </a:lnTo>
                <a:lnTo>
                  <a:pt x="596" y="72"/>
                </a:lnTo>
                <a:lnTo>
                  <a:pt x="601" y="72"/>
                </a:lnTo>
                <a:lnTo>
                  <a:pt x="606" y="75"/>
                </a:lnTo>
                <a:lnTo>
                  <a:pt x="610" y="79"/>
                </a:lnTo>
                <a:lnTo>
                  <a:pt x="613" y="83"/>
                </a:lnTo>
                <a:lnTo>
                  <a:pt x="613" y="83"/>
                </a:lnTo>
                <a:lnTo>
                  <a:pt x="794" y="444"/>
                </a:lnTo>
                <a:lnTo>
                  <a:pt x="794" y="444"/>
                </a:lnTo>
                <a:lnTo>
                  <a:pt x="795" y="448"/>
                </a:lnTo>
                <a:lnTo>
                  <a:pt x="795" y="452"/>
                </a:lnTo>
                <a:lnTo>
                  <a:pt x="795" y="705"/>
                </a:lnTo>
                <a:lnTo>
                  <a:pt x="795" y="711"/>
                </a:lnTo>
                <a:lnTo>
                  <a:pt x="792" y="715"/>
                </a:lnTo>
                <a:lnTo>
                  <a:pt x="788" y="719"/>
                </a:lnTo>
                <a:lnTo>
                  <a:pt x="783" y="722"/>
                </a:lnTo>
                <a:lnTo>
                  <a:pt x="777" y="723"/>
                </a:lnTo>
                <a:lnTo>
                  <a:pt x="18" y="723"/>
                </a:lnTo>
                <a:lnTo>
                  <a:pt x="12" y="722"/>
                </a:lnTo>
                <a:lnTo>
                  <a:pt x="7" y="719"/>
                </a:lnTo>
                <a:lnTo>
                  <a:pt x="3" y="715"/>
                </a:lnTo>
                <a:lnTo>
                  <a:pt x="0" y="711"/>
                </a:lnTo>
                <a:lnTo>
                  <a:pt x="0" y="705"/>
                </a:lnTo>
                <a:lnTo>
                  <a:pt x="0" y="452"/>
                </a:lnTo>
                <a:lnTo>
                  <a:pt x="0" y="448"/>
                </a:lnTo>
                <a:lnTo>
                  <a:pt x="1" y="444"/>
                </a:lnTo>
                <a:lnTo>
                  <a:pt x="1" y="444"/>
                </a:lnTo>
                <a:lnTo>
                  <a:pt x="182" y="83"/>
                </a:lnTo>
                <a:lnTo>
                  <a:pt x="182" y="83"/>
                </a:lnTo>
                <a:lnTo>
                  <a:pt x="185" y="79"/>
                </a:lnTo>
                <a:lnTo>
                  <a:pt x="189" y="75"/>
                </a:lnTo>
                <a:lnTo>
                  <a:pt x="194" y="72"/>
                </a:lnTo>
                <a:lnTo>
                  <a:pt x="199" y="72"/>
                </a:lnTo>
                <a:close/>
                <a:moveTo>
                  <a:pt x="397" y="0"/>
                </a:moveTo>
                <a:lnTo>
                  <a:pt x="402" y="0"/>
                </a:lnTo>
                <a:lnTo>
                  <a:pt x="406" y="3"/>
                </a:lnTo>
                <a:lnTo>
                  <a:pt x="410" y="6"/>
                </a:lnTo>
                <a:lnTo>
                  <a:pt x="519" y="114"/>
                </a:lnTo>
                <a:lnTo>
                  <a:pt x="521" y="117"/>
                </a:lnTo>
                <a:lnTo>
                  <a:pt x="524" y="122"/>
                </a:lnTo>
                <a:lnTo>
                  <a:pt x="524" y="126"/>
                </a:lnTo>
                <a:lnTo>
                  <a:pt x="523" y="133"/>
                </a:lnTo>
                <a:lnTo>
                  <a:pt x="520" y="137"/>
                </a:lnTo>
                <a:lnTo>
                  <a:pt x="517" y="140"/>
                </a:lnTo>
                <a:lnTo>
                  <a:pt x="512" y="143"/>
                </a:lnTo>
                <a:lnTo>
                  <a:pt x="505" y="144"/>
                </a:lnTo>
                <a:lnTo>
                  <a:pt x="502" y="144"/>
                </a:lnTo>
                <a:lnTo>
                  <a:pt x="496" y="142"/>
                </a:lnTo>
                <a:lnTo>
                  <a:pt x="494" y="139"/>
                </a:lnTo>
                <a:lnTo>
                  <a:pt x="415" y="62"/>
                </a:lnTo>
                <a:lnTo>
                  <a:pt x="415" y="415"/>
                </a:lnTo>
                <a:lnTo>
                  <a:pt x="415" y="422"/>
                </a:lnTo>
                <a:lnTo>
                  <a:pt x="413" y="426"/>
                </a:lnTo>
                <a:lnTo>
                  <a:pt x="409" y="430"/>
                </a:lnTo>
                <a:lnTo>
                  <a:pt x="403" y="432"/>
                </a:lnTo>
                <a:lnTo>
                  <a:pt x="397" y="434"/>
                </a:lnTo>
                <a:lnTo>
                  <a:pt x="392" y="432"/>
                </a:lnTo>
                <a:lnTo>
                  <a:pt x="386" y="430"/>
                </a:lnTo>
                <a:lnTo>
                  <a:pt x="382" y="426"/>
                </a:lnTo>
                <a:lnTo>
                  <a:pt x="380" y="422"/>
                </a:lnTo>
                <a:lnTo>
                  <a:pt x="380" y="415"/>
                </a:lnTo>
                <a:lnTo>
                  <a:pt x="380" y="62"/>
                </a:lnTo>
                <a:lnTo>
                  <a:pt x="301" y="139"/>
                </a:lnTo>
                <a:lnTo>
                  <a:pt x="299" y="142"/>
                </a:lnTo>
                <a:lnTo>
                  <a:pt x="293" y="144"/>
                </a:lnTo>
                <a:lnTo>
                  <a:pt x="289" y="144"/>
                </a:lnTo>
                <a:lnTo>
                  <a:pt x="283" y="143"/>
                </a:lnTo>
                <a:lnTo>
                  <a:pt x="278" y="140"/>
                </a:lnTo>
                <a:lnTo>
                  <a:pt x="275" y="137"/>
                </a:lnTo>
                <a:lnTo>
                  <a:pt x="272" y="133"/>
                </a:lnTo>
                <a:lnTo>
                  <a:pt x="271" y="126"/>
                </a:lnTo>
                <a:lnTo>
                  <a:pt x="271" y="122"/>
                </a:lnTo>
                <a:lnTo>
                  <a:pt x="274" y="117"/>
                </a:lnTo>
                <a:lnTo>
                  <a:pt x="276" y="114"/>
                </a:lnTo>
                <a:lnTo>
                  <a:pt x="385" y="6"/>
                </a:lnTo>
                <a:lnTo>
                  <a:pt x="389" y="3"/>
                </a:lnTo>
                <a:lnTo>
                  <a:pt x="393" y="0"/>
                </a:lnTo>
                <a:lnTo>
                  <a:pt x="39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5" name="Freeform 2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47804" y="3751373"/>
            <a:ext cx="444581" cy="364058"/>
          </a:xfrm>
          <a:custGeom>
            <a:avLst/>
            <a:gdLst>
              <a:gd name="T0" fmla="*/ 748 w 784"/>
              <a:gd name="T1" fmla="*/ 606 h 642"/>
              <a:gd name="T2" fmla="*/ 526 w 784"/>
              <a:gd name="T3" fmla="*/ 422 h 642"/>
              <a:gd name="T4" fmla="*/ 475 w 784"/>
              <a:gd name="T5" fmla="*/ 490 h 642"/>
              <a:gd name="T6" fmla="*/ 391 w 784"/>
              <a:gd name="T7" fmla="*/ 517 h 642"/>
              <a:gd name="T8" fmla="*/ 309 w 784"/>
              <a:gd name="T9" fmla="*/ 490 h 642"/>
              <a:gd name="T10" fmla="*/ 258 w 784"/>
              <a:gd name="T11" fmla="*/ 422 h 642"/>
              <a:gd name="T12" fmla="*/ 196 w 784"/>
              <a:gd name="T13" fmla="*/ 250 h 642"/>
              <a:gd name="T14" fmla="*/ 598 w 784"/>
              <a:gd name="T15" fmla="*/ 253 h 642"/>
              <a:gd name="T16" fmla="*/ 605 w 784"/>
              <a:gd name="T17" fmla="*/ 267 h 642"/>
              <a:gd name="T18" fmla="*/ 598 w 784"/>
              <a:gd name="T19" fmla="*/ 282 h 642"/>
              <a:gd name="T20" fmla="*/ 196 w 784"/>
              <a:gd name="T21" fmla="*/ 286 h 642"/>
              <a:gd name="T22" fmla="*/ 182 w 784"/>
              <a:gd name="T23" fmla="*/ 278 h 642"/>
              <a:gd name="T24" fmla="*/ 179 w 784"/>
              <a:gd name="T25" fmla="*/ 262 h 642"/>
              <a:gd name="T26" fmla="*/ 190 w 784"/>
              <a:gd name="T27" fmla="*/ 250 h 642"/>
              <a:gd name="T28" fmla="*/ 552 w 784"/>
              <a:gd name="T29" fmla="*/ 178 h 642"/>
              <a:gd name="T30" fmla="*/ 567 w 784"/>
              <a:gd name="T31" fmla="*/ 186 h 642"/>
              <a:gd name="T32" fmla="*/ 569 w 784"/>
              <a:gd name="T33" fmla="*/ 202 h 642"/>
              <a:gd name="T34" fmla="*/ 558 w 784"/>
              <a:gd name="T35" fmla="*/ 214 h 642"/>
              <a:gd name="T36" fmla="*/ 226 w 784"/>
              <a:gd name="T37" fmla="*/ 214 h 642"/>
              <a:gd name="T38" fmla="*/ 215 w 784"/>
              <a:gd name="T39" fmla="*/ 202 h 642"/>
              <a:gd name="T40" fmla="*/ 217 w 784"/>
              <a:gd name="T41" fmla="*/ 186 h 642"/>
              <a:gd name="T42" fmla="*/ 232 w 784"/>
              <a:gd name="T43" fmla="*/ 178 h 642"/>
              <a:gd name="T44" fmla="*/ 522 w 784"/>
              <a:gd name="T45" fmla="*/ 109 h 642"/>
              <a:gd name="T46" fmla="*/ 533 w 784"/>
              <a:gd name="T47" fmla="*/ 119 h 642"/>
              <a:gd name="T48" fmla="*/ 530 w 784"/>
              <a:gd name="T49" fmla="*/ 136 h 642"/>
              <a:gd name="T50" fmla="*/ 516 w 784"/>
              <a:gd name="T51" fmla="*/ 143 h 642"/>
              <a:gd name="T52" fmla="*/ 256 w 784"/>
              <a:gd name="T53" fmla="*/ 139 h 642"/>
              <a:gd name="T54" fmla="*/ 249 w 784"/>
              <a:gd name="T55" fmla="*/ 125 h 642"/>
              <a:gd name="T56" fmla="*/ 256 w 784"/>
              <a:gd name="T57" fmla="*/ 110 h 642"/>
              <a:gd name="T58" fmla="*/ 207 w 784"/>
              <a:gd name="T59" fmla="*/ 36 h 642"/>
              <a:gd name="T60" fmla="*/ 272 w 784"/>
              <a:gd name="T61" fmla="*/ 358 h 642"/>
              <a:gd name="T62" fmla="*/ 284 w 784"/>
              <a:gd name="T63" fmla="*/ 369 h 642"/>
              <a:gd name="T64" fmla="*/ 300 w 784"/>
              <a:gd name="T65" fmla="*/ 428 h 642"/>
              <a:gd name="T66" fmla="*/ 364 w 784"/>
              <a:gd name="T67" fmla="*/ 478 h 642"/>
              <a:gd name="T68" fmla="*/ 445 w 784"/>
              <a:gd name="T69" fmla="*/ 466 h 642"/>
              <a:gd name="T70" fmla="*/ 495 w 784"/>
              <a:gd name="T71" fmla="*/ 404 h 642"/>
              <a:gd name="T72" fmla="*/ 503 w 784"/>
              <a:gd name="T73" fmla="*/ 364 h 642"/>
              <a:gd name="T74" fmla="*/ 516 w 784"/>
              <a:gd name="T75" fmla="*/ 356 h 642"/>
              <a:gd name="T76" fmla="*/ 207 w 784"/>
              <a:gd name="T77" fmla="*/ 36 h 642"/>
              <a:gd name="T78" fmla="*/ 593 w 784"/>
              <a:gd name="T79" fmla="*/ 2 h 642"/>
              <a:gd name="T80" fmla="*/ 604 w 784"/>
              <a:gd name="T81" fmla="*/ 11 h 642"/>
              <a:gd name="T82" fmla="*/ 782 w 784"/>
              <a:gd name="T83" fmla="*/ 367 h 642"/>
              <a:gd name="T84" fmla="*/ 784 w 784"/>
              <a:gd name="T85" fmla="*/ 623 h 642"/>
              <a:gd name="T86" fmla="*/ 776 w 784"/>
              <a:gd name="T87" fmla="*/ 638 h 642"/>
              <a:gd name="T88" fmla="*/ 18 w 784"/>
              <a:gd name="T89" fmla="*/ 642 h 642"/>
              <a:gd name="T90" fmla="*/ 4 w 784"/>
              <a:gd name="T91" fmla="*/ 634 h 642"/>
              <a:gd name="T92" fmla="*/ 0 w 784"/>
              <a:gd name="T93" fmla="*/ 375 h 642"/>
              <a:gd name="T94" fmla="*/ 1 w 784"/>
              <a:gd name="T95" fmla="*/ 367 h 642"/>
              <a:gd name="T96" fmla="*/ 183 w 784"/>
              <a:gd name="T97" fmla="*/ 7 h 642"/>
              <a:gd name="T98" fmla="*/ 196 w 784"/>
              <a:gd name="T99" fmla="*/ 0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84" h="642">
                <a:moveTo>
                  <a:pt x="35" y="392"/>
                </a:moveTo>
                <a:lnTo>
                  <a:pt x="35" y="606"/>
                </a:lnTo>
                <a:lnTo>
                  <a:pt x="748" y="606"/>
                </a:lnTo>
                <a:lnTo>
                  <a:pt x="748" y="392"/>
                </a:lnTo>
                <a:lnTo>
                  <a:pt x="533" y="392"/>
                </a:lnTo>
                <a:lnTo>
                  <a:pt x="526" y="422"/>
                </a:lnTo>
                <a:lnTo>
                  <a:pt x="514" y="448"/>
                </a:lnTo>
                <a:lnTo>
                  <a:pt x="496" y="470"/>
                </a:lnTo>
                <a:lnTo>
                  <a:pt x="475" y="490"/>
                </a:lnTo>
                <a:lnTo>
                  <a:pt x="450" y="504"/>
                </a:lnTo>
                <a:lnTo>
                  <a:pt x="421" y="513"/>
                </a:lnTo>
                <a:lnTo>
                  <a:pt x="391" y="517"/>
                </a:lnTo>
                <a:lnTo>
                  <a:pt x="361" y="513"/>
                </a:lnTo>
                <a:lnTo>
                  <a:pt x="334" y="504"/>
                </a:lnTo>
                <a:lnTo>
                  <a:pt x="309" y="490"/>
                </a:lnTo>
                <a:lnTo>
                  <a:pt x="287" y="470"/>
                </a:lnTo>
                <a:lnTo>
                  <a:pt x="270" y="448"/>
                </a:lnTo>
                <a:lnTo>
                  <a:pt x="258" y="422"/>
                </a:lnTo>
                <a:lnTo>
                  <a:pt x="250" y="392"/>
                </a:lnTo>
                <a:lnTo>
                  <a:pt x="35" y="392"/>
                </a:lnTo>
                <a:close/>
                <a:moveTo>
                  <a:pt x="196" y="250"/>
                </a:moveTo>
                <a:lnTo>
                  <a:pt x="588" y="250"/>
                </a:lnTo>
                <a:lnTo>
                  <a:pt x="593" y="250"/>
                </a:lnTo>
                <a:lnTo>
                  <a:pt x="598" y="253"/>
                </a:lnTo>
                <a:lnTo>
                  <a:pt x="602" y="257"/>
                </a:lnTo>
                <a:lnTo>
                  <a:pt x="605" y="262"/>
                </a:lnTo>
                <a:lnTo>
                  <a:pt x="605" y="267"/>
                </a:lnTo>
                <a:lnTo>
                  <a:pt x="605" y="274"/>
                </a:lnTo>
                <a:lnTo>
                  <a:pt x="602" y="278"/>
                </a:lnTo>
                <a:lnTo>
                  <a:pt x="598" y="282"/>
                </a:lnTo>
                <a:lnTo>
                  <a:pt x="593" y="284"/>
                </a:lnTo>
                <a:lnTo>
                  <a:pt x="588" y="286"/>
                </a:lnTo>
                <a:lnTo>
                  <a:pt x="196" y="286"/>
                </a:lnTo>
                <a:lnTo>
                  <a:pt x="190" y="284"/>
                </a:lnTo>
                <a:lnTo>
                  <a:pt x="186" y="282"/>
                </a:lnTo>
                <a:lnTo>
                  <a:pt x="182" y="278"/>
                </a:lnTo>
                <a:lnTo>
                  <a:pt x="179" y="274"/>
                </a:lnTo>
                <a:lnTo>
                  <a:pt x="178" y="267"/>
                </a:lnTo>
                <a:lnTo>
                  <a:pt x="179" y="262"/>
                </a:lnTo>
                <a:lnTo>
                  <a:pt x="182" y="257"/>
                </a:lnTo>
                <a:lnTo>
                  <a:pt x="186" y="253"/>
                </a:lnTo>
                <a:lnTo>
                  <a:pt x="190" y="250"/>
                </a:lnTo>
                <a:lnTo>
                  <a:pt x="196" y="250"/>
                </a:lnTo>
                <a:close/>
                <a:moveTo>
                  <a:pt x="232" y="178"/>
                </a:moveTo>
                <a:lnTo>
                  <a:pt x="552" y="178"/>
                </a:lnTo>
                <a:lnTo>
                  <a:pt x="558" y="180"/>
                </a:lnTo>
                <a:lnTo>
                  <a:pt x="563" y="182"/>
                </a:lnTo>
                <a:lnTo>
                  <a:pt x="567" y="186"/>
                </a:lnTo>
                <a:lnTo>
                  <a:pt x="569" y="191"/>
                </a:lnTo>
                <a:lnTo>
                  <a:pt x="569" y="197"/>
                </a:lnTo>
                <a:lnTo>
                  <a:pt x="569" y="202"/>
                </a:lnTo>
                <a:lnTo>
                  <a:pt x="567" y="207"/>
                </a:lnTo>
                <a:lnTo>
                  <a:pt x="563" y="211"/>
                </a:lnTo>
                <a:lnTo>
                  <a:pt x="558" y="214"/>
                </a:lnTo>
                <a:lnTo>
                  <a:pt x="552" y="214"/>
                </a:lnTo>
                <a:lnTo>
                  <a:pt x="232" y="214"/>
                </a:lnTo>
                <a:lnTo>
                  <a:pt x="226" y="214"/>
                </a:lnTo>
                <a:lnTo>
                  <a:pt x="221" y="211"/>
                </a:lnTo>
                <a:lnTo>
                  <a:pt x="217" y="207"/>
                </a:lnTo>
                <a:lnTo>
                  <a:pt x="215" y="202"/>
                </a:lnTo>
                <a:lnTo>
                  <a:pt x="213" y="197"/>
                </a:lnTo>
                <a:lnTo>
                  <a:pt x="215" y="191"/>
                </a:lnTo>
                <a:lnTo>
                  <a:pt x="217" y="186"/>
                </a:lnTo>
                <a:lnTo>
                  <a:pt x="221" y="182"/>
                </a:lnTo>
                <a:lnTo>
                  <a:pt x="226" y="180"/>
                </a:lnTo>
                <a:lnTo>
                  <a:pt x="232" y="178"/>
                </a:lnTo>
                <a:close/>
                <a:moveTo>
                  <a:pt x="267" y="108"/>
                </a:moveTo>
                <a:lnTo>
                  <a:pt x="516" y="108"/>
                </a:lnTo>
                <a:lnTo>
                  <a:pt x="522" y="109"/>
                </a:lnTo>
                <a:lnTo>
                  <a:pt x="528" y="110"/>
                </a:lnTo>
                <a:lnTo>
                  <a:pt x="530" y="114"/>
                </a:lnTo>
                <a:lnTo>
                  <a:pt x="533" y="119"/>
                </a:lnTo>
                <a:lnTo>
                  <a:pt x="534" y="125"/>
                </a:lnTo>
                <a:lnTo>
                  <a:pt x="533" y="131"/>
                </a:lnTo>
                <a:lnTo>
                  <a:pt x="530" y="136"/>
                </a:lnTo>
                <a:lnTo>
                  <a:pt x="528" y="139"/>
                </a:lnTo>
                <a:lnTo>
                  <a:pt x="522" y="142"/>
                </a:lnTo>
                <a:lnTo>
                  <a:pt x="516" y="143"/>
                </a:lnTo>
                <a:lnTo>
                  <a:pt x="267" y="143"/>
                </a:lnTo>
                <a:lnTo>
                  <a:pt x="262" y="142"/>
                </a:lnTo>
                <a:lnTo>
                  <a:pt x="256" y="139"/>
                </a:lnTo>
                <a:lnTo>
                  <a:pt x="252" y="136"/>
                </a:lnTo>
                <a:lnTo>
                  <a:pt x="250" y="131"/>
                </a:lnTo>
                <a:lnTo>
                  <a:pt x="249" y="125"/>
                </a:lnTo>
                <a:lnTo>
                  <a:pt x="250" y="119"/>
                </a:lnTo>
                <a:lnTo>
                  <a:pt x="252" y="114"/>
                </a:lnTo>
                <a:lnTo>
                  <a:pt x="256" y="110"/>
                </a:lnTo>
                <a:lnTo>
                  <a:pt x="262" y="109"/>
                </a:lnTo>
                <a:lnTo>
                  <a:pt x="267" y="108"/>
                </a:lnTo>
                <a:close/>
                <a:moveTo>
                  <a:pt x="207" y="36"/>
                </a:moveTo>
                <a:lnTo>
                  <a:pt x="47" y="356"/>
                </a:lnTo>
                <a:lnTo>
                  <a:pt x="267" y="356"/>
                </a:lnTo>
                <a:lnTo>
                  <a:pt x="272" y="358"/>
                </a:lnTo>
                <a:lnTo>
                  <a:pt x="277" y="360"/>
                </a:lnTo>
                <a:lnTo>
                  <a:pt x="281" y="364"/>
                </a:lnTo>
                <a:lnTo>
                  <a:pt x="284" y="369"/>
                </a:lnTo>
                <a:lnTo>
                  <a:pt x="285" y="375"/>
                </a:lnTo>
                <a:lnTo>
                  <a:pt x="289" y="404"/>
                </a:lnTo>
                <a:lnTo>
                  <a:pt x="300" y="428"/>
                </a:lnTo>
                <a:lnTo>
                  <a:pt x="317" y="451"/>
                </a:lnTo>
                <a:lnTo>
                  <a:pt x="338" y="466"/>
                </a:lnTo>
                <a:lnTo>
                  <a:pt x="364" y="478"/>
                </a:lnTo>
                <a:lnTo>
                  <a:pt x="391" y="481"/>
                </a:lnTo>
                <a:lnTo>
                  <a:pt x="420" y="478"/>
                </a:lnTo>
                <a:lnTo>
                  <a:pt x="445" y="466"/>
                </a:lnTo>
                <a:lnTo>
                  <a:pt x="467" y="451"/>
                </a:lnTo>
                <a:lnTo>
                  <a:pt x="484" y="428"/>
                </a:lnTo>
                <a:lnTo>
                  <a:pt x="495" y="404"/>
                </a:lnTo>
                <a:lnTo>
                  <a:pt x="499" y="375"/>
                </a:lnTo>
                <a:lnTo>
                  <a:pt x="500" y="369"/>
                </a:lnTo>
                <a:lnTo>
                  <a:pt x="503" y="364"/>
                </a:lnTo>
                <a:lnTo>
                  <a:pt x="505" y="360"/>
                </a:lnTo>
                <a:lnTo>
                  <a:pt x="511" y="358"/>
                </a:lnTo>
                <a:lnTo>
                  <a:pt x="516" y="356"/>
                </a:lnTo>
                <a:lnTo>
                  <a:pt x="737" y="356"/>
                </a:lnTo>
                <a:lnTo>
                  <a:pt x="576" y="36"/>
                </a:lnTo>
                <a:lnTo>
                  <a:pt x="207" y="36"/>
                </a:lnTo>
                <a:close/>
                <a:moveTo>
                  <a:pt x="196" y="0"/>
                </a:moveTo>
                <a:lnTo>
                  <a:pt x="588" y="0"/>
                </a:lnTo>
                <a:lnTo>
                  <a:pt x="593" y="2"/>
                </a:lnTo>
                <a:lnTo>
                  <a:pt x="597" y="3"/>
                </a:lnTo>
                <a:lnTo>
                  <a:pt x="601" y="7"/>
                </a:lnTo>
                <a:lnTo>
                  <a:pt x="604" y="11"/>
                </a:lnTo>
                <a:lnTo>
                  <a:pt x="604" y="11"/>
                </a:lnTo>
                <a:lnTo>
                  <a:pt x="782" y="367"/>
                </a:lnTo>
                <a:lnTo>
                  <a:pt x="782" y="367"/>
                </a:lnTo>
                <a:lnTo>
                  <a:pt x="783" y="371"/>
                </a:lnTo>
                <a:lnTo>
                  <a:pt x="784" y="375"/>
                </a:lnTo>
                <a:lnTo>
                  <a:pt x="784" y="623"/>
                </a:lnTo>
                <a:lnTo>
                  <a:pt x="783" y="630"/>
                </a:lnTo>
                <a:lnTo>
                  <a:pt x="780" y="634"/>
                </a:lnTo>
                <a:lnTo>
                  <a:pt x="776" y="638"/>
                </a:lnTo>
                <a:lnTo>
                  <a:pt x="771" y="640"/>
                </a:lnTo>
                <a:lnTo>
                  <a:pt x="766" y="642"/>
                </a:lnTo>
                <a:lnTo>
                  <a:pt x="18" y="642"/>
                </a:lnTo>
                <a:lnTo>
                  <a:pt x="11" y="640"/>
                </a:lnTo>
                <a:lnTo>
                  <a:pt x="8" y="638"/>
                </a:lnTo>
                <a:lnTo>
                  <a:pt x="4" y="634"/>
                </a:lnTo>
                <a:lnTo>
                  <a:pt x="1" y="630"/>
                </a:lnTo>
                <a:lnTo>
                  <a:pt x="0" y="623"/>
                </a:lnTo>
                <a:lnTo>
                  <a:pt x="0" y="375"/>
                </a:lnTo>
                <a:lnTo>
                  <a:pt x="0" y="371"/>
                </a:lnTo>
                <a:lnTo>
                  <a:pt x="2" y="367"/>
                </a:lnTo>
                <a:lnTo>
                  <a:pt x="1" y="367"/>
                </a:lnTo>
                <a:lnTo>
                  <a:pt x="179" y="11"/>
                </a:lnTo>
                <a:lnTo>
                  <a:pt x="180" y="11"/>
                </a:lnTo>
                <a:lnTo>
                  <a:pt x="183" y="7"/>
                </a:lnTo>
                <a:lnTo>
                  <a:pt x="186" y="3"/>
                </a:lnTo>
                <a:lnTo>
                  <a:pt x="191" y="2"/>
                </a:lnTo>
                <a:lnTo>
                  <a:pt x="19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6" name="Freeform 2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08308" y="3711679"/>
            <a:ext cx="444014" cy="443447"/>
          </a:xfrm>
          <a:custGeom>
            <a:avLst/>
            <a:gdLst>
              <a:gd name="T0" fmla="*/ 748 w 783"/>
              <a:gd name="T1" fmla="*/ 747 h 782"/>
              <a:gd name="T2" fmla="*/ 525 w 783"/>
              <a:gd name="T3" fmla="*/ 598 h 782"/>
              <a:gd name="T4" fmla="*/ 474 w 783"/>
              <a:gd name="T5" fmla="*/ 667 h 782"/>
              <a:gd name="T6" fmla="*/ 392 w 783"/>
              <a:gd name="T7" fmla="*/ 693 h 782"/>
              <a:gd name="T8" fmla="*/ 308 w 783"/>
              <a:gd name="T9" fmla="*/ 667 h 782"/>
              <a:gd name="T10" fmla="*/ 257 w 783"/>
              <a:gd name="T11" fmla="*/ 598 h 782"/>
              <a:gd name="T12" fmla="*/ 97 w 783"/>
              <a:gd name="T13" fmla="*/ 462 h 782"/>
              <a:gd name="T14" fmla="*/ 272 w 783"/>
              <a:gd name="T15" fmla="*/ 535 h 782"/>
              <a:gd name="T16" fmla="*/ 283 w 783"/>
              <a:gd name="T17" fmla="*/ 546 h 782"/>
              <a:gd name="T18" fmla="*/ 299 w 783"/>
              <a:gd name="T19" fmla="*/ 606 h 782"/>
              <a:gd name="T20" fmla="*/ 363 w 783"/>
              <a:gd name="T21" fmla="*/ 654 h 782"/>
              <a:gd name="T22" fmla="*/ 445 w 783"/>
              <a:gd name="T23" fmla="*/ 644 h 782"/>
              <a:gd name="T24" fmla="*/ 494 w 783"/>
              <a:gd name="T25" fmla="*/ 580 h 782"/>
              <a:gd name="T26" fmla="*/ 502 w 783"/>
              <a:gd name="T27" fmla="*/ 540 h 782"/>
              <a:gd name="T28" fmla="*/ 516 w 783"/>
              <a:gd name="T29" fmla="*/ 534 h 782"/>
              <a:gd name="T30" fmla="*/ 97 w 783"/>
              <a:gd name="T31" fmla="*/ 462 h 782"/>
              <a:gd name="T32" fmla="*/ 748 w 783"/>
              <a:gd name="T33" fmla="*/ 426 h 782"/>
              <a:gd name="T34" fmla="*/ 525 w 783"/>
              <a:gd name="T35" fmla="*/ 277 h 782"/>
              <a:gd name="T36" fmla="*/ 474 w 783"/>
              <a:gd name="T37" fmla="*/ 347 h 782"/>
              <a:gd name="T38" fmla="*/ 392 w 783"/>
              <a:gd name="T39" fmla="*/ 373 h 782"/>
              <a:gd name="T40" fmla="*/ 308 w 783"/>
              <a:gd name="T41" fmla="*/ 347 h 782"/>
              <a:gd name="T42" fmla="*/ 257 w 783"/>
              <a:gd name="T43" fmla="*/ 277 h 782"/>
              <a:gd name="T44" fmla="*/ 170 w 783"/>
              <a:gd name="T45" fmla="*/ 35 h 782"/>
              <a:gd name="T46" fmla="*/ 272 w 783"/>
              <a:gd name="T47" fmla="*/ 214 h 782"/>
              <a:gd name="T48" fmla="*/ 283 w 783"/>
              <a:gd name="T49" fmla="*/ 225 h 782"/>
              <a:gd name="T50" fmla="*/ 299 w 783"/>
              <a:gd name="T51" fmla="*/ 285 h 782"/>
              <a:gd name="T52" fmla="*/ 363 w 783"/>
              <a:gd name="T53" fmla="*/ 333 h 782"/>
              <a:gd name="T54" fmla="*/ 445 w 783"/>
              <a:gd name="T55" fmla="*/ 323 h 782"/>
              <a:gd name="T56" fmla="*/ 494 w 783"/>
              <a:gd name="T57" fmla="*/ 259 h 782"/>
              <a:gd name="T58" fmla="*/ 502 w 783"/>
              <a:gd name="T59" fmla="*/ 221 h 782"/>
              <a:gd name="T60" fmla="*/ 516 w 783"/>
              <a:gd name="T61" fmla="*/ 213 h 782"/>
              <a:gd name="T62" fmla="*/ 170 w 783"/>
              <a:gd name="T63" fmla="*/ 35 h 782"/>
              <a:gd name="T64" fmla="*/ 627 w 783"/>
              <a:gd name="T65" fmla="*/ 0 h 782"/>
              <a:gd name="T66" fmla="*/ 639 w 783"/>
              <a:gd name="T67" fmla="*/ 9 h 782"/>
              <a:gd name="T68" fmla="*/ 781 w 783"/>
              <a:gd name="T69" fmla="*/ 223 h 782"/>
              <a:gd name="T70" fmla="*/ 783 w 783"/>
              <a:gd name="T71" fmla="*/ 445 h 782"/>
              <a:gd name="T72" fmla="*/ 775 w 783"/>
              <a:gd name="T73" fmla="*/ 459 h 782"/>
              <a:gd name="T74" fmla="*/ 727 w 783"/>
              <a:gd name="T75" fmla="*/ 462 h 782"/>
              <a:gd name="T76" fmla="*/ 783 w 783"/>
              <a:gd name="T77" fmla="*/ 547 h 782"/>
              <a:gd name="T78" fmla="*/ 782 w 783"/>
              <a:gd name="T79" fmla="*/ 771 h 782"/>
              <a:gd name="T80" fmla="*/ 771 w 783"/>
              <a:gd name="T81" fmla="*/ 782 h 782"/>
              <a:gd name="T82" fmla="*/ 12 w 783"/>
              <a:gd name="T83" fmla="*/ 782 h 782"/>
              <a:gd name="T84" fmla="*/ 0 w 783"/>
              <a:gd name="T85" fmla="*/ 771 h 782"/>
              <a:gd name="T86" fmla="*/ 0 w 783"/>
              <a:gd name="T87" fmla="*/ 547 h 782"/>
              <a:gd name="T88" fmla="*/ 55 w 783"/>
              <a:gd name="T89" fmla="*/ 462 h 782"/>
              <a:gd name="T90" fmla="*/ 6 w 783"/>
              <a:gd name="T91" fmla="*/ 459 h 782"/>
              <a:gd name="T92" fmla="*/ 0 w 783"/>
              <a:gd name="T93" fmla="*/ 445 h 782"/>
              <a:gd name="T94" fmla="*/ 1 w 783"/>
              <a:gd name="T95" fmla="*/ 223 h 782"/>
              <a:gd name="T96" fmla="*/ 144 w 783"/>
              <a:gd name="T97" fmla="*/ 9 h 782"/>
              <a:gd name="T98" fmla="*/ 154 w 783"/>
              <a:gd name="T99" fmla="*/ 0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83" h="782">
                <a:moveTo>
                  <a:pt x="35" y="569"/>
                </a:moveTo>
                <a:lnTo>
                  <a:pt x="35" y="747"/>
                </a:lnTo>
                <a:lnTo>
                  <a:pt x="748" y="747"/>
                </a:lnTo>
                <a:lnTo>
                  <a:pt x="748" y="569"/>
                </a:lnTo>
                <a:lnTo>
                  <a:pt x="533" y="569"/>
                </a:lnTo>
                <a:lnTo>
                  <a:pt x="525" y="598"/>
                </a:lnTo>
                <a:lnTo>
                  <a:pt x="513" y="624"/>
                </a:lnTo>
                <a:lnTo>
                  <a:pt x="496" y="648"/>
                </a:lnTo>
                <a:lnTo>
                  <a:pt x="474" y="667"/>
                </a:lnTo>
                <a:lnTo>
                  <a:pt x="449" y="682"/>
                </a:lnTo>
                <a:lnTo>
                  <a:pt x="422" y="691"/>
                </a:lnTo>
                <a:lnTo>
                  <a:pt x="392" y="693"/>
                </a:lnTo>
                <a:lnTo>
                  <a:pt x="361" y="691"/>
                </a:lnTo>
                <a:lnTo>
                  <a:pt x="333" y="682"/>
                </a:lnTo>
                <a:lnTo>
                  <a:pt x="308" y="667"/>
                </a:lnTo>
                <a:lnTo>
                  <a:pt x="287" y="648"/>
                </a:lnTo>
                <a:lnTo>
                  <a:pt x="270" y="624"/>
                </a:lnTo>
                <a:lnTo>
                  <a:pt x="257" y="598"/>
                </a:lnTo>
                <a:lnTo>
                  <a:pt x="250" y="569"/>
                </a:lnTo>
                <a:lnTo>
                  <a:pt x="35" y="569"/>
                </a:lnTo>
                <a:close/>
                <a:moveTo>
                  <a:pt x="97" y="462"/>
                </a:moveTo>
                <a:lnTo>
                  <a:pt x="48" y="534"/>
                </a:lnTo>
                <a:lnTo>
                  <a:pt x="267" y="534"/>
                </a:lnTo>
                <a:lnTo>
                  <a:pt x="272" y="535"/>
                </a:lnTo>
                <a:lnTo>
                  <a:pt x="278" y="538"/>
                </a:lnTo>
                <a:lnTo>
                  <a:pt x="282" y="540"/>
                </a:lnTo>
                <a:lnTo>
                  <a:pt x="283" y="546"/>
                </a:lnTo>
                <a:lnTo>
                  <a:pt x="284" y="551"/>
                </a:lnTo>
                <a:lnTo>
                  <a:pt x="288" y="580"/>
                </a:lnTo>
                <a:lnTo>
                  <a:pt x="299" y="606"/>
                </a:lnTo>
                <a:lnTo>
                  <a:pt x="316" y="627"/>
                </a:lnTo>
                <a:lnTo>
                  <a:pt x="338" y="644"/>
                </a:lnTo>
                <a:lnTo>
                  <a:pt x="363" y="654"/>
                </a:lnTo>
                <a:lnTo>
                  <a:pt x="392" y="658"/>
                </a:lnTo>
                <a:lnTo>
                  <a:pt x="419" y="654"/>
                </a:lnTo>
                <a:lnTo>
                  <a:pt x="445" y="644"/>
                </a:lnTo>
                <a:lnTo>
                  <a:pt x="466" y="627"/>
                </a:lnTo>
                <a:lnTo>
                  <a:pt x="483" y="606"/>
                </a:lnTo>
                <a:lnTo>
                  <a:pt x="494" y="580"/>
                </a:lnTo>
                <a:lnTo>
                  <a:pt x="498" y="551"/>
                </a:lnTo>
                <a:lnTo>
                  <a:pt x="499" y="546"/>
                </a:lnTo>
                <a:lnTo>
                  <a:pt x="502" y="540"/>
                </a:lnTo>
                <a:lnTo>
                  <a:pt x="506" y="538"/>
                </a:lnTo>
                <a:lnTo>
                  <a:pt x="511" y="535"/>
                </a:lnTo>
                <a:lnTo>
                  <a:pt x="516" y="534"/>
                </a:lnTo>
                <a:lnTo>
                  <a:pt x="735" y="534"/>
                </a:lnTo>
                <a:lnTo>
                  <a:pt x="686" y="462"/>
                </a:lnTo>
                <a:lnTo>
                  <a:pt x="97" y="462"/>
                </a:lnTo>
                <a:close/>
                <a:moveTo>
                  <a:pt x="35" y="248"/>
                </a:moveTo>
                <a:lnTo>
                  <a:pt x="35" y="426"/>
                </a:lnTo>
                <a:lnTo>
                  <a:pt x="748" y="426"/>
                </a:lnTo>
                <a:lnTo>
                  <a:pt x="748" y="248"/>
                </a:lnTo>
                <a:lnTo>
                  <a:pt x="533" y="248"/>
                </a:lnTo>
                <a:lnTo>
                  <a:pt x="525" y="277"/>
                </a:lnTo>
                <a:lnTo>
                  <a:pt x="513" y="305"/>
                </a:lnTo>
                <a:lnTo>
                  <a:pt x="496" y="327"/>
                </a:lnTo>
                <a:lnTo>
                  <a:pt x="474" y="347"/>
                </a:lnTo>
                <a:lnTo>
                  <a:pt x="449" y="361"/>
                </a:lnTo>
                <a:lnTo>
                  <a:pt x="422" y="370"/>
                </a:lnTo>
                <a:lnTo>
                  <a:pt x="392" y="373"/>
                </a:lnTo>
                <a:lnTo>
                  <a:pt x="361" y="370"/>
                </a:lnTo>
                <a:lnTo>
                  <a:pt x="333" y="361"/>
                </a:lnTo>
                <a:lnTo>
                  <a:pt x="308" y="347"/>
                </a:lnTo>
                <a:lnTo>
                  <a:pt x="287" y="327"/>
                </a:lnTo>
                <a:lnTo>
                  <a:pt x="270" y="305"/>
                </a:lnTo>
                <a:lnTo>
                  <a:pt x="257" y="277"/>
                </a:lnTo>
                <a:lnTo>
                  <a:pt x="250" y="248"/>
                </a:lnTo>
                <a:lnTo>
                  <a:pt x="35" y="248"/>
                </a:lnTo>
                <a:close/>
                <a:moveTo>
                  <a:pt x="170" y="35"/>
                </a:moveTo>
                <a:lnTo>
                  <a:pt x="48" y="213"/>
                </a:lnTo>
                <a:lnTo>
                  <a:pt x="267" y="213"/>
                </a:lnTo>
                <a:lnTo>
                  <a:pt x="272" y="214"/>
                </a:lnTo>
                <a:lnTo>
                  <a:pt x="278" y="217"/>
                </a:lnTo>
                <a:lnTo>
                  <a:pt x="282" y="221"/>
                </a:lnTo>
                <a:lnTo>
                  <a:pt x="283" y="225"/>
                </a:lnTo>
                <a:lnTo>
                  <a:pt x="284" y="231"/>
                </a:lnTo>
                <a:lnTo>
                  <a:pt x="288" y="259"/>
                </a:lnTo>
                <a:lnTo>
                  <a:pt x="299" y="285"/>
                </a:lnTo>
                <a:lnTo>
                  <a:pt x="316" y="306"/>
                </a:lnTo>
                <a:lnTo>
                  <a:pt x="338" y="323"/>
                </a:lnTo>
                <a:lnTo>
                  <a:pt x="363" y="333"/>
                </a:lnTo>
                <a:lnTo>
                  <a:pt x="392" y="337"/>
                </a:lnTo>
                <a:lnTo>
                  <a:pt x="419" y="333"/>
                </a:lnTo>
                <a:lnTo>
                  <a:pt x="445" y="323"/>
                </a:lnTo>
                <a:lnTo>
                  <a:pt x="466" y="306"/>
                </a:lnTo>
                <a:lnTo>
                  <a:pt x="483" y="285"/>
                </a:lnTo>
                <a:lnTo>
                  <a:pt x="494" y="259"/>
                </a:lnTo>
                <a:lnTo>
                  <a:pt x="498" y="231"/>
                </a:lnTo>
                <a:lnTo>
                  <a:pt x="499" y="225"/>
                </a:lnTo>
                <a:lnTo>
                  <a:pt x="502" y="221"/>
                </a:lnTo>
                <a:lnTo>
                  <a:pt x="506" y="217"/>
                </a:lnTo>
                <a:lnTo>
                  <a:pt x="511" y="214"/>
                </a:lnTo>
                <a:lnTo>
                  <a:pt x="516" y="213"/>
                </a:lnTo>
                <a:lnTo>
                  <a:pt x="735" y="213"/>
                </a:lnTo>
                <a:lnTo>
                  <a:pt x="613" y="35"/>
                </a:lnTo>
                <a:lnTo>
                  <a:pt x="170" y="35"/>
                </a:lnTo>
                <a:close/>
                <a:moveTo>
                  <a:pt x="160" y="0"/>
                </a:moveTo>
                <a:lnTo>
                  <a:pt x="623" y="0"/>
                </a:lnTo>
                <a:lnTo>
                  <a:pt x="627" y="0"/>
                </a:lnTo>
                <a:lnTo>
                  <a:pt x="633" y="2"/>
                </a:lnTo>
                <a:lnTo>
                  <a:pt x="637" y="5"/>
                </a:lnTo>
                <a:lnTo>
                  <a:pt x="639" y="9"/>
                </a:lnTo>
                <a:lnTo>
                  <a:pt x="639" y="9"/>
                </a:lnTo>
                <a:lnTo>
                  <a:pt x="782" y="223"/>
                </a:lnTo>
                <a:lnTo>
                  <a:pt x="781" y="223"/>
                </a:lnTo>
                <a:lnTo>
                  <a:pt x="783" y="227"/>
                </a:lnTo>
                <a:lnTo>
                  <a:pt x="783" y="231"/>
                </a:lnTo>
                <a:lnTo>
                  <a:pt x="783" y="445"/>
                </a:lnTo>
                <a:lnTo>
                  <a:pt x="782" y="450"/>
                </a:lnTo>
                <a:lnTo>
                  <a:pt x="779" y="455"/>
                </a:lnTo>
                <a:lnTo>
                  <a:pt x="775" y="459"/>
                </a:lnTo>
                <a:lnTo>
                  <a:pt x="771" y="462"/>
                </a:lnTo>
                <a:lnTo>
                  <a:pt x="765" y="462"/>
                </a:lnTo>
                <a:lnTo>
                  <a:pt x="727" y="462"/>
                </a:lnTo>
                <a:lnTo>
                  <a:pt x="782" y="543"/>
                </a:lnTo>
                <a:lnTo>
                  <a:pt x="781" y="543"/>
                </a:lnTo>
                <a:lnTo>
                  <a:pt x="783" y="547"/>
                </a:lnTo>
                <a:lnTo>
                  <a:pt x="783" y="551"/>
                </a:lnTo>
                <a:lnTo>
                  <a:pt x="783" y="765"/>
                </a:lnTo>
                <a:lnTo>
                  <a:pt x="782" y="771"/>
                </a:lnTo>
                <a:lnTo>
                  <a:pt x="779" y="776"/>
                </a:lnTo>
                <a:lnTo>
                  <a:pt x="775" y="780"/>
                </a:lnTo>
                <a:lnTo>
                  <a:pt x="771" y="782"/>
                </a:lnTo>
                <a:lnTo>
                  <a:pt x="765" y="782"/>
                </a:lnTo>
                <a:lnTo>
                  <a:pt x="17" y="782"/>
                </a:lnTo>
                <a:lnTo>
                  <a:pt x="12" y="782"/>
                </a:lnTo>
                <a:lnTo>
                  <a:pt x="6" y="780"/>
                </a:lnTo>
                <a:lnTo>
                  <a:pt x="3" y="776"/>
                </a:lnTo>
                <a:lnTo>
                  <a:pt x="0" y="771"/>
                </a:lnTo>
                <a:lnTo>
                  <a:pt x="0" y="765"/>
                </a:lnTo>
                <a:lnTo>
                  <a:pt x="0" y="551"/>
                </a:lnTo>
                <a:lnTo>
                  <a:pt x="0" y="547"/>
                </a:lnTo>
                <a:lnTo>
                  <a:pt x="1" y="543"/>
                </a:lnTo>
                <a:lnTo>
                  <a:pt x="1" y="543"/>
                </a:lnTo>
                <a:lnTo>
                  <a:pt x="55" y="462"/>
                </a:lnTo>
                <a:lnTo>
                  <a:pt x="17" y="462"/>
                </a:lnTo>
                <a:lnTo>
                  <a:pt x="12" y="462"/>
                </a:lnTo>
                <a:lnTo>
                  <a:pt x="6" y="459"/>
                </a:lnTo>
                <a:lnTo>
                  <a:pt x="3" y="455"/>
                </a:lnTo>
                <a:lnTo>
                  <a:pt x="0" y="450"/>
                </a:lnTo>
                <a:lnTo>
                  <a:pt x="0" y="445"/>
                </a:lnTo>
                <a:lnTo>
                  <a:pt x="0" y="231"/>
                </a:lnTo>
                <a:lnTo>
                  <a:pt x="0" y="227"/>
                </a:lnTo>
                <a:lnTo>
                  <a:pt x="1" y="223"/>
                </a:lnTo>
                <a:lnTo>
                  <a:pt x="1" y="223"/>
                </a:lnTo>
                <a:lnTo>
                  <a:pt x="144" y="9"/>
                </a:lnTo>
                <a:lnTo>
                  <a:pt x="144" y="9"/>
                </a:lnTo>
                <a:lnTo>
                  <a:pt x="147" y="5"/>
                </a:lnTo>
                <a:lnTo>
                  <a:pt x="151" y="2"/>
                </a:lnTo>
                <a:lnTo>
                  <a:pt x="154" y="0"/>
                </a:lnTo>
                <a:lnTo>
                  <a:pt x="16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7" name="Freeform 2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11068244" y="3711679"/>
            <a:ext cx="444581" cy="443447"/>
          </a:xfrm>
          <a:custGeom>
            <a:avLst/>
            <a:gdLst>
              <a:gd name="T0" fmla="*/ 444 w 784"/>
              <a:gd name="T1" fmla="*/ 2 h 782"/>
              <a:gd name="T2" fmla="*/ 539 w 784"/>
              <a:gd name="T3" fmla="*/ 28 h 782"/>
              <a:gd name="T4" fmla="*/ 625 w 784"/>
              <a:gd name="T5" fmla="*/ 77 h 782"/>
              <a:gd name="T6" fmla="*/ 695 w 784"/>
              <a:gd name="T7" fmla="*/ 144 h 782"/>
              <a:gd name="T8" fmla="*/ 695 w 784"/>
              <a:gd name="T9" fmla="*/ 11 h 782"/>
              <a:gd name="T10" fmla="*/ 702 w 784"/>
              <a:gd name="T11" fmla="*/ 2 h 782"/>
              <a:gd name="T12" fmla="*/ 712 w 784"/>
              <a:gd name="T13" fmla="*/ 0 h 782"/>
              <a:gd name="T14" fmla="*/ 723 w 784"/>
              <a:gd name="T15" fmla="*/ 2 h 782"/>
              <a:gd name="T16" fmla="*/ 729 w 784"/>
              <a:gd name="T17" fmla="*/ 11 h 782"/>
              <a:gd name="T18" fmla="*/ 731 w 784"/>
              <a:gd name="T19" fmla="*/ 195 h 782"/>
              <a:gd name="T20" fmla="*/ 727 w 784"/>
              <a:gd name="T21" fmla="*/ 206 h 782"/>
              <a:gd name="T22" fmla="*/ 718 w 784"/>
              <a:gd name="T23" fmla="*/ 212 h 782"/>
              <a:gd name="T24" fmla="*/ 534 w 784"/>
              <a:gd name="T25" fmla="*/ 213 h 782"/>
              <a:gd name="T26" fmla="*/ 524 w 784"/>
              <a:gd name="T27" fmla="*/ 209 h 782"/>
              <a:gd name="T28" fmla="*/ 517 w 784"/>
              <a:gd name="T29" fmla="*/ 201 h 782"/>
              <a:gd name="T30" fmla="*/ 517 w 784"/>
              <a:gd name="T31" fmla="*/ 189 h 782"/>
              <a:gd name="T32" fmla="*/ 524 w 784"/>
              <a:gd name="T33" fmla="*/ 180 h 782"/>
              <a:gd name="T34" fmla="*/ 534 w 784"/>
              <a:gd name="T35" fmla="*/ 178 h 782"/>
              <a:gd name="T36" fmla="*/ 647 w 784"/>
              <a:gd name="T37" fmla="*/ 142 h 782"/>
              <a:gd name="T38" fmla="*/ 574 w 784"/>
              <a:gd name="T39" fmla="*/ 85 h 782"/>
              <a:gd name="T40" fmla="*/ 488 w 784"/>
              <a:gd name="T41" fmla="*/ 48 h 782"/>
              <a:gd name="T42" fmla="*/ 391 w 784"/>
              <a:gd name="T43" fmla="*/ 35 h 782"/>
              <a:gd name="T44" fmla="*/ 289 w 784"/>
              <a:gd name="T45" fmla="*/ 51 h 782"/>
              <a:gd name="T46" fmla="*/ 198 w 784"/>
              <a:gd name="T47" fmla="*/ 93 h 782"/>
              <a:gd name="T48" fmla="*/ 123 w 784"/>
              <a:gd name="T49" fmla="*/ 158 h 782"/>
              <a:gd name="T50" fmla="*/ 69 w 784"/>
              <a:gd name="T51" fmla="*/ 240 h 782"/>
              <a:gd name="T52" fmla="*/ 39 w 784"/>
              <a:gd name="T53" fmla="*/ 339 h 782"/>
              <a:gd name="T54" fmla="*/ 39 w 784"/>
              <a:gd name="T55" fmla="*/ 443 h 782"/>
              <a:gd name="T56" fmla="*/ 69 w 784"/>
              <a:gd name="T57" fmla="*/ 542 h 782"/>
              <a:gd name="T58" fmla="*/ 123 w 784"/>
              <a:gd name="T59" fmla="*/ 625 h 782"/>
              <a:gd name="T60" fmla="*/ 198 w 784"/>
              <a:gd name="T61" fmla="*/ 690 h 782"/>
              <a:gd name="T62" fmla="*/ 289 w 784"/>
              <a:gd name="T63" fmla="*/ 733 h 782"/>
              <a:gd name="T64" fmla="*/ 391 w 784"/>
              <a:gd name="T65" fmla="*/ 747 h 782"/>
              <a:gd name="T66" fmla="*/ 495 w 784"/>
              <a:gd name="T67" fmla="*/ 733 h 782"/>
              <a:gd name="T68" fmla="*/ 585 w 784"/>
              <a:gd name="T69" fmla="*/ 690 h 782"/>
              <a:gd name="T70" fmla="*/ 661 w 784"/>
              <a:gd name="T71" fmla="*/ 625 h 782"/>
              <a:gd name="T72" fmla="*/ 715 w 784"/>
              <a:gd name="T73" fmla="*/ 542 h 782"/>
              <a:gd name="T74" fmla="*/ 744 w 784"/>
              <a:gd name="T75" fmla="*/ 443 h 782"/>
              <a:gd name="T76" fmla="*/ 749 w 784"/>
              <a:gd name="T77" fmla="*/ 386 h 782"/>
              <a:gd name="T78" fmla="*/ 756 w 784"/>
              <a:gd name="T79" fmla="*/ 377 h 782"/>
              <a:gd name="T80" fmla="*/ 766 w 784"/>
              <a:gd name="T81" fmla="*/ 373 h 782"/>
              <a:gd name="T82" fmla="*/ 777 w 784"/>
              <a:gd name="T83" fmla="*/ 377 h 782"/>
              <a:gd name="T84" fmla="*/ 783 w 784"/>
              <a:gd name="T85" fmla="*/ 386 h 782"/>
              <a:gd name="T86" fmla="*/ 780 w 784"/>
              <a:gd name="T87" fmla="*/ 445 h 782"/>
              <a:gd name="T88" fmla="*/ 753 w 784"/>
              <a:gd name="T89" fmla="*/ 544 h 782"/>
              <a:gd name="T90" fmla="*/ 702 w 784"/>
              <a:gd name="T91" fmla="*/ 631 h 782"/>
              <a:gd name="T92" fmla="*/ 631 w 784"/>
              <a:gd name="T93" fmla="*/ 701 h 782"/>
              <a:gd name="T94" fmla="*/ 545 w 784"/>
              <a:gd name="T95" fmla="*/ 752 h 782"/>
              <a:gd name="T96" fmla="*/ 445 w 784"/>
              <a:gd name="T97" fmla="*/ 780 h 782"/>
              <a:gd name="T98" fmla="*/ 339 w 784"/>
              <a:gd name="T99" fmla="*/ 780 h 782"/>
              <a:gd name="T100" fmla="*/ 240 w 784"/>
              <a:gd name="T101" fmla="*/ 752 h 782"/>
              <a:gd name="T102" fmla="*/ 152 w 784"/>
              <a:gd name="T103" fmla="*/ 701 h 782"/>
              <a:gd name="T104" fmla="*/ 81 w 784"/>
              <a:gd name="T105" fmla="*/ 631 h 782"/>
              <a:gd name="T106" fmla="*/ 31 w 784"/>
              <a:gd name="T107" fmla="*/ 544 h 782"/>
              <a:gd name="T108" fmla="*/ 4 w 784"/>
              <a:gd name="T109" fmla="*/ 445 h 782"/>
              <a:gd name="T110" fmla="*/ 4 w 784"/>
              <a:gd name="T111" fmla="*/ 337 h 782"/>
              <a:gd name="T112" fmla="*/ 31 w 784"/>
              <a:gd name="T113" fmla="*/ 239 h 782"/>
              <a:gd name="T114" fmla="*/ 81 w 784"/>
              <a:gd name="T115" fmla="*/ 151 h 782"/>
              <a:gd name="T116" fmla="*/ 152 w 784"/>
              <a:gd name="T117" fmla="*/ 81 h 782"/>
              <a:gd name="T118" fmla="*/ 240 w 784"/>
              <a:gd name="T119" fmla="*/ 30 h 782"/>
              <a:gd name="T120" fmla="*/ 339 w 784"/>
              <a:gd name="T121" fmla="*/ 4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84" h="782">
                <a:moveTo>
                  <a:pt x="391" y="0"/>
                </a:moveTo>
                <a:lnTo>
                  <a:pt x="444" y="2"/>
                </a:lnTo>
                <a:lnTo>
                  <a:pt x="492" y="13"/>
                </a:lnTo>
                <a:lnTo>
                  <a:pt x="539" y="28"/>
                </a:lnTo>
                <a:lnTo>
                  <a:pt x="584" y="49"/>
                </a:lnTo>
                <a:lnTo>
                  <a:pt x="625" y="77"/>
                </a:lnTo>
                <a:lnTo>
                  <a:pt x="661" y="107"/>
                </a:lnTo>
                <a:lnTo>
                  <a:pt x="695" y="144"/>
                </a:lnTo>
                <a:lnTo>
                  <a:pt x="695" y="17"/>
                </a:lnTo>
                <a:lnTo>
                  <a:pt x="695" y="11"/>
                </a:lnTo>
                <a:lnTo>
                  <a:pt x="698" y="6"/>
                </a:lnTo>
                <a:lnTo>
                  <a:pt x="702" y="2"/>
                </a:lnTo>
                <a:lnTo>
                  <a:pt x="707" y="1"/>
                </a:lnTo>
                <a:lnTo>
                  <a:pt x="712" y="0"/>
                </a:lnTo>
                <a:lnTo>
                  <a:pt x="718" y="1"/>
                </a:lnTo>
                <a:lnTo>
                  <a:pt x="723" y="2"/>
                </a:lnTo>
                <a:lnTo>
                  <a:pt x="727" y="6"/>
                </a:lnTo>
                <a:lnTo>
                  <a:pt x="729" y="11"/>
                </a:lnTo>
                <a:lnTo>
                  <a:pt x="731" y="17"/>
                </a:lnTo>
                <a:lnTo>
                  <a:pt x="731" y="195"/>
                </a:lnTo>
                <a:lnTo>
                  <a:pt x="729" y="201"/>
                </a:lnTo>
                <a:lnTo>
                  <a:pt x="727" y="206"/>
                </a:lnTo>
                <a:lnTo>
                  <a:pt x="723" y="209"/>
                </a:lnTo>
                <a:lnTo>
                  <a:pt x="718" y="212"/>
                </a:lnTo>
                <a:lnTo>
                  <a:pt x="712" y="213"/>
                </a:lnTo>
                <a:lnTo>
                  <a:pt x="534" y="213"/>
                </a:lnTo>
                <a:lnTo>
                  <a:pt x="529" y="212"/>
                </a:lnTo>
                <a:lnTo>
                  <a:pt x="524" y="209"/>
                </a:lnTo>
                <a:lnTo>
                  <a:pt x="520" y="206"/>
                </a:lnTo>
                <a:lnTo>
                  <a:pt x="517" y="201"/>
                </a:lnTo>
                <a:lnTo>
                  <a:pt x="516" y="195"/>
                </a:lnTo>
                <a:lnTo>
                  <a:pt x="517" y="189"/>
                </a:lnTo>
                <a:lnTo>
                  <a:pt x="520" y="184"/>
                </a:lnTo>
                <a:lnTo>
                  <a:pt x="524" y="180"/>
                </a:lnTo>
                <a:lnTo>
                  <a:pt x="529" y="179"/>
                </a:lnTo>
                <a:lnTo>
                  <a:pt x="534" y="178"/>
                </a:lnTo>
                <a:lnTo>
                  <a:pt x="677" y="178"/>
                </a:lnTo>
                <a:lnTo>
                  <a:pt x="647" y="142"/>
                </a:lnTo>
                <a:lnTo>
                  <a:pt x="613" y="111"/>
                </a:lnTo>
                <a:lnTo>
                  <a:pt x="574" y="85"/>
                </a:lnTo>
                <a:lnTo>
                  <a:pt x="533" y="64"/>
                </a:lnTo>
                <a:lnTo>
                  <a:pt x="488" y="48"/>
                </a:lnTo>
                <a:lnTo>
                  <a:pt x="441" y="39"/>
                </a:lnTo>
                <a:lnTo>
                  <a:pt x="391" y="35"/>
                </a:lnTo>
                <a:lnTo>
                  <a:pt x="339" y="39"/>
                </a:lnTo>
                <a:lnTo>
                  <a:pt x="289" y="51"/>
                </a:lnTo>
                <a:lnTo>
                  <a:pt x="242" y="68"/>
                </a:lnTo>
                <a:lnTo>
                  <a:pt x="198" y="93"/>
                </a:lnTo>
                <a:lnTo>
                  <a:pt x="158" y="123"/>
                </a:lnTo>
                <a:lnTo>
                  <a:pt x="123" y="158"/>
                </a:lnTo>
                <a:lnTo>
                  <a:pt x="93" y="197"/>
                </a:lnTo>
                <a:lnTo>
                  <a:pt x="69" y="240"/>
                </a:lnTo>
                <a:lnTo>
                  <a:pt x="51" y="289"/>
                </a:lnTo>
                <a:lnTo>
                  <a:pt x="39" y="339"/>
                </a:lnTo>
                <a:lnTo>
                  <a:pt x="35" y="391"/>
                </a:lnTo>
                <a:lnTo>
                  <a:pt x="39" y="443"/>
                </a:lnTo>
                <a:lnTo>
                  <a:pt x="51" y="494"/>
                </a:lnTo>
                <a:lnTo>
                  <a:pt x="69" y="542"/>
                </a:lnTo>
                <a:lnTo>
                  <a:pt x="93" y="585"/>
                </a:lnTo>
                <a:lnTo>
                  <a:pt x="123" y="625"/>
                </a:lnTo>
                <a:lnTo>
                  <a:pt x="158" y="659"/>
                </a:lnTo>
                <a:lnTo>
                  <a:pt x="198" y="690"/>
                </a:lnTo>
                <a:lnTo>
                  <a:pt x="242" y="714"/>
                </a:lnTo>
                <a:lnTo>
                  <a:pt x="289" y="733"/>
                </a:lnTo>
                <a:lnTo>
                  <a:pt x="339" y="743"/>
                </a:lnTo>
                <a:lnTo>
                  <a:pt x="391" y="747"/>
                </a:lnTo>
                <a:lnTo>
                  <a:pt x="444" y="743"/>
                </a:lnTo>
                <a:lnTo>
                  <a:pt x="495" y="733"/>
                </a:lnTo>
                <a:lnTo>
                  <a:pt x="542" y="714"/>
                </a:lnTo>
                <a:lnTo>
                  <a:pt x="585" y="690"/>
                </a:lnTo>
                <a:lnTo>
                  <a:pt x="626" y="659"/>
                </a:lnTo>
                <a:lnTo>
                  <a:pt x="661" y="625"/>
                </a:lnTo>
                <a:lnTo>
                  <a:pt x="690" y="585"/>
                </a:lnTo>
                <a:lnTo>
                  <a:pt x="715" y="542"/>
                </a:lnTo>
                <a:lnTo>
                  <a:pt x="733" y="494"/>
                </a:lnTo>
                <a:lnTo>
                  <a:pt x="744" y="443"/>
                </a:lnTo>
                <a:lnTo>
                  <a:pt x="748" y="391"/>
                </a:lnTo>
                <a:lnTo>
                  <a:pt x="749" y="386"/>
                </a:lnTo>
                <a:lnTo>
                  <a:pt x="752" y="381"/>
                </a:lnTo>
                <a:lnTo>
                  <a:pt x="756" y="377"/>
                </a:lnTo>
                <a:lnTo>
                  <a:pt x="761" y="374"/>
                </a:lnTo>
                <a:lnTo>
                  <a:pt x="766" y="373"/>
                </a:lnTo>
                <a:lnTo>
                  <a:pt x="771" y="374"/>
                </a:lnTo>
                <a:lnTo>
                  <a:pt x="777" y="377"/>
                </a:lnTo>
                <a:lnTo>
                  <a:pt x="780" y="381"/>
                </a:lnTo>
                <a:lnTo>
                  <a:pt x="783" y="386"/>
                </a:lnTo>
                <a:lnTo>
                  <a:pt x="784" y="391"/>
                </a:lnTo>
                <a:lnTo>
                  <a:pt x="780" y="445"/>
                </a:lnTo>
                <a:lnTo>
                  <a:pt x="770" y="496"/>
                </a:lnTo>
                <a:lnTo>
                  <a:pt x="753" y="544"/>
                </a:lnTo>
                <a:lnTo>
                  <a:pt x="731" y="589"/>
                </a:lnTo>
                <a:lnTo>
                  <a:pt x="702" y="631"/>
                </a:lnTo>
                <a:lnTo>
                  <a:pt x="669" y="669"/>
                </a:lnTo>
                <a:lnTo>
                  <a:pt x="631" y="701"/>
                </a:lnTo>
                <a:lnTo>
                  <a:pt x="589" y="729"/>
                </a:lnTo>
                <a:lnTo>
                  <a:pt x="545" y="752"/>
                </a:lnTo>
                <a:lnTo>
                  <a:pt x="496" y="769"/>
                </a:lnTo>
                <a:lnTo>
                  <a:pt x="445" y="780"/>
                </a:lnTo>
                <a:lnTo>
                  <a:pt x="391" y="782"/>
                </a:lnTo>
                <a:lnTo>
                  <a:pt x="339" y="780"/>
                </a:lnTo>
                <a:lnTo>
                  <a:pt x="288" y="769"/>
                </a:lnTo>
                <a:lnTo>
                  <a:pt x="240" y="752"/>
                </a:lnTo>
                <a:lnTo>
                  <a:pt x="194" y="729"/>
                </a:lnTo>
                <a:lnTo>
                  <a:pt x="152" y="701"/>
                </a:lnTo>
                <a:lnTo>
                  <a:pt x="115" y="669"/>
                </a:lnTo>
                <a:lnTo>
                  <a:pt x="81" y="631"/>
                </a:lnTo>
                <a:lnTo>
                  <a:pt x="54" y="589"/>
                </a:lnTo>
                <a:lnTo>
                  <a:pt x="31" y="544"/>
                </a:lnTo>
                <a:lnTo>
                  <a:pt x="14" y="496"/>
                </a:lnTo>
                <a:lnTo>
                  <a:pt x="4" y="445"/>
                </a:lnTo>
                <a:lnTo>
                  <a:pt x="0" y="391"/>
                </a:lnTo>
                <a:lnTo>
                  <a:pt x="4" y="337"/>
                </a:lnTo>
                <a:lnTo>
                  <a:pt x="14" y="288"/>
                </a:lnTo>
                <a:lnTo>
                  <a:pt x="31" y="239"/>
                </a:lnTo>
                <a:lnTo>
                  <a:pt x="54" y="193"/>
                </a:lnTo>
                <a:lnTo>
                  <a:pt x="81" y="151"/>
                </a:lnTo>
                <a:lnTo>
                  <a:pt x="115" y="114"/>
                </a:lnTo>
                <a:lnTo>
                  <a:pt x="152" y="81"/>
                </a:lnTo>
                <a:lnTo>
                  <a:pt x="194" y="53"/>
                </a:lnTo>
                <a:lnTo>
                  <a:pt x="240" y="30"/>
                </a:lnTo>
                <a:lnTo>
                  <a:pt x="288" y="14"/>
                </a:lnTo>
                <a:lnTo>
                  <a:pt x="339" y="4"/>
                </a:lnTo>
                <a:lnTo>
                  <a:pt x="39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8" name="Freeform 2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928748" y="3710826"/>
            <a:ext cx="444581" cy="445149"/>
          </a:xfrm>
          <a:custGeom>
            <a:avLst/>
            <a:gdLst>
              <a:gd name="T0" fmla="*/ 777 w 784"/>
              <a:gd name="T1" fmla="*/ 377 h 785"/>
              <a:gd name="T2" fmla="*/ 784 w 784"/>
              <a:gd name="T3" fmla="*/ 392 h 785"/>
              <a:gd name="T4" fmla="*/ 753 w 784"/>
              <a:gd name="T5" fmla="*/ 545 h 785"/>
              <a:gd name="T6" fmla="*/ 669 w 784"/>
              <a:gd name="T7" fmla="*/ 669 h 785"/>
              <a:gd name="T8" fmla="*/ 545 w 784"/>
              <a:gd name="T9" fmla="*/ 753 h 785"/>
              <a:gd name="T10" fmla="*/ 391 w 784"/>
              <a:gd name="T11" fmla="*/ 785 h 785"/>
              <a:gd name="T12" fmla="*/ 243 w 784"/>
              <a:gd name="T13" fmla="*/ 754 h 785"/>
              <a:gd name="T14" fmla="*/ 122 w 784"/>
              <a:gd name="T15" fmla="*/ 676 h 785"/>
              <a:gd name="T16" fmla="*/ 88 w 784"/>
              <a:gd name="T17" fmla="*/ 771 h 785"/>
              <a:gd name="T18" fmla="*/ 77 w 784"/>
              <a:gd name="T19" fmla="*/ 783 h 785"/>
              <a:gd name="T20" fmla="*/ 60 w 784"/>
              <a:gd name="T21" fmla="*/ 781 h 785"/>
              <a:gd name="T22" fmla="*/ 53 w 784"/>
              <a:gd name="T23" fmla="*/ 766 h 785"/>
              <a:gd name="T24" fmla="*/ 56 w 784"/>
              <a:gd name="T25" fmla="*/ 578 h 785"/>
              <a:gd name="T26" fmla="*/ 70 w 784"/>
              <a:gd name="T27" fmla="*/ 570 h 785"/>
              <a:gd name="T28" fmla="*/ 260 w 784"/>
              <a:gd name="T29" fmla="*/ 574 h 785"/>
              <a:gd name="T30" fmla="*/ 267 w 784"/>
              <a:gd name="T31" fmla="*/ 588 h 785"/>
              <a:gd name="T32" fmla="*/ 260 w 784"/>
              <a:gd name="T33" fmla="*/ 603 h 785"/>
              <a:gd name="T34" fmla="*/ 107 w 784"/>
              <a:gd name="T35" fmla="*/ 607 h 785"/>
              <a:gd name="T36" fmla="*/ 209 w 784"/>
              <a:gd name="T37" fmla="*/ 698 h 785"/>
              <a:gd name="T38" fmla="*/ 343 w 784"/>
              <a:gd name="T39" fmla="*/ 745 h 785"/>
              <a:gd name="T40" fmla="*/ 495 w 784"/>
              <a:gd name="T41" fmla="*/ 733 h 785"/>
              <a:gd name="T42" fmla="*/ 626 w 784"/>
              <a:gd name="T43" fmla="*/ 661 h 785"/>
              <a:gd name="T44" fmla="*/ 715 w 784"/>
              <a:gd name="T45" fmla="*/ 542 h 785"/>
              <a:gd name="T46" fmla="*/ 748 w 784"/>
              <a:gd name="T47" fmla="*/ 392 h 785"/>
              <a:gd name="T48" fmla="*/ 756 w 784"/>
              <a:gd name="T49" fmla="*/ 377 h 785"/>
              <a:gd name="T50" fmla="*/ 391 w 784"/>
              <a:gd name="T51" fmla="*/ 0 h 785"/>
              <a:gd name="T52" fmla="*/ 539 w 784"/>
              <a:gd name="T53" fmla="*/ 29 h 785"/>
              <a:gd name="T54" fmla="*/ 661 w 784"/>
              <a:gd name="T55" fmla="*/ 109 h 785"/>
              <a:gd name="T56" fmla="*/ 695 w 784"/>
              <a:gd name="T57" fmla="*/ 12 h 785"/>
              <a:gd name="T58" fmla="*/ 707 w 784"/>
              <a:gd name="T59" fmla="*/ 2 h 785"/>
              <a:gd name="T60" fmla="*/ 723 w 784"/>
              <a:gd name="T61" fmla="*/ 4 h 785"/>
              <a:gd name="T62" fmla="*/ 731 w 784"/>
              <a:gd name="T63" fmla="*/ 19 h 785"/>
              <a:gd name="T64" fmla="*/ 727 w 784"/>
              <a:gd name="T65" fmla="*/ 207 h 785"/>
              <a:gd name="T66" fmla="*/ 712 w 784"/>
              <a:gd name="T67" fmla="*/ 214 h 785"/>
              <a:gd name="T68" fmla="*/ 524 w 784"/>
              <a:gd name="T69" fmla="*/ 211 h 785"/>
              <a:gd name="T70" fmla="*/ 516 w 784"/>
              <a:gd name="T71" fmla="*/ 197 h 785"/>
              <a:gd name="T72" fmla="*/ 524 w 784"/>
              <a:gd name="T73" fmla="*/ 182 h 785"/>
              <a:gd name="T74" fmla="*/ 677 w 784"/>
              <a:gd name="T75" fmla="*/ 178 h 785"/>
              <a:gd name="T76" fmla="*/ 573 w 784"/>
              <a:gd name="T77" fmla="*/ 87 h 785"/>
              <a:gd name="T78" fmla="*/ 441 w 784"/>
              <a:gd name="T79" fmla="*/ 40 h 785"/>
              <a:gd name="T80" fmla="*/ 289 w 784"/>
              <a:gd name="T81" fmla="*/ 51 h 785"/>
              <a:gd name="T82" fmla="*/ 158 w 784"/>
              <a:gd name="T83" fmla="*/ 123 h 785"/>
              <a:gd name="T84" fmla="*/ 69 w 784"/>
              <a:gd name="T85" fmla="*/ 243 h 785"/>
              <a:gd name="T86" fmla="*/ 35 w 784"/>
              <a:gd name="T87" fmla="*/ 392 h 785"/>
              <a:gd name="T88" fmla="*/ 29 w 784"/>
              <a:gd name="T89" fmla="*/ 406 h 785"/>
              <a:gd name="T90" fmla="*/ 12 w 784"/>
              <a:gd name="T91" fmla="*/ 409 h 785"/>
              <a:gd name="T92" fmla="*/ 1 w 784"/>
              <a:gd name="T93" fmla="*/ 398 h 785"/>
              <a:gd name="T94" fmla="*/ 14 w 784"/>
              <a:gd name="T95" fmla="*/ 288 h 785"/>
              <a:gd name="T96" fmla="*/ 81 w 784"/>
              <a:gd name="T97" fmla="*/ 152 h 785"/>
              <a:gd name="T98" fmla="*/ 194 w 784"/>
              <a:gd name="T99" fmla="*/ 54 h 785"/>
              <a:gd name="T100" fmla="*/ 339 w 784"/>
              <a:gd name="T101" fmla="*/ 4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84" h="785">
                <a:moveTo>
                  <a:pt x="766" y="375"/>
                </a:moveTo>
                <a:lnTo>
                  <a:pt x="771" y="375"/>
                </a:lnTo>
                <a:lnTo>
                  <a:pt x="777" y="377"/>
                </a:lnTo>
                <a:lnTo>
                  <a:pt x="780" y="381"/>
                </a:lnTo>
                <a:lnTo>
                  <a:pt x="783" y="387"/>
                </a:lnTo>
                <a:lnTo>
                  <a:pt x="784" y="392"/>
                </a:lnTo>
                <a:lnTo>
                  <a:pt x="780" y="445"/>
                </a:lnTo>
                <a:lnTo>
                  <a:pt x="770" y="497"/>
                </a:lnTo>
                <a:lnTo>
                  <a:pt x="753" y="545"/>
                </a:lnTo>
                <a:lnTo>
                  <a:pt x="731" y="589"/>
                </a:lnTo>
                <a:lnTo>
                  <a:pt x="702" y="631"/>
                </a:lnTo>
                <a:lnTo>
                  <a:pt x="669" y="669"/>
                </a:lnTo>
                <a:lnTo>
                  <a:pt x="631" y="702"/>
                </a:lnTo>
                <a:lnTo>
                  <a:pt x="589" y="731"/>
                </a:lnTo>
                <a:lnTo>
                  <a:pt x="545" y="753"/>
                </a:lnTo>
                <a:lnTo>
                  <a:pt x="496" y="770"/>
                </a:lnTo>
                <a:lnTo>
                  <a:pt x="445" y="781"/>
                </a:lnTo>
                <a:lnTo>
                  <a:pt x="391" y="785"/>
                </a:lnTo>
                <a:lnTo>
                  <a:pt x="340" y="781"/>
                </a:lnTo>
                <a:lnTo>
                  <a:pt x="291" y="770"/>
                </a:lnTo>
                <a:lnTo>
                  <a:pt x="243" y="754"/>
                </a:lnTo>
                <a:lnTo>
                  <a:pt x="200" y="733"/>
                </a:lnTo>
                <a:lnTo>
                  <a:pt x="160" y="707"/>
                </a:lnTo>
                <a:lnTo>
                  <a:pt x="122" y="676"/>
                </a:lnTo>
                <a:lnTo>
                  <a:pt x="89" y="641"/>
                </a:lnTo>
                <a:lnTo>
                  <a:pt x="89" y="766"/>
                </a:lnTo>
                <a:lnTo>
                  <a:pt x="88" y="771"/>
                </a:lnTo>
                <a:lnTo>
                  <a:pt x="85" y="777"/>
                </a:lnTo>
                <a:lnTo>
                  <a:pt x="81" y="781"/>
                </a:lnTo>
                <a:lnTo>
                  <a:pt x="77" y="783"/>
                </a:lnTo>
                <a:lnTo>
                  <a:pt x="70" y="785"/>
                </a:lnTo>
                <a:lnTo>
                  <a:pt x="65" y="783"/>
                </a:lnTo>
                <a:lnTo>
                  <a:pt x="60" y="781"/>
                </a:lnTo>
                <a:lnTo>
                  <a:pt x="56" y="777"/>
                </a:lnTo>
                <a:lnTo>
                  <a:pt x="55" y="771"/>
                </a:lnTo>
                <a:lnTo>
                  <a:pt x="53" y="766"/>
                </a:lnTo>
                <a:lnTo>
                  <a:pt x="53" y="588"/>
                </a:lnTo>
                <a:lnTo>
                  <a:pt x="55" y="583"/>
                </a:lnTo>
                <a:lnTo>
                  <a:pt x="56" y="578"/>
                </a:lnTo>
                <a:lnTo>
                  <a:pt x="60" y="574"/>
                </a:lnTo>
                <a:lnTo>
                  <a:pt x="65" y="571"/>
                </a:lnTo>
                <a:lnTo>
                  <a:pt x="70" y="570"/>
                </a:lnTo>
                <a:lnTo>
                  <a:pt x="249" y="570"/>
                </a:lnTo>
                <a:lnTo>
                  <a:pt x="255" y="571"/>
                </a:lnTo>
                <a:lnTo>
                  <a:pt x="260" y="574"/>
                </a:lnTo>
                <a:lnTo>
                  <a:pt x="263" y="578"/>
                </a:lnTo>
                <a:lnTo>
                  <a:pt x="266" y="583"/>
                </a:lnTo>
                <a:lnTo>
                  <a:pt x="267" y="588"/>
                </a:lnTo>
                <a:lnTo>
                  <a:pt x="266" y="593"/>
                </a:lnTo>
                <a:lnTo>
                  <a:pt x="263" y="599"/>
                </a:lnTo>
                <a:lnTo>
                  <a:pt x="260" y="603"/>
                </a:lnTo>
                <a:lnTo>
                  <a:pt x="255" y="605"/>
                </a:lnTo>
                <a:lnTo>
                  <a:pt x="249" y="607"/>
                </a:lnTo>
                <a:lnTo>
                  <a:pt x="107" y="607"/>
                </a:lnTo>
                <a:lnTo>
                  <a:pt x="137" y="641"/>
                </a:lnTo>
                <a:lnTo>
                  <a:pt x="171" y="672"/>
                </a:lnTo>
                <a:lnTo>
                  <a:pt x="209" y="698"/>
                </a:lnTo>
                <a:lnTo>
                  <a:pt x="251" y="719"/>
                </a:lnTo>
                <a:lnTo>
                  <a:pt x="296" y="735"/>
                </a:lnTo>
                <a:lnTo>
                  <a:pt x="343" y="745"/>
                </a:lnTo>
                <a:lnTo>
                  <a:pt x="391" y="748"/>
                </a:lnTo>
                <a:lnTo>
                  <a:pt x="444" y="744"/>
                </a:lnTo>
                <a:lnTo>
                  <a:pt x="495" y="733"/>
                </a:lnTo>
                <a:lnTo>
                  <a:pt x="542" y="715"/>
                </a:lnTo>
                <a:lnTo>
                  <a:pt x="585" y="690"/>
                </a:lnTo>
                <a:lnTo>
                  <a:pt x="626" y="661"/>
                </a:lnTo>
                <a:lnTo>
                  <a:pt x="661" y="626"/>
                </a:lnTo>
                <a:lnTo>
                  <a:pt x="690" y="586"/>
                </a:lnTo>
                <a:lnTo>
                  <a:pt x="715" y="542"/>
                </a:lnTo>
                <a:lnTo>
                  <a:pt x="733" y="495"/>
                </a:lnTo>
                <a:lnTo>
                  <a:pt x="744" y="444"/>
                </a:lnTo>
                <a:lnTo>
                  <a:pt x="748" y="392"/>
                </a:lnTo>
                <a:lnTo>
                  <a:pt x="749" y="387"/>
                </a:lnTo>
                <a:lnTo>
                  <a:pt x="752" y="381"/>
                </a:lnTo>
                <a:lnTo>
                  <a:pt x="756" y="377"/>
                </a:lnTo>
                <a:lnTo>
                  <a:pt x="761" y="375"/>
                </a:lnTo>
                <a:lnTo>
                  <a:pt x="766" y="375"/>
                </a:lnTo>
                <a:close/>
                <a:moveTo>
                  <a:pt x="391" y="0"/>
                </a:moveTo>
                <a:lnTo>
                  <a:pt x="444" y="4"/>
                </a:lnTo>
                <a:lnTo>
                  <a:pt x="492" y="13"/>
                </a:lnTo>
                <a:lnTo>
                  <a:pt x="539" y="29"/>
                </a:lnTo>
                <a:lnTo>
                  <a:pt x="584" y="51"/>
                </a:lnTo>
                <a:lnTo>
                  <a:pt x="625" y="78"/>
                </a:lnTo>
                <a:lnTo>
                  <a:pt x="661" y="109"/>
                </a:lnTo>
                <a:lnTo>
                  <a:pt x="695" y="144"/>
                </a:lnTo>
                <a:lnTo>
                  <a:pt x="695" y="19"/>
                </a:lnTo>
                <a:lnTo>
                  <a:pt x="695" y="12"/>
                </a:lnTo>
                <a:lnTo>
                  <a:pt x="698" y="8"/>
                </a:lnTo>
                <a:lnTo>
                  <a:pt x="702" y="4"/>
                </a:lnTo>
                <a:lnTo>
                  <a:pt x="707" y="2"/>
                </a:lnTo>
                <a:lnTo>
                  <a:pt x="712" y="0"/>
                </a:lnTo>
                <a:lnTo>
                  <a:pt x="718" y="2"/>
                </a:lnTo>
                <a:lnTo>
                  <a:pt x="723" y="4"/>
                </a:lnTo>
                <a:lnTo>
                  <a:pt x="727" y="8"/>
                </a:lnTo>
                <a:lnTo>
                  <a:pt x="729" y="12"/>
                </a:lnTo>
                <a:lnTo>
                  <a:pt x="731" y="19"/>
                </a:lnTo>
                <a:lnTo>
                  <a:pt x="731" y="197"/>
                </a:lnTo>
                <a:lnTo>
                  <a:pt x="729" y="202"/>
                </a:lnTo>
                <a:lnTo>
                  <a:pt x="727" y="207"/>
                </a:lnTo>
                <a:lnTo>
                  <a:pt x="723" y="211"/>
                </a:lnTo>
                <a:lnTo>
                  <a:pt x="718" y="214"/>
                </a:lnTo>
                <a:lnTo>
                  <a:pt x="712" y="214"/>
                </a:lnTo>
                <a:lnTo>
                  <a:pt x="534" y="214"/>
                </a:lnTo>
                <a:lnTo>
                  <a:pt x="529" y="214"/>
                </a:lnTo>
                <a:lnTo>
                  <a:pt x="524" y="211"/>
                </a:lnTo>
                <a:lnTo>
                  <a:pt x="520" y="207"/>
                </a:lnTo>
                <a:lnTo>
                  <a:pt x="517" y="202"/>
                </a:lnTo>
                <a:lnTo>
                  <a:pt x="516" y="197"/>
                </a:lnTo>
                <a:lnTo>
                  <a:pt x="517" y="190"/>
                </a:lnTo>
                <a:lnTo>
                  <a:pt x="520" y="186"/>
                </a:lnTo>
                <a:lnTo>
                  <a:pt x="524" y="182"/>
                </a:lnTo>
                <a:lnTo>
                  <a:pt x="529" y="180"/>
                </a:lnTo>
                <a:lnTo>
                  <a:pt x="534" y="178"/>
                </a:lnTo>
                <a:lnTo>
                  <a:pt x="677" y="178"/>
                </a:lnTo>
                <a:lnTo>
                  <a:pt x="647" y="143"/>
                </a:lnTo>
                <a:lnTo>
                  <a:pt x="613" y="113"/>
                </a:lnTo>
                <a:lnTo>
                  <a:pt x="573" y="87"/>
                </a:lnTo>
                <a:lnTo>
                  <a:pt x="533" y="65"/>
                </a:lnTo>
                <a:lnTo>
                  <a:pt x="488" y="49"/>
                </a:lnTo>
                <a:lnTo>
                  <a:pt x="441" y="40"/>
                </a:lnTo>
                <a:lnTo>
                  <a:pt x="391" y="36"/>
                </a:lnTo>
                <a:lnTo>
                  <a:pt x="339" y="40"/>
                </a:lnTo>
                <a:lnTo>
                  <a:pt x="289" y="51"/>
                </a:lnTo>
                <a:lnTo>
                  <a:pt x="242" y="70"/>
                </a:lnTo>
                <a:lnTo>
                  <a:pt x="198" y="93"/>
                </a:lnTo>
                <a:lnTo>
                  <a:pt x="158" y="123"/>
                </a:lnTo>
                <a:lnTo>
                  <a:pt x="123" y="159"/>
                </a:lnTo>
                <a:lnTo>
                  <a:pt x="93" y="198"/>
                </a:lnTo>
                <a:lnTo>
                  <a:pt x="69" y="243"/>
                </a:lnTo>
                <a:lnTo>
                  <a:pt x="51" y="290"/>
                </a:lnTo>
                <a:lnTo>
                  <a:pt x="39" y="339"/>
                </a:lnTo>
                <a:lnTo>
                  <a:pt x="35" y="392"/>
                </a:lnTo>
                <a:lnTo>
                  <a:pt x="35" y="398"/>
                </a:lnTo>
                <a:lnTo>
                  <a:pt x="33" y="402"/>
                </a:lnTo>
                <a:lnTo>
                  <a:pt x="29" y="406"/>
                </a:lnTo>
                <a:lnTo>
                  <a:pt x="23" y="409"/>
                </a:lnTo>
                <a:lnTo>
                  <a:pt x="18" y="410"/>
                </a:lnTo>
                <a:lnTo>
                  <a:pt x="12" y="409"/>
                </a:lnTo>
                <a:lnTo>
                  <a:pt x="8" y="406"/>
                </a:lnTo>
                <a:lnTo>
                  <a:pt x="4" y="402"/>
                </a:lnTo>
                <a:lnTo>
                  <a:pt x="1" y="398"/>
                </a:lnTo>
                <a:lnTo>
                  <a:pt x="0" y="392"/>
                </a:lnTo>
                <a:lnTo>
                  <a:pt x="4" y="339"/>
                </a:lnTo>
                <a:lnTo>
                  <a:pt x="14" y="288"/>
                </a:lnTo>
                <a:lnTo>
                  <a:pt x="31" y="240"/>
                </a:lnTo>
                <a:lnTo>
                  <a:pt x="53" y="194"/>
                </a:lnTo>
                <a:lnTo>
                  <a:pt x="81" y="152"/>
                </a:lnTo>
                <a:lnTo>
                  <a:pt x="115" y="116"/>
                </a:lnTo>
                <a:lnTo>
                  <a:pt x="152" y="82"/>
                </a:lnTo>
                <a:lnTo>
                  <a:pt x="194" y="54"/>
                </a:lnTo>
                <a:lnTo>
                  <a:pt x="239" y="32"/>
                </a:lnTo>
                <a:lnTo>
                  <a:pt x="288" y="15"/>
                </a:lnTo>
                <a:lnTo>
                  <a:pt x="339" y="4"/>
                </a:lnTo>
                <a:lnTo>
                  <a:pt x="39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9" name="Freeform 2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89251" y="3710826"/>
            <a:ext cx="364058" cy="445149"/>
          </a:xfrm>
          <a:custGeom>
            <a:avLst/>
            <a:gdLst>
              <a:gd name="T0" fmla="*/ 356 w 642"/>
              <a:gd name="T1" fmla="*/ 270 h 785"/>
              <a:gd name="T2" fmla="*/ 356 w 642"/>
              <a:gd name="T3" fmla="*/ 51 h 785"/>
              <a:gd name="T4" fmla="*/ 342 w 642"/>
              <a:gd name="T5" fmla="*/ 0 h 785"/>
              <a:gd name="T6" fmla="*/ 348 w 642"/>
              <a:gd name="T7" fmla="*/ 4 h 785"/>
              <a:gd name="T8" fmla="*/ 562 w 642"/>
              <a:gd name="T9" fmla="*/ 146 h 785"/>
              <a:gd name="T10" fmla="*/ 566 w 642"/>
              <a:gd name="T11" fmla="*/ 148 h 785"/>
              <a:gd name="T12" fmla="*/ 570 w 642"/>
              <a:gd name="T13" fmla="*/ 156 h 785"/>
              <a:gd name="T14" fmla="*/ 570 w 642"/>
              <a:gd name="T15" fmla="*/ 165 h 785"/>
              <a:gd name="T16" fmla="*/ 566 w 642"/>
              <a:gd name="T17" fmla="*/ 172 h 785"/>
              <a:gd name="T18" fmla="*/ 562 w 642"/>
              <a:gd name="T19" fmla="*/ 176 h 785"/>
              <a:gd name="T20" fmla="*/ 348 w 642"/>
              <a:gd name="T21" fmla="*/ 317 h 785"/>
              <a:gd name="T22" fmla="*/ 342 w 642"/>
              <a:gd name="T23" fmla="*/ 321 h 785"/>
              <a:gd name="T24" fmla="*/ 332 w 642"/>
              <a:gd name="T25" fmla="*/ 320 h 785"/>
              <a:gd name="T26" fmla="*/ 323 w 642"/>
              <a:gd name="T27" fmla="*/ 313 h 785"/>
              <a:gd name="T28" fmla="*/ 321 w 642"/>
              <a:gd name="T29" fmla="*/ 303 h 785"/>
              <a:gd name="T30" fmla="*/ 273 w 642"/>
              <a:gd name="T31" fmla="*/ 182 h 785"/>
              <a:gd name="T32" fmla="*/ 190 w 642"/>
              <a:gd name="T33" fmla="*/ 210 h 785"/>
              <a:gd name="T34" fmla="*/ 119 w 642"/>
              <a:gd name="T35" fmla="*/ 262 h 785"/>
              <a:gd name="T36" fmla="*/ 67 w 642"/>
              <a:gd name="T37" fmla="*/ 333 h 785"/>
              <a:gd name="T38" fmla="*/ 39 w 642"/>
              <a:gd name="T39" fmla="*/ 417 h 785"/>
              <a:gd name="T40" fmla="*/ 39 w 642"/>
              <a:gd name="T41" fmla="*/ 510 h 785"/>
              <a:gd name="T42" fmla="*/ 67 w 642"/>
              <a:gd name="T43" fmla="*/ 595 h 785"/>
              <a:gd name="T44" fmla="*/ 119 w 642"/>
              <a:gd name="T45" fmla="*/ 665 h 785"/>
              <a:gd name="T46" fmla="*/ 190 w 642"/>
              <a:gd name="T47" fmla="*/ 716 h 785"/>
              <a:gd name="T48" fmla="*/ 273 w 642"/>
              <a:gd name="T49" fmla="*/ 744 h 785"/>
              <a:gd name="T50" fmla="*/ 366 w 642"/>
              <a:gd name="T51" fmla="*/ 744 h 785"/>
              <a:gd name="T52" fmla="*/ 452 w 642"/>
              <a:gd name="T53" fmla="*/ 716 h 785"/>
              <a:gd name="T54" fmla="*/ 522 w 642"/>
              <a:gd name="T55" fmla="*/ 665 h 785"/>
              <a:gd name="T56" fmla="*/ 573 w 642"/>
              <a:gd name="T57" fmla="*/ 595 h 785"/>
              <a:gd name="T58" fmla="*/ 602 w 642"/>
              <a:gd name="T59" fmla="*/ 510 h 785"/>
              <a:gd name="T60" fmla="*/ 606 w 642"/>
              <a:gd name="T61" fmla="*/ 457 h 785"/>
              <a:gd name="T62" fmla="*/ 613 w 642"/>
              <a:gd name="T63" fmla="*/ 449 h 785"/>
              <a:gd name="T64" fmla="*/ 623 w 642"/>
              <a:gd name="T65" fmla="*/ 445 h 785"/>
              <a:gd name="T66" fmla="*/ 634 w 642"/>
              <a:gd name="T67" fmla="*/ 449 h 785"/>
              <a:gd name="T68" fmla="*/ 640 w 642"/>
              <a:gd name="T69" fmla="*/ 457 h 785"/>
              <a:gd name="T70" fmla="*/ 638 w 642"/>
              <a:gd name="T71" fmla="*/ 511 h 785"/>
              <a:gd name="T72" fmla="*/ 611 w 642"/>
              <a:gd name="T73" fmla="*/ 599 h 785"/>
              <a:gd name="T74" fmla="*/ 563 w 642"/>
              <a:gd name="T75" fmla="*/ 673 h 785"/>
              <a:gd name="T76" fmla="*/ 495 w 642"/>
              <a:gd name="T77" fmla="*/ 732 h 785"/>
              <a:gd name="T78" fmla="*/ 412 w 642"/>
              <a:gd name="T79" fmla="*/ 770 h 785"/>
              <a:gd name="T80" fmla="*/ 321 w 642"/>
              <a:gd name="T81" fmla="*/ 785 h 785"/>
              <a:gd name="T82" fmla="*/ 228 w 642"/>
              <a:gd name="T83" fmla="*/ 770 h 785"/>
              <a:gd name="T84" fmla="*/ 145 w 642"/>
              <a:gd name="T85" fmla="*/ 732 h 785"/>
              <a:gd name="T86" fmla="*/ 78 w 642"/>
              <a:gd name="T87" fmla="*/ 673 h 785"/>
              <a:gd name="T88" fmla="*/ 30 w 642"/>
              <a:gd name="T89" fmla="*/ 599 h 785"/>
              <a:gd name="T90" fmla="*/ 4 w 642"/>
              <a:gd name="T91" fmla="*/ 511 h 785"/>
              <a:gd name="T92" fmla="*/ 4 w 642"/>
              <a:gd name="T93" fmla="*/ 417 h 785"/>
              <a:gd name="T94" fmla="*/ 30 w 642"/>
              <a:gd name="T95" fmla="*/ 328 h 785"/>
              <a:gd name="T96" fmla="*/ 78 w 642"/>
              <a:gd name="T97" fmla="*/ 253 h 785"/>
              <a:gd name="T98" fmla="*/ 145 w 642"/>
              <a:gd name="T99" fmla="*/ 194 h 785"/>
              <a:gd name="T100" fmla="*/ 228 w 642"/>
              <a:gd name="T101" fmla="*/ 156 h 785"/>
              <a:gd name="T102" fmla="*/ 321 w 642"/>
              <a:gd name="T103" fmla="*/ 143 h 785"/>
              <a:gd name="T104" fmla="*/ 321 w 642"/>
              <a:gd name="T105" fmla="*/ 12 h 785"/>
              <a:gd name="T106" fmla="*/ 327 w 642"/>
              <a:gd name="T107" fmla="*/ 4 h 785"/>
              <a:gd name="T108" fmla="*/ 338 w 642"/>
              <a:gd name="T109" fmla="*/ 0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42" h="785">
                <a:moveTo>
                  <a:pt x="356" y="51"/>
                </a:moveTo>
                <a:lnTo>
                  <a:pt x="356" y="270"/>
                </a:lnTo>
                <a:lnTo>
                  <a:pt x="520" y="160"/>
                </a:lnTo>
                <a:lnTo>
                  <a:pt x="356" y="51"/>
                </a:lnTo>
                <a:close/>
                <a:moveTo>
                  <a:pt x="338" y="0"/>
                </a:moveTo>
                <a:lnTo>
                  <a:pt x="342" y="0"/>
                </a:lnTo>
                <a:lnTo>
                  <a:pt x="346" y="2"/>
                </a:lnTo>
                <a:lnTo>
                  <a:pt x="348" y="4"/>
                </a:lnTo>
                <a:lnTo>
                  <a:pt x="348" y="3"/>
                </a:lnTo>
                <a:lnTo>
                  <a:pt x="562" y="146"/>
                </a:lnTo>
                <a:lnTo>
                  <a:pt x="562" y="146"/>
                </a:lnTo>
                <a:lnTo>
                  <a:pt x="566" y="148"/>
                </a:lnTo>
                <a:lnTo>
                  <a:pt x="567" y="152"/>
                </a:lnTo>
                <a:lnTo>
                  <a:pt x="570" y="156"/>
                </a:lnTo>
                <a:lnTo>
                  <a:pt x="570" y="160"/>
                </a:lnTo>
                <a:lnTo>
                  <a:pt x="570" y="165"/>
                </a:lnTo>
                <a:lnTo>
                  <a:pt x="567" y="169"/>
                </a:lnTo>
                <a:lnTo>
                  <a:pt x="566" y="172"/>
                </a:lnTo>
                <a:lnTo>
                  <a:pt x="562" y="176"/>
                </a:lnTo>
                <a:lnTo>
                  <a:pt x="562" y="176"/>
                </a:lnTo>
                <a:lnTo>
                  <a:pt x="348" y="319"/>
                </a:lnTo>
                <a:lnTo>
                  <a:pt x="348" y="317"/>
                </a:lnTo>
                <a:lnTo>
                  <a:pt x="346" y="320"/>
                </a:lnTo>
                <a:lnTo>
                  <a:pt x="342" y="321"/>
                </a:lnTo>
                <a:lnTo>
                  <a:pt x="338" y="321"/>
                </a:lnTo>
                <a:lnTo>
                  <a:pt x="332" y="320"/>
                </a:lnTo>
                <a:lnTo>
                  <a:pt x="327" y="317"/>
                </a:lnTo>
                <a:lnTo>
                  <a:pt x="323" y="313"/>
                </a:lnTo>
                <a:lnTo>
                  <a:pt x="321" y="309"/>
                </a:lnTo>
                <a:lnTo>
                  <a:pt x="321" y="303"/>
                </a:lnTo>
                <a:lnTo>
                  <a:pt x="321" y="178"/>
                </a:lnTo>
                <a:lnTo>
                  <a:pt x="273" y="182"/>
                </a:lnTo>
                <a:lnTo>
                  <a:pt x="230" y="193"/>
                </a:lnTo>
                <a:lnTo>
                  <a:pt x="190" y="210"/>
                </a:lnTo>
                <a:lnTo>
                  <a:pt x="152" y="233"/>
                </a:lnTo>
                <a:lnTo>
                  <a:pt x="119" y="262"/>
                </a:lnTo>
                <a:lnTo>
                  <a:pt x="90" y="295"/>
                </a:lnTo>
                <a:lnTo>
                  <a:pt x="67" y="333"/>
                </a:lnTo>
                <a:lnTo>
                  <a:pt x="49" y="373"/>
                </a:lnTo>
                <a:lnTo>
                  <a:pt x="39" y="417"/>
                </a:lnTo>
                <a:lnTo>
                  <a:pt x="35" y="464"/>
                </a:lnTo>
                <a:lnTo>
                  <a:pt x="39" y="510"/>
                </a:lnTo>
                <a:lnTo>
                  <a:pt x="49" y="553"/>
                </a:lnTo>
                <a:lnTo>
                  <a:pt x="67" y="595"/>
                </a:lnTo>
                <a:lnTo>
                  <a:pt x="90" y="631"/>
                </a:lnTo>
                <a:lnTo>
                  <a:pt x="119" y="665"/>
                </a:lnTo>
                <a:lnTo>
                  <a:pt x="152" y="693"/>
                </a:lnTo>
                <a:lnTo>
                  <a:pt x="190" y="716"/>
                </a:lnTo>
                <a:lnTo>
                  <a:pt x="230" y="733"/>
                </a:lnTo>
                <a:lnTo>
                  <a:pt x="273" y="744"/>
                </a:lnTo>
                <a:lnTo>
                  <a:pt x="321" y="748"/>
                </a:lnTo>
                <a:lnTo>
                  <a:pt x="366" y="744"/>
                </a:lnTo>
                <a:lnTo>
                  <a:pt x="411" y="733"/>
                </a:lnTo>
                <a:lnTo>
                  <a:pt x="452" y="716"/>
                </a:lnTo>
                <a:lnTo>
                  <a:pt x="488" y="693"/>
                </a:lnTo>
                <a:lnTo>
                  <a:pt x="522" y="665"/>
                </a:lnTo>
                <a:lnTo>
                  <a:pt x="550" y="631"/>
                </a:lnTo>
                <a:lnTo>
                  <a:pt x="573" y="595"/>
                </a:lnTo>
                <a:lnTo>
                  <a:pt x="590" y="553"/>
                </a:lnTo>
                <a:lnTo>
                  <a:pt x="602" y="510"/>
                </a:lnTo>
                <a:lnTo>
                  <a:pt x="605" y="464"/>
                </a:lnTo>
                <a:lnTo>
                  <a:pt x="606" y="457"/>
                </a:lnTo>
                <a:lnTo>
                  <a:pt x="609" y="453"/>
                </a:lnTo>
                <a:lnTo>
                  <a:pt x="613" y="449"/>
                </a:lnTo>
                <a:lnTo>
                  <a:pt x="618" y="447"/>
                </a:lnTo>
                <a:lnTo>
                  <a:pt x="623" y="445"/>
                </a:lnTo>
                <a:lnTo>
                  <a:pt x="628" y="447"/>
                </a:lnTo>
                <a:lnTo>
                  <a:pt x="634" y="449"/>
                </a:lnTo>
                <a:lnTo>
                  <a:pt x="638" y="453"/>
                </a:lnTo>
                <a:lnTo>
                  <a:pt x="640" y="457"/>
                </a:lnTo>
                <a:lnTo>
                  <a:pt x="642" y="464"/>
                </a:lnTo>
                <a:lnTo>
                  <a:pt x="638" y="511"/>
                </a:lnTo>
                <a:lnTo>
                  <a:pt x="627" y="555"/>
                </a:lnTo>
                <a:lnTo>
                  <a:pt x="611" y="599"/>
                </a:lnTo>
                <a:lnTo>
                  <a:pt x="589" y="638"/>
                </a:lnTo>
                <a:lnTo>
                  <a:pt x="563" y="673"/>
                </a:lnTo>
                <a:lnTo>
                  <a:pt x="530" y="705"/>
                </a:lnTo>
                <a:lnTo>
                  <a:pt x="495" y="732"/>
                </a:lnTo>
                <a:lnTo>
                  <a:pt x="456" y="754"/>
                </a:lnTo>
                <a:lnTo>
                  <a:pt x="412" y="770"/>
                </a:lnTo>
                <a:lnTo>
                  <a:pt x="368" y="781"/>
                </a:lnTo>
                <a:lnTo>
                  <a:pt x="321" y="785"/>
                </a:lnTo>
                <a:lnTo>
                  <a:pt x="273" y="781"/>
                </a:lnTo>
                <a:lnTo>
                  <a:pt x="228" y="770"/>
                </a:lnTo>
                <a:lnTo>
                  <a:pt x="186" y="754"/>
                </a:lnTo>
                <a:lnTo>
                  <a:pt x="145" y="732"/>
                </a:lnTo>
                <a:lnTo>
                  <a:pt x="110" y="705"/>
                </a:lnTo>
                <a:lnTo>
                  <a:pt x="78" y="673"/>
                </a:lnTo>
                <a:lnTo>
                  <a:pt x="51" y="638"/>
                </a:lnTo>
                <a:lnTo>
                  <a:pt x="30" y="599"/>
                </a:lnTo>
                <a:lnTo>
                  <a:pt x="13" y="555"/>
                </a:lnTo>
                <a:lnTo>
                  <a:pt x="4" y="511"/>
                </a:lnTo>
                <a:lnTo>
                  <a:pt x="0" y="464"/>
                </a:lnTo>
                <a:lnTo>
                  <a:pt x="4" y="417"/>
                </a:lnTo>
                <a:lnTo>
                  <a:pt x="13" y="371"/>
                </a:lnTo>
                <a:lnTo>
                  <a:pt x="30" y="328"/>
                </a:lnTo>
                <a:lnTo>
                  <a:pt x="51" y="288"/>
                </a:lnTo>
                <a:lnTo>
                  <a:pt x="78" y="253"/>
                </a:lnTo>
                <a:lnTo>
                  <a:pt x="110" y="222"/>
                </a:lnTo>
                <a:lnTo>
                  <a:pt x="145" y="194"/>
                </a:lnTo>
                <a:lnTo>
                  <a:pt x="186" y="173"/>
                </a:lnTo>
                <a:lnTo>
                  <a:pt x="228" y="156"/>
                </a:lnTo>
                <a:lnTo>
                  <a:pt x="273" y="147"/>
                </a:lnTo>
                <a:lnTo>
                  <a:pt x="321" y="143"/>
                </a:lnTo>
                <a:lnTo>
                  <a:pt x="321" y="19"/>
                </a:lnTo>
                <a:lnTo>
                  <a:pt x="321" y="12"/>
                </a:lnTo>
                <a:lnTo>
                  <a:pt x="323" y="8"/>
                </a:lnTo>
                <a:lnTo>
                  <a:pt x="327" y="4"/>
                </a:lnTo>
                <a:lnTo>
                  <a:pt x="332" y="2"/>
                </a:lnTo>
                <a:lnTo>
                  <a:pt x="33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0" name="Freeform 2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13569232" y="3710826"/>
            <a:ext cx="363491" cy="445149"/>
          </a:xfrm>
          <a:custGeom>
            <a:avLst/>
            <a:gdLst>
              <a:gd name="T0" fmla="*/ 343 w 641"/>
              <a:gd name="T1" fmla="*/ 0 h 785"/>
              <a:gd name="T2" fmla="*/ 348 w 641"/>
              <a:gd name="T3" fmla="*/ 4 h 785"/>
              <a:gd name="T4" fmla="*/ 349 w 641"/>
              <a:gd name="T5" fmla="*/ 4 h 785"/>
              <a:gd name="T6" fmla="*/ 491 w 641"/>
              <a:gd name="T7" fmla="*/ 146 h 785"/>
              <a:gd name="T8" fmla="*/ 495 w 641"/>
              <a:gd name="T9" fmla="*/ 148 h 785"/>
              <a:gd name="T10" fmla="*/ 499 w 641"/>
              <a:gd name="T11" fmla="*/ 156 h 785"/>
              <a:gd name="T12" fmla="*/ 499 w 641"/>
              <a:gd name="T13" fmla="*/ 165 h 785"/>
              <a:gd name="T14" fmla="*/ 495 w 641"/>
              <a:gd name="T15" fmla="*/ 172 h 785"/>
              <a:gd name="T16" fmla="*/ 491 w 641"/>
              <a:gd name="T17" fmla="*/ 176 h 785"/>
              <a:gd name="T18" fmla="*/ 349 w 641"/>
              <a:gd name="T19" fmla="*/ 317 h 785"/>
              <a:gd name="T20" fmla="*/ 348 w 641"/>
              <a:gd name="T21" fmla="*/ 317 h 785"/>
              <a:gd name="T22" fmla="*/ 343 w 641"/>
              <a:gd name="T23" fmla="*/ 321 h 785"/>
              <a:gd name="T24" fmla="*/ 334 w 641"/>
              <a:gd name="T25" fmla="*/ 320 h 785"/>
              <a:gd name="T26" fmla="*/ 324 w 641"/>
              <a:gd name="T27" fmla="*/ 313 h 785"/>
              <a:gd name="T28" fmla="*/ 321 w 641"/>
              <a:gd name="T29" fmla="*/ 303 h 785"/>
              <a:gd name="T30" fmla="*/ 323 w 641"/>
              <a:gd name="T31" fmla="*/ 295 h 785"/>
              <a:gd name="T32" fmla="*/ 328 w 641"/>
              <a:gd name="T33" fmla="*/ 288 h 785"/>
              <a:gd name="T34" fmla="*/ 438 w 641"/>
              <a:gd name="T35" fmla="*/ 178 h 785"/>
              <a:gd name="T36" fmla="*/ 275 w 641"/>
              <a:gd name="T37" fmla="*/ 182 h 785"/>
              <a:gd name="T38" fmla="*/ 190 w 641"/>
              <a:gd name="T39" fmla="*/ 210 h 785"/>
              <a:gd name="T40" fmla="*/ 119 w 641"/>
              <a:gd name="T41" fmla="*/ 262 h 785"/>
              <a:gd name="T42" fmla="*/ 68 w 641"/>
              <a:gd name="T43" fmla="*/ 333 h 785"/>
              <a:gd name="T44" fmla="*/ 40 w 641"/>
              <a:gd name="T45" fmla="*/ 417 h 785"/>
              <a:gd name="T46" fmla="*/ 40 w 641"/>
              <a:gd name="T47" fmla="*/ 510 h 785"/>
              <a:gd name="T48" fmla="*/ 68 w 641"/>
              <a:gd name="T49" fmla="*/ 595 h 785"/>
              <a:gd name="T50" fmla="*/ 119 w 641"/>
              <a:gd name="T51" fmla="*/ 665 h 785"/>
              <a:gd name="T52" fmla="*/ 190 w 641"/>
              <a:gd name="T53" fmla="*/ 716 h 785"/>
              <a:gd name="T54" fmla="*/ 275 w 641"/>
              <a:gd name="T55" fmla="*/ 744 h 785"/>
              <a:gd name="T56" fmla="*/ 368 w 641"/>
              <a:gd name="T57" fmla="*/ 744 h 785"/>
              <a:gd name="T58" fmla="*/ 452 w 641"/>
              <a:gd name="T59" fmla="*/ 716 h 785"/>
              <a:gd name="T60" fmla="*/ 522 w 641"/>
              <a:gd name="T61" fmla="*/ 665 h 785"/>
              <a:gd name="T62" fmla="*/ 575 w 641"/>
              <a:gd name="T63" fmla="*/ 595 h 785"/>
              <a:gd name="T64" fmla="*/ 602 w 641"/>
              <a:gd name="T65" fmla="*/ 510 h 785"/>
              <a:gd name="T66" fmla="*/ 607 w 641"/>
              <a:gd name="T67" fmla="*/ 457 h 785"/>
              <a:gd name="T68" fmla="*/ 613 w 641"/>
              <a:gd name="T69" fmla="*/ 449 h 785"/>
              <a:gd name="T70" fmla="*/ 624 w 641"/>
              <a:gd name="T71" fmla="*/ 445 h 785"/>
              <a:gd name="T72" fmla="*/ 635 w 641"/>
              <a:gd name="T73" fmla="*/ 449 h 785"/>
              <a:gd name="T74" fmla="*/ 640 w 641"/>
              <a:gd name="T75" fmla="*/ 457 h 785"/>
              <a:gd name="T76" fmla="*/ 638 w 641"/>
              <a:gd name="T77" fmla="*/ 511 h 785"/>
              <a:gd name="T78" fmla="*/ 611 w 641"/>
              <a:gd name="T79" fmla="*/ 599 h 785"/>
              <a:gd name="T80" fmla="*/ 563 w 641"/>
              <a:gd name="T81" fmla="*/ 673 h 785"/>
              <a:gd name="T82" fmla="*/ 496 w 641"/>
              <a:gd name="T83" fmla="*/ 732 h 785"/>
              <a:gd name="T84" fmla="*/ 414 w 641"/>
              <a:gd name="T85" fmla="*/ 770 h 785"/>
              <a:gd name="T86" fmla="*/ 321 w 641"/>
              <a:gd name="T87" fmla="*/ 785 h 785"/>
              <a:gd name="T88" fmla="*/ 229 w 641"/>
              <a:gd name="T89" fmla="*/ 770 h 785"/>
              <a:gd name="T90" fmla="*/ 146 w 641"/>
              <a:gd name="T91" fmla="*/ 732 h 785"/>
              <a:gd name="T92" fmla="*/ 80 w 641"/>
              <a:gd name="T93" fmla="*/ 673 h 785"/>
              <a:gd name="T94" fmla="*/ 30 w 641"/>
              <a:gd name="T95" fmla="*/ 599 h 785"/>
              <a:gd name="T96" fmla="*/ 4 w 641"/>
              <a:gd name="T97" fmla="*/ 511 h 785"/>
              <a:gd name="T98" fmla="*/ 4 w 641"/>
              <a:gd name="T99" fmla="*/ 417 h 785"/>
              <a:gd name="T100" fmla="*/ 30 w 641"/>
              <a:gd name="T101" fmla="*/ 328 h 785"/>
              <a:gd name="T102" fmla="*/ 80 w 641"/>
              <a:gd name="T103" fmla="*/ 253 h 785"/>
              <a:gd name="T104" fmla="*/ 146 w 641"/>
              <a:gd name="T105" fmla="*/ 194 h 785"/>
              <a:gd name="T106" fmla="*/ 229 w 641"/>
              <a:gd name="T107" fmla="*/ 156 h 785"/>
              <a:gd name="T108" fmla="*/ 321 w 641"/>
              <a:gd name="T109" fmla="*/ 143 h 785"/>
              <a:gd name="T110" fmla="*/ 328 w 641"/>
              <a:gd name="T111" fmla="*/ 33 h 785"/>
              <a:gd name="T112" fmla="*/ 326 w 641"/>
              <a:gd name="T113" fmla="*/ 31 h 785"/>
              <a:gd name="T114" fmla="*/ 322 w 641"/>
              <a:gd name="T115" fmla="*/ 23 h 785"/>
              <a:gd name="T116" fmla="*/ 322 w 641"/>
              <a:gd name="T117" fmla="*/ 12 h 785"/>
              <a:gd name="T118" fmla="*/ 328 w 641"/>
              <a:gd name="T119" fmla="*/ 4 h 785"/>
              <a:gd name="T120" fmla="*/ 339 w 641"/>
              <a:gd name="T121" fmla="*/ 0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41" h="785">
                <a:moveTo>
                  <a:pt x="339" y="0"/>
                </a:moveTo>
                <a:lnTo>
                  <a:pt x="343" y="0"/>
                </a:lnTo>
                <a:lnTo>
                  <a:pt x="345" y="2"/>
                </a:lnTo>
                <a:lnTo>
                  <a:pt x="348" y="4"/>
                </a:lnTo>
                <a:lnTo>
                  <a:pt x="348" y="3"/>
                </a:lnTo>
                <a:lnTo>
                  <a:pt x="349" y="4"/>
                </a:lnTo>
                <a:lnTo>
                  <a:pt x="352" y="7"/>
                </a:lnTo>
                <a:lnTo>
                  <a:pt x="491" y="146"/>
                </a:lnTo>
                <a:lnTo>
                  <a:pt x="491" y="146"/>
                </a:lnTo>
                <a:lnTo>
                  <a:pt x="495" y="148"/>
                </a:lnTo>
                <a:lnTo>
                  <a:pt x="497" y="152"/>
                </a:lnTo>
                <a:lnTo>
                  <a:pt x="499" y="156"/>
                </a:lnTo>
                <a:lnTo>
                  <a:pt x="499" y="160"/>
                </a:lnTo>
                <a:lnTo>
                  <a:pt x="499" y="165"/>
                </a:lnTo>
                <a:lnTo>
                  <a:pt x="497" y="169"/>
                </a:lnTo>
                <a:lnTo>
                  <a:pt x="495" y="172"/>
                </a:lnTo>
                <a:lnTo>
                  <a:pt x="491" y="176"/>
                </a:lnTo>
                <a:lnTo>
                  <a:pt x="491" y="176"/>
                </a:lnTo>
                <a:lnTo>
                  <a:pt x="352" y="315"/>
                </a:lnTo>
                <a:lnTo>
                  <a:pt x="349" y="317"/>
                </a:lnTo>
                <a:lnTo>
                  <a:pt x="348" y="319"/>
                </a:lnTo>
                <a:lnTo>
                  <a:pt x="348" y="317"/>
                </a:lnTo>
                <a:lnTo>
                  <a:pt x="345" y="320"/>
                </a:lnTo>
                <a:lnTo>
                  <a:pt x="343" y="321"/>
                </a:lnTo>
                <a:lnTo>
                  <a:pt x="339" y="321"/>
                </a:lnTo>
                <a:lnTo>
                  <a:pt x="334" y="320"/>
                </a:lnTo>
                <a:lnTo>
                  <a:pt x="328" y="317"/>
                </a:lnTo>
                <a:lnTo>
                  <a:pt x="324" y="313"/>
                </a:lnTo>
                <a:lnTo>
                  <a:pt x="322" y="309"/>
                </a:lnTo>
                <a:lnTo>
                  <a:pt x="321" y="303"/>
                </a:lnTo>
                <a:lnTo>
                  <a:pt x="322" y="299"/>
                </a:lnTo>
                <a:lnTo>
                  <a:pt x="323" y="295"/>
                </a:lnTo>
                <a:lnTo>
                  <a:pt x="326" y="291"/>
                </a:lnTo>
                <a:lnTo>
                  <a:pt x="328" y="288"/>
                </a:lnTo>
                <a:lnTo>
                  <a:pt x="328" y="288"/>
                </a:lnTo>
                <a:lnTo>
                  <a:pt x="438" y="178"/>
                </a:lnTo>
                <a:lnTo>
                  <a:pt x="321" y="178"/>
                </a:lnTo>
                <a:lnTo>
                  <a:pt x="275" y="182"/>
                </a:lnTo>
                <a:lnTo>
                  <a:pt x="231" y="193"/>
                </a:lnTo>
                <a:lnTo>
                  <a:pt x="190" y="210"/>
                </a:lnTo>
                <a:lnTo>
                  <a:pt x="153" y="233"/>
                </a:lnTo>
                <a:lnTo>
                  <a:pt x="119" y="262"/>
                </a:lnTo>
                <a:lnTo>
                  <a:pt x="91" y="295"/>
                </a:lnTo>
                <a:lnTo>
                  <a:pt x="68" y="333"/>
                </a:lnTo>
                <a:lnTo>
                  <a:pt x="51" y="373"/>
                </a:lnTo>
                <a:lnTo>
                  <a:pt x="40" y="417"/>
                </a:lnTo>
                <a:lnTo>
                  <a:pt x="36" y="464"/>
                </a:lnTo>
                <a:lnTo>
                  <a:pt x="40" y="510"/>
                </a:lnTo>
                <a:lnTo>
                  <a:pt x="51" y="553"/>
                </a:lnTo>
                <a:lnTo>
                  <a:pt x="68" y="595"/>
                </a:lnTo>
                <a:lnTo>
                  <a:pt x="91" y="631"/>
                </a:lnTo>
                <a:lnTo>
                  <a:pt x="119" y="665"/>
                </a:lnTo>
                <a:lnTo>
                  <a:pt x="153" y="693"/>
                </a:lnTo>
                <a:lnTo>
                  <a:pt x="190" y="716"/>
                </a:lnTo>
                <a:lnTo>
                  <a:pt x="231" y="733"/>
                </a:lnTo>
                <a:lnTo>
                  <a:pt x="275" y="744"/>
                </a:lnTo>
                <a:lnTo>
                  <a:pt x="321" y="748"/>
                </a:lnTo>
                <a:lnTo>
                  <a:pt x="368" y="744"/>
                </a:lnTo>
                <a:lnTo>
                  <a:pt x="411" y="733"/>
                </a:lnTo>
                <a:lnTo>
                  <a:pt x="452" y="716"/>
                </a:lnTo>
                <a:lnTo>
                  <a:pt x="490" y="693"/>
                </a:lnTo>
                <a:lnTo>
                  <a:pt x="522" y="665"/>
                </a:lnTo>
                <a:lnTo>
                  <a:pt x="551" y="631"/>
                </a:lnTo>
                <a:lnTo>
                  <a:pt x="575" y="595"/>
                </a:lnTo>
                <a:lnTo>
                  <a:pt x="592" y="553"/>
                </a:lnTo>
                <a:lnTo>
                  <a:pt x="602" y="510"/>
                </a:lnTo>
                <a:lnTo>
                  <a:pt x="606" y="464"/>
                </a:lnTo>
                <a:lnTo>
                  <a:pt x="607" y="457"/>
                </a:lnTo>
                <a:lnTo>
                  <a:pt x="610" y="453"/>
                </a:lnTo>
                <a:lnTo>
                  <a:pt x="613" y="449"/>
                </a:lnTo>
                <a:lnTo>
                  <a:pt x="618" y="447"/>
                </a:lnTo>
                <a:lnTo>
                  <a:pt x="624" y="445"/>
                </a:lnTo>
                <a:lnTo>
                  <a:pt x="630" y="447"/>
                </a:lnTo>
                <a:lnTo>
                  <a:pt x="635" y="449"/>
                </a:lnTo>
                <a:lnTo>
                  <a:pt x="638" y="453"/>
                </a:lnTo>
                <a:lnTo>
                  <a:pt x="640" y="457"/>
                </a:lnTo>
                <a:lnTo>
                  <a:pt x="641" y="464"/>
                </a:lnTo>
                <a:lnTo>
                  <a:pt x="638" y="511"/>
                </a:lnTo>
                <a:lnTo>
                  <a:pt x="628" y="555"/>
                </a:lnTo>
                <a:lnTo>
                  <a:pt x="611" y="599"/>
                </a:lnTo>
                <a:lnTo>
                  <a:pt x="590" y="638"/>
                </a:lnTo>
                <a:lnTo>
                  <a:pt x="563" y="673"/>
                </a:lnTo>
                <a:lnTo>
                  <a:pt x="531" y="705"/>
                </a:lnTo>
                <a:lnTo>
                  <a:pt x="496" y="732"/>
                </a:lnTo>
                <a:lnTo>
                  <a:pt x="457" y="754"/>
                </a:lnTo>
                <a:lnTo>
                  <a:pt x="414" y="770"/>
                </a:lnTo>
                <a:lnTo>
                  <a:pt x="368" y="781"/>
                </a:lnTo>
                <a:lnTo>
                  <a:pt x="321" y="785"/>
                </a:lnTo>
                <a:lnTo>
                  <a:pt x="273" y="781"/>
                </a:lnTo>
                <a:lnTo>
                  <a:pt x="229" y="770"/>
                </a:lnTo>
                <a:lnTo>
                  <a:pt x="186" y="754"/>
                </a:lnTo>
                <a:lnTo>
                  <a:pt x="146" y="732"/>
                </a:lnTo>
                <a:lnTo>
                  <a:pt x="111" y="705"/>
                </a:lnTo>
                <a:lnTo>
                  <a:pt x="80" y="673"/>
                </a:lnTo>
                <a:lnTo>
                  <a:pt x="52" y="638"/>
                </a:lnTo>
                <a:lnTo>
                  <a:pt x="30" y="599"/>
                </a:lnTo>
                <a:lnTo>
                  <a:pt x="14" y="555"/>
                </a:lnTo>
                <a:lnTo>
                  <a:pt x="4" y="511"/>
                </a:lnTo>
                <a:lnTo>
                  <a:pt x="0" y="464"/>
                </a:lnTo>
                <a:lnTo>
                  <a:pt x="4" y="417"/>
                </a:lnTo>
                <a:lnTo>
                  <a:pt x="14" y="371"/>
                </a:lnTo>
                <a:lnTo>
                  <a:pt x="30" y="328"/>
                </a:lnTo>
                <a:lnTo>
                  <a:pt x="52" y="288"/>
                </a:lnTo>
                <a:lnTo>
                  <a:pt x="80" y="253"/>
                </a:lnTo>
                <a:lnTo>
                  <a:pt x="111" y="222"/>
                </a:lnTo>
                <a:lnTo>
                  <a:pt x="146" y="194"/>
                </a:lnTo>
                <a:lnTo>
                  <a:pt x="186" y="173"/>
                </a:lnTo>
                <a:lnTo>
                  <a:pt x="229" y="156"/>
                </a:lnTo>
                <a:lnTo>
                  <a:pt x="273" y="147"/>
                </a:lnTo>
                <a:lnTo>
                  <a:pt x="321" y="143"/>
                </a:lnTo>
                <a:lnTo>
                  <a:pt x="438" y="143"/>
                </a:lnTo>
                <a:lnTo>
                  <a:pt x="328" y="33"/>
                </a:lnTo>
                <a:lnTo>
                  <a:pt x="328" y="33"/>
                </a:lnTo>
                <a:lnTo>
                  <a:pt x="326" y="31"/>
                </a:lnTo>
                <a:lnTo>
                  <a:pt x="323" y="27"/>
                </a:lnTo>
                <a:lnTo>
                  <a:pt x="322" y="23"/>
                </a:lnTo>
                <a:lnTo>
                  <a:pt x="321" y="19"/>
                </a:lnTo>
                <a:lnTo>
                  <a:pt x="322" y="12"/>
                </a:lnTo>
                <a:lnTo>
                  <a:pt x="324" y="8"/>
                </a:lnTo>
                <a:lnTo>
                  <a:pt x="328" y="4"/>
                </a:lnTo>
                <a:lnTo>
                  <a:pt x="334" y="2"/>
                </a:lnTo>
                <a:lnTo>
                  <a:pt x="33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1" name="Freeform 2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48645" y="3711395"/>
            <a:ext cx="444581" cy="444014"/>
          </a:xfrm>
          <a:custGeom>
            <a:avLst/>
            <a:gdLst>
              <a:gd name="T0" fmla="*/ 402 w 784"/>
              <a:gd name="T1" fmla="*/ 288 h 783"/>
              <a:gd name="T2" fmla="*/ 410 w 784"/>
              <a:gd name="T3" fmla="*/ 303 h 783"/>
              <a:gd name="T4" fmla="*/ 490 w 784"/>
              <a:gd name="T5" fmla="*/ 643 h 783"/>
              <a:gd name="T6" fmla="*/ 504 w 784"/>
              <a:gd name="T7" fmla="*/ 642 h 783"/>
              <a:gd name="T8" fmla="*/ 516 w 784"/>
              <a:gd name="T9" fmla="*/ 653 h 783"/>
              <a:gd name="T10" fmla="*/ 514 w 784"/>
              <a:gd name="T11" fmla="*/ 668 h 783"/>
              <a:gd name="T12" fmla="*/ 401 w 784"/>
              <a:gd name="T13" fmla="*/ 780 h 783"/>
              <a:gd name="T14" fmla="*/ 387 w 784"/>
              <a:gd name="T15" fmla="*/ 783 h 783"/>
              <a:gd name="T16" fmla="*/ 272 w 784"/>
              <a:gd name="T17" fmla="*/ 672 h 783"/>
              <a:gd name="T18" fmla="*/ 267 w 784"/>
              <a:gd name="T19" fmla="*/ 659 h 783"/>
              <a:gd name="T20" fmla="*/ 275 w 784"/>
              <a:gd name="T21" fmla="*/ 644 h 783"/>
              <a:gd name="T22" fmla="*/ 289 w 784"/>
              <a:gd name="T23" fmla="*/ 642 h 783"/>
              <a:gd name="T24" fmla="*/ 374 w 784"/>
              <a:gd name="T25" fmla="*/ 723 h 783"/>
              <a:gd name="T26" fmla="*/ 377 w 784"/>
              <a:gd name="T27" fmla="*/ 292 h 783"/>
              <a:gd name="T28" fmla="*/ 391 w 784"/>
              <a:gd name="T29" fmla="*/ 284 h 783"/>
              <a:gd name="T30" fmla="*/ 538 w 784"/>
              <a:gd name="T31" fmla="*/ 13 h 783"/>
              <a:gd name="T32" fmla="*/ 627 w 784"/>
              <a:gd name="T33" fmla="*/ 76 h 783"/>
              <a:gd name="T34" fmla="*/ 673 w 784"/>
              <a:gd name="T35" fmla="*/ 176 h 783"/>
              <a:gd name="T36" fmla="*/ 676 w 784"/>
              <a:gd name="T37" fmla="*/ 228 h 783"/>
              <a:gd name="T38" fmla="*/ 754 w 784"/>
              <a:gd name="T39" fmla="*/ 292 h 783"/>
              <a:gd name="T40" fmla="*/ 784 w 784"/>
              <a:gd name="T41" fmla="*/ 392 h 783"/>
              <a:gd name="T42" fmla="*/ 753 w 784"/>
              <a:gd name="T43" fmla="*/ 491 h 783"/>
              <a:gd name="T44" fmla="*/ 674 w 784"/>
              <a:gd name="T45" fmla="*/ 555 h 783"/>
              <a:gd name="T46" fmla="*/ 463 w 784"/>
              <a:gd name="T47" fmla="*/ 570 h 783"/>
              <a:gd name="T48" fmla="*/ 449 w 784"/>
              <a:gd name="T49" fmla="*/ 562 h 783"/>
              <a:gd name="T50" fmla="*/ 446 w 784"/>
              <a:gd name="T51" fmla="*/ 546 h 783"/>
              <a:gd name="T52" fmla="*/ 457 w 784"/>
              <a:gd name="T53" fmla="*/ 534 h 783"/>
              <a:gd name="T54" fmla="*/ 638 w 784"/>
              <a:gd name="T55" fmla="*/ 530 h 783"/>
              <a:gd name="T56" fmla="*/ 716 w 784"/>
              <a:gd name="T57" fmla="*/ 481 h 783"/>
              <a:gd name="T58" fmla="*/ 748 w 784"/>
              <a:gd name="T59" fmla="*/ 392 h 783"/>
              <a:gd name="T60" fmla="*/ 724 w 784"/>
              <a:gd name="T61" fmla="*/ 313 h 783"/>
              <a:gd name="T62" fmla="*/ 662 w 784"/>
              <a:gd name="T63" fmla="*/ 261 h 783"/>
              <a:gd name="T64" fmla="*/ 640 w 784"/>
              <a:gd name="T65" fmla="*/ 223 h 783"/>
              <a:gd name="T66" fmla="*/ 627 w 784"/>
              <a:gd name="T67" fmla="*/ 144 h 783"/>
              <a:gd name="T68" fmla="*/ 563 w 784"/>
              <a:gd name="T69" fmla="*/ 66 h 783"/>
              <a:gd name="T70" fmla="*/ 463 w 784"/>
              <a:gd name="T71" fmla="*/ 36 h 783"/>
              <a:gd name="T72" fmla="*/ 370 w 784"/>
              <a:gd name="T73" fmla="*/ 60 h 783"/>
              <a:gd name="T74" fmla="*/ 305 w 784"/>
              <a:gd name="T75" fmla="*/ 131 h 783"/>
              <a:gd name="T76" fmla="*/ 246 w 784"/>
              <a:gd name="T77" fmla="*/ 144 h 783"/>
              <a:gd name="T78" fmla="*/ 187 w 784"/>
              <a:gd name="T79" fmla="*/ 155 h 783"/>
              <a:gd name="T80" fmla="*/ 145 w 784"/>
              <a:gd name="T81" fmla="*/ 207 h 783"/>
              <a:gd name="T82" fmla="*/ 144 w 784"/>
              <a:gd name="T83" fmla="*/ 250 h 783"/>
              <a:gd name="T84" fmla="*/ 97 w 784"/>
              <a:gd name="T85" fmla="*/ 303 h 783"/>
              <a:gd name="T86" fmla="*/ 46 w 784"/>
              <a:gd name="T87" fmla="*/ 359 h 783"/>
              <a:gd name="T88" fmla="*/ 39 w 784"/>
              <a:gd name="T89" fmla="*/ 437 h 783"/>
              <a:gd name="T90" fmla="*/ 82 w 784"/>
              <a:gd name="T91" fmla="*/ 507 h 783"/>
              <a:gd name="T92" fmla="*/ 159 w 784"/>
              <a:gd name="T93" fmla="*/ 534 h 783"/>
              <a:gd name="T94" fmla="*/ 331 w 784"/>
              <a:gd name="T95" fmla="*/ 537 h 783"/>
              <a:gd name="T96" fmla="*/ 338 w 784"/>
              <a:gd name="T97" fmla="*/ 551 h 783"/>
              <a:gd name="T98" fmla="*/ 331 w 784"/>
              <a:gd name="T99" fmla="*/ 566 h 783"/>
              <a:gd name="T100" fmla="*/ 159 w 784"/>
              <a:gd name="T101" fmla="*/ 570 h 783"/>
              <a:gd name="T102" fmla="*/ 70 w 784"/>
              <a:gd name="T103" fmla="*/ 542 h 783"/>
              <a:gd name="T104" fmla="*/ 13 w 784"/>
              <a:gd name="T105" fmla="*/ 472 h 783"/>
              <a:gd name="T106" fmla="*/ 4 w 784"/>
              <a:gd name="T107" fmla="*/ 375 h 783"/>
              <a:gd name="T108" fmla="*/ 52 w 784"/>
              <a:gd name="T109" fmla="*/ 291 h 783"/>
              <a:gd name="T110" fmla="*/ 107 w 784"/>
              <a:gd name="T111" fmla="*/ 232 h 783"/>
              <a:gd name="T112" fmla="*/ 135 w 784"/>
              <a:gd name="T113" fmla="*/ 153 h 783"/>
              <a:gd name="T114" fmla="*/ 203 w 784"/>
              <a:gd name="T115" fmla="*/ 110 h 783"/>
              <a:gd name="T116" fmla="*/ 273 w 784"/>
              <a:gd name="T117" fmla="*/ 114 h 783"/>
              <a:gd name="T118" fmla="*/ 351 w 784"/>
              <a:gd name="T119" fmla="*/ 32 h 783"/>
              <a:gd name="T120" fmla="*/ 463 w 784"/>
              <a:gd name="T121" fmla="*/ 0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84" h="783">
                <a:moveTo>
                  <a:pt x="391" y="284"/>
                </a:moveTo>
                <a:lnTo>
                  <a:pt x="398" y="286"/>
                </a:lnTo>
                <a:lnTo>
                  <a:pt x="402" y="288"/>
                </a:lnTo>
                <a:lnTo>
                  <a:pt x="406" y="292"/>
                </a:lnTo>
                <a:lnTo>
                  <a:pt x="408" y="297"/>
                </a:lnTo>
                <a:lnTo>
                  <a:pt x="410" y="303"/>
                </a:lnTo>
                <a:lnTo>
                  <a:pt x="410" y="723"/>
                </a:lnTo>
                <a:lnTo>
                  <a:pt x="486" y="646"/>
                </a:lnTo>
                <a:lnTo>
                  <a:pt x="490" y="643"/>
                </a:lnTo>
                <a:lnTo>
                  <a:pt x="494" y="642"/>
                </a:lnTo>
                <a:lnTo>
                  <a:pt x="499" y="640"/>
                </a:lnTo>
                <a:lnTo>
                  <a:pt x="504" y="642"/>
                </a:lnTo>
                <a:lnTo>
                  <a:pt x="509" y="644"/>
                </a:lnTo>
                <a:lnTo>
                  <a:pt x="513" y="648"/>
                </a:lnTo>
                <a:lnTo>
                  <a:pt x="516" y="653"/>
                </a:lnTo>
                <a:lnTo>
                  <a:pt x="516" y="659"/>
                </a:lnTo>
                <a:lnTo>
                  <a:pt x="516" y="664"/>
                </a:lnTo>
                <a:lnTo>
                  <a:pt x="514" y="668"/>
                </a:lnTo>
                <a:lnTo>
                  <a:pt x="512" y="672"/>
                </a:lnTo>
                <a:lnTo>
                  <a:pt x="404" y="778"/>
                </a:lnTo>
                <a:lnTo>
                  <a:pt x="401" y="780"/>
                </a:lnTo>
                <a:lnTo>
                  <a:pt x="397" y="783"/>
                </a:lnTo>
                <a:lnTo>
                  <a:pt x="391" y="783"/>
                </a:lnTo>
                <a:lnTo>
                  <a:pt x="387" y="783"/>
                </a:lnTo>
                <a:lnTo>
                  <a:pt x="382" y="780"/>
                </a:lnTo>
                <a:lnTo>
                  <a:pt x="380" y="778"/>
                </a:lnTo>
                <a:lnTo>
                  <a:pt x="272" y="672"/>
                </a:lnTo>
                <a:lnTo>
                  <a:pt x="270" y="668"/>
                </a:lnTo>
                <a:lnTo>
                  <a:pt x="268" y="664"/>
                </a:lnTo>
                <a:lnTo>
                  <a:pt x="267" y="659"/>
                </a:lnTo>
                <a:lnTo>
                  <a:pt x="268" y="653"/>
                </a:lnTo>
                <a:lnTo>
                  <a:pt x="271" y="648"/>
                </a:lnTo>
                <a:lnTo>
                  <a:pt x="275" y="644"/>
                </a:lnTo>
                <a:lnTo>
                  <a:pt x="279" y="642"/>
                </a:lnTo>
                <a:lnTo>
                  <a:pt x="285" y="640"/>
                </a:lnTo>
                <a:lnTo>
                  <a:pt x="289" y="642"/>
                </a:lnTo>
                <a:lnTo>
                  <a:pt x="294" y="643"/>
                </a:lnTo>
                <a:lnTo>
                  <a:pt x="297" y="646"/>
                </a:lnTo>
                <a:lnTo>
                  <a:pt x="374" y="723"/>
                </a:lnTo>
                <a:lnTo>
                  <a:pt x="374" y="303"/>
                </a:lnTo>
                <a:lnTo>
                  <a:pt x="374" y="297"/>
                </a:lnTo>
                <a:lnTo>
                  <a:pt x="377" y="292"/>
                </a:lnTo>
                <a:lnTo>
                  <a:pt x="381" y="288"/>
                </a:lnTo>
                <a:lnTo>
                  <a:pt x="386" y="286"/>
                </a:lnTo>
                <a:lnTo>
                  <a:pt x="391" y="284"/>
                </a:lnTo>
                <a:close/>
                <a:moveTo>
                  <a:pt x="463" y="0"/>
                </a:moveTo>
                <a:lnTo>
                  <a:pt x="501" y="3"/>
                </a:lnTo>
                <a:lnTo>
                  <a:pt x="538" y="13"/>
                </a:lnTo>
                <a:lnTo>
                  <a:pt x="571" y="29"/>
                </a:lnTo>
                <a:lnTo>
                  <a:pt x="601" y="50"/>
                </a:lnTo>
                <a:lnTo>
                  <a:pt x="627" y="76"/>
                </a:lnTo>
                <a:lnTo>
                  <a:pt x="648" y="106"/>
                </a:lnTo>
                <a:lnTo>
                  <a:pt x="664" y="139"/>
                </a:lnTo>
                <a:lnTo>
                  <a:pt x="673" y="176"/>
                </a:lnTo>
                <a:lnTo>
                  <a:pt x="677" y="214"/>
                </a:lnTo>
                <a:lnTo>
                  <a:pt x="677" y="221"/>
                </a:lnTo>
                <a:lnTo>
                  <a:pt x="676" y="228"/>
                </a:lnTo>
                <a:lnTo>
                  <a:pt x="706" y="245"/>
                </a:lnTo>
                <a:lnTo>
                  <a:pt x="732" y="266"/>
                </a:lnTo>
                <a:lnTo>
                  <a:pt x="754" y="292"/>
                </a:lnTo>
                <a:lnTo>
                  <a:pt x="770" y="322"/>
                </a:lnTo>
                <a:lnTo>
                  <a:pt x="780" y="356"/>
                </a:lnTo>
                <a:lnTo>
                  <a:pt x="784" y="392"/>
                </a:lnTo>
                <a:lnTo>
                  <a:pt x="780" y="427"/>
                </a:lnTo>
                <a:lnTo>
                  <a:pt x="770" y="461"/>
                </a:lnTo>
                <a:lnTo>
                  <a:pt x="753" y="491"/>
                </a:lnTo>
                <a:lnTo>
                  <a:pt x="732" y="517"/>
                </a:lnTo>
                <a:lnTo>
                  <a:pt x="706" y="540"/>
                </a:lnTo>
                <a:lnTo>
                  <a:pt x="674" y="555"/>
                </a:lnTo>
                <a:lnTo>
                  <a:pt x="642" y="566"/>
                </a:lnTo>
                <a:lnTo>
                  <a:pt x="605" y="570"/>
                </a:lnTo>
                <a:lnTo>
                  <a:pt x="463" y="570"/>
                </a:lnTo>
                <a:lnTo>
                  <a:pt x="457" y="568"/>
                </a:lnTo>
                <a:lnTo>
                  <a:pt x="453" y="566"/>
                </a:lnTo>
                <a:lnTo>
                  <a:pt x="449" y="562"/>
                </a:lnTo>
                <a:lnTo>
                  <a:pt x="446" y="558"/>
                </a:lnTo>
                <a:lnTo>
                  <a:pt x="445" y="551"/>
                </a:lnTo>
                <a:lnTo>
                  <a:pt x="446" y="546"/>
                </a:lnTo>
                <a:lnTo>
                  <a:pt x="449" y="541"/>
                </a:lnTo>
                <a:lnTo>
                  <a:pt x="453" y="537"/>
                </a:lnTo>
                <a:lnTo>
                  <a:pt x="457" y="534"/>
                </a:lnTo>
                <a:lnTo>
                  <a:pt x="463" y="534"/>
                </a:lnTo>
                <a:lnTo>
                  <a:pt x="605" y="534"/>
                </a:lnTo>
                <a:lnTo>
                  <a:pt x="638" y="530"/>
                </a:lnTo>
                <a:lnTo>
                  <a:pt x="668" y="520"/>
                </a:lnTo>
                <a:lnTo>
                  <a:pt x="695" y="503"/>
                </a:lnTo>
                <a:lnTo>
                  <a:pt x="716" y="481"/>
                </a:lnTo>
                <a:lnTo>
                  <a:pt x="733" y="455"/>
                </a:lnTo>
                <a:lnTo>
                  <a:pt x="744" y="424"/>
                </a:lnTo>
                <a:lnTo>
                  <a:pt x="748" y="392"/>
                </a:lnTo>
                <a:lnTo>
                  <a:pt x="745" y="364"/>
                </a:lnTo>
                <a:lnTo>
                  <a:pt x="737" y="338"/>
                </a:lnTo>
                <a:lnTo>
                  <a:pt x="724" y="313"/>
                </a:lnTo>
                <a:lnTo>
                  <a:pt x="707" y="292"/>
                </a:lnTo>
                <a:lnTo>
                  <a:pt x="686" y="274"/>
                </a:lnTo>
                <a:lnTo>
                  <a:pt x="662" y="261"/>
                </a:lnTo>
                <a:lnTo>
                  <a:pt x="639" y="250"/>
                </a:lnTo>
                <a:lnTo>
                  <a:pt x="640" y="225"/>
                </a:lnTo>
                <a:lnTo>
                  <a:pt x="640" y="223"/>
                </a:lnTo>
                <a:lnTo>
                  <a:pt x="642" y="214"/>
                </a:lnTo>
                <a:lnTo>
                  <a:pt x="638" y="178"/>
                </a:lnTo>
                <a:lnTo>
                  <a:pt x="627" y="144"/>
                </a:lnTo>
                <a:lnTo>
                  <a:pt x="610" y="114"/>
                </a:lnTo>
                <a:lnTo>
                  <a:pt x="589" y="88"/>
                </a:lnTo>
                <a:lnTo>
                  <a:pt x="563" y="66"/>
                </a:lnTo>
                <a:lnTo>
                  <a:pt x="533" y="50"/>
                </a:lnTo>
                <a:lnTo>
                  <a:pt x="499" y="40"/>
                </a:lnTo>
                <a:lnTo>
                  <a:pt x="463" y="36"/>
                </a:lnTo>
                <a:lnTo>
                  <a:pt x="431" y="38"/>
                </a:lnTo>
                <a:lnTo>
                  <a:pt x="399" y="47"/>
                </a:lnTo>
                <a:lnTo>
                  <a:pt x="370" y="60"/>
                </a:lnTo>
                <a:lnTo>
                  <a:pt x="346" y="80"/>
                </a:lnTo>
                <a:lnTo>
                  <a:pt x="323" y="104"/>
                </a:lnTo>
                <a:lnTo>
                  <a:pt x="305" y="131"/>
                </a:lnTo>
                <a:lnTo>
                  <a:pt x="290" y="159"/>
                </a:lnTo>
                <a:lnTo>
                  <a:pt x="262" y="148"/>
                </a:lnTo>
                <a:lnTo>
                  <a:pt x="246" y="144"/>
                </a:lnTo>
                <a:lnTo>
                  <a:pt x="232" y="143"/>
                </a:lnTo>
                <a:lnTo>
                  <a:pt x="208" y="146"/>
                </a:lnTo>
                <a:lnTo>
                  <a:pt x="187" y="155"/>
                </a:lnTo>
                <a:lnTo>
                  <a:pt x="169" y="168"/>
                </a:lnTo>
                <a:lnTo>
                  <a:pt x="154" y="186"/>
                </a:lnTo>
                <a:lnTo>
                  <a:pt x="145" y="207"/>
                </a:lnTo>
                <a:lnTo>
                  <a:pt x="142" y="232"/>
                </a:lnTo>
                <a:lnTo>
                  <a:pt x="142" y="241"/>
                </a:lnTo>
                <a:lnTo>
                  <a:pt x="144" y="250"/>
                </a:lnTo>
                <a:lnTo>
                  <a:pt x="150" y="282"/>
                </a:lnTo>
                <a:lnTo>
                  <a:pt x="120" y="291"/>
                </a:lnTo>
                <a:lnTo>
                  <a:pt x="97" y="303"/>
                </a:lnTo>
                <a:lnTo>
                  <a:pt x="76" y="317"/>
                </a:lnTo>
                <a:lnTo>
                  <a:pt x="59" y="337"/>
                </a:lnTo>
                <a:lnTo>
                  <a:pt x="46" y="359"/>
                </a:lnTo>
                <a:lnTo>
                  <a:pt x="38" y="384"/>
                </a:lnTo>
                <a:lnTo>
                  <a:pt x="35" y="410"/>
                </a:lnTo>
                <a:lnTo>
                  <a:pt x="39" y="437"/>
                </a:lnTo>
                <a:lnTo>
                  <a:pt x="48" y="464"/>
                </a:lnTo>
                <a:lnTo>
                  <a:pt x="63" y="487"/>
                </a:lnTo>
                <a:lnTo>
                  <a:pt x="82" y="507"/>
                </a:lnTo>
                <a:lnTo>
                  <a:pt x="106" y="521"/>
                </a:lnTo>
                <a:lnTo>
                  <a:pt x="132" y="530"/>
                </a:lnTo>
                <a:lnTo>
                  <a:pt x="159" y="534"/>
                </a:lnTo>
                <a:lnTo>
                  <a:pt x="321" y="534"/>
                </a:lnTo>
                <a:lnTo>
                  <a:pt x="326" y="534"/>
                </a:lnTo>
                <a:lnTo>
                  <a:pt x="331" y="537"/>
                </a:lnTo>
                <a:lnTo>
                  <a:pt x="335" y="541"/>
                </a:lnTo>
                <a:lnTo>
                  <a:pt x="338" y="546"/>
                </a:lnTo>
                <a:lnTo>
                  <a:pt x="338" y="551"/>
                </a:lnTo>
                <a:lnTo>
                  <a:pt x="338" y="558"/>
                </a:lnTo>
                <a:lnTo>
                  <a:pt x="335" y="562"/>
                </a:lnTo>
                <a:lnTo>
                  <a:pt x="331" y="566"/>
                </a:lnTo>
                <a:lnTo>
                  <a:pt x="326" y="568"/>
                </a:lnTo>
                <a:lnTo>
                  <a:pt x="321" y="570"/>
                </a:lnTo>
                <a:lnTo>
                  <a:pt x="159" y="570"/>
                </a:lnTo>
                <a:lnTo>
                  <a:pt x="128" y="566"/>
                </a:lnTo>
                <a:lnTo>
                  <a:pt x="98" y="557"/>
                </a:lnTo>
                <a:lnTo>
                  <a:pt x="70" y="542"/>
                </a:lnTo>
                <a:lnTo>
                  <a:pt x="47" y="523"/>
                </a:lnTo>
                <a:lnTo>
                  <a:pt x="27" y="499"/>
                </a:lnTo>
                <a:lnTo>
                  <a:pt x="13" y="472"/>
                </a:lnTo>
                <a:lnTo>
                  <a:pt x="4" y="441"/>
                </a:lnTo>
                <a:lnTo>
                  <a:pt x="0" y="410"/>
                </a:lnTo>
                <a:lnTo>
                  <a:pt x="4" y="375"/>
                </a:lnTo>
                <a:lnTo>
                  <a:pt x="14" y="343"/>
                </a:lnTo>
                <a:lnTo>
                  <a:pt x="31" y="314"/>
                </a:lnTo>
                <a:lnTo>
                  <a:pt x="52" y="291"/>
                </a:lnTo>
                <a:lnTo>
                  <a:pt x="80" y="271"/>
                </a:lnTo>
                <a:lnTo>
                  <a:pt x="110" y="257"/>
                </a:lnTo>
                <a:lnTo>
                  <a:pt x="107" y="232"/>
                </a:lnTo>
                <a:lnTo>
                  <a:pt x="110" y="203"/>
                </a:lnTo>
                <a:lnTo>
                  <a:pt x="119" y="177"/>
                </a:lnTo>
                <a:lnTo>
                  <a:pt x="135" y="153"/>
                </a:lnTo>
                <a:lnTo>
                  <a:pt x="153" y="134"/>
                </a:lnTo>
                <a:lnTo>
                  <a:pt x="177" y="119"/>
                </a:lnTo>
                <a:lnTo>
                  <a:pt x="203" y="110"/>
                </a:lnTo>
                <a:lnTo>
                  <a:pt x="232" y="106"/>
                </a:lnTo>
                <a:lnTo>
                  <a:pt x="254" y="109"/>
                </a:lnTo>
                <a:lnTo>
                  <a:pt x="273" y="114"/>
                </a:lnTo>
                <a:lnTo>
                  <a:pt x="294" y="83"/>
                </a:lnTo>
                <a:lnTo>
                  <a:pt x="321" y="54"/>
                </a:lnTo>
                <a:lnTo>
                  <a:pt x="351" y="32"/>
                </a:lnTo>
                <a:lnTo>
                  <a:pt x="385" y="15"/>
                </a:lnTo>
                <a:lnTo>
                  <a:pt x="423" y="4"/>
                </a:lnTo>
                <a:lnTo>
                  <a:pt x="46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2" name="Freeform 2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09149" y="3711395"/>
            <a:ext cx="444014" cy="444014"/>
          </a:xfrm>
          <a:custGeom>
            <a:avLst/>
            <a:gdLst>
              <a:gd name="T0" fmla="*/ 401 w 783"/>
              <a:gd name="T1" fmla="*/ 287 h 783"/>
              <a:gd name="T2" fmla="*/ 513 w 783"/>
              <a:gd name="T3" fmla="*/ 401 h 783"/>
              <a:gd name="T4" fmla="*/ 515 w 783"/>
              <a:gd name="T5" fmla="*/ 415 h 783"/>
              <a:gd name="T6" fmla="*/ 504 w 783"/>
              <a:gd name="T7" fmla="*/ 426 h 783"/>
              <a:gd name="T8" fmla="*/ 490 w 783"/>
              <a:gd name="T9" fmla="*/ 424 h 783"/>
              <a:gd name="T10" fmla="*/ 409 w 783"/>
              <a:gd name="T11" fmla="*/ 766 h 783"/>
              <a:gd name="T12" fmla="*/ 402 w 783"/>
              <a:gd name="T13" fmla="*/ 780 h 783"/>
              <a:gd name="T14" fmla="*/ 385 w 783"/>
              <a:gd name="T15" fmla="*/ 782 h 783"/>
              <a:gd name="T16" fmla="*/ 375 w 783"/>
              <a:gd name="T17" fmla="*/ 771 h 783"/>
              <a:gd name="T18" fmla="*/ 297 w 783"/>
              <a:gd name="T19" fmla="*/ 422 h 783"/>
              <a:gd name="T20" fmla="*/ 284 w 783"/>
              <a:gd name="T21" fmla="*/ 427 h 783"/>
              <a:gd name="T22" fmla="*/ 270 w 783"/>
              <a:gd name="T23" fmla="*/ 420 h 783"/>
              <a:gd name="T24" fmla="*/ 267 w 783"/>
              <a:gd name="T25" fmla="*/ 405 h 783"/>
              <a:gd name="T26" fmla="*/ 378 w 783"/>
              <a:gd name="T27" fmla="*/ 290 h 783"/>
              <a:gd name="T28" fmla="*/ 392 w 783"/>
              <a:gd name="T29" fmla="*/ 284 h 783"/>
              <a:gd name="T30" fmla="*/ 537 w 783"/>
              <a:gd name="T31" fmla="*/ 13 h 783"/>
              <a:gd name="T32" fmla="*/ 626 w 783"/>
              <a:gd name="T33" fmla="*/ 76 h 783"/>
              <a:gd name="T34" fmla="*/ 673 w 783"/>
              <a:gd name="T35" fmla="*/ 176 h 783"/>
              <a:gd name="T36" fmla="*/ 676 w 783"/>
              <a:gd name="T37" fmla="*/ 228 h 783"/>
              <a:gd name="T38" fmla="*/ 753 w 783"/>
              <a:gd name="T39" fmla="*/ 292 h 783"/>
              <a:gd name="T40" fmla="*/ 783 w 783"/>
              <a:gd name="T41" fmla="*/ 392 h 783"/>
              <a:gd name="T42" fmla="*/ 753 w 783"/>
              <a:gd name="T43" fmla="*/ 491 h 783"/>
              <a:gd name="T44" fmla="*/ 674 w 783"/>
              <a:gd name="T45" fmla="*/ 555 h 783"/>
              <a:gd name="T46" fmla="*/ 462 w 783"/>
              <a:gd name="T47" fmla="*/ 570 h 783"/>
              <a:gd name="T48" fmla="*/ 448 w 783"/>
              <a:gd name="T49" fmla="*/ 562 h 783"/>
              <a:gd name="T50" fmla="*/ 445 w 783"/>
              <a:gd name="T51" fmla="*/ 546 h 783"/>
              <a:gd name="T52" fmla="*/ 457 w 783"/>
              <a:gd name="T53" fmla="*/ 534 h 783"/>
              <a:gd name="T54" fmla="*/ 638 w 783"/>
              <a:gd name="T55" fmla="*/ 530 h 783"/>
              <a:gd name="T56" fmla="*/ 716 w 783"/>
              <a:gd name="T57" fmla="*/ 481 h 783"/>
              <a:gd name="T58" fmla="*/ 748 w 783"/>
              <a:gd name="T59" fmla="*/ 392 h 783"/>
              <a:gd name="T60" fmla="*/ 724 w 783"/>
              <a:gd name="T61" fmla="*/ 313 h 783"/>
              <a:gd name="T62" fmla="*/ 661 w 783"/>
              <a:gd name="T63" fmla="*/ 261 h 783"/>
              <a:gd name="T64" fmla="*/ 640 w 783"/>
              <a:gd name="T65" fmla="*/ 223 h 783"/>
              <a:gd name="T66" fmla="*/ 626 w 783"/>
              <a:gd name="T67" fmla="*/ 144 h 783"/>
              <a:gd name="T68" fmla="*/ 562 w 783"/>
              <a:gd name="T69" fmla="*/ 66 h 783"/>
              <a:gd name="T70" fmla="*/ 462 w 783"/>
              <a:gd name="T71" fmla="*/ 36 h 783"/>
              <a:gd name="T72" fmla="*/ 371 w 783"/>
              <a:gd name="T73" fmla="*/ 60 h 783"/>
              <a:gd name="T74" fmla="*/ 305 w 783"/>
              <a:gd name="T75" fmla="*/ 131 h 783"/>
              <a:gd name="T76" fmla="*/ 246 w 783"/>
              <a:gd name="T77" fmla="*/ 144 h 783"/>
              <a:gd name="T78" fmla="*/ 186 w 783"/>
              <a:gd name="T79" fmla="*/ 155 h 783"/>
              <a:gd name="T80" fmla="*/ 145 w 783"/>
              <a:gd name="T81" fmla="*/ 207 h 783"/>
              <a:gd name="T82" fmla="*/ 144 w 783"/>
              <a:gd name="T83" fmla="*/ 250 h 783"/>
              <a:gd name="T84" fmla="*/ 97 w 783"/>
              <a:gd name="T85" fmla="*/ 303 h 783"/>
              <a:gd name="T86" fmla="*/ 46 w 783"/>
              <a:gd name="T87" fmla="*/ 359 h 783"/>
              <a:gd name="T88" fmla="*/ 38 w 783"/>
              <a:gd name="T89" fmla="*/ 437 h 783"/>
              <a:gd name="T90" fmla="*/ 81 w 783"/>
              <a:gd name="T91" fmla="*/ 507 h 783"/>
              <a:gd name="T92" fmla="*/ 160 w 783"/>
              <a:gd name="T93" fmla="*/ 534 h 783"/>
              <a:gd name="T94" fmla="*/ 330 w 783"/>
              <a:gd name="T95" fmla="*/ 537 h 783"/>
              <a:gd name="T96" fmla="*/ 338 w 783"/>
              <a:gd name="T97" fmla="*/ 551 h 783"/>
              <a:gd name="T98" fmla="*/ 330 w 783"/>
              <a:gd name="T99" fmla="*/ 566 h 783"/>
              <a:gd name="T100" fmla="*/ 160 w 783"/>
              <a:gd name="T101" fmla="*/ 570 h 783"/>
              <a:gd name="T102" fmla="*/ 71 w 783"/>
              <a:gd name="T103" fmla="*/ 542 h 783"/>
              <a:gd name="T104" fmla="*/ 12 w 783"/>
              <a:gd name="T105" fmla="*/ 472 h 783"/>
              <a:gd name="T106" fmla="*/ 3 w 783"/>
              <a:gd name="T107" fmla="*/ 375 h 783"/>
              <a:gd name="T108" fmla="*/ 52 w 783"/>
              <a:gd name="T109" fmla="*/ 291 h 783"/>
              <a:gd name="T110" fmla="*/ 106 w 783"/>
              <a:gd name="T111" fmla="*/ 232 h 783"/>
              <a:gd name="T112" fmla="*/ 134 w 783"/>
              <a:gd name="T113" fmla="*/ 153 h 783"/>
              <a:gd name="T114" fmla="*/ 203 w 783"/>
              <a:gd name="T115" fmla="*/ 110 h 783"/>
              <a:gd name="T116" fmla="*/ 274 w 783"/>
              <a:gd name="T117" fmla="*/ 114 h 783"/>
              <a:gd name="T118" fmla="*/ 351 w 783"/>
              <a:gd name="T119" fmla="*/ 32 h 783"/>
              <a:gd name="T120" fmla="*/ 462 w 783"/>
              <a:gd name="T121" fmla="*/ 0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83" h="783">
                <a:moveTo>
                  <a:pt x="392" y="284"/>
                </a:moveTo>
                <a:lnTo>
                  <a:pt x="395" y="286"/>
                </a:lnTo>
                <a:lnTo>
                  <a:pt x="401" y="287"/>
                </a:lnTo>
                <a:lnTo>
                  <a:pt x="403" y="290"/>
                </a:lnTo>
                <a:lnTo>
                  <a:pt x="511" y="397"/>
                </a:lnTo>
                <a:lnTo>
                  <a:pt x="513" y="401"/>
                </a:lnTo>
                <a:lnTo>
                  <a:pt x="516" y="405"/>
                </a:lnTo>
                <a:lnTo>
                  <a:pt x="516" y="410"/>
                </a:lnTo>
                <a:lnTo>
                  <a:pt x="515" y="415"/>
                </a:lnTo>
                <a:lnTo>
                  <a:pt x="512" y="420"/>
                </a:lnTo>
                <a:lnTo>
                  <a:pt x="508" y="424"/>
                </a:lnTo>
                <a:lnTo>
                  <a:pt x="504" y="426"/>
                </a:lnTo>
                <a:lnTo>
                  <a:pt x="498" y="427"/>
                </a:lnTo>
                <a:lnTo>
                  <a:pt x="494" y="427"/>
                </a:lnTo>
                <a:lnTo>
                  <a:pt x="490" y="424"/>
                </a:lnTo>
                <a:lnTo>
                  <a:pt x="486" y="422"/>
                </a:lnTo>
                <a:lnTo>
                  <a:pt x="409" y="346"/>
                </a:lnTo>
                <a:lnTo>
                  <a:pt x="409" y="766"/>
                </a:lnTo>
                <a:lnTo>
                  <a:pt x="409" y="771"/>
                </a:lnTo>
                <a:lnTo>
                  <a:pt x="406" y="777"/>
                </a:lnTo>
                <a:lnTo>
                  <a:pt x="402" y="780"/>
                </a:lnTo>
                <a:lnTo>
                  <a:pt x="397" y="782"/>
                </a:lnTo>
                <a:lnTo>
                  <a:pt x="392" y="783"/>
                </a:lnTo>
                <a:lnTo>
                  <a:pt x="385" y="782"/>
                </a:lnTo>
                <a:lnTo>
                  <a:pt x="381" y="780"/>
                </a:lnTo>
                <a:lnTo>
                  <a:pt x="377" y="777"/>
                </a:lnTo>
                <a:lnTo>
                  <a:pt x="375" y="771"/>
                </a:lnTo>
                <a:lnTo>
                  <a:pt x="373" y="766"/>
                </a:lnTo>
                <a:lnTo>
                  <a:pt x="373" y="346"/>
                </a:lnTo>
                <a:lnTo>
                  <a:pt x="297" y="422"/>
                </a:lnTo>
                <a:lnTo>
                  <a:pt x="293" y="424"/>
                </a:lnTo>
                <a:lnTo>
                  <a:pt x="289" y="427"/>
                </a:lnTo>
                <a:lnTo>
                  <a:pt x="284" y="427"/>
                </a:lnTo>
                <a:lnTo>
                  <a:pt x="279" y="426"/>
                </a:lnTo>
                <a:lnTo>
                  <a:pt x="274" y="424"/>
                </a:lnTo>
                <a:lnTo>
                  <a:pt x="270" y="420"/>
                </a:lnTo>
                <a:lnTo>
                  <a:pt x="267" y="415"/>
                </a:lnTo>
                <a:lnTo>
                  <a:pt x="267" y="410"/>
                </a:lnTo>
                <a:lnTo>
                  <a:pt x="267" y="405"/>
                </a:lnTo>
                <a:lnTo>
                  <a:pt x="268" y="401"/>
                </a:lnTo>
                <a:lnTo>
                  <a:pt x="272" y="397"/>
                </a:lnTo>
                <a:lnTo>
                  <a:pt x="378" y="290"/>
                </a:lnTo>
                <a:lnTo>
                  <a:pt x="382" y="287"/>
                </a:lnTo>
                <a:lnTo>
                  <a:pt x="386" y="286"/>
                </a:lnTo>
                <a:lnTo>
                  <a:pt x="392" y="284"/>
                </a:lnTo>
                <a:close/>
                <a:moveTo>
                  <a:pt x="462" y="0"/>
                </a:moveTo>
                <a:lnTo>
                  <a:pt x="502" y="3"/>
                </a:lnTo>
                <a:lnTo>
                  <a:pt x="537" y="13"/>
                </a:lnTo>
                <a:lnTo>
                  <a:pt x="571" y="29"/>
                </a:lnTo>
                <a:lnTo>
                  <a:pt x="600" y="50"/>
                </a:lnTo>
                <a:lnTo>
                  <a:pt x="626" y="76"/>
                </a:lnTo>
                <a:lnTo>
                  <a:pt x="647" y="106"/>
                </a:lnTo>
                <a:lnTo>
                  <a:pt x="663" y="139"/>
                </a:lnTo>
                <a:lnTo>
                  <a:pt x="673" y="176"/>
                </a:lnTo>
                <a:lnTo>
                  <a:pt x="676" y="214"/>
                </a:lnTo>
                <a:lnTo>
                  <a:pt x="676" y="221"/>
                </a:lnTo>
                <a:lnTo>
                  <a:pt x="676" y="228"/>
                </a:lnTo>
                <a:lnTo>
                  <a:pt x="706" y="245"/>
                </a:lnTo>
                <a:lnTo>
                  <a:pt x="732" y="266"/>
                </a:lnTo>
                <a:lnTo>
                  <a:pt x="753" y="292"/>
                </a:lnTo>
                <a:lnTo>
                  <a:pt x="769" y="322"/>
                </a:lnTo>
                <a:lnTo>
                  <a:pt x="779" y="356"/>
                </a:lnTo>
                <a:lnTo>
                  <a:pt x="783" y="392"/>
                </a:lnTo>
                <a:lnTo>
                  <a:pt x="779" y="427"/>
                </a:lnTo>
                <a:lnTo>
                  <a:pt x="769" y="461"/>
                </a:lnTo>
                <a:lnTo>
                  <a:pt x="753" y="491"/>
                </a:lnTo>
                <a:lnTo>
                  <a:pt x="731" y="517"/>
                </a:lnTo>
                <a:lnTo>
                  <a:pt x="705" y="540"/>
                </a:lnTo>
                <a:lnTo>
                  <a:pt x="674" y="555"/>
                </a:lnTo>
                <a:lnTo>
                  <a:pt x="640" y="566"/>
                </a:lnTo>
                <a:lnTo>
                  <a:pt x="605" y="570"/>
                </a:lnTo>
                <a:lnTo>
                  <a:pt x="462" y="570"/>
                </a:lnTo>
                <a:lnTo>
                  <a:pt x="457" y="568"/>
                </a:lnTo>
                <a:lnTo>
                  <a:pt x="452" y="566"/>
                </a:lnTo>
                <a:lnTo>
                  <a:pt x="448" y="562"/>
                </a:lnTo>
                <a:lnTo>
                  <a:pt x="445" y="558"/>
                </a:lnTo>
                <a:lnTo>
                  <a:pt x="445" y="551"/>
                </a:lnTo>
                <a:lnTo>
                  <a:pt x="445" y="546"/>
                </a:lnTo>
                <a:lnTo>
                  <a:pt x="448" y="541"/>
                </a:lnTo>
                <a:lnTo>
                  <a:pt x="452" y="537"/>
                </a:lnTo>
                <a:lnTo>
                  <a:pt x="457" y="534"/>
                </a:lnTo>
                <a:lnTo>
                  <a:pt x="462" y="534"/>
                </a:lnTo>
                <a:lnTo>
                  <a:pt x="605" y="534"/>
                </a:lnTo>
                <a:lnTo>
                  <a:pt x="638" y="530"/>
                </a:lnTo>
                <a:lnTo>
                  <a:pt x="668" y="520"/>
                </a:lnTo>
                <a:lnTo>
                  <a:pt x="694" y="503"/>
                </a:lnTo>
                <a:lnTo>
                  <a:pt x="716" y="481"/>
                </a:lnTo>
                <a:lnTo>
                  <a:pt x="733" y="455"/>
                </a:lnTo>
                <a:lnTo>
                  <a:pt x="744" y="424"/>
                </a:lnTo>
                <a:lnTo>
                  <a:pt x="748" y="392"/>
                </a:lnTo>
                <a:lnTo>
                  <a:pt x="745" y="364"/>
                </a:lnTo>
                <a:lnTo>
                  <a:pt x="737" y="338"/>
                </a:lnTo>
                <a:lnTo>
                  <a:pt x="724" y="313"/>
                </a:lnTo>
                <a:lnTo>
                  <a:pt x="707" y="292"/>
                </a:lnTo>
                <a:lnTo>
                  <a:pt x="686" y="274"/>
                </a:lnTo>
                <a:lnTo>
                  <a:pt x="661" y="261"/>
                </a:lnTo>
                <a:lnTo>
                  <a:pt x="638" y="250"/>
                </a:lnTo>
                <a:lnTo>
                  <a:pt x="640" y="225"/>
                </a:lnTo>
                <a:lnTo>
                  <a:pt x="640" y="223"/>
                </a:lnTo>
                <a:lnTo>
                  <a:pt x="640" y="214"/>
                </a:lnTo>
                <a:lnTo>
                  <a:pt x="637" y="178"/>
                </a:lnTo>
                <a:lnTo>
                  <a:pt x="626" y="144"/>
                </a:lnTo>
                <a:lnTo>
                  <a:pt x="610" y="114"/>
                </a:lnTo>
                <a:lnTo>
                  <a:pt x="588" y="88"/>
                </a:lnTo>
                <a:lnTo>
                  <a:pt x="562" y="66"/>
                </a:lnTo>
                <a:lnTo>
                  <a:pt x="532" y="50"/>
                </a:lnTo>
                <a:lnTo>
                  <a:pt x="499" y="40"/>
                </a:lnTo>
                <a:lnTo>
                  <a:pt x="462" y="36"/>
                </a:lnTo>
                <a:lnTo>
                  <a:pt x="430" y="38"/>
                </a:lnTo>
                <a:lnTo>
                  <a:pt x="399" y="47"/>
                </a:lnTo>
                <a:lnTo>
                  <a:pt x="371" y="60"/>
                </a:lnTo>
                <a:lnTo>
                  <a:pt x="344" y="80"/>
                </a:lnTo>
                <a:lnTo>
                  <a:pt x="322" y="104"/>
                </a:lnTo>
                <a:lnTo>
                  <a:pt x="305" y="131"/>
                </a:lnTo>
                <a:lnTo>
                  <a:pt x="291" y="159"/>
                </a:lnTo>
                <a:lnTo>
                  <a:pt x="261" y="148"/>
                </a:lnTo>
                <a:lnTo>
                  <a:pt x="246" y="144"/>
                </a:lnTo>
                <a:lnTo>
                  <a:pt x="230" y="143"/>
                </a:lnTo>
                <a:lnTo>
                  <a:pt x="207" y="146"/>
                </a:lnTo>
                <a:lnTo>
                  <a:pt x="186" y="155"/>
                </a:lnTo>
                <a:lnTo>
                  <a:pt x="168" y="168"/>
                </a:lnTo>
                <a:lnTo>
                  <a:pt x="154" y="186"/>
                </a:lnTo>
                <a:lnTo>
                  <a:pt x="145" y="207"/>
                </a:lnTo>
                <a:lnTo>
                  <a:pt x="141" y="232"/>
                </a:lnTo>
                <a:lnTo>
                  <a:pt x="143" y="241"/>
                </a:lnTo>
                <a:lnTo>
                  <a:pt x="144" y="250"/>
                </a:lnTo>
                <a:lnTo>
                  <a:pt x="151" y="282"/>
                </a:lnTo>
                <a:lnTo>
                  <a:pt x="120" y="291"/>
                </a:lnTo>
                <a:lnTo>
                  <a:pt x="97" y="303"/>
                </a:lnTo>
                <a:lnTo>
                  <a:pt x="76" y="317"/>
                </a:lnTo>
                <a:lnTo>
                  <a:pt x="59" y="337"/>
                </a:lnTo>
                <a:lnTo>
                  <a:pt x="46" y="359"/>
                </a:lnTo>
                <a:lnTo>
                  <a:pt x="38" y="384"/>
                </a:lnTo>
                <a:lnTo>
                  <a:pt x="35" y="410"/>
                </a:lnTo>
                <a:lnTo>
                  <a:pt x="38" y="437"/>
                </a:lnTo>
                <a:lnTo>
                  <a:pt x="47" y="464"/>
                </a:lnTo>
                <a:lnTo>
                  <a:pt x="63" y="487"/>
                </a:lnTo>
                <a:lnTo>
                  <a:pt x="81" y="507"/>
                </a:lnTo>
                <a:lnTo>
                  <a:pt x="105" y="521"/>
                </a:lnTo>
                <a:lnTo>
                  <a:pt x="131" y="530"/>
                </a:lnTo>
                <a:lnTo>
                  <a:pt x="160" y="534"/>
                </a:lnTo>
                <a:lnTo>
                  <a:pt x="320" y="534"/>
                </a:lnTo>
                <a:lnTo>
                  <a:pt x="326" y="534"/>
                </a:lnTo>
                <a:lnTo>
                  <a:pt x="330" y="537"/>
                </a:lnTo>
                <a:lnTo>
                  <a:pt x="334" y="541"/>
                </a:lnTo>
                <a:lnTo>
                  <a:pt x="337" y="546"/>
                </a:lnTo>
                <a:lnTo>
                  <a:pt x="338" y="551"/>
                </a:lnTo>
                <a:lnTo>
                  <a:pt x="337" y="558"/>
                </a:lnTo>
                <a:lnTo>
                  <a:pt x="334" y="562"/>
                </a:lnTo>
                <a:lnTo>
                  <a:pt x="330" y="566"/>
                </a:lnTo>
                <a:lnTo>
                  <a:pt x="326" y="568"/>
                </a:lnTo>
                <a:lnTo>
                  <a:pt x="320" y="570"/>
                </a:lnTo>
                <a:lnTo>
                  <a:pt x="160" y="570"/>
                </a:lnTo>
                <a:lnTo>
                  <a:pt x="127" y="566"/>
                </a:lnTo>
                <a:lnTo>
                  <a:pt x="97" y="557"/>
                </a:lnTo>
                <a:lnTo>
                  <a:pt x="71" y="542"/>
                </a:lnTo>
                <a:lnTo>
                  <a:pt x="46" y="523"/>
                </a:lnTo>
                <a:lnTo>
                  <a:pt x="26" y="499"/>
                </a:lnTo>
                <a:lnTo>
                  <a:pt x="12" y="472"/>
                </a:lnTo>
                <a:lnTo>
                  <a:pt x="3" y="441"/>
                </a:lnTo>
                <a:lnTo>
                  <a:pt x="0" y="410"/>
                </a:lnTo>
                <a:lnTo>
                  <a:pt x="3" y="375"/>
                </a:lnTo>
                <a:lnTo>
                  <a:pt x="13" y="343"/>
                </a:lnTo>
                <a:lnTo>
                  <a:pt x="30" y="314"/>
                </a:lnTo>
                <a:lnTo>
                  <a:pt x="52" y="291"/>
                </a:lnTo>
                <a:lnTo>
                  <a:pt x="78" y="271"/>
                </a:lnTo>
                <a:lnTo>
                  <a:pt x="109" y="257"/>
                </a:lnTo>
                <a:lnTo>
                  <a:pt x="106" y="232"/>
                </a:lnTo>
                <a:lnTo>
                  <a:pt x="110" y="203"/>
                </a:lnTo>
                <a:lnTo>
                  <a:pt x="119" y="177"/>
                </a:lnTo>
                <a:lnTo>
                  <a:pt x="134" y="153"/>
                </a:lnTo>
                <a:lnTo>
                  <a:pt x="153" y="134"/>
                </a:lnTo>
                <a:lnTo>
                  <a:pt x="177" y="119"/>
                </a:lnTo>
                <a:lnTo>
                  <a:pt x="203" y="110"/>
                </a:lnTo>
                <a:lnTo>
                  <a:pt x="230" y="106"/>
                </a:lnTo>
                <a:lnTo>
                  <a:pt x="253" y="109"/>
                </a:lnTo>
                <a:lnTo>
                  <a:pt x="274" y="114"/>
                </a:lnTo>
                <a:lnTo>
                  <a:pt x="295" y="83"/>
                </a:lnTo>
                <a:lnTo>
                  <a:pt x="320" y="54"/>
                </a:lnTo>
                <a:lnTo>
                  <a:pt x="351" y="32"/>
                </a:lnTo>
                <a:lnTo>
                  <a:pt x="385" y="15"/>
                </a:lnTo>
                <a:lnTo>
                  <a:pt x="423" y="4"/>
                </a:lnTo>
                <a:lnTo>
                  <a:pt x="46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3" name="Freeform 2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69085" y="3741449"/>
            <a:ext cx="444581" cy="383906"/>
          </a:xfrm>
          <a:custGeom>
            <a:avLst/>
            <a:gdLst>
              <a:gd name="T0" fmla="*/ 487 w 784"/>
              <a:gd name="T1" fmla="*/ 503 h 677"/>
              <a:gd name="T2" fmla="*/ 487 w 784"/>
              <a:gd name="T3" fmla="*/ 598 h 677"/>
              <a:gd name="T4" fmla="*/ 491 w 784"/>
              <a:gd name="T5" fmla="*/ 643 h 677"/>
              <a:gd name="T6" fmla="*/ 498 w 784"/>
              <a:gd name="T7" fmla="*/ 668 h 677"/>
              <a:gd name="T8" fmla="*/ 478 w 784"/>
              <a:gd name="T9" fmla="*/ 675 h 677"/>
              <a:gd name="T10" fmla="*/ 401 w 784"/>
              <a:gd name="T11" fmla="*/ 654 h 677"/>
              <a:gd name="T12" fmla="*/ 391 w 784"/>
              <a:gd name="T13" fmla="*/ 639 h 677"/>
              <a:gd name="T14" fmla="*/ 416 w 784"/>
              <a:gd name="T15" fmla="*/ 554 h 677"/>
              <a:gd name="T16" fmla="*/ 444 w 784"/>
              <a:gd name="T17" fmla="*/ 558 h 677"/>
              <a:gd name="T18" fmla="*/ 437 w 784"/>
              <a:gd name="T19" fmla="*/ 606 h 677"/>
              <a:gd name="T20" fmla="*/ 461 w 784"/>
              <a:gd name="T21" fmla="*/ 531 h 677"/>
              <a:gd name="T22" fmla="*/ 435 w 784"/>
              <a:gd name="T23" fmla="*/ 453 h 677"/>
              <a:gd name="T24" fmla="*/ 378 w 784"/>
              <a:gd name="T25" fmla="*/ 446 h 677"/>
              <a:gd name="T26" fmla="*/ 389 w 784"/>
              <a:gd name="T27" fmla="*/ 452 h 677"/>
              <a:gd name="T28" fmla="*/ 393 w 784"/>
              <a:gd name="T29" fmla="*/ 469 h 677"/>
              <a:gd name="T30" fmla="*/ 365 w 784"/>
              <a:gd name="T31" fmla="*/ 552 h 677"/>
              <a:gd name="T32" fmla="*/ 339 w 784"/>
              <a:gd name="T33" fmla="*/ 542 h 677"/>
              <a:gd name="T34" fmla="*/ 334 w 784"/>
              <a:gd name="T35" fmla="*/ 510 h 677"/>
              <a:gd name="T36" fmla="*/ 331 w 784"/>
              <a:gd name="T37" fmla="*/ 589 h 677"/>
              <a:gd name="T38" fmla="*/ 329 w 784"/>
              <a:gd name="T39" fmla="*/ 637 h 677"/>
              <a:gd name="T40" fmla="*/ 285 w 784"/>
              <a:gd name="T41" fmla="*/ 551 h 677"/>
              <a:gd name="T42" fmla="*/ 325 w 784"/>
              <a:gd name="T43" fmla="*/ 469 h 677"/>
              <a:gd name="T44" fmla="*/ 287 w 784"/>
              <a:gd name="T45" fmla="*/ 453 h 677"/>
              <a:gd name="T46" fmla="*/ 298 w 784"/>
              <a:gd name="T47" fmla="*/ 427 h 677"/>
              <a:gd name="T48" fmla="*/ 538 w 784"/>
              <a:gd name="T49" fmla="*/ 13 h 677"/>
              <a:gd name="T50" fmla="*/ 648 w 784"/>
              <a:gd name="T51" fmla="*/ 105 h 677"/>
              <a:gd name="T52" fmla="*/ 677 w 784"/>
              <a:gd name="T53" fmla="*/ 220 h 677"/>
              <a:gd name="T54" fmla="*/ 754 w 784"/>
              <a:gd name="T55" fmla="*/ 292 h 677"/>
              <a:gd name="T56" fmla="*/ 780 w 784"/>
              <a:gd name="T57" fmla="*/ 427 h 677"/>
              <a:gd name="T58" fmla="*/ 706 w 784"/>
              <a:gd name="T59" fmla="*/ 539 h 677"/>
              <a:gd name="T60" fmla="*/ 553 w 784"/>
              <a:gd name="T61" fmla="*/ 569 h 677"/>
              <a:gd name="T62" fmla="*/ 536 w 784"/>
              <a:gd name="T63" fmla="*/ 556 h 677"/>
              <a:gd name="T64" fmla="*/ 542 w 784"/>
              <a:gd name="T65" fmla="*/ 537 h 677"/>
              <a:gd name="T66" fmla="*/ 638 w 784"/>
              <a:gd name="T67" fmla="*/ 530 h 677"/>
              <a:gd name="T68" fmla="*/ 733 w 784"/>
              <a:gd name="T69" fmla="*/ 454 h 677"/>
              <a:gd name="T70" fmla="*/ 737 w 784"/>
              <a:gd name="T71" fmla="*/ 336 h 677"/>
              <a:gd name="T72" fmla="*/ 663 w 784"/>
              <a:gd name="T73" fmla="*/ 260 h 677"/>
              <a:gd name="T74" fmla="*/ 642 w 784"/>
              <a:gd name="T75" fmla="*/ 213 h 677"/>
              <a:gd name="T76" fmla="*/ 589 w 784"/>
              <a:gd name="T77" fmla="*/ 88 h 677"/>
              <a:gd name="T78" fmla="*/ 463 w 784"/>
              <a:gd name="T79" fmla="*/ 35 h 677"/>
              <a:gd name="T80" fmla="*/ 346 w 784"/>
              <a:gd name="T81" fmla="*/ 80 h 677"/>
              <a:gd name="T82" fmla="*/ 262 w 784"/>
              <a:gd name="T83" fmla="*/ 147 h 677"/>
              <a:gd name="T84" fmla="*/ 187 w 784"/>
              <a:gd name="T85" fmla="*/ 154 h 677"/>
              <a:gd name="T86" fmla="*/ 143 w 784"/>
              <a:gd name="T87" fmla="*/ 230 h 677"/>
              <a:gd name="T88" fmla="*/ 120 w 784"/>
              <a:gd name="T89" fmla="*/ 291 h 677"/>
              <a:gd name="T90" fmla="*/ 46 w 784"/>
              <a:gd name="T91" fmla="*/ 359 h 677"/>
              <a:gd name="T92" fmla="*/ 48 w 784"/>
              <a:gd name="T93" fmla="*/ 463 h 677"/>
              <a:gd name="T94" fmla="*/ 132 w 784"/>
              <a:gd name="T95" fmla="*/ 530 h 677"/>
              <a:gd name="T96" fmla="*/ 242 w 784"/>
              <a:gd name="T97" fmla="*/ 537 h 677"/>
              <a:gd name="T98" fmla="*/ 249 w 784"/>
              <a:gd name="T99" fmla="*/ 556 h 677"/>
              <a:gd name="T100" fmla="*/ 232 w 784"/>
              <a:gd name="T101" fmla="*/ 569 h 677"/>
              <a:gd name="T102" fmla="*/ 71 w 784"/>
              <a:gd name="T103" fmla="*/ 542 h 677"/>
              <a:gd name="T104" fmla="*/ 4 w 784"/>
              <a:gd name="T105" fmla="*/ 441 h 677"/>
              <a:gd name="T106" fmla="*/ 31 w 784"/>
              <a:gd name="T107" fmla="*/ 314 h 677"/>
              <a:gd name="T108" fmla="*/ 107 w 784"/>
              <a:gd name="T109" fmla="*/ 230 h 677"/>
              <a:gd name="T110" fmla="*/ 153 w 784"/>
              <a:gd name="T111" fmla="*/ 133 h 677"/>
              <a:gd name="T112" fmla="*/ 254 w 784"/>
              <a:gd name="T113" fmla="*/ 109 h 677"/>
              <a:gd name="T114" fmla="*/ 351 w 784"/>
              <a:gd name="T115" fmla="*/ 31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84" h="677">
                <a:moveTo>
                  <a:pt x="435" y="453"/>
                </a:moveTo>
                <a:lnTo>
                  <a:pt x="456" y="466"/>
                </a:lnTo>
                <a:lnTo>
                  <a:pt x="473" y="482"/>
                </a:lnTo>
                <a:lnTo>
                  <a:pt x="487" y="503"/>
                </a:lnTo>
                <a:lnTo>
                  <a:pt x="496" y="526"/>
                </a:lnTo>
                <a:lnTo>
                  <a:pt x="499" y="551"/>
                </a:lnTo>
                <a:lnTo>
                  <a:pt x="496" y="576"/>
                </a:lnTo>
                <a:lnTo>
                  <a:pt x="487" y="598"/>
                </a:lnTo>
                <a:lnTo>
                  <a:pt x="475" y="618"/>
                </a:lnTo>
                <a:lnTo>
                  <a:pt x="458" y="634"/>
                </a:lnTo>
                <a:lnTo>
                  <a:pt x="487" y="641"/>
                </a:lnTo>
                <a:lnTo>
                  <a:pt x="491" y="643"/>
                </a:lnTo>
                <a:lnTo>
                  <a:pt x="495" y="647"/>
                </a:lnTo>
                <a:lnTo>
                  <a:pt x="498" y="649"/>
                </a:lnTo>
                <a:lnTo>
                  <a:pt x="500" y="658"/>
                </a:lnTo>
                <a:lnTo>
                  <a:pt x="498" y="668"/>
                </a:lnTo>
                <a:lnTo>
                  <a:pt x="491" y="674"/>
                </a:lnTo>
                <a:lnTo>
                  <a:pt x="487" y="675"/>
                </a:lnTo>
                <a:lnTo>
                  <a:pt x="482" y="677"/>
                </a:lnTo>
                <a:lnTo>
                  <a:pt x="478" y="675"/>
                </a:lnTo>
                <a:lnTo>
                  <a:pt x="406" y="657"/>
                </a:lnTo>
                <a:lnTo>
                  <a:pt x="403" y="657"/>
                </a:lnTo>
                <a:lnTo>
                  <a:pt x="405" y="656"/>
                </a:lnTo>
                <a:lnTo>
                  <a:pt x="401" y="654"/>
                </a:lnTo>
                <a:lnTo>
                  <a:pt x="397" y="652"/>
                </a:lnTo>
                <a:lnTo>
                  <a:pt x="394" y="648"/>
                </a:lnTo>
                <a:lnTo>
                  <a:pt x="391" y="644"/>
                </a:lnTo>
                <a:lnTo>
                  <a:pt x="391" y="639"/>
                </a:lnTo>
                <a:lnTo>
                  <a:pt x="393" y="635"/>
                </a:lnTo>
                <a:lnTo>
                  <a:pt x="411" y="562"/>
                </a:lnTo>
                <a:lnTo>
                  <a:pt x="414" y="558"/>
                </a:lnTo>
                <a:lnTo>
                  <a:pt x="416" y="554"/>
                </a:lnTo>
                <a:lnTo>
                  <a:pt x="420" y="551"/>
                </a:lnTo>
                <a:lnTo>
                  <a:pt x="429" y="548"/>
                </a:lnTo>
                <a:lnTo>
                  <a:pt x="437" y="551"/>
                </a:lnTo>
                <a:lnTo>
                  <a:pt x="444" y="558"/>
                </a:lnTo>
                <a:lnTo>
                  <a:pt x="446" y="562"/>
                </a:lnTo>
                <a:lnTo>
                  <a:pt x="446" y="567"/>
                </a:lnTo>
                <a:lnTo>
                  <a:pt x="446" y="571"/>
                </a:lnTo>
                <a:lnTo>
                  <a:pt x="437" y="606"/>
                </a:lnTo>
                <a:lnTo>
                  <a:pt x="450" y="592"/>
                </a:lnTo>
                <a:lnTo>
                  <a:pt x="460" y="572"/>
                </a:lnTo>
                <a:lnTo>
                  <a:pt x="463" y="551"/>
                </a:lnTo>
                <a:lnTo>
                  <a:pt x="461" y="531"/>
                </a:lnTo>
                <a:lnTo>
                  <a:pt x="453" y="514"/>
                </a:lnTo>
                <a:lnTo>
                  <a:pt x="440" y="499"/>
                </a:lnTo>
                <a:lnTo>
                  <a:pt x="424" y="488"/>
                </a:lnTo>
                <a:lnTo>
                  <a:pt x="435" y="453"/>
                </a:lnTo>
                <a:close/>
                <a:moveTo>
                  <a:pt x="302" y="427"/>
                </a:moveTo>
                <a:lnTo>
                  <a:pt x="308" y="427"/>
                </a:lnTo>
                <a:lnTo>
                  <a:pt x="308" y="427"/>
                </a:lnTo>
                <a:lnTo>
                  <a:pt x="378" y="446"/>
                </a:lnTo>
                <a:lnTo>
                  <a:pt x="381" y="445"/>
                </a:lnTo>
                <a:lnTo>
                  <a:pt x="381" y="448"/>
                </a:lnTo>
                <a:lnTo>
                  <a:pt x="385" y="449"/>
                </a:lnTo>
                <a:lnTo>
                  <a:pt x="389" y="452"/>
                </a:lnTo>
                <a:lnTo>
                  <a:pt x="391" y="455"/>
                </a:lnTo>
                <a:lnTo>
                  <a:pt x="393" y="459"/>
                </a:lnTo>
                <a:lnTo>
                  <a:pt x="393" y="463"/>
                </a:lnTo>
                <a:lnTo>
                  <a:pt x="393" y="469"/>
                </a:lnTo>
                <a:lnTo>
                  <a:pt x="373" y="542"/>
                </a:lnTo>
                <a:lnTo>
                  <a:pt x="372" y="546"/>
                </a:lnTo>
                <a:lnTo>
                  <a:pt x="369" y="550"/>
                </a:lnTo>
                <a:lnTo>
                  <a:pt x="365" y="552"/>
                </a:lnTo>
                <a:lnTo>
                  <a:pt x="356" y="555"/>
                </a:lnTo>
                <a:lnTo>
                  <a:pt x="347" y="552"/>
                </a:lnTo>
                <a:lnTo>
                  <a:pt x="340" y="546"/>
                </a:lnTo>
                <a:lnTo>
                  <a:pt x="339" y="542"/>
                </a:lnTo>
                <a:lnTo>
                  <a:pt x="338" y="537"/>
                </a:lnTo>
                <a:lnTo>
                  <a:pt x="339" y="533"/>
                </a:lnTo>
                <a:lnTo>
                  <a:pt x="348" y="495"/>
                </a:lnTo>
                <a:lnTo>
                  <a:pt x="334" y="510"/>
                </a:lnTo>
                <a:lnTo>
                  <a:pt x="325" y="529"/>
                </a:lnTo>
                <a:lnTo>
                  <a:pt x="321" y="551"/>
                </a:lnTo>
                <a:lnTo>
                  <a:pt x="323" y="572"/>
                </a:lnTo>
                <a:lnTo>
                  <a:pt x="331" y="589"/>
                </a:lnTo>
                <a:lnTo>
                  <a:pt x="344" y="603"/>
                </a:lnTo>
                <a:lnTo>
                  <a:pt x="360" y="615"/>
                </a:lnTo>
                <a:lnTo>
                  <a:pt x="351" y="649"/>
                </a:lnTo>
                <a:lnTo>
                  <a:pt x="329" y="637"/>
                </a:lnTo>
                <a:lnTo>
                  <a:pt x="312" y="620"/>
                </a:lnTo>
                <a:lnTo>
                  <a:pt x="297" y="601"/>
                </a:lnTo>
                <a:lnTo>
                  <a:pt x="288" y="577"/>
                </a:lnTo>
                <a:lnTo>
                  <a:pt x="285" y="551"/>
                </a:lnTo>
                <a:lnTo>
                  <a:pt x="288" y="527"/>
                </a:lnTo>
                <a:lnTo>
                  <a:pt x="296" y="505"/>
                </a:lnTo>
                <a:lnTo>
                  <a:pt x="309" y="486"/>
                </a:lnTo>
                <a:lnTo>
                  <a:pt x="325" y="469"/>
                </a:lnTo>
                <a:lnTo>
                  <a:pt x="298" y="462"/>
                </a:lnTo>
                <a:lnTo>
                  <a:pt x="293" y="459"/>
                </a:lnTo>
                <a:lnTo>
                  <a:pt x="289" y="457"/>
                </a:lnTo>
                <a:lnTo>
                  <a:pt x="287" y="453"/>
                </a:lnTo>
                <a:lnTo>
                  <a:pt x="284" y="444"/>
                </a:lnTo>
                <a:lnTo>
                  <a:pt x="287" y="436"/>
                </a:lnTo>
                <a:lnTo>
                  <a:pt x="293" y="429"/>
                </a:lnTo>
                <a:lnTo>
                  <a:pt x="298" y="427"/>
                </a:lnTo>
                <a:lnTo>
                  <a:pt x="302" y="427"/>
                </a:lnTo>
                <a:close/>
                <a:moveTo>
                  <a:pt x="463" y="0"/>
                </a:moveTo>
                <a:lnTo>
                  <a:pt x="501" y="3"/>
                </a:lnTo>
                <a:lnTo>
                  <a:pt x="538" y="13"/>
                </a:lnTo>
                <a:lnTo>
                  <a:pt x="571" y="29"/>
                </a:lnTo>
                <a:lnTo>
                  <a:pt x="601" y="50"/>
                </a:lnTo>
                <a:lnTo>
                  <a:pt x="627" y="76"/>
                </a:lnTo>
                <a:lnTo>
                  <a:pt x="648" y="105"/>
                </a:lnTo>
                <a:lnTo>
                  <a:pt x="664" y="139"/>
                </a:lnTo>
                <a:lnTo>
                  <a:pt x="673" y="174"/>
                </a:lnTo>
                <a:lnTo>
                  <a:pt x="677" y="213"/>
                </a:lnTo>
                <a:lnTo>
                  <a:pt x="677" y="220"/>
                </a:lnTo>
                <a:lnTo>
                  <a:pt x="676" y="228"/>
                </a:lnTo>
                <a:lnTo>
                  <a:pt x="706" y="243"/>
                </a:lnTo>
                <a:lnTo>
                  <a:pt x="732" y="266"/>
                </a:lnTo>
                <a:lnTo>
                  <a:pt x="754" y="292"/>
                </a:lnTo>
                <a:lnTo>
                  <a:pt x="770" y="322"/>
                </a:lnTo>
                <a:lnTo>
                  <a:pt x="780" y="356"/>
                </a:lnTo>
                <a:lnTo>
                  <a:pt x="784" y="391"/>
                </a:lnTo>
                <a:lnTo>
                  <a:pt x="780" y="427"/>
                </a:lnTo>
                <a:lnTo>
                  <a:pt x="770" y="461"/>
                </a:lnTo>
                <a:lnTo>
                  <a:pt x="753" y="491"/>
                </a:lnTo>
                <a:lnTo>
                  <a:pt x="732" y="517"/>
                </a:lnTo>
                <a:lnTo>
                  <a:pt x="706" y="539"/>
                </a:lnTo>
                <a:lnTo>
                  <a:pt x="674" y="555"/>
                </a:lnTo>
                <a:lnTo>
                  <a:pt x="642" y="565"/>
                </a:lnTo>
                <a:lnTo>
                  <a:pt x="606" y="569"/>
                </a:lnTo>
                <a:lnTo>
                  <a:pt x="553" y="569"/>
                </a:lnTo>
                <a:lnTo>
                  <a:pt x="546" y="568"/>
                </a:lnTo>
                <a:lnTo>
                  <a:pt x="542" y="565"/>
                </a:lnTo>
                <a:lnTo>
                  <a:pt x="538" y="562"/>
                </a:lnTo>
                <a:lnTo>
                  <a:pt x="536" y="556"/>
                </a:lnTo>
                <a:lnTo>
                  <a:pt x="534" y="551"/>
                </a:lnTo>
                <a:lnTo>
                  <a:pt x="536" y="546"/>
                </a:lnTo>
                <a:lnTo>
                  <a:pt x="538" y="541"/>
                </a:lnTo>
                <a:lnTo>
                  <a:pt x="542" y="537"/>
                </a:lnTo>
                <a:lnTo>
                  <a:pt x="546" y="534"/>
                </a:lnTo>
                <a:lnTo>
                  <a:pt x="553" y="534"/>
                </a:lnTo>
                <a:lnTo>
                  <a:pt x="606" y="534"/>
                </a:lnTo>
                <a:lnTo>
                  <a:pt x="638" y="530"/>
                </a:lnTo>
                <a:lnTo>
                  <a:pt x="668" y="518"/>
                </a:lnTo>
                <a:lnTo>
                  <a:pt x="695" y="503"/>
                </a:lnTo>
                <a:lnTo>
                  <a:pt x="716" y="480"/>
                </a:lnTo>
                <a:lnTo>
                  <a:pt x="733" y="454"/>
                </a:lnTo>
                <a:lnTo>
                  <a:pt x="744" y="424"/>
                </a:lnTo>
                <a:lnTo>
                  <a:pt x="748" y="391"/>
                </a:lnTo>
                <a:lnTo>
                  <a:pt x="745" y="363"/>
                </a:lnTo>
                <a:lnTo>
                  <a:pt x="737" y="336"/>
                </a:lnTo>
                <a:lnTo>
                  <a:pt x="724" y="313"/>
                </a:lnTo>
                <a:lnTo>
                  <a:pt x="707" y="292"/>
                </a:lnTo>
                <a:lnTo>
                  <a:pt x="686" y="274"/>
                </a:lnTo>
                <a:lnTo>
                  <a:pt x="663" y="260"/>
                </a:lnTo>
                <a:lnTo>
                  <a:pt x="639" y="250"/>
                </a:lnTo>
                <a:lnTo>
                  <a:pt x="640" y="225"/>
                </a:lnTo>
                <a:lnTo>
                  <a:pt x="640" y="222"/>
                </a:lnTo>
                <a:lnTo>
                  <a:pt x="642" y="213"/>
                </a:lnTo>
                <a:lnTo>
                  <a:pt x="638" y="177"/>
                </a:lnTo>
                <a:lnTo>
                  <a:pt x="627" y="144"/>
                </a:lnTo>
                <a:lnTo>
                  <a:pt x="610" y="114"/>
                </a:lnTo>
                <a:lnTo>
                  <a:pt x="589" y="88"/>
                </a:lnTo>
                <a:lnTo>
                  <a:pt x="563" y="65"/>
                </a:lnTo>
                <a:lnTo>
                  <a:pt x="533" y="48"/>
                </a:lnTo>
                <a:lnTo>
                  <a:pt x="499" y="38"/>
                </a:lnTo>
                <a:lnTo>
                  <a:pt x="463" y="35"/>
                </a:lnTo>
                <a:lnTo>
                  <a:pt x="431" y="38"/>
                </a:lnTo>
                <a:lnTo>
                  <a:pt x="399" y="47"/>
                </a:lnTo>
                <a:lnTo>
                  <a:pt x="370" y="60"/>
                </a:lnTo>
                <a:lnTo>
                  <a:pt x="346" y="80"/>
                </a:lnTo>
                <a:lnTo>
                  <a:pt x="323" y="103"/>
                </a:lnTo>
                <a:lnTo>
                  <a:pt x="305" y="131"/>
                </a:lnTo>
                <a:lnTo>
                  <a:pt x="291" y="158"/>
                </a:lnTo>
                <a:lnTo>
                  <a:pt x="262" y="147"/>
                </a:lnTo>
                <a:lnTo>
                  <a:pt x="246" y="143"/>
                </a:lnTo>
                <a:lnTo>
                  <a:pt x="232" y="141"/>
                </a:lnTo>
                <a:lnTo>
                  <a:pt x="208" y="145"/>
                </a:lnTo>
                <a:lnTo>
                  <a:pt x="187" y="154"/>
                </a:lnTo>
                <a:lnTo>
                  <a:pt x="169" y="167"/>
                </a:lnTo>
                <a:lnTo>
                  <a:pt x="154" y="186"/>
                </a:lnTo>
                <a:lnTo>
                  <a:pt x="145" y="207"/>
                </a:lnTo>
                <a:lnTo>
                  <a:pt x="143" y="230"/>
                </a:lnTo>
                <a:lnTo>
                  <a:pt x="143" y="239"/>
                </a:lnTo>
                <a:lnTo>
                  <a:pt x="144" y="250"/>
                </a:lnTo>
                <a:lnTo>
                  <a:pt x="150" y="280"/>
                </a:lnTo>
                <a:lnTo>
                  <a:pt x="120" y="291"/>
                </a:lnTo>
                <a:lnTo>
                  <a:pt x="97" y="301"/>
                </a:lnTo>
                <a:lnTo>
                  <a:pt x="76" y="317"/>
                </a:lnTo>
                <a:lnTo>
                  <a:pt x="59" y="336"/>
                </a:lnTo>
                <a:lnTo>
                  <a:pt x="46" y="359"/>
                </a:lnTo>
                <a:lnTo>
                  <a:pt x="38" y="382"/>
                </a:lnTo>
                <a:lnTo>
                  <a:pt x="35" y="408"/>
                </a:lnTo>
                <a:lnTo>
                  <a:pt x="39" y="437"/>
                </a:lnTo>
                <a:lnTo>
                  <a:pt x="48" y="463"/>
                </a:lnTo>
                <a:lnTo>
                  <a:pt x="63" y="487"/>
                </a:lnTo>
                <a:lnTo>
                  <a:pt x="82" y="507"/>
                </a:lnTo>
                <a:lnTo>
                  <a:pt x="106" y="521"/>
                </a:lnTo>
                <a:lnTo>
                  <a:pt x="132" y="530"/>
                </a:lnTo>
                <a:lnTo>
                  <a:pt x="160" y="534"/>
                </a:lnTo>
                <a:lnTo>
                  <a:pt x="232" y="534"/>
                </a:lnTo>
                <a:lnTo>
                  <a:pt x="237" y="534"/>
                </a:lnTo>
                <a:lnTo>
                  <a:pt x="242" y="537"/>
                </a:lnTo>
                <a:lnTo>
                  <a:pt x="246" y="541"/>
                </a:lnTo>
                <a:lnTo>
                  <a:pt x="249" y="546"/>
                </a:lnTo>
                <a:lnTo>
                  <a:pt x="249" y="551"/>
                </a:lnTo>
                <a:lnTo>
                  <a:pt x="249" y="556"/>
                </a:lnTo>
                <a:lnTo>
                  <a:pt x="246" y="562"/>
                </a:lnTo>
                <a:lnTo>
                  <a:pt x="242" y="565"/>
                </a:lnTo>
                <a:lnTo>
                  <a:pt x="237" y="568"/>
                </a:lnTo>
                <a:lnTo>
                  <a:pt x="232" y="569"/>
                </a:lnTo>
                <a:lnTo>
                  <a:pt x="160" y="569"/>
                </a:lnTo>
                <a:lnTo>
                  <a:pt x="128" y="565"/>
                </a:lnTo>
                <a:lnTo>
                  <a:pt x="98" y="556"/>
                </a:lnTo>
                <a:lnTo>
                  <a:pt x="71" y="542"/>
                </a:lnTo>
                <a:lnTo>
                  <a:pt x="47" y="522"/>
                </a:lnTo>
                <a:lnTo>
                  <a:pt x="27" y="499"/>
                </a:lnTo>
                <a:lnTo>
                  <a:pt x="13" y="471"/>
                </a:lnTo>
                <a:lnTo>
                  <a:pt x="4" y="441"/>
                </a:lnTo>
                <a:lnTo>
                  <a:pt x="0" y="408"/>
                </a:lnTo>
                <a:lnTo>
                  <a:pt x="4" y="374"/>
                </a:lnTo>
                <a:lnTo>
                  <a:pt x="14" y="343"/>
                </a:lnTo>
                <a:lnTo>
                  <a:pt x="31" y="314"/>
                </a:lnTo>
                <a:lnTo>
                  <a:pt x="52" y="291"/>
                </a:lnTo>
                <a:lnTo>
                  <a:pt x="80" y="271"/>
                </a:lnTo>
                <a:lnTo>
                  <a:pt x="110" y="257"/>
                </a:lnTo>
                <a:lnTo>
                  <a:pt x="107" y="230"/>
                </a:lnTo>
                <a:lnTo>
                  <a:pt x="110" y="203"/>
                </a:lnTo>
                <a:lnTo>
                  <a:pt x="119" y="175"/>
                </a:lnTo>
                <a:lnTo>
                  <a:pt x="135" y="153"/>
                </a:lnTo>
                <a:lnTo>
                  <a:pt x="153" y="133"/>
                </a:lnTo>
                <a:lnTo>
                  <a:pt x="177" y="119"/>
                </a:lnTo>
                <a:lnTo>
                  <a:pt x="203" y="110"/>
                </a:lnTo>
                <a:lnTo>
                  <a:pt x="232" y="106"/>
                </a:lnTo>
                <a:lnTo>
                  <a:pt x="254" y="109"/>
                </a:lnTo>
                <a:lnTo>
                  <a:pt x="274" y="114"/>
                </a:lnTo>
                <a:lnTo>
                  <a:pt x="295" y="81"/>
                </a:lnTo>
                <a:lnTo>
                  <a:pt x="321" y="54"/>
                </a:lnTo>
                <a:lnTo>
                  <a:pt x="351" y="31"/>
                </a:lnTo>
                <a:lnTo>
                  <a:pt x="385" y="14"/>
                </a:lnTo>
                <a:lnTo>
                  <a:pt x="423" y="3"/>
                </a:lnTo>
                <a:lnTo>
                  <a:pt x="46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4" name="Freeform 2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9587" y="3711395"/>
            <a:ext cx="444014" cy="444014"/>
          </a:xfrm>
          <a:custGeom>
            <a:avLst/>
            <a:gdLst>
              <a:gd name="T0" fmla="*/ 48 w 783"/>
              <a:gd name="T1" fmla="*/ 634 h 783"/>
              <a:gd name="T2" fmla="*/ 48 w 783"/>
              <a:gd name="T3" fmla="*/ 719 h 783"/>
              <a:gd name="T4" fmla="*/ 128 w 783"/>
              <a:gd name="T5" fmla="*/ 744 h 783"/>
              <a:gd name="T6" fmla="*/ 178 w 783"/>
              <a:gd name="T7" fmla="*/ 676 h 783"/>
              <a:gd name="T8" fmla="*/ 128 w 783"/>
              <a:gd name="T9" fmla="*/ 609 h 783"/>
              <a:gd name="T10" fmla="*/ 159 w 783"/>
              <a:gd name="T11" fmla="*/ 584 h 783"/>
              <a:gd name="T12" fmla="*/ 213 w 783"/>
              <a:gd name="T13" fmla="*/ 676 h 783"/>
              <a:gd name="T14" fmla="*/ 159 w 783"/>
              <a:gd name="T15" fmla="*/ 769 h 783"/>
              <a:gd name="T16" fmla="*/ 52 w 783"/>
              <a:gd name="T17" fmla="*/ 769 h 783"/>
              <a:gd name="T18" fmla="*/ 0 w 783"/>
              <a:gd name="T19" fmla="*/ 676 h 783"/>
              <a:gd name="T20" fmla="*/ 52 w 783"/>
              <a:gd name="T21" fmla="*/ 584 h 783"/>
              <a:gd name="T22" fmla="*/ 73 w 783"/>
              <a:gd name="T23" fmla="*/ 359 h 783"/>
              <a:gd name="T24" fmla="*/ 267 w 783"/>
              <a:gd name="T25" fmla="*/ 441 h 783"/>
              <a:gd name="T26" fmla="*/ 394 w 783"/>
              <a:gd name="T27" fmla="*/ 606 h 783"/>
              <a:gd name="T28" fmla="*/ 425 w 783"/>
              <a:gd name="T29" fmla="*/ 771 h 783"/>
              <a:gd name="T30" fmla="*/ 408 w 783"/>
              <a:gd name="T31" fmla="*/ 783 h 783"/>
              <a:gd name="T32" fmla="*/ 393 w 783"/>
              <a:gd name="T33" fmla="*/ 771 h 783"/>
              <a:gd name="T34" fmla="*/ 356 w 783"/>
              <a:gd name="T35" fmla="*/ 608 h 783"/>
              <a:gd name="T36" fmla="*/ 221 w 783"/>
              <a:gd name="T37" fmla="*/ 452 h 783"/>
              <a:gd name="T38" fmla="*/ 17 w 783"/>
              <a:gd name="T39" fmla="*/ 392 h 783"/>
              <a:gd name="T40" fmla="*/ 0 w 783"/>
              <a:gd name="T41" fmla="*/ 378 h 783"/>
              <a:gd name="T42" fmla="*/ 6 w 783"/>
              <a:gd name="T43" fmla="*/ 359 h 783"/>
              <a:gd name="T44" fmla="*/ 86 w 783"/>
              <a:gd name="T45" fmla="*/ 182 h 783"/>
              <a:gd name="T46" fmla="*/ 332 w 783"/>
              <a:gd name="T47" fmla="*/ 269 h 783"/>
              <a:gd name="T48" fmla="*/ 513 w 783"/>
              <a:gd name="T49" fmla="*/ 450 h 783"/>
              <a:gd name="T50" fmla="*/ 601 w 783"/>
              <a:gd name="T51" fmla="*/ 697 h 783"/>
              <a:gd name="T52" fmla="*/ 598 w 783"/>
              <a:gd name="T53" fmla="*/ 779 h 783"/>
              <a:gd name="T54" fmla="*/ 576 w 783"/>
              <a:gd name="T55" fmla="*/ 779 h 783"/>
              <a:gd name="T56" fmla="*/ 565 w 783"/>
              <a:gd name="T57" fmla="*/ 701 h 783"/>
              <a:gd name="T58" fmla="*/ 483 w 783"/>
              <a:gd name="T59" fmla="*/ 469 h 783"/>
              <a:gd name="T60" fmla="*/ 313 w 783"/>
              <a:gd name="T61" fmla="*/ 299 h 783"/>
              <a:gd name="T62" fmla="*/ 81 w 783"/>
              <a:gd name="T63" fmla="*/ 217 h 783"/>
              <a:gd name="T64" fmla="*/ 2 w 783"/>
              <a:gd name="T65" fmla="*/ 206 h 783"/>
              <a:gd name="T66" fmla="*/ 2 w 783"/>
              <a:gd name="T67" fmla="*/ 185 h 783"/>
              <a:gd name="T68" fmla="*/ 17 w 783"/>
              <a:gd name="T69" fmla="*/ 0 h 783"/>
              <a:gd name="T70" fmla="*/ 315 w 783"/>
              <a:gd name="T71" fmla="*/ 60 h 783"/>
              <a:gd name="T72" fmla="*/ 559 w 783"/>
              <a:gd name="T73" fmla="*/ 224 h 783"/>
              <a:gd name="T74" fmla="*/ 723 w 783"/>
              <a:gd name="T75" fmla="*/ 468 h 783"/>
              <a:gd name="T76" fmla="*/ 783 w 783"/>
              <a:gd name="T77" fmla="*/ 765 h 783"/>
              <a:gd name="T78" fmla="*/ 771 w 783"/>
              <a:gd name="T79" fmla="*/ 782 h 783"/>
              <a:gd name="T80" fmla="*/ 751 w 783"/>
              <a:gd name="T81" fmla="*/ 775 h 783"/>
              <a:gd name="T82" fmla="*/ 733 w 783"/>
              <a:gd name="T83" fmla="*/ 618 h 783"/>
              <a:gd name="T84" fmla="*/ 623 w 783"/>
              <a:gd name="T85" fmla="*/ 358 h 783"/>
              <a:gd name="T86" fmla="*/ 425 w 783"/>
              <a:gd name="T87" fmla="*/ 160 h 783"/>
              <a:gd name="T88" fmla="*/ 165 w 783"/>
              <a:gd name="T89" fmla="*/ 50 h 783"/>
              <a:gd name="T90" fmla="*/ 6 w 783"/>
              <a:gd name="T91" fmla="*/ 32 h 783"/>
              <a:gd name="T92" fmla="*/ 0 w 783"/>
              <a:gd name="T93" fmla="*/ 12 h 783"/>
              <a:gd name="T94" fmla="*/ 17 w 783"/>
              <a:gd name="T95" fmla="*/ 0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83" h="783">
                <a:moveTo>
                  <a:pt x="106" y="605"/>
                </a:moveTo>
                <a:lnTo>
                  <a:pt x="83" y="609"/>
                </a:lnTo>
                <a:lnTo>
                  <a:pt x="64" y="618"/>
                </a:lnTo>
                <a:lnTo>
                  <a:pt x="48" y="634"/>
                </a:lnTo>
                <a:lnTo>
                  <a:pt x="39" y="653"/>
                </a:lnTo>
                <a:lnTo>
                  <a:pt x="35" y="676"/>
                </a:lnTo>
                <a:lnTo>
                  <a:pt x="39" y="699"/>
                </a:lnTo>
                <a:lnTo>
                  <a:pt x="48" y="719"/>
                </a:lnTo>
                <a:lnTo>
                  <a:pt x="64" y="733"/>
                </a:lnTo>
                <a:lnTo>
                  <a:pt x="83" y="744"/>
                </a:lnTo>
                <a:lnTo>
                  <a:pt x="106" y="748"/>
                </a:lnTo>
                <a:lnTo>
                  <a:pt x="128" y="744"/>
                </a:lnTo>
                <a:lnTo>
                  <a:pt x="148" y="733"/>
                </a:lnTo>
                <a:lnTo>
                  <a:pt x="163" y="719"/>
                </a:lnTo>
                <a:lnTo>
                  <a:pt x="174" y="699"/>
                </a:lnTo>
                <a:lnTo>
                  <a:pt x="178" y="676"/>
                </a:lnTo>
                <a:lnTo>
                  <a:pt x="174" y="653"/>
                </a:lnTo>
                <a:lnTo>
                  <a:pt x="163" y="634"/>
                </a:lnTo>
                <a:lnTo>
                  <a:pt x="148" y="618"/>
                </a:lnTo>
                <a:lnTo>
                  <a:pt x="128" y="609"/>
                </a:lnTo>
                <a:lnTo>
                  <a:pt x="106" y="605"/>
                </a:lnTo>
                <a:close/>
                <a:moveTo>
                  <a:pt x="106" y="570"/>
                </a:moveTo>
                <a:lnTo>
                  <a:pt x="134" y="574"/>
                </a:lnTo>
                <a:lnTo>
                  <a:pt x="159" y="584"/>
                </a:lnTo>
                <a:lnTo>
                  <a:pt x="182" y="601"/>
                </a:lnTo>
                <a:lnTo>
                  <a:pt x="199" y="622"/>
                </a:lnTo>
                <a:lnTo>
                  <a:pt x="209" y="648"/>
                </a:lnTo>
                <a:lnTo>
                  <a:pt x="213" y="676"/>
                </a:lnTo>
                <a:lnTo>
                  <a:pt x="209" y="704"/>
                </a:lnTo>
                <a:lnTo>
                  <a:pt x="199" y="731"/>
                </a:lnTo>
                <a:lnTo>
                  <a:pt x="182" y="752"/>
                </a:lnTo>
                <a:lnTo>
                  <a:pt x="159" y="769"/>
                </a:lnTo>
                <a:lnTo>
                  <a:pt x="134" y="779"/>
                </a:lnTo>
                <a:lnTo>
                  <a:pt x="106" y="783"/>
                </a:lnTo>
                <a:lnTo>
                  <a:pt x="78" y="779"/>
                </a:lnTo>
                <a:lnTo>
                  <a:pt x="52" y="769"/>
                </a:lnTo>
                <a:lnTo>
                  <a:pt x="31" y="752"/>
                </a:lnTo>
                <a:lnTo>
                  <a:pt x="14" y="731"/>
                </a:lnTo>
                <a:lnTo>
                  <a:pt x="3" y="704"/>
                </a:lnTo>
                <a:lnTo>
                  <a:pt x="0" y="676"/>
                </a:lnTo>
                <a:lnTo>
                  <a:pt x="3" y="648"/>
                </a:lnTo>
                <a:lnTo>
                  <a:pt x="14" y="622"/>
                </a:lnTo>
                <a:lnTo>
                  <a:pt x="31" y="601"/>
                </a:lnTo>
                <a:lnTo>
                  <a:pt x="52" y="584"/>
                </a:lnTo>
                <a:lnTo>
                  <a:pt x="78" y="574"/>
                </a:lnTo>
                <a:lnTo>
                  <a:pt x="106" y="570"/>
                </a:lnTo>
                <a:close/>
                <a:moveTo>
                  <a:pt x="17" y="356"/>
                </a:moveTo>
                <a:lnTo>
                  <a:pt x="73" y="359"/>
                </a:lnTo>
                <a:lnTo>
                  <a:pt x="125" y="371"/>
                </a:lnTo>
                <a:lnTo>
                  <a:pt x="176" y="388"/>
                </a:lnTo>
                <a:lnTo>
                  <a:pt x="224" y="411"/>
                </a:lnTo>
                <a:lnTo>
                  <a:pt x="267" y="441"/>
                </a:lnTo>
                <a:lnTo>
                  <a:pt x="306" y="475"/>
                </a:lnTo>
                <a:lnTo>
                  <a:pt x="341" y="515"/>
                </a:lnTo>
                <a:lnTo>
                  <a:pt x="370" y="559"/>
                </a:lnTo>
                <a:lnTo>
                  <a:pt x="394" y="606"/>
                </a:lnTo>
                <a:lnTo>
                  <a:pt x="412" y="656"/>
                </a:lnTo>
                <a:lnTo>
                  <a:pt x="423" y="710"/>
                </a:lnTo>
                <a:lnTo>
                  <a:pt x="427" y="765"/>
                </a:lnTo>
                <a:lnTo>
                  <a:pt x="425" y="771"/>
                </a:lnTo>
                <a:lnTo>
                  <a:pt x="423" y="775"/>
                </a:lnTo>
                <a:lnTo>
                  <a:pt x="420" y="779"/>
                </a:lnTo>
                <a:lnTo>
                  <a:pt x="415" y="782"/>
                </a:lnTo>
                <a:lnTo>
                  <a:pt x="408" y="783"/>
                </a:lnTo>
                <a:lnTo>
                  <a:pt x="403" y="782"/>
                </a:lnTo>
                <a:lnTo>
                  <a:pt x="398" y="779"/>
                </a:lnTo>
                <a:lnTo>
                  <a:pt x="395" y="775"/>
                </a:lnTo>
                <a:lnTo>
                  <a:pt x="393" y="771"/>
                </a:lnTo>
                <a:lnTo>
                  <a:pt x="391" y="765"/>
                </a:lnTo>
                <a:lnTo>
                  <a:pt x="387" y="710"/>
                </a:lnTo>
                <a:lnTo>
                  <a:pt x="376" y="657"/>
                </a:lnTo>
                <a:lnTo>
                  <a:pt x="356" y="608"/>
                </a:lnTo>
                <a:lnTo>
                  <a:pt x="331" y="562"/>
                </a:lnTo>
                <a:lnTo>
                  <a:pt x="300" y="520"/>
                </a:lnTo>
                <a:lnTo>
                  <a:pt x="263" y="483"/>
                </a:lnTo>
                <a:lnTo>
                  <a:pt x="221" y="452"/>
                </a:lnTo>
                <a:lnTo>
                  <a:pt x="175" y="426"/>
                </a:lnTo>
                <a:lnTo>
                  <a:pt x="125" y="407"/>
                </a:lnTo>
                <a:lnTo>
                  <a:pt x="72" y="396"/>
                </a:lnTo>
                <a:lnTo>
                  <a:pt x="17" y="392"/>
                </a:lnTo>
                <a:lnTo>
                  <a:pt x="11" y="390"/>
                </a:lnTo>
                <a:lnTo>
                  <a:pt x="6" y="388"/>
                </a:lnTo>
                <a:lnTo>
                  <a:pt x="2" y="384"/>
                </a:lnTo>
                <a:lnTo>
                  <a:pt x="0" y="378"/>
                </a:lnTo>
                <a:lnTo>
                  <a:pt x="0" y="373"/>
                </a:lnTo>
                <a:lnTo>
                  <a:pt x="0" y="368"/>
                </a:lnTo>
                <a:lnTo>
                  <a:pt x="2" y="363"/>
                </a:lnTo>
                <a:lnTo>
                  <a:pt x="6" y="359"/>
                </a:lnTo>
                <a:lnTo>
                  <a:pt x="11" y="356"/>
                </a:lnTo>
                <a:lnTo>
                  <a:pt x="17" y="356"/>
                </a:lnTo>
                <a:close/>
                <a:moveTo>
                  <a:pt x="17" y="178"/>
                </a:moveTo>
                <a:lnTo>
                  <a:pt x="86" y="182"/>
                </a:lnTo>
                <a:lnTo>
                  <a:pt x="152" y="193"/>
                </a:lnTo>
                <a:lnTo>
                  <a:pt x="216" y="212"/>
                </a:lnTo>
                <a:lnTo>
                  <a:pt x="276" y="237"/>
                </a:lnTo>
                <a:lnTo>
                  <a:pt x="332" y="269"/>
                </a:lnTo>
                <a:lnTo>
                  <a:pt x="385" y="306"/>
                </a:lnTo>
                <a:lnTo>
                  <a:pt x="433" y="350"/>
                </a:lnTo>
                <a:lnTo>
                  <a:pt x="475" y="398"/>
                </a:lnTo>
                <a:lnTo>
                  <a:pt x="513" y="450"/>
                </a:lnTo>
                <a:lnTo>
                  <a:pt x="544" y="507"/>
                </a:lnTo>
                <a:lnTo>
                  <a:pt x="571" y="567"/>
                </a:lnTo>
                <a:lnTo>
                  <a:pt x="589" y="630"/>
                </a:lnTo>
                <a:lnTo>
                  <a:pt x="601" y="697"/>
                </a:lnTo>
                <a:lnTo>
                  <a:pt x="605" y="765"/>
                </a:lnTo>
                <a:lnTo>
                  <a:pt x="603" y="771"/>
                </a:lnTo>
                <a:lnTo>
                  <a:pt x="601" y="775"/>
                </a:lnTo>
                <a:lnTo>
                  <a:pt x="598" y="779"/>
                </a:lnTo>
                <a:lnTo>
                  <a:pt x="593" y="782"/>
                </a:lnTo>
                <a:lnTo>
                  <a:pt x="586" y="783"/>
                </a:lnTo>
                <a:lnTo>
                  <a:pt x="581" y="782"/>
                </a:lnTo>
                <a:lnTo>
                  <a:pt x="576" y="779"/>
                </a:lnTo>
                <a:lnTo>
                  <a:pt x="573" y="775"/>
                </a:lnTo>
                <a:lnTo>
                  <a:pt x="571" y="771"/>
                </a:lnTo>
                <a:lnTo>
                  <a:pt x="569" y="765"/>
                </a:lnTo>
                <a:lnTo>
                  <a:pt x="565" y="701"/>
                </a:lnTo>
                <a:lnTo>
                  <a:pt x="555" y="639"/>
                </a:lnTo>
                <a:lnTo>
                  <a:pt x="537" y="579"/>
                </a:lnTo>
                <a:lnTo>
                  <a:pt x="513" y="522"/>
                </a:lnTo>
                <a:lnTo>
                  <a:pt x="483" y="469"/>
                </a:lnTo>
                <a:lnTo>
                  <a:pt x="448" y="420"/>
                </a:lnTo>
                <a:lnTo>
                  <a:pt x="407" y="375"/>
                </a:lnTo>
                <a:lnTo>
                  <a:pt x="362" y="334"/>
                </a:lnTo>
                <a:lnTo>
                  <a:pt x="313" y="299"/>
                </a:lnTo>
                <a:lnTo>
                  <a:pt x="260" y="270"/>
                </a:lnTo>
                <a:lnTo>
                  <a:pt x="203" y="245"/>
                </a:lnTo>
                <a:lnTo>
                  <a:pt x="144" y="228"/>
                </a:lnTo>
                <a:lnTo>
                  <a:pt x="81" y="217"/>
                </a:lnTo>
                <a:lnTo>
                  <a:pt x="17" y="214"/>
                </a:lnTo>
                <a:lnTo>
                  <a:pt x="11" y="212"/>
                </a:lnTo>
                <a:lnTo>
                  <a:pt x="6" y="210"/>
                </a:lnTo>
                <a:lnTo>
                  <a:pt x="2" y="206"/>
                </a:lnTo>
                <a:lnTo>
                  <a:pt x="0" y="200"/>
                </a:lnTo>
                <a:lnTo>
                  <a:pt x="0" y="195"/>
                </a:lnTo>
                <a:lnTo>
                  <a:pt x="0" y="190"/>
                </a:lnTo>
                <a:lnTo>
                  <a:pt x="2" y="185"/>
                </a:lnTo>
                <a:lnTo>
                  <a:pt x="6" y="181"/>
                </a:lnTo>
                <a:lnTo>
                  <a:pt x="11" y="178"/>
                </a:lnTo>
                <a:lnTo>
                  <a:pt x="17" y="178"/>
                </a:lnTo>
                <a:close/>
                <a:moveTo>
                  <a:pt x="17" y="0"/>
                </a:moveTo>
                <a:lnTo>
                  <a:pt x="95" y="4"/>
                </a:lnTo>
                <a:lnTo>
                  <a:pt x="171" y="15"/>
                </a:lnTo>
                <a:lnTo>
                  <a:pt x="245" y="34"/>
                </a:lnTo>
                <a:lnTo>
                  <a:pt x="315" y="60"/>
                </a:lnTo>
                <a:lnTo>
                  <a:pt x="382" y="92"/>
                </a:lnTo>
                <a:lnTo>
                  <a:pt x="445" y="130"/>
                </a:lnTo>
                <a:lnTo>
                  <a:pt x="504" y="174"/>
                </a:lnTo>
                <a:lnTo>
                  <a:pt x="559" y="224"/>
                </a:lnTo>
                <a:lnTo>
                  <a:pt x="609" y="278"/>
                </a:lnTo>
                <a:lnTo>
                  <a:pt x="652" y="337"/>
                </a:lnTo>
                <a:lnTo>
                  <a:pt x="691" y="401"/>
                </a:lnTo>
                <a:lnTo>
                  <a:pt x="723" y="468"/>
                </a:lnTo>
                <a:lnTo>
                  <a:pt x="749" y="537"/>
                </a:lnTo>
                <a:lnTo>
                  <a:pt x="767" y="612"/>
                </a:lnTo>
                <a:lnTo>
                  <a:pt x="779" y="687"/>
                </a:lnTo>
                <a:lnTo>
                  <a:pt x="783" y="765"/>
                </a:lnTo>
                <a:lnTo>
                  <a:pt x="782" y="771"/>
                </a:lnTo>
                <a:lnTo>
                  <a:pt x="779" y="775"/>
                </a:lnTo>
                <a:lnTo>
                  <a:pt x="776" y="779"/>
                </a:lnTo>
                <a:lnTo>
                  <a:pt x="771" y="782"/>
                </a:lnTo>
                <a:lnTo>
                  <a:pt x="766" y="783"/>
                </a:lnTo>
                <a:lnTo>
                  <a:pt x="759" y="782"/>
                </a:lnTo>
                <a:lnTo>
                  <a:pt x="754" y="779"/>
                </a:lnTo>
                <a:lnTo>
                  <a:pt x="751" y="775"/>
                </a:lnTo>
                <a:lnTo>
                  <a:pt x="749" y="771"/>
                </a:lnTo>
                <a:lnTo>
                  <a:pt x="748" y="765"/>
                </a:lnTo>
                <a:lnTo>
                  <a:pt x="744" y="690"/>
                </a:lnTo>
                <a:lnTo>
                  <a:pt x="733" y="618"/>
                </a:lnTo>
                <a:lnTo>
                  <a:pt x="715" y="549"/>
                </a:lnTo>
                <a:lnTo>
                  <a:pt x="690" y="481"/>
                </a:lnTo>
                <a:lnTo>
                  <a:pt x="660" y="418"/>
                </a:lnTo>
                <a:lnTo>
                  <a:pt x="623" y="358"/>
                </a:lnTo>
                <a:lnTo>
                  <a:pt x="581" y="301"/>
                </a:lnTo>
                <a:lnTo>
                  <a:pt x="534" y="249"/>
                </a:lnTo>
                <a:lnTo>
                  <a:pt x="482" y="202"/>
                </a:lnTo>
                <a:lnTo>
                  <a:pt x="425" y="160"/>
                </a:lnTo>
                <a:lnTo>
                  <a:pt x="365" y="123"/>
                </a:lnTo>
                <a:lnTo>
                  <a:pt x="301" y="93"/>
                </a:lnTo>
                <a:lnTo>
                  <a:pt x="234" y="68"/>
                </a:lnTo>
                <a:lnTo>
                  <a:pt x="165" y="50"/>
                </a:lnTo>
                <a:lnTo>
                  <a:pt x="91" y="39"/>
                </a:lnTo>
                <a:lnTo>
                  <a:pt x="17" y="36"/>
                </a:lnTo>
                <a:lnTo>
                  <a:pt x="11" y="34"/>
                </a:lnTo>
                <a:lnTo>
                  <a:pt x="6" y="32"/>
                </a:lnTo>
                <a:lnTo>
                  <a:pt x="2" y="28"/>
                </a:lnTo>
                <a:lnTo>
                  <a:pt x="0" y="22"/>
                </a:lnTo>
                <a:lnTo>
                  <a:pt x="0" y="17"/>
                </a:lnTo>
                <a:lnTo>
                  <a:pt x="0" y="12"/>
                </a:lnTo>
                <a:lnTo>
                  <a:pt x="2" y="7"/>
                </a:lnTo>
                <a:lnTo>
                  <a:pt x="6" y="3"/>
                </a:lnTo>
                <a:lnTo>
                  <a:pt x="11" y="0"/>
                </a:lnTo>
                <a:lnTo>
                  <a:pt x="1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5" name="Freeform 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2486" y="4465614"/>
            <a:ext cx="445148" cy="445149"/>
          </a:xfrm>
          <a:custGeom>
            <a:avLst/>
            <a:gdLst>
              <a:gd name="T0" fmla="*/ 194 w 765"/>
              <a:gd name="T1" fmla="*/ 525 h 765"/>
              <a:gd name="T2" fmla="*/ 212 w 765"/>
              <a:gd name="T3" fmla="*/ 571 h 765"/>
              <a:gd name="T4" fmla="*/ 258 w 765"/>
              <a:gd name="T5" fmla="*/ 551 h 765"/>
              <a:gd name="T6" fmla="*/ 240 w 765"/>
              <a:gd name="T7" fmla="*/ 507 h 765"/>
              <a:gd name="T8" fmla="*/ 267 w 765"/>
              <a:gd name="T9" fmla="*/ 482 h 765"/>
              <a:gd name="T10" fmla="*/ 292 w 765"/>
              <a:gd name="T11" fmla="*/ 561 h 765"/>
              <a:gd name="T12" fmla="*/ 227 w 765"/>
              <a:gd name="T13" fmla="*/ 608 h 765"/>
              <a:gd name="T14" fmla="*/ 160 w 765"/>
              <a:gd name="T15" fmla="*/ 561 h 765"/>
              <a:gd name="T16" fmla="*/ 185 w 765"/>
              <a:gd name="T17" fmla="*/ 482 h 765"/>
              <a:gd name="T18" fmla="*/ 208 w 765"/>
              <a:gd name="T19" fmla="*/ 365 h 765"/>
              <a:gd name="T20" fmla="*/ 343 w 765"/>
              <a:gd name="T21" fmla="*/ 420 h 765"/>
              <a:gd name="T22" fmla="*/ 400 w 765"/>
              <a:gd name="T23" fmla="*/ 555 h 765"/>
              <a:gd name="T24" fmla="*/ 393 w 765"/>
              <a:gd name="T25" fmla="*/ 605 h 765"/>
              <a:gd name="T26" fmla="*/ 372 w 765"/>
              <a:gd name="T27" fmla="*/ 605 h 765"/>
              <a:gd name="T28" fmla="*/ 366 w 765"/>
              <a:gd name="T29" fmla="*/ 555 h 765"/>
              <a:gd name="T30" fmla="*/ 320 w 765"/>
              <a:gd name="T31" fmla="*/ 445 h 765"/>
              <a:gd name="T32" fmla="*/ 208 w 765"/>
              <a:gd name="T33" fmla="*/ 400 h 765"/>
              <a:gd name="T34" fmla="*/ 160 w 765"/>
              <a:gd name="T35" fmla="*/ 393 h 765"/>
              <a:gd name="T36" fmla="*/ 160 w 765"/>
              <a:gd name="T37" fmla="*/ 372 h 765"/>
              <a:gd name="T38" fmla="*/ 188 w 765"/>
              <a:gd name="T39" fmla="*/ 261 h 765"/>
              <a:gd name="T40" fmla="*/ 303 w 765"/>
              <a:gd name="T41" fmla="*/ 275 h 765"/>
              <a:gd name="T42" fmla="*/ 447 w 765"/>
              <a:gd name="T43" fmla="*/ 381 h 765"/>
              <a:gd name="T44" fmla="*/ 504 w 765"/>
              <a:gd name="T45" fmla="*/ 555 h 765"/>
              <a:gd name="T46" fmla="*/ 496 w 765"/>
              <a:gd name="T47" fmla="*/ 605 h 765"/>
              <a:gd name="T48" fmla="*/ 477 w 765"/>
              <a:gd name="T49" fmla="*/ 605 h 765"/>
              <a:gd name="T50" fmla="*/ 469 w 765"/>
              <a:gd name="T51" fmla="*/ 555 h 765"/>
              <a:gd name="T52" fmla="*/ 419 w 765"/>
              <a:gd name="T53" fmla="*/ 402 h 765"/>
              <a:gd name="T54" fmla="*/ 291 w 765"/>
              <a:gd name="T55" fmla="*/ 309 h 765"/>
              <a:gd name="T56" fmla="*/ 169 w 765"/>
              <a:gd name="T57" fmla="*/ 295 h 765"/>
              <a:gd name="T58" fmla="*/ 156 w 765"/>
              <a:gd name="T59" fmla="*/ 278 h 765"/>
              <a:gd name="T60" fmla="*/ 169 w 765"/>
              <a:gd name="T61" fmla="*/ 262 h 765"/>
              <a:gd name="T62" fmla="*/ 174 w 765"/>
              <a:gd name="T63" fmla="*/ 156 h 765"/>
              <a:gd name="T64" fmla="*/ 263 w 765"/>
              <a:gd name="T65" fmla="*/ 160 h 765"/>
              <a:gd name="T66" fmla="*/ 453 w 765"/>
              <a:gd name="T67" fmla="*/ 240 h 765"/>
              <a:gd name="T68" fmla="*/ 576 w 765"/>
              <a:gd name="T69" fmla="*/ 401 h 765"/>
              <a:gd name="T70" fmla="*/ 608 w 765"/>
              <a:gd name="T71" fmla="*/ 591 h 765"/>
              <a:gd name="T72" fmla="*/ 596 w 765"/>
              <a:gd name="T73" fmla="*/ 608 h 765"/>
              <a:gd name="T74" fmla="*/ 576 w 765"/>
              <a:gd name="T75" fmla="*/ 601 h 765"/>
              <a:gd name="T76" fmla="*/ 570 w 765"/>
              <a:gd name="T77" fmla="*/ 502 h 765"/>
              <a:gd name="T78" fmla="*/ 483 w 765"/>
              <a:gd name="T79" fmla="*/ 317 h 765"/>
              <a:gd name="T80" fmla="*/ 314 w 765"/>
              <a:gd name="T81" fmla="*/ 207 h 765"/>
              <a:gd name="T82" fmla="*/ 178 w 765"/>
              <a:gd name="T83" fmla="*/ 191 h 765"/>
              <a:gd name="T84" fmla="*/ 160 w 765"/>
              <a:gd name="T85" fmla="*/ 184 h 765"/>
              <a:gd name="T86" fmla="*/ 160 w 765"/>
              <a:gd name="T87" fmla="*/ 164 h 765"/>
              <a:gd name="T88" fmla="*/ 70 w 765"/>
              <a:gd name="T89" fmla="*/ 36 h 765"/>
              <a:gd name="T90" fmla="*/ 36 w 765"/>
              <a:gd name="T91" fmla="*/ 70 h 765"/>
              <a:gd name="T92" fmla="*/ 57 w 765"/>
              <a:gd name="T93" fmla="*/ 727 h 765"/>
              <a:gd name="T94" fmla="*/ 719 w 765"/>
              <a:gd name="T95" fmla="*/ 719 h 765"/>
              <a:gd name="T96" fmla="*/ 727 w 765"/>
              <a:gd name="T97" fmla="*/ 57 h 765"/>
              <a:gd name="T98" fmla="*/ 70 w 765"/>
              <a:gd name="T99" fmla="*/ 36 h 765"/>
              <a:gd name="T100" fmla="*/ 736 w 765"/>
              <a:gd name="T101" fmla="*/ 13 h 765"/>
              <a:gd name="T102" fmla="*/ 765 w 765"/>
              <a:gd name="T103" fmla="*/ 695 h 765"/>
              <a:gd name="T104" fmla="*/ 716 w 765"/>
              <a:gd name="T105" fmla="*/ 761 h 765"/>
              <a:gd name="T106" fmla="*/ 29 w 765"/>
              <a:gd name="T107" fmla="*/ 750 h 765"/>
              <a:gd name="T108" fmla="*/ 0 w 765"/>
              <a:gd name="T109" fmla="*/ 70 h 765"/>
              <a:gd name="T110" fmla="*/ 47 w 765"/>
              <a:gd name="T111" fmla="*/ 4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5" h="765">
                <a:moveTo>
                  <a:pt x="227" y="504"/>
                </a:moveTo>
                <a:lnTo>
                  <a:pt x="212" y="507"/>
                </a:lnTo>
                <a:lnTo>
                  <a:pt x="202" y="513"/>
                </a:lnTo>
                <a:lnTo>
                  <a:pt x="194" y="525"/>
                </a:lnTo>
                <a:lnTo>
                  <a:pt x="191" y="538"/>
                </a:lnTo>
                <a:lnTo>
                  <a:pt x="194" y="551"/>
                </a:lnTo>
                <a:lnTo>
                  <a:pt x="202" y="563"/>
                </a:lnTo>
                <a:lnTo>
                  <a:pt x="212" y="571"/>
                </a:lnTo>
                <a:lnTo>
                  <a:pt x="227" y="574"/>
                </a:lnTo>
                <a:lnTo>
                  <a:pt x="240" y="571"/>
                </a:lnTo>
                <a:lnTo>
                  <a:pt x="250" y="563"/>
                </a:lnTo>
                <a:lnTo>
                  <a:pt x="258" y="551"/>
                </a:lnTo>
                <a:lnTo>
                  <a:pt x="261" y="538"/>
                </a:lnTo>
                <a:lnTo>
                  <a:pt x="258" y="525"/>
                </a:lnTo>
                <a:lnTo>
                  <a:pt x="250" y="513"/>
                </a:lnTo>
                <a:lnTo>
                  <a:pt x="240" y="507"/>
                </a:lnTo>
                <a:lnTo>
                  <a:pt x="227" y="504"/>
                </a:lnTo>
                <a:close/>
                <a:moveTo>
                  <a:pt x="227" y="469"/>
                </a:moveTo>
                <a:lnTo>
                  <a:pt x="248" y="473"/>
                </a:lnTo>
                <a:lnTo>
                  <a:pt x="267" y="482"/>
                </a:lnTo>
                <a:lnTo>
                  <a:pt x="282" y="498"/>
                </a:lnTo>
                <a:lnTo>
                  <a:pt x="292" y="516"/>
                </a:lnTo>
                <a:lnTo>
                  <a:pt x="296" y="538"/>
                </a:lnTo>
                <a:lnTo>
                  <a:pt x="292" y="561"/>
                </a:lnTo>
                <a:lnTo>
                  <a:pt x="282" y="579"/>
                </a:lnTo>
                <a:lnTo>
                  <a:pt x="267" y="595"/>
                </a:lnTo>
                <a:lnTo>
                  <a:pt x="248" y="605"/>
                </a:lnTo>
                <a:lnTo>
                  <a:pt x="227" y="608"/>
                </a:lnTo>
                <a:lnTo>
                  <a:pt x="205" y="605"/>
                </a:lnTo>
                <a:lnTo>
                  <a:pt x="185" y="595"/>
                </a:lnTo>
                <a:lnTo>
                  <a:pt x="171" y="579"/>
                </a:lnTo>
                <a:lnTo>
                  <a:pt x="160" y="561"/>
                </a:lnTo>
                <a:lnTo>
                  <a:pt x="156" y="538"/>
                </a:lnTo>
                <a:lnTo>
                  <a:pt x="160" y="516"/>
                </a:lnTo>
                <a:lnTo>
                  <a:pt x="171" y="498"/>
                </a:lnTo>
                <a:lnTo>
                  <a:pt x="185" y="482"/>
                </a:lnTo>
                <a:lnTo>
                  <a:pt x="205" y="473"/>
                </a:lnTo>
                <a:lnTo>
                  <a:pt x="227" y="469"/>
                </a:lnTo>
                <a:close/>
                <a:moveTo>
                  <a:pt x="174" y="365"/>
                </a:moveTo>
                <a:lnTo>
                  <a:pt x="208" y="365"/>
                </a:lnTo>
                <a:lnTo>
                  <a:pt x="248" y="368"/>
                </a:lnTo>
                <a:lnTo>
                  <a:pt x="283" y="380"/>
                </a:lnTo>
                <a:lnTo>
                  <a:pt x="316" y="397"/>
                </a:lnTo>
                <a:lnTo>
                  <a:pt x="343" y="420"/>
                </a:lnTo>
                <a:lnTo>
                  <a:pt x="367" y="449"/>
                </a:lnTo>
                <a:lnTo>
                  <a:pt x="385" y="482"/>
                </a:lnTo>
                <a:lnTo>
                  <a:pt x="396" y="517"/>
                </a:lnTo>
                <a:lnTo>
                  <a:pt x="400" y="555"/>
                </a:lnTo>
                <a:lnTo>
                  <a:pt x="400" y="591"/>
                </a:lnTo>
                <a:lnTo>
                  <a:pt x="398" y="596"/>
                </a:lnTo>
                <a:lnTo>
                  <a:pt x="397" y="601"/>
                </a:lnTo>
                <a:lnTo>
                  <a:pt x="393" y="605"/>
                </a:lnTo>
                <a:lnTo>
                  <a:pt x="388" y="608"/>
                </a:lnTo>
                <a:lnTo>
                  <a:pt x="383" y="608"/>
                </a:lnTo>
                <a:lnTo>
                  <a:pt x="377" y="608"/>
                </a:lnTo>
                <a:lnTo>
                  <a:pt x="372" y="605"/>
                </a:lnTo>
                <a:lnTo>
                  <a:pt x="368" y="601"/>
                </a:lnTo>
                <a:lnTo>
                  <a:pt x="366" y="596"/>
                </a:lnTo>
                <a:lnTo>
                  <a:pt x="366" y="591"/>
                </a:lnTo>
                <a:lnTo>
                  <a:pt x="366" y="555"/>
                </a:lnTo>
                <a:lnTo>
                  <a:pt x="362" y="524"/>
                </a:lnTo>
                <a:lnTo>
                  <a:pt x="352" y="495"/>
                </a:lnTo>
                <a:lnTo>
                  <a:pt x="338" y="469"/>
                </a:lnTo>
                <a:lnTo>
                  <a:pt x="320" y="445"/>
                </a:lnTo>
                <a:lnTo>
                  <a:pt x="296" y="426"/>
                </a:lnTo>
                <a:lnTo>
                  <a:pt x="270" y="411"/>
                </a:lnTo>
                <a:lnTo>
                  <a:pt x="240" y="402"/>
                </a:lnTo>
                <a:lnTo>
                  <a:pt x="208" y="400"/>
                </a:lnTo>
                <a:lnTo>
                  <a:pt x="174" y="400"/>
                </a:lnTo>
                <a:lnTo>
                  <a:pt x="169" y="398"/>
                </a:lnTo>
                <a:lnTo>
                  <a:pt x="164" y="396"/>
                </a:lnTo>
                <a:lnTo>
                  <a:pt x="160" y="393"/>
                </a:lnTo>
                <a:lnTo>
                  <a:pt x="157" y="388"/>
                </a:lnTo>
                <a:lnTo>
                  <a:pt x="156" y="382"/>
                </a:lnTo>
                <a:lnTo>
                  <a:pt x="157" y="377"/>
                </a:lnTo>
                <a:lnTo>
                  <a:pt x="160" y="372"/>
                </a:lnTo>
                <a:lnTo>
                  <a:pt x="164" y="368"/>
                </a:lnTo>
                <a:lnTo>
                  <a:pt x="169" y="365"/>
                </a:lnTo>
                <a:lnTo>
                  <a:pt x="174" y="365"/>
                </a:lnTo>
                <a:close/>
                <a:moveTo>
                  <a:pt x="188" y="261"/>
                </a:moveTo>
                <a:lnTo>
                  <a:pt x="198" y="261"/>
                </a:lnTo>
                <a:lnTo>
                  <a:pt x="208" y="261"/>
                </a:lnTo>
                <a:lnTo>
                  <a:pt x="257" y="265"/>
                </a:lnTo>
                <a:lnTo>
                  <a:pt x="303" y="275"/>
                </a:lnTo>
                <a:lnTo>
                  <a:pt x="345" y="293"/>
                </a:lnTo>
                <a:lnTo>
                  <a:pt x="383" y="317"/>
                </a:lnTo>
                <a:lnTo>
                  <a:pt x="418" y="347"/>
                </a:lnTo>
                <a:lnTo>
                  <a:pt x="447" y="381"/>
                </a:lnTo>
                <a:lnTo>
                  <a:pt x="472" y="420"/>
                </a:lnTo>
                <a:lnTo>
                  <a:pt x="489" y="462"/>
                </a:lnTo>
                <a:lnTo>
                  <a:pt x="500" y="508"/>
                </a:lnTo>
                <a:lnTo>
                  <a:pt x="504" y="555"/>
                </a:lnTo>
                <a:lnTo>
                  <a:pt x="504" y="591"/>
                </a:lnTo>
                <a:lnTo>
                  <a:pt x="503" y="596"/>
                </a:lnTo>
                <a:lnTo>
                  <a:pt x="500" y="601"/>
                </a:lnTo>
                <a:lnTo>
                  <a:pt x="496" y="605"/>
                </a:lnTo>
                <a:lnTo>
                  <a:pt x="492" y="608"/>
                </a:lnTo>
                <a:lnTo>
                  <a:pt x="486" y="608"/>
                </a:lnTo>
                <a:lnTo>
                  <a:pt x="481" y="608"/>
                </a:lnTo>
                <a:lnTo>
                  <a:pt x="477" y="605"/>
                </a:lnTo>
                <a:lnTo>
                  <a:pt x="473" y="601"/>
                </a:lnTo>
                <a:lnTo>
                  <a:pt x="470" y="596"/>
                </a:lnTo>
                <a:lnTo>
                  <a:pt x="469" y="591"/>
                </a:lnTo>
                <a:lnTo>
                  <a:pt x="469" y="555"/>
                </a:lnTo>
                <a:lnTo>
                  <a:pt x="466" y="513"/>
                </a:lnTo>
                <a:lnTo>
                  <a:pt x="456" y="474"/>
                </a:lnTo>
                <a:lnTo>
                  <a:pt x="440" y="436"/>
                </a:lnTo>
                <a:lnTo>
                  <a:pt x="419" y="402"/>
                </a:lnTo>
                <a:lnTo>
                  <a:pt x="393" y="372"/>
                </a:lnTo>
                <a:lnTo>
                  <a:pt x="363" y="346"/>
                </a:lnTo>
                <a:lnTo>
                  <a:pt x="329" y="325"/>
                </a:lnTo>
                <a:lnTo>
                  <a:pt x="291" y="309"/>
                </a:lnTo>
                <a:lnTo>
                  <a:pt x="252" y="299"/>
                </a:lnTo>
                <a:lnTo>
                  <a:pt x="208" y="295"/>
                </a:lnTo>
                <a:lnTo>
                  <a:pt x="174" y="295"/>
                </a:lnTo>
                <a:lnTo>
                  <a:pt x="169" y="295"/>
                </a:lnTo>
                <a:lnTo>
                  <a:pt x="164" y="292"/>
                </a:lnTo>
                <a:lnTo>
                  <a:pt x="160" y="288"/>
                </a:lnTo>
                <a:lnTo>
                  <a:pt x="157" y="283"/>
                </a:lnTo>
                <a:lnTo>
                  <a:pt x="156" y="278"/>
                </a:lnTo>
                <a:lnTo>
                  <a:pt x="157" y="273"/>
                </a:lnTo>
                <a:lnTo>
                  <a:pt x="160" y="267"/>
                </a:lnTo>
                <a:lnTo>
                  <a:pt x="164" y="263"/>
                </a:lnTo>
                <a:lnTo>
                  <a:pt x="169" y="262"/>
                </a:lnTo>
                <a:lnTo>
                  <a:pt x="174" y="261"/>
                </a:lnTo>
                <a:lnTo>
                  <a:pt x="178" y="261"/>
                </a:lnTo>
                <a:lnTo>
                  <a:pt x="188" y="261"/>
                </a:lnTo>
                <a:close/>
                <a:moveTo>
                  <a:pt x="174" y="156"/>
                </a:moveTo>
                <a:lnTo>
                  <a:pt x="188" y="156"/>
                </a:lnTo>
                <a:lnTo>
                  <a:pt x="198" y="156"/>
                </a:lnTo>
                <a:lnTo>
                  <a:pt x="208" y="156"/>
                </a:lnTo>
                <a:lnTo>
                  <a:pt x="263" y="160"/>
                </a:lnTo>
                <a:lnTo>
                  <a:pt x="314" y="170"/>
                </a:lnTo>
                <a:lnTo>
                  <a:pt x="364" y="187"/>
                </a:lnTo>
                <a:lnTo>
                  <a:pt x="410" y="211"/>
                </a:lnTo>
                <a:lnTo>
                  <a:pt x="453" y="240"/>
                </a:lnTo>
                <a:lnTo>
                  <a:pt x="491" y="274"/>
                </a:lnTo>
                <a:lnTo>
                  <a:pt x="525" y="312"/>
                </a:lnTo>
                <a:lnTo>
                  <a:pt x="554" y="354"/>
                </a:lnTo>
                <a:lnTo>
                  <a:pt x="576" y="401"/>
                </a:lnTo>
                <a:lnTo>
                  <a:pt x="593" y="449"/>
                </a:lnTo>
                <a:lnTo>
                  <a:pt x="605" y="502"/>
                </a:lnTo>
                <a:lnTo>
                  <a:pt x="608" y="555"/>
                </a:lnTo>
                <a:lnTo>
                  <a:pt x="608" y="591"/>
                </a:lnTo>
                <a:lnTo>
                  <a:pt x="608" y="596"/>
                </a:lnTo>
                <a:lnTo>
                  <a:pt x="605" y="601"/>
                </a:lnTo>
                <a:lnTo>
                  <a:pt x="601" y="605"/>
                </a:lnTo>
                <a:lnTo>
                  <a:pt x="596" y="608"/>
                </a:lnTo>
                <a:lnTo>
                  <a:pt x="591" y="608"/>
                </a:lnTo>
                <a:lnTo>
                  <a:pt x="585" y="608"/>
                </a:lnTo>
                <a:lnTo>
                  <a:pt x="580" y="605"/>
                </a:lnTo>
                <a:lnTo>
                  <a:pt x="576" y="601"/>
                </a:lnTo>
                <a:lnTo>
                  <a:pt x="574" y="596"/>
                </a:lnTo>
                <a:lnTo>
                  <a:pt x="574" y="591"/>
                </a:lnTo>
                <a:lnTo>
                  <a:pt x="574" y="555"/>
                </a:lnTo>
                <a:lnTo>
                  <a:pt x="570" y="502"/>
                </a:lnTo>
                <a:lnTo>
                  <a:pt x="558" y="451"/>
                </a:lnTo>
                <a:lnTo>
                  <a:pt x="540" y="402"/>
                </a:lnTo>
                <a:lnTo>
                  <a:pt x="515" y="358"/>
                </a:lnTo>
                <a:lnTo>
                  <a:pt x="483" y="317"/>
                </a:lnTo>
                <a:lnTo>
                  <a:pt x="448" y="280"/>
                </a:lnTo>
                <a:lnTo>
                  <a:pt x="407" y="250"/>
                </a:lnTo>
                <a:lnTo>
                  <a:pt x="363" y="225"/>
                </a:lnTo>
                <a:lnTo>
                  <a:pt x="314" y="207"/>
                </a:lnTo>
                <a:lnTo>
                  <a:pt x="262" y="195"/>
                </a:lnTo>
                <a:lnTo>
                  <a:pt x="208" y="191"/>
                </a:lnTo>
                <a:lnTo>
                  <a:pt x="188" y="191"/>
                </a:lnTo>
                <a:lnTo>
                  <a:pt x="178" y="191"/>
                </a:lnTo>
                <a:lnTo>
                  <a:pt x="174" y="191"/>
                </a:lnTo>
                <a:lnTo>
                  <a:pt x="169" y="190"/>
                </a:lnTo>
                <a:lnTo>
                  <a:pt x="164" y="187"/>
                </a:lnTo>
                <a:lnTo>
                  <a:pt x="160" y="184"/>
                </a:lnTo>
                <a:lnTo>
                  <a:pt x="157" y="180"/>
                </a:lnTo>
                <a:lnTo>
                  <a:pt x="156" y="174"/>
                </a:lnTo>
                <a:lnTo>
                  <a:pt x="157" y="168"/>
                </a:lnTo>
                <a:lnTo>
                  <a:pt x="160" y="164"/>
                </a:lnTo>
                <a:lnTo>
                  <a:pt x="164" y="160"/>
                </a:lnTo>
                <a:lnTo>
                  <a:pt x="169" y="157"/>
                </a:lnTo>
                <a:lnTo>
                  <a:pt x="174" y="156"/>
                </a:lnTo>
                <a:close/>
                <a:moveTo>
                  <a:pt x="70" y="36"/>
                </a:moveTo>
                <a:lnTo>
                  <a:pt x="57" y="38"/>
                </a:lnTo>
                <a:lnTo>
                  <a:pt x="45" y="45"/>
                </a:lnTo>
                <a:lnTo>
                  <a:pt x="38" y="57"/>
                </a:lnTo>
                <a:lnTo>
                  <a:pt x="36" y="70"/>
                </a:lnTo>
                <a:lnTo>
                  <a:pt x="36" y="695"/>
                </a:lnTo>
                <a:lnTo>
                  <a:pt x="38" y="708"/>
                </a:lnTo>
                <a:lnTo>
                  <a:pt x="45" y="719"/>
                </a:lnTo>
                <a:lnTo>
                  <a:pt x="57" y="727"/>
                </a:lnTo>
                <a:lnTo>
                  <a:pt x="70" y="729"/>
                </a:lnTo>
                <a:lnTo>
                  <a:pt x="695" y="729"/>
                </a:lnTo>
                <a:lnTo>
                  <a:pt x="708" y="727"/>
                </a:lnTo>
                <a:lnTo>
                  <a:pt x="719" y="719"/>
                </a:lnTo>
                <a:lnTo>
                  <a:pt x="727" y="708"/>
                </a:lnTo>
                <a:lnTo>
                  <a:pt x="729" y="695"/>
                </a:lnTo>
                <a:lnTo>
                  <a:pt x="729" y="70"/>
                </a:lnTo>
                <a:lnTo>
                  <a:pt x="727" y="57"/>
                </a:lnTo>
                <a:lnTo>
                  <a:pt x="719" y="45"/>
                </a:lnTo>
                <a:lnTo>
                  <a:pt x="708" y="38"/>
                </a:lnTo>
                <a:lnTo>
                  <a:pt x="695" y="36"/>
                </a:lnTo>
                <a:lnTo>
                  <a:pt x="70" y="36"/>
                </a:lnTo>
                <a:close/>
                <a:moveTo>
                  <a:pt x="70" y="0"/>
                </a:moveTo>
                <a:lnTo>
                  <a:pt x="695" y="0"/>
                </a:lnTo>
                <a:lnTo>
                  <a:pt x="716" y="4"/>
                </a:lnTo>
                <a:lnTo>
                  <a:pt x="736" y="13"/>
                </a:lnTo>
                <a:lnTo>
                  <a:pt x="750" y="29"/>
                </a:lnTo>
                <a:lnTo>
                  <a:pt x="761" y="47"/>
                </a:lnTo>
                <a:lnTo>
                  <a:pt x="765" y="70"/>
                </a:lnTo>
                <a:lnTo>
                  <a:pt x="765" y="695"/>
                </a:lnTo>
                <a:lnTo>
                  <a:pt x="761" y="716"/>
                </a:lnTo>
                <a:lnTo>
                  <a:pt x="750" y="736"/>
                </a:lnTo>
                <a:lnTo>
                  <a:pt x="736" y="750"/>
                </a:lnTo>
                <a:lnTo>
                  <a:pt x="716" y="761"/>
                </a:lnTo>
                <a:lnTo>
                  <a:pt x="695" y="765"/>
                </a:lnTo>
                <a:lnTo>
                  <a:pt x="70" y="765"/>
                </a:lnTo>
                <a:lnTo>
                  <a:pt x="47" y="761"/>
                </a:lnTo>
                <a:lnTo>
                  <a:pt x="29" y="750"/>
                </a:lnTo>
                <a:lnTo>
                  <a:pt x="13" y="736"/>
                </a:lnTo>
                <a:lnTo>
                  <a:pt x="4" y="716"/>
                </a:lnTo>
                <a:lnTo>
                  <a:pt x="0" y="695"/>
                </a:lnTo>
                <a:lnTo>
                  <a:pt x="0" y="70"/>
                </a:lnTo>
                <a:lnTo>
                  <a:pt x="4" y="47"/>
                </a:lnTo>
                <a:lnTo>
                  <a:pt x="13" y="29"/>
                </a:lnTo>
                <a:lnTo>
                  <a:pt x="29" y="13"/>
                </a:lnTo>
                <a:lnTo>
                  <a:pt x="47" y="4"/>
                </a:lnTo>
                <a:lnTo>
                  <a:pt x="7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6" name="Freeform 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80132" y="4465614"/>
            <a:ext cx="403253" cy="445149"/>
          </a:xfrm>
          <a:custGeom>
            <a:avLst/>
            <a:gdLst>
              <a:gd name="T0" fmla="*/ 284 w 693"/>
              <a:gd name="T1" fmla="*/ 498 h 765"/>
              <a:gd name="T2" fmla="*/ 285 w 693"/>
              <a:gd name="T3" fmla="*/ 619 h 765"/>
              <a:gd name="T4" fmla="*/ 311 w 693"/>
              <a:gd name="T5" fmla="*/ 720 h 765"/>
              <a:gd name="T6" fmla="*/ 377 w 693"/>
              <a:gd name="T7" fmla="*/ 728 h 765"/>
              <a:gd name="T8" fmla="*/ 398 w 693"/>
              <a:gd name="T9" fmla="*/ 676 h 765"/>
              <a:gd name="T10" fmla="*/ 416 w 693"/>
              <a:gd name="T11" fmla="*/ 538 h 765"/>
              <a:gd name="T12" fmla="*/ 370 w 693"/>
              <a:gd name="T13" fmla="*/ 470 h 765"/>
              <a:gd name="T14" fmla="*/ 412 w 693"/>
              <a:gd name="T15" fmla="*/ 449 h 765"/>
              <a:gd name="T16" fmla="*/ 450 w 693"/>
              <a:gd name="T17" fmla="*/ 521 h 765"/>
              <a:gd name="T18" fmla="*/ 437 w 693"/>
              <a:gd name="T19" fmla="*/ 656 h 765"/>
              <a:gd name="T20" fmla="*/ 396 w 693"/>
              <a:gd name="T21" fmla="*/ 757 h 765"/>
              <a:gd name="T22" fmla="*/ 310 w 693"/>
              <a:gd name="T23" fmla="*/ 763 h 765"/>
              <a:gd name="T24" fmla="*/ 269 w 693"/>
              <a:gd name="T25" fmla="*/ 711 h 765"/>
              <a:gd name="T26" fmla="*/ 243 w 693"/>
              <a:gd name="T27" fmla="*/ 563 h 765"/>
              <a:gd name="T28" fmla="*/ 258 w 693"/>
              <a:gd name="T29" fmla="*/ 474 h 765"/>
              <a:gd name="T30" fmla="*/ 347 w 693"/>
              <a:gd name="T31" fmla="*/ 435 h 765"/>
              <a:gd name="T32" fmla="*/ 297 w 693"/>
              <a:gd name="T33" fmla="*/ 296 h 765"/>
              <a:gd name="T34" fmla="*/ 331 w 693"/>
              <a:gd name="T35" fmla="*/ 362 h 765"/>
              <a:gd name="T36" fmla="*/ 396 w 693"/>
              <a:gd name="T37" fmla="*/ 329 h 765"/>
              <a:gd name="T38" fmla="*/ 364 w 693"/>
              <a:gd name="T39" fmla="*/ 263 h 765"/>
              <a:gd name="T40" fmla="*/ 408 w 693"/>
              <a:gd name="T41" fmla="*/ 252 h 765"/>
              <a:gd name="T42" fmla="*/ 421 w 693"/>
              <a:gd name="T43" fmla="*/ 356 h 765"/>
              <a:gd name="T44" fmla="*/ 323 w 693"/>
              <a:gd name="T45" fmla="*/ 397 h 765"/>
              <a:gd name="T46" fmla="*/ 260 w 693"/>
              <a:gd name="T47" fmla="*/ 313 h 765"/>
              <a:gd name="T48" fmla="*/ 323 w 693"/>
              <a:gd name="T49" fmla="*/ 229 h 765"/>
              <a:gd name="T50" fmla="*/ 451 w 693"/>
              <a:gd name="T51" fmla="*/ 132 h 765"/>
              <a:gd name="T52" fmla="*/ 552 w 693"/>
              <a:gd name="T53" fmla="*/ 275 h 765"/>
              <a:gd name="T54" fmla="*/ 501 w 693"/>
              <a:gd name="T55" fmla="*/ 452 h 765"/>
              <a:gd name="T56" fmla="*/ 496 w 693"/>
              <a:gd name="T57" fmla="*/ 401 h 765"/>
              <a:gd name="T58" fmla="*/ 506 w 693"/>
              <a:gd name="T59" fmla="*/ 245 h 765"/>
              <a:gd name="T60" fmla="*/ 382 w 693"/>
              <a:gd name="T61" fmla="*/ 143 h 765"/>
              <a:gd name="T62" fmla="*/ 224 w 693"/>
              <a:gd name="T63" fmla="*/ 190 h 765"/>
              <a:gd name="T64" fmla="*/ 176 w 693"/>
              <a:gd name="T65" fmla="*/ 345 h 765"/>
              <a:gd name="T66" fmla="*/ 225 w 693"/>
              <a:gd name="T67" fmla="*/ 460 h 765"/>
              <a:gd name="T68" fmla="*/ 142 w 693"/>
              <a:gd name="T69" fmla="*/ 351 h 765"/>
              <a:gd name="T70" fmla="*/ 187 w 693"/>
              <a:gd name="T71" fmla="*/ 178 h 765"/>
              <a:gd name="T72" fmla="*/ 347 w 693"/>
              <a:gd name="T73" fmla="*/ 105 h 765"/>
              <a:gd name="T74" fmla="*/ 536 w 693"/>
              <a:gd name="T75" fmla="*/ 57 h 765"/>
              <a:gd name="T76" fmla="*/ 679 w 693"/>
              <a:gd name="T77" fmla="*/ 248 h 765"/>
              <a:gd name="T78" fmla="*/ 665 w 693"/>
              <a:gd name="T79" fmla="*/ 486 h 765"/>
              <a:gd name="T80" fmla="*/ 513 w 693"/>
              <a:gd name="T81" fmla="*/ 652 h 765"/>
              <a:gd name="T82" fmla="*/ 582 w 693"/>
              <a:gd name="T83" fmla="*/ 553 h 765"/>
              <a:gd name="T84" fmla="*/ 659 w 693"/>
              <a:gd name="T85" fmla="*/ 347 h 765"/>
              <a:gd name="T86" fmla="*/ 568 w 693"/>
              <a:gd name="T87" fmla="*/ 126 h 765"/>
              <a:gd name="T88" fmla="*/ 347 w 693"/>
              <a:gd name="T89" fmla="*/ 36 h 765"/>
              <a:gd name="T90" fmla="*/ 125 w 693"/>
              <a:gd name="T91" fmla="*/ 126 h 765"/>
              <a:gd name="T92" fmla="*/ 34 w 693"/>
              <a:gd name="T93" fmla="*/ 347 h 765"/>
              <a:gd name="T94" fmla="*/ 111 w 693"/>
              <a:gd name="T95" fmla="*/ 553 h 765"/>
              <a:gd name="T96" fmla="*/ 180 w 693"/>
              <a:gd name="T97" fmla="*/ 652 h 765"/>
              <a:gd name="T98" fmla="*/ 29 w 693"/>
              <a:gd name="T99" fmla="*/ 486 h 765"/>
              <a:gd name="T100" fmla="*/ 14 w 693"/>
              <a:gd name="T101" fmla="*/ 248 h 765"/>
              <a:gd name="T102" fmla="*/ 158 w 693"/>
              <a:gd name="T103" fmla="*/ 57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93" h="765">
                <a:moveTo>
                  <a:pt x="347" y="469"/>
                </a:moveTo>
                <a:lnTo>
                  <a:pt x="324" y="470"/>
                </a:lnTo>
                <a:lnTo>
                  <a:pt x="306" y="475"/>
                </a:lnTo>
                <a:lnTo>
                  <a:pt x="293" y="485"/>
                </a:lnTo>
                <a:lnTo>
                  <a:pt x="284" y="498"/>
                </a:lnTo>
                <a:lnTo>
                  <a:pt x="279" y="516"/>
                </a:lnTo>
                <a:lnTo>
                  <a:pt x="277" y="538"/>
                </a:lnTo>
                <a:lnTo>
                  <a:pt x="279" y="562"/>
                </a:lnTo>
                <a:lnTo>
                  <a:pt x="281" y="591"/>
                </a:lnTo>
                <a:lnTo>
                  <a:pt x="285" y="619"/>
                </a:lnTo>
                <a:lnTo>
                  <a:pt x="290" y="650"/>
                </a:lnTo>
                <a:lnTo>
                  <a:pt x="297" y="676"/>
                </a:lnTo>
                <a:lnTo>
                  <a:pt x="302" y="698"/>
                </a:lnTo>
                <a:lnTo>
                  <a:pt x="309" y="714"/>
                </a:lnTo>
                <a:lnTo>
                  <a:pt x="311" y="720"/>
                </a:lnTo>
                <a:lnTo>
                  <a:pt x="314" y="724"/>
                </a:lnTo>
                <a:lnTo>
                  <a:pt x="316" y="728"/>
                </a:lnTo>
                <a:lnTo>
                  <a:pt x="319" y="729"/>
                </a:lnTo>
                <a:lnTo>
                  <a:pt x="375" y="729"/>
                </a:lnTo>
                <a:lnTo>
                  <a:pt x="377" y="728"/>
                </a:lnTo>
                <a:lnTo>
                  <a:pt x="379" y="724"/>
                </a:lnTo>
                <a:lnTo>
                  <a:pt x="382" y="720"/>
                </a:lnTo>
                <a:lnTo>
                  <a:pt x="385" y="714"/>
                </a:lnTo>
                <a:lnTo>
                  <a:pt x="391" y="698"/>
                </a:lnTo>
                <a:lnTo>
                  <a:pt x="398" y="676"/>
                </a:lnTo>
                <a:lnTo>
                  <a:pt x="403" y="650"/>
                </a:lnTo>
                <a:lnTo>
                  <a:pt x="408" y="619"/>
                </a:lnTo>
                <a:lnTo>
                  <a:pt x="412" y="591"/>
                </a:lnTo>
                <a:lnTo>
                  <a:pt x="415" y="562"/>
                </a:lnTo>
                <a:lnTo>
                  <a:pt x="416" y="538"/>
                </a:lnTo>
                <a:lnTo>
                  <a:pt x="415" y="516"/>
                </a:lnTo>
                <a:lnTo>
                  <a:pt x="409" y="498"/>
                </a:lnTo>
                <a:lnTo>
                  <a:pt x="400" y="485"/>
                </a:lnTo>
                <a:lnTo>
                  <a:pt x="387" y="475"/>
                </a:lnTo>
                <a:lnTo>
                  <a:pt x="370" y="470"/>
                </a:lnTo>
                <a:lnTo>
                  <a:pt x="347" y="469"/>
                </a:lnTo>
                <a:close/>
                <a:moveTo>
                  <a:pt x="347" y="435"/>
                </a:moveTo>
                <a:lnTo>
                  <a:pt x="373" y="436"/>
                </a:lnTo>
                <a:lnTo>
                  <a:pt x="395" y="441"/>
                </a:lnTo>
                <a:lnTo>
                  <a:pt x="412" y="449"/>
                </a:lnTo>
                <a:lnTo>
                  <a:pt x="426" y="461"/>
                </a:lnTo>
                <a:lnTo>
                  <a:pt x="436" y="474"/>
                </a:lnTo>
                <a:lnTo>
                  <a:pt x="443" y="489"/>
                </a:lnTo>
                <a:lnTo>
                  <a:pt x="447" y="504"/>
                </a:lnTo>
                <a:lnTo>
                  <a:pt x="450" y="521"/>
                </a:lnTo>
                <a:lnTo>
                  <a:pt x="451" y="538"/>
                </a:lnTo>
                <a:lnTo>
                  <a:pt x="450" y="563"/>
                </a:lnTo>
                <a:lnTo>
                  <a:pt x="447" y="593"/>
                </a:lnTo>
                <a:lnTo>
                  <a:pt x="442" y="625"/>
                </a:lnTo>
                <a:lnTo>
                  <a:pt x="437" y="656"/>
                </a:lnTo>
                <a:lnTo>
                  <a:pt x="430" y="686"/>
                </a:lnTo>
                <a:lnTo>
                  <a:pt x="424" y="711"/>
                </a:lnTo>
                <a:lnTo>
                  <a:pt x="416" y="729"/>
                </a:lnTo>
                <a:lnTo>
                  <a:pt x="405" y="746"/>
                </a:lnTo>
                <a:lnTo>
                  <a:pt x="396" y="757"/>
                </a:lnTo>
                <a:lnTo>
                  <a:pt x="388" y="762"/>
                </a:lnTo>
                <a:lnTo>
                  <a:pt x="383" y="763"/>
                </a:lnTo>
                <a:lnTo>
                  <a:pt x="382" y="765"/>
                </a:lnTo>
                <a:lnTo>
                  <a:pt x="313" y="765"/>
                </a:lnTo>
                <a:lnTo>
                  <a:pt x="310" y="763"/>
                </a:lnTo>
                <a:lnTo>
                  <a:pt x="305" y="762"/>
                </a:lnTo>
                <a:lnTo>
                  <a:pt x="297" y="757"/>
                </a:lnTo>
                <a:lnTo>
                  <a:pt x="288" y="746"/>
                </a:lnTo>
                <a:lnTo>
                  <a:pt x="277" y="729"/>
                </a:lnTo>
                <a:lnTo>
                  <a:pt x="269" y="711"/>
                </a:lnTo>
                <a:lnTo>
                  <a:pt x="263" y="686"/>
                </a:lnTo>
                <a:lnTo>
                  <a:pt x="256" y="656"/>
                </a:lnTo>
                <a:lnTo>
                  <a:pt x="251" y="625"/>
                </a:lnTo>
                <a:lnTo>
                  <a:pt x="246" y="593"/>
                </a:lnTo>
                <a:lnTo>
                  <a:pt x="243" y="563"/>
                </a:lnTo>
                <a:lnTo>
                  <a:pt x="243" y="538"/>
                </a:lnTo>
                <a:lnTo>
                  <a:pt x="243" y="521"/>
                </a:lnTo>
                <a:lnTo>
                  <a:pt x="246" y="504"/>
                </a:lnTo>
                <a:lnTo>
                  <a:pt x="250" y="489"/>
                </a:lnTo>
                <a:lnTo>
                  <a:pt x="258" y="474"/>
                </a:lnTo>
                <a:lnTo>
                  <a:pt x="268" y="461"/>
                </a:lnTo>
                <a:lnTo>
                  <a:pt x="281" y="449"/>
                </a:lnTo>
                <a:lnTo>
                  <a:pt x="298" y="441"/>
                </a:lnTo>
                <a:lnTo>
                  <a:pt x="320" y="436"/>
                </a:lnTo>
                <a:lnTo>
                  <a:pt x="347" y="435"/>
                </a:lnTo>
                <a:close/>
                <a:moveTo>
                  <a:pt x="347" y="261"/>
                </a:moveTo>
                <a:lnTo>
                  <a:pt x="331" y="263"/>
                </a:lnTo>
                <a:lnTo>
                  <a:pt x="316" y="271"/>
                </a:lnTo>
                <a:lnTo>
                  <a:pt x="305" y="282"/>
                </a:lnTo>
                <a:lnTo>
                  <a:pt x="297" y="296"/>
                </a:lnTo>
                <a:lnTo>
                  <a:pt x="294" y="313"/>
                </a:lnTo>
                <a:lnTo>
                  <a:pt x="297" y="329"/>
                </a:lnTo>
                <a:lnTo>
                  <a:pt x="305" y="343"/>
                </a:lnTo>
                <a:lnTo>
                  <a:pt x="316" y="355"/>
                </a:lnTo>
                <a:lnTo>
                  <a:pt x="331" y="362"/>
                </a:lnTo>
                <a:lnTo>
                  <a:pt x="347" y="365"/>
                </a:lnTo>
                <a:lnTo>
                  <a:pt x="364" y="362"/>
                </a:lnTo>
                <a:lnTo>
                  <a:pt x="378" y="355"/>
                </a:lnTo>
                <a:lnTo>
                  <a:pt x="388" y="343"/>
                </a:lnTo>
                <a:lnTo>
                  <a:pt x="396" y="329"/>
                </a:lnTo>
                <a:lnTo>
                  <a:pt x="399" y="313"/>
                </a:lnTo>
                <a:lnTo>
                  <a:pt x="396" y="296"/>
                </a:lnTo>
                <a:lnTo>
                  <a:pt x="388" y="282"/>
                </a:lnTo>
                <a:lnTo>
                  <a:pt x="378" y="271"/>
                </a:lnTo>
                <a:lnTo>
                  <a:pt x="364" y="263"/>
                </a:lnTo>
                <a:lnTo>
                  <a:pt x="347" y="261"/>
                </a:lnTo>
                <a:close/>
                <a:moveTo>
                  <a:pt x="347" y="225"/>
                </a:moveTo>
                <a:lnTo>
                  <a:pt x="370" y="229"/>
                </a:lnTo>
                <a:lnTo>
                  <a:pt x="391" y="237"/>
                </a:lnTo>
                <a:lnTo>
                  <a:pt x="408" y="252"/>
                </a:lnTo>
                <a:lnTo>
                  <a:pt x="421" y="269"/>
                </a:lnTo>
                <a:lnTo>
                  <a:pt x="430" y="290"/>
                </a:lnTo>
                <a:lnTo>
                  <a:pt x="433" y="313"/>
                </a:lnTo>
                <a:lnTo>
                  <a:pt x="430" y="335"/>
                </a:lnTo>
                <a:lnTo>
                  <a:pt x="421" y="356"/>
                </a:lnTo>
                <a:lnTo>
                  <a:pt x="408" y="375"/>
                </a:lnTo>
                <a:lnTo>
                  <a:pt x="391" y="388"/>
                </a:lnTo>
                <a:lnTo>
                  <a:pt x="370" y="397"/>
                </a:lnTo>
                <a:lnTo>
                  <a:pt x="347" y="400"/>
                </a:lnTo>
                <a:lnTo>
                  <a:pt x="323" y="397"/>
                </a:lnTo>
                <a:lnTo>
                  <a:pt x="303" y="388"/>
                </a:lnTo>
                <a:lnTo>
                  <a:pt x="285" y="375"/>
                </a:lnTo>
                <a:lnTo>
                  <a:pt x="272" y="356"/>
                </a:lnTo>
                <a:lnTo>
                  <a:pt x="263" y="335"/>
                </a:lnTo>
                <a:lnTo>
                  <a:pt x="260" y="313"/>
                </a:lnTo>
                <a:lnTo>
                  <a:pt x="263" y="290"/>
                </a:lnTo>
                <a:lnTo>
                  <a:pt x="272" y="269"/>
                </a:lnTo>
                <a:lnTo>
                  <a:pt x="285" y="252"/>
                </a:lnTo>
                <a:lnTo>
                  <a:pt x="303" y="237"/>
                </a:lnTo>
                <a:lnTo>
                  <a:pt x="323" y="229"/>
                </a:lnTo>
                <a:lnTo>
                  <a:pt x="347" y="225"/>
                </a:lnTo>
                <a:close/>
                <a:moveTo>
                  <a:pt x="347" y="105"/>
                </a:moveTo>
                <a:lnTo>
                  <a:pt x="385" y="108"/>
                </a:lnTo>
                <a:lnTo>
                  <a:pt x="420" y="118"/>
                </a:lnTo>
                <a:lnTo>
                  <a:pt x="451" y="132"/>
                </a:lnTo>
                <a:lnTo>
                  <a:pt x="481" y="153"/>
                </a:lnTo>
                <a:lnTo>
                  <a:pt x="506" y="178"/>
                </a:lnTo>
                <a:lnTo>
                  <a:pt x="527" y="207"/>
                </a:lnTo>
                <a:lnTo>
                  <a:pt x="542" y="240"/>
                </a:lnTo>
                <a:lnTo>
                  <a:pt x="552" y="275"/>
                </a:lnTo>
                <a:lnTo>
                  <a:pt x="555" y="313"/>
                </a:lnTo>
                <a:lnTo>
                  <a:pt x="551" y="352"/>
                </a:lnTo>
                <a:lnTo>
                  <a:pt x="540" y="389"/>
                </a:lnTo>
                <a:lnTo>
                  <a:pt x="525" y="422"/>
                </a:lnTo>
                <a:lnTo>
                  <a:pt x="501" y="452"/>
                </a:lnTo>
                <a:lnTo>
                  <a:pt x="475" y="477"/>
                </a:lnTo>
                <a:lnTo>
                  <a:pt x="467" y="461"/>
                </a:lnTo>
                <a:lnTo>
                  <a:pt x="458" y="447"/>
                </a:lnTo>
                <a:lnTo>
                  <a:pt x="479" y="426"/>
                </a:lnTo>
                <a:lnTo>
                  <a:pt x="496" y="401"/>
                </a:lnTo>
                <a:lnTo>
                  <a:pt x="509" y="373"/>
                </a:lnTo>
                <a:lnTo>
                  <a:pt x="518" y="345"/>
                </a:lnTo>
                <a:lnTo>
                  <a:pt x="521" y="313"/>
                </a:lnTo>
                <a:lnTo>
                  <a:pt x="517" y="278"/>
                </a:lnTo>
                <a:lnTo>
                  <a:pt x="506" y="245"/>
                </a:lnTo>
                <a:lnTo>
                  <a:pt x="491" y="216"/>
                </a:lnTo>
                <a:lnTo>
                  <a:pt x="470" y="190"/>
                </a:lnTo>
                <a:lnTo>
                  <a:pt x="443" y="169"/>
                </a:lnTo>
                <a:lnTo>
                  <a:pt x="415" y="153"/>
                </a:lnTo>
                <a:lnTo>
                  <a:pt x="382" y="143"/>
                </a:lnTo>
                <a:lnTo>
                  <a:pt x="347" y="139"/>
                </a:lnTo>
                <a:lnTo>
                  <a:pt x="311" y="143"/>
                </a:lnTo>
                <a:lnTo>
                  <a:pt x="279" y="153"/>
                </a:lnTo>
                <a:lnTo>
                  <a:pt x="250" y="169"/>
                </a:lnTo>
                <a:lnTo>
                  <a:pt x="224" y="190"/>
                </a:lnTo>
                <a:lnTo>
                  <a:pt x="203" y="216"/>
                </a:lnTo>
                <a:lnTo>
                  <a:pt x="187" y="245"/>
                </a:lnTo>
                <a:lnTo>
                  <a:pt x="176" y="278"/>
                </a:lnTo>
                <a:lnTo>
                  <a:pt x="173" y="313"/>
                </a:lnTo>
                <a:lnTo>
                  <a:pt x="176" y="345"/>
                </a:lnTo>
                <a:lnTo>
                  <a:pt x="184" y="373"/>
                </a:lnTo>
                <a:lnTo>
                  <a:pt x="197" y="401"/>
                </a:lnTo>
                <a:lnTo>
                  <a:pt x="214" y="424"/>
                </a:lnTo>
                <a:lnTo>
                  <a:pt x="235" y="445"/>
                </a:lnTo>
                <a:lnTo>
                  <a:pt x="225" y="460"/>
                </a:lnTo>
                <a:lnTo>
                  <a:pt x="218" y="477"/>
                </a:lnTo>
                <a:lnTo>
                  <a:pt x="191" y="451"/>
                </a:lnTo>
                <a:lnTo>
                  <a:pt x="169" y="422"/>
                </a:lnTo>
                <a:lnTo>
                  <a:pt x="153" y="388"/>
                </a:lnTo>
                <a:lnTo>
                  <a:pt x="142" y="351"/>
                </a:lnTo>
                <a:lnTo>
                  <a:pt x="138" y="313"/>
                </a:lnTo>
                <a:lnTo>
                  <a:pt x="141" y="275"/>
                </a:lnTo>
                <a:lnTo>
                  <a:pt x="152" y="240"/>
                </a:lnTo>
                <a:lnTo>
                  <a:pt x="167" y="207"/>
                </a:lnTo>
                <a:lnTo>
                  <a:pt x="187" y="178"/>
                </a:lnTo>
                <a:lnTo>
                  <a:pt x="213" y="153"/>
                </a:lnTo>
                <a:lnTo>
                  <a:pt x="242" y="132"/>
                </a:lnTo>
                <a:lnTo>
                  <a:pt x="275" y="118"/>
                </a:lnTo>
                <a:lnTo>
                  <a:pt x="309" y="108"/>
                </a:lnTo>
                <a:lnTo>
                  <a:pt x="347" y="105"/>
                </a:lnTo>
                <a:close/>
                <a:moveTo>
                  <a:pt x="347" y="0"/>
                </a:moveTo>
                <a:lnTo>
                  <a:pt x="398" y="4"/>
                </a:lnTo>
                <a:lnTo>
                  <a:pt x="447" y="15"/>
                </a:lnTo>
                <a:lnTo>
                  <a:pt x="493" y="33"/>
                </a:lnTo>
                <a:lnTo>
                  <a:pt x="536" y="57"/>
                </a:lnTo>
                <a:lnTo>
                  <a:pt x="574" y="85"/>
                </a:lnTo>
                <a:lnTo>
                  <a:pt x="608" y="119"/>
                </a:lnTo>
                <a:lnTo>
                  <a:pt x="638" y="159"/>
                </a:lnTo>
                <a:lnTo>
                  <a:pt x="662" y="201"/>
                </a:lnTo>
                <a:lnTo>
                  <a:pt x="679" y="248"/>
                </a:lnTo>
                <a:lnTo>
                  <a:pt x="691" y="296"/>
                </a:lnTo>
                <a:lnTo>
                  <a:pt x="693" y="347"/>
                </a:lnTo>
                <a:lnTo>
                  <a:pt x="691" y="396"/>
                </a:lnTo>
                <a:lnTo>
                  <a:pt x="680" y="443"/>
                </a:lnTo>
                <a:lnTo>
                  <a:pt x="665" y="486"/>
                </a:lnTo>
                <a:lnTo>
                  <a:pt x="644" y="526"/>
                </a:lnTo>
                <a:lnTo>
                  <a:pt x="618" y="564"/>
                </a:lnTo>
                <a:lnTo>
                  <a:pt x="586" y="598"/>
                </a:lnTo>
                <a:lnTo>
                  <a:pt x="552" y="627"/>
                </a:lnTo>
                <a:lnTo>
                  <a:pt x="513" y="652"/>
                </a:lnTo>
                <a:lnTo>
                  <a:pt x="471" y="672"/>
                </a:lnTo>
                <a:lnTo>
                  <a:pt x="477" y="631"/>
                </a:lnTo>
                <a:lnTo>
                  <a:pt x="517" y="610"/>
                </a:lnTo>
                <a:lnTo>
                  <a:pt x="551" y="584"/>
                </a:lnTo>
                <a:lnTo>
                  <a:pt x="582" y="553"/>
                </a:lnTo>
                <a:lnTo>
                  <a:pt x="608" y="517"/>
                </a:lnTo>
                <a:lnTo>
                  <a:pt x="631" y="479"/>
                </a:lnTo>
                <a:lnTo>
                  <a:pt x="646" y="437"/>
                </a:lnTo>
                <a:lnTo>
                  <a:pt x="655" y="394"/>
                </a:lnTo>
                <a:lnTo>
                  <a:pt x="659" y="347"/>
                </a:lnTo>
                <a:lnTo>
                  <a:pt x="655" y="297"/>
                </a:lnTo>
                <a:lnTo>
                  <a:pt x="644" y="249"/>
                </a:lnTo>
                <a:lnTo>
                  <a:pt x="624" y="204"/>
                </a:lnTo>
                <a:lnTo>
                  <a:pt x="599" y="163"/>
                </a:lnTo>
                <a:lnTo>
                  <a:pt x="568" y="126"/>
                </a:lnTo>
                <a:lnTo>
                  <a:pt x="531" y="96"/>
                </a:lnTo>
                <a:lnTo>
                  <a:pt x="491" y="70"/>
                </a:lnTo>
                <a:lnTo>
                  <a:pt x="446" y="51"/>
                </a:lnTo>
                <a:lnTo>
                  <a:pt x="398" y="40"/>
                </a:lnTo>
                <a:lnTo>
                  <a:pt x="347" y="36"/>
                </a:lnTo>
                <a:lnTo>
                  <a:pt x="296" y="40"/>
                </a:lnTo>
                <a:lnTo>
                  <a:pt x="248" y="51"/>
                </a:lnTo>
                <a:lnTo>
                  <a:pt x="203" y="70"/>
                </a:lnTo>
                <a:lnTo>
                  <a:pt x="162" y="96"/>
                </a:lnTo>
                <a:lnTo>
                  <a:pt x="125" y="126"/>
                </a:lnTo>
                <a:lnTo>
                  <a:pt x="94" y="163"/>
                </a:lnTo>
                <a:lnTo>
                  <a:pt x="69" y="204"/>
                </a:lnTo>
                <a:lnTo>
                  <a:pt x="51" y="249"/>
                </a:lnTo>
                <a:lnTo>
                  <a:pt x="38" y="297"/>
                </a:lnTo>
                <a:lnTo>
                  <a:pt x="34" y="347"/>
                </a:lnTo>
                <a:lnTo>
                  <a:pt x="38" y="394"/>
                </a:lnTo>
                <a:lnTo>
                  <a:pt x="48" y="437"/>
                </a:lnTo>
                <a:lnTo>
                  <a:pt x="64" y="479"/>
                </a:lnTo>
                <a:lnTo>
                  <a:pt x="85" y="519"/>
                </a:lnTo>
                <a:lnTo>
                  <a:pt x="111" y="553"/>
                </a:lnTo>
                <a:lnTo>
                  <a:pt x="142" y="584"/>
                </a:lnTo>
                <a:lnTo>
                  <a:pt x="178" y="610"/>
                </a:lnTo>
                <a:lnTo>
                  <a:pt x="216" y="631"/>
                </a:lnTo>
                <a:lnTo>
                  <a:pt x="224" y="672"/>
                </a:lnTo>
                <a:lnTo>
                  <a:pt x="180" y="652"/>
                </a:lnTo>
                <a:lnTo>
                  <a:pt x="142" y="627"/>
                </a:lnTo>
                <a:lnTo>
                  <a:pt x="107" y="598"/>
                </a:lnTo>
                <a:lnTo>
                  <a:pt x="76" y="564"/>
                </a:lnTo>
                <a:lnTo>
                  <a:pt x="49" y="528"/>
                </a:lnTo>
                <a:lnTo>
                  <a:pt x="29" y="486"/>
                </a:lnTo>
                <a:lnTo>
                  <a:pt x="13" y="443"/>
                </a:lnTo>
                <a:lnTo>
                  <a:pt x="2" y="396"/>
                </a:lnTo>
                <a:lnTo>
                  <a:pt x="0" y="347"/>
                </a:lnTo>
                <a:lnTo>
                  <a:pt x="4" y="296"/>
                </a:lnTo>
                <a:lnTo>
                  <a:pt x="14" y="248"/>
                </a:lnTo>
                <a:lnTo>
                  <a:pt x="31" y="201"/>
                </a:lnTo>
                <a:lnTo>
                  <a:pt x="56" y="159"/>
                </a:lnTo>
                <a:lnTo>
                  <a:pt x="85" y="119"/>
                </a:lnTo>
                <a:lnTo>
                  <a:pt x="119" y="85"/>
                </a:lnTo>
                <a:lnTo>
                  <a:pt x="158" y="57"/>
                </a:lnTo>
                <a:lnTo>
                  <a:pt x="200" y="33"/>
                </a:lnTo>
                <a:lnTo>
                  <a:pt x="246" y="15"/>
                </a:lnTo>
                <a:lnTo>
                  <a:pt x="296" y="4"/>
                </a:lnTo>
                <a:lnTo>
                  <a:pt x="34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7" name="Freeform 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595883" y="4465614"/>
            <a:ext cx="363101" cy="445149"/>
          </a:xfrm>
          <a:custGeom>
            <a:avLst/>
            <a:gdLst>
              <a:gd name="T0" fmla="*/ 258 w 624"/>
              <a:gd name="T1" fmla="*/ 468 h 765"/>
              <a:gd name="T2" fmla="*/ 244 w 624"/>
              <a:gd name="T3" fmla="*/ 544 h 765"/>
              <a:gd name="T4" fmla="*/ 258 w 624"/>
              <a:gd name="T5" fmla="*/ 656 h 765"/>
              <a:gd name="T6" fmla="*/ 276 w 624"/>
              <a:gd name="T7" fmla="*/ 720 h 765"/>
              <a:gd name="T8" fmla="*/ 340 w 624"/>
              <a:gd name="T9" fmla="*/ 729 h 765"/>
              <a:gd name="T10" fmla="*/ 351 w 624"/>
              <a:gd name="T11" fmla="*/ 714 h 765"/>
              <a:gd name="T12" fmla="*/ 371 w 624"/>
              <a:gd name="T13" fmla="*/ 629 h 765"/>
              <a:gd name="T14" fmla="*/ 381 w 624"/>
              <a:gd name="T15" fmla="*/ 521 h 765"/>
              <a:gd name="T16" fmla="*/ 352 w 624"/>
              <a:gd name="T17" fmla="*/ 458 h 765"/>
              <a:gd name="T18" fmla="*/ 338 w 624"/>
              <a:gd name="T19" fmla="*/ 419 h 765"/>
              <a:gd name="T20" fmla="*/ 402 w 624"/>
              <a:gd name="T21" fmla="*/ 456 h 765"/>
              <a:gd name="T22" fmla="*/ 416 w 624"/>
              <a:gd name="T23" fmla="*/ 521 h 765"/>
              <a:gd name="T24" fmla="*/ 406 w 624"/>
              <a:gd name="T25" fmla="*/ 631 h 765"/>
              <a:gd name="T26" fmla="*/ 381 w 624"/>
              <a:gd name="T27" fmla="*/ 729 h 765"/>
              <a:gd name="T28" fmla="*/ 348 w 624"/>
              <a:gd name="T29" fmla="*/ 763 h 765"/>
              <a:gd name="T30" fmla="*/ 270 w 624"/>
              <a:gd name="T31" fmla="*/ 762 h 765"/>
              <a:gd name="T32" fmla="*/ 236 w 624"/>
              <a:gd name="T33" fmla="*/ 712 h 765"/>
              <a:gd name="T34" fmla="*/ 215 w 624"/>
              <a:gd name="T35" fmla="*/ 601 h 765"/>
              <a:gd name="T36" fmla="*/ 208 w 624"/>
              <a:gd name="T37" fmla="*/ 504 h 765"/>
              <a:gd name="T38" fmla="*/ 233 w 624"/>
              <a:gd name="T39" fmla="*/ 443 h 765"/>
              <a:gd name="T40" fmla="*/ 312 w 624"/>
              <a:gd name="T41" fmla="*/ 417 h 765"/>
              <a:gd name="T42" fmla="*/ 280 w 624"/>
              <a:gd name="T43" fmla="*/ 299 h 765"/>
              <a:gd name="T44" fmla="*/ 299 w 624"/>
              <a:gd name="T45" fmla="*/ 345 h 765"/>
              <a:gd name="T46" fmla="*/ 344 w 624"/>
              <a:gd name="T47" fmla="*/ 326 h 765"/>
              <a:gd name="T48" fmla="*/ 326 w 624"/>
              <a:gd name="T49" fmla="*/ 280 h 765"/>
              <a:gd name="T50" fmla="*/ 354 w 624"/>
              <a:gd name="T51" fmla="*/ 257 h 765"/>
              <a:gd name="T52" fmla="*/ 378 w 624"/>
              <a:gd name="T53" fmla="*/ 334 h 765"/>
              <a:gd name="T54" fmla="*/ 312 w 624"/>
              <a:gd name="T55" fmla="*/ 382 h 765"/>
              <a:gd name="T56" fmla="*/ 246 w 624"/>
              <a:gd name="T57" fmla="*/ 334 h 765"/>
              <a:gd name="T58" fmla="*/ 271 w 624"/>
              <a:gd name="T59" fmla="*/ 257 h 765"/>
              <a:gd name="T60" fmla="*/ 351 w 624"/>
              <a:gd name="T61" fmla="*/ 126 h 765"/>
              <a:gd name="T62" fmla="*/ 470 w 624"/>
              <a:gd name="T63" fmla="*/ 206 h 765"/>
              <a:gd name="T64" fmla="*/ 500 w 624"/>
              <a:gd name="T65" fmla="*/ 346 h 765"/>
              <a:gd name="T66" fmla="*/ 439 w 624"/>
              <a:gd name="T67" fmla="*/ 456 h 765"/>
              <a:gd name="T68" fmla="*/ 456 w 624"/>
              <a:gd name="T69" fmla="*/ 375 h 765"/>
              <a:gd name="T70" fmla="*/ 456 w 624"/>
              <a:gd name="T71" fmla="*/ 252 h 765"/>
              <a:gd name="T72" fmla="*/ 373 w 624"/>
              <a:gd name="T73" fmla="*/ 169 h 765"/>
              <a:gd name="T74" fmla="*/ 251 w 624"/>
              <a:gd name="T75" fmla="*/ 169 h 765"/>
              <a:gd name="T76" fmla="*/ 168 w 624"/>
              <a:gd name="T77" fmla="*/ 252 h 765"/>
              <a:gd name="T78" fmla="*/ 169 w 624"/>
              <a:gd name="T79" fmla="*/ 375 h 765"/>
              <a:gd name="T80" fmla="*/ 185 w 624"/>
              <a:gd name="T81" fmla="*/ 454 h 765"/>
              <a:gd name="T82" fmla="*/ 124 w 624"/>
              <a:gd name="T83" fmla="*/ 346 h 765"/>
              <a:gd name="T84" fmla="*/ 153 w 624"/>
              <a:gd name="T85" fmla="*/ 206 h 765"/>
              <a:gd name="T86" fmla="*/ 274 w 624"/>
              <a:gd name="T87" fmla="*/ 126 h 765"/>
              <a:gd name="T88" fmla="*/ 411 w 624"/>
              <a:gd name="T89" fmla="*/ 16 h 765"/>
              <a:gd name="T90" fmla="*/ 564 w 624"/>
              <a:gd name="T91" fmla="*/ 129 h 765"/>
              <a:gd name="T92" fmla="*/ 624 w 624"/>
              <a:gd name="T93" fmla="*/ 313 h 765"/>
              <a:gd name="T94" fmla="*/ 575 w 624"/>
              <a:gd name="T95" fmla="*/ 482 h 765"/>
              <a:gd name="T96" fmla="*/ 446 w 624"/>
              <a:gd name="T97" fmla="*/ 595 h 765"/>
              <a:gd name="T98" fmla="*/ 514 w 624"/>
              <a:gd name="T99" fmla="*/ 503 h 765"/>
              <a:gd name="T100" fmla="*/ 586 w 624"/>
              <a:gd name="T101" fmla="*/ 356 h 765"/>
              <a:gd name="T102" fmla="*/ 559 w 624"/>
              <a:gd name="T103" fmla="*/ 185 h 765"/>
              <a:gd name="T104" fmla="*/ 440 w 624"/>
              <a:gd name="T105" fmla="*/ 66 h 765"/>
              <a:gd name="T106" fmla="*/ 267 w 624"/>
              <a:gd name="T107" fmla="*/ 38 h 765"/>
              <a:gd name="T108" fmla="*/ 115 w 624"/>
              <a:gd name="T109" fmla="*/ 117 h 765"/>
              <a:gd name="T110" fmla="*/ 38 w 624"/>
              <a:gd name="T111" fmla="*/ 267 h 765"/>
              <a:gd name="T112" fmla="*/ 63 w 624"/>
              <a:gd name="T113" fmla="*/ 436 h 765"/>
              <a:gd name="T114" fmla="*/ 174 w 624"/>
              <a:gd name="T115" fmla="*/ 554 h 765"/>
              <a:gd name="T116" fmla="*/ 106 w 624"/>
              <a:gd name="T117" fmla="*/ 547 h 765"/>
              <a:gd name="T118" fmla="*/ 13 w 624"/>
              <a:gd name="T119" fmla="*/ 402 h 765"/>
              <a:gd name="T120" fmla="*/ 16 w 624"/>
              <a:gd name="T121" fmla="*/ 214 h 765"/>
              <a:gd name="T122" fmla="*/ 127 w 624"/>
              <a:gd name="T123" fmla="*/ 60 h 765"/>
              <a:gd name="T124" fmla="*/ 312 w 624"/>
              <a:gd name="T125" fmla="*/ 0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24" h="765">
                <a:moveTo>
                  <a:pt x="312" y="452"/>
                </a:moveTo>
                <a:lnTo>
                  <a:pt x="289" y="453"/>
                </a:lnTo>
                <a:lnTo>
                  <a:pt x="271" y="458"/>
                </a:lnTo>
                <a:lnTo>
                  <a:pt x="258" y="468"/>
                </a:lnTo>
                <a:lnTo>
                  <a:pt x="249" y="481"/>
                </a:lnTo>
                <a:lnTo>
                  <a:pt x="244" y="498"/>
                </a:lnTo>
                <a:lnTo>
                  <a:pt x="242" y="521"/>
                </a:lnTo>
                <a:lnTo>
                  <a:pt x="244" y="544"/>
                </a:lnTo>
                <a:lnTo>
                  <a:pt x="246" y="570"/>
                </a:lnTo>
                <a:lnTo>
                  <a:pt x="249" y="598"/>
                </a:lnTo>
                <a:lnTo>
                  <a:pt x="253" y="629"/>
                </a:lnTo>
                <a:lnTo>
                  <a:pt x="258" y="656"/>
                </a:lnTo>
                <a:lnTo>
                  <a:pt x="263" y="681"/>
                </a:lnTo>
                <a:lnTo>
                  <a:pt x="268" y="701"/>
                </a:lnTo>
                <a:lnTo>
                  <a:pt x="274" y="714"/>
                </a:lnTo>
                <a:lnTo>
                  <a:pt x="276" y="720"/>
                </a:lnTo>
                <a:lnTo>
                  <a:pt x="280" y="724"/>
                </a:lnTo>
                <a:lnTo>
                  <a:pt x="282" y="728"/>
                </a:lnTo>
                <a:lnTo>
                  <a:pt x="284" y="729"/>
                </a:lnTo>
                <a:lnTo>
                  <a:pt x="340" y="729"/>
                </a:lnTo>
                <a:lnTo>
                  <a:pt x="342" y="728"/>
                </a:lnTo>
                <a:lnTo>
                  <a:pt x="344" y="724"/>
                </a:lnTo>
                <a:lnTo>
                  <a:pt x="347" y="720"/>
                </a:lnTo>
                <a:lnTo>
                  <a:pt x="351" y="714"/>
                </a:lnTo>
                <a:lnTo>
                  <a:pt x="355" y="701"/>
                </a:lnTo>
                <a:lnTo>
                  <a:pt x="360" y="681"/>
                </a:lnTo>
                <a:lnTo>
                  <a:pt x="365" y="656"/>
                </a:lnTo>
                <a:lnTo>
                  <a:pt x="371" y="629"/>
                </a:lnTo>
                <a:lnTo>
                  <a:pt x="374" y="598"/>
                </a:lnTo>
                <a:lnTo>
                  <a:pt x="378" y="570"/>
                </a:lnTo>
                <a:lnTo>
                  <a:pt x="381" y="544"/>
                </a:lnTo>
                <a:lnTo>
                  <a:pt x="381" y="521"/>
                </a:lnTo>
                <a:lnTo>
                  <a:pt x="380" y="498"/>
                </a:lnTo>
                <a:lnTo>
                  <a:pt x="374" y="481"/>
                </a:lnTo>
                <a:lnTo>
                  <a:pt x="367" y="468"/>
                </a:lnTo>
                <a:lnTo>
                  <a:pt x="352" y="458"/>
                </a:lnTo>
                <a:lnTo>
                  <a:pt x="335" y="453"/>
                </a:lnTo>
                <a:lnTo>
                  <a:pt x="312" y="452"/>
                </a:lnTo>
                <a:close/>
                <a:moveTo>
                  <a:pt x="312" y="417"/>
                </a:moveTo>
                <a:lnTo>
                  <a:pt x="338" y="419"/>
                </a:lnTo>
                <a:lnTo>
                  <a:pt x="360" y="424"/>
                </a:lnTo>
                <a:lnTo>
                  <a:pt x="377" y="432"/>
                </a:lnTo>
                <a:lnTo>
                  <a:pt x="391" y="443"/>
                </a:lnTo>
                <a:lnTo>
                  <a:pt x="402" y="456"/>
                </a:lnTo>
                <a:lnTo>
                  <a:pt x="408" y="472"/>
                </a:lnTo>
                <a:lnTo>
                  <a:pt x="412" y="487"/>
                </a:lnTo>
                <a:lnTo>
                  <a:pt x="415" y="504"/>
                </a:lnTo>
                <a:lnTo>
                  <a:pt x="416" y="521"/>
                </a:lnTo>
                <a:lnTo>
                  <a:pt x="415" y="544"/>
                </a:lnTo>
                <a:lnTo>
                  <a:pt x="414" y="571"/>
                </a:lnTo>
                <a:lnTo>
                  <a:pt x="410" y="601"/>
                </a:lnTo>
                <a:lnTo>
                  <a:pt x="406" y="631"/>
                </a:lnTo>
                <a:lnTo>
                  <a:pt x="401" y="663"/>
                </a:lnTo>
                <a:lnTo>
                  <a:pt x="394" y="690"/>
                </a:lnTo>
                <a:lnTo>
                  <a:pt x="388" y="712"/>
                </a:lnTo>
                <a:lnTo>
                  <a:pt x="381" y="729"/>
                </a:lnTo>
                <a:lnTo>
                  <a:pt x="371" y="746"/>
                </a:lnTo>
                <a:lnTo>
                  <a:pt x="361" y="757"/>
                </a:lnTo>
                <a:lnTo>
                  <a:pt x="354" y="762"/>
                </a:lnTo>
                <a:lnTo>
                  <a:pt x="348" y="763"/>
                </a:lnTo>
                <a:lnTo>
                  <a:pt x="347" y="765"/>
                </a:lnTo>
                <a:lnTo>
                  <a:pt x="278" y="765"/>
                </a:lnTo>
                <a:lnTo>
                  <a:pt x="275" y="763"/>
                </a:lnTo>
                <a:lnTo>
                  <a:pt x="270" y="762"/>
                </a:lnTo>
                <a:lnTo>
                  <a:pt x="262" y="757"/>
                </a:lnTo>
                <a:lnTo>
                  <a:pt x="253" y="746"/>
                </a:lnTo>
                <a:lnTo>
                  <a:pt x="242" y="729"/>
                </a:lnTo>
                <a:lnTo>
                  <a:pt x="236" y="712"/>
                </a:lnTo>
                <a:lnTo>
                  <a:pt x="229" y="690"/>
                </a:lnTo>
                <a:lnTo>
                  <a:pt x="224" y="663"/>
                </a:lnTo>
                <a:lnTo>
                  <a:pt x="219" y="631"/>
                </a:lnTo>
                <a:lnTo>
                  <a:pt x="215" y="601"/>
                </a:lnTo>
                <a:lnTo>
                  <a:pt x="211" y="571"/>
                </a:lnTo>
                <a:lnTo>
                  <a:pt x="208" y="544"/>
                </a:lnTo>
                <a:lnTo>
                  <a:pt x="208" y="521"/>
                </a:lnTo>
                <a:lnTo>
                  <a:pt x="208" y="504"/>
                </a:lnTo>
                <a:lnTo>
                  <a:pt x="211" y="487"/>
                </a:lnTo>
                <a:lnTo>
                  <a:pt x="216" y="472"/>
                </a:lnTo>
                <a:lnTo>
                  <a:pt x="223" y="456"/>
                </a:lnTo>
                <a:lnTo>
                  <a:pt x="233" y="443"/>
                </a:lnTo>
                <a:lnTo>
                  <a:pt x="246" y="432"/>
                </a:lnTo>
                <a:lnTo>
                  <a:pt x="265" y="424"/>
                </a:lnTo>
                <a:lnTo>
                  <a:pt x="285" y="419"/>
                </a:lnTo>
                <a:lnTo>
                  <a:pt x="312" y="417"/>
                </a:lnTo>
                <a:close/>
                <a:moveTo>
                  <a:pt x="312" y="278"/>
                </a:moveTo>
                <a:lnTo>
                  <a:pt x="299" y="280"/>
                </a:lnTo>
                <a:lnTo>
                  <a:pt x="288" y="288"/>
                </a:lnTo>
                <a:lnTo>
                  <a:pt x="280" y="299"/>
                </a:lnTo>
                <a:lnTo>
                  <a:pt x="278" y="313"/>
                </a:lnTo>
                <a:lnTo>
                  <a:pt x="280" y="326"/>
                </a:lnTo>
                <a:lnTo>
                  <a:pt x="288" y="337"/>
                </a:lnTo>
                <a:lnTo>
                  <a:pt x="299" y="345"/>
                </a:lnTo>
                <a:lnTo>
                  <a:pt x="312" y="347"/>
                </a:lnTo>
                <a:lnTo>
                  <a:pt x="326" y="345"/>
                </a:lnTo>
                <a:lnTo>
                  <a:pt x="336" y="337"/>
                </a:lnTo>
                <a:lnTo>
                  <a:pt x="344" y="326"/>
                </a:lnTo>
                <a:lnTo>
                  <a:pt x="347" y="313"/>
                </a:lnTo>
                <a:lnTo>
                  <a:pt x="344" y="299"/>
                </a:lnTo>
                <a:lnTo>
                  <a:pt x="336" y="288"/>
                </a:lnTo>
                <a:lnTo>
                  <a:pt x="326" y="280"/>
                </a:lnTo>
                <a:lnTo>
                  <a:pt x="312" y="278"/>
                </a:lnTo>
                <a:close/>
                <a:moveTo>
                  <a:pt x="312" y="244"/>
                </a:moveTo>
                <a:lnTo>
                  <a:pt x="334" y="246"/>
                </a:lnTo>
                <a:lnTo>
                  <a:pt x="354" y="257"/>
                </a:lnTo>
                <a:lnTo>
                  <a:pt x="368" y="271"/>
                </a:lnTo>
                <a:lnTo>
                  <a:pt x="378" y="291"/>
                </a:lnTo>
                <a:lnTo>
                  <a:pt x="381" y="313"/>
                </a:lnTo>
                <a:lnTo>
                  <a:pt x="378" y="334"/>
                </a:lnTo>
                <a:lnTo>
                  <a:pt x="368" y="354"/>
                </a:lnTo>
                <a:lnTo>
                  <a:pt x="354" y="369"/>
                </a:lnTo>
                <a:lnTo>
                  <a:pt x="334" y="379"/>
                </a:lnTo>
                <a:lnTo>
                  <a:pt x="312" y="382"/>
                </a:lnTo>
                <a:lnTo>
                  <a:pt x="291" y="379"/>
                </a:lnTo>
                <a:lnTo>
                  <a:pt x="271" y="369"/>
                </a:lnTo>
                <a:lnTo>
                  <a:pt x="255" y="354"/>
                </a:lnTo>
                <a:lnTo>
                  <a:pt x="246" y="334"/>
                </a:lnTo>
                <a:lnTo>
                  <a:pt x="242" y="313"/>
                </a:lnTo>
                <a:lnTo>
                  <a:pt x="246" y="291"/>
                </a:lnTo>
                <a:lnTo>
                  <a:pt x="255" y="271"/>
                </a:lnTo>
                <a:lnTo>
                  <a:pt x="271" y="257"/>
                </a:lnTo>
                <a:lnTo>
                  <a:pt x="291" y="246"/>
                </a:lnTo>
                <a:lnTo>
                  <a:pt x="312" y="244"/>
                </a:lnTo>
                <a:close/>
                <a:moveTo>
                  <a:pt x="312" y="122"/>
                </a:moveTo>
                <a:lnTo>
                  <a:pt x="351" y="126"/>
                </a:lnTo>
                <a:lnTo>
                  <a:pt x="386" y="136"/>
                </a:lnTo>
                <a:lnTo>
                  <a:pt x="419" y="155"/>
                </a:lnTo>
                <a:lnTo>
                  <a:pt x="446" y="178"/>
                </a:lnTo>
                <a:lnTo>
                  <a:pt x="470" y="206"/>
                </a:lnTo>
                <a:lnTo>
                  <a:pt x="488" y="238"/>
                </a:lnTo>
                <a:lnTo>
                  <a:pt x="499" y="274"/>
                </a:lnTo>
                <a:lnTo>
                  <a:pt x="503" y="313"/>
                </a:lnTo>
                <a:lnTo>
                  <a:pt x="500" y="346"/>
                </a:lnTo>
                <a:lnTo>
                  <a:pt x="491" y="377"/>
                </a:lnTo>
                <a:lnTo>
                  <a:pt x="478" y="407"/>
                </a:lnTo>
                <a:lnTo>
                  <a:pt x="460" y="434"/>
                </a:lnTo>
                <a:lnTo>
                  <a:pt x="439" y="456"/>
                </a:lnTo>
                <a:lnTo>
                  <a:pt x="429" y="440"/>
                </a:lnTo>
                <a:lnTo>
                  <a:pt x="420" y="426"/>
                </a:lnTo>
                <a:lnTo>
                  <a:pt x="440" y="402"/>
                </a:lnTo>
                <a:lnTo>
                  <a:pt x="456" y="375"/>
                </a:lnTo>
                <a:lnTo>
                  <a:pt x="465" y="345"/>
                </a:lnTo>
                <a:lnTo>
                  <a:pt x="469" y="313"/>
                </a:lnTo>
                <a:lnTo>
                  <a:pt x="465" y="282"/>
                </a:lnTo>
                <a:lnTo>
                  <a:pt x="456" y="252"/>
                </a:lnTo>
                <a:lnTo>
                  <a:pt x="441" y="225"/>
                </a:lnTo>
                <a:lnTo>
                  <a:pt x="423" y="202"/>
                </a:lnTo>
                <a:lnTo>
                  <a:pt x="399" y="184"/>
                </a:lnTo>
                <a:lnTo>
                  <a:pt x="373" y="169"/>
                </a:lnTo>
                <a:lnTo>
                  <a:pt x="343" y="160"/>
                </a:lnTo>
                <a:lnTo>
                  <a:pt x="312" y="156"/>
                </a:lnTo>
                <a:lnTo>
                  <a:pt x="280" y="160"/>
                </a:lnTo>
                <a:lnTo>
                  <a:pt x="251" y="169"/>
                </a:lnTo>
                <a:lnTo>
                  <a:pt x="225" y="184"/>
                </a:lnTo>
                <a:lnTo>
                  <a:pt x="202" y="202"/>
                </a:lnTo>
                <a:lnTo>
                  <a:pt x="182" y="225"/>
                </a:lnTo>
                <a:lnTo>
                  <a:pt x="168" y="252"/>
                </a:lnTo>
                <a:lnTo>
                  <a:pt x="158" y="282"/>
                </a:lnTo>
                <a:lnTo>
                  <a:pt x="156" y="313"/>
                </a:lnTo>
                <a:lnTo>
                  <a:pt x="158" y="345"/>
                </a:lnTo>
                <a:lnTo>
                  <a:pt x="169" y="375"/>
                </a:lnTo>
                <a:lnTo>
                  <a:pt x="183" y="401"/>
                </a:lnTo>
                <a:lnTo>
                  <a:pt x="203" y="424"/>
                </a:lnTo>
                <a:lnTo>
                  <a:pt x="193" y="439"/>
                </a:lnTo>
                <a:lnTo>
                  <a:pt x="185" y="454"/>
                </a:lnTo>
                <a:lnTo>
                  <a:pt x="164" y="432"/>
                </a:lnTo>
                <a:lnTo>
                  <a:pt x="145" y="406"/>
                </a:lnTo>
                <a:lnTo>
                  <a:pt x="132" y="377"/>
                </a:lnTo>
                <a:lnTo>
                  <a:pt x="124" y="346"/>
                </a:lnTo>
                <a:lnTo>
                  <a:pt x="121" y="313"/>
                </a:lnTo>
                <a:lnTo>
                  <a:pt x="124" y="274"/>
                </a:lnTo>
                <a:lnTo>
                  <a:pt x="136" y="238"/>
                </a:lnTo>
                <a:lnTo>
                  <a:pt x="153" y="206"/>
                </a:lnTo>
                <a:lnTo>
                  <a:pt x="177" y="178"/>
                </a:lnTo>
                <a:lnTo>
                  <a:pt x="206" y="155"/>
                </a:lnTo>
                <a:lnTo>
                  <a:pt x="237" y="136"/>
                </a:lnTo>
                <a:lnTo>
                  <a:pt x="274" y="126"/>
                </a:lnTo>
                <a:lnTo>
                  <a:pt x="312" y="122"/>
                </a:lnTo>
                <a:close/>
                <a:moveTo>
                  <a:pt x="312" y="0"/>
                </a:moveTo>
                <a:lnTo>
                  <a:pt x="363" y="4"/>
                </a:lnTo>
                <a:lnTo>
                  <a:pt x="411" y="16"/>
                </a:lnTo>
                <a:lnTo>
                  <a:pt x="456" y="36"/>
                </a:lnTo>
                <a:lnTo>
                  <a:pt x="496" y="60"/>
                </a:lnTo>
                <a:lnTo>
                  <a:pt x="533" y="92"/>
                </a:lnTo>
                <a:lnTo>
                  <a:pt x="564" y="129"/>
                </a:lnTo>
                <a:lnTo>
                  <a:pt x="589" y="169"/>
                </a:lnTo>
                <a:lnTo>
                  <a:pt x="609" y="214"/>
                </a:lnTo>
                <a:lnTo>
                  <a:pt x="621" y="262"/>
                </a:lnTo>
                <a:lnTo>
                  <a:pt x="624" y="313"/>
                </a:lnTo>
                <a:lnTo>
                  <a:pt x="621" y="359"/>
                </a:lnTo>
                <a:lnTo>
                  <a:pt x="611" y="402"/>
                </a:lnTo>
                <a:lnTo>
                  <a:pt x="596" y="444"/>
                </a:lnTo>
                <a:lnTo>
                  <a:pt x="575" y="482"/>
                </a:lnTo>
                <a:lnTo>
                  <a:pt x="549" y="516"/>
                </a:lnTo>
                <a:lnTo>
                  <a:pt x="518" y="547"/>
                </a:lnTo>
                <a:lnTo>
                  <a:pt x="484" y="574"/>
                </a:lnTo>
                <a:lnTo>
                  <a:pt x="446" y="595"/>
                </a:lnTo>
                <a:lnTo>
                  <a:pt x="448" y="574"/>
                </a:lnTo>
                <a:lnTo>
                  <a:pt x="450" y="554"/>
                </a:lnTo>
                <a:lnTo>
                  <a:pt x="484" y="530"/>
                </a:lnTo>
                <a:lnTo>
                  <a:pt x="514" y="503"/>
                </a:lnTo>
                <a:lnTo>
                  <a:pt x="539" y="472"/>
                </a:lnTo>
                <a:lnTo>
                  <a:pt x="562" y="436"/>
                </a:lnTo>
                <a:lnTo>
                  <a:pt x="576" y="397"/>
                </a:lnTo>
                <a:lnTo>
                  <a:pt x="586" y="356"/>
                </a:lnTo>
                <a:lnTo>
                  <a:pt x="590" y="313"/>
                </a:lnTo>
                <a:lnTo>
                  <a:pt x="586" y="267"/>
                </a:lnTo>
                <a:lnTo>
                  <a:pt x="576" y="225"/>
                </a:lnTo>
                <a:lnTo>
                  <a:pt x="559" y="185"/>
                </a:lnTo>
                <a:lnTo>
                  <a:pt x="537" y="148"/>
                </a:lnTo>
                <a:lnTo>
                  <a:pt x="508" y="117"/>
                </a:lnTo>
                <a:lnTo>
                  <a:pt x="477" y="88"/>
                </a:lnTo>
                <a:lnTo>
                  <a:pt x="440" y="66"/>
                </a:lnTo>
                <a:lnTo>
                  <a:pt x="399" y="49"/>
                </a:lnTo>
                <a:lnTo>
                  <a:pt x="357" y="38"/>
                </a:lnTo>
                <a:lnTo>
                  <a:pt x="312" y="36"/>
                </a:lnTo>
                <a:lnTo>
                  <a:pt x="267" y="38"/>
                </a:lnTo>
                <a:lnTo>
                  <a:pt x="224" y="49"/>
                </a:lnTo>
                <a:lnTo>
                  <a:pt x="185" y="66"/>
                </a:lnTo>
                <a:lnTo>
                  <a:pt x="148" y="88"/>
                </a:lnTo>
                <a:lnTo>
                  <a:pt x="115" y="117"/>
                </a:lnTo>
                <a:lnTo>
                  <a:pt x="88" y="148"/>
                </a:lnTo>
                <a:lnTo>
                  <a:pt x="66" y="185"/>
                </a:lnTo>
                <a:lnTo>
                  <a:pt x="49" y="225"/>
                </a:lnTo>
                <a:lnTo>
                  <a:pt x="38" y="267"/>
                </a:lnTo>
                <a:lnTo>
                  <a:pt x="34" y="313"/>
                </a:lnTo>
                <a:lnTo>
                  <a:pt x="38" y="356"/>
                </a:lnTo>
                <a:lnTo>
                  <a:pt x="47" y="397"/>
                </a:lnTo>
                <a:lnTo>
                  <a:pt x="63" y="436"/>
                </a:lnTo>
                <a:lnTo>
                  <a:pt x="84" y="472"/>
                </a:lnTo>
                <a:lnTo>
                  <a:pt x="110" y="503"/>
                </a:lnTo>
                <a:lnTo>
                  <a:pt x="140" y="530"/>
                </a:lnTo>
                <a:lnTo>
                  <a:pt x="174" y="554"/>
                </a:lnTo>
                <a:lnTo>
                  <a:pt x="177" y="574"/>
                </a:lnTo>
                <a:lnTo>
                  <a:pt x="178" y="595"/>
                </a:lnTo>
                <a:lnTo>
                  <a:pt x="140" y="574"/>
                </a:lnTo>
                <a:lnTo>
                  <a:pt x="106" y="547"/>
                </a:lnTo>
                <a:lnTo>
                  <a:pt x="75" y="516"/>
                </a:lnTo>
                <a:lnTo>
                  <a:pt x="50" y="482"/>
                </a:lnTo>
                <a:lnTo>
                  <a:pt x="28" y="444"/>
                </a:lnTo>
                <a:lnTo>
                  <a:pt x="13" y="402"/>
                </a:lnTo>
                <a:lnTo>
                  <a:pt x="3" y="359"/>
                </a:lnTo>
                <a:lnTo>
                  <a:pt x="0" y="313"/>
                </a:lnTo>
                <a:lnTo>
                  <a:pt x="4" y="262"/>
                </a:lnTo>
                <a:lnTo>
                  <a:pt x="16" y="214"/>
                </a:lnTo>
                <a:lnTo>
                  <a:pt x="34" y="169"/>
                </a:lnTo>
                <a:lnTo>
                  <a:pt x="60" y="129"/>
                </a:lnTo>
                <a:lnTo>
                  <a:pt x="90" y="92"/>
                </a:lnTo>
                <a:lnTo>
                  <a:pt x="127" y="60"/>
                </a:lnTo>
                <a:lnTo>
                  <a:pt x="169" y="36"/>
                </a:lnTo>
                <a:lnTo>
                  <a:pt x="213" y="16"/>
                </a:lnTo>
                <a:lnTo>
                  <a:pt x="262" y="4"/>
                </a:lnTo>
                <a:lnTo>
                  <a:pt x="31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8" name="Freeform 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371481" y="4465614"/>
            <a:ext cx="443985" cy="445149"/>
          </a:xfrm>
          <a:custGeom>
            <a:avLst/>
            <a:gdLst>
              <a:gd name="T0" fmla="*/ 56 w 763"/>
              <a:gd name="T1" fmla="*/ 635 h 765"/>
              <a:gd name="T2" fmla="*/ 35 w 763"/>
              <a:gd name="T3" fmla="*/ 677 h 765"/>
              <a:gd name="T4" fmla="*/ 56 w 763"/>
              <a:gd name="T5" fmla="*/ 720 h 765"/>
              <a:gd name="T6" fmla="*/ 103 w 763"/>
              <a:gd name="T7" fmla="*/ 727 h 765"/>
              <a:gd name="T8" fmla="*/ 136 w 763"/>
              <a:gd name="T9" fmla="*/ 694 h 765"/>
              <a:gd name="T10" fmla="*/ 128 w 763"/>
              <a:gd name="T11" fmla="*/ 647 h 765"/>
              <a:gd name="T12" fmla="*/ 86 w 763"/>
              <a:gd name="T13" fmla="*/ 626 h 765"/>
              <a:gd name="T14" fmla="*/ 351 w 763"/>
              <a:gd name="T15" fmla="*/ 341 h 765"/>
              <a:gd name="T16" fmla="*/ 330 w 763"/>
              <a:gd name="T17" fmla="*/ 383 h 765"/>
              <a:gd name="T18" fmla="*/ 351 w 763"/>
              <a:gd name="T19" fmla="*/ 424 h 765"/>
              <a:gd name="T20" fmla="*/ 398 w 763"/>
              <a:gd name="T21" fmla="*/ 432 h 765"/>
              <a:gd name="T22" fmla="*/ 432 w 763"/>
              <a:gd name="T23" fmla="*/ 400 h 765"/>
              <a:gd name="T24" fmla="*/ 424 w 763"/>
              <a:gd name="T25" fmla="*/ 351 h 765"/>
              <a:gd name="T26" fmla="*/ 382 w 763"/>
              <a:gd name="T27" fmla="*/ 330 h 765"/>
              <a:gd name="T28" fmla="*/ 647 w 763"/>
              <a:gd name="T29" fmla="*/ 45 h 765"/>
              <a:gd name="T30" fmla="*/ 626 w 763"/>
              <a:gd name="T31" fmla="*/ 88 h 765"/>
              <a:gd name="T32" fmla="*/ 647 w 763"/>
              <a:gd name="T33" fmla="*/ 130 h 765"/>
              <a:gd name="T34" fmla="*/ 694 w 763"/>
              <a:gd name="T35" fmla="*/ 136 h 765"/>
              <a:gd name="T36" fmla="*/ 726 w 763"/>
              <a:gd name="T37" fmla="*/ 104 h 765"/>
              <a:gd name="T38" fmla="*/ 719 w 763"/>
              <a:gd name="T39" fmla="*/ 57 h 765"/>
              <a:gd name="T40" fmla="*/ 677 w 763"/>
              <a:gd name="T41" fmla="*/ 36 h 765"/>
              <a:gd name="T42" fmla="*/ 721 w 763"/>
              <a:gd name="T43" fmla="*/ 12 h 765"/>
              <a:gd name="T44" fmla="*/ 760 w 763"/>
              <a:gd name="T45" fmla="*/ 64 h 765"/>
              <a:gd name="T46" fmla="*/ 751 w 763"/>
              <a:gd name="T47" fmla="*/ 134 h 765"/>
              <a:gd name="T48" fmla="*/ 695 w 763"/>
              <a:gd name="T49" fmla="*/ 173 h 765"/>
              <a:gd name="T50" fmla="*/ 691 w 763"/>
              <a:gd name="T51" fmla="*/ 393 h 765"/>
              <a:gd name="T52" fmla="*/ 677 w 763"/>
              <a:gd name="T53" fmla="*/ 400 h 765"/>
              <a:gd name="T54" fmla="*/ 445 w 763"/>
              <a:gd name="T55" fmla="*/ 441 h 765"/>
              <a:gd name="T56" fmla="*/ 382 w 763"/>
              <a:gd name="T57" fmla="*/ 469 h 765"/>
              <a:gd name="T58" fmla="*/ 318 w 763"/>
              <a:gd name="T59" fmla="*/ 441 h 765"/>
              <a:gd name="T60" fmla="*/ 105 w 763"/>
              <a:gd name="T61" fmla="*/ 400 h 765"/>
              <a:gd name="T62" fmla="*/ 145 w 763"/>
              <a:gd name="T63" fmla="*/ 614 h 765"/>
              <a:gd name="T64" fmla="*/ 174 w 763"/>
              <a:gd name="T65" fmla="*/ 678 h 765"/>
              <a:gd name="T66" fmla="*/ 148 w 763"/>
              <a:gd name="T67" fmla="*/ 739 h 765"/>
              <a:gd name="T68" fmla="*/ 86 w 763"/>
              <a:gd name="T69" fmla="*/ 765 h 765"/>
              <a:gd name="T70" fmla="*/ 25 w 763"/>
              <a:gd name="T71" fmla="*/ 739 h 765"/>
              <a:gd name="T72" fmla="*/ 0 w 763"/>
              <a:gd name="T73" fmla="*/ 678 h 765"/>
              <a:gd name="T74" fmla="*/ 27 w 763"/>
              <a:gd name="T75" fmla="*/ 614 h 765"/>
              <a:gd name="T76" fmla="*/ 69 w 763"/>
              <a:gd name="T77" fmla="*/ 383 h 765"/>
              <a:gd name="T78" fmla="*/ 77 w 763"/>
              <a:gd name="T79" fmla="*/ 368 h 765"/>
              <a:gd name="T80" fmla="*/ 297 w 763"/>
              <a:gd name="T81" fmla="*/ 366 h 765"/>
              <a:gd name="T82" fmla="*/ 336 w 763"/>
              <a:gd name="T83" fmla="*/ 309 h 765"/>
              <a:gd name="T84" fmla="*/ 406 w 763"/>
              <a:gd name="T85" fmla="*/ 299 h 765"/>
              <a:gd name="T86" fmla="*/ 459 w 763"/>
              <a:gd name="T87" fmla="*/ 343 h 765"/>
              <a:gd name="T88" fmla="*/ 660 w 763"/>
              <a:gd name="T89" fmla="*/ 173 h 765"/>
              <a:gd name="T90" fmla="*/ 603 w 763"/>
              <a:gd name="T91" fmla="*/ 134 h 765"/>
              <a:gd name="T92" fmla="*/ 593 w 763"/>
              <a:gd name="T93" fmla="*/ 64 h 765"/>
              <a:gd name="T94" fmla="*/ 633 w 763"/>
              <a:gd name="T95" fmla="*/ 12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63" h="765">
                <a:moveTo>
                  <a:pt x="86" y="626"/>
                </a:moveTo>
                <a:lnTo>
                  <a:pt x="71" y="629"/>
                </a:lnTo>
                <a:lnTo>
                  <a:pt x="56" y="635"/>
                </a:lnTo>
                <a:lnTo>
                  <a:pt x="45" y="647"/>
                </a:lnTo>
                <a:lnTo>
                  <a:pt x="38" y="661"/>
                </a:lnTo>
                <a:lnTo>
                  <a:pt x="35" y="677"/>
                </a:lnTo>
                <a:lnTo>
                  <a:pt x="38" y="694"/>
                </a:lnTo>
                <a:lnTo>
                  <a:pt x="45" y="708"/>
                </a:lnTo>
                <a:lnTo>
                  <a:pt x="56" y="720"/>
                </a:lnTo>
                <a:lnTo>
                  <a:pt x="71" y="727"/>
                </a:lnTo>
                <a:lnTo>
                  <a:pt x="86" y="729"/>
                </a:lnTo>
                <a:lnTo>
                  <a:pt x="103" y="727"/>
                </a:lnTo>
                <a:lnTo>
                  <a:pt x="118" y="720"/>
                </a:lnTo>
                <a:lnTo>
                  <a:pt x="128" y="708"/>
                </a:lnTo>
                <a:lnTo>
                  <a:pt x="136" y="694"/>
                </a:lnTo>
                <a:lnTo>
                  <a:pt x="139" y="677"/>
                </a:lnTo>
                <a:lnTo>
                  <a:pt x="136" y="661"/>
                </a:lnTo>
                <a:lnTo>
                  <a:pt x="128" y="647"/>
                </a:lnTo>
                <a:lnTo>
                  <a:pt x="118" y="635"/>
                </a:lnTo>
                <a:lnTo>
                  <a:pt x="103" y="629"/>
                </a:lnTo>
                <a:lnTo>
                  <a:pt x="86" y="626"/>
                </a:lnTo>
                <a:close/>
                <a:moveTo>
                  <a:pt x="382" y="330"/>
                </a:moveTo>
                <a:lnTo>
                  <a:pt x="365" y="333"/>
                </a:lnTo>
                <a:lnTo>
                  <a:pt x="351" y="341"/>
                </a:lnTo>
                <a:lnTo>
                  <a:pt x="340" y="351"/>
                </a:lnTo>
                <a:lnTo>
                  <a:pt x="332" y="366"/>
                </a:lnTo>
                <a:lnTo>
                  <a:pt x="330" y="383"/>
                </a:lnTo>
                <a:lnTo>
                  <a:pt x="332" y="400"/>
                </a:lnTo>
                <a:lnTo>
                  <a:pt x="340" y="413"/>
                </a:lnTo>
                <a:lnTo>
                  <a:pt x="351" y="424"/>
                </a:lnTo>
                <a:lnTo>
                  <a:pt x="365" y="432"/>
                </a:lnTo>
                <a:lnTo>
                  <a:pt x="382" y="435"/>
                </a:lnTo>
                <a:lnTo>
                  <a:pt x="398" y="432"/>
                </a:lnTo>
                <a:lnTo>
                  <a:pt x="412" y="424"/>
                </a:lnTo>
                <a:lnTo>
                  <a:pt x="424" y="413"/>
                </a:lnTo>
                <a:lnTo>
                  <a:pt x="432" y="400"/>
                </a:lnTo>
                <a:lnTo>
                  <a:pt x="435" y="383"/>
                </a:lnTo>
                <a:lnTo>
                  <a:pt x="432" y="366"/>
                </a:lnTo>
                <a:lnTo>
                  <a:pt x="424" y="351"/>
                </a:lnTo>
                <a:lnTo>
                  <a:pt x="412" y="341"/>
                </a:lnTo>
                <a:lnTo>
                  <a:pt x="398" y="333"/>
                </a:lnTo>
                <a:lnTo>
                  <a:pt x="382" y="330"/>
                </a:lnTo>
                <a:close/>
                <a:moveTo>
                  <a:pt x="677" y="36"/>
                </a:moveTo>
                <a:lnTo>
                  <a:pt x="661" y="38"/>
                </a:lnTo>
                <a:lnTo>
                  <a:pt x="647" y="45"/>
                </a:lnTo>
                <a:lnTo>
                  <a:pt x="635" y="57"/>
                </a:lnTo>
                <a:lnTo>
                  <a:pt x="628" y="71"/>
                </a:lnTo>
                <a:lnTo>
                  <a:pt x="626" y="88"/>
                </a:lnTo>
                <a:lnTo>
                  <a:pt x="628" y="104"/>
                </a:lnTo>
                <a:lnTo>
                  <a:pt x="635" y="118"/>
                </a:lnTo>
                <a:lnTo>
                  <a:pt x="647" y="130"/>
                </a:lnTo>
                <a:lnTo>
                  <a:pt x="661" y="136"/>
                </a:lnTo>
                <a:lnTo>
                  <a:pt x="677" y="139"/>
                </a:lnTo>
                <a:lnTo>
                  <a:pt x="694" y="136"/>
                </a:lnTo>
                <a:lnTo>
                  <a:pt x="708" y="130"/>
                </a:lnTo>
                <a:lnTo>
                  <a:pt x="719" y="118"/>
                </a:lnTo>
                <a:lnTo>
                  <a:pt x="726" y="104"/>
                </a:lnTo>
                <a:lnTo>
                  <a:pt x="729" y="88"/>
                </a:lnTo>
                <a:lnTo>
                  <a:pt x="726" y="71"/>
                </a:lnTo>
                <a:lnTo>
                  <a:pt x="719" y="57"/>
                </a:lnTo>
                <a:lnTo>
                  <a:pt x="708" y="45"/>
                </a:lnTo>
                <a:lnTo>
                  <a:pt x="694" y="38"/>
                </a:lnTo>
                <a:lnTo>
                  <a:pt x="677" y="36"/>
                </a:lnTo>
                <a:close/>
                <a:moveTo>
                  <a:pt x="677" y="0"/>
                </a:moveTo>
                <a:lnTo>
                  <a:pt x="700" y="4"/>
                </a:lnTo>
                <a:lnTo>
                  <a:pt x="721" y="12"/>
                </a:lnTo>
                <a:lnTo>
                  <a:pt x="738" y="26"/>
                </a:lnTo>
                <a:lnTo>
                  <a:pt x="751" y="43"/>
                </a:lnTo>
                <a:lnTo>
                  <a:pt x="760" y="64"/>
                </a:lnTo>
                <a:lnTo>
                  <a:pt x="763" y="88"/>
                </a:lnTo>
                <a:lnTo>
                  <a:pt x="760" y="112"/>
                </a:lnTo>
                <a:lnTo>
                  <a:pt x="751" y="134"/>
                </a:lnTo>
                <a:lnTo>
                  <a:pt x="736" y="151"/>
                </a:lnTo>
                <a:lnTo>
                  <a:pt x="717" y="164"/>
                </a:lnTo>
                <a:lnTo>
                  <a:pt x="695" y="173"/>
                </a:lnTo>
                <a:lnTo>
                  <a:pt x="695" y="383"/>
                </a:lnTo>
                <a:lnTo>
                  <a:pt x="694" y="388"/>
                </a:lnTo>
                <a:lnTo>
                  <a:pt x="691" y="393"/>
                </a:lnTo>
                <a:lnTo>
                  <a:pt x="687" y="397"/>
                </a:lnTo>
                <a:lnTo>
                  <a:pt x="683" y="400"/>
                </a:lnTo>
                <a:lnTo>
                  <a:pt x="677" y="400"/>
                </a:lnTo>
                <a:lnTo>
                  <a:pt x="467" y="400"/>
                </a:lnTo>
                <a:lnTo>
                  <a:pt x="459" y="422"/>
                </a:lnTo>
                <a:lnTo>
                  <a:pt x="445" y="441"/>
                </a:lnTo>
                <a:lnTo>
                  <a:pt x="428" y="456"/>
                </a:lnTo>
                <a:lnTo>
                  <a:pt x="406" y="466"/>
                </a:lnTo>
                <a:lnTo>
                  <a:pt x="382" y="469"/>
                </a:lnTo>
                <a:lnTo>
                  <a:pt x="357" y="466"/>
                </a:lnTo>
                <a:lnTo>
                  <a:pt x="336" y="456"/>
                </a:lnTo>
                <a:lnTo>
                  <a:pt x="318" y="441"/>
                </a:lnTo>
                <a:lnTo>
                  <a:pt x="305" y="422"/>
                </a:lnTo>
                <a:lnTo>
                  <a:pt x="297" y="400"/>
                </a:lnTo>
                <a:lnTo>
                  <a:pt x="105" y="400"/>
                </a:lnTo>
                <a:lnTo>
                  <a:pt x="105" y="593"/>
                </a:lnTo>
                <a:lnTo>
                  <a:pt x="127" y="601"/>
                </a:lnTo>
                <a:lnTo>
                  <a:pt x="145" y="614"/>
                </a:lnTo>
                <a:lnTo>
                  <a:pt x="161" y="633"/>
                </a:lnTo>
                <a:lnTo>
                  <a:pt x="170" y="654"/>
                </a:lnTo>
                <a:lnTo>
                  <a:pt x="174" y="678"/>
                </a:lnTo>
                <a:lnTo>
                  <a:pt x="170" y="701"/>
                </a:lnTo>
                <a:lnTo>
                  <a:pt x="161" y="722"/>
                </a:lnTo>
                <a:lnTo>
                  <a:pt x="148" y="739"/>
                </a:lnTo>
                <a:lnTo>
                  <a:pt x="131" y="753"/>
                </a:lnTo>
                <a:lnTo>
                  <a:pt x="110" y="762"/>
                </a:lnTo>
                <a:lnTo>
                  <a:pt x="86" y="765"/>
                </a:lnTo>
                <a:lnTo>
                  <a:pt x="64" y="762"/>
                </a:lnTo>
                <a:lnTo>
                  <a:pt x="43" y="753"/>
                </a:lnTo>
                <a:lnTo>
                  <a:pt x="25" y="739"/>
                </a:lnTo>
                <a:lnTo>
                  <a:pt x="12" y="722"/>
                </a:lnTo>
                <a:lnTo>
                  <a:pt x="3" y="701"/>
                </a:lnTo>
                <a:lnTo>
                  <a:pt x="0" y="678"/>
                </a:lnTo>
                <a:lnTo>
                  <a:pt x="4" y="654"/>
                </a:lnTo>
                <a:lnTo>
                  <a:pt x="13" y="633"/>
                </a:lnTo>
                <a:lnTo>
                  <a:pt x="27" y="614"/>
                </a:lnTo>
                <a:lnTo>
                  <a:pt x="47" y="601"/>
                </a:lnTo>
                <a:lnTo>
                  <a:pt x="69" y="593"/>
                </a:lnTo>
                <a:lnTo>
                  <a:pt x="69" y="383"/>
                </a:lnTo>
                <a:lnTo>
                  <a:pt x="71" y="377"/>
                </a:lnTo>
                <a:lnTo>
                  <a:pt x="73" y="372"/>
                </a:lnTo>
                <a:lnTo>
                  <a:pt x="77" y="368"/>
                </a:lnTo>
                <a:lnTo>
                  <a:pt x="81" y="366"/>
                </a:lnTo>
                <a:lnTo>
                  <a:pt x="86" y="366"/>
                </a:lnTo>
                <a:lnTo>
                  <a:pt x="297" y="366"/>
                </a:lnTo>
                <a:lnTo>
                  <a:pt x="305" y="343"/>
                </a:lnTo>
                <a:lnTo>
                  <a:pt x="318" y="324"/>
                </a:lnTo>
                <a:lnTo>
                  <a:pt x="336" y="309"/>
                </a:lnTo>
                <a:lnTo>
                  <a:pt x="357" y="299"/>
                </a:lnTo>
                <a:lnTo>
                  <a:pt x="382" y="296"/>
                </a:lnTo>
                <a:lnTo>
                  <a:pt x="406" y="299"/>
                </a:lnTo>
                <a:lnTo>
                  <a:pt x="428" y="309"/>
                </a:lnTo>
                <a:lnTo>
                  <a:pt x="445" y="324"/>
                </a:lnTo>
                <a:lnTo>
                  <a:pt x="459" y="343"/>
                </a:lnTo>
                <a:lnTo>
                  <a:pt x="467" y="366"/>
                </a:lnTo>
                <a:lnTo>
                  <a:pt x="660" y="366"/>
                </a:lnTo>
                <a:lnTo>
                  <a:pt x="660" y="173"/>
                </a:lnTo>
                <a:lnTo>
                  <a:pt x="637" y="165"/>
                </a:lnTo>
                <a:lnTo>
                  <a:pt x="618" y="151"/>
                </a:lnTo>
                <a:lnTo>
                  <a:pt x="603" y="134"/>
                </a:lnTo>
                <a:lnTo>
                  <a:pt x="594" y="112"/>
                </a:lnTo>
                <a:lnTo>
                  <a:pt x="590" y="88"/>
                </a:lnTo>
                <a:lnTo>
                  <a:pt x="593" y="64"/>
                </a:lnTo>
                <a:lnTo>
                  <a:pt x="602" y="43"/>
                </a:lnTo>
                <a:lnTo>
                  <a:pt x="615" y="26"/>
                </a:lnTo>
                <a:lnTo>
                  <a:pt x="633" y="12"/>
                </a:lnTo>
                <a:lnTo>
                  <a:pt x="654" y="4"/>
                </a:lnTo>
                <a:lnTo>
                  <a:pt x="67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9" name="Freeform 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227965" y="4465614"/>
            <a:ext cx="403835" cy="445149"/>
          </a:xfrm>
          <a:custGeom>
            <a:avLst/>
            <a:gdLst>
              <a:gd name="T0" fmla="*/ 578 w 694"/>
              <a:gd name="T1" fmla="*/ 635 h 765"/>
              <a:gd name="T2" fmla="*/ 555 w 694"/>
              <a:gd name="T3" fmla="*/ 677 h 765"/>
              <a:gd name="T4" fmla="*/ 578 w 694"/>
              <a:gd name="T5" fmla="*/ 720 h 765"/>
              <a:gd name="T6" fmla="*/ 625 w 694"/>
              <a:gd name="T7" fmla="*/ 727 h 765"/>
              <a:gd name="T8" fmla="*/ 657 w 694"/>
              <a:gd name="T9" fmla="*/ 694 h 765"/>
              <a:gd name="T10" fmla="*/ 650 w 694"/>
              <a:gd name="T11" fmla="*/ 647 h 765"/>
              <a:gd name="T12" fmla="*/ 608 w 694"/>
              <a:gd name="T13" fmla="*/ 626 h 765"/>
              <a:gd name="T14" fmla="*/ 57 w 694"/>
              <a:gd name="T15" fmla="*/ 341 h 765"/>
              <a:gd name="T16" fmla="*/ 34 w 694"/>
              <a:gd name="T17" fmla="*/ 383 h 765"/>
              <a:gd name="T18" fmla="*/ 57 w 694"/>
              <a:gd name="T19" fmla="*/ 424 h 765"/>
              <a:gd name="T20" fmla="*/ 104 w 694"/>
              <a:gd name="T21" fmla="*/ 432 h 765"/>
              <a:gd name="T22" fmla="*/ 136 w 694"/>
              <a:gd name="T23" fmla="*/ 400 h 765"/>
              <a:gd name="T24" fmla="*/ 129 w 694"/>
              <a:gd name="T25" fmla="*/ 351 h 765"/>
              <a:gd name="T26" fmla="*/ 87 w 694"/>
              <a:gd name="T27" fmla="*/ 330 h 765"/>
              <a:gd name="T28" fmla="*/ 578 w 694"/>
              <a:gd name="T29" fmla="*/ 45 h 765"/>
              <a:gd name="T30" fmla="*/ 555 w 694"/>
              <a:gd name="T31" fmla="*/ 88 h 765"/>
              <a:gd name="T32" fmla="*/ 578 w 694"/>
              <a:gd name="T33" fmla="*/ 130 h 765"/>
              <a:gd name="T34" fmla="*/ 625 w 694"/>
              <a:gd name="T35" fmla="*/ 136 h 765"/>
              <a:gd name="T36" fmla="*/ 657 w 694"/>
              <a:gd name="T37" fmla="*/ 104 h 765"/>
              <a:gd name="T38" fmla="*/ 650 w 694"/>
              <a:gd name="T39" fmla="*/ 57 h 765"/>
              <a:gd name="T40" fmla="*/ 608 w 694"/>
              <a:gd name="T41" fmla="*/ 36 h 765"/>
              <a:gd name="T42" fmla="*/ 651 w 694"/>
              <a:gd name="T43" fmla="*/ 12 h 765"/>
              <a:gd name="T44" fmla="*/ 691 w 694"/>
              <a:gd name="T45" fmla="*/ 64 h 765"/>
              <a:gd name="T46" fmla="*/ 682 w 694"/>
              <a:gd name="T47" fmla="*/ 131 h 765"/>
              <a:gd name="T48" fmla="*/ 631 w 694"/>
              <a:gd name="T49" fmla="*/ 172 h 765"/>
              <a:gd name="T50" fmla="*/ 561 w 694"/>
              <a:gd name="T51" fmla="*/ 160 h 765"/>
              <a:gd name="T52" fmla="*/ 172 w 694"/>
              <a:gd name="T53" fmla="*/ 369 h 765"/>
              <a:gd name="T54" fmla="*/ 169 w 694"/>
              <a:gd name="T55" fmla="*/ 409 h 765"/>
              <a:gd name="T56" fmla="*/ 583 w 694"/>
              <a:gd name="T57" fmla="*/ 595 h 765"/>
              <a:gd name="T58" fmla="*/ 651 w 694"/>
              <a:gd name="T59" fmla="*/ 602 h 765"/>
              <a:gd name="T60" fmla="*/ 691 w 694"/>
              <a:gd name="T61" fmla="*/ 655 h 765"/>
              <a:gd name="T62" fmla="*/ 682 w 694"/>
              <a:gd name="T63" fmla="*/ 722 h 765"/>
              <a:gd name="T64" fmla="*/ 631 w 694"/>
              <a:gd name="T65" fmla="*/ 762 h 765"/>
              <a:gd name="T66" fmla="*/ 563 w 694"/>
              <a:gd name="T67" fmla="*/ 753 h 765"/>
              <a:gd name="T68" fmla="*/ 524 w 694"/>
              <a:gd name="T69" fmla="*/ 701 h 765"/>
              <a:gd name="T70" fmla="*/ 525 w 694"/>
              <a:gd name="T71" fmla="*/ 651 h 765"/>
              <a:gd name="T72" fmla="*/ 112 w 694"/>
              <a:gd name="T73" fmla="*/ 466 h 765"/>
              <a:gd name="T74" fmla="*/ 44 w 694"/>
              <a:gd name="T75" fmla="*/ 457 h 765"/>
              <a:gd name="T76" fmla="*/ 3 w 694"/>
              <a:gd name="T77" fmla="*/ 406 h 765"/>
              <a:gd name="T78" fmla="*/ 12 w 694"/>
              <a:gd name="T79" fmla="*/ 339 h 765"/>
              <a:gd name="T80" fmla="*/ 63 w 694"/>
              <a:gd name="T81" fmla="*/ 299 h 765"/>
              <a:gd name="T82" fmla="*/ 134 w 694"/>
              <a:gd name="T83" fmla="*/ 311 h 765"/>
              <a:gd name="T84" fmla="*/ 523 w 694"/>
              <a:gd name="T85" fmla="*/ 101 h 765"/>
              <a:gd name="T86" fmla="*/ 533 w 694"/>
              <a:gd name="T87" fmla="*/ 43 h 765"/>
              <a:gd name="T88" fmla="*/ 584 w 694"/>
              <a:gd name="T89" fmla="*/ 4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94" h="765">
                <a:moveTo>
                  <a:pt x="608" y="626"/>
                </a:moveTo>
                <a:lnTo>
                  <a:pt x="591" y="629"/>
                </a:lnTo>
                <a:lnTo>
                  <a:pt x="578" y="635"/>
                </a:lnTo>
                <a:lnTo>
                  <a:pt x="566" y="647"/>
                </a:lnTo>
                <a:lnTo>
                  <a:pt x="558" y="661"/>
                </a:lnTo>
                <a:lnTo>
                  <a:pt x="555" y="677"/>
                </a:lnTo>
                <a:lnTo>
                  <a:pt x="558" y="694"/>
                </a:lnTo>
                <a:lnTo>
                  <a:pt x="566" y="708"/>
                </a:lnTo>
                <a:lnTo>
                  <a:pt x="578" y="720"/>
                </a:lnTo>
                <a:lnTo>
                  <a:pt x="591" y="727"/>
                </a:lnTo>
                <a:lnTo>
                  <a:pt x="608" y="729"/>
                </a:lnTo>
                <a:lnTo>
                  <a:pt x="625" y="727"/>
                </a:lnTo>
                <a:lnTo>
                  <a:pt x="639" y="720"/>
                </a:lnTo>
                <a:lnTo>
                  <a:pt x="650" y="708"/>
                </a:lnTo>
                <a:lnTo>
                  <a:pt x="657" y="694"/>
                </a:lnTo>
                <a:lnTo>
                  <a:pt x="660" y="677"/>
                </a:lnTo>
                <a:lnTo>
                  <a:pt x="657" y="661"/>
                </a:lnTo>
                <a:lnTo>
                  <a:pt x="650" y="647"/>
                </a:lnTo>
                <a:lnTo>
                  <a:pt x="639" y="635"/>
                </a:lnTo>
                <a:lnTo>
                  <a:pt x="625" y="629"/>
                </a:lnTo>
                <a:lnTo>
                  <a:pt x="608" y="626"/>
                </a:lnTo>
                <a:close/>
                <a:moveTo>
                  <a:pt x="87" y="330"/>
                </a:moveTo>
                <a:lnTo>
                  <a:pt x="71" y="333"/>
                </a:lnTo>
                <a:lnTo>
                  <a:pt x="57" y="341"/>
                </a:lnTo>
                <a:lnTo>
                  <a:pt x="45" y="351"/>
                </a:lnTo>
                <a:lnTo>
                  <a:pt x="37" y="366"/>
                </a:lnTo>
                <a:lnTo>
                  <a:pt x="34" y="383"/>
                </a:lnTo>
                <a:lnTo>
                  <a:pt x="37" y="400"/>
                </a:lnTo>
                <a:lnTo>
                  <a:pt x="45" y="413"/>
                </a:lnTo>
                <a:lnTo>
                  <a:pt x="57" y="424"/>
                </a:lnTo>
                <a:lnTo>
                  <a:pt x="71" y="432"/>
                </a:lnTo>
                <a:lnTo>
                  <a:pt x="87" y="435"/>
                </a:lnTo>
                <a:lnTo>
                  <a:pt x="104" y="432"/>
                </a:lnTo>
                <a:lnTo>
                  <a:pt x="118" y="424"/>
                </a:lnTo>
                <a:lnTo>
                  <a:pt x="129" y="413"/>
                </a:lnTo>
                <a:lnTo>
                  <a:pt x="136" y="400"/>
                </a:lnTo>
                <a:lnTo>
                  <a:pt x="139" y="383"/>
                </a:lnTo>
                <a:lnTo>
                  <a:pt x="136" y="366"/>
                </a:lnTo>
                <a:lnTo>
                  <a:pt x="129" y="351"/>
                </a:lnTo>
                <a:lnTo>
                  <a:pt x="118" y="341"/>
                </a:lnTo>
                <a:lnTo>
                  <a:pt x="104" y="333"/>
                </a:lnTo>
                <a:lnTo>
                  <a:pt x="87" y="330"/>
                </a:lnTo>
                <a:close/>
                <a:moveTo>
                  <a:pt x="608" y="36"/>
                </a:moveTo>
                <a:lnTo>
                  <a:pt x="591" y="38"/>
                </a:lnTo>
                <a:lnTo>
                  <a:pt x="578" y="45"/>
                </a:lnTo>
                <a:lnTo>
                  <a:pt x="566" y="57"/>
                </a:lnTo>
                <a:lnTo>
                  <a:pt x="558" y="71"/>
                </a:lnTo>
                <a:lnTo>
                  <a:pt x="555" y="88"/>
                </a:lnTo>
                <a:lnTo>
                  <a:pt x="558" y="104"/>
                </a:lnTo>
                <a:lnTo>
                  <a:pt x="566" y="118"/>
                </a:lnTo>
                <a:lnTo>
                  <a:pt x="578" y="130"/>
                </a:lnTo>
                <a:lnTo>
                  <a:pt x="591" y="136"/>
                </a:lnTo>
                <a:lnTo>
                  <a:pt x="608" y="139"/>
                </a:lnTo>
                <a:lnTo>
                  <a:pt x="625" y="136"/>
                </a:lnTo>
                <a:lnTo>
                  <a:pt x="639" y="130"/>
                </a:lnTo>
                <a:lnTo>
                  <a:pt x="650" y="118"/>
                </a:lnTo>
                <a:lnTo>
                  <a:pt x="657" y="104"/>
                </a:lnTo>
                <a:lnTo>
                  <a:pt x="660" y="88"/>
                </a:lnTo>
                <a:lnTo>
                  <a:pt x="657" y="71"/>
                </a:lnTo>
                <a:lnTo>
                  <a:pt x="650" y="57"/>
                </a:lnTo>
                <a:lnTo>
                  <a:pt x="639" y="45"/>
                </a:lnTo>
                <a:lnTo>
                  <a:pt x="625" y="38"/>
                </a:lnTo>
                <a:lnTo>
                  <a:pt x="608" y="36"/>
                </a:lnTo>
                <a:close/>
                <a:moveTo>
                  <a:pt x="608" y="0"/>
                </a:moveTo>
                <a:lnTo>
                  <a:pt x="631" y="4"/>
                </a:lnTo>
                <a:lnTo>
                  <a:pt x="651" y="12"/>
                </a:lnTo>
                <a:lnTo>
                  <a:pt x="669" y="26"/>
                </a:lnTo>
                <a:lnTo>
                  <a:pt x="682" y="43"/>
                </a:lnTo>
                <a:lnTo>
                  <a:pt x="691" y="64"/>
                </a:lnTo>
                <a:lnTo>
                  <a:pt x="694" y="88"/>
                </a:lnTo>
                <a:lnTo>
                  <a:pt x="691" y="110"/>
                </a:lnTo>
                <a:lnTo>
                  <a:pt x="682" y="131"/>
                </a:lnTo>
                <a:lnTo>
                  <a:pt x="669" y="148"/>
                </a:lnTo>
                <a:lnTo>
                  <a:pt x="651" y="163"/>
                </a:lnTo>
                <a:lnTo>
                  <a:pt x="631" y="172"/>
                </a:lnTo>
                <a:lnTo>
                  <a:pt x="608" y="174"/>
                </a:lnTo>
                <a:lnTo>
                  <a:pt x="583" y="170"/>
                </a:lnTo>
                <a:lnTo>
                  <a:pt x="561" y="160"/>
                </a:lnTo>
                <a:lnTo>
                  <a:pt x="542" y="144"/>
                </a:lnTo>
                <a:lnTo>
                  <a:pt x="169" y="356"/>
                </a:lnTo>
                <a:lnTo>
                  <a:pt x="172" y="369"/>
                </a:lnTo>
                <a:lnTo>
                  <a:pt x="173" y="383"/>
                </a:lnTo>
                <a:lnTo>
                  <a:pt x="172" y="397"/>
                </a:lnTo>
                <a:lnTo>
                  <a:pt x="169" y="409"/>
                </a:lnTo>
                <a:lnTo>
                  <a:pt x="542" y="621"/>
                </a:lnTo>
                <a:lnTo>
                  <a:pt x="561" y="605"/>
                </a:lnTo>
                <a:lnTo>
                  <a:pt x="583" y="595"/>
                </a:lnTo>
                <a:lnTo>
                  <a:pt x="608" y="591"/>
                </a:lnTo>
                <a:lnTo>
                  <a:pt x="631" y="595"/>
                </a:lnTo>
                <a:lnTo>
                  <a:pt x="651" y="602"/>
                </a:lnTo>
                <a:lnTo>
                  <a:pt x="669" y="617"/>
                </a:lnTo>
                <a:lnTo>
                  <a:pt x="682" y="634"/>
                </a:lnTo>
                <a:lnTo>
                  <a:pt x="691" y="655"/>
                </a:lnTo>
                <a:lnTo>
                  <a:pt x="694" y="678"/>
                </a:lnTo>
                <a:lnTo>
                  <a:pt x="691" y="701"/>
                </a:lnTo>
                <a:lnTo>
                  <a:pt x="682" y="722"/>
                </a:lnTo>
                <a:lnTo>
                  <a:pt x="669" y="739"/>
                </a:lnTo>
                <a:lnTo>
                  <a:pt x="651" y="753"/>
                </a:lnTo>
                <a:lnTo>
                  <a:pt x="631" y="762"/>
                </a:lnTo>
                <a:lnTo>
                  <a:pt x="608" y="765"/>
                </a:lnTo>
                <a:lnTo>
                  <a:pt x="584" y="762"/>
                </a:lnTo>
                <a:lnTo>
                  <a:pt x="563" y="753"/>
                </a:lnTo>
                <a:lnTo>
                  <a:pt x="546" y="739"/>
                </a:lnTo>
                <a:lnTo>
                  <a:pt x="533" y="722"/>
                </a:lnTo>
                <a:lnTo>
                  <a:pt x="524" y="701"/>
                </a:lnTo>
                <a:lnTo>
                  <a:pt x="521" y="678"/>
                </a:lnTo>
                <a:lnTo>
                  <a:pt x="523" y="664"/>
                </a:lnTo>
                <a:lnTo>
                  <a:pt x="525" y="651"/>
                </a:lnTo>
                <a:lnTo>
                  <a:pt x="152" y="440"/>
                </a:lnTo>
                <a:lnTo>
                  <a:pt x="134" y="456"/>
                </a:lnTo>
                <a:lnTo>
                  <a:pt x="112" y="466"/>
                </a:lnTo>
                <a:lnTo>
                  <a:pt x="87" y="469"/>
                </a:lnTo>
                <a:lnTo>
                  <a:pt x="63" y="466"/>
                </a:lnTo>
                <a:lnTo>
                  <a:pt x="44" y="457"/>
                </a:lnTo>
                <a:lnTo>
                  <a:pt x="25" y="444"/>
                </a:lnTo>
                <a:lnTo>
                  <a:pt x="12" y="427"/>
                </a:lnTo>
                <a:lnTo>
                  <a:pt x="3" y="406"/>
                </a:lnTo>
                <a:lnTo>
                  <a:pt x="0" y="383"/>
                </a:lnTo>
                <a:lnTo>
                  <a:pt x="3" y="359"/>
                </a:lnTo>
                <a:lnTo>
                  <a:pt x="12" y="339"/>
                </a:lnTo>
                <a:lnTo>
                  <a:pt x="25" y="321"/>
                </a:lnTo>
                <a:lnTo>
                  <a:pt x="44" y="308"/>
                </a:lnTo>
                <a:lnTo>
                  <a:pt x="63" y="299"/>
                </a:lnTo>
                <a:lnTo>
                  <a:pt x="87" y="296"/>
                </a:lnTo>
                <a:lnTo>
                  <a:pt x="112" y="300"/>
                </a:lnTo>
                <a:lnTo>
                  <a:pt x="134" y="311"/>
                </a:lnTo>
                <a:lnTo>
                  <a:pt x="152" y="326"/>
                </a:lnTo>
                <a:lnTo>
                  <a:pt x="525" y="114"/>
                </a:lnTo>
                <a:lnTo>
                  <a:pt x="523" y="101"/>
                </a:lnTo>
                <a:lnTo>
                  <a:pt x="521" y="88"/>
                </a:lnTo>
                <a:lnTo>
                  <a:pt x="524" y="64"/>
                </a:lnTo>
                <a:lnTo>
                  <a:pt x="533" y="43"/>
                </a:lnTo>
                <a:lnTo>
                  <a:pt x="546" y="26"/>
                </a:lnTo>
                <a:lnTo>
                  <a:pt x="563" y="12"/>
                </a:lnTo>
                <a:lnTo>
                  <a:pt x="584" y="4"/>
                </a:lnTo>
                <a:lnTo>
                  <a:pt x="60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0" name="Freeform 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044298" y="4465614"/>
            <a:ext cx="444566" cy="445149"/>
          </a:xfrm>
          <a:custGeom>
            <a:avLst/>
            <a:gdLst>
              <a:gd name="T0" fmla="*/ 321 w 764"/>
              <a:gd name="T1" fmla="*/ 212 h 765"/>
              <a:gd name="T2" fmla="*/ 230 w 764"/>
              <a:gd name="T3" fmla="*/ 308 h 765"/>
              <a:gd name="T4" fmla="*/ 187 w 764"/>
              <a:gd name="T5" fmla="*/ 430 h 765"/>
              <a:gd name="T6" fmla="*/ 206 w 764"/>
              <a:gd name="T7" fmla="*/ 529 h 765"/>
              <a:gd name="T8" fmla="*/ 281 w 764"/>
              <a:gd name="T9" fmla="*/ 579 h 765"/>
              <a:gd name="T10" fmla="*/ 376 w 764"/>
              <a:gd name="T11" fmla="*/ 570 h 765"/>
              <a:gd name="T12" fmla="*/ 457 w 764"/>
              <a:gd name="T13" fmla="*/ 495 h 765"/>
              <a:gd name="T14" fmla="*/ 529 w 764"/>
              <a:gd name="T15" fmla="*/ 233 h 765"/>
              <a:gd name="T16" fmla="*/ 454 w 764"/>
              <a:gd name="T17" fmla="*/ 190 h 765"/>
              <a:gd name="T18" fmla="*/ 452 w 764"/>
              <a:gd name="T19" fmla="*/ 3 h 765"/>
              <a:gd name="T20" fmla="*/ 623 w 764"/>
              <a:gd name="T21" fmla="*/ 60 h 765"/>
              <a:gd name="T22" fmla="*/ 736 w 764"/>
              <a:gd name="T23" fmla="*/ 187 h 765"/>
              <a:gd name="T24" fmla="*/ 762 w 764"/>
              <a:gd name="T25" fmla="*/ 360 h 765"/>
              <a:gd name="T26" fmla="*/ 707 w 764"/>
              <a:gd name="T27" fmla="*/ 500 h 765"/>
              <a:gd name="T28" fmla="*/ 606 w 764"/>
              <a:gd name="T29" fmla="*/ 592 h 765"/>
              <a:gd name="T30" fmla="*/ 500 w 764"/>
              <a:gd name="T31" fmla="*/ 614 h 765"/>
              <a:gd name="T32" fmla="*/ 449 w 764"/>
              <a:gd name="T33" fmla="*/ 561 h 765"/>
              <a:gd name="T34" fmla="*/ 356 w 764"/>
              <a:gd name="T35" fmla="*/ 610 h 765"/>
              <a:gd name="T36" fmla="*/ 244 w 764"/>
              <a:gd name="T37" fmla="*/ 604 h 765"/>
              <a:gd name="T38" fmla="*/ 162 w 764"/>
              <a:gd name="T39" fmla="*/ 520 h 765"/>
              <a:gd name="T40" fmla="*/ 158 w 764"/>
              <a:gd name="T41" fmla="*/ 390 h 765"/>
              <a:gd name="T42" fmla="*/ 223 w 764"/>
              <a:gd name="T43" fmla="*/ 257 h 765"/>
              <a:gd name="T44" fmla="*/ 342 w 764"/>
              <a:gd name="T45" fmla="*/ 165 h 765"/>
              <a:gd name="T46" fmla="*/ 484 w 764"/>
              <a:gd name="T47" fmla="*/ 163 h 765"/>
              <a:gd name="T48" fmla="*/ 567 w 764"/>
              <a:gd name="T49" fmla="*/ 232 h 765"/>
              <a:gd name="T50" fmla="*/ 494 w 764"/>
              <a:gd name="T51" fmla="*/ 502 h 765"/>
              <a:gd name="T52" fmla="*/ 486 w 764"/>
              <a:gd name="T53" fmla="*/ 561 h 765"/>
              <a:gd name="T54" fmla="*/ 507 w 764"/>
              <a:gd name="T55" fmla="*/ 580 h 765"/>
              <a:gd name="T56" fmla="*/ 592 w 764"/>
              <a:gd name="T57" fmla="*/ 562 h 765"/>
              <a:gd name="T58" fmla="*/ 695 w 764"/>
              <a:gd name="T59" fmla="*/ 455 h 765"/>
              <a:gd name="T60" fmla="*/ 729 w 764"/>
              <a:gd name="T61" fmla="*/ 320 h 765"/>
              <a:gd name="T62" fmla="*/ 686 w 764"/>
              <a:gd name="T63" fmla="*/ 170 h 765"/>
              <a:gd name="T64" fmla="*/ 572 w 764"/>
              <a:gd name="T65" fmla="*/ 71 h 765"/>
              <a:gd name="T66" fmla="*/ 403 w 764"/>
              <a:gd name="T67" fmla="*/ 34 h 765"/>
              <a:gd name="T68" fmla="*/ 215 w 764"/>
              <a:gd name="T69" fmla="*/ 81 h 765"/>
              <a:gd name="T70" fmla="*/ 84 w 764"/>
              <a:gd name="T71" fmla="*/ 204 h 765"/>
              <a:gd name="T72" fmla="*/ 35 w 764"/>
              <a:gd name="T73" fmla="*/ 380 h 765"/>
              <a:gd name="T74" fmla="*/ 64 w 764"/>
              <a:gd name="T75" fmla="*/ 533 h 765"/>
              <a:gd name="T76" fmla="*/ 181 w 764"/>
              <a:gd name="T77" fmla="*/ 669 h 765"/>
              <a:gd name="T78" fmla="*/ 355 w 764"/>
              <a:gd name="T79" fmla="*/ 729 h 765"/>
              <a:gd name="T80" fmla="*/ 542 w 764"/>
              <a:gd name="T81" fmla="*/ 705 h 765"/>
              <a:gd name="T82" fmla="*/ 689 w 764"/>
              <a:gd name="T83" fmla="*/ 604 h 765"/>
              <a:gd name="T84" fmla="*/ 751 w 764"/>
              <a:gd name="T85" fmla="*/ 578 h 765"/>
              <a:gd name="T86" fmla="*/ 601 w 764"/>
              <a:gd name="T87" fmla="*/ 714 h 765"/>
              <a:gd name="T88" fmla="*/ 403 w 764"/>
              <a:gd name="T89" fmla="*/ 765 h 765"/>
              <a:gd name="T90" fmla="*/ 211 w 764"/>
              <a:gd name="T91" fmla="*/ 726 h 765"/>
              <a:gd name="T92" fmla="*/ 76 w 764"/>
              <a:gd name="T93" fmla="*/ 619 h 765"/>
              <a:gd name="T94" fmla="*/ 9 w 764"/>
              <a:gd name="T95" fmla="*/ 473 h 765"/>
              <a:gd name="T96" fmla="*/ 14 w 764"/>
              <a:gd name="T97" fmla="*/ 276 h 765"/>
              <a:gd name="T98" fmla="*/ 119 w 764"/>
              <a:gd name="T99" fmla="*/ 109 h 765"/>
              <a:gd name="T100" fmla="*/ 297 w 764"/>
              <a:gd name="T101" fmla="*/ 13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64" h="765">
                <a:moveTo>
                  <a:pt x="412" y="186"/>
                </a:moveTo>
                <a:lnTo>
                  <a:pt x="380" y="189"/>
                </a:lnTo>
                <a:lnTo>
                  <a:pt x="350" y="198"/>
                </a:lnTo>
                <a:lnTo>
                  <a:pt x="321" y="212"/>
                </a:lnTo>
                <a:lnTo>
                  <a:pt x="295" y="232"/>
                </a:lnTo>
                <a:lnTo>
                  <a:pt x="270" y="254"/>
                </a:lnTo>
                <a:lnTo>
                  <a:pt x="249" y="280"/>
                </a:lnTo>
                <a:lnTo>
                  <a:pt x="230" y="308"/>
                </a:lnTo>
                <a:lnTo>
                  <a:pt x="215" y="338"/>
                </a:lnTo>
                <a:lnTo>
                  <a:pt x="202" y="368"/>
                </a:lnTo>
                <a:lnTo>
                  <a:pt x="192" y="400"/>
                </a:lnTo>
                <a:lnTo>
                  <a:pt x="187" y="430"/>
                </a:lnTo>
                <a:lnTo>
                  <a:pt x="186" y="458"/>
                </a:lnTo>
                <a:lnTo>
                  <a:pt x="187" y="485"/>
                </a:lnTo>
                <a:lnTo>
                  <a:pt x="195" y="508"/>
                </a:lnTo>
                <a:lnTo>
                  <a:pt x="206" y="529"/>
                </a:lnTo>
                <a:lnTo>
                  <a:pt x="221" y="547"/>
                </a:lnTo>
                <a:lnTo>
                  <a:pt x="238" y="562"/>
                </a:lnTo>
                <a:lnTo>
                  <a:pt x="261" y="572"/>
                </a:lnTo>
                <a:lnTo>
                  <a:pt x="281" y="579"/>
                </a:lnTo>
                <a:lnTo>
                  <a:pt x="304" y="582"/>
                </a:lnTo>
                <a:lnTo>
                  <a:pt x="329" y="582"/>
                </a:lnTo>
                <a:lnTo>
                  <a:pt x="355" y="578"/>
                </a:lnTo>
                <a:lnTo>
                  <a:pt x="376" y="570"/>
                </a:lnTo>
                <a:lnTo>
                  <a:pt x="398" y="559"/>
                </a:lnTo>
                <a:lnTo>
                  <a:pt x="418" y="544"/>
                </a:lnTo>
                <a:lnTo>
                  <a:pt x="439" y="521"/>
                </a:lnTo>
                <a:lnTo>
                  <a:pt x="457" y="495"/>
                </a:lnTo>
                <a:lnTo>
                  <a:pt x="473" y="461"/>
                </a:lnTo>
                <a:lnTo>
                  <a:pt x="550" y="273"/>
                </a:lnTo>
                <a:lnTo>
                  <a:pt x="541" y="250"/>
                </a:lnTo>
                <a:lnTo>
                  <a:pt x="529" y="233"/>
                </a:lnTo>
                <a:lnTo>
                  <a:pt x="513" y="218"/>
                </a:lnTo>
                <a:lnTo>
                  <a:pt x="495" y="206"/>
                </a:lnTo>
                <a:lnTo>
                  <a:pt x="475" y="197"/>
                </a:lnTo>
                <a:lnTo>
                  <a:pt x="454" y="190"/>
                </a:lnTo>
                <a:lnTo>
                  <a:pt x="432" y="187"/>
                </a:lnTo>
                <a:lnTo>
                  <a:pt x="412" y="186"/>
                </a:lnTo>
                <a:close/>
                <a:moveTo>
                  <a:pt x="403" y="0"/>
                </a:moveTo>
                <a:lnTo>
                  <a:pt x="452" y="3"/>
                </a:lnTo>
                <a:lnTo>
                  <a:pt x="499" y="11"/>
                </a:lnTo>
                <a:lnTo>
                  <a:pt x="543" y="23"/>
                </a:lnTo>
                <a:lnTo>
                  <a:pt x="585" y="40"/>
                </a:lnTo>
                <a:lnTo>
                  <a:pt x="623" y="60"/>
                </a:lnTo>
                <a:lnTo>
                  <a:pt x="658" y="87"/>
                </a:lnTo>
                <a:lnTo>
                  <a:pt x="689" y="115"/>
                </a:lnTo>
                <a:lnTo>
                  <a:pt x="715" y="150"/>
                </a:lnTo>
                <a:lnTo>
                  <a:pt x="736" y="187"/>
                </a:lnTo>
                <a:lnTo>
                  <a:pt x="751" y="228"/>
                </a:lnTo>
                <a:lnTo>
                  <a:pt x="762" y="273"/>
                </a:lnTo>
                <a:lnTo>
                  <a:pt x="764" y="320"/>
                </a:lnTo>
                <a:lnTo>
                  <a:pt x="762" y="360"/>
                </a:lnTo>
                <a:lnTo>
                  <a:pt x="754" y="398"/>
                </a:lnTo>
                <a:lnTo>
                  <a:pt x="742" y="435"/>
                </a:lnTo>
                <a:lnTo>
                  <a:pt x="726" y="469"/>
                </a:lnTo>
                <a:lnTo>
                  <a:pt x="707" y="500"/>
                </a:lnTo>
                <a:lnTo>
                  <a:pt x="685" y="529"/>
                </a:lnTo>
                <a:lnTo>
                  <a:pt x="660" y="554"/>
                </a:lnTo>
                <a:lnTo>
                  <a:pt x="634" y="575"/>
                </a:lnTo>
                <a:lnTo>
                  <a:pt x="606" y="592"/>
                </a:lnTo>
                <a:lnTo>
                  <a:pt x="577" y="605"/>
                </a:lnTo>
                <a:lnTo>
                  <a:pt x="550" y="613"/>
                </a:lnTo>
                <a:lnTo>
                  <a:pt x="521" y="616"/>
                </a:lnTo>
                <a:lnTo>
                  <a:pt x="500" y="614"/>
                </a:lnTo>
                <a:lnTo>
                  <a:pt x="482" y="608"/>
                </a:lnTo>
                <a:lnTo>
                  <a:pt x="466" y="596"/>
                </a:lnTo>
                <a:lnTo>
                  <a:pt x="454" y="580"/>
                </a:lnTo>
                <a:lnTo>
                  <a:pt x="449" y="561"/>
                </a:lnTo>
                <a:lnTo>
                  <a:pt x="429" y="579"/>
                </a:lnTo>
                <a:lnTo>
                  <a:pt x="408" y="593"/>
                </a:lnTo>
                <a:lnTo>
                  <a:pt x="386" y="602"/>
                </a:lnTo>
                <a:lnTo>
                  <a:pt x="356" y="610"/>
                </a:lnTo>
                <a:lnTo>
                  <a:pt x="326" y="616"/>
                </a:lnTo>
                <a:lnTo>
                  <a:pt x="297" y="616"/>
                </a:lnTo>
                <a:lnTo>
                  <a:pt x="270" y="612"/>
                </a:lnTo>
                <a:lnTo>
                  <a:pt x="244" y="604"/>
                </a:lnTo>
                <a:lnTo>
                  <a:pt x="217" y="589"/>
                </a:lnTo>
                <a:lnTo>
                  <a:pt x="195" y="570"/>
                </a:lnTo>
                <a:lnTo>
                  <a:pt x="177" y="547"/>
                </a:lnTo>
                <a:lnTo>
                  <a:pt x="162" y="520"/>
                </a:lnTo>
                <a:lnTo>
                  <a:pt x="153" y="491"/>
                </a:lnTo>
                <a:lnTo>
                  <a:pt x="151" y="458"/>
                </a:lnTo>
                <a:lnTo>
                  <a:pt x="152" y="426"/>
                </a:lnTo>
                <a:lnTo>
                  <a:pt x="158" y="390"/>
                </a:lnTo>
                <a:lnTo>
                  <a:pt x="169" y="355"/>
                </a:lnTo>
                <a:lnTo>
                  <a:pt x="183" y="321"/>
                </a:lnTo>
                <a:lnTo>
                  <a:pt x="202" y="288"/>
                </a:lnTo>
                <a:lnTo>
                  <a:pt x="223" y="257"/>
                </a:lnTo>
                <a:lnTo>
                  <a:pt x="247" y="228"/>
                </a:lnTo>
                <a:lnTo>
                  <a:pt x="276" y="203"/>
                </a:lnTo>
                <a:lnTo>
                  <a:pt x="306" y="182"/>
                </a:lnTo>
                <a:lnTo>
                  <a:pt x="342" y="165"/>
                </a:lnTo>
                <a:lnTo>
                  <a:pt x="377" y="156"/>
                </a:lnTo>
                <a:lnTo>
                  <a:pt x="416" y="152"/>
                </a:lnTo>
                <a:lnTo>
                  <a:pt x="452" y="155"/>
                </a:lnTo>
                <a:lnTo>
                  <a:pt x="484" y="163"/>
                </a:lnTo>
                <a:lnTo>
                  <a:pt x="513" y="177"/>
                </a:lnTo>
                <a:lnTo>
                  <a:pt x="537" y="191"/>
                </a:lnTo>
                <a:lnTo>
                  <a:pt x="554" y="211"/>
                </a:lnTo>
                <a:lnTo>
                  <a:pt x="567" y="232"/>
                </a:lnTo>
                <a:lnTo>
                  <a:pt x="590" y="172"/>
                </a:lnTo>
                <a:lnTo>
                  <a:pt x="627" y="172"/>
                </a:lnTo>
                <a:lnTo>
                  <a:pt x="503" y="481"/>
                </a:lnTo>
                <a:lnTo>
                  <a:pt x="494" y="502"/>
                </a:lnTo>
                <a:lnTo>
                  <a:pt x="487" y="523"/>
                </a:lnTo>
                <a:lnTo>
                  <a:pt x="484" y="540"/>
                </a:lnTo>
                <a:lnTo>
                  <a:pt x="484" y="555"/>
                </a:lnTo>
                <a:lnTo>
                  <a:pt x="486" y="561"/>
                </a:lnTo>
                <a:lnTo>
                  <a:pt x="488" y="566"/>
                </a:lnTo>
                <a:lnTo>
                  <a:pt x="491" y="571"/>
                </a:lnTo>
                <a:lnTo>
                  <a:pt x="495" y="575"/>
                </a:lnTo>
                <a:lnTo>
                  <a:pt x="507" y="580"/>
                </a:lnTo>
                <a:lnTo>
                  <a:pt x="524" y="583"/>
                </a:lnTo>
                <a:lnTo>
                  <a:pt x="546" y="580"/>
                </a:lnTo>
                <a:lnTo>
                  <a:pt x="568" y="574"/>
                </a:lnTo>
                <a:lnTo>
                  <a:pt x="592" y="562"/>
                </a:lnTo>
                <a:lnTo>
                  <a:pt x="627" y="538"/>
                </a:lnTo>
                <a:lnTo>
                  <a:pt x="658" y="507"/>
                </a:lnTo>
                <a:lnTo>
                  <a:pt x="678" y="482"/>
                </a:lnTo>
                <a:lnTo>
                  <a:pt x="695" y="455"/>
                </a:lnTo>
                <a:lnTo>
                  <a:pt x="709" y="423"/>
                </a:lnTo>
                <a:lnTo>
                  <a:pt x="720" y="390"/>
                </a:lnTo>
                <a:lnTo>
                  <a:pt x="728" y="356"/>
                </a:lnTo>
                <a:lnTo>
                  <a:pt x="729" y="320"/>
                </a:lnTo>
                <a:lnTo>
                  <a:pt x="726" y="279"/>
                </a:lnTo>
                <a:lnTo>
                  <a:pt x="719" y="240"/>
                </a:lnTo>
                <a:lnTo>
                  <a:pt x="706" y="204"/>
                </a:lnTo>
                <a:lnTo>
                  <a:pt x="686" y="170"/>
                </a:lnTo>
                <a:lnTo>
                  <a:pt x="664" y="140"/>
                </a:lnTo>
                <a:lnTo>
                  <a:pt x="637" y="114"/>
                </a:lnTo>
                <a:lnTo>
                  <a:pt x="606" y="91"/>
                </a:lnTo>
                <a:lnTo>
                  <a:pt x="572" y="71"/>
                </a:lnTo>
                <a:lnTo>
                  <a:pt x="534" y="55"/>
                </a:lnTo>
                <a:lnTo>
                  <a:pt x="492" y="43"/>
                </a:lnTo>
                <a:lnTo>
                  <a:pt x="449" y="37"/>
                </a:lnTo>
                <a:lnTo>
                  <a:pt x="403" y="34"/>
                </a:lnTo>
                <a:lnTo>
                  <a:pt x="352" y="37"/>
                </a:lnTo>
                <a:lnTo>
                  <a:pt x="304" y="46"/>
                </a:lnTo>
                <a:lnTo>
                  <a:pt x="258" y="62"/>
                </a:lnTo>
                <a:lnTo>
                  <a:pt x="215" y="81"/>
                </a:lnTo>
                <a:lnTo>
                  <a:pt x="175" y="106"/>
                </a:lnTo>
                <a:lnTo>
                  <a:pt x="140" y="135"/>
                </a:lnTo>
                <a:lnTo>
                  <a:pt x="110" y="169"/>
                </a:lnTo>
                <a:lnTo>
                  <a:pt x="84" y="204"/>
                </a:lnTo>
                <a:lnTo>
                  <a:pt x="63" y="245"/>
                </a:lnTo>
                <a:lnTo>
                  <a:pt x="47" y="288"/>
                </a:lnTo>
                <a:lnTo>
                  <a:pt x="38" y="333"/>
                </a:lnTo>
                <a:lnTo>
                  <a:pt x="35" y="380"/>
                </a:lnTo>
                <a:lnTo>
                  <a:pt x="37" y="422"/>
                </a:lnTo>
                <a:lnTo>
                  <a:pt x="43" y="461"/>
                </a:lnTo>
                <a:lnTo>
                  <a:pt x="52" y="499"/>
                </a:lnTo>
                <a:lnTo>
                  <a:pt x="64" y="533"/>
                </a:lnTo>
                <a:lnTo>
                  <a:pt x="86" y="574"/>
                </a:lnTo>
                <a:lnTo>
                  <a:pt x="114" y="610"/>
                </a:lnTo>
                <a:lnTo>
                  <a:pt x="145" y="643"/>
                </a:lnTo>
                <a:lnTo>
                  <a:pt x="181" y="669"/>
                </a:lnTo>
                <a:lnTo>
                  <a:pt x="220" y="691"/>
                </a:lnTo>
                <a:lnTo>
                  <a:pt x="262" y="710"/>
                </a:lnTo>
                <a:lnTo>
                  <a:pt x="308" y="722"/>
                </a:lnTo>
                <a:lnTo>
                  <a:pt x="355" y="729"/>
                </a:lnTo>
                <a:lnTo>
                  <a:pt x="403" y="732"/>
                </a:lnTo>
                <a:lnTo>
                  <a:pt x="452" y="729"/>
                </a:lnTo>
                <a:lnTo>
                  <a:pt x="497" y="720"/>
                </a:lnTo>
                <a:lnTo>
                  <a:pt x="542" y="705"/>
                </a:lnTo>
                <a:lnTo>
                  <a:pt x="584" y="685"/>
                </a:lnTo>
                <a:lnTo>
                  <a:pt x="622" y="661"/>
                </a:lnTo>
                <a:lnTo>
                  <a:pt x="657" y="634"/>
                </a:lnTo>
                <a:lnTo>
                  <a:pt x="689" y="604"/>
                </a:lnTo>
                <a:lnTo>
                  <a:pt x="716" y="571"/>
                </a:lnTo>
                <a:lnTo>
                  <a:pt x="717" y="568"/>
                </a:lnTo>
                <a:lnTo>
                  <a:pt x="758" y="568"/>
                </a:lnTo>
                <a:lnTo>
                  <a:pt x="751" y="578"/>
                </a:lnTo>
                <a:lnTo>
                  <a:pt x="721" y="618"/>
                </a:lnTo>
                <a:lnTo>
                  <a:pt x="686" y="655"/>
                </a:lnTo>
                <a:lnTo>
                  <a:pt x="645" y="688"/>
                </a:lnTo>
                <a:lnTo>
                  <a:pt x="601" y="714"/>
                </a:lnTo>
                <a:lnTo>
                  <a:pt x="555" y="736"/>
                </a:lnTo>
                <a:lnTo>
                  <a:pt x="505" y="752"/>
                </a:lnTo>
                <a:lnTo>
                  <a:pt x="454" y="761"/>
                </a:lnTo>
                <a:lnTo>
                  <a:pt x="403" y="765"/>
                </a:lnTo>
                <a:lnTo>
                  <a:pt x="353" y="762"/>
                </a:lnTo>
                <a:lnTo>
                  <a:pt x="305" y="754"/>
                </a:lnTo>
                <a:lnTo>
                  <a:pt x="257" y="743"/>
                </a:lnTo>
                <a:lnTo>
                  <a:pt x="211" y="726"/>
                </a:lnTo>
                <a:lnTo>
                  <a:pt x="168" y="702"/>
                </a:lnTo>
                <a:lnTo>
                  <a:pt x="127" y="673"/>
                </a:lnTo>
                <a:lnTo>
                  <a:pt x="101" y="648"/>
                </a:lnTo>
                <a:lnTo>
                  <a:pt x="76" y="619"/>
                </a:lnTo>
                <a:lnTo>
                  <a:pt x="54" y="588"/>
                </a:lnTo>
                <a:lnTo>
                  <a:pt x="35" y="553"/>
                </a:lnTo>
                <a:lnTo>
                  <a:pt x="20" y="515"/>
                </a:lnTo>
                <a:lnTo>
                  <a:pt x="9" y="473"/>
                </a:lnTo>
                <a:lnTo>
                  <a:pt x="3" y="428"/>
                </a:lnTo>
                <a:lnTo>
                  <a:pt x="0" y="380"/>
                </a:lnTo>
                <a:lnTo>
                  <a:pt x="4" y="326"/>
                </a:lnTo>
                <a:lnTo>
                  <a:pt x="14" y="276"/>
                </a:lnTo>
                <a:lnTo>
                  <a:pt x="31" y="228"/>
                </a:lnTo>
                <a:lnTo>
                  <a:pt x="56" y="185"/>
                </a:lnTo>
                <a:lnTo>
                  <a:pt x="85" y="144"/>
                </a:lnTo>
                <a:lnTo>
                  <a:pt x="119" y="109"/>
                </a:lnTo>
                <a:lnTo>
                  <a:pt x="158" y="78"/>
                </a:lnTo>
                <a:lnTo>
                  <a:pt x="200" y="50"/>
                </a:lnTo>
                <a:lnTo>
                  <a:pt x="247" y="29"/>
                </a:lnTo>
                <a:lnTo>
                  <a:pt x="297" y="13"/>
                </a:lnTo>
                <a:lnTo>
                  <a:pt x="350" y="4"/>
                </a:lnTo>
                <a:lnTo>
                  <a:pt x="40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1" name="Freeform 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01362" y="4465905"/>
            <a:ext cx="444566" cy="444567"/>
          </a:xfrm>
          <a:custGeom>
            <a:avLst/>
            <a:gdLst>
              <a:gd name="T0" fmla="*/ 487 w 764"/>
              <a:gd name="T1" fmla="*/ 556 h 764"/>
              <a:gd name="T2" fmla="*/ 382 w 764"/>
              <a:gd name="T3" fmla="*/ 573 h 764"/>
              <a:gd name="T4" fmla="*/ 264 w 764"/>
              <a:gd name="T5" fmla="*/ 618 h 764"/>
              <a:gd name="T6" fmla="*/ 240 w 764"/>
              <a:gd name="T7" fmla="*/ 699 h 764"/>
              <a:gd name="T8" fmla="*/ 431 w 764"/>
              <a:gd name="T9" fmla="*/ 726 h 764"/>
              <a:gd name="T10" fmla="*/ 597 w 764"/>
              <a:gd name="T11" fmla="*/ 656 h 764"/>
              <a:gd name="T12" fmla="*/ 648 w 764"/>
              <a:gd name="T13" fmla="*/ 537 h 764"/>
              <a:gd name="T14" fmla="*/ 126 w 764"/>
              <a:gd name="T15" fmla="*/ 615 h 764"/>
              <a:gd name="T16" fmla="*/ 287 w 764"/>
              <a:gd name="T17" fmla="*/ 569 h 764"/>
              <a:gd name="T18" fmla="*/ 195 w 764"/>
              <a:gd name="T19" fmla="*/ 492 h 764"/>
              <a:gd name="T20" fmla="*/ 433 w 764"/>
              <a:gd name="T21" fmla="*/ 509 h 764"/>
              <a:gd name="T22" fmla="*/ 544 w 764"/>
              <a:gd name="T23" fmla="*/ 518 h 764"/>
              <a:gd name="T24" fmla="*/ 500 w 764"/>
              <a:gd name="T25" fmla="*/ 434 h 764"/>
              <a:gd name="T26" fmla="*/ 67 w 764"/>
              <a:gd name="T27" fmla="*/ 525 h 764"/>
              <a:gd name="T28" fmla="*/ 90 w 764"/>
              <a:gd name="T29" fmla="*/ 496 h 764"/>
              <a:gd name="T30" fmla="*/ 339 w 764"/>
              <a:gd name="T31" fmla="*/ 133 h 764"/>
              <a:gd name="T32" fmla="*/ 277 w 764"/>
              <a:gd name="T33" fmla="*/ 201 h 764"/>
              <a:gd name="T34" fmla="*/ 257 w 764"/>
              <a:gd name="T35" fmla="*/ 251 h 764"/>
              <a:gd name="T36" fmla="*/ 215 w 764"/>
              <a:gd name="T37" fmla="*/ 259 h 764"/>
              <a:gd name="T38" fmla="*/ 200 w 764"/>
              <a:gd name="T39" fmla="*/ 457 h 764"/>
              <a:gd name="T40" fmla="*/ 352 w 764"/>
              <a:gd name="T41" fmla="*/ 479 h 764"/>
              <a:gd name="T42" fmla="*/ 414 w 764"/>
              <a:gd name="T43" fmla="*/ 479 h 764"/>
              <a:gd name="T44" fmla="*/ 403 w 764"/>
              <a:gd name="T45" fmla="*/ 309 h 764"/>
              <a:gd name="T46" fmla="*/ 607 w 764"/>
              <a:gd name="T47" fmla="*/ 118 h 764"/>
              <a:gd name="T48" fmla="*/ 622 w 764"/>
              <a:gd name="T49" fmla="*/ 242 h 764"/>
              <a:gd name="T50" fmla="*/ 605 w 764"/>
              <a:gd name="T51" fmla="*/ 302 h 764"/>
              <a:gd name="T52" fmla="*/ 568 w 764"/>
              <a:gd name="T53" fmla="*/ 313 h 764"/>
              <a:gd name="T54" fmla="*/ 605 w 764"/>
              <a:gd name="T55" fmla="*/ 472 h 764"/>
              <a:gd name="T56" fmla="*/ 729 w 764"/>
              <a:gd name="T57" fmla="*/ 382 h 764"/>
              <a:gd name="T58" fmla="*/ 673 w 764"/>
              <a:gd name="T59" fmla="*/ 191 h 764"/>
              <a:gd name="T60" fmla="*/ 454 w 764"/>
              <a:gd name="T61" fmla="*/ 71 h 764"/>
              <a:gd name="T62" fmla="*/ 402 w 764"/>
              <a:gd name="T63" fmla="*/ 229 h 764"/>
              <a:gd name="T64" fmla="*/ 517 w 764"/>
              <a:gd name="T65" fmla="*/ 339 h 764"/>
              <a:gd name="T66" fmla="*/ 521 w 764"/>
              <a:gd name="T67" fmla="*/ 260 h 764"/>
              <a:gd name="T68" fmla="*/ 563 w 764"/>
              <a:gd name="T69" fmla="*/ 209 h 764"/>
              <a:gd name="T70" fmla="*/ 538 w 764"/>
              <a:gd name="T71" fmla="*/ 72 h 764"/>
              <a:gd name="T72" fmla="*/ 233 w 764"/>
              <a:gd name="T73" fmla="*/ 69 h 764"/>
              <a:gd name="T74" fmla="*/ 86 w 764"/>
              <a:gd name="T75" fmla="*/ 201 h 764"/>
              <a:gd name="T76" fmla="*/ 72 w 764"/>
              <a:gd name="T77" fmla="*/ 374 h 764"/>
              <a:gd name="T78" fmla="*/ 186 w 764"/>
              <a:gd name="T79" fmla="*/ 241 h 764"/>
              <a:gd name="T80" fmla="*/ 185 w 764"/>
              <a:gd name="T81" fmla="*/ 178 h 764"/>
              <a:gd name="T82" fmla="*/ 238 w 764"/>
              <a:gd name="T83" fmla="*/ 158 h 764"/>
              <a:gd name="T84" fmla="*/ 330 w 764"/>
              <a:gd name="T85" fmla="*/ 39 h 764"/>
              <a:gd name="T86" fmla="*/ 366 w 764"/>
              <a:gd name="T87" fmla="*/ 74 h 764"/>
              <a:gd name="T88" fmla="*/ 382 w 764"/>
              <a:gd name="T89" fmla="*/ 35 h 764"/>
              <a:gd name="T90" fmla="*/ 543 w 764"/>
              <a:gd name="T91" fmla="*/ 35 h 764"/>
              <a:gd name="T92" fmla="*/ 703 w 764"/>
              <a:gd name="T93" fmla="*/ 174 h 764"/>
              <a:gd name="T94" fmla="*/ 764 w 764"/>
              <a:gd name="T95" fmla="*/ 382 h 764"/>
              <a:gd name="T96" fmla="*/ 703 w 764"/>
              <a:gd name="T97" fmla="*/ 590 h 764"/>
              <a:gd name="T98" fmla="*/ 543 w 764"/>
              <a:gd name="T99" fmla="*/ 729 h 764"/>
              <a:gd name="T100" fmla="*/ 326 w 764"/>
              <a:gd name="T101" fmla="*/ 760 h 764"/>
              <a:gd name="T102" fmla="*/ 132 w 764"/>
              <a:gd name="T103" fmla="*/ 670 h 764"/>
              <a:gd name="T104" fmla="*/ 17 w 764"/>
              <a:gd name="T105" fmla="*/ 492 h 764"/>
              <a:gd name="T106" fmla="*/ 17 w 764"/>
              <a:gd name="T107" fmla="*/ 272 h 764"/>
              <a:gd name="T108" fmla="*/ 132 w 764"/>
              <a:gd name="T109" fmla="*/ 94 h 764"/>
              <a:gd name="T110" fmla="*/ 326 w 764"/>
              <a:gd name="T111" fmla="*/ 5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4" h="764">
                <a:moveTo>
                  <a:pt x="648" y="537"/>
                </a:moveTo>
                <a:lnTo>
                  <a:pt x="596" y="547"/>
                </a:lnTo>
                <a:lnTo>
                  <a:pt x="542" y="554"/>
                </a:lnTo>
                <a:lnTo>
                  <a:pt x="487" y="556"/>
                </a:lnTo>
                <a:lnTo>
                  <a:pt x="423" y="554"/>
                </a:lnTo>
                <a:lnTo>
                  <a:pt x="412" y="564"/>
                </a:lnTo>
                <a:lnTo>
                  <a:pt x="398" y="571"/>
                </a:lnTo>
                <a:lnTo>
                  <a:pt x="382" y="573"/>
                </a:lnTo>
                <a:lnTo>
                  <a:pt x="370" y="572"/>
                </a:lnTo>
                <a:lnTo>
                  <a:pt x="359" y="568"/>
                </a:lnTo>
                <a:lnTo>
                  <a:pt x="313" y="594"/>
                </a:lnTo>
                <a:lnTo>
                  <a:pt x="264" y="618"/>
                </a:lnTo>
                <a:lnTo>
                  <a:pt x="213" y="636"/>
                </a:lnTo>
                <a:lnTo>
                  <a:pt x="160" y="649"/>
                </a:lnTo>
                <a:lnTo>
                  <a:pt x="198" y="677"/>
                </a:lnTo>
                <a:lnTo>
                  <a:pt x="240" y="699"/>
                </a:lnTo>
                <a:lnTo>
                  <a:pt x="285" y="716"/>
                </a:lnTo>
                <a:lnTo>
                  <a:pt x="332" y="726"/>
                </a:lnTo>
                <a:lnTo>
                  <a:pt x="382" y="729"/>
                </a:lnTo>
                <a:lnTo>
                  <a:pt x="431" y="726"/>
                </a:lnTo>
                <a:lnTo>
                  <a:pt x="476" y="717"/>
                </a:lnTo>
                <a:lnTo>
                  <a:pt x="520" y="702"/>
                </a:lnTo>
                <a:lnTo>
                  <a:pt x="560" y="681"/>
                </a:lnTo>
                <a:lnTo>
                  <a:pt x="597" y="656"/>
                </a:lnTo>
                <a:lnTo>
                  <a:pt x="631" y="624"/>
                </a:lnTo>
                <a:lnTo>
                  <a:pt x="660" y="590"/>
                </a:lnTo>
                <a:lnTo>
                  <a:pt x="685" y="552"/>
                </a:lnTo>
                <a:lnTo>
                  <a:pt x="648" y="537"/>
                </a:lnTo>
                <a:close/>
                <a:moveTo>
                  <a:pt x="131" y="458"/>
                </a:moveTo>
                <a:lnTo>
                  <a:pt x="124" y="506"/>
                </a:lnTo>
                <a:lnTo>
                  <a:pt x="122" y="556"/>
                </a:lnTo>
                <a:lnTo>
                  <a:pt x="126" y="615"/>
                </a:lnTo>
                <a:lnTo>
                  <a:pt x="130" y="619"/>
                </a:lnTo>
                <a:lnTo>
                  <a:pt x="185" y="609"/>
                </a:lnTo>
                <a:lnTo>
                  <a:pt x="237" y="592"/>
                </a:lnTo>
                <a:lnTo>
                  <a:pt x="287" y="569"/>
                </a:lnTo>
                <a:lnTo>
                  <a:pt x="335" y="542"/>
                </a:lnTo>
                <a:lnTo>
                  <a:pt x="334" y="539"/>
                </a:lnTo>
                <a:lnTo>
                  <a:pt x="263" y="520"/>
                </a:lnTo>
                <a:lnTo>
                  <a:pt x="195" y="492"/>
                </a:lnTo>
                <a:lnTo>
                  <a:pt x="131" y="458"/>
                </a:lnTo>
                <a:close/>
                <a:moveTo>
                  <a:pt x="500" y="434"/>
                </a:moveTo>
                <a:lnTo>
                  <a:pt x="469" y="474"/>
                </a:lnTo>
                <a:lnTo>
                  <a:pt x="433" y="509"/>
                </a:lnTo>
                <a:lnTo>
                  <a:pt x="433" y="514"/>
                </a:lnTo>
                <a:lnTo>
                  <a:pt x="435" y="520"/>
                </a:lnTo>
                <a:lnTo>
                  <a:pt x="487" y="521"/>
                </a:lnTo>
                <a:lnTo>
                  <a:pt x="544" y="518"/>
                </a:lnTo>
                <a:lnTo>
                  <a:pt x="601" y="512"/>
                </a:lnTo>
                <a:lnTo>
                  <a:pt x="565" y="488"/>
                </a:lnTo>
                <a:lnTo>
                  <a:pt x="531" y="462"/>
                </a:lnTo>
                <a:lnTo>
                  <a:pt x="500" y="434"/>
                </a:lnTo>
                <a:close/>
                <a:moveTo>
                  <a:pt x="35" y="389"/>
                </a:moveTo>
                <a:lnTo>
                  <a:pt x="39" y="437"/>
                </a:lnTo>
                <a:lnTo>
                  <a:pt x="50" y="482"/>
                </a:lnTo>
                <a:lnTo>
                  <a:pt x="67" y="525"/>
                </a:lnTo>
                <a:lnTo>
                  <a:pt x="88" y="565"/>
                </a:lnTo>
                <a:lnTo>
                  <a:pt x="88" y="560"/>
                </a:lnTo>
                <a:lnTo>
                  <a:pt x="88" y="556"/>
                </a:lnTo>
                <a:lnTo>
                  <a:pt x="90" y="496"/>
                </a:lnTo>
                <a:lnTo>
                  <a:pt x="99" y="438"/>
                </a:lnTo>
                <a:lnTo>
                  <a:pt x="67" y="415"/>
                </a:lnTo>
                <a:lnTo>
                  <a:pt x="35" y="389"/>
                </a:lnTo>
                <a:close/>
                <a:moveTo>
                  <a:pt x="339" y="133"/>
                </a:moveTo>
                <a:lnTo>
                  <a:pt x="305" y="160"/>
                </a:lnTo>
                <a:lnTo>
                  <a:pt x="274" y="188"/>
                </a:lnTo>
                <a:lnTo>
                  <a:pt x="276" y="195"/>
                </a:lnTo>
                <a:lnTo>
                  <a:pt x="277" y="201"/>
                </a:lnTo>
                <a:lnTo>
                  <a:pt x="279" y="209"/>
                </a:lnTo>
                <a:lnTo>
                  <a:pt x="275" y="225"/>
                </a:lnTo>
                <a:lnTo>
                  <a:pt x="268" y="239"/>
                </a:lnTo>
                <a:lnTo>
                  <a:pt x="257" y="251"/>
                </a:lnTo>
                <a:lnTo>
                  <a:pt x="242" y="258"/>
                </a:lnTo>
                <a:lnTo>
                  <a:pt x="226" y="260"/>
                </a:lnTo>
                <a:lnTo>
                  <a:pt x="220" y="260"/>
                </a:lnTo>
                <a:lnTo>
                  <a:pt x="215" y="259"/>
                </a:lnTo>
                <a:lnTo>
                  <a:pt x="183" y="310"/>
                </a:lnTo>
                <a:lnTo>
                  <a:pt x="158" y="365"/>
                </a:lnTo>
                <a:lnTo>
                  <a:pt x="140" y="423"/>
                </a:lnTo>
                <a:lnTo>
                  <a:pt x="200" y="457"/>
                </a:lnTo>
                <a:lnTo>
                  <a:pt x="266" y="483"/>
                </a:lnTo>
                <a:lnTo>
                  <a:pt x="334" y="504"/>
                </a:lnTo>
                <a:lnTo>
                  <a:pt x="342" y="489"/>
                </a:lnTo>
                <a:lnTo>
                  <a:pt x="352" y="479"/>
                </a:lnTo>
                <a:lnTo>
                  <a:pt x="366" y="471"/>
                </a:lnTo>
                <a:lnTo>
                  <a:pt x="382" y="469"/>
                </a:lnTo>
                <a:lnTo>
                  <a:pt x="399" y="472"/>
                </a:lnTo>
                <a:lnTo>
                  <a:pt x="414" y="479"/>
                </a:lnTo>
                <a:lnTo>
                  <a:pt x="446" y="445"/>
                </a:lnTo>
                <a:lnTo>
                  <a:pt x="475" y="408"/>
                </a:lnTo>
                <a:lnTo>
                  <a:pt x="436" y="361"/>
                </a:lnTo>
                <a:lnTo>
                  <a:pt x="403" y="309"/>
                </a:lnTo>
                <a:lnTo>
                  <a:pt x="376" y="254"/>
                </a:lnTo>
                <a:lnTo>
                  <a:pt x="353" y="195"/>
                </a:lnTo>
                <a:lnTo>
                  <a:pt x="339" y="133"/>
                </a:lnTo>
                <a:close/>
                <a:moveTo>
                  <a:pt x="607" y="118"/>
                </a:moveTo>
                <a:lnTo>
                  <a:pt x="605" y="167"/>
                </a:lnTo>
                <a:lnTo>
                  <a:pt x="597" y="215"/>
                </a:lnTo>
                <a:lnTo>
                  <a:pt x="611" y="226"/>
                </a:lnTo>
                <a:lnTo>
                  <a:pt x="622" y="242"/>
                </a:lnTo>
                <a:lnTo>
                  <a:pt x="626" y="260"/>
                </a:lnTo>
                <a:lnTo>
                  <a:pt x="623" y="277"/>
                </a:lnTo>
                <a:lnTo>
                  <a:pt x="615" y="292"/>
                </a:lnTo>
                <a:lnTo>
                  <a:pt x="605" y="302"/>
                </a:lnTo>
                <a:lnTo>
                  <a:pt x="590" y="310"/>
                </a:lnTo>
                <a:lnTo>
                  <a:pt x="573" y="313"/>
                </a:lnTo>
                <a:lnTo>
                  <a:pt x="571" y="313"/>
                </a:lnTo>
                <a:lnTo>
                  <a:pt x="568" y="313"/>
                </a:lnTo>
                <a:lnTo>
                  <a:pt x="546" y="360"/>
                </a:lnTo>
                <a:lnTo>
                  <a:pt x="520" y="404"/>
                </a:lnTo>
                <a:lnTo>
                  <a:pt x="560" y="441"/>
                </a:lnTo>
                <a:lnTo>
                  <a:pt x="605" y="472"/>
                </a:lnTo>
                <a:lnTo>
                  <a:pt x="652" y="500"/>
                </a:lnTo>
                <a:lnTo>
                  <a:pt x="715" y="480"/>
                </a:lnTo>
                <a:lnTo>
                  <a:pt x="725" y="432"/>
                </a:lnTo>
                <a:lnTo>
                  <a:pt x="729" y="382"/>
                </a:lnTo>
                <a:lnTo>
                  <a:pt x="725" y="331"/>
                </a:lnTo>
                <a:lnTo>
                  <a:pt x="715" y="281"/>
                </a:lnTo>
                <a:lnTo>
                  <a:pt x="696" y="234"/>
                </a:lnTo>
                <a:lnTo>
                  <a:pt x="673" y="191"/>
                </a:lnTo>
                <a:lnTo>
                  <a:pt x="643" y="153"/>
                </a:lnTo>
                <a:lnTo>
                  <a:pt x="607" y="118"/>
                </a:lnTo>
                <a:close/>
                <a:moveTo>
                  <a:pt x="499" y="56"/>
                </a:moveTo>
                <a:lnTo>
                  <a:pt x="454" y="71"/>
                </a:lnTo>
                <a:lnTo>
                  <a:pt x="411" y="89"/>
                </a:lnTo>
                <a:lnTo>
                  <a:pt x="370" y="111"/>
                </a:lnTo>
                <a:lnTo>
                  <a:pt x="384" y="171"/>
                </a:lnTo>
                <a:lnTo>
                  <a:pt x="402" y="229"/>
                </a:lnTo>
                <a:lnTo>
                  <a:pt x="428" y="283"/>
                </a:lnTo>
                <a:lnTo>
                  <a:pt x="459" y="332"/>
                </a:lnTo>
                <a:lnTo>
                  <a:pt x="495" y="380"/>
                </a:lnTo>
                <a:lnTo>
                  <a:pt x="517" y="339"/>
                </a:lnTo>
                <a:lnTo>
                  <a:pt x="537" y="297"/>
                </a:lnTo>
                <a:lnTo>
                  <a:pt x="529" y="287"/>
                </a:lnTo>
                <a:lnTo>
                  <a:pt x="524" y="275"/>
                </a:lnTo>
                <a:lnTo>
                  <a:pt x="521" y="260"/>
                </a:lnTo>
                <a:lnTo>
                  <a:pt x="525" y="243"/>
                </a:lnTo>
                <a:lnTo>
                  <a:pt x="533" y="228"/>
                </a:lnTo>
                <a:lnTo>
                  <a:pt x="546" y="216"/>
                </a:lnTo>
                <a:lnTo>
                  <a:pt x="563" y="209"/>
                </a:lnTo>
                <a:lnTo>
                  <a:pt x="571" y="158"/>
                </a:lnTo>
                <a:lnTo>
                  <a:pt x="573" y="105"/>
                </a:lnTo>
                <a:lnTo>
                  <a:pt x="573" y="93"/>
                </a:lnTo>
                <a:lnTo>
                  <a:pt x="538" y="72"/>
                </a:lnTo>
                <a:lnTo>
                  <a:pt x="499" y="56"/>
                </a:lnTo>
                <a:close/>
                <a:moveTo>
                  <a:pt x="330" y="39"/>
                </a:moveTo>
                <a:lnTo>
                  <a:pt x="280" y="51"/>
                </a:lnTo>
                <a:lnTo>
                  <a:pt x="233" y="69"/>
                </a:lnTo>
                <a:lnTo>
                  <a:pt x="190" y="94"/>
                </a:lnTo>
                <a:lnTo>
                  <a:pt x="151" y="124"/>
                </a:lnTo>
                <a:lnTo>
                  <a:pt x="115" y="161"/>
                </a:lnTo>
                <a:lnTo>
                  <a:pt x="86" y="201"/>
                </a:lnTo>
                <a:lnTo>
                  <a:pt x="63" y="246"/>
                </a:lnTo>
                <a:lnTo>
                  <a:pt x="47" y="293"/>
                </a:lnTo>
                <a:lnTo>
                  <a:pt x="38" y="344"/>
                </a:lnTo>
                <a:lnTo>
                  <a:pt x="72" y="374"/>
                </a:lnTo>
                <a:lnTo>
                  <a:pt x="109" y="403"/>
                </a:lnTo>
                <a:lnTo>
                  <a:pt x="128" y="345"/>
                </a:lnTo>
                <a:lnTo>
                  <a:pt x="154" y="292"/>
                </a:lnTo>
                <a:lnTo>
                  <a:pt x="186" y="241"/>
                </a:lnTo>
                <a:lnTo>
                  <a:pt x="177" y="226"/>
                </a:lnTo>
                <a:lnTo>
                  <a:pt x="174" y="209"/>
                </a:lnTo>
                <a:lnTo>
                  <a:pt x="177" y="192"/>
                </a:lnTo>
                <a:lnTo>
                  <a:pt x="185" y="178"/>
                </a:lnTo>
                <a:lnTo>
                  <a:pt x="195" y="166"/>
                </a:lnTo>
                <a:lnTo>
                  <a:pt x="209" y="160"/>
                </a:lnTo>
                <a:lnTo>
                  <a:pt x="226" y="157"/>
                </a:lnTo>
                <a:lnTo>
                  <a:pt x="238" y="158"/>
                </a:lnTo>
                <a:lnTo>
                  <a:pt x="250" y="164"/>
                </a:lnTo>
                <a:lnTo>
                  <a:pt x="291" y="127"/>
                </a:lnTo>
                <a:lnTo>
                  <a:pt x="334" y="94"/>
                </a:lnTo>
                <a:lnTo>
                  <a:pt x="330" y="39"/>
                </a:lnTo>
                <a:close/>
                <a:moveTo>
                  <a:pt x="382" y="35"/>
                </a:moveTo>
                <a:lnTo>
                  <a:pt x="373" y="35"/>
                </a:lnTo>
                <a:lnTo>
                  <a:pt x="365" y="37"/>
                </a:lnTo>
                <a:lnTo>
                  <a:pt x="366" y="74"/>
                </a:lnTo>
                <a:lnTo>
                  <a:pt x="402" y="56"/>
                </a:lnTo>
                <a:lnTo>
                  <a:pt x="438" y="40"/>
                </a:lnTo>
                <a:lnTo>
                  <a:pt x="411" y="37"/>
                </a:lnTo>
                <a:lnTo>
                  <a:pt x="382" y="35"/>
                </a:lnTo>
                <a:close/>
                <a:moveTo>
                  <a:pt x="382" y="0"/>
                </a:moveTo>
                <a:lnTo>
                  <a:pt x="438" y="5"/>
                </a:lnTo>
                <a:lnTo>
                  <a:pt x="492" y="17"/>
                </a:lnTo>
                <a:lnTo>
                  <a:pt x="543" y="35"/>
                </a:lnTo>
                <a:lnTo>
                  <a:pt x="590" y="61"/>
                </a:lnTo>
                <a:lnTo>
                  <a:pt x="633" y="94"/>
                </a:lnTo>
                <a:lnTo>
                  <a:pt x="670" y="132"/>
                </a:lnTo>
                <a:lnTo>
                  <a:pt x="703" y="174"/>
                </a:lnTo>
                <a:lnTo>
                  <a:pt x="729" y="221"/>
                </a:lnTo>
                <a:lnTo>
                  <a:pt x="749" y="272"/>
                </a:lnTo>
                <a:lnTo>
                  <a:pt x="760" y="326"/>
                </a:lnTo>
                <a:lnTo>
                  <a:pt x="764" y="382"/>
                </a:lnTo>
                <a:lnTo>
                  <a:pt x="760" y="438"/>
                </a:lnTo>
                <a:lnTo>
                  <a:pt x="749" y="492"/>
                </a:lnTo>
                <a:lnTo>
                  <a:pt x="729" y="543"/>
                </a:lnTo>
                <a:lnTo>
                  <a:pt x="703" y="590"/>
                </a:lnTo>
                <a:lnTo>
                  <a:pt x="670" y="633"/>
                </a:lnTo>
                <a:lnTo>
                  <a:pt x="633" y="670"/>
                </a:lnTo>
                <a:lnTo>
                  <a:pt x="590" y="703"/>
                </a:lnTo>
                <a:lnTo>
                  <a:pt x="543" y="729"/>
                </a:lnTo>
                <a:lnTo>
                  <a:pt x="492" y="749"/>
                </a:lnTo>
                <a:lnTo>
                  <a:pt x="438" y="760"/>
                </a:lnTo>
                <a:lnTo>
                  <a:pt x="382" y="764"/>
                </a:lnTo>
                <a:lnTo>
                  <a:pt x="326" y="760"/>
                </a:lnTo>
                <a:lnTo>
                  <a:pt x="272" y="749"/>
                </a:lnTo>
                <a:lnTo>
                  <a:pt x="221" y="729"/>
                </a:lnTo>
                <a:lnTo>
                  <a:pt x="174" y="703"/>
                </a:lnTo>
                <a:lnTo>
                  <a:pt x="132" y="670"/>
                </a:lnTo>
                <a:lnTo>
                  <a:pt x="94" y="633"/>
                </a:lnTo>
                <a:lnTo>
                  <a:pt x="62" y="590"/>
                </a:lnTo>
                <a:lnTo>
                  <a:pt x="35" y="543"/>
                </a:lnTo>
                <a:lnTo>
                  <a:pt x="17" y="492"/>
                </a:lnTo>
                <a:lnTo>
                  <a:pt x="4" y="438"/>
                </a:lnTo>
                <a:lnTo>
                  <a:pt x="0" y="382"/>
                </a:lnTo>
                <a:lnTo>
                  <a:pt x="4" y="326"/>
                </a:lnTo>
                <a:lnTo>
                  <a:pt x="17" y="272"/>
                </a:lnTo>
                <a:lnTo>
                  <a:pt x="35" y="221"/>
                </a:lnTo>
                <a:lnTo>
                  <a:pt x="62" y="174"/>
                </a:lnTo>
                <a:lnTo>
                  <a:pt x="94" y="132"/>
                </a:lnTo>
                <a:lnTo>
                  <a:pt x="132" y="94"/>
                </a:lnTo>
                <a:lnTo>
                  <a:pt x="174" y="61"/>
                </a:lnTo>
                <a:lnTo>
                  <a:pt x="221" y="35"/>
                </a:lnTo>
                <a:lnTo>
                  <a:pt x="272" y="17"/>
                </a:lnTo>
                <a:lnTo>
                  <a:pt x="326" y="5"/>
                </a:lnTo>
                <a:lnTo>
                  <a:pt x="38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2" name="Freeform 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758426" y="4465905"/>
            <a:ext cx="363101" cy="444567"/>
          </a:xfrm>
          <a:custGeom>
            <a:avLst/>
            <a:gdLst>
              <a:gd name="T0" fmla="*/ 72 w 624"/>
              <a:gd name="T1" fmla="*/ 695 h 764"/>
              <a:gd name="T2" fmla="*/ 261 w 624"/>
              <a:gd name="T3" fmla="*/ 729 h 764"/>
              <a:gd name="T4" fmla="*/ 491 w 624"/>
              <a:gd name="T5" fmla="*/ 713 h 764"/>
              <a:gd name="T6" fmla="*/ 590 w 624"/>
              <a:gd name="T7" fmla="*/ 660 h 764"/>
              <a:gd name="T8" fmla="*/ 455 w 624"/>
              <a:gd name="T9" fmla="*/ 614 h 764"/>
              <a:gd name="T10" fmla="*/ 213 w 624"/>
              <a:gd name="T11" fmla="*/ 620 h 764"/>
              <a:gd name="T12" fmla="*/ 34 w 624"/>
              <a:gd name="T13" fmla="*/ 569 h 764"/>
              <a:gd name="T14" fmla="*/ 38 w 624"/>
              <a:gd name="T15" fmla="*/ 534 h 764"/>
              <a:gd name="T16" fmla="*/ 171 w 624"/>
              <a:gd name="T17" fmla="*/ 581 h 764"/>
              <a:gd name="T18" fmla="*/ 408 w 624"/>
              <a:gd name="T19" fmla="*/ 586 h 764"/>
              <a:gd name="T20" fmla="*/ 572 w 624"/>
              <a:gd name="T21" fmla="*/ 546 h 764"/>
              <a:gd name="T22" fmla="*/ 581 w 624"/>
              <a:gd name="T23" fmla="*/ 504 h 764"/>
              <a:gd name="T24" fmla="*/ 368 w 624"/>
              <a:gd name="T25" fmla="*/ 555 h 764"/>
              <a:gd name="T26" fmla="*/ 111 w 624"/>
              <a:gd name="T27" fmla="*/ 531 h 764"/>
              <a:gd name="T28" fmla="*/ 38 w 624"/>
              <a:gd name="T29" fmla="*/ 465 h 764"/>
              <a:gd name="T30" fmla="*/ 171 w 624"/>
              <a:gd name="T31" fmla="*/ 512 h 764"/>
              <a:gd name="T32" fmla="*/ 408 w 624"/>
              <a:gd name="T33" fmla="*/ 517 h 764"/>
              <a:gd name="T34" fmla="*/ 572 w 624"/>
              <a:gd name="T35" fmla="*/ 476 h 764"/>
              <a:gd name="T36" fmla="*/ 532 w 624"/>
              <a:gd name="T37" fmla="*/ 386 h 764"/>
              <a:gd name="T38" fmla="*/ 311 w 624"/>
              <a:gd name="T39" fmla="*/ 417 h 764"/>
              <a:gd name="T40" fmla="*/ 90 w 624"/>
              <a:gd name="T41" fmla="*/ 386 h 764"/>
              <a:gd name="T42" fmla="*/ 35 w 624"/>
              <a:gd name="T43" fmla="*/ 308 h 764"/>
              <a:gd name="T44" fmla="*/ 99 w 624"/>
              <a:gd name="T45" fmla="*/ 357 h 764"/>
              <a:gd name="T46" fmla="*/ 311 w 624"/>
              <a:gd name="T47" fmla="*/ 382 h 764"/>
              <a:gd name="T48" fmla="*/ 525 w 624"/>
              <a:gd name="T49" fmla="*/ 357 h 764"/>
              <a:gd name="T50" fmla="*/ 589 w 624"/>
              <a:gd name="T51" fmla="*/ 308 h 764"/>
              <a:gd name="T52" fmla="*/ 470 w 624"/>
              <a:gd name="T53" fmla="*/ 334 h 764"/>
              <a:gd name="T54" fmla="*/ 203 w 624"/>
              <a:gd name="T55" fmla="*/ 342 h 764"/>
              <a:gd name="T56" fmla="*/ 34 w 624"/>
              <a:gd name="T57" fmla="*/ 152 h 764"/>
              <a:gd name="T58" fmla="*/ 99 w 624"/>
              <a:gd name="T59" fmla="*/ 288 h 764"/>
              <a:gd name="T60" fmla="*/ 311 w 624"/>
              <a:gd name="T61" fmla="*/ 313 h 764"/>
              <a:gd name="T62" fmla="*/ 525 w 624"/>
              <a:gd name="T63" fmla="*/ 288 h 764"/>
              <a:gd name="T64" fmla="*/ 590 w 624"/>
              <a:gd name="T65" fmla="*/ 152 h 764"/>
              <a:gd name="T66" fmla="*/ 411 w 624"/>
              <a:gd name="T67" fmla="*/ 203 h 764"/>
              <a:gd name="T68" fmla="*/ 167 w 624"/>
              <a:gd name="T69" fmla="*/ 198 h 764"/>
              <a:gd name="T70" fmla="*/ 311 w 624"/>
              <a:gd name="T71" fmla="*/ 35 h 764"/>
              <a:gd name="T72" fmla="*/ 99 w 624"/>
              <a:gd name="T73" fmla="*/ 60 h 764"/>
              <a:gd name="T74" fmla="*/ 38 w 624"/>
              <a:gd name="T75" fmla="*/ 116 h 764"/>
              <a:gd name="T76" fmla="*/ 171 w 624"/>
              <a:gd name="T77" fmla="*/ 165 h 764"/>
              <a:gd name="T78" fmla="*/ 408 w 624"/>
              <a:gd name="T79" fmla="*/ 170 h 764"/>
              <a:gd name="T80" fmla="*/ 572 w 624"/>
              <a:gd name="T81" fmla="*/ 128 h 764"/>
              <a:gd name="T82" fmla="*/ 552 w 624"/>
              <a:gd name="T83" fmla="*/ 69 h 764"/>
              <a:gd name="T84" fmla="*/ 361 w 624"/>
              <a:gd name="T85" fmla="*/ 37 h 764"/>
              <a:gd name="T86" fmla="*/ 455 w 624"/>
              <a:gd name="T87" fmla="*/ 12 h 764"/>
              <a:gd name="T88" fmla="*/ 608 w 624"/>
              <a:gd name="T89" fmla="*/ 72 h 764"/>
              <a:gd name="T90" fmla="*/ 616 w 624"/>
              <a:gd name="T91" fmla="*/ 267 h 764"/>
              <a:gd name="T92" fmla="*/ 624 w 624"/>
              <a:gd name="T93" fmla="*/ 452 h 764"/>
              <a:gd name="T94" fmla="*/ 621 w 624"/>
              <a:gd name="T95" fmla="*/ 509 h 764"/>
              <a:gd name="T96" fmla="*/ 589 w 624"/>
              <a:gd name="T97" fmla="*/ 708 h 764"/>
              <a:gd name="T98" fmla="*/ 411 w 624"/>
              <a:gd name="T99" fmla="*/ 759 h 764"/>
              <a:gd name="T100" fmla="*/ 169 w 624"/>
              <a:gd name="T101" fmla="*/ 753 h 764"/>
              <a:gd name="T102" fmla="*/ 15 w 624"/>
              <a:gd name="T103" fmla="*/ 694 h 764"/>
              <a:gd name="T104" fmla="*/ 8 w 624"/>
              <a:gd name="T105" fmla="*/ 497 h 764"/>
              <a:gd name="T106" fmla="*/ 0 w 624"/>
              <a:gd name="T107" fmla="*/ 313 h 764"/>
              <a:gd name="T108" fmla="*/ 1 w 624"/>
              <a:gd name="T109" fmla="*/ 255 h 764"/>
              <a:gd name="T110" fmla="*/ 34 w 624"/>
              <a:gd name="T111" fmla="*/ 56 h 764"/>
              <a:gd name="T112" fmla="*/ 213 w 624"/>
              <a:gd name="T113" fmla="*/ 5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24" h="764">
                <a:moveTo>
                  <a:pt x="34" y="569"/>
                </a:moveTo>
                <a:lnTo>
                  <a:pt x="34" y="660"/>
                </a:lnTo>
                <a:lnTo>
                  <a:pt x="38" y="673"/>
                </a:lnTo>
                <a:lnTo>
                  <a:pt x="51" y="685"/>
                </a:lnTo>
                <a:lnTo>
                  <a:pt x="72" y="695"/>
                </a:lnTo>
                <a:lnTo>
                  <a:pt x="99" y="705"/>
                </a:lnTo>
                <a:lnTo>
                  <a:pt x="133" y="713"/>
                </a:lnTo>
                <a:lnTo>
                  <a:pt x="171" y="720"/>
                </a:lnTo>
                <a:lnTo>
                  <a:pt x="214" y="725"/>
                </a:lnTo>
                <a:lnTo>
                  <a:pt x="261" y="729"/>
                </a:lnTo>
                <a:lnTo>
                  <a:pt x="311" y="729"/>
                </a:lnTo>
                <a:lnTo>
                  <a:pt x="361" y="729"/>
                </a:lnTo>
                <a:lnTo>
                  <a:pt x="408" y="725"/>
                </a:lnTo>
                <a:lnTo>
                  <a:pt x="451" y="720"/>
                </a:lnTo>
                <a:lnTo>
                  <a:pt x="491" y="713"/>
                </a:lnTo>
                <a:lnTo>
                  <a:pt x="525" y="705"/>
                </a:lnTo>
                <a:lnTo>
                  <a:pt x="552" y="695"/>
                </a:lnTo>
                <a:lnTo>
                  <a:pt x="572" y="685"/>
                </a:lnTo>
                <a:lnTo>
                  <a:pt x="585" y="673"/>
                </a:lnTo>
                <a:lnTo>
                  <a:pt x="590" y="660"/>
                </a:lnTo>
                <a:lnTo>
                  <a:pt x="590" y="569"/>
                </a:lnTo>
                <a:lnTo>
                  <a:pt x="564" y="582"/>
                </a:lnTo>
                <a:lnTo>
                  <a:pt x="532" y="594"/>
                </a:lnTo>
                <a:lnTo>
                  <a:pt x="496" y="605"/>
                </a:lnTo>
                <a:lnTo>
                  <a:pt x="455" y="614"/>
                </a:lnTo>
                <a:lnTo>
                  <a:pt x="411" y="620"/>
                </a:lnTo>
                <a:lnTo>
                  <a:pt x="362" y="624"/>
                </a:lnTo>
                <a:lnTo>
                  <a:pt x="311" y="626"/>
                </a:lnTo>
                <a:lnTo>
                  <a:pt x="260" y="624"/>
                </a:lnTo>
                <a:lnTo>
                  <a:pt x="213" y="620"/>
                </a:lnTo>
                <a:lnTo>
                  <a:pt x="167" y="614"/>
                </a:lnTo>
                <a:lnTo>
                  <a:pt x="127" y="605"/>
                </a:lnTo>
                <a:lnTo>
                  <a:pt x="90" y="594"/>
                </a:lnTo>
                <a:lnTo>
                  <a:pt x="59" y="582"/>
                </a:lnTo>
                <a:lnTo>
                  <a:pt x="34" y="569"/>
                </a:lnTo>
                <a:close/>
                <a:moveTo>
                  <a:pt x="43" y="504"/>
                </a:moveTo>
                <a:lnTo>
                  <a:pt x="38" y="510"/>
                </a:lnTo>
                <a:lnTo>
                  <a:pt x="35" y="516"/>
                </a:lnTo>
                <a:lnTo>
                  <a:pt x="34" y="521"/>
                </a:lnTo>
                <a:lnTo>
                  <a:pt x="38" y="534"/>
                </a:lnTo>
                <a:lnTo>
                  <a:pt x="51" y="546"/>
                </a:lnTo>
                <a:lnTo>
                  <a:pt x="72" y="556"/>
                </a:lnTo>
                <a:lnTo>
                  <a:pt x="99" y="565"/>
                </a:lnTo>
                <a:lnTo>
                  <a:pt x="133" y="575"/>
                </a:lnTo>
                <a:lnTo>
                  <a:pt x="171" y="581"/>
                </a:lnTo>
                <a:lnTo>
                  <a:pt x="214" y="586"/>
                </a:lnTo>
                <a:lnTo>
                  <a:pt x="261" y="589"/>
                </a:lnTo>
                <a:lnTo>
                  <a:pt x="311" y="590"/>
                </a:lnTo>
                <a:lnTo>
                  <a:pt x="361" y="589"/>
                </a:lnTo>
                <a:lnTo>
                  <a:pt x="408" y="586"/>
                </a:lnTo>
                <a:lnTo>
                  <a:pt x="451" y="581"/>
                </a:lnTo>
                <a:lnTo>
                  <a:pt x="491" y="575"/>
                </a:lnTo>
                <a:lnTo>
                  <a:pt x="525" y="565"/>
                </a:lnTo>
                <a:lnTo>
                  <a:pt x="552" y="556"/>
                </a:lnTo>
                <a:lnTo>
                  <a:pt x="572" y="546"/>
                </a:lnTo>
                <a:lnTo>
                  <a:pt x="585" y="534"/>
                </a:lnTo>
                <a:lnTo>
                  <a:pt x="590" y="521"/>
                </a:lnTo>
                <a:lnTo>
                  <a:pt x="589" y="516"/>
                </a:lnTo>
                <a:lnTo>
                  <a:pt x="586" y="510"/>
                </a:lnTo>
                <a:lnTo>
                  <a:pt x="581" y="504"/>
                </a:lnTo>
                <a:lnTo>
                  <a:pt x="549" y="520"/>
                </a:lnTo>
                <a:lnTo>
                  <a:pt x="513" y="531"/>
                </a:lnTo>
                <a:lnTo>
                  <a:pt x="470" y="542"/>
                </a:lnTo>
                <a:lnTo>
                  <a:pt x="420" y="550"/>
                </a:lnTo>
                <a:lnTo>
                  <a:pt x="368" y="555"/>
                </a:lnTo>
                <a:lnTo>
                  <a:pt x="311" y="556"/>
                </a:lnTo>
                <a:lnTo>
                  <a:pt x="255" y="555"/>
                </a:lnTo>
                <a:lnTo>
                  <a:pt x="203" y="550"/>
                </a:lnTo>
                <a:lnTo>
                  <a:pt x="154" y="542"/>
                </a:lnTo>
                <a:lnTo>
                  <a:pt x="111" y="531"/>
                </a:lnTo>
                <a:lnTo>
                  <a:pt x="73" y="520"/>
                </a:lnTo>
                <a:lnTo>
                  <a:pt x="43" y="504"/>
                </a:lnTo>
                <a:close/>
                <a:moveTo>
                  <a:pt x="34" y="360"/>
                </a:moveTo>
                <a:lnTo>
                  <a:pt x="34" y="452"/>
                </a:lnTo>
                <a:lnTo>
                  <a:pt x="38" y="465"/>
                </a:lnTo>
                <a:lnTo>
                  <a:pt x="51" y="476"/>
                </a:lnTo>
                <a:lnTo>
                  <a:pt x="72" y="487"/>
                </a:lnTo>
                <a:lnTo>
                  <a:pt x="99" y="496"/>
                </a:lnTo>
                <a:lnTo>
                  <a:pt x="133" y="505"/>
                </a:lnTo>
                <a:lnTo>
                  <a:pt x="171" y="512"/>
                </a:lnTo>
                <a:lnTo>
                  <a:pt x="214" y="517"/>
                </a:lnTo>
                <a:lnTo>
                  <a:pt x="261" y="520"/>
                </a:lnTo>
                <a:lnTo>
                  <a:pt x="311" y="521"/>
                </a:lnTo>
                <a:lnTo>
                  <a:pt x="361" y="520"/>
                </a:lnTo>
                <a:lnTo>
                  <a:pt x="408" y="517"/>
                </a:lnTo>
                <a:lnTo>
                  <a:pt x="451" y="512"/>
                </a:lnTo>
                <a:lnTo>
                  <a:pt x="491" y="505"/>
                </a:lnTo>
                <a:lnTo>
                  <a:pt x="525" y="496"/>
                </a:lnTo>
                <a:lnTo>
                  <a:pt x="552" y="487"/>
                </a:lnTo>
                <a:lnTo>
                  <a:pt x="572" y="476"/>
                </a:lnTo>
                <a:lnTo>
                  <a:pt x="585" y="465"/>
                </a:lnTo>
                <a:lnTo>
                  <a:pt x="590" y="452"/>
                </a:lnTo>
                <a:lnTo>
                  <a:pt x="590" y="360"/>
                </a:lnTo>
                <a:lnTo>
                  <a:pt x="564" y="374"/>
                </a:lnTo>
                <a:lnTo>
                  <a:pt x="532" y="386"/>
                </a:lnTo>
                <a:lnTo>
                  <a:pt x="496" y="397"/>
                </a:lnTo>
                <a:lnTo>
                  <a:pt x="455" y="406"/>
                </a:lnTo>
                <a:lnTo>
                  <a:pt x="411" y="412"/>
                </a:lnTo>
                <a:lnTo>
                  <a:pt x="362" y="416"/>
                </a:lnTo>
                <a:lnTo>
                  <a:pt x="311" y="417"/>
                </a:lnTo>
                <a:lnTo>
                  <a:pt x="260" y="416"/>
                </a:lnTo>
                <a:lnTo>
                  <a:pt x="213" y="412"/>
                </a:lnTo>
                <a:lnTo>
                  <a:pt x="167" y="406"/>
                </a:lnTo>
                <a:lnTo>
                  <a:pt x="127" y="397"/>
                </a:lnTo>
                <a:lnTo>
                  <a:pt x="90" y="386"/>
                </a:lnTo>
                <a:lnTo>
                  <a:pt x="59" y="374"/>
                </a:lnTo>
                <a:lnTo>
                  <a:pt x="34" y="360"/>
                </a:lnTo>
                <a:close/>
                <a:moveTo>
                  <a:pt x="43" y="296"/>
                </a:moveTo>
                <a:lnTo>
                  <a:pt x="38" y="301"/>
                </a:lnTo>
                <a:lnTo>
                  <a:pt x="35" y="308"/>
                </a:lnTo>
                <a:lnTo>
                  <a:pt x="34" y="313"/>
                </a:lnTo>
                <a:lnTo>
                  <a:pt x="38" y="326"/>
                </a:lnTo>
                <a:lnTo>
                  <a:pt x="51" y="338"/>
                </a:lnTo>
                <a:lnTo>
                  <a:pt x="72" y="348"/>
                </a:lnTo>
                <a:lnTo>
                  <a:pt x="99" y="357"/>
                </a:lnTo>
                <a:lnTo>
                  <a:pt x="133" y="366"/>
                </a:lnTo>
                <a:lnTo>
                  <a:pt x="171" y="373"/>
                </a:lnTo>
                <a:lnTo>
                  <a:pt x="214" y="378"/>
                </a:lnTo>
                <a:lnTo>
                  <a:pt x="261" y="381"/>
                </a:lnTo>
                <a:lnTo>
                  <a:pt x="311" y="382"/>
                </a:lnTo>
                <a:lnTo>
                  <a:pt x="361" y="381"/>
                </a:lnTo>
                <a:lnTo>
                  <a:pt x="408" y="378"/>
                </a:lnTo>
                <a:lnTo>
                  <a:pt x="451" y="373"/>
                </a:lnTo>
                <a:lnTo>
                  <a:pt x="491" y="366"/>
                </a:lnTo>
                <a:lnTo>
                  <a:pt x="525" y="357"/>
                </a:lnTo>
                <a:lnTo>
                  <a:pt x="552" y="348"/>
                </a:lnTo>
                <a:lnTo>
                  <a:pt x="572" y="338"/>
                </a:lnTo>
                <a:lnTo>
                  <a:pt x="585" y="326"/>
                </a:lnTo>
                <a:lnTo>
                  <a:pt x="590" y="313"/>
                </a:lnTo>
                <a:lnTo>
                  <a:pt x="589" y="308"/>
                </a:lnTo>
                <a:lnTo>
                  <a:pt x="586" y="301"/>
                </a:lnTo>
                <a:lnTo>
                  <a:pt x="581" y="296"/>
                </a:lnTo>
                <a:lnTo>
                  <a:pt x="549" y="310"/>
                </a:lnTo>
                <a:lnTo>
                  <a:pt x="513" y="323"/>
                </a:lnTo>
                <a:lnTo>
                  <a:pt x="470" y="334"/>
                </a:lnTo>
                <a:lnTo>
                  <a:pt x="420" y="342"/>
                </a:lnTo>
                <a:lnTo>
                  <a:pt x="368" y="345"/>
                </a:lnTo>
                <a:lnTo>
                  <a:pt x="311" y="348"/>
                </a:lnTo>
                <a:lnTo>
                  <a:pt x="255" y="345"/>
                </a:lnTo>
                <a:lnTo>
                  <a:pt x="203" y="342"/>
                </a:lnTo>
                <a:lnTo>
                  <a:pt x="154" y="334"/>
                </a:lnTo>
                <a:lnTo>
                  <a:pt x="111" y="323"/>
                </a:lnTo>
                <a:lnTo>
                  <a:pt x="73" y="310"/>
                </a:lnTo>
                <a:lnTo>
                  <a:pt x="43" y="296"/>
                </a:lnTo>
                <a:close/>
                <a:moveTo>
                  <a:pt x="34" y="152"/>
                </a:moveTo>
                <a:lnTo>
                  <a:pt x="34" y="243"/>
                </a:lnTo>
                <a:lnTo>
                  <a:pt x="38" y="256"/>
                </a:lnTo>
                <a:lnTo>
                  <a:pt x="51" y="268"/>
                </a:lnTo>
                <a:lnTo>
                  <a:pt x="72" y="279"/>
                </a:lnTo>
                <a:lnTo>
                  <a:pt x="99" y="288"/>
                </a:lnTo>
                <a:lnTo>
                  <a:pt x="133" y="297"/>
                </a:lnTo>
                <a:lnTo>
                  <a:pt x="171" y="304"/>
                </a:lnTo>
                <a:lnTo>
                  <a:pt x="214" y="309"/>
                </a:lnTo>
                <a:lnTo>
                  <a:pt x="261" y="311"/>
                </a:lnTo>
                <a:lnTo>
                  <a:pt x="311" y="313"/>
                </a:lnTo>
                <a:lnTo>
                  <a:pt x="361" y="311"/>
                </a:lnTo>
                <a:lnTo>
                  <a:pt x="408" y="309"/>
                </a:lnTo>
                <a:lnTo>
                  <a:pt x="451" y="304"/>
                </a:lnTo>
                <a:lnTo>
                  <a:pt x="491" y="297"/>
                </a:lnTo>
                <a:lnTo>
                  <a:pt x="525" y="288"/>
                </a:lnTo>
                <a:lnTo>
                  <a:pt x="552" y="279"/>
                </a:lnTo>
                <a:lnTo>
                  <a:pt x="572" y="268"/>
                </a:lnTo>
                <a:lnTo>
                  <a:pt x="585" y="256"/>
                </a:lnTo>
                <a:lnTo>
                  <a:pt x="590" y="243"/>
                </a:lnTo>
                <a:lnTo>
                  <a:pt x="590" y="152"/>
                </a:lnTo>
                <a:lnTo>
                  <a:pt x="564" y="166"/>
                </a:lnTo>
                <a:lnTo>
                  <a:pt x="532" y="178"/>
                </a:lnTo>
                <a:lnTo>
                  <a:pt x="496" y="188"/>
                </a:lnTo>
                <a:lnTo>
                  <a:pt x="455" y="198"/>
                </a:lnTo>
                <a:lnTo>
                  <a:pt x="411" y="203"/>
                </a:lnTo>
                <a:lnTo>
                  <a:pt x="362" y="207"/>
                </a:lnTo>
                <a:lnTo>
                  <a:pt x="311" y="209"/>
                </a:lnTo>
                <a:lnTo>
                  <a:pt x="260" y="207"/>
                </a:lnTo>
                <a:lnTo>
                  <a:pt x="213" y="203"/>
                </a:lnTo>
                <a:lnTo>
                  <a:pt x="167" y="198"/>
                </a:lnTo>
                <a:lnTo>
                  <a:pt x="127" y="188"/>
                </a:lnTo>
                <a:lnTo>
                  <a:pt x="90" y="178"/>
                </a:lnTo>
                <a:lnTo>
                  <a:pt x="59" y="166"/>
                </a:lnTo>
                <a:lnTo>
                  <a:pt x="34" y="152"/>
                </a:lnTo>
                <a:close/>
                <a:moveTo>
                  <a:pt x="311" y="35"/>
                </a:moveTo>
                <a:lnTo>
                  <a:pt x="261" y="37"/>
                </a:lnTo>
                <a:lnTo>
                  <a:pt x="214" y="39"/>
                </a:lnTo>
                <a:lnTo>
                  <a:pt x="171" y="44"/>
                </a:lnTo>
                <a:lnTo>
                  <a:pt x="133" y="51"/>
                </a:lnTo>
                <a:lnTo>
                  <a:pt x="99" y="60"/>
                </a:lnTo>
                <a:lnTo>
                  <a:pt x="72" y="69"/>
                </a:lnTo>
                <a:lnTo>
                  <a:pt x="51" y="80"/>
                </a:lnTo>
                <a:lnTo>
                  <a:pt x="38" y="92"/>
                </a:lnTo>
                <a:lnTo>
                  <a:pt x="34" y="105"/>
                </a:lnTo>
                <a:lnTo>
                  <a:pt x="38" y="116"/>
                </a:lnTo>
                <a:lnTo>
                  <a:pt x="51" y="128"/>
                </a:lnTo>
                <a:lnTo>
                  <a:pt x="72" y="140"/>
                </a:lnTo>
                <a:lnTo>
                  <a:pt x="99" y="149"/>
                </a:lnTo>
                <a:lnTo>
                  <a:pt x="133" y="158"/>
                </a:lnTo>
                <a:lnTo>
                  <a:pt x="171" y="165"/>
                </a:lnTo>
                <a:lnTo>
                  <a:pt x="214" y="170"/>
                </a:lnTo>
                <a:lnTo>
                  <a:pt x="261" y="173"/>
                </a:lnTo>
                <a:lnTo>
                  <a:pt x="311" y="174"/>
                </a:lnTo>
                <a:lnTo>
                  <a:pt x="361" y="173"/>
                </a:lnTo>
                <a:lnTo>
                  <a:pt x="408" y="170"/>
                </a:lnTo>
                <a:lnTo>
                  <a:pt x="451" y="165"/>
                </a:lnTo>
                <a:lnTo>
                  <a:pt x="491" y="158"/>
                </a:lnTo>
                <a:lnTo>
                  <a:pt x="525" y="149"/>
                </a:lnTo>
                <a:lnTo>
                  <a:pt x="552" y="140"/>
                </a:lnTo>
                <a:lnTo>
                  <a:pt x="572" y="128"/>
                </a:lnTo>
                <a:lnTo>
                  <a:pt x="585" y="116"/>
                </a:lnTo>
                <a:lnTo>
                  <a:pt x="590" y="105"/>
                </a:lnTo>
                <a:lnTo>
                  <a:pt x="585" y="92"/>
                </a:lnTo>
                <a:lnTo>
                  <a:pt x="572" y="80"/>
                </a:lnTo>
                <a:lnTo>
                  <a:pt x="552" y="69"/>
                </a:lnTo>
                <a:lnTo>
                  <a:pt x="525" y="60"/>
                </a:lnTo>
                <a:lnTo>
                  <a:pt x="491" y="51"/>
                </a:lnTo>
                <a:lnTo>
                  <a:pt x="451" y="44"/>
                </a:lnTo>
                <a:lnTo>
                  <a:pt x="408" y="39"/>
                </a:lnTo>
                <a:lnTo>
                  <a:pt x="361" y="37"/>
                </a:lnTo>
                <a:lnTo>
                  <a:pt x="311" y="35"/>
                </a:lnTo>
                <a:close/>
                <a:moveTo>
                  <a:pt x="311" y="0"/>
                </a:moveTo>
                <a:lnTo>
                  <a:pt x="362" y="1"/>
                </a:lnTo>
                <a:lnTo>
                  <a:pt x="411" y="5"/>
                </a:lnTo>
                <a:lnTo>
                  <a:pt x="455" y="12"/>
                </a:lnTo>
                <a:lnTo>
                  <a:pt x="496" y="21"/>
                </a:lnTo>
                <a:lnTo>
                  <a:pt x="532" y="31"/>
                </a:lnTo>
                <a:lnTo>
                  <a:pt x="564" y="43"/>
                </a:lnTo>
                <a:lnTo>
                  <a:pt x="589" y="56"/>
                </a:lnTo>
                <a:lnTo>
                  <a:pt x="608" y="72"/>
                </a:lnTo>
                <a:lnTo>
                  <a:pt x="620" y="88"/>
                </a:lnTo>
                <a:lnTo>
                  <a:pt x="624" y="105"/>
                </a:lnTo>
                <a:lnTo>
                  <a:pt x="624" y="243"/>
                </a:lnTo>
                <a:lnTo>
                  <a:pt x="621" y="255"/>
                </a:lnTo>
                <a:lnTo>
                  <a:pt x="616" y="267"/>
                </a:lnTo>
                <a:lnTo>
                  <a:pt x="606" y="279"/>
                </a:lnTo>
                <a:lnTo>
                  <a:pt x="616" y="289"/>
                </a:lnTo>
                <a:lnTo>
                  <a:pt x="621" y="301"/>
                </a:lnTo>
                <a:lnTo>
                  <a:pt x="624" y="313"/>
                </a:lnTo>
                <a:lnTo>
                  <a:pt x="624" y="452"/>
                </a:lnTo>
                <a:lnTo>
                  <a:pt x="621" y="463"/>
                </a:lnTo>
                <a:lnTo>
                  <a:pt x="616" y="475"/>
                </a:lnTo>
                <a:lnTo>
                  <a:pt x="606" y="487"/>
                </a:lnTo>
                <a:lnTo>
                  <a:pt x="616" y="497"/>
                </a:lnTo>
                <a:lnTo>
                  <a:pt x="621" y="509"/>
                </a:lnTo>
                <a:lnTo>
                  <a:pt x="624" y="521"/>
                </a:lnTo>
                <a:lnTo>
                  <a:pt x="624" y="660"/>
                </a:lnTo>
                <a:lnTo>
                  <a:pt x="620" y="677"/>
                </a:lnTo>
                <a:lnTo>
                  <a:pt x="608" y="694"/>
                </a:lnTo>
                <a:lnTo>
                  <a:pt x="589" y="708"/>
                </a:lnTo>
                <a:lnTo>
                  <a:pt x="564" y="721"/>
                </a:lnTo>
                <a:lnTo>
                  <a:pt x="532" y="734"/>
                </a:lnTo>
                <a:lnTo>
                  <a:pt x="496" y="745"/>
                </a:lnTo>
                <a:lnTo>
                  <a:pt x="455" y="753"/>
                </a:lnTo>
                <a:lnTo>
                  <a:pt x="411" y="759"/>
                </a:lnTo>
                <a:lnTo>
                  <a:pt x="362" y="763"/>
                </a:lnTo>
                <a:lnTo>
                  <a:pt x="311" y="764"/>
                </a:lnTo>
                <a:lnTo>
                  <a:pt x="261" y="763"/>
                </a:lnTo>
                <a:lnTo>
                  <a:pt x="213" y="759"/>
                </a:lnTo>
                <a:lnTo>
                  <a:pt x="169" y="753"/>
                </a:lnTo>
                <a:lnTo>
                  <a:pt x="127" y="745"/>
                </a:lnTo>
                <a:lnTo>
                  <a:pt x="90" y="734"/>
                </a:lnTo>
                <a:lnTo>
                  <a:pt x="60" y="721"/>
                </a:lnTo>
                <a:lnTo>
                  <a:pt x="34" y="708"/>
                </a:lnTo>
                <a:lnTo>
                  <a:pt x="15" y="694"/>
                </a:lnTo>
                <a:lnTo>
                  <a:pt x="4" y="677"/>
                </a:lnTo>
                <a:lnTo>
                  <a:pt x="0" y="660"/>
                </a:lnTo>
                <a:lnTo>
                  <a:pt x="0" y="521"/>
                </a:lnTo>
                <a:lnTo>
                  <a:pt x="1" y="509"/>
                </a:lnTo>
                <a:lnTo>
                  <a:pt x="8" y="497"/>
                </a:lnTo>
                <a:lnTo>
                  <a:pt x="17" y="487"/>
                </a:lnTo>
                <a:lnTo>
                  <a:pt x="8" y="475"/>
                </a:lnTo>
                <a:lnTo>
                  <a:pt x="1" y="463"/>
                </a:lnTo>
                <a:lnTo>
                  <a:pt x="0" y="452"/>
                </a:lnTo>
                <a:lnTo>
                  <a:pt x="0" y="313"/>
                </a:lnTo>
                <a:lnTo>
                  <a:pt x="1" y="301"/>
                </a:lnTo>
                <a:lnTo>
                  <a:pt x="8" y="289"/>
                </a:lnTo>
                <a:lnTo>
                  <a:pt x="17" y="279"/>
                </a:lnTo>
                <a:lnTo>
                  <a:pt x="8" y="267"/>
                </a:lnTo>
                <a:lnTo>
                  <a:pt x="1" y="255"/>
                </a:lnTo>
                <a:lnTo>
                  <a:pt x="0" y="243"/>
                </a:lnTo>
                <a:lnTo>
                  <a:pt x="0" y="105"/>
                </a:lnTo>
                <a:lnTo>
                  <a:pt x="4" y="88"/>
                </a:lnTo>
                <a:lnTo>
                  <a:pt x="15" y="72"/>
                </a:lnTo>
                <a:lnTo>
                  <a:pt x="34" y="56"/>
                </a:lnTo>
                <a:lnTo>
                  <a:pt x="60" y="43"/>
                </a:lnTo>
                <a:lnTo>
                  <a:pt x="90" y="31"/>
                </a:lnTo>
                <a:lnTo>
                  <a:pt x="127" y="21"/>
                </a:lnTo>
                <a:lnTo>
                  <a:pt x="169" y="12"/>
                </a:lnTo>
                <a:lnTo>
                  <a:pt x="213" y="5"/>
                </a:lnTo>
                <a:lnTo>
                  <a:pt x="261" y="1"/>
                </a:lnTo>
                <a:lnTo>
                  <a:pt x="31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3" name="Freeform 4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534025" y="4465905"/>
            <a:ext cx="443985" cy="444567"/>
          </a:xfrm>
          <a:custGeom>
            <a:avLst/>
            <a:gdLst>
              <a:gd name="T0" fmla="*/ 503 w 763"/>
              <a:gd name="T1" fmla="*/ 254 h 764"/>
              <a:gd name="T2" fmla="*/ 563 w 763"/>
              <a:gd name="T3" fmla="*/ 249 h 764"/>
              <a:gd name="T4" fmla="*/ 532 w 763"/>
              <a:gd name="T5" fmla="*/ 288 h 764"/>
              <a:gd name="T6" fmla="*/ 557 w 763"/>
              <a:gd name="T7" fmla="*/ 296 h 764"/>
              <a:gd name="T8" fmla="*/ 536 w 763"/>
              <a:gd name="T9" fmla="*/ 349 h 764"/>
              <a:gd name="T10" fmla="*/ 504 w 763"/>
              <a:gd name="T11" fmla="*/ 432 h 764"/>
              <a:gd name="T12" fmla="*/ 436 w 763"/>
              <a:gd name="T13" fmla="*/ 496 h 764"/>
              <a:gd name="T14" fmla="*/ 335 w 763"/>
              <a:gd name="T15" fmla="*/ 521 h 764"/>
              <a:gd name="T16" fmla="*/ 226 w 763"/>
              <a:gd name="T17" fmla="*/ 489 h 764"/>
              <a:gd name="T18" fmla="*/ 305 w 763"/>
              <a:gd name="T19" fmla="*/ 476 h 764"/>
              <a:gd name="T20" fmla="*/ 290 w 763"/>
              <a:gd name="T21" fmla="*/ 446 h 764"/>
              <a:gd name="T22" fmla="*/ 271 w 763"/>
              <a:gd name="T23" fmla="*/ 414 h 764"/>
              <a:gd name="T24" fmla="*/ 296 w 763"/>
              <a:gd name="T25" fmla="*/ 411 h 764"/>
              <a:gd name="T26" fmla="*/ 250 w 763"/>
              <a:gd name="T27" fmla="*/ 380 h 764"/>
              <a:gd name="T28" fmla="*/ 240 w 763"/>
              <a:gd name="T29" fmla="*/ 342 h 764"/>
              <a:gd name="T30" fmla="*/ 256 w 763"/>
              <a:gd name="T31" fmla="*/ 335 h 764"/>
              <a:gd name="T32" fmla="*/ 243 w 763"/>
              <a:gd name="T33" fmla="*/ 273 h 764"/>
              <a:gd name="T34" fmla="*/ 300 w 763"/>
              <a:gd name="T35" fmla="*/ 300 h 764"/>
              <a:gd name="T36" fmla="*/ 397 w 763"/>
              <a:gd name="T37" fmla="*/ 330 h 764"/>
              <a:gd name="T38" fmla="*/ 398 w 763"/>
              <a:gd name="T39" fmla="*/ 292 h 764"/>
              <a:gd name="T40" fmla="*/ 444 w 763"/>
              <a:gd name="T41" fmla="*/ 247 h 764"/>
              <a:gd name="T42" fmla="*/ 330 w 763"/>
              <a:gd name="T43" fmla="*/ 39 h 764"/>
              <a:gd name="T44" fmla="*/ 193 w 763"/>
              <a:gd name="T45" fmla="*/ 92 h 764"/>
              <a:gd name="T46" fmla="*/ 91 w 763"/>
              <a:gd name="T47" fmla="*/ 194 h 764"/>
              <a:gd name="T48" fmla="*/ 38 w 763"/>
              <a:gd name="T49" fmla="*/ 331 h 764"/>
              <a:gd name="T50" fmla="*/ 49 w 763"/>
              <a:gd name="T51" fmla="*/ 483 h 764"/>
              <a:gd name="T52" fmla="*/ 120 w 763"/>
              <a:gd name="T53" fmla="*/ 610 h 764"/>
              <a:gd name="T54" fmla="*/ 236 w 763"/>
              <a:gd name="T55" fmla="*/ 698 h 764"/>
              <a:gd name="T56" fmla="*/ 381 w 763"/>
              <a:gd name="T57" fmla="*/ 729 h 764"/>
              <a:gd name="T58" fmla="*/ 528 w 763"/>
              <a:gd name="T59" fmla="*/ 698 h 764"/>
              <a:gd name="T60" fmla="*/ 644 w 763"/>
              <a:gd name="T61" fmla="*/ 610 h 764"/>
              <a:gd name="T62" fmla="*/ 715 w 763"/>
              <a:gd name="T63" fmla="*/ 483 h 764"/>
              <a:gd name="T64" fmla="*/ 725 w 763"/>
              <a:gd name="T65" fmla="*/ 331 h 764"/>
              <a:gd name="T66" fmla="*/ 673 w 763"/>
              <a:gd name="T67" fmla="*/ 194 h 764"/>
              <a:gd name="T68" fmla="*/ 571 w 763"/>
              <a:gd name="T69" fmla="*/ 92 h 764"/>
              <a:gd name="T70" fmla="*/ 434 w 763"/>
              <a:gd name="T71" fmla="*/ 39 h 764"/>
              <a:gd name="T72" fmla="*/ 439 w 763"/>
              <a:gd name="T73" fmla="*/ 5 h 764"/>
              <a:gd name="T74" fmla="*/ 589 w 763"/>
              <a:gd name="T75" fmla="*/ 61 h 764"/>
              <a:gd name="T76" fmla="*/ 702 w 763"/>
              <a:gd name="T77" fmla="*/ 174 h 764"/>
              <a:gd name="T78" fmla="*/ 760 w 763"/>
              <a:gd name="T79" fmla="*/ 326 h 764"/>
              <a:gd name="T80" fmla="*/ 748 w 763"/>
              <a:gd name="T81" fmla="*/ 492 h 764"/>
              <a:gd name="T82" fmla="*/ 671 w 763"/>
              <a:gd name="T83" fmla="*/ 633 h 764"/>
              <a:gd name="T84" fmla="*/ 544 w 763"/>
              <a:gd name="T85" fmla="*/ 729 h 764"/>
              <a:gd name="T86" fmla="*/ 381 w 763"/>
              <a:gd name="T87" fmla="*/ 764 h 764"/>
              <a:gd name="T88" fmla="*/ 220 w 763"/>
              <a:gd name="T89" fmla="*/ 729 h 764"/>
              <a:gd name="T90" fmla="*/ 93 w 763"/>
              <a:gd name="T91" fmla="*/ 633 h 764"/>
              <a:gd name="T92" fmla="*/ 16 w 763"/>
              <a:gd name="T93" fmla="*/ 492 h 764"/>
              <a:gd name="T94" fmla="*/ 4 w 763"/>
              <a:gd name="T95" fmla="*/ 326 h 764"/>
              <a:gd name="T96" fmla="*/ 62 w 763"/>
              <a:gd name="T97" fmla="*/ 174 h 764"/>
              <a:gd name="T98" fmla="*/ 174 w 763"/>
              <a:gd name="T99" fmla="*/ 61 h 764"/>
              <a:gd name="T100" fmla="*/ 325 w 763"/>
              <a:gd name="T101" fmla="*/ 5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63" h="764">
                <a:moveTo>
                  <a:pt x="466" y="243"/>
                </a:moveTo>
                <a:lnTo>
                  <a:pt x="486" y="246"/>
                </a:lnTo>
                <a:lnTo>
                  <a:pt x="503" y="254"/>
                </a:lnTo>
                <a:lnTo>
                  <a:pt x="519" y="266"/>
                </a:lnTo>
                <a:lnTo>
                  <a:pt x="541" y="259"/>
                </a:lnTo>
                <a:lnTo>
                  <a:pt x="563" y="249"/>
                </a:lnTo>
                <a:lnTo>
                  <a:pt x="557" y="264"/>
                </a:lnTo>
                <a:lnTo>
                  <a:pt x="545" y="277"/>
                </a:lnTo>
                <a:lnTo>
                  <a:pt x="532" y="288"/>
                </a:lnTo>
                <a:lnTo>
                  <a:pt x="553" y="284"/>
                </a:lnTo>
                <a:lnTo>
                  <a:pt x="572" y="276"/>
                </a:lnTo>
                <a:lnTo>
                  <a:pt x="557" y="296"/>
                </a:lnTo>
                <a:lnTo>
                  <a:pt x="537" y="313"/>
                </a:lnTo>
                <a:lnTo>
                  <a:pt x="537" y="322"/>
                </a:lnTo>
                <a:lnTo>
                  <a:pt x="536" y="349"/>
                </a:lnTo>
                <a:lnTo>
                  <a:pt x="529" y="378"/>
                </a:lnTo>
                <a:lnTo>
                  <a:pt x="519" y="406"/>
                </a:lnTo>
                <a:lnTo>
                  <a:pt x="504" y="432"/>
                </a:lnTo>
                <a:lnTo>
                  <a:pt x="486" y="457"/>
                </a:lnTo>
                <a:lnTo>
                  <a:pt x="462" y="478"/>
                </a:lnTo>
                <a:lnTo>
                  <a:pt x="436" y="496"/>
                </a:lnTo>
                <a:lnTo>
                  <a:pt x="406" y="509"/>
                </a:lnTo>
                <a:lnTo>
                  <a:pt x="372" y="518"/>
                </a:lnTo>
                <a:lnTo>
                  <a:pt x="335" y="521"/>
                </a:lnTo>
                <a:lnTo>
                  <a:pt x="296" y="517"/>
                </a:lnTo>
                <a:lnTo>
                  <a:pt x="260" y="506"/>
                </a:lnTo>
                <a:lnTo>
                  <a:pt x="226" y="489"/>
                </a:lnTo>
                <a:lnTo>
                  <a:pt x="243" y="491"/>
                </a:lnTo>
                <a:lnTo>
                  <a:pt x="275" y="487"/>
                </a:lnTo>
                <a:lnTo>
                  <a:pt x="305" y="476"/>
                </a:lnTo>
                <a:lnTo>
                  <a:pt x="332" y="461"/>
                </a:lnTo>
                <a:lnTo>
                  <a:pt x="309" y="457"/>
                </a:lnTo>
                <a:lnTo>
                  <a:pt x="290" y="446"/>
                </a:lnTo>
                <a:lnTo>
                  <a:pt x="274" y="432"/>
                </a:lnTo>
                <a:lnTo>
                  <a:pt x="265" y="412"/>
                </a:lnTo>
                <a:lnTo>
                  <a:pt x="271" y="414"/>
                </a:lnTo>
                <a:lnTo>
                  <a:pt x="278" y="414"/>
                </a:lnTo>
                <a:lnTo>
                  <a:pt x="287" y="412"/>
                </a:lnTo>
                <a:lnTo>
                  <a:pt x="296" y="411"/>
                </a:lnTo>
                <a:lnTo>
                  <a:pt x="278" y="404"/>
                </a:lnTo>
                <a:lnTo>
                  <a:pt x="262" y="394"/>
                </a:lnTo>
                <a:lnTo>
                  <a:pt x="250" y="380"/>
                </a:lnTo>
                <a:lnTo>
                  <a:pt x="243" y="361"/>
                </a:lnTo>
                <a:lnTo>
                  <a:pt x="240" y="342"/>
                </a:lnTo>
                <a:lnTo>
                  <a:pt x="240" y="342"/>
                </a:lnTo>
                <a:lnTo>
                  <a:pt x="256" y="347"/>
                </a:lnTo>
                <a:lnTo>
                  <a:pt x="271" y="349"/>
                </a:lnTo>
                <a:lnTo>
                  <a:pt x="256" y="335"/>
                </a:lnTo>
                <a:lnTo>
                  <a:pt x="244" y="314"/>
                </a:lnTo>
                <a:lnTo>
                  <a:pt x="240" y="292"/>
                </a:lnTo>
                <a:lnTo>
                  <a:pt x="243" y="273"/>
                </a:lnTo>
                <a:lnTo>
                  <a:pt x="250" y="256"/>
                </a:lnTo>
                <a:lnTo>
                  <a:pt x="273" y="280"/>
                </a:lnTo>
                <a:lnTo>
                  <a:pt x="300" y="300"/>
                </a:lnTo>
                <a:lnTo>
                  <a:pt x="329" y="315"/>
                </a:lnTo>
                <a:lnTo>
                  <a:pt x="362" y="325"/>
                </a:lnTo>
                <a:lnTo>
                  <a:pt x="397" y="330"/>
                </a:lnTo>
                <a:lnTo>
                  <a:pt x="396" y="322"/>
                </a:lnTo>
                <a:lnTo>
                  <a:pt x="394" y="314"/>
                </a:lnTo>
                <a:lnTo>
                  <a:pt x="398" y="292"/>
                </a:lnTo>
                <a:lnTo>
                  <a:pt x="409" y="272"/>
                </a:lnTo>
                <a:lnTo>
                  <a:pt x="424" y="256"/>
                </a:lnTo>
                <a:lnTo>
                  <a:pt x="444" y="247"/>
                </a:lnTo>
                <a:lnTo>
                  <a:pt x="466" y="243"/>
                </a:lnTo>
                <a:close/>
                <a:moveTo>
                  <a:pt x="381" y="35"/>
                </a:moveTo>
                <a:lnTo>
                  <a:pt x="330" y="39"/>
                </a:lnTo>
                <a:lnTo>
                  <a:pt x="282" y="50"/>
                </a:lnTo>
                <a:lnTo>
                  <a:pt x="236" y="68"/>
                </a:lnTo>
                <a:lnTo>
                  <a:pt x="193" y="92"/>
                </a:lnTo>
                <a:lnTo>
                  <a:pt x="154" y="120"/>
                </a:lnTo>
                <a:lnTo>
                  <a:pt x="120" y="154"/>
                </a:lnTo>
                <a:lnTo>
                  <a:pt x="91" y="194"/>
                </a:lnTo>
                <a:lnTo>
                  <a:pt x="67" y="236"/>
                </a:lnTo>
                <a:lnTo>
                  <a:pt x="49" y="283"/>
                </a:lnTo>
                <a:lnTo>
                  <a:pt x="38" y="331"/>
                </a:lnTo>
                <a:lnTo>
                  <a:pt x="34" y="382"/>
                </a:lnTo>
                <a:lnTo>
                  <a:pt x="38" y="433"/>
                </a:lnTo>
                <a:lnTo>
                  <a:pt x="49" y="483"/>
                </a:lnTo>
                <a:lnTo>
                  <a:pt x="67" y="529"/>
                </a:lnTo>
                <a:lnTo>
                  <a:pt x="91" y="572"/>
                </a:lnTo>
                <a:lnTo>
                  <a:pt x="120" y="610"/>
                </a:lnTo>
                <a:lnTo>
                  <a:pt x="154" y="644"/>
                </a:lnTo>
                <a:lnTo>
                  <a:pt x="193" y="674"/>
                </a:lnTo>
                <a:lnTo>
                  <a:pt x="236" y="698"/>
                </a:lnTo>
                <a:lnTo>
                  <a:pt x="282" y="715"/>
                </a:lnTo>
                <a:lnTo>
                  <a:pt x="330" y="726"/>
                </a:lnTo>
                <a:lnTo>
                  <a:pt x="381" y="729"/>
                </a:lnTo>
                <a:lnTo>
                  <a:pt x="434" y="726"/>
                </a:lnTo>
                <a:lnTo>
                  <a:pt x="482" y="715"/>
                </a:lnTo>
                <a:lnTo>
                  <a:pt x="528" y="698"/>
                </a:lnTo>
                <a:lnTo>
                  <a:pt x="571" y="674"/>
                </a:lnTo>
                <a:lnTo>
                  <a:pt x="610" y="644"/>
                </a:lnTo>
                <a:lnTo>
                  <a:pt x="644" y="610"/>
                </a:lnTo>
                <a:lnTo>
                  <a:pt x="673" y="572"/>
                </a:lnTo>
                <a:lnTo>
                  <a:pt x="697" y="529"/>
                </a:lnTo>
                <a:lnTo>
                  <a:pt x="715" y="483"/>
                </a:lnTo>
                <a:lnTo>
                  <a:pt x="725" y="433"/>
                </a:lnTo>
                <a:lnTo>
                  <a:pt x="729" y="382"/>
                </a:lnTo>
                <a:lnTo>
                  <a:pt x="725" y="331"/>
                </a:lnTo>
                <a:lnTo>
                  <a:pt x="715" y="283"/>
                </a:lnTo>
                <a:lnTo>
                  <a:pt x="697" y="236"/>
                </a:lnTo>
                <a:lnTo>
                  <a:pt x="673" y="194"/>
                </a:lnTo>
                <a:lnTo>
                  <a:pt x="644" y="154"/>
                </a:lnTo>
                <a:lnTo>
                  <a:pt x="610" y="120"/>
                </a:lnTo>
                <a:lnTo>
                  <a:pt x="571" y="92"/>
                </a:lnTo>
                <a:lnTo>
                  <a:pt x="528" y="68"/>
                </a:lnTo>
                <a:lnTo>
                  <a:pt x="482" y="50"/>
                </a:lnTo>
                <a:lnTo>
                  <a:pt x="434" y="39"/>
                </a:lnTo>
                <a:lnTo>
                  <a:pt x="381" y="35"/>
                </a:lnTo>
                <a:close/>
                <a:moveTo>
                  <a:pt x="381" y="0"/>
                </a:moveTo>
                <a:lnTo>
                  <a:pt x="439" y="5"/>
                </a:lnTo>
                <a:lnTo>
                  <a:pt x="493" y="17"/>
                </a:lnTo>
                <a:lnTo>
                  <a:pt x="544" y="35"/>
                </a:lnTo>
                <a:lnTo>
                  <a:pt x="589" y="61"/>
                </a:lnTo>
                <a:lnTo>
                  <a:pt x="633" y="94"/>
                </a:lnTo>
                <a:lnTo>
                  <a:pt x="671" y="132"/>
                </a:lnTo>
                <a:lnTo>
                  <a:pt x="702" y="174"/>
                </a:lnTo>
                <a:lnTo>
                  <a:pt x="728" y="221"/>
                </a:lnTo>
                <a:lnTo>
                  <a:pt x="748" y="272"/>
                </a:lnTo>
                <a:lnTo>
                  <a:pt x="760" y="326"/>
                </a:lnTo>
                <a:lnTo>
                  <a:pt x="763" y="382"/>
                </a:lnTo>
                <a:lnTo>
                  <a:pt x="760" y="438"/>
                </a:lnTo>
                <a:lnTo>
                  <a:pt x="748" y="492"/>
                </a:lnTo>
                <a:lnTo>
                  <a:pt x="728" y="543"/>
                </a:lnTo>
                <a:lnTo>
                  <a:pt x="702" y="590"/>
                </a:lnTo>
                <a:lnTo>
                  <a:pt x="671" y="633"/>
                </a:lnTo>
                <a:lnTo>
                  <a:pt x="633" y="670"/>
                </a:lnTo>
                <a:lnTo>
                  <a:pt x="589" y="703"/>
                </a:lnTo>
                <a:lnTo>
                  <a:pt x="544" y="729"/>
                </a:lnTo>
                <a:lnTo>
                  <a:pt x="493" y="749"/>
                </a:lnTo>
                <a:lnTo>
                  <a:pt x="439" y="760"/>
                </a:lnTo>
                <a:lnTo>
                  <a:pt x="381" y="764"/>
                </a:lnTo>
                <a:lnTo>
                  <a:pt x="325" y="760"/>
                </a:lnTo>
                <a:lnTo>
                  <a:pt x="271" y="749"/>
                </a:lnTo>
                <a:lnTo>
                  <a:pt x="220" y="729"/>
                </a:lnTo>
                <a:lnTo>
                  <a:pt x="174" y="703"/>
                </a:lnTo>
                <a:lnTo>
                  <a:pt x="131" y="670"/>
                </a:lnTo>
                <a:lnTo>
                  <a:pt x="93" y="633"/>
                </a:lnTo>
                <a:lnTo>
                  <a:pt x="62" y="590"/>
                </a:lnTo>
                <a:lnTo>
                  <a:pt x="36" y="543"/>
                </a:lnTo>
                <a:lnTo>
                  <a:pt x="16" y="492"/>
                </a:lnTo>
                <a:lnTo>
                  <a:pt x="4" y="438"/>
                </a:lnTo>
                <a:lnTo>
                  <a:pt x="0" y="382"/>
                </a:lnTo>
                <a:lnTo>
                  <a:pt x="4" y="326"/>
                </a:lnTo>
                <a:lnTo>
                  <a:pt x="16" y="272"/>
                </a:lnTo>
                <a:lnTo>
                  <a:pt x="36" y="221"/>
                </a:lnTo>
                <a:lnTo>
                  <a:pt x="62" y="174"/>
                </a:lnTo>
                <a:lnTo>
                  <a:pt x="93" y="132"/>
                </a:lnTo>
                <a:lnTo>
                  <a:pt x="131" y="94"/>
                </a:lnTo>
                <a:lnTo>
                  <a:pt x="174" y="61"/>
                </a:lnTo>
                <a:lnTo>
                  <a:pt x="220" y="35"/>
                </a:lnTo>
                <a:lnTo>
                  <a:pt x="271" y="17"/>
                </a:lnTo>
                <a:lnTo>
                  <a:pt x="325" y="5"/>
                </a:lnTo>
                <a:lnTo>
                  <a:pt x="38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4" name="Freeform 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390509" y="4465614"/>
            <a:ext cx="444566" cy="445149"/>
          </a:xfrm>
          <a:custGeom>
            <a:avLst/>
            <a:gdLst>
              <a:gd name="T0" fmla="*/ 468 w 764"/>
              <a:gd name="T1" fmla="*/ 227 h 765"/>
              <a:gd name="T2" fmla="*/ 439 w 764"/>
              <a:gd name="T3" fmla="*/ 279 h 765"/>
              <a:gd name="T4" fmla="*/ 420 w 764"/>
              <a:gd name="T5" fmla="*/ 285 h 765"/>
              <a:gd name="T6" fmla="*/ 417 w 764"/>
              <a:gd name="T7" fmla="*/ 300 h 765"/>
              <a:gd name="T8" fmla="*/ 468 w 764"/>
              <a:gd name="T9" fmla="*/ 330 h 765"/>
              <a:gd name="T10" fmla="*/ 416 w 764"/>
              <a:gd name="T11" fmla="*/ 383 h 765"/>
              <a:gd name="T12" fmla="*/ 348 w 764"/>
              <a:gd name="T13" fmla="*/ 540 h 765"/>
              <a:gd name="T14" fmla="*/ 312 w 764"/>
              <a:gd name="T15" fmla="*/ 383 h 765"/>
              <a:gd name="T16" fmla="*/ 348 w 764"/>
              <a:gd name="T17" fmla="*/ 330 h 765"/>
              <a:gd name="T18" fmla="*/ 349 w 764"/>
              <a:gd name="T19" fmla="*/ 277 h 765"/>
              <a:gd name="T20" fmla="*/ 364 w 764"/>
              <a:gd name="T21" fmla="*/ 245 h 765"/>
              <a:gd name="T22" fmla="*/ 398 w 764"/>
              <a:gd name="T23" fmla="*/ 228 h 765"/>
              <a:gd name="T24" fmla="*/ 382 w 764"/>
              <a:gd name="T25" fmla="*/ 36 h 765"/>
              <a:gd name="T26" fmla="*/ 282 w 764"/>
              <a:gd name="T27" fmla="*/ 50 h 765"/>
              <a:gd name="T28" fmla="*/ 193 w 764"/>
              <a:gd name="T29" fmla="*/ 92 h 765"/>
              <a:gd name="T30" fmla="*/ 120 w 764"/>
              <a:gd name="T31" fmla="*/ 155 h 765"/>
              <a:gd name="T32" fmla="*/ 68 w 764"/>
              <a:gd name="T33" fmla="*/ 236 h 765"/>
              <a:gd name="T34" fmla="*/ 39 w 764"/>
              <a:gd name="T35" fmla="*/ 332 h 765"/>
              <a:gd name="T36" fmla="*/ 39 w 764"/>
              <a:gd name="T37" fmla="*/ 434 h 765"/>
              <a:gd name="T38" fmla="*/ 68 w 764"/>
              <a:gd name="T39" fmla="*/ 529 h 765"/>
              <a:gd name="T40" fmla="*/ 120 w 764"/>
              <a:gd name="T41" fmla="*/ 611 h 765"/>
              <a:gd name="T42" fmla="*/ 193 w 764"/>
              <a:gd name="T43" fmla="*/ 675 h 765"/>
              <a:gd name="T44" fmla="*/ 282 w 764"/>
              <a:gd name="T45" fmla="*/ 715 h 765"/>
              <a:gd name="T46" fmla="*/ 382 w 764"/>
              <a:gd name="T47" fmla="*/ 730 h 765"/>
              <a:gd name="T48" fmla="*/ 483 w 764"/>
              <a:gd name="T49" fmla="*/ 715 h 765"/>
              <a:gd name="T50" fmla="*/ 572 w 764"/>
              <a:gd name="T51" fmla="*/ 675 h 765"/>
              <a:gd name="T52" fmla="*/ 644 w 764"/>
              <a:gd name="T53" fmla="*/ 611 h 765"/>
              <a:gd name="T54" fmla="*/ 697 w 764"/>
              <a:gd name="T55" fmla="*/ 529 h 765"/>
              <a:gd name="T56" fmla="*/ 726 w 764"/>
              <a:gd name="T57" fmla="*/ 434 h 765"/>
              <a:gd name="T58" fmla="*/ 726 w 764"/>
              <a:gd name="T59" fmla="*/ 332 h 765"/>
              <a:gd name="T60" fmla="*/ 697 w 764"/>
              <a:gd name="T61" fmla="*/ 236 h 765"/>
              <a:gd name="T62" fmla="*/ 644 w 764"/>
              <a:gd name="T63" fmla="*/ 155 h 765"/>
              <a:gd name="T64" fmla="*/ 572 w 764"/>
              <a:gd name="T65" fmla="*/ 92 h 765"/>
              <a:gd name="T66" fmla="*/ 483 w 764"/>
              <a:gd name="T67" fmla="*/ 50 h 765"/>
              <a:gd name="T68" fmla="*/ 382 w 764"/>
              <a:gd name="T69" fmla="*/ 36 h 765"/>
              <a:gd name="T70" fmla="*/ 438 w 764"/>
              <a:gd name="T71" fmla="*/ 6 h 765"/>
              <a:gd name="T72" fmla="*/ 543 w 764"/>
              <a:gd name="T73" fmla="*/ 36 h 765"/>
              <a:gd name="T74" fmla="*/ 633 w 764"/>
              <a:gd name="T75" fmla="*/ 95 h 765"/>
              <a:gd name="T76" fmla="*/ 702 w 764"/>
              <a:gd name="T77" fmla="*/ 175 h 765"/>
              <a:gd name="T78" fmla="*/ 748 w 764"/>
              <a:gd name="T79" fmla="*/ 273 h 765"/>
              <a:gd name="T80" fmla="*/ 764 w 764"/>
              <a:gd name="T81" fmla="*/ 383 h 765"/>
              <a:gd name="T82" fmla="*/ 748 w 764"/>
              <a:gd name="T83" fmla="*/ 493 h 765"/>
              <a:gd name="T84" fmla="*/ 702 w 764"/>
              <a:gd name="T85" fmla="*/ 591 h 765"/>
              <a:gd name="T86" fmla="*/ 633 w 764"/>
              <a:gd name="T87" fmla="*/ 671 h 765"/>
              <a:gd name="T88" fmla="*/ 543 w 764"/>
              <a:gd name="T89" fmla="*/ 730 h 765"/>
              <a:gd name="T90" fmla="*/ 438 w 764"/>
              <a:gd name="T91" fmla="*/ 761 h 765"/>
              <a:gd name="T92" fmla="*/ 326 w 764"/>
              <a:gd name="T93" fmla="*/ 761 h 765"/>
              <a:gd name="T94" fmla="*/ 221 w 764"/>
              <a:gd name="T95" fmla="*/ 730 h 765"/>
              <a:gd name="T96" fmla="*/ 132 w 764"/>
              <a:gd name="T97" fmla="*/ 671 h 765"/>
              <a:gd name="T98" fmla="*/ 61 w 764"/>
              <a:gd name="T99" fmla="*/ 591 h 765"/>
              <a:gd name="T100" fmla="*/ 17 w 764"/>
              <a:gd name="T101" fmla="*/ 493 h 765"/>
              <a:gd name="T102" fmla="*/ 0 w 764"/>
              <a:gd name="T103" fmla="*/ 383 h 765"/>
              <a:gd name="T104" fmla="*/ 17 w 764"/>
              <a:gd name="T105" fmla="*/ 273 h 765"/>
              <a:gd name="T106" fmla="*/ 61 w 764"/>
              <a:gd name="T107" fmla="*/ 175 h 765"/>
              <a:gd name="T108" fmla="*/ 132 w 764"/>
              <a:gd name="T109" fmla="*/ 95 h 765"/>
              <a:gd name="T110" fmla="*/ 221 w 764"/>
              <a:gd name="T111" fmla="*/ 36 h 765"/>
              <a:gd name="T112" fmla="*/ 326 w 764"/>
              <a:gd name="T113" fmla="*/ 6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64" h="765">
                <a:moveTo>
                  <a:pt x="422" y="227"/>
                </a:moveTo>
                <a:lnTo>
                  <a:pt x="468" y="227"/>
                </a:lnTo>
                <a:lnTo>
                  <a:pt x="468" y="279"/>
                </a:lnTo>
                <a:lnTo>
                  <a:pt x="439" y="279"/>
                </a:lnTo>
                <a:lnTo>
                  <a:pt x="426" y="281"/>
                </a:lnTo>
                <a:lnTo>
                  <a:pt x="420" y="285"/>
                </a:lnTo>
                <a:lnTo>
                  <a:pt x="417" y="291"/>
                </a:lnTo>
                <a:lnTo>
                  <a:pt x="417" y="300"/>
                </a:lnTo>
                <a:lnTo>
                  <a:pt x="416" y="330"/>
                </a:lnTo>
                <a:lnTo>
                  <a:pt x="468" y="330"/>
                </a:lnTo>
                <a:lnTo>
                  <a:pt x="463" y="383"/>
                </a:lnTo>
                <a:lnTo>
                  <a:pt x="416" y="383"/>
                </a:lnTo>
                <a:lnTo>
                  <a:pt x="416" y="540"/>
                </a:lnTo>
                <a:lnTo>
                  <a:pt x="348" y="540"/>
                </a:lnTo>
                <a:lnTo>
                  <a:pt x="348" y="383"/>
                </a:lnTo>
                <a:lnTo>
                  <a:pt x="312" y="383"/>
                </a:lnTo>
                <a:lnTo>
                  <a:pt x="312" y="330"/>
                </a:lnTo>
                <a:lnTo>
                  <a:pt x="348" y="330"/>
                </a:lnTo>
                <a:lnTo>
                  <a:pt x="348" y="296"/>
                </a:lnTo>
                <a:lnTo>
                  <a:pt x="349" y="277"/>
                </a:lnTo>
                <a:lnTo>
                  <a:pt x="354" y="260"/>
                </a:lnTo>
                <a:lnTo>
                  <a:pt x="364" y="245"/>
                </a:lnTo>
                <a:lnTo>
                  <a:pt x="378" y="235"/>
                </a:lnTo>
                <a:lnTo>
                  <a:pt x="398" y="228"/>
                </a:lnTo>
                <a:lnTo>
                  <a:pt x="422" y="227"/>
                </a:lnTo>
                <a:close/>
                <a:moveTo>
                  <a:pt x="382" y="36"/>
                </a:moveTo>
                <a:lnTo>
                  <a:pt x="331" y="40"/>
                </a:lnTo>
                <a:lnTo>
                  <a:pt x="282" y="50"/>
                </a:lnTo>
                <a:lnTo>
                  <a:pt x="235" y="69"/>
                </a:lnTo>
                <a:lnTo>
                  <a:pt x="193" y="92"/>
                </a:lnTo>
                <a:lnTo>
                  <a:pt x="154" y="121"/>
                </a:lnTo>
                <a:lnTo>
                  <a:pt x="120" y="155"/>
                </a:lnTo>
                <a:lnTo>
                  <a:pt x="91" y="194"/>
                </a:lnTo>
                <a:lnTo>
                  <a:pt x="68" y="236"/>
                </a:lnTo>
                <a:lnTo>
                  <a:pt x="49" y="283"/>
                </a:lnTo>
                <a:lnTo>
                  <a:pt x="39" y="332"/>
                </a:lnTo>
                <a:lnTo>
                  <a:pt x="35" y="383"/>
                </a:lnTo>
                <a:lnTo>
                  <a:pt x="39" y="434"/>
                </a:lnTo>
                <a:lnTo>
                  <a:pt x="49" y="484"/>
                </a:lnTo>
                <a:lnTo>
                  <a:pt x="68" y="529"/>
                </a:lnTo>
                <a:lnTo>
                  <a:pt x="91" y="573"/>
                </a:lnTo>
                <a:lnTo>
                  <a:pt x="120" y="611"/>
                </a:lnTo>
                <a:lnTo>
                  <a:pt x="154" y="645"/>
                </a:lnTo>
                <a:lnTo>
                  <a:pt x="193" y="675"/>
                </a:lnTo>
                <a:lnTo>
                  <a:pt x="235" y="698"/>
                </a:lnTo>
                <a:lnTo>
                  <a:pt x="282" y="715"/>
                </a:lnTo>
                <a:lnTo>
                  <a:pt x="331" y="727"/>
                </a:lnTo>
                <a:lnTo>
                  <a:pt x="382" y="730"/>
                </a:lnTo>
                <a:lnTo>
                  <a:pt x="433" y="727"/>
                </a:lnTo>
                <a:lnTo>
                  <a:pt x="483" y="715"/>
                </a:lnTo>
                <a:lnTo>
                  <a:pt x="528" y="698"/>
                </a:lnTo>
                <a:lnTo>
                  <a:pt x="572" y="675"/>
                </a:lnTo>
                <a:lnTo>
                  <a:pt x="610" y="645"/>
                </a:lnTo>
                <a:lnTo>
                  <a:pt x="644" y="611"/>
                </a:lnTo>
                <a:lnTo>
                  <a:pt x="674" y="573"/>
                </a:lnTo>
                <a:lnTo>
                  <a:pt x="697" y="529"/>
                </a:lnTo>
                <a:lnTo>
                  <a:pt x="714" y="484"/>
                </a:lnTo>
                <a:lnTo>
                  <a:pt x="726" y="434"/>
                </a:lnTo>
                <a:lnTo>
                  <a:pt x="729" y="383"/>
                </a:lnTo>
                <a:lnTo>
                  <a:pt x="726" y="332"/>
                </a:lnTo>
                <a:lnTo>
                  <a:pt x="714" y="283"/>
                </a:lnTo>
                <a:lnTo>
                  <a:pt x="697" y="236"/>
                </a:lnTo>
                <a:lnTo>
                  <a:pt x="674" y="194"/>
                </a:lnTo>
                <a:lnTo>
                  <a:pt x="644" y="155"/>
                </a:lnTo>
                <a:lnTo>
                  <a:pt x="610" y="121"/>
                </a:lnTo>
                <a:lnTo>
                  <a:pt x="572" y="92"/>
                </a:lnTo>
                <a:lnTo>
                  <a:pt x="528" y="69"/>
                </a:lnTo>
                <a:lnTo>
                  <a:pt x="483" y="50"/>
                </a:lnTo>
                <a:lnTo>
                  <a:pt x="433" y="40"/>
                </a:lnTo>
                <a:lnTo>
                  <a:pt x="382" y="36"/>
                </a:lnTo>
                <a:close/>
                <a:moveTo>
                  <a:pt x="382" y="0"/>
                </a:moveTo>
                <a:lnTo>
                  <a:pt x="438" y="6"/>
                </a:lnTo>
                <a:lnTo>
                  <a:pt x="492" y="18"/>
                </a:lnTo>
                <a:lnTo>
                  <a:pt x="543" y="36"/>
                </a:lnTo>
                <a:lnTo>
                  <a:pt x="590" y="62"/>
                </a:lnTo>
                <a:lnTo>
                  <a:pt x="633" y="95"/>
                </a:lnTo>
                <a:lnTo>
                  <a:pt x="670" y="133"/>
                </a:lnTo>
                <a:lnTo>
                  <a:pt x="702" y="175"/>
                </a:lnTo>
                <a:lnTo>
                  <a:pt x="729" y="222"/>
                </a:lnTo>
                <a:lnTo>
                  <a:pt x="748" y="273"/>
                </a:lnTo>
                <a:lnTo>
                  <a:pt x="760" y="326"/>
                </a:lnTo>
                <a:lnTo>
                  <a:pt x="764" y="383"/>
                </a:lnTo>
                <a:lnTo>
                  <a:pt x="760" y="439"/>
                </a:lnTo>
                <a:lnTo>
                  <a:pt x="748" y="493"/>
                </a:lnTo>
                <a:lnTo>
                  <a:pt x="729" y="544"/>
                </a:lnTo>
                <a:lnTo>
                  <a:pt x="702" y="591"/>
                </a:lnTo>
                <a:lnTo>
                  <a:pt x="670" y="634"/>
                </a:lnTo>
                <a:lnTo>
                  <a:pt x="633" y="671"/>
                </a:lnTo>
                <a:lnTo>
                  <a:pt x="590" y="703"/>
                </a:lnTo>
                <a:lnTo>
                  <a:pt x="543" y="730"/>
                </a:lnTo>
                <a:lnTo>
                  <a:pt x="492" y="749"/>
                </a:lnTo>
                <a:lnTo>
                  <a:pt x="438" y="761"/>
                </a:lnTo>
                <a:lnTo>
                  <a:pt x="382" y="765"/>
                </a:lnTo>
                <a:lnTo>
                  <a:pt x="326" y="761"/>
                </a:lnTo>
                <a:lnTo>
                  <a:pt x="272" y="749"/>
                </a:lnTo>
                <a:lnTo>
                  <a:pt x="221" y="730"/>
                </a:lnTo>
                <a:lnTo>
                  <a:pt x="174" y="703"/>
                </a:lnTo>
                <a:lnTo>
                  <a:pt x="132" y="671"/>
                </a:lnTo>
                <a:lnTo>
                  <a:pt x="94" y="634"/>
                </a:lnTo>
                <a:lnTo>
                  <a:pt x="61" y="591"/>
                </a:lnTo>
                <a:lnTo>
                  <a:pt x="35" y="544"/>
                </a:lnTo>
                <a:lnTo>
                  <a:pt x="17" y="493"/>
                </a:lnTo>
                <a:lnTo>
                  <a:pt x="4" y="439"/>
                </a:lnTo>
                <a:lnTo>
                  <a:pt x="0" y="383"/>
                </a:lnTo>
                <a:lnTo>
                  <a:pt x="4" y="326"/>
                </a:lnTo>
                <a:lnTo>
                  <a:pt x="17" y="273"/>
                </a:lnTo>
                <a:lnTo>
                  <a:pt x="35" y="222"/>
                </a:lnTo>
                <a:lnTo>
                  <a:pt x="61" y="175"/>
                </a:lnTo>
                <a:lnTo>
                  <a:pt x="94" y="133"/>
                </a:lnTo>
                <a:lnTo>
                  <a:pt x="132" y="95"/>
                </a:lnTo>
                <a:lnTo>
                  <a:pt x="174" y="62"/>
                </a:lnTo>
                <a:lnTo>
                  <a:pt x="221" y="36"/>
                </a:lnTo>
                <a:lnTo>
                  <a:pt x="272" y="18"/>
                </a:lnTo>
                <a:lnTo>
                  <a:pt x="326" y="6"/>
                </a:lnTo>
                <a:lnTo>
                  <a:pt x="38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5" name="Freeform 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47573" y="4465614"/>
            <a:ext cx="445148" cy="445149"/>
          </a:xfrm>
          <a:custGeom>
            <a:avLst/>
            <a:gdLst>
              <a:gd name="T0" fmla="*/ 580 w 856"/>
              <a:gd name="T1" fmla="*/ 491 h 856"/>
              <a:gd name="T2" fmla="*/ 555 w 856"/>
              <a:gd name="T3" fmla="*/ 491 h 856"/>
              <a:gd name="T4" fmla="*/ 475 w 856"/>
              <a:gd name="T5" fmla="*/ 479 h 856"/>
              <a:gd name="T6" fmla="*/ 487 w 856"/>
              <a:gd name="T7" fmla="*/ 492 h 856"/>
              <a:gd name="T8" fmla="*/ 484 w 856"/>
              <a:gd name="T9" fmla="*/ 566 h 856"/>
              <a:gd name="T10" fmla="*/ 463 w 856"/>
              <a:gd name="T11" fmla="*/ 565 h 856"/>
              <a:gd name="T12" fmla="*/ 555 w 856"/>
              <a:gd name="T13" fmla="*/ 460 h 856"/>
              <a:gd name="T14" fmla="*/ 531 w 856"/>
              <a:gd name="T15" fmla="*/ 565 h 856"/>
              <a:gd name="T16" fmla="*/ 584 w 856"/>
              <a:gd name="T17" fmla="*/ 590 h 856"/>
              <a:gd name="T18" fmla="*/ 580 w 856"/>
              <a:gd name="T19" fmla="*/ 544 h 856"/>
              <a:gd name="T20" fmla="*/ 575 w 856"/>
              <a:gd name="T21" fmla="*/ 569 h 856"/>
              <a:gd name="T22" fmla="*/ 556 w 856"/>
              <a:gd name="T23" fmla="*/ 563 h 856"/>
              <a:gd name="T24" fmla="*/ 606 w 856"/>
              <a:gd name="T25" fmla="*/ 489 h 856"/>
              <a:gd name="T26" fmla="*/ 344 w 856"/>
              <a:gd name="T27" fmla="*/ 458 h 856"/>
              <a:gd name="T28" fmla="*/ 351 w 856"/>
              <a:gd name="T29" fmla="*/ 589 h 856"/>
              <a:gd name="T30" fmla="*/ 393 w 856"/>
              <a:gd name="T31" fmla="*/ 578 h 856"/>
              <a:gd name="T32" fmla="*/ 391 w 856"/>
              <a:gd name="T33" fmla="*/ 568 h 856"/>
              <a:gd name="T34" fmla="*/ 370 w 856"/>
              <a:gd name="T35" fmla="*/ 573 h 856"/>
              <a:gd name="T36" fmla="*/ 437 w 856"/>
              <a:gd name="T37" fmla="*/ 415 h 856"/>
              <a:gd name="T38" fmla="*/ 499 w 856"/>
              <a:gd name="T39" fmla="*/ 590 h 856"/>
              <a:gd name="T40" fmla="*/ 512 w 856"/>
              <a:gd name="T41" fmla="*/ 547 h 856"/>
              <a:gd name="T42" fmla="*/ 499 w 856"/>
              <a:gd name="T43" fmla="*/ 460 h 856"/>
              <a:gd name="T44" fmla="*/ 253 w 856"/>
              <a:gd name="T45" fmla="*/ 415 h 856"/>
              <a:gd name="T46" fmla="*/ 340 w 856"/>
              <a:gd name="T47" fmla="*/ 415 h 856"/>
              <a:gd name="T48" fmla="*/ 559 w 856"/>
              <a:gd name="T49" fmla="*/ 373 h 856"/>
              <a:gd name="T50" fmla="*/ 636 w 856"/>
              <a:gd name="T51" fmla="*/ 432 h 856"/>
              <a:gd name="T52" fmla="*/ 640 w 856"/>
              <a:gd name="T53" fmla="*/ 542 h 856"/>
              <a:gd name="T54" fmla="*/ 611 w 856"/>
              <a:gd name="T55" fmla="*/ 627 h 856"/>
              <a:gd name="T56" fmla="*/ 488 w 856"/>
              <a:gd name="T57" fmla="*/ 641 h 856"/>
              <a:gd name="T58" fmla="*/ 296 w 856"/>
              <a:gd name="T59" fmla="*/ 638 h 856"/>
              <a:gd name="T60" fmla="*/ 220 w 856"/>
              <a:gd name="T61" fmla="*/ 581 h 856"/>
              <a:gd name="T62" fmla="*/ 216 w 856"/>
              <a:gd name="T63" fmla="*/ 463 h 856"/>
              <a:gd name="T64" fmla="*/ 262 w 856"/>
              <a:gd name="T65" fmla="*/ 377 h 856"/>
              <a:gd name="T66" fmla="*/ 397 w 856"/>
              <a:gd name="T67" fmla="*/ 370 h 856"/>
              <a:gd name="T68" fmla="*/ 403 w 856"/>
              <a:gd name="T69" fmla="*/ 319 h 856"/>
              <a:gd name="T70" fmla="*/ 425 w 856"/>
              <a:gd name="T71" fmla="*/ 323 h 856"/>
              <a:gd name="T72" fmla="*/ 473 w 856"/>
              <a:gd name="T73" fmla="*/ 233 h 856"/>
              <a:gd name="T74" fmla="*/ 501 w 856"/>
              <a:gd name="T75" fmla="*/ 331 h 856"/>
              <a:gd name="T76" fmla="*/ 521 w 856"/>
              <a:gd name="T77" fmla="*/ 322 h 856"/>
              <a:gd name="T78" fmla="*/ 520 w 856"/>
              <a:gd name="T79" fmla="*/ 336 h 856"/>
              <a:gd name="T80" fmla="*/ 479 w 856"/>
              <a:gd name="T81" fmla="*/ 345 h 856"/>
              <a:gd name="T82" fmla="*/ 473 w 856"/>
              <a:gd name="T83" fmla="*/ 233 h 856"/>
              <a:gd name="T84" fmla="*/ 452 w 856"/>
              <a:gd name="T85" fmla="*/ 316 h 856"/>
              <a:gd name="T86" fmla="*/ 387 w 856"/>
              <a:gd name="T87" fmla="*/ 340 h 856"/>
              <a:gd name="T88" fmla="*/ 411 w 856"/>
              <a:gd name="T89" fmla="*/ 233 h 856"/>
              <a:gd name="T90" fmla="*/ 344 w 856"/>
              <a:gd name="T91" fmla="*/ 347 h 856"/>
              <a:gd name="T92" fmla="*/ 276 w 856"/>
              <a:gd name="T93" fmla="*/ 69 h 856"/>
              <a:gd name="T94" fmla="*/ 52 w 856"/>
              <a:gd name="T95" fmla="*/ 324 h 856"/>
              <a:gd name="T96" fmla="*/ 120 w 856"/>
              <a:gd name="T97" fmla="*/ 666 h 856"/>
              <a:gd name="T98" fmla="*/ 428 w 856"/>
              <a:gd name="T99" fmla="*/ 816 h 856"/>
              <a:gd name="T100" fmla="*/ 736 w 856"/>
              <a:gd name="T101" fmla="*/ 666 h 856"/>
              <a:gd name="T102" fmla="*/ 802 w 856"/>
              <a:gd name="T103" fmla="*/ 324 h 856"/>
              <a:gd name="T104" fmla="*/ 579 w 856"/>
              <a:gd name="T105" fmla="*/ 69 h 856"/>
              <a:gd name="T106" fmla="*/ 594 w 856"/>
              <a:gd name="T107" fmla="*/ 34 h 856"/>
              <a:gd name="T108" fmla="*/ 840 w 856"/>
              <a:gd name="T109" fmla="*/ 314 h 856"/>
              <a:gd name="T110" fmla="*/ 767 w 856"/>
              <a:gd name="T111" fmla="*/ 690 h 856"/>
              <a:gd name="T112" fmla="*/ 428 w 856"/>
              <a:gd name="T113" fmla="*/ 856 h 856"/>
              <a:gd name="T114" fmla="*/ 89 w 856"/>
              <a:gd name="T115" fmla="*/ 690 h 856"/>
              <a:gd name="T116" fmla="*/ 16 w 856"/>
              <a:gd name="T117" fmla="*/ 314 h 856"/>
              <a:gd name="T118" fmla="*/ 262 w 856"/>
              <a:gd name="T119" fmla="*/ 3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56" h="856">
                <a:moveTo>
                  <a:pt x="567" y="479"/>
                </a:moveTo>
                <a:lnTo>
                  <a:pt x="572" y="480"/>
                </a:lnTo>
                <a:lnTo>
                  <a:pt x="575" y="481"/>
                </a:lnTo>
                <a:lnTo>
                  <a:pt x="576" y="484"/>
                </a:lnTo>
                <a:lnTo>
                  <a:pt x="579" y="485"/>
                </a:lnTo>
                <a:lnTo>
                  <a:pt x="579" y="488"/>
                </a:lnTo>
                <a:lnTo>
                  <a:pt x="580" y="491"/>
                </a:lnTo>
                <a:lnTo>
                  <a:pt x="580" y="492"/>
                </a:lnTo>
                <a:lnTo>
                  <a:pt x="580" y="493"/>
                </a:lnTo>
                <a:lnTo>
                  <a:pt x="580" y="510"/>
                </a:lnTo>
                <a:lnTo>
                  <a:pt x="555" y="510"/>
                </a:lnTo>
                <a:lnTo>
                  <a:pt x="555" y="493"/>
                </a:lnTo>
                <a:lnTo>
                  <a:pt x="555" y="492"/>
                </a:lnTo>
                <a:lnTo>
                  <a:pt x="555" y="491"/>
                </a:lnTo>
                <a:lnTo>
                  <a:pt x="556" y="488"/>
                </a:lnTo>
                <a:lnTo>
                  <a:pt x="556" y="485"/>
                </a:lnTo>
                <a:lnTo>
                  <a:pt x="559" y="484"/>
                </a:lnTo>
                <a:lnTo>
                  <a:pt x="560" y="481"/>
                </a:lnTo>
                <a:lnTo>
                  <a:pt x="563" y="480"/>
                </a:lnTo>
                <a:lnTo>
                  <a:pt x="567" y="479"/>
                </a:lnTo>
                <a:close/>
                <a:moveTo>
                  <a:pt x="475" y="479"/>
                </a:moveTo>
                <a:lnTo>
                  <a:pt x="479" y="480"/>
                </a:lnTo>
                <a:lnTo>
                  <a:pt x="482" y="481"/>
                </a:lnTo>
                <a:lnTo>
                  <a:pt x="483" y="484"/>
                </a:lnTo>
                <a:lnTo>
                  <a:pt x="484" y="485"/>
                </a:lnTo>
                <a:lnTo>
                  <a:pt x="486" y="488"/>
                </a:lnTo>
                <a:lnTo>
                  <a:pt x="487" y="491"/>
                </a:lnTo>
                <a:lnTo>
                  <a:pt x="487" y="492"/>
                </a:lnTo>
                <a:lnTo>
                  <a:pt x="487" y="493"/>
                </a:lnTo>
                <a:lnTo>
                  <a:pt x="487" y="557"/>
                </a:lnTo>
                <a:lnTo>
                  <a:pt x="487" y="559"/>
                </a:lnTo>
                <a:lnTo>
                  <a:pt x="487" y="560"/>
                </a:lnTo>
                <a:lnTo>
                  <a:pt x="487" y="563"/>
                </a:lnTo>
                <a:lnTo>
                  <a:pt x="486" y="564"/>
                </a:lnTo>
                <a:lnTo>
                  <a:pt x="484" y="566"/>
                </a:lnTo>
                <a:lnTo>
                  <a:pt x="482" y="569"/>
                </a:lnTo>
                <a:lnTo>
                  <a:pt x="479" y="570"/>
                </a:lnTo>
                <a:lnTo>
                  <a:pt x="475" y="572"/>
                </a:lnTo>
                <a:lnTo>
                  <a:pt x="471" y="570"/>
                </a:lnTo>
                <a:lnTo>
                  <a:pt x="467" y="569"/>
                </a:lnTo>
                <a:lnTo>
                  <a:pt x="465" y="568"/>
                </a:lnTo>
                <a:lnTo>
                  <a:pt x="463" y="565"/>
                </a:lnTo>
                <a:lnTo>
                  <a:pt x="463" y="485"/>
                </a:lnTo>
                <a:lnTo>
                  <a:pt x="465" y="483"/>
                </a:lnTo>
                <a:lnTo>
                  <a:pt x="469" y="481"/>
                </a:lnTo>
                <a:lnTo>
                  <a:pt x="471" y="480"/>
                </a:lnTo>
                <a:lnTo>
                  <a:pt x="475" y="479"/>
                </a:lnTo>
                <a:close/>
                <a:moveTo>
                  <a:pt x="569" y="458"/>
                </a:moveTo>
                <a:lnTo>
                  <a:pt x="555" y="460"/>
                </a:lnTo>
                <a:lnTo>
                  <a:pt x="545" y="464"/>
                </a:lnTo>
                <a:lnTo>
                  <a:pt x="538" y="471"/>
                </a:lnTo>
                <a:lnTo>
                  <a:pt x="534" y="477"/>
                </a:lnTo>
                <a:lnTo>
                  <a:pt x="533" y="484"/>
                </a:lnTo>
                <a:lnTo>
                  <a:pt x="531" y="489"/>
                </a:lnTo>
                <a:lnTo>
                  <a:pt x="531" y="491"/>
                </a:lnTo>
                <a:lnTo>
                  <a:pt x="531" y="565"/>
                </a:lnTo>
                <a:lnTo>
                  <a:pt x="531" y="568"/>
                </a:lnTo>
                <a:lnTo>
                  <a:pt x="534" y="572"/>
                </a:lnTo>
                <a:lnTo>
                  <a:pt x="538" y="578"/>
                </a:lnTo>
                <a:lnTo>
                  <a:pt x="546" y="585"/>
                </a:lnTo>
                <a:lnTo>
                  <a:pt x="555" y="590"/>
                </a:lnTo>
                <a:lnTo>
                  <a:pt x="569" y="593"/>
                </a:lnTo>
                <a:lnTo>
                  <a:pt x="584" y="590"/>
                </a:lnTo>
                <a:lnTo>
                  <a:pt x="593" y="585"/>
                </a:lnTo>
                <a:lnTo>
                  <a:pt x="599" y="578"/>
                </a:lnTo>
                <a:lnTo>
                  <a:pt x="603" y="572"/>
                </a:lnTo>
                <a:lnTo>
                  <a:pt x="605" y="568"/>
                </a:lnTo>
                <a:lnTo>
                  <a:pt x="606" y="565"/>
                </a:lnTo>
                <a:lnTo>
                  <a:pt x="606" y="544"/>
                </a:lnTo>
                <a:lnTo>
                  <a:pt x="580" y="544"/>
                </a:lnTo>
                <a:lnTo>
                  <a:pt x="580" y="557"/>
                </a:lnTo>
                <a:lnTo>
                  <a:pt x="580" y="559"/>
                </a:lnTo>
                <a:lnTo>
                  <a:pt x="580" y="560"/>
                </a:lnTo>
                <a:lnTo>
                  <a:pt x="579" y="563"/>
                </a:lnTo>
                <a:lnTo>
                  <a:pt x="579" y="564"/>
                </a:lnTo>
                <a:lnTo>
                  <a:pt x="576" y="566"/>
                </a:lnTo>
                <a:lnTo>
                  <a:pt x="575" y="569"/>
                </a:lnTo>
                <a:lnTo>
                  <a:pt x="572" y="570"/>
                </a:lnTo>
                <a:lnTo>
                  <a:pt x="567" y="572"/>
                </a:lnTo>
                <a:lnTo>
                  <a:pt x="563" y="570"/>
                </a:lnTo>
                <a:lnTo>
                  <a:pt x="560" y="569"/>
                </a:lnTo>
                <a:lnTo>
                  <a:pt x="559" y="566"/>
                </a:lnTo>
                <a:lnTo>
                  <a:pt x="556" y="564"/>
                </a:lnTo>
                <a:lnTo>
                  <a:pt x="556" y="563"/>
                </a:lnTo>
                <a:lnTo>
                  <a:pt x="555" y="560"/>
                </a:lnTo>
                <a:lnTo>
                  <a:pt x="555" y="559"/>
                </a:lnTo>
                <a:lnTo>
                  <a:pt x="555" y="557"/>
                </a:lnTo>
                <a:lnTo>
                  <a:pt x="555" y="528"/>
                </a:lnTo>
                <a:lnTo>
                  <a:pt x="606" y="528"/>
                </a:lnTo>
                <a:lnTo>
                  <a:pt x="606" y="491"/>
                </a:lnTo>
                <a:lnTo>
                  <a:pt x="606" y="489"/>
                </a:lnTo>
                <a:lnTo>
                  <a:pt x="605" y="484"/>
                </a:lnTo>
                <a:lnTo>
                  <a:pt x="603" y="477"/>
                </a:lnTo>
                <a:lnTo>
                  <a:pt x="599" y="471"/>
                </a:lnTo>
                <a:lnTo>
                  <a:pt x="593" y="464"/>
                </a:lnTo>
                <a:lnTo>
                  <a:pt x="584" y="460"/>
                </a:lnTo>
                <a:lnTo>
                  <a:pt x="569" y="458"/>
                </a:lnTo>
                <a:close/>
                <a:moveTo>
                  <a:pt x="344" y="458"/>
                </a:moveTo>
                <a:lnTo>
                  <a:pt x="344" y="577"/>
                </a:lnTo>
                <a:lnTo>
                  <a:pt x="344" y="577"/>
                </a:lnTo>
                <a:lnTo>
                  <a:pt x="346" y="578"/>
                </a:lnTo>
                <a:lnTo>
                  <a:pt x="346" y="581"/>
                </a:lnTo>
                <a:lnTo>
                  <a:pt x="347" y="583"/>
                </a:lnTo>
                <a:lnTo>
                  <a:pt x="348" y="586"/>
                </a:lnTo>
                <a:lnTo>
                  <a:pt x="351" y="589"/>
                </a:lnTo>
                <a:lnTo>
                  <a:pt x="353" y="590"/>
                </a:lnTo>
                <a:lnTo>
                  <a:pt x="357" y="591"/>
                </a:lnTo>
                <a:lnTo>
                  <a:pt x="363" y="593"/>
                </a:lnTo>
                <a:lnTo>
                  <a:pt x="374" y="590"/>
                </a:lnTo>
                <a:lnTo>
                  <a:pt x="384" y="585"/>
                </a:lnTo>
                <a:lnTo>
                  <a:pt x="390" y="581"/>
                </a:lnTo>
                <a:lnTo>
                  <a:pt x="393" y="578"/>
                </a:lnTo>
                <a:lnTo>
                  <a:pt x="393" y="590"/>
                </a:lnTo>
                <a:lnTo>
                  <a:pt x="416" y="590"/>
                </a:lnTo>
                <a:lnTo>
                  <a:pt x="416" y="458"/>
                </a:lnTo>
                <a:lnTo>
                  <a:pt x="393" y="458"/>
                </a:lnTo>
                <a:lnTo>
                  <a:pt x="393" y="565"/>
                </a:lnTo>
                <a:lnTo>
                  <a:pt x="393" y="566"/>
                </a:lnTo>
                <a:lnTo>
                  <a:pt x="391" y="568"/>
                </a:lnTo>
                <a:lnTo>
                  <a:pt x="389" y="569"/>
                </a:lnTo>
                <a:lnTo>
                  <a:pt x="386" y="572"/>
                </a:lnTo>
                <a:lnTo>
                  <a:pt x="384" y="573"/>
                </a:lnTo>
                <a:lnTo>
                  <a:pt x="380" y="574"/>
                </a:lnTo>
                <a:lnTo>
                  <a:pt x="377" y="574"/>
                </a:lnTo>
                <a:lnTo>
                  <a:pt x="373" y="574"/>
                </a:lnTo>
                <a:lnTo>
                  <a:pt x="370" y="573"/>
                </a:lnTo>
                <a:lnTo>
                  <a:pt x="369" y="572"/>
                </a:lnTo>
                <a:lnTo>
                  <a:pt x="369" y="570"/>
                </a:lnTo>
                <a:lnTo>
                  <a:pt x="369" y="569"/>
                </a:lnTo>
                <a:lnTo>
                  <a:pt x="369" y="569"/>
                </a:lnTo>
                <a:lnTo>
                  <a:pt x="369" y="458"/>
                </a:lnTo>
                <a:lnTo>
                  <a:pt x="344" y="458"/>
                </a:lnTo>
                <a:close/>
                <a:moveTo>
                  <a:pt x="437" y="415"/>
                </a:moveTo>
                <a:lnTo>
                  <a:pt x="437" y="590"/>
                </a:lnTo>
                <a:lnTo>
                  <a:pt x="463" y="590"/>
                </a:lnTo>
                <a:lnTo>
                  <a:pt x="463" y="580"/>
                </a:lnTo>
                <a:lnTo>
                  <a:pt x="469" y="585"/>
                </a:lnTo>
                <a:lnTo>
                  <a:pt x="478" y="590"/>
                </a:lnTo>
                <a:lnTo>
                  <a:pt x="490" y="593"/>
                </a:lnTo>
                <a:lnTo>
                  <a:pt x="499" y="590"/>
                </a:lnTo>
                <a:lnTo>
                  <a:pt x="505" y="585"/>
                </a:lnTo>
                <a:lnTo>
                  <a:pt x="508" y="577"/>
                </a:lnTo>
                <a:lnTo>
                  <a:pt x="510" y="569"/>
                </a:lnTo>
                <a:lnTo>
                  <a:pt x="510" y="564"/>
                </a:lnTo>
                <a:lnTo>
                  <a:pt x="512" y="561"/>
                </a:lnTo>
                <a:lnTo>
                  <a:pt x="512" y="557"/>
                </a:lnTo>
                <a:lnTo>
                  <a:pt x="512" y="547"/>
                </a:lnTo>
                <a:lnTo>
                  <a:pt x="512" y="531"/>
                </a:lnTo>
                <a:lnTo>
                  <a:pt x="512" y="515"/>
                </a:lnTo>
                <a:lnTo>
                  <a:pt x="512" y="500"/>
                </a:lnTo>
                <a:lnTo>
                  <a:pt x="512" y="489"/>
                </a:lnTo>
                <a:lnTo>
                  <a:pt x="510" y="476"/>
                </a:lnTo>
                <a:lnTo>
                  <a:pt x="507" y="467"/>
                </a:lnTo>
                <a:lnTo>
                  <a:pt x="499" y="460"/>
                </a:lnTo>
                <a:lnTo>
                  <a:pt x="490" y="458"/>
                </a:lnTo>
                <a:lnTo>
                  <a:pt x="478" y="460"/>
                </a:lnTo>
                <a:lnTo>
                  <a:pt x="469" y="466"/>
                </a:lnTo>
                <a:lnTo>
                  <a:pt x="463" y="471"/>
                </a:lnTo>
                <a:lnTo>
                  <a:pt x="463" y="415"/>
                </a:lnTo>
                <a:lnTo>
                  <a:pt x="437" y="415"/>
                </a:lnTo>
                <a:close/>
                <a:moveTo>
                  <a:pt x="253" y="415"/>
                </a:moveTo>
                <a:lnTo>
                  <a:pt x="253" y="439"/>
                </a:lnTo>
                <a:lnTo>
                  <a:pt x="283" y="439"/>
                </a:lnTo>
                <a:lnTo>
                  <a:pt x="283" y="590"/>
                </a:lnTo>
                <a:lnTo>
                  <a:pt x="310" y="590"/>
                </a:lnTo>
                <a:lnTo>
                  <a:pt x="310" y="439"/>
                </a:lnTo>
                <a:lnTo>
                  <a:pt x="340" y="439"/>
                </a:lnTo>
                <a:lnTo>
                  <a:pt x="340" y="415"/>
                </a:lnTo>
                <a:lnTo>
                  <a:pt x="253" y="415"/>
                </a:lnTo>
                <a:close/>
                <a:moveTo>
                  <a:pt x="428" y="370"/>
                </a:moveTo>
                <a:lnTo>
                  <a:pt x="459" y="370"/>
                </a:lnTo>
                <a:lnTo>
                  <a:pt x="490" y="370"/>
                </a:lnTo>
                <a:lnTo>
                  <a:pt x="517" y="371"/>
                </a:lnTo>
                <a:lnTo>
                  <a:pt x="541" y="373"/>
                </a:lnTo>
                <a:lnTo>
                  <a:pt x="559" y="373"/>
                </a:lnTo>
                <a:lnTo>
                  <a:pt x="571" y="374"/>
                </a:lnTo>
                <a:lnTo>
                  <a:pt x="576" y="374"/>
                </a:lnTo>
                <a:lnTo>
                  <a:pt x="594" y="377"/>
                </a:lnTo>
                <a:lnTo>
                  <a:pt x="611" y="384"/>
                </a:lnTo>
                <a:lnTo>
                  <a:pt x="624" y="398"/>
                </a:lnTo>
                <a:lnTo>
                  <a:pt x="632" y="413"/>
                </a:lnTo>
                <a:lnTo>
                  <a:pt x="636" y="432"/>
                </a:lnTo>
                <a:lnTo>
                  <a:pt x="636" y="436"/>
                </a:lnTo>
                <a:lnTo>
                  <a:pt x="637" y="446"/>
                </a:lnTo>
                <a:lnTo>
                  <a:pt x="640" y="463"/>
                </a:lnTo>
                <a:lnTo>
                  <a:pt x="641" y="484"/>
                </a:lnTo>
                <a:lnTo>
                  <a:pt x="641" y="506"/>
                </a:lnTo>
                <a:lnTo>
                  <a:pt x="641" y="525"/>
                </a:lnTo>
                <a:lnTo>
                  <a:pt x="640" y="542"/>
                </a:lnTo>
                <a:lnTo>
                  <a:pt x="639" y="557"/>
                </a:lnTo>
                <a:lnTo>
                  <a:pt x="637" y="569"/>
                </a:lnTo>
                <a:lnTo>
                  <a:pt x="636" y="578"/>
                </a:lnTo>
                <a:lnTo>
                  <a:pt x="636" y="581"/>
                </a:lnTo>
                <a:lnTo>
                  <a:pt x="632" y="599"/>
                </a:lnTo>
                <a:lnTo>
                  <a:pt x="624" y="615"/>
                </a:lnTo>
                <a:lnTo>
                  <a:pt x="611" y="627"/>
                </a:lnTo>
                <a:lnTo>
                  <a:pt x="594" y="635"/>
                </a:lnTo>
                <a:lnTo>
                  <a:pt x="576" y="638"/>
                </a:lnTo>
                <a:lnTo>
                  <a:pt x="571" y="638"/>
                </a:lnTo>
                <a:lnTo>
                  <a:pt x="559" y="638"/>
                </a:lnTo>
                <a:lnTo>
                  <a:pt x="541" y="640"/>
                </a:lnTo>
                <a:lnTo>
                  <a:pt x="516" y="640"/>
                </a:lnTo>
                <a:lnTo>
                  <a:pt x="488" y="641"/>
                </a:lnTo>
                <a:lnTo>
                  <a:pt x="459" y="641"/>
                </a:lnTo>
                <a:lnTo>
                  <a:pt x="428" y="642"/>
                </a:lnTo>
                <a:lnTo>
                  <a:pt x="397" y="641"/>
                </a:lnTo>
                <a:lnTo>
                  <a:pt x="365" y="641"/>
                </a:lnTo>
                <a:lnTo>
                  <a:pt x="338" y="640"/>
                </a:lnTo>
                <a:lnTo>
                  <a:pt x="314" y="640"/>
                </a:lnTo>
                <a:lnTo>
                  <a:pt x="296" y="638"/>
                </a:lnTo>
                <a:lnTo>
                  <a:pt x="284" y="638"/>
                </a:lnTo>
                <a:lnTo>
                  <a:pt x="280" y="638"/>
                </a:lnTo>
                <a:lnTo>
                  <a:pt x="262" y="635"/>
                </a:lnTo>
                <a:lnTo>
                  <a:pt x="245" y="627"/>
                </a:lnTo>
                <a:lnTo>
                  <a:pt x="232" y="615"/>
                </a:lnTo>
                <a:lnTo>
                  <a:pt x="222" y="599"/>
                </a:lnTo>
                <a:lnTo>
                  <a:pt x="220" y="581"/>
                </a:lnTo>
                <a:lnTo>
                  <a:pt x="220" y="577"/>
                </a:lnTo>
                <a:lnTo>
                  <a:pt x="217" y="565"/>
                </a:lnTo>
                <a:lnTo>
                  <a:pt x="216" y="548"/>
                </a:lnTo>
                <a:lnTo>
                  <a:pt x="215" y="528"/>
                </a:lnTo>
                <a:lnTo>
                  <a:pt x="213" y="506"/>
                </a:lnTo>
                <a:lnTo>
                  <a:pt x="215" y="484"/>
                </a:lnTo>
                <a:lnTo>
                  <a:pt x="216" y="463"/>
                </a:lnTo>
                <a:lnTo>
                  <a:pt x="217" y="447"/>
                </a:lnTo>
                <a:lnTo>
                  <a:pt x="220" y="436"/>
                </a:lnTo>
                <a:lnTo>
                  <a:pt x="220" y="432"/>
                </a:lnTo>
                <a:lnTo>
                  <a:pt x="222" y="413"/>
                </a:lnTo>
                <a:lnTo>
                  <a:pt x="232" y="398"/>
                </a:lnTo>
                <a:lnTo>
                  <a:pt x="245" y="384"/>
                </a:lnTo>
                <a:lnTo>
                  <a:pt x="262" y="377"/>
                </a:lnTo>
                <a:lnTo>
                  <a:pt x="280" y="374"/>
                </a:lnTo>
                <a:lnTo>
                  <a:pt x="284" y="374"/>
                </a:lnTo>
                <a:lnTo>
                  <a:pt x="297" y="373"/>
                </a:lnTo>
                <a:lnTo>
                  <a:pt x="315" y="373"/>
                </a:lnTo>
                <a:lnTo>
                  <a:pt x="339" y="371"/>
                </a:lnTo>
                <a:lnTo>
                  <a:pt x="366" y="370"/>
                </a:lnTo>
                <a:lnTo>
                  <a:pt x="397" y="370"/>
                </a:lnTo>
                <a:lnTo>
                  <a:pt x="428" y="370"/>
                </a:lnTo>
                <a:close/>
                <a:moveTo>
                  <a:pt x="415" y="251"/>
                </a:moveTo>
                <a:lnTo>
                  <a:pt x="410" y="252"/>
                </a:lnTo>
                <a:lnTo>
                  <a:pt x="406" y="255"/>
                </a:lnTo>
                <a:lnTo>
                  <a:pt x="403" y="259"/>
                </a:lnTo>
                <a:lnTo>
                  <a:pt x="403" y="263"/>
                </a:lnTo>
                <a:lnTo>
                  <a:pt x="403" y="319"/>
                </a:lnTo>
                <a:lnTo>
                  <a:pt x="403" y="323"/>
                </a:lnTo>
                <a:lnTo>
                  <a:pt x="406" y="327"/>
                </a:lnTo>
                <a:lnTo>
                  <a:pt x="410" y="330"/>
                </a:lnTo>
                <a:lnTo>
                  <a:pt x="415" y="331"/>
                </a:lnTo>
                <a:lnTo>
                  <a:pt x="419" y="330"/>
                </a:lnTo>
                <a:lnTo>
                  <a:pt x="423" y="327"/>
                </a:lnTo>
                <a:lnTo>
                  <a:pt x="425" y="323"/>
                </a:lnTo>
                <a:lnTo>
                  <a:pt x="427" y="319"/>
                </a:lnTo>
                <a:lnTo>
                  <a:pt x="427" y="263"/>
                </a:lnTo>
                <a:lnTo>
                  <a:pt x="425" y="259"/>
                </a:lnTo>
                <a:lnTo>
                  <a:pt x="423" y="255"/>
                </a:lnTo>
                <a:lnTo>
                  <a:pt x="419" y="252"/>
                </a:lnTo>
                <a:lnTo>
                  <a:pt x="415" y="251"/>
                </a:lnTo>
                <a:close/>
                <a:moveTo>
                  <a:pt x="473" y="233"/>
                </a:moveTo>
                <a:lnTo>
                  <a:pt x="497" y="233"/>
                </a:lnTo>
                <a:lnTo>
                  <a:pt x="497" y="324"/>
                </a:lnTo>
                <a:lnTo>
                  <a:pt x="497" y="326"/>
                </a:lnTo>
                <a:lnTo>
                  <a:pt x="497" y="327"/>
                </a:lnTo>
                <a:lnTo>
                  <a:pt x="499" y="328"/>
                </a:lnTo>
                <a:lnTo>
                  <a:pt x="500" y="330"/>
                </a:lnTo>
                <a:lnTo>
                  <a:pt x="501" y="331"/>
                </a:lnTo>
                <a:lnTo>
                  <a:pt x="505" y="331"/>
                </a:lnTo>
                <a:lnTo>
                  <a:pt x="509" y="331"/>
                </a:lnTo>
                <a:lnTo>
                  <a:pt x="512" y="330"/>
                </a:lnTo>
                <a:lnTo>
                  <a:pt x="514" y="327"/>
                </a:lnTo>
                <a:lnTo>
                  <a:pt x="517" y="324"/>
                </a:lnTo>
                <a:lnTo>
                  <a:pt x="520" y="323"/>
                </a:lnTo>
                <a:lnTo>
                  <a:pt x="521" y="322"/>
                </a:lnTo>
                <a:lnTo>
                  <a:pt x="521" y="320"/>
                </a:lnTo>
                <a:lnTo>
                  <a:pt x="521" y="233"/>
                </a:lnTo>
                <a:lnTo>
                  <a:pt x="546" y="233"/>
                </a:lnTo>
                <a:lnTo>
                  <a:pt x="546" y="347"/>
                </a:lnTo>
                <a:lnTo>
                  <a:pt x="521" y="347"/>
                </a:lnTo>
                <a:lnTo>
                  <a:pt x="521" y="335"/>
                </a:lnTo>
                <a:lnTo>
                  <a:pt x="520" y="336"/>
                </a:lnTo>
                <a:lnTo>
                  <a:pt x="516" y="340"/>
                </a:lnTo>
                <a:lnTo>
                  <a:pt x="509" y="344"/>
                </a:lnTo>
                <a:lnTo>
                  <a:pt x="500" y="348"/>
                </a:lnTo>
                <a:lnTo>
                  <a:pt x="491" y="349"/>
                </a:lnTo>
                <a:lnTo>
                  <a:pt x="486" y="348"/>
                </a:lnTo>
                <a:lnTo>
                  <a:pt x="482" y="347"/>
                </a:lnTo>
                <a:lnTo>
                  <a:pt x="479" y="345"/>
                </a:lnTo>
                <a:lnTo>
                  <a:pt x="476" y="343"/>
                </a:lnTo>
                <a:lnTo>
                  <a:pt x="475" y="340"/>
                </a:lnTo>
                <a:lnTo>
                  <a:pt x="474" y="337"/>
                </a:lnTo>
                <a:lnTo>
                  <a:pt x="474" y="335"/>
                </a:lnTo>
                <a:lnTo>
                  <a:pt x="473" y="333"/>
                </a:lnTo>
                <a:lnTo>
                  <a:pt x="473" y="333"/>
                </a:lnTo>
                <a:lnTo>
                  <a:pt x="473" y="233"/>
                </a:lnTo>
                <a:close/>
                <a:moveTo>
                  <a:pt x="411" y="233"/>
                </a:moveTo>
                <a:lnTo>
                  <a:pt x="419" y="233"/>
                </a:lnTo>
                <a:lnTo>
                  <a:pt x="432" y="235"/>
                </a:lnTo>
                <a:lnTo>
                  <a:pt x="441" y="242"/>
                </a:lnTo>
                <a:lnTo>
                  <a:pt x="449" y="252"/>
                </a:lnTo>
                <a:lnTo>
                  <a:pt x="452" y="265"/>
                </a:lnTo>
                <a:lnTo>
                  <a:pt x="452" y="316"/>
                </a:lnTo>
                <a:lnTo>
                  <a:pt x="449" y="330"/>
                </a:lnTo>
                <a:lnTo>
                  <a:pt x="441" y="340"/>
                </a:lnTo>
                <a:lnTo>
                  <a:pt x="432" y="347"/>
                </a:lnTo>
                <a:lnTo>
                  <a:pt x="419" y="349"/>
                </a:lnTo>
                <a:lnTo>
                  <a:pt x="411" y="349"/>
                </a:lnTo>
                <a:lnTo>
                  <a:pt x="398" y="347"/>
                </a:lnTo>
                <a:lnTo>
                  <a:pt x="387" y="340"/>
                </a:lnTo>
                <a:lnTo>
                  <a:pt x="381" y="330"/>
                </a:lnTo>
                <a:lnTo>
                  <a:pt x="378" y="316"/>
                </a:lnTo>
                <a:lnTo>
                  <a:pt x="378" y="265"/>
                </a:lnTo>
                <a:lnTo>
                  <a:pt x="381" y="252"/>
                </a:lnTo>
                <a:lnTo>
                  <a:pt x="387" y="242"/>
                </a:lnTo>
                <a:lnTo>
                  <a:pt x="398" y="235"/>
                </a:lnTo>
                <a:lnTo>
                  <a:pt x="411" y="233"/>
                </a:lnTo>
                <a:close/>
                <a:moveTo>
                  <a:pt x="283" y="197"/>
                </a:moveTo>
                <a:lnTo>
                  <a:pt x="310" y="197"/>
                </a:lnTo>
                <a:lnTo>
                  <a:pt x="330" y="255"/>
                </a:lnTo>
                <a:lnTo>
                  <a:pt x="351" y="197"/>
                </a:lnTo>
                <a:lnTo>
                  <a:pt x="377" y="197"/>
                </a:lnTo>
                <a:lnTo>
                  <a:pt x="344" y="285"/>
                </a:lnTo>
                <a:lnTo>
                  <a:pt x="344" y="347"/>
                </a:lnTo>
                <a:lnTo>
                  <a:pt x="317" y="347"/>
                </a:lnTo>
                <a:lnTo>
                  <a:pt x="317" y="285"/>
                </a:lnTo>
                <a:lnTo>
                  <a:pt x="283" y="197"/>
                </a:lnTo>
                <a:close/>
                <a:moveTo>
                  <a:pt x="428" y="39"/>
                </a:moveTo>
                <a:lnTo>
                  <a:pt x="376" y="43"/>
                </a:lnTo>
                <a:lnTo>
                  <a:pt x="325" y="53"/>
                </a:lnTo>
                <a:lnTo>
                  <a:pt x="276" y="69"/>
                </a:lnTo>
                <a:lnTo>
                  <a:pt x="232" y="93"/>
                </a:lnTo>
                <a:lnTo>
                  <a:pt x="190" y="120"/>
                </a:lnTo>
                <a:lnTo>
                  <a:pt x="153" y="153"/>
                </a:lnTo>
                <a:lnTo>
                  <a:pt x="120" y="191"/>
                </a:lnTo>
                <a:lnTo>
                  <a:pt x="92" y="231"/>
                </a:lnTo>
                <a:lnTo>
                  <a:pt x="69" y="277"/>
                </a:lnTo>
                <a:lnTo>
                  <a:pt x="52" y="324"/>
                </a:lnTo>
                <a:lnTo>
                  <a:pt x="42" y="375"/>
                </a:lnTo>
                <a:lnTo>
                  <a:pt x="39" y="428"/>
                </a:lnTo>
                <a:lnTo>
                  <a:pt x="42" y="481"/>
                </a:lnTo>
                <a:lnTo>
                  <a:pt x="52" y="531"/>
                </a:lnTo>
                <a:lnTo>
                  <a:pt x="69" y="580"/>
                </a:lnTo>
                <a:lnTo>
                  <a:pt x="92" y="624"/>
                </a:lnTo>
                <a:lnTo>
                  <a:pt x="120" y="666"/>
                </a:lnTo>
                <a:lnTo>
                  <a:pt x="153" y="703"/>
                </a:lnTo>
                <a:lnTo>
                  <a:pt x="190" y="735"/>
                </a:lnTo>
                <a:lnTo>
                  <a:pt x="232" y="764"/>
                </a:lnTo>
                <a:lnTo>
                  <a:pt x="276" y="786"/>
                </a:lnTo>
                <a:lnTo>
                  <a:pt x="325" y="803"/>
                </a:lnTo>
                <a:lnTo>
                  <a:pt x="376" y="814"/>
                </a:lnTo>
                <a:lnTo>
                  <a:pt x="428" y="816"/>
                </a:lnTo>
                <a:lnTo>
                  <a:pt x="480" y="814"/>
                </a:lnTo>
                <a:lnTo>
                  <a:pt x="531" y="803"/>
                </a:lnTo>
                <a:lnTo>
                  <a:pt x="579" y="786"/>
                </a:lnTo>
                <a:lnTo>
                  <a:pt x="624" y="764"/>
                </a:lnTo>
                <a:lnTo>
                  <a:pt x="665" y="735"/>
                </a:lnTo>
                <a:lnTo>
                  <a:pt x="703" y="703"/>
                </a:lnTo>
                <a:lnTo>
                  <a:pt x="736" y="666"/>
                </a:lnTo>
                <a:lnTo>
                  <a:pt x="763" y="624"/>
                </a:lnTo>
                <a:lnTo>
                  <a:pt x="787" y="580"/>
                </a:lnTo>
                <a:lnTo>
                  <a:pt x="802" y="531"/>
                </a:lnTo>
                <a:lnTo>
                  <a:pt x="813" y="481"/>
                </a:lnTo>
                <a:lnTo>
                  <a:pt x="817" y="428"/>
                </a:lnTo>
                <a:lnTo>
                  <a:pt x="813" y="375"/>
                </a:lnTo>
                <a:lnTo>
                  <a:pt x="802" y="324"/>
                </a:lnTo>
                <a:lnTo>
                  <a:pt x="787" y="277"/>
                </a:lnTo>
                <a:lnTo>
                  <a:pt x="763" y="231"/>
                </a:lnTo>
                <a:lnTo>
                  <a:pt x="736" y="191"/>
                </a:lnTo>
                <a:lnTo>
                  <a:pt x="703" y="153"/>
                </a:lnTo>
                <a:lnTo>
                  <a:pt x="665" y="120"/>
                </a:lnTo>
                <a:lnTo>
                  <a:pt x="624" y="93"/>
                </a:lnTo>
                <a:lnTo>
                  <a:pt x="579" y="69"/>
                </a:lnTo>
                <a:lnTo>
                  <a:pt x="531" y="53"/>
                </a:lnTo>
                <a:lnTo>
                  <a:pt x="480" y="43"/>
                </a:lnTo>
                <a:lnTo>
                  <a:pt x="428" y="39"/>
                </a:lnTo>
                <a:close/>
                <a:moveTo>
                  <a:pt x="428" y="0"/>
                </a:moveTo>
                <a:lnTo>
                  <a:pt x="486" y="4"/>
                </a:lnTo>
                <a:lnTo>
                  <a:pt x="542" y="15"/>
                </a:lnTo>
                <a:lnTo>
                  <a:pt x="594" y="34"/>
                </a:lnTo>
                <a:lnTo>
                  <a:pt x="644" y="59"/>
                </a:lnTo>
                <a:lnTo>
                  <a:pt x="690" y="90"/>
                </a:lnTo>
                <a:lnTo>
                  <a:pt x="730" y="125"/>
                </a:lnTo>
                <a:lnTo>
                  <a:pt x="767" y="167"/>
                </a:lnTo>
                <a:lnTo>
                  <a:pt x="797" y="212"/>
                </a:lnTo>
                <a:lnTo>
                  <a:pt x="822" y="261"/>
                </a:lnTo>
                <a:lnTo>
                  <a:pt x="840" y="314"/>
                </a:lnTo>
                <a:lnTo>
                  <a:pt x="852" y="370"/>
                </a:lnTo>
                <a:lnTo>
                  <a:pt x="856" y="428"/>
                </a:lnTo>
                <a:lnTo>
                  <a:pt x="852" y="487"/>
                </a:lnTo>
                <a:lnTo>
                  <a:pt x="840" y="542"/>
                </a:lnTo>
                <a:lnTo>
                  <a:pt x="822" y="594"/>
                </a:lnTo>
                <a:lnTo>
                  <a:pt x="797" y="644"/>
                </a:lnTo>
                <a:lnTo>
                  <a:pt x="767" y="690"/>
                </a:lnTo>
                <a:lnTo>
                  <a:pt x="730" y="730"/>
                </a:lnTo>
                <a:lnTo>
                  <a:pt x="690" y="767"/>
                </a:lnTo>
                <a:lnTo>
                  <a:pt x="644" y="797"/>
                </a:lnTo>
                <a:lnTo>
                  <a:pt x="594" y="822"/>
                </a:lnTo>
                <a:lnTo>
                  <a:pt x="542" y="840"/>
                </a:lnTo>
                <a:lnTo>
                  <a:pt x="486" y="852"/>
                </a:lnTo>
                <a:lnTo>
                  <a:pt x="428" y="856"/>
                </a:lnTo>
                <a:lnTo>
                  <a:pt x="370" y="852"/>
                </a:lnTo>
                <a:lnTo>
                  <a:pt x="314" y="840"/>
                </a:lnTo>
                <a:lnTo>
                  <a:pt x="262" y="822"/>
                </a:lnTo>
                <a:lnTo>
                  <a:pt x="212" y="797"/>
                </a:lnTo>
                <a:lnTo>
                  <a:pt x="166" y="767"/>
                </a:lnTo>
                <a:lnTo>
                  <a:pt x="126" y="730"/>
                </a:lnTo>
                <a:lnTo>
                  <a:pt x="89" y="690"/>
                </a:lnTo>
                <a:lnTo>
                  <a:pt x="59" y="644"/>
                </a:lnTo>
                <a:lnTo>
                  <a:pt x="34" y="594"/>
                </a:lnTo>
                <a:lnTo>
                  <a:pt x="16" y="542"/>
                </a:lnTo>
                <a:lnTo>
                  <a:pt x="4" y="487"/>
                </a:lnTo>
                <a:lnTo>
                  <a:pt x="0" y="428"/>
                </a:lnTo>
                <a:lnTo>
                  <a:pt x="4" y="370"/>
                </a:lnTo>
                <a:lnTo>
                  <a:pt x="16" y="314"/>
                </a:lnTo>
                <a:lnTo>
                  <a:pt x="34" y="261"/>
                </a:lnTo>
                <a:lnTo>
                  <a:pt x="59" y="212"/>
                </a:lnTo>
                <a:lnTo>
                  <a:pt x="89" y="167"/>
                </a:lnTo>
                <a:lnTo>
                  <a:pt x="126" y="125"/>
                </a:lnTo>
                <a:lnTo>
                  <a:pt x="166" y="90"/>
                </a:lnTo>
                <a:lnTo>
                  <a:pt x="212" y="59"/>
                </a:lnTo>
                <a:lnTo>
                  <a:pt x="262" y="34"/>
                </a:lnTo>
                <a:lnTo>
                  <a:pt x="314" y="15"/>
                </a:lnTo>
                <a:lnTo>
                  <a:pt x="370" y="4"/>
                </a:lnTo>
                <a:lnTo>
                  <a:pt x="42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6" name="Freeform 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105218" y="4465614"/>
            <a:ext cx="444108" cy="445149"/>
          </a:xfrm>
          <a:custGeom>
            <a:avLst/>
            <a:gdLst>
              <a:gd name="T0" fmla="*/ 517 w 854"/>
              <a:gd name="T1" fmla="*/ 273 h 856"/>
              <a:gd name="T2" fmla="*/ 577 w 854"/>
              <a:gd name="T3" fmla="*/ 348 h 856"/>
              <a:gd name="T4" fmla="*/ 578 w 854"/>
              <a:gd name="T5" fmla="*/ 424 h 856"/>
              <a:gd name="T6" fmla="*/ 530 w 854"/>
              <a:gd name="T7" fmla="*/ 510 h 856"/>
              <a:gd name="T8" fmla="*/ 442 w 854"/>
              <a:gd name="T9" fmla="*/ 532 h 856"/>
              <a:gd name="T10" fmla="*/ 408 w 854"/>
              <a:gd name="T11" fmla="*/ 514 h 856"/>
              <a:gd name="T12" fmla="*/ 399 w 854"/>
              <a:gd name="T13" fmla="*/ 522 h 856"/>
              <a:gd name="T14" fmla="*/ 374 w 854"/>
              <a:gd name="T15" fmla="*/ 597 h 856"/>
              <a:gd name="T16" fmla="*/ 347 w 854"/>
              <a:gd name="T17" fmla="*/ 638 h 856"/>
              <a:gd name="T18" fmla="*/ 339 w 854"/>
              <a:gd name="T19" fmla="*/ 637 h 856"/>
              <a:gd name="T20" fmla="*/ 337 w 854"/>
              <a:gd name="T21" fmla="*/ 621 h 856"/>
              <a:gd name="T22" fmla="*/ 336 w 854"/>
              <a:gd name="T23" fmla="*/ 577 h 856"/>
              <a:gd name="T24" fmla="*/ 354 w 854"/>
              <a:gd name="T25" fmla="*/ 493 h 856"/>
              <a:gd name="T26" fmla="*/ 365 w 854"/>
              <a:gd name="T27" fmla="*/ 421 h 856"/>
              <a:gd name="T28" fmla="*/ 367 w 854"/>
              <a:gd name="T29" fmla="*/ 369 h 856"/>
              <a:gd name="T30" fmla="*/ 400 w 854"/>
              <a:gd name="T31" fmla="*/ 340 h 856"/>
              <a:gd name="T32" fmla="*/ 438 w 854"/>
              <a:gd name="T33" fmla="*/ 369 h 856"/>
              <a:gd name="T34" fmla="*/ 416 w 854"/>
              <a:gd name="T35" fmla="*/ 462 h 856"/>
              <a:gd name="T36" fmla="*/ 424 w 854"/>
              <a:gd name="T37" fmla="*/ 483 h 856"/>
              <a:gd name="T38" fmla="*/ 479 w 854"/>
              <a:gd name="T39" fmla="*/ 488 h 856"/>
              <a:gd name="T40" fmla="*/ 519 w 854"/>
              <a:gd name="T41" fmla="*/ 429 h 856"/>
              <a:gd name="T42" fmla="*/ 526 w 854"/>
              <a:gd name="T43" fmla="*/ 371 h 856"/>
              <a:gd name="T44" fmla="*/ 498 w 854"/>
              <a:gd name="T45" fmla="*/ 312 h 856"/>
              <a:gd name="T46" fmla="*/ 432 w 854"/>
              <a:gd name="T47" fmla="*/ 290 h 856"/>
              <a:gd name="T48" fmla="*/ 374 w 854"/>
              <a:gd name="T49" fmla="*/ 305 h 856"/>
              <a:gd name="T50" fmla="*/ 320 w 854"/>
              <a:gd name="T51" fmla="*/ 374 h 856"/>
              <a:gd name="T52" fmla="*/ 322 w 854"/>
              <a:gd name="T53" fmla="*/ 424 h 856"/>
              <a:gd name="T54" fmla="*/ 333 w 854"/>
              <a:gd name="T55" fmla="*/ 442 h 856"/>
              <a:gd name="T56" fmla="*/ 336 w 854"/>
              <a:gd name="T57" fmla="*/ 455 h 856"/>
              <a:gd name="T58" fmla="*/ 332 w 854"/>
              <a:gd name="T59" fmla="*/ 468 h 856"/>
              <a:gd name="T60" fmla="*/ 326 w 854"/>
              <a:gd name="T61" fmla="*/ 479 h 856"/>
              <a:gd name="T62" fmla="*/ 312 w 854"/>
              <a:gd name="T63" fmla="*/ 475 h 856"/>
              <a:gd name="T64" fmla="*/ 275 w 854"/>
              <a:gd name="T65" fmla="*/ 421 h 856"/>
              <a:gd name="T66" fmla="*/ 277 w 854"/>
              <a:gd name="T67" fmla="*/ 357 h 856"/>
              <a:gd name="T68" fmla="*/ 328 w 854"/>
              <a:gd name="T69" fmla="*/ 286 h 856"/>
              <a:gd name="T70" fmla="*/ 398 w 854"/>
              <a:gd name="T71" fmla="*/ 256 h 856"/>
              <a:gd name="T72" fmla="*/ 324 w 854"/>
              <a:gd name="T73" fmla="*/ 53 h 856"/>
              <a:gd name="T74" fmla="*/ 153 w 854"/>
              <a:gd name="T75" fmla="*/ 153 h 856"/>
              <a:gd name="T76" fmla="*/ 52 w 854"/>
              <a:gd name="T77" fmla="*/ 324 h 856"/>
              <a:gd name="T78" fmla="*/ 52 w 854"/>
              <a:gd name="T79" fmla="*/ 531 h 856"/>
              <a:gd name="T80" fmla="*/ 153 w 854"/>
              <a:gd name="T81" fmla="*/ 703 h 856"/>
              <a:gd name="T82" fmla="*/ 324 w 854"/>
              <a:gd name="T83" fmla="*/ 803 h 856"/>
              <a:gd name="T84" fmla="*/ 531 w 854"/>
              <a:gd name="T85" fmla="*/ 803 h 856"/>
              <a:gd name="T86" fmla="*/ 703 w 854"/>
              <a:gd name="T87" fmla="*/ 703 h 856"/>
              <a:gd name="T88" fmla="*/ 802 w 854"/>
              <a:gd name="T89" fmla="*/ 531 h 856"/>
              <a:gd name="T90" fmla="*/ 802 w 854"/>
              <a:gd name="T91" fmla="*/ 324 h 856"/>
              <a:gd name="T92" fmla="*/ 703 w 854"/>
              <a:gd name="T93" fmla="*/ 153 h 856"/>
              <a:gd name="T94" fmla="*/ 531 w 854"/>
              <a:gd name="T95" fmla="*/ 53 h 856"/>
              <a:gd name="T96" fmla="*/ 485 w 854"/>
              <a:gd name="T97" fmla="*/ 4 h 856"/>
              <a:gd name="T98" fmla="*/ 688 w 854"/>
              <a:gd name="T99" fmla="*/ 90 h 856"/>
              <a:gd name="T100" fmla="*/ 822 w 854"/>
              <a:gd name="T101" fmla="*/ 261 h 856"/>
              <a:gd name="T102" fmla="*/ 852 w 854"/>
              <a:gd name="T103" fmla="*/ 487 h 856"/>
              <a:gd name="T104" fmla="*/ 765 w 854"/>
              <a:gd name="T105" fmla="*/ 690 h 856"/>
              <a:gd name="T106" fmla="*/ 594 w 854"/>
              <a:gd name="T107" fmla="*/ 822 h 856"/>
              <a:gd name="T108" fmla="*/ 369 w 854"/>
              <a:gd name="T109" fmla="*/ 852 h 856"/>
              <a:gd name="T110" fmla="*/ 166 w 854"/>
              <a:gd name="T111" fmla="*/ 767 h 856"/>
              <a:gd name="T112" fmla="*/ 34 w 854"/>
              <a:gd name="T113" fmla="*/ 594 h 856"/>
              <a:gd name="T114" fmla="*/ 4 w 854"/>
              <a:gd name="T115" fmla="*/ 370 h 856"/>
              <a:gd name="T116" fmla="*/ 89 w 854"/>
              <a:gd name="T117" fmla="*/ 167 h 856"/>
              <a:gd name="T118" fmla="*/ 260 w 854"/>
              <a:gd name="T119" fmla="*/ 3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54" h="856">
                <a:moveTo>
                  <a:pt x="422" y="254"/>
                </a:moveTo>
                <a:lnTo>
                  <a:pt x="459" y="255"/>
                </a:lnTo>
                <a:lnTo>
                  <a:pt x="491" y="261"/>
                </a:lnTo>
                <a:lnTo>
                  <a:pt x="517" y="273"/>
                </a:lnTo>
                <a:lnTo>
                  <a:pt x="540" y="289"/>
                </a:lnTo>
                <a:lnTo>
                  <a:pt x="557" y="309"/>
                </a:lnTo>
                <a:lnTo>
                  <a:pt x="572" y="333"/>
                </a:lnTo>
                <a:lnTo>
                  <a:pt x="577" y="348"/>
                </a:lnTo>
                <a:lnTo>
                  <a:pt x="581" y="367"/>
                </a:lnTo>
                <a:lnTo>
                  <a:pt x="583" y="387"/>
                </a:lnTo>
                <a:lnTo>
                  <a:pt x="581" y="408"/>
                </a:lnTo>
                <a:lnTo>
                  <a:pt x="578" y="424"/>
                </a:lnTo>
                <a:lnTo>
                  <a:pt x="574" y="438"/>
                </a:lnTo>
                <a:lnTo>
                  <a:pt x="563" y="467"/>
                </a:lnTo>
                <a:lnTo>
                  <a:pt x="548" y="491"/>
                </a:lnTo>
                <a:lnTo>
                  <a:pt x="530" y="510"/>
                </a:lnTo>
                <a:lnTo>
                  <a:pt x="506" y="523"/>
                </a:lnTo>
                <a:lnTo>
                  <a:pt x="479" y="532"/>
                </a:lnTo>
                <a:lnTo>
                  <a:pt x="459" y="535"/>
                </a:lnTo>
                <a:lnTo>
                  <a:pt x="442" y="532"/>
                </a:lnTo>
                <a:lnTo>
                  <a:pt x="426" y="527"/>
                </a:lnTo>
                <a:lnTo>
                  <a:pt x="415" y="519"/>
                </a:lnTo>
                <a:lnTo>
                  <a:pt x="411" y="517"/>
                </a:lnTo>
                <a:lnTo>
                  <a:pt x="408" y="514"/>
                </a:lnTo>
                <a:lnTo>
                  <a:pt x="404" y="510"/>
                </a:lnTo>
                <a:lnTo>
                  <a:pt x="403" y="506"/>
                </a:lnTo>
                <a:lnTo>
                  <a:pt x="401" y="506"/>
                </a:lnTo>
                <a:lnTo>
                  <a:pt x="399" y="522"/>
                </a:lnTo>
                <a:lnTo>
                  <a:pt x="394" y="538"/>
                </a:lnTo>
                <a:lnTo>
                  <a:pt x="388" y="557"/>
                </a:lnTo>
                <a:lnTo>
                  <a:pt x="383" y="577"/>
                </a:lnTo>
                <a:lnTo>
                  <a:pt x="374" y="597"/>
                </a:lnTo>
                <a:lnTo>
                  <a:pt x="364" y="615"/>
                </a:lnTo>
                <a:lnTo>
                  <a:pt x="358" y="621"/>
                </a:lnTo>
                <a:lnTo>
                  <a:pt x="353" y="631"/>
                </a:lnTo>
                <a:lnTo>
                  <a:pt x="347" y="638"/>
                </a:lnTo>
                <a:lnTo>
                  <a:pt x="340" y="642"/>
                </a:lnTo>
                <a:lnTo>
                  <a:pt x="340" y="641"/>
                </a:lnTo>
                <a:lnTo>
                  <a:pt x="339" y="640"/>
                </a:lnTo>
                <a:lnTo>
                  <a:pt x="339" y="637"/>
                </a:lnTo>
                <a:lnTo>
                  <a:pt x="337" y="633"/>
                </a:lnTo>
                <a:lnTo>
                  <a:pt x="337" y="629"/>
                </a:lnTo>
                <a:lnTo>
                  <a:pt x="337" y="625"/>
                </a:lnTo>
                <a:lnTo>
                  <a:pt x="337" y="621"/>
                </a:lnTo>
                <a:lnTo>
                  <a:pt x="335" y="611"/>
                </a:lnTo>
                <a:lnTo>
                  <a:pt x="335" y="600"/>
                </a:lnTo>
                <a:lnTo>
                  <a:pt x="336" y="590"/>
                </a:lnTo>
                <a:lnTo>
                  <a:pt x="336" y="577"/>
                </a:lnTo>
                <a:lnTo>
                  <a:pt x="337" y="564"/>
                </a:lnTo>
                <a:lnTo>
                  <a:pt x="340" y="551"/>
                </a:lnTo>
                <a:lnTo>
                  <a:pt x="347" y="522"/>
                </a:lnTo>
                <a:lnTo>
                  <a:pt x="354" y="493"/>
                </a:lnTo>
                <a:lnTo>
                  <a:pt x="362" y="464"/>
                </a:lnTo>
                <a:lnTo>
                  <a:pt x="369" y="436"/>
                </a:lnTo>
                <a:lnTo>
                  <a:pt x="367" y="429"/>
                </a:lnTo>
                <a:lnTo>
                  <a:pt x="365" y="421"/>
                </a:lnTo>
                <a:lnTo>
                  <a:pt x="364" y="415"/>
                </a:lnTo>
                <a:lnTo>
                  <a:pt x="361" y="399"/>
                </a:lnTo>
                <a:lnTo>
                  <a:pt x="364" y="382"/>
                </a:lnTo>
                <a:lnTo>
                  <a:pt x="367" y="369"/>
                </a:lnTo>
                <a:lnTo>
                  <a:pt x="371" y="360"/>
                </a:lnTo>
                <a:lnTo>
                  <a:pt x="379" y="352"/>
                </a:lnTo>
                <a:lnTo>
                  <a:pt x="388" y="344"/>
                </a:lnTo>
                <a:lnTo>
                  <a:pt x="400" y="340"/>
                </a:lnTo>
                <a:lnTo>
                  <a:pt x="413" y="340"/>
                </a:lnTo>
                <a:lnTo>
                  <a:pt x="425" y="345"/>
                </a:lnTo>
                <a:lnTo>
                  <a:pt x="433" y="356"/>
                </a:lnTo>
                <a:lnTo>
                  <a:pt x="438" y="369"/>
                </a:lnTo>
                <a:lnTo>
                  <a:pt x="437" y="386"/>
                </a:lnTo>
                <a:lnTo>
                  <a:pt x="426" y="421"/>
                </a:lnTo>
                <a:lnTo>
                  <a:pt x="416" y="456"/>
                </a:lnTo>
                <a:lnTo>
                  <a:pt x="416" y="462"/>
                </a:lnTo>
                <a:lnTo>
                  <a:pt x="416" y="466"/>
                </a:lnTo>
                <a:lnTo>
                  <a:pt x="417" y="470"/>
                </a:lnTo>
                <a:lnTo>
                  <a:pt x="419" y="474"/>
                </a:lnTo>
                <a:lnTo>
                  <a:pt x="424" y="483"/>
                </a:lnTo>
                <a:lnTo>
                  <a:pt x="434" y="491"/>
                </a:lnTo>
                <a:lnTo>
                  <a:pt x="446" y="496"/>
                </a:lnTo>
                <a:lnTo>
                  <a:pt x="462" y="494"/>
                </a:lnTo>
                <a:lnTo>
                  <a:pt x="479" y="488"/>
                </a:lnTo>
                <a:lnTo>
                  <a:pt x="493" y="477"/>
                </a:lnTo>
                <a:lnTo>
                  <a:pt x="504" y="463"/>
                </a:lnTo>
                <a:lnTo>
                  <a:pt x="513" y="447"/>
                </a:lnTo>
                <a:lnTo>
                  <a:pt x="519" y="429"/>
                </a:lnTo>
                <a:lnTo>
                  <a:pt x="522" y="417"/>
                </a:lnTo>
                <a:lnTo>
                  <a:pt x="523" y="404"/>
                </a:lnTo>
                <a:lnTo>
                  <a:pt x="526" y="388"/>
                </a:lnTo>
                <a:lnTo>
                  <a:pt x="526" y="371"/>
                </a:lnTo>
                <a:lnTo>
                  <a:pt x="523" y="356"/>
                </a:lnTo>
                <a:lnTo>
                  <a:pt x="519" y="343"/>
                </a:lnTo>
                <a:lnTo>
                  <a:pt x="510" y="326"/>
                </a:lnTo>
                <a:lnTo>
                  <a:pt x="498" y="312"/>
                </a:lnTo>
                <a:lnTo>
                  <a:pt x="483" y="303"/>
                </a:lnTo>
                <a:lnTo>
                  <a:pt x="464" y="295"/>
                </a:lnTo>
                <a:lnTo>
                  <a:pt x="442" y="292"/>
                </a:lnTo>
                <a:lnTo>
                  <a:pt x="432" y="290"/>
                </a:lnTo>
                <a:lnTo>
                  <a:pt x="420" y="292"/>
                </a:lnTo>
                <a:lnTo>
                  <a:pt x="408" y="293"/>
                </a:lnTo>
                <a:lnTo>
                  <a:pt x="399" y="295"/>
                </a:lnTo>
                <a:lnTo>
                  <a:pt x="374" y="305"/>
                </a:lnTo>
                <a:lnTo>
                  <a:pt x="354" y="318"/>
                </a:lnTo>
                <a:lnTo>
                  <a:pt x="339" y="335"/>
                </a:lnTo>
                <a:lnTo>
                  <a:pt x="326" y="357"/>
                </a:lnTo>
                <a:lnTo>
                  <a:pt x="320" y="374"/>
                </a:lnTo>
                <a:lnTo>
                  <a:pt x="318" y="395"/>
                </a:lnTo>
                <a:lnTo>
                  <a:pt x="318" y="400"/>
                </a:lnTo>
                <a:lnTo>
                  <a:pt x="319" y="412"/>
                </a:lnTo>
                <a:lnTo>
                  <a:pt x="322" y="424"/>
                </a:lnTo>
                <a:lnTo>
                  <a:pt x="326" y="433"/>
                </a:lnTo>
                <a:lnTo>
                  <a:pt x="328" y="437"/>
                </a:lnTo>
                <a:lnTo>
                  <a:pt x="331" y="439"/>
                </a:lnTo>
                <a:lnTo>
                  <a:pt x="333" y="442"/>
                </a:lnTo>
                <a:lnTo>
                  <a:pt x="336" y="446"/>
                </a:lnTo>
                <a:lnTo>
                  <a:pt x="337" y="449"/>
                </a:lnTo>
                <a:lnTo>
                  <a:pt x="337" y="453"/>
                </a:lnTo>
                <a:lnTo>
                  <a:pt x="336" y="455"/>
                </a:lnTo>
                <a:lnTo>
                  <a:pt x="335" y="459"/>
                </a:lnTo>
                <a:lnTo>
                  <a:pt x="333" y="462"/>
                </a:lnTo>
                <a:lnTo>
                  <a:pt x="333" y="464"/>
                </a:lnTo>
                <a:lnTo>
                  <a:pt x="332" y="468"/>
                </a:lnTo>
                <a:lnTo>
                  <a:pt x="332" y="472"/>
                </a:lnTo>
                <a:lnTo>
                  <a:pt x="331" y="475"/>
                </a:lnTo>
                <a:lnTo>
                  <a:pt x="328" y="477"/>
                </a:lnTo>
                <a:lnTo>
                  <a:pt x="326" y="479"/>
                </a:lnTo>
                <a:lnTo>
                  <a:pt x="323" y="479"/>
                </a:lnTo>
                <a:lnTo>
                  <a:pt x="319" y="477"/>
                </a:lnTo>
                <a:lnTo>
                  <a:pt x="315" y="476"/>
                </a:lnTo>
                <a:lnTo>
                  <a:pt x="312" y="475"/>
                </a:lnTo>
                <a:lnTo>
                  <a:pt x="310" y="474"/>
                </a:lnTo>
                <a:lnTo>
                  <a:pt x="295" y="462"/>
                </a:lnTo>
                <a:lnTo>
                  <a:pt x="284" y="443"/>
                </a:lnTo>
                <a:lnTo>
                  <a:pt x="275" y="421"/>
                </a:lnTo>
                <a:lnTo>
                  <a:pt x="272" y="396"/>
                </a:lnTo>
                <a:lnTo>
                  <a:pt x="275" y="370"/>
                </a:lnTo>
                <a:lnTo>
                  <a:pt x="277" y="364"/>
                </a:lnTo>
                <a:lnTo>
                  <a:pt x="277" y="357"/>
                </a:lnTo>
                <a:lnTo>
                  <a:pt x="280" y="350"/>
                </a:lnTo>
                <a:lnTo>
                  <a:pt x="293" y="326"/>
                </a:lnTo>
                <a:lnTo>
                  <a:pt x="309" y="305"/>
                </a:lnTo>
                <a:lnTo>
                  <a:pt x="328" y="286"/>
                </a:lnTo>
                <a:lnTo>
                  <a:pt x="352" y="271"/>
                </a:lnTo>
                <a:lnTo>
                  <a:pt x="366" y="265"/>
                </a:lnTo>
                <a:lnTo>
                  <a:pt x="382" y="260"/>
                </a:lnTo>
                <a:lnTo>
                  <a:pt x="398" y="256"/>
                </a:lnTo>
                <a:lnTo>
                  <a:pt x="422" y="254"/>
                </a:lnTo>
                <a:close/>
                <a:moveTo>
                  <a:pt x="428" y="39"/>
                </a:moveTo>
                <a:lnTo>
                  <a:pt x="374" y="43"/>
                </a:lnTo>
                <a:lnTo>
                  <a:pt x="324" y="53"/>
                </a:lnTo>
                <a:lnTo>
                  <a:pt x="276" y="69"/>
                </a:lnTo>
                <a:lnTo>
                  <a:pt x="231" y="93"/>
                </a:lnTo>
                <a:lnTo>
                  <a:pt x="189" y="120"/>
                </a:lnTo>
                <a:lnTo>
                  <a:pt x="153" y="153"/>
                </a:lnTo>
                <a:lnTo>
                  <a:pt x="119" y="191"/>
                </a:lnTo>
                <a:lnTo>
                  <a:pt x="91" y="231"/>
                </a:lnTo>
                <a:lnTo>
                  <a:pt x="69" y="277"/>
                </a:lnTo>
                <a:lnTo>
                  <a:pt x="52" y="324"/>
                </a:lnTo>
                <a:lnTo>
                  <a:pt x="42" y="375"/>
                </a:lnTo>
                <a:lnTo>
                  <a:pt x="39" y="428"/>
                </a:lnTo>
                <a:lnTo>
                  <a:pt x="42" y="481"/>
                </a:lnTo>
                <a:lnTo>
                  <a:pt x="52" y="531"/>
                </a:lnTo>
                <a:lnTo>
                  <a:pt x="69" y="580"/>
                </a:lnTo>
                <a:lnTo>
                  <a:pt x="91" y="624"/>
                </a:lnTo>
                <a:lnTo>
                  <a:pt x="119" y="666"/>
                </a:lnTo>
                <a:lnTo>
                  <a:pt x="153" y="703"/>
                </a:lnTo>
                <a:lnTo>
                  <a:pt x="189" y="735"/>
                </a:lnTo>
                <a:lnTo>
                  <a:pt x="231" y="764"/>
                </a:lnTo>
                <a:lnTo>
                  <a:pt x="276" y="786"/>
                </a:lnTo>
                <a:lnTo>
                  <a:pt x="324" y="803"/>
                </a:lnTo>
                <a:lnTo>
                  <a:pt x="374" y="814"/>
                </a:lnTo>
                <a:lnTo>
                  <a:pt x="428" y="816"/>
                </a:lnTo>
                <a:lnTo>
                  <a:pt x="480" y="814"/>
                </a:lnTo>
                <a:lnTo>
                  <a:pt x="531" y="803"/>
                </a:lnTo>
                <a:lnTo>
                  <a:pt x="578" y="786"/>
                </a:lnTo>
                <a:lnTo>
                  <a:pt x="624" y="764"/>
                </a:lnTo>
                <a:lnTo>
                  <a:pt x="665" y="735"/>
                </a:lnTo>
                <a:lnTo>
                  <a:pt x="703" y="703"/>
                </a:lnTo>
                <a:lnTo>
                  <a:pt x="735" y="666"/>
                </a:lnTo>
                <a:lnTo>
                  <a:pt x="763" y="624"/>
                </a:lnTo>
                <a:lnTo>
                  <a:pt x="785" y="580"/>
                </a:lnTo>
                <a:lnTo>
                  <a:pt x="802" y="531"/>
                </a:lnTo>
                <a:lnTo>
                  <a:pt x="813" y="481"/>
                </a:lnTo>
                <a:lnTo>
                  <a:pt x="816" y="428"/>
                </a:lnTo>
                <a:lnTo>
                  <a:pt x="813" y="375"/>
                </a:lnTo>
                <a:lnTo>
                  <a:pt x="802" y="324"/>
                </a:lnTo>
                <a:lnTo>
                  <a:pt x="785" y="277"/>
                </a:lnTo>
                <a:lnTo>
                  <a:pt x="763" y="231"/>
                </a:lnTo>
                <a:lnTo>
                  <a:pt x="735" y="191"/>
                </a:lnTo>
                <a:lnTo>
                  <a:pt x="703" y="153"/>
                </a:lnTo>
                <a:lnTo>
                  <a:pt x="665" y="120"/>
                </a:lnTo>
                <a:lnTo>
                  <a:pt x="624" y="93"/>
                </a:lnTo>
                <a:lnTo>
                  <a:pt x="578" y="69"/>
                </a:lnTo>
                <a:lnTo>
                  <a:pt x="531" y="53"/>
                </a:lnTo>
                <a:lnTo>
                  <a:pt x="480" y="43"/>
                </a:lnTo>
                <a:lnTo>
                  <a:pt x="428" y="39"/>
                </a:lnTo>
                <a:close/>
                <a:moveTo>
                  <a:pt x="428" y="0"/>
                </a:moveTo>
                <a:lnTo>
                  <a:pt x="485" y="4"/>
                </a:lnTo>
                <a:lnTo>
                  <a:pt x="542" y="15"/>
                </a:lnTo>
                <a:lnTo>
                  <a:pt x="594" y="34"/>
                </a:lnTo>
                <a:lnTo>
                  <a:pt x="644" y="59"/>
                </a:lnTo>
                <a:lnTo>
                  <a:pt x="688" y="90"/>
                </a:lnTo>
                <a:lnTo>
                  <a:pt x="730" y="125"/>
                </a:lnTo>
                <a:lnTo>
                  <a:pt x="765" y="167"/>
                </a:lnTo>
                <a:lnTo>
                  <a:pt x="797" y="212"/>
                </a:lnTo>
                <a:lnTo>
                  <a:pt x="822" y="261"/>
                </a:lnTo>
                <a:lnTo>
                  <a:pt x="840" y="314"/>
                </a:lnTo>
                <a:lnTo>
                  <a:pt x="852" y="370"/>
                </a:lnTo>
                <a:lnTo>
                  <a:pt x="854" y="428"/>
                </a:lnTo>
                <a:lnTo>
                  <a:pt x="852" y="487"/>
                </a:lnTo>
                <a:lnTo>
                  <a:pt x="840" y="542"/>
                </a:lnTo>
                <a:lnTo>
                  <a:pt x="822" y="594"/>
                </a:lnTo>
                <a:lnTo>
                  <a:pt x="797" y="644"/>
                </a:lnTo>
                <a:lnTo>
                  <a:pt x="765" y="690"/>
                </a:lnTo>
                <a:lnTo>
                  <a:pt x="730" y="730"/>
                </a:lnTo>
                <a:lnTo>
                  <a:pt x="688" y="767"/>
                </a:lnTo>
                <a:lnTo>
                  <a:pt x="644" y="797"/>
                </a:lnTo>
                <a:lnTo>
                  <a:pt x="594" y="822"/>
                </a:lnTo>
                <a:lnTo>
                  <a:pt x="542" y="840"/>
                </a:lnTo>
                <a:lnTo>
                  <a:pt x="485" y="852"/>
                </a:lnTo>
                <a:lnTo>
                  <a:pt x="428" y="856"/>
                </a:lnTo>
                <a:lnTo>
                  <a:pt x="369" y="852"/>
                </a:lnTo>
                <a:lnTo>
                  <a:pt x="314" y="840"/>
                </a:lnTo>
                <a:lnTo>
                  <a:pt x="260" y="822"/>
                </a:lnTo>
                <a:lnTo>
                  <a:pt x="212" y="797"/>
                </a:lnTo>
                <a:lnTo>
                  <a:pt x="166" y="767"/>
                </a:lnTo>
                <a:lnTo>
                  <a:pt x="125" y="730"/>
                </a:lnTo>
                <a:lnTo>
                  <a:pt x="89" y="690"/>
                </a:lnTo>
                <a:lnTo>
                  <a:pt x="57" y="644"/>
                </a:lnTo>
                <a:lnTo>
                  <a:pt x="34" y="594"/>
                </a:lnTo>
                <a:lnTo>
                  <a:pt x="15" y="542"/>
                </a:lnTo>
                <a:lnTo>
                  <a:pt x="4" y="487"/>
                </a:lnTo>
                <a:lnTo>
                  <a:pt x="0" y="428"/>
                </a:lnTo>
                <a:lnTo>
                  <a:pt x="4" y="370"/>
                </a:lnTo>
                <a:lnTo>
                  <a:pt x="15" y="314"/>
                </a:lnTo>
                <a:lnTo>
                  <a:pt x="34" y="261"/>
                </a:lnTo>
                <a:lnTo>
                  <a:pt x="57" y="212"/>
                </a:lnTo>
                <a:lnTo>
                  <a:pt x="89" y="167"/>
                </a:lnTo>
                <a:lnTo>
                  <a:pt x="125" y="125"/>
                </a:lnTo>
                <a:lnTo>
                  <a:pt x="166" y="90"/>
                </a:lnTo>
                <a:lnTo>
                  <a:pt x="212" y="59"/>
                </a:lnTo>
                <a:lnTo>
                  <a:pt x="260" y="34"/>
                </a:lnTo>
                <a:lnTo>
                  <a:pt x="314" y="15"/>
                </a:lnTo>
                <a:lnTo>
                  <a:pt x="369" y="4"/>
                </a:lnTo>
                <a:lnTo>
                  <a:pt x="42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7" name="Freeform 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61825" y="4465614"/>
            <a:ext cx="444629" cy="445149"/>
          </a:xfrm>
          <a:custGeom>
            <a:avLst/>
            <a:gdLst>
              <a:gd name="T0" fmla="*/ 599 w 855"/>
              <a:gd name="T1" fmla="*/ 281 h 856"/>
              <a:gd name="T2" fmla="*/ 622 w 855"/>
              <a:gd name="T3" fmla="*/ 323 h 856"/>
              <a:gd name="T4" fmla="*/ 609 w 855"/>
              <a:gd name="T5" fmla="*/ 392 h 856"/>
              <a:gd name="T6" fmla="*/ 544 w 855"/>
              <a:gd name="T7" fmla="*/ 488 h 856"/>
              <a:gd name="T8" fmla="*/ 456 w 855"/>
              <a:gd name="T9" fmla="*/ 568 h 856"/>
              <a:gd name="T10" fmla="*/ 392 w 855"/>
              <a:gd name="T11" fmla="*/ 580 h 856"/>
              <a:gd name="T12" fmla="*/ 351 w 855"/>
              <a:gd name="T13" fmla="*/ 526 h 856"/>
              <a:gd name="T14" fmla="*/ 301 w 855"/>
              <a:gd name="T15" fmla="*/ 375 h 856"/>
              <a:gd name="T16" fmla="*/ 276 w 855"/>
              <a:gd name="T17" fmla="*/ 362 h 856"/>
              <a:gd name="T18" fmla="*/ 233 w 855"/>
              <a:gd name="T19" fmla="*/ 356 h 856"/>
              <a:gd name="T20" fmla="*/ 324 w 855"/>
              <a:gd name="T21" fmla="*/ 285 h 856"/>
              <a:gd name="T22" fmla="*/ 364 w 855"/>
              <a:gd name="T23" fmla="*/ 277 h 856"/>
              <a:gd name="T24" fmla="*/ 398 w 855"/>
              <a:gd name="T25" fmla="*/ 311 h 856"/>
              <a:gd name="T26" fmla="*/ 413 w 855"/>
              <a:gd name="T27" fmla="*/ 387 h 856"/>
              <a:gd name="T28" fmla="*/ 426 w 855"/>
              <a:gd name="T29" fmla="*/ 441 h 856"/>
              <a:gd name="T30" fmla="*/ 448 w 855"/>
              <a:gd name="T31" fmla="*/ 471 h 856"/>
              <a:gd name="T32" fmla="*/ 473 w 855"/>
              <a:gd name="T33" fmla="*/ 451 h 856"/>
              <a:gd name="T34" fmla="*/ 507 w 855"/>
              <a:gd name="T35" fmla="*/ 396 h 856"/>
              <a:gd name="T36" fmla="*/ 506 w 855"/>
              <a:gd name="T37" fmla="*/ 358 h 856"/>
              <a:gd name="T38" fmla="*/ 470 w 855"/>
              <a:gd name="T39" fmla="*/ 352 h 856"/>
              <a:gd name="T40" fmla="*/ 481 w 855"/>
              <a:gd name="T41" fmla="*/ 309 h 856"/>
              <a:gd name="T42" fmla="*/ 540 w 855"/>
              <a:gd name="T43" fmla="*/ 275 h 856"/>
              <a:gd name="T44" fmla="*/ 375 w 855"/>
              <a:gd name="T45" fmla="*/ 43 h 856"/>
              <a:gd name="T46" fmla="*/ 232 w 855"/>
              <a:gd name="T47" fmla="*/ 93 h 856"/>
              <a:gd name="T48" fmla="*/ 119 w 855"/>
              <a:gd name="T49" fmla="*/ 191 h 856"/>
              <a:gd name="T50" fmla="*/ 53 w 855"/>
              <a:gd name="T51" fmla="*/ 324 h 856"/>
              <a:gd name="T52" fmla="*/ 42 w 855"/>
              <a:gd name="T53" fmla="*/ 481 h 856"/>
              <a:gd name="T54" fmla="*/ 92 w 855"/>
              <a:gd name="T55" fmla="*/ 624 h 856"/>
              <a:gd name="T56" fmla="*/ 190 w 855"/>
              <a:gd name="T57" fmla="*/ 735 h 856"/>
              <a:gd name="T58" fmla="*/ 325 w 855"/>
              <a:gd name="T59" fmla="*/ 803 h 856"/>
              <a:gd name="T60" fmla="*/ 481 w 855"/>
              <a:gd name="T61" fmla="*/ 814 h 856"/>
              <a:gd name="T62" fmla="*/ 623 w 855"/>
              <a:gd name="T63" fmla="*/ 764 h 856"/>
              <a:gd name="T64" fmla="*/ 736 w 855"/>
              <a:gd name="T65" fmla="*/ 666 h 856"/>
              <a:gd name="T66" fmla="*/ 803 w 855"/>
              <a:gd name="T67" fmla="*/ 531 h 856"/>
              <a:gd name="T68" fmla="*/ 813 w 855"/>
              <a:gd name="T69" fmla="*/ 375 h 856"/>
              <a:gd name="T70" fmla="*/ 763 w 855"/>
              <a:gd name="T71" fmla="*/ 231 h 856"/>
              <a:gd name="T72" fmla="*/ 665 w 855"/>
              <a:gd name="T73" fmla="*/ 120 h 856"/>
              <a:gd name="T74" fmla="*/ 530 w 855"/>
              <a:gd name="T75" fmla="*/ 53 h 856"/>
              <a:gd name="T76" fmla="*/ 427 w 855"/>
              <a:gd name="T77" fmla="*/ 0 h 856"/>
              <a:gd name="T78" fmla="*/ 595 w 855"/>
              <a:gd name="T79" fmla="*/ 34 h 856"/>
              <a:gd name="T80" fmla="*/ 731 w 855"/>
              <a:gd name="T81" fmla="*/ 125 h 856"/>
              <a:gd name="T82" fmla="*/ 822 w 855"/>
              <a:gd name="T83" fmla="*/ 261 h 856"/>
              <a:gd name="T84" fmla="*/ 855 w 855"/>
              <a:gd name="T85" fmla="*/ 428 h 856"/>
              <a:gd name="T86" fmla="*/ 822 w 855"/>
              <a:gd name="T87" fmla="*/ 594 h 856"/>
              <a:gd name="T88" fmla="*/ 731 w 855"/>
              <a:gd name="T89" fmla="*/ 730 h 856"/>
              <a:gd name="T90" fmla="*/ 595 w 855"/>
              <a:gd name="T91" fmla="*/ 822 h 856"/>
              <a:gd name="T92" fmla="*/ 427 w 855"/>
              <a:gd name="T93" fmla="*/ 856 h 856"/>
              <a:gd name="T94" fmla="*/ 261 w 855"/>
              <a:gd name="T95" fmla="*/ 822 h 856"/>
              <a:gd name="T96" fmla="*/ 125 w 855"/>
              <a:gd name="T97" fmla="*/ 730 h 856"/>
              <a:gd name="T98" fmla="*/ 33 w 855"/>
              <a:gd name="T99" fmla="*/ 594 h 856"/>
              <a:gd name="T100" fmla="*/ 0 w 855"/>
              <a:gd name="T101" fmla="*/ 428 h 856"/>
              <a:gd name="T102" fmla="*/ 33 w 855"/>
              <a:gd name="T103" fmla="*/ 261 h 856"/>
              <a:gd name="T104" fmla="*/ 125 w 855"/>
              <a:gd name="T105" fmla="*/ 125 h 856"/>
              <a:gd name="T106" fmla="*/ 261 w 855"/>
              <a:gd name="T107" fmla="*/ 34 h 856"/>
              <a:gd name="T108" fmla="*/ 427 w 855"/>
              <a:gd name="T109"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55" h="856">
                <a:moveTo>
                  <a:pt x="566" y="272"/>
                </a:moveTo>
                <a:lnTo>
                  <a:pt x="584" y="275"/>
                </a:lnTo>
                <a:lnTo>
                  <a:pt x="599" y="281"/>
                </a:lnTo>
                <a:lnTo>
                  <a:pt x="610" y="292"/>
                </a:lnTo>
                <a:lnTo>
                  <a:pt x="618" y="305"/>
                </a:lnTo>
                <a:lnTo>
                  <a:pt x="622" y="323"/>
                </a:lnTo>
                <a:lnTo>
                  <a:pt x="622" y="344"/>
                </a:lnTo>
                <a:lnTo>
                  <a:pt x="618" y="367"/>
                </a:lnTo>
                <a:lnTo>
                  <a:pt x="609" y="392"/>
                </a:lnTo>
                <a:lnTo>
                  <a:pt x="592" y="421"/>
                </a:lnTo>
                <a:lnTo>
                  <a:pt x="571" y="453"/>
                </a:lnTo>
                <a:lnTo>
                  <a:pt x="544" y="488"/>
                </a:lnTo>
                <a:lnTo>
                  <a:pt x="512" y="522"/>
                </a:lnTo>
                <a:lnTo>
                  <a:pt x="483" y="549"/>
                </a:lnTo>
                <a:lnTo>
                  <a:pt x="456" y="568"/>
                </a:lnTo>
                <a:lnTo>
                  <a:pt x="431" y="580"/>
                </a:lnTo>
                <a:lnTo>
                  <a:pt x="409" y="583"/>
                </a:lnTo>
                <a:lnTo>
                  <a:pt x="392" y="580"/>
                </a:lnTo>
                <a:lnTo>
                  <a:pt x="377" y="569"/>
                </a:lnTo>
                <a:lnTo>
                  <a:pt x="363" y="551"/>
                </a:lnTo>
                <a:lnTo>
                  <a:pt x="351" y="526"/>
                </a:lnTo>
                <a:lnTo>
                  <a:pt x="320" y="419"/>
                </a:lnTo>
                <a:lnTo>
                  <a:pt x="311" y="394"/>
                </a:lnTo>
                <a:lnTo>
                  <a:pt x="301" y="375"/>
                </a:lnTo>
                <a:lnTo>
                  <a:pt x="292" y="364"/>
                </a:lnTo>
                <a:lnTo>
                  <a:pt x="282" y="361"/>
                </a:lnTo>
                <a:lnTo>
                  <a:pt x="276" y="362"/>
                </a:lnTo>
                <a:lnTo>
                  <a:pt x="266" y="367"/>
                </a:lnTo>
                <a:lnTo>
                  <a:pt x="252" y="378"/>
                </a:lnTo>
                <a:lnTo>
                  <a:pt x="233" y="356"/>
                </a:lnTo>
                <a:lnTo>
                  <a:pt x="290" y="309"/>
                </a:lnTo>
                <a:lnTo>
                  <a:pt x="308" y="295"/>
                </a:lnTo>
                <a:lnTo>
                  <a:pt x="324" y="285"/>
                </a:lnTo>
                <a:lnTo>
                  <a:pt x="337" y="278"/>
                </a:lnTo>
                <a:lnTo>
                  <a:pt x="347" y="276"/>
                </a:lnTo>
                <a:lnTo>
                  <a:pt x="364" y="277"/>
                </a:lnTo>
                <a:lnTo>
                  <a:pt x="379" y="284"/>
                </a:lnTo>
                <a:lnTo>
                  <a:pt x="389" y="295"/>
                </a:lnTo>
                <a:lnTo>
                  <a:pt x="398" y="311"/>
                </a:lnTo>
                <a:lnTo>
                  <a:pt x="403" y="333"/>
                </a:lnTo>
                <a:lnTo>
                  <a:pt x="409" y="364"/>
                </a:lnTo>
                <a:lnTo>
                  <a:pt x="413" y="387"/>
                </a:lnTo>
                <a:lnTo>
                  <a:pt x="417" y="405"/>
                </a:lnTo>
                <a:lnTo>
                  <a:pt x="419" y="416"/>
                </a:lnTo>
                <a:lnTo>
                  <a:pt x="426" y="441"/>
                </a:lnTo>
                <a:lnTo>
                  <a:pt x="432" y="458"/>
                </a:lnTo>
                <a:lnTo>
                  <a:pt x="440" y="468"/>
                </a:lnTo>
                <a:lnTo>
                  <a:pt x="448" y="471"/>
                </a:lnTo>
                <a:lnTo>
                  <a:pt x="455" y="468"/>
                </a:lnTo>
                <a:lnTo>
                  <a:pt x="464" y="462"/>
                </a:lnTo>
                <a:lnTo>
                  <a:pt x="473" y="451"/>
                </a:lnTo>
                <a:lnTo>
                  <a:pt x="485" y="436"/>
                </a:lnTo>
                <a:lnTo>
                  <a:pt x="498" y="413"/>
                </a:lnTo>
                <a:lnTo>
                  <a:pt x="507" y="396"/>
                </a:lnTo>
                <a:lnTo>
                  <a:pt x="511" y="382"/>
                </a:lnTo>
                <a:lnTo>
                  <a:pt x="511" y="367"/>
                </a:lnTo>
                <a:lnTo>
                  <a:pt x="506" y="358"/>
                </a:lnTo>
                <a:lnTo>
                  <a:pt x="498" y="353"/>
                </a:lnTo>
                <a:lnTo>
                  <a:pt x="485" y="350"/>
                </a:lnTo>
                <a:lnTo>
                  <a:pt x="470" y="352"/>
                </a:lnTo>
                <a:lnTo>
                  <a:pt x="456" y="357"/>
                </a:lnTo>
                <a:lnTo>
                  <a:pt x="466" y="330"/>
                </a:lnTo>
                <a:lnTo>
                  <a:pt x="481" y="309"/>
                </a:lnTo>
                <a:lnTo>
                  <a:pt x="498" y="292"/>
                </a:lnTo>
                <a:lnTo>
                  <a:pt x="517" y="281"/>
                </a:lnTo>
                <a:lnTo>
                  <a:pt x="540" y="275"/>
                </a:lnTo>
                <a:lnTo>
                  <a:pt x="566" y="272"/>
                </a:lnTo>
                <a:close/>
                <a:moveTo>
                  <a:pt x="427" y="39"/>
                </a:moveTo>
                <a:lnTo>
                  <a:pt x="375" y="43"/>
                </a:lnTo>
                <a:lnTo>
                  <a:pt x="325" y="53"/>
                </a:lnTo>
                <a:lnTo>
                  <a:pt x="276" y="69"/>
                </a:lnTo>
                <a:lnTo>
                  <a:pt x="232" y="93"/>
                </a:lnTo>
                <a:lnTo>
                  <a:pt x="190" y="120"/>
                </a:lnTo>
                <a:lnTo>
                  <a:pt x="152" y="153"/>
                </a:lnTo>
                <a:lnTo>
                  <a:pt x="119" y="191"/>
                </a:lnTo>
                <a:lnTo>
                  <a:pt x="92" y="231"/>
                </a:lnTo>
                <a:lnTo>
                  <a:pt x="70" y="277"/>
                </a:lnTo>
                <a:lnTo>
                  <a:pt x="53" y="324"/>
                </a:lnTo>
                <a:lnTo>
                  <a:pt x="42" y="375"/>
                </a:lnTo>
                <a:lnTo>
                  <a:pt x="38" y="428"/>
                </a:lnTo>
                <a:lnTo>
                  <a:pt x="42" y="481"/>
                </a:lnTo>
                <a:lnTo>
                  <a:pt x="53" y="531"/>
                </a:lnTo>
                <a:lnTo>
                  <a:pt x="70" y="580"/>
                </a:lnTo>
                <a:lnTo>
                  <a:pt x="92" y="624"/>
                </a:lnTo>
                <a:lnTo>
                  <a:pt x="119" y="666"/>
                </a:lnTo>
                <a:lnTo>
                  <a:pt x="152" y="703"/>
                </a:lnTo>
                <a:lnTo>
                  <a:pt x="190" y="735"/>
                </a:lnTo>
                <a:lnTo>
                  <a:pt x="232" y="764"/>
                </a:lnTo>
                <a:lnTo>
                  <a:pt x="276" y="786"/>
                </a:lnTo>
                <a:lnTo>
                  <a:pt x="325" y="803"/>
                </a:lnTo>
                <a:lnTo>
                  <a:pt x="375" y="814"/>
                </a:lnTo>
                <a:lnTo>
                  <a:pt x="427" y="816"/>
                </a:lnTo>
                <a:lnTo>
                  <a:pt x="481" y="814"/>
                </a:lnTo>
                <a:lnTo>
                  <a:pt x="530" y="803"/>
                </a:lnTo>
                <a:lnTo>
                  <a:pt x="579" y="786"/>
                </a:lnTo>
                <a:lnTo>
                  <a:pt x="623" y="764"/>
                </a:lnTo>
                <a:lnTo>
                  <a:pt x="665" y="735"/>
                </a:lnTo>
                <a:lnTo>
                  <a:pt x="703" y="703"/>
                </a:lnTo>
                <a:lnTo>
                  <a:pt x="736" y="666"/>
                </a:lnTo>
                <a:lnTo>
                  <a:pt x="763" y="624"/>
                </a:lnTo>
                <a:lnTo>
                  <a:pt x="786" y="580"/>
                </a:lnTo>
                <a:lnTo>
                  <a:pt x="803" y="531"/>
                </a:lnTo>
                <a:lnTo>
                  <a:pt x="813" y="481"/>
                </a:lnTo>
                <a:lnTo>
                  <a:pt x="817" y="428"/>
                </a:lnTo>
                <a:lnTo>
                  <a:pt x="813" y="375"/>
                </a:lnTo>
                <a:lnTo>
                  <a:pt x="803" y="324"/>
                </a:lnTo>
                <a:lnTo>
                  <a:pt x="786" y="277"/>
                </a:lnTo>
                <a:lnTo>
                  <a:pt x="763" y="231"/>
                </a:lnTo>
                <a:lnTo>
                  <a:pt x="736" y="191"/>
                </a:lnTo>
                <a:lnTo>
                  <a:pt x="703" y="153"/>
                </a:lnTo>
                <a:lnTo>
                  <a:pt x="665" y="120"/>
                </a:lnTo>
                <a:lnTo>
                  <a:pt x="623" y="93"/>
                </a:lnTo>
                <a:lnTo>
                  <a:pt x="579" y="69"/>
                </a:lnTo>
                <a:lnTo>
                  <a:pt x="530" y="53"/>
                </a:lnTo>
                <a:lnTo>
                  <a:pt x="481" y="43"/>
                </a:lnTo>
                <a:lnTo>
                  <a:pt x="427" y="39"/>
                </a:lnTo>
                <a:close/>
                <a:moveTo>
                  <a:pt x="427" y="0"/>
                </a:moveTo>
                <a:lnTo>
                  <a:pt x="486" y="4"/>
                </a:lnTo>
                <a:lnTo>
                  <a:pt x="541" y="15"/>
                </a:lnTo>
                <a:lnTo>
                  <a:pt x="595" y="34"/>
                </a:lnTo>
                <a:lnTo>
                  <a:pt x="643" y="59"/>
                </a:lnTo>
                <a:lnTo>
                  <a:pt x="689" y="90"/>
                </a:lnTo>
                <a:lnTo>
                  <a:pt x="731" y="125"/>
                </a:lnTo>
                <a:lnTo>
                  <a:pt x="766" y="167"/>
                </a:lnTo>
                <a:lnTo>
                  <a:pt x="797" y="212"/>
                </a:lnTo>
                <a:lnTo>
                  <a:pt x="822" y="261"/>
                </a:lnTo>
                <a:lnTo>
                  <a:pt x="841" y="314"/>
                </a:lnTo>
                <a:lnTo>
                  <a:pt x="851" y="370"/>
                </a:lnTo>
                <a:lnTo>
                  <a:pt x="855" y="428"/>
                </a:lnTo>
                <a:lnTo>
                  <a:pt x="851" y="487"/>
                </a:lnTo>
                <a:lnTo>
                  <a:pt x="841" y="542"/>
                </a:lnTo>
                <a:lnTo>
                  <a:pt x="822" y="594"/>
                </a:lnTo>
                <a:lnTo>
                  <a:pt x="797" y="644"/>
                </a:lnTo>
                <a:lnTo>
                  <a:pt x="766" y="690"/>
                </a:lnTo>
                <a:lnTo>
                  <a:pt x="731" y="730"/>
                </a:lnTo>
                <a:lnTo>
                  <a:pt x="689" y="767"/>
                </a:lnTo>
                <a:lnTo>
                  <a:pt x="643" y="797"/>
                </a:lnTo>
                <a:lnTo>
                  <a:pt x="595" y="822"/>
                </a:lnTo>
                <a:lnTo>
                  <a:pt x="541" y="840"/>
                </a:lnTo>
                <a:lnTo>
                  <a:pt x="486" y="852"/>
                </a:lnTo>
                <a:lnTo>
                  <a:pt x="427" y="856"/>
                </a:lnTo>
                <a:lnTo>
                  <a:pt x="369" y="852"/>
                </a:lnTo>
                <a:lnTo>
                  <a:pt x="314" y="840"/>
                </a:lnTo>
                <a:lnTo>
                  <a:pt x="261" y="822"/>
                </a:lnTo>
                <a:lnTo>
                  <a:pt x="212" y="797"/>
                </a:lnTo>
                <a:lnTo>
                  <a:pt x="167" y="767"/>
                </a:lnTo>
                <a:lnTo>
                  <a:pt x="125" y="730"/>
                </a:lnTo>
                <a:lnTo>
                  <a:pt x="89" y="690"/>
                </a:lnTo>
                <a:lnTo>
                  <a:pt x="58" y="644"/>
                </a:lnTo>
                <a:lnTo>
                  <a:pt x="33" y="594"/>
                </a:lnTo>
                <a:lnTo>
                  <a:pt x="15" y="542"/>
                </a:lnTo>
                <a:lnTo>
                  <a:pt x="4" y="487"/>
                </a:lnTo>
                <a:lnTo>
                  <a:pt x="0" y="428"/>
                </a:lnTo>
                <a:lnTo>
                  <a:pt x="4" y="370"/>
                </a:lnTo>
                <a:lnTo>
                  <a:pt x="15" y="314"/>
                </a:lnTo>
                <a:lnTo>
                  <a:pt x="33" y="261"/>
                </a:lnTo>
                <a:lnTo>
                  <a:pt x="58" y="212"/>
                </a:lnTo>
                <a:lnTo>
                  <a:pt x="89" y="167"/>
                </a:lnTo>
                <a:lnTo>
                  <a:pt x="125" y="125"/>
                </a:lnTo>
                <a:lnTo>
                  <a:pt x="167" y="90"/>
                </a:lnTo>
                <a:lnTo>
                  <a:pt x="212" y="59"/>
                </a:lnTo>
                <a:lnTo>
                  <a:pt x="261" y="34"/>
                </a:lnTo>
                <a:lnTo>
                  <a:pt x="314" y="15"/>
                </a:lnTo>
                <a:lnTo>
                  <a:pt x="369" y="4"/>
                </a:lnTo>
                <a:lnTo>
                  <a:pt x="42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8" name="Freeform 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818952" y="4465614"/>
            <a:ext cx="445148" cy="445149"/>
          </a:xfrm>
          <a:custGeom>
            <a:avLst/>
            <a:gdLst>
              <a:gd name="T0" fmla="*/ 343 w 856"/>
              <a:gd name="T1" fmla="*/ 480 h 856"/>
              <a:gd name="T2" fmla="*/ 323 w 856"/>
              <a:gd name="T3" fmla="*/ 527 h 856"/>
              <a:gd name="T4" fmla="*/ 389 w 856"/>
              <a:gd name="T5" fmla="*/ 551 h 856"/>
              <a:gd name="T6" fmla="*/ 424 w 856"/>
              <a:gd name="T7" fmla="*/ 513 h 856"/>
              <a:gd name="T8" fmla="*/ 399 w 856"/>
              <a:gd name="T9" fmla="*/ 479 h 856"/>
              <a:gd name="T10" fmla="*/ 374 w 856"/>
              <a:gd name="T11" fmla="*/ 464 h 856"/>
              <a:gd name="T12" fmla="*/ 357 w 856"/>
              <a:gd name="T13" fmla="*/ 302 h 856"/>
              <a:gd name="T14" fmla="*/ 338 w 856"/>
              <a:gd name="T15" fmla="*/ 331 h 856"/>
              <a:gd name="T16" fmla="*/ 365 w 856"/>
              <a:gd name="T17" fmla="*/ 391 h 856"/>
              <a:gd name="T18" fmla="*/ 387 w 856"/>
              <a:gd name="T19" fmla="*/ 394 h 856"/>
              <a:gd name="T20" fmla="*/ 404 w 856"/>
              <a:gd name="T21" fmla="*/ 365 h 856"/>
              <a:gd name="T22" fmla="*/ 377 w 856"/>
              <a:gd name="T23" fmla="*/ 306 h 856"/>
              <a:gd name="T24" fmla="*/ 545 w 856"/>
              <a:gd name="T25" fmla="*/ 292 h 856"/>
              <a:gd name="T26" fmla="*/ 641 w 856"/>
              <a:gd name="T27" fmla="*/ 388 h 856"/>
              <a:gd name="T28" fmla="*/ 545 w 856"/>
              <a:gd name="T29" fmla="*/ 388 h 856"/>
              <a:gd name="T30" fmla="*/ 545 w 856"/>
              <a:gd name="T31" fmla="*/ 292 h 856"/>
              <a:gd name="T32" fmla="*/ 437 w 856"/>
              <a:gd name="T33" fmla="*/ 303 h 856"/>
              <a:gd name="T34" fmla="*/ 448 w 856"/>
              <a:gd name="T35" fmla="*/ 367 h 856"/>
              <a:gd name="T36" fmla="*/ 415 w 856"/>
              <a:gd name="T37" fmla="*/ 408 h 856"/>
              <a:gd name="T38" fmla="*/ 410 w 856"/>
              <a:gd name="T39" fmla="*/ 417 h 856"/>
              <a:gd name="T40" fmla="*/ 416 w 856"/>
              <a:gd name="T41" fmla="*/ 430 h 856"/>
              <a:gd name="T42" fmla="*/ 456 w 856"/>
              <a:gd name="T43" fmla="*/ 472 h 856"/>
              <a:gd name="T44" fmla="*/ 456 w 856"/>
              <a:gd name="T45" fmla="*/ 539 h 856"/>
              <a:gd name="T46" fmla="*/ 394 w 856"/>
              <a:gd name="T47" fmla="*/ 581 h 856"/>
              <a:gd name="T48" fmla="*/ 300 w 856"/>
              <a:gd name="T49" fmla="*/ 565 h 856"/>
              <a:gd name="T50" fmla="*/ 275 w 856"/>
              <a:gd name="T51" fmla="*/ 502 h 856"/>
              <a:gd name="T52" fmla="*/ 340 w 856"/>
              <a:gd name="T53" fmla="*/ 450 h 856"/>
              <a:gd name="T54" fmla="*/ 363 w 856"/>
              <a:gd name="T55" fmla="*/ 421 h 856"/>
              <a:gd name="T56" fmla="*/ 294 w 856"/>
              <a:gd name="T57" fmla="*/ 370 h 856"/>
              <a:gd name="T58" fmla="*/ 317 w 856"/>
              <a:gd name="T59" fmla="*/ 294 h 856"/>
              <a:gd name="T60" fmla="*/ 428 w 856"/>
              <a:gd name="T61" fmla="*/ 39 h 856"/>
              <a:gd name="T62" fmla="*/ 232 w 856"/>
              <a:gd name="T63" fmla="*/ 91 h 856"/>
              <a:gd name="T64" fmla="*/ 92 w 856"/>
              <a:gd name="T65" fmla="*/ 231 h 856"/>
              <a:gd name="T66" fmla="*/ 39 w 856"/>
              <a:gd name="T67" fmla="*/ 428 h 856"/>
              <a:gd name="T68" fmla="*/ 92 w 856"/>
              <a:gd name="T69" fmla="*/ 624 h 856"/>
              <a:gd name="T70" fmla="*/ 232 w 856"/>
              <a:gd name="T71" fmla="*/ 763 h 856"/>
              <a:gd name="T72" fmla="*/ 428 w 856"/>
              <a:gd name="T73" fmla="*/ 816 h 856"/>
              <a:gd name="T74" fmla="*/ 624 w 856"/>
              <a:gd name="T75" fmla="*/ 763 h 856"/>
              <a:gd name="T76" fmla="*/ 763 w 856"/>
              <a:gd name="T77" fmla="*/ 624 h 856"/>
              <a:gd name="T78" fmla="*/ 817 w 856"/>
              <a:gd name="T79" fmla="*/ 428 h 856"/>
              <a:gd name="T80" fmla="*/ 763 w 856"/>
              <a:gd name="T81" fmla="*/ 231 h 856"/>
              <a:gd name="T82" fmla="*/ 624 w 856"/>
              <a:gd name="T83" fmla="*/ 91 h 856"/>
              <a:gd name="T84" fmla="*/ 428 w 856"/>
              <a:gd name="T85" fmla="*/ 39 h 856"/>
              <a:gd name="T86" fmla="*/ 594 w 856"/>
              <a:gd name="T87" fmla="*/ 34 h 856"/>
              <a:gd name="T88" fmla="*/ 767 w 856"/>
              <a:gd name="T89" fmla="*/ 166 h 856"/>
              <a:gd name="T90" fmla="*/ 852 w 856"/>
              <a:gd name="T91" fmla="*/ 370 h 856"/>
              <a:gd name="T92" fmla="*/ 822 w 856"/>
              <a:gd name="T93" fmla="*/ 594 h 856"/>
              <a:gd name="T94" fmla="*/ 690 w 856"/>
              <a:gd name="T95" fmla="*/ 767 h 856"/>
              <a:gd name="T96" fmla="*/ 486 w 856"/>
              <a:gd name="T97" fmla="*/ 852 h 856"/>
              <a:gd name="T98" fmla="*/ 262 w 856"/>
              <a:gd name="T99" fmla="*/ 822 h 856"/>
              <a:gd name="T100" fmla="*/ 89 w 856"/>
              <a:gd name="T101" fmla="*/ 690 h 856"/>
              <a:gd name="T102" fmla="*/ 4 w 856"/>
              <a:gd name="T103" fmla="*/ 485 h 856"/>
              <a:gd name="T104" fmla="*/ 34 w 856"/>
              <a:gd name="T105" fmla="*/ 261 h 856"/>
              <a:gd name="T106" fmla="*/ 166 w 856"/>
              <a:gd name="T107" fmla="*/ 89 h 856"/>
              <a:gd name="T108" fmla="*/ 370 w 856"/>
              <a:gd name="T109" fmla="*/ 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56" h="856">
                <a:moveTo>
                  <a:pt x="374" y="464"/>
                </a:moveTo>
                <a:lnTo>
                  <a:pt x="374" y="472"/>
                </a:lnTo>
                <a:lnTo>
                  <a:pt x="357" y="475"/>
                </a:lnTo>
                <a:lnTo>
                  <a:pt x="343" y="480"/>
                </a:lnTo>
                <a:lnTo>
                  <a:pt x="331" y="489"/>
                </a:lnTo>
                <a:lnTo>
                  <a:pt x="322" y="500"/>
                </a:lnTo>
                <a:lnTo>
                  <a:pt x="319" y="511"/>
                </a:lnTo>
                <a:lnTo>
                  <a:pt x="323" y="527"/>
                </a:lnTo>
                <a:lnTo>
                  <a:pt x="334" y="540"/>
                </a:lnTo>
                <a:lnTo>
                  <a:pt x="349" y="549"/>
                </a:lnTo>
                <a:lnTo>
                  <a:pt x="369" y="552"/>
                </a:lnTo>
                <a:lnTo>
                  <a:pt x="389" y="551"/>
                </a:lnTo>
                <a:lnTo>
                  <a:pt x="404" y="546"/>
                </a:lnTo>
                <a:lnTo>
                  <a:pt x="416" y="538"/>
                </a:lnTo>
                <a:lnTo>
                  <a:pt x="423" y="527"/>
                </a:lnTo>
                <a:lnTo>
                  <a:pt x="424" y="513"/>
                </a:lnTo>
                <a:lnTo>
                  <a:pt x="424" y="505"/>
                </a:lnTo>
                <a:lnTo>
                  <a:pt x="419" y="497"/>
                </a:lnTo>
                <a:lnTo>
                  <a:pt x="411" y="488"/>
                </a:lnTo>
                <a:lnTo>
                  <a:pt x="399" y="479"/>
                </a:lnTo>
                <a:lnTo>
                  <a:pt x="393" y="475"/>
                </a:lnTo>
                <a:lnTo>
                  <a:pt x="385" y="474"/>
                </a:lnTo>
                <a:lnTo>
                  <a:pt x="374" y="472"/>
                </a:lnTo>
                <a:lnTo>
                  <a:pt x="374" y="464"/>
                </a:lnTo>
                <a:lnTo>
                  <a:pt x="374" y="464"/>
                </a:lnTo>
                <a:close/>
                <a:moveTo>
                  <a:pt x="363" y="293"/>
                </a:moveTo>
                <a:lnTo>
                  <a:pt x="363" y="301"/>
                </a:lnTo>
                <a:lnTo>
                  <a:pt x="357" y="302"/>
                </a:lnTo>
                <a:lnTo>
                  <a:pt x="352" y="305"/>
                </a:lnTo>
                <a:lnTo>
                  <a:pt x="347" y="309"/>
                </a:lnTo>
                <a:lnTo>
                  <a:pt x="342" y="319"/>
                </a:lnTo>
                <a:lnTo>
                  <a:pt x="338" y="331"/>
                </a:lnTo>
                <a:lnTo>
                  <a:pt x="339" y="345"/>
                </a:lnTo>
                <a:lnTo>
                  <a:pt x="343" y="365"/>
                </a:lnTo>
                <a:lnTo>
                  <a:pt x="352" y="381"/>
                </a:lnTo>
                <a:lnTo>
                  <a:pt x="365" y="391"/>
                </a:lnTo>
                <a:lnTo>
                  <a:pt x="378" y="396"/>
                </a:lnTo>
                <a:lnTo>
                  <a:pt x="378" y="396"/>
                </a:lnTo>
                <a:lnTo>
                  <a:pt x="384" y="395"/>
                </a:lnTo>
                <a:lnTo>
                  <a:pt x="387" y="394"/>
                </a:lnTo>
                <a:lnTo>
                  <a:pt x="391" y="391"/>
                </a:lnTo>
                <a:lnTo>
                  <a:pt x="395" y="388"/>
                </a:lnTo>
                <a:lnTo>
                  <a:pt x="401" y="378"/>
                </a:lnTo>
                <a:lnTo>
                  <a:pt x="404" y="365"/>
                </a:lnTo>
                <a:lnTo>
                  <a:pt x="403" y="350"/>
                </a:lnTo>
                <a:lnTo>
                  <a:pt x="399" y="332"/>
                </a:lnTo>
                <a:lnTo>
                  <a:pt x="390" y="316"/>
                </a:lnTo>
                <a:lnTo>
                  <a:pt x="377" y="306"/>
                </a:lnTo>
                <a:lnTo>
                  <a:pt x="364" y="301"/>
                </a:lnTo>
                <a:lnTo>
                  <a:pt x="363" y="293"/>
                </a:lnTo>
                <a:lnTo>
                  <a:pt x="363" y="293"/>
                </a:lnTo>
                <a:close/>
                <a:moveTo>
                  <a:pt x="545" y="292"/>
                </a:moveTo>
                <a:lnTo>
                  <a:pt x="584" y="292"/>
                </a:lnTo>
                <a:lnTo>
                  <a:pt x="584" y="349"/>
                </a:lnTo>
                <a:lnTo>
                  <a:pt x="641" y="349"/>
                </a:lnTo>
                <a:lnTo>
                  <a:pt x="641" y="388"/>
                </a:lnTo>
                <a:lnTo>
                  <a:pt x="584" y="388"/>
                </a:lnTo>
                <a:lnTo>
                  <a:pt x="584" y="446"/>
                </a:lnTo>
                <a:lnTo>
                  <a:pt x="545" y="446"/>
                </a:lnTo>
                <a:lnTo>
                  <a:pt x="545" y="388"/>
                </a:lnTo>
                <a:lnTo>
                  <a:pt x="486" y="388"/>
                </a:lnTo>
                <a:lnTo>
                  <a:pt x="486" y="349"/>
                </a:lnTo>
                <a:lnTo>
                  <a:pt x="545" y="349"/>
                </a:lnTo>
                <a:lnTo>
                  <a:pt x="545" y="292"/>
                </a:lnTo>
                <a:close/>
                <a:moveTo>
                  <a:pt x="374" y="272"/>
                </a:moveTo>
                <a:lnTo>
                  <a:pt x="487" y="272"/>
                </a:lnTo>
                <a:lnTo>
                  <a:pt x="445" y="303"/>
                </a:lnTo>
                <a:lnTo>
                  <a:pt x="437" y="303"/>
                </a:lnTo>
                <a:lnTo>
                  <a:pt x="445" y="316"/>
                </a:lnTo>
                <a:lnTo>
                  <a:pt x="449" y="331"/>
                </a:lnTo>
                <a:lnTo>
                  <a:pt x="452" y="348"/>
                </a:lnTo>
                <a:lnTo>
                  <a:pt x="448" y="367"/>
                </a:lnTo>
                <a:lnTo>
                  <a:pt x="438" y="386"/>
                </a:lnTo>
                <a:lnTo>
                  <a:pt x="423" y="402"/>
                </a:lnTo>
                <a:lnTo>
                  <a:pt x="419" y="405"/>
                </a:lnTo>
                <a:lnTo>
                  <a:pt x="415" y="408"/>
                </a:lnTo>
                <a:lnTo>
                  <a:pt x="414" y="411"/>
                </a:lnTo>
                <a:lnTo>
                  <a:pt x="411" y="413"/>
                </a:lnTo>
                <a:lnTo>
                  <a:pt x="411" y="416"/>
                </a:lnTo>
                <a:lnTo>
                  <a:pt x="410" y="417"/>
                </a:lnTo>
                <a:lnTo>
                  <a:pt x="410" y="420"/>
                </a:lnTo>
                <a:lnTo>
                  <a:pt x="410" y="421"/>
                </a:lnTo>
                <a:lnTo>
                  <a:pt x="411" y="425"/>
                </a:lnTo>
                <a:lnTo>
                  <a:pt x="416" y="430"/>
                </a:lnTo>
                <a:lnTo>
                  <a:pt x="421" y="437"/>
                </a:lnTo>
                <a:lnTo>
                  <a:pt x="429" y="443"/>
                </a:lnTo>
                <a:lnTo>
                  <a:pt x="445" y="456"/>
                </a:lnTo>
                <a:lnTo>
                  <a:pt x="456" y="472"/>
                </a:lnTo>
                <a:lnTo>
                  <a:pt x="461" y="489"/>
                </a:lnTo>
                <a:lnTo>
                  <a:pt x="463" y="509"/>
                </a:lnTo>
                <a:lnTo>
                  <a:pt x="461" y="525"/>
                </a:lnTo>
                <a:lnTo>
                  <a:pt x="456" y="539"/>
                </a:lnTo>
                <a:lnTo>
                  <a:pt x="445" y="553"/>
                </a:lnTo>
                <a:lnTo>
                  <a:pt x="432" y="565"/>
                </a:lnTo>
                <a:lnTo>
                  <a:pt x="415" y="574"/>
                </a:lnTo>
                <a:lnTo>
                  <a:pt x="394" y="581"/>
                </a:lnTo>
                <a:lnTo>
                  <a:pt x="369" y="583"/>
                </a:lnTo>
                <a:lnTo>
                  <a:pt x="343" y="581"/>
                </a:lnTo>
                <a:lnTo>
                  <a:pt x="319" y="576"/>
                </a:lnTo>
                <a:lnTo>
                  <a:pt x="300" y="565"/>
                </a:lnTo>
                <a:lnTo>
                  <a:pt x="285" y="553"/>
                </a:lnTo>
                <a:lnTo>
                  <a:pt x="275" y="538"/>
                </a:lnTo>
                <a:lnTo>
                  <a:pt x="272" y="521"/>
                </a:lnTo>
                <a:lnTo>
                  <a:pt x="275" y="502"/>
                </a:lnTo>
                <a:lnTo>
                  <a:pt x="285" y="484"/>
                </a:lnTo>
                <a:lnTo>
                  <a:pt x="300" y="470"/>
                </a:lnTo>
                <a:lnTo>
                  <a:pt x="318" y="458"/>
                </a:lnTo>
                <a:lnTo>
                  <a:pt x="340" y="450"/>
                </a:lnTo>
                <a:lnTo>
                  <a:pt x="365" y="447"/>
                </a:lnTo>
                <a:lnTo>
                  <a:pt x="363" y="439"/>
                </a:lnTo>
                <a:lnTo>
                  <a:pt x="361" y="430"/>
                </a:lnTo>
                <a:lnTo>
                  <a:pt x="363" y="421"/>
                </a:lnTo>
                <a:lnTo>
                  <a:pt x="339" y="417"/>
                </a:lnTo>
                <a:lnTo>
                  <a:pt x="319" y="407"/>
                </a:lnTo>
                <a:lnTo>
                  <a:pt x="304" y="391"/>
                </a:lnTo>
                <a:lnTo>
                  <a:pt x="294" y="370"/>
                </a:lnTo>
                <a:lnTo>
                  <a:pt x="291" y="347"/>
                </a:lnTo>
                <a:lnTo>
                  <a:pt x="294" y="328"/>
                </a:lnTo>
                <a:lnTo>
                  <a:pt x="302" y="310"/>
                </a:lnTo>
                <a:lnTo>
                  <a:pt x="317" y="294"/>
                </a:lnTo>
                <a:lnTo>
                  <a:pt x="334" y="282"/>
                </a:lnTo>
                <a:lnTo>
                  <a:pt x="353" y="275"/>
                </a:lnTo>
                <a:lnTo>
                  <a:pt x="374" y="272"/>
                </a:lnTo>
                <a:close/>
                <a:moveTo>
                  <a:pt x="428" y="39"/>
                </a:moveTo>
                <a:lnTo>
                  <a:pt x="376" y="42"/>
                </a:lnTo>
                <a:lnTo>
                  <a:pt x="325" y="52"/>
                </a:lnTo>
                <a:lnTo>
                  <a:pt x="276" y="69"/>
                </a:lnTo>
                <a:lnTo>
                  <a:pt x="232" y="91"/>
                </a:lnTo>
                <a:lnTo>
                  <a:pt x="190" y="120"/>
                </a:lnTo>
                <a:lnTo>
                  <a:pt x="153" y="153"/>
                </a:lnTo>
                <a:lnTo>
                  <a:pt x="120" y="189"/>
                </a:lnTo>
                <a:lnTo>
                  <a:pt x="92" y="231"/>
                </a:lnTo>
                <a:lnTo>
                  <a:pt x="69" y="276"/>
                </a:lnTo>
                <a:lnTo>
                  <a:pt x="52" y="324"/>
                </a:lnTo>
                <a:lnTo>
                  <a:pt x="42" y="375"/>
                </a:lnTo>
                <a:lnTo>
                  <a:pt x="39" y="428"/>
                </a:lnTo>
                <a:lnTo>
                  <a:pt x="42" y="480"/>
                </a:lnTo>
                <a:lnTo>
                  <a:pt x="52" y="531"/>
                </a:lnTo>
                <a:lnTo>
                  <a:pt x="69" y="578"/>
                </a:lnTo>
                <a:lnTo>
                  <a:pt x="92" y="624"/>
                </a:lnTo>
                <a:lnTo>
                  <a:pt x="120" y="665"/>
                </a:lnTo>
                <a:lnTo>
                  <a:pt x="153" y="703"/>
                </a:lnTo>
                <a:lnTo>
                  <a:pt x="190" y="735"/>
                </a:lnTo>
                <a:lnTo>
                  <a:pt x="232" y="763"/>
                </a:lnTo>
                <a:lnTo>
                  <a:pt x="276" y="786"/>
                </a:lnTo>
                <a:lnTo>
                  <a:pt x="325" y="802"/>
                </a:lnTo>
                <a:lnTo>
                  <a:pt x="376" y="813"/>
                </a:lnTo>
                <a:lnTo>
                  <a:pt x="428" y="816"/>
                </a:lnTo>
                <a:lnTo>
                  <a:pt x="480" y="813"/>
                </a:lnTo>
                <a:lnTo>
                  <a:pt x="531" y="802"/>
                </a:lnTo>
                <a:lnTo>
                  <a:pt x="579" y="786"/>
                </a:lnTo>
                <a:lnTo>
                  <a:pt x="624" y="763"/>
                </a:lnTo>
                <a:lnTo>
                  <a:pt x="665" y="735"/>
                </a:lnTo>
                <a:lnTo>
                  <a:pt x="703" y="703"/>
                </a:lnTo>
                <a:lnTo>
                  <a:pt x="736" y="665"/>
                </a:lnTo>
                <a:lnTo>
                  <a:pt x="763" y="624"/>
                </a:lnTo>
                <a:lnTo>
                  <a:pt x="787" y="578"/>
                </a:lnTo>
                <a:lnTo>
                  <a:pt x="802" y="531"/>
                </a:lnTo>
                <a:lnTo>
                  <a:pt x="813" y="480"/>
                </a:lnTo>
                <a:lnTo>
                  <a:pt x="817" y="428"/>
                </a:lnTo>
                <a:lnTo>
                  <a:pt x="813" y="375"/>
                </a:lnTo>
                <a:lnTo>
                  <a:pt x="802" y="324"/>
                </a:lnTo>
                <a:lnTo>
                  <a:pt x="787" y="276"/>
                </a:lnTo>
                <a:lnTo>
                  <a:pt x="763" y="231"/>
                </a:lnTo>
                <a:lnTo>
                  <a:pt x="736" y="189"/>
                </a:lnTo>
                <a:lnTo>
                  <a:pt x="703" y="153"/>
                </a:lnTo>
                <a:lnTo>
                  <a:pt x="665" y="120"/>
                </a:lnTo>
                <a:lnTo>
                  <a:pt x="624" y="91"/>
                </a:lnTo>
                <a:lnTo>
                  <a:pt x="579" y="69"/>
                </a:lnTo>
                <a:lnTo>
                  <a:pt x="531" y="52"/>
                </a:lnTo>
                <a:lnTo>
                  <a:pt x="480" y="42"/>
                </a:lnTo>
                <a:lnTo>
                  <a:pt x="428" y="39"/>
                </a:lnTo>
                <a:close/>
                <a:moveTo>
                  <a:pt x="428" y="0"/>
                </a:moveTo>
                <a:lnTo>
                  <a:pt x="486" y="4"/>
                </a:lnTo>
                <a:lnTo>
                  <a:pt x="542" y="15"/>
                </a:lnTo>
                <a:lnTo>
                  <a:pt x="594" y="34"/>
                </a:lnTo>
                <a:lnTo>
                  <a:pt x="644" y="59"/>
                </a:lnTo>
                <a:lnTo>
                  <a:pt x="690" y="89"/>
                </a:lnTo>
                <a:lnTo>
                  <a:pt x="730" y="125"/>
                </a:lnTo>
                <a:lnTo>
                  <a:pt x="767" y="166"/>
                </a:lnTo>
                <a:lnTo>
                  <a:pt x="797" y="212"/>
                </a:lnTo>
                <a:lnTo>
                  <a:pt x="822" y="261"/>
                </a:lnTo>
                <a:lnTo>
                  <a:pt x="840" y="314"/>
                </a:lnTo>
                <a:lnTo>
                  <a:pt x="852" y="370"/>
                </a:lnTo>
                <a:lnTo>
                  <a:pt x="856" y="428"/>
                </a:lnTo>
                <a:lnTo>
                  <a:pt x="852" y="485"/>
                </a:lnTo>
                <a:lnTo>
                  <a:pt x="840" y="542"/>
                </a:lnTo>
                <a:lnTo>
                  <a:pt x="822" y="594"/>
                </a:lnTo>
                <a:lnTo>
                  <a:pt x="797" y="644"/>
                </a:lnTo>
                <a:lnTo>
                  <a:pt x="767" y="690"/>
                </a:lnTo>
                <a:lnTo>
                  <a:pt x="730" y="730"/>
                </a:lnTo>
                <a:lnTo>
                  <a:pt x="690" y="767"/>
                </a:lnTo>
                <a:lnTo>
                  <a:pt x="644" y="797"/>
                </a:lnTo>
                <a:lnTo>
                  <a:pt x="594" y="822"/>
                </a:lnTo>
                <a:lnTo>
                  <a:pt x="542" y="840"/>
                </a:lnTo>
                <a:lnTo>
                  <a:pt x="486" y="852"/>
                </a:lnTo>
                <a:lnTo>
                  <a:pt x="428" y="856"/>
                </a:lnTo>
                <a:lnTo>
                  <a:pt x="370" y="852"/>
                </a:lnTo>
                <a:lnTo>
                  <a:pt x="314" y="840"/>
                </a:lnTo>
                <a:lnTo>
                  <a:pt x="262" y="822"/>
                </a:lnTo>
                <a:lnTo>
                  <a:pt x="212" y="797"/>
                </a:lnTo>
                <a:lnTo>
                  <a:pt x="166" y="767"/>
                </a:lnTo>
                <a:lnTo>
                  <a:pt x="126" y="730"/>
                </a:lnTo>
                <a:lnTo>
                  <a:pt x="89" y="690"/>
                </a:lnTo>
                <a:lnTo>
                  <a:pt x="59" y="644"/>
                </a:lnTo>
                <a:lnTo>
                  <a:pt x="34" y="594"/>
                </a:lnTo>
                <a:lnTo>
                  <a:pt x="16" y="542"/>
                </a:lnTo>
                <a:lnTo>
                  <a:pt x="4" y="485"/>
                </a:lnTo>
                <a:lnTo>
                  <a:pt x="0" y="428"/>
                </a:lnTo>
                <a:lnTo>
                  <a:pt x="4" y="370"/>
                </a:lnTo>
                <a:lnTo>
                  <a:pt x="16" y="314"/>
                </a:lnTo>
                <a:lnTo>
                  <a:pt x="34" y="261"/>
                </a:lnTo>
                <a:lnTo>
                  <a:pt x="59" y="212"/>
                </a:lnTo>
                <a:lnTo>
                  <a:pt x="89" y="166"/>
                </a:lnTo>
                <a:lnTo>
                  <a:pt x="126" y="125"/>
                </a:lnTo>
                <a:lnTo>
                  <a:pt x="166" y="89"/>
                </a:lnTo>
                <a:lnTo>
                  <a:pt x="212" y="59"/>
                </a:lnTo>
                <a:lnTo>
                  <a:pt x="262" y="34"/>
                </a:lnTo>
                <a:lnTo>
                  <a:pt x="314" y="15"/>
                </a:lnTo>
                <a:lnTo>
                  <a:pt x="370" y="4"/>
                </a:lnTo>
                <a:lnTo>
                  <a:pt x="42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9" name="Freeform 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76598" y="4465614"/>
            <a:ext cx="444108" cy="445149"/>
          </a:xfrm>
          <a:custGeom>
            <a:avLst/>
            <a:gdLst>
              <a:gd name="T0" fmla="*/ 569 w 854"/>
              <a:gd name="T1" fmla="*/ 381 h 856"/>
              <a:gd name="T2" fmla="*/ 600 w 854"/>
              <a:gd name="T3" fmla="*/ 438 h 856"/>
              <a:gd name="T4" fmla="*/ 525 w 854"/>
              <a:gd name="T5" fmla="*/ 583 h 856"/>
              <a:gd name="T6" fmla="*/ 521 w 854"/>
              <a:gd name="T7" fmla="*/ 443 h 856"/>
              <a:gd name="T8" fmla="*/ 500 w 854"/>
              <a:gd name="T9" fmla="*/ 428 h 856"/>
              <a:gd name="T10" fmla="*/ 472 w 854"/>
              <a:gd name="T11" fmla="*/ 442 h 856"/>
              <a:gd name="T12" fmla="*/ 466 w 854"/>
              <a:gd name="T13" fmla="*/ 464 h 856"/>
              <a:gd name="T14" fmla="*/ 388 w 854"/>
              <a:gd name="T15" fmla="*/ 583 h 856"/>
              <a:gd name="T16" fmla="*/ 466 w 854"/>
              <a:gd name="T17" fmla="*/ 404 h 856"/>
              <a:gd name="T18" fmla="*/ 473 w 854"/>
              <a:gd name="T19" fmla="*/ 390 h 856"/>
              <a:gd name="T20" fmla="*/ 510 w 854"/>
              <a:gd name="T21" fmla="*/ 371 h 856"/>
              <a:gd name="T22" fmla="*/ 349 w 854"/>
              <a:gd name="T23" fmla="*/ 369 h 856"/>
              <a:gd name="T24" fmla="*/ 272 w 854"/>
              <a:gd name="T25" fmla="*/ 369 h 856"/>
              <a:gd name="T26" fmla="*/ 337 w 854"/>
              <a:gd name="T27" fmla="*/ 284 h 856"/>
              <a:gd name="T28" fmla="*/ 347 w 854"/>
              <a:gd name="T29" fmla="*/ 326 h 856"/>
              <a:gd name="T30" fmla="*/ 310 w 854"/>
              <a:gd name="T31" fmla="*/ 350 h 856"/>
              <a:gd name="T32" fmla="*/ 275 w 854"/>
              <a:gd name="T33" fmla="*/ 326 h 856"/>
              <a:gd name="T34" fmla="*/ 284 w 854"/>
              <a:gd name="T35" fmla="*/ 284 h 856"/>
              <a:gd name="T36" fmla="*/ 428 w 854"/>
              <a:gd name="T37" fmla="*/ 39 h 856"/>
              <a:gd name="T38" fmla="*/ 276 w 854"/>
              <a:gd name="T39" fmla="*/ 69 h 856"/>
              <a:gd name="T40" fmla="*/ 153 w 854"/>
              <a:gd name="T41" fmla="*/ 153 h 856"/>
              <a:gd name="T42" fmla="*/ 69 w 854"/>
              <a:gd name="T43" fmla="*/ 276 h 856"/>
              <a:gd name="T44" fmla="*/ 39 w 854"/>
              <a:gd name="T45" fmla="*/ 428 h 856"/>
              <a:gd name="T46" fmla="*/ 69 w 854"/>
              <a:gd name="T47" fmla="*/ 578 h 856"/>
              <a:gd name="T48" fmla="*/ 153 w 854"/>
              <a:gd name="T49" fmla="*/ 703 h 856"/>
              <a:gd name="T50" fmla="*/ 276 w 854"/>
              <a:gd name="T51" fmla="*/ 786 h 856"/>
              <a:gd name="T52" fmla="*/ 428 w 854"/>
              <a:gd name="T53" fmla="*/ 816 h 856"/>
              <a:gd name="T54" fmla="*/ 578 w 854"/>
              <a:gd name="T55" fmla="*/ 786 h 856"/>
              <a:gd name="T56" fmla="*/ 703 w 854"/>
              <a:gd name="T57" fmla="*/ 703 h 856"/>
              <a:gd name="T58" fmla="*/ 785 w 854"/>
              <a:gd name="T59" fmla="*/ 578 h 856"/>
              <a:gd name="T60" fmla="*/ 816 w 854"/>
              <a:gd name="T61" fmla="*/ 428 h 856"/>
              <a:gd name="T62" fmla="*/ 785 w 854"/>
              <a:gd name="T63" fmla="*/ 276 h 856"/>
              <a:gd name="T64" fmla="*/ 703 w 854"/>
              <a:gd name="T65" fmla="*/ 153 h 856"/>
              <a:gd name="T66" fmla="*/ 578 w 854"/>
              <a:gd name="T67" fmla="*/ 69 h 856"/>
              <a:gd name="T68" fmla="*/ 428 w 854"/>
              <a:gd name="T69" fmla="*/ 39 h 856"/>
              <a:gd name="T70" fmla="*/ 542 w 854"/>
              <a:gd name="T71" fmla="*/ 15 h 856"/>
              <a:gd name="T72" fmla="*/ 688 w 854"/>
              <a:gd name="T73" fmla="*/ 89 h 856"/>
              <a:gd name="T74" fmla="*/ 797 w 854"/>
              <a:gd name="T75" fmla="*/ 212 h 856"/>
              <a:gd name="T76" fmla="*/ 852 w 854"/>
              <a:gd name="T77" fmla="*/ 370 h 856"/>
              <a:gd name="T78" fmla="*/ 840 w 854"/>
              <a:gd name="T79" fmla="*/ 542 h 856"/>
              <a:gd name="T80" fmla="*/ 765 w 854"/>
              <a:gd name="T81" fmla="*/ 690 h 856"/>
              <a:gd name="T82" fmla="*/ 644 w 854"/>
              <a:gd name="T83" fmla="*/ 797 h 856"/>
              <a:gd name="T84" fmla="*/ 485 w 854"/>
              <a:gd name="T85" fmla="*/ 852 h 856"/>
              <a:gd name="T86" fmla="*/ 314 w 854"/>
              <a:gd name="T87" fmla="*/ 840 h 856"/>
              <a:gd name="T88" fmla="*/ 166 w 854"/>
              <a:gd name="T89" fmla="*/ 767 h 856"/>
              <a:gd name="T90" fmla="*/ 57 w 854"/>
              <a:gd name="T91" fmla="*/ 644 h 856"/>
              <a:gd name="T92" fmla="*/ 4 w 854"/>
              <a:gd name="T93" fmla="*/ 485 h 856"/>
              <a:gd name="T94" fmla="*/ 15 w 854"/>
              <a:gd name="T95" fmla="*/ 314 h 856"/>
              <a:gd name="T96" fmla="*/ 89 w 854"/>
              <a:gd name="T97" fmla="*/ 166 h 856"/>
              <a:gd name="T98" fmla="*/ 212 w 854"/>
              <a:gd name="T99" fmla="*/ 59 h 856"/>
              <a:gd name="T100" fmla="*/ 369 w 854"/>
              <a:gd name="T101" fmla="*/ 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4" h="856">
                <a:moveTo>
                  <a:pt x="531" y="369"/>
                </a:moveTo>
                <a:lnTo>
                  <a:pt x="552" y="371"/>
                </a:lnTo>
                <a:lnTo>
                  <a:pt x="569" y="381"/>
                </a:lnTo>
                <a:lnTo>
                  <a:pt x="583" y="395"/>
                </a:lnTo>
                <a:lnTo>
                  <a:pt x="594" y="415"/>
                </a:lnTo>
                <a:lnTo>
                  <a:pt x="600" y="438"/>
                </a:lnTo>
                <a:lnTo>
                  <a:pt x="602" y="467"/>
                </a:lnTo>
                <a:lnTo>
                  <a:pt x="602" y="583"/>
                </a:lnTo>
                <a:lnTo>
                  <a:pt x="525" y="583"/>
                </a:lnTo>
                <a:lnTo>
                  <a:pt x="525" y="467"/>
                </a:lnTo>
                <a:lnTo>
                  <a:pt x="523" y="454"/>
                </a:lnTo>
                <a:lnTo>
                  <a:pt x="521" y="443"/>
                </a:lnTo>
                <a:lnTo>
                  <a:pt x="517" y="434"/>
                </a:lnTo>
                <a:lnTo>
                  <a:pt x="509" y="429"/>
                </a:lnTo>
                <a:lnTo>
                  <a:pt x="500" y="428"/>
                </a:lnTo>
                <a:lnTo>
                  <a:pt x="487" y="429"/>
                </a:lnTo>
                <a:lnTo>
                  <a:pt x="479" y="436"/>
                </a:lnTo>
                <a:lnTo>
                  <a:pt x="472" y="442"/>
                </a:lnTo>
                <a:lnTo>
                  <a:pt x="468" y="451"/>
                </a:lnTo>
                <a:lnTo>
                  <a:pt x="467" y="459"/>
                </a:lnTo>
                <a:lnTo>
                  <a:pt x="466" y="464"/>
                </a:lnTo>
                <a:lnTo>
                  <a:pt x="466" y="467"/>
                </a:lnTo>
                <a:lnTo>
                  <a:pt x="466" y="583"/>
                </a:lnTo>
                <a:lnTo>
                  <a:pt x="388" y="583"/>
                </a:lnTo>
                <a:lnTo>
                  <a:pt x="388" y="369"/>
                </a:lnTo>
                <a:lnTo>
                  <a:pt x="466" y="369"/>
                </a:lnTo>
                <a:lnTo>
                  <a:pt x="466" y="404"/>
                </a:lnTo>
                <a:lnTo>
                  <a:pt x="467" y="402"/>
                </a:lnTo>
                <a:lnTo>
                  <a:pt x="470" y="396"/>
                </a:lnTo>
                <a:lnTo>
                  <a:pt x="473" y="390"/>
                </a:lnTo>
                <a:lnTo>
                  <a:pt x="481" y="382"/>
                </a:lnTo>
                <a:lnTo>
                  <a:pt x="493" y="375"/>
                </a:lnTo>
                <a:lnTo>
                  <a:pt x="510" y="371"/>
                </a:lnTo>
                <a:lnTo>
                  <a:pt x="531" y="369"/>
                </a:lnTo>
                <a:close/>
                <a:moveTo>
                  <a:pt x="272" y="369"/>
                </a:moveTo>
                <a:lnTo>
                  <a:pt x="349" y="369"/>
                </a:lnTo>
                <a:lnTo>
                  <a:pt x="349" y="583"/>
                </a:lnTo>
                <a:lnTo>
                  <a:pt x="272" y="583"/>
                </a:lnTo>
                <a:lnTo>
                  <a:pt x="272" y="369"/>
                </a:lnTo>
                <a:close/>
                <a:moveTo>
                  <a:pt x="310" y="272"/>
                </a:moveTo>
                <a:lnTo>
                  <a:pt x="326" y="275"/>
                </a:lnTo>
                <a:lnTo>
                  <a:pt x="337" y="284"/>
                </a:lnTo>
                <a:lnTo>
                  <a:pt x="347" y="295"/>
                </a:lnTo>
                <a:lnTo>
                  <a:pt x="349" y="311"/>
                </a:lnTo>
                <a:lnTo>
                  <a:pt x="347" y="326"/>
                </a:lnTo>
                <a:lnTo>
                  <a:pt x="337" y="339"/>
                </a:lnTo>
                <a:lnTo>
                  <a:pt x="326" y="347"/>
                </a:lnTo>
                <a:lnTo>
                  <a:pt x="310" y="350"/>
                </a:lnTo>
                <a:lnTo>
                  <a:pt x="295" y="347"/>
                </a:lnTo>
                <a:lnTo>
                  <a:pt x="284" y="339"/>
                </a:lnTo>
                <a:lnTo>
                  <a:pt x="275" y="326"/>
                </a:lnTo>
                <a:lnTo>
                  <a:pt x="272" y="311"/>
                </a:lnTo>
                <a:lnTo>
                  <a:pt x="275" y="295"/>
                </a:lnTo>
                <a:lnTo>
                  <a:pt x="284" y="284"/>
                </a:lnTo>
                <a:lnTo>
                  <a:pt x="295" y="275"/>
                </a:lnTo>
                <a:lnTo>
                  <a:pt x="310" y="272"/>
                </a:lnTo>
                <a:close/>
                <a:moveTo>
                  <a:pt x="428" y="39"/>
                </a:moveTo>
                <a:lnTo>
                  <a:pt x="374" y="42"/>
                </a:lnTo>
                <a:lnTo>
                  <a:pt x="324" y="52"/>
                </a:lnTo>
                <a:lnTo>
                  <a:pt x="276" y="69"/>
                </a:lnTo>
                <a:lnTo>
                  <a:pt x="231" y="91"/>
                </a:lnTo>
                <a:lnTo>
                  <a:pt x="189" y="120"/>
                </a:lnTo>
                <a:lnTo>
                  <a:pt x="153" y="153"/>
                </a:lnTo>
                <a:lnTo>
                  <a:pt x="119" y="189"/>
                </a:lnTo>
                <a:lnTo>
                  <a:pt x="91" y="231"/>
                </a:lnTo>
                <a:lnTo>
                  <a:pt x="69" y="276"/>
                </a:lnTo>
                <a:lnTo>
                  <a:pt x="52" y="324"/>
                </a:lnTo>
                <a:lnTo>
                  <a:pt x="42" y="375"/>
                </a:lnTo>
                <a:lnTo>
                  <a:pt x="39" y="428"/>
                </a:lnTo>
                <a:lnTo>
                  <a:pt x="42" y="480"/>
                </a:lnTo>
                <a:lnTo>
                  <a:pt x="52" y="531"/>
                </a:lnTo>
                <a:lnTo>
                  <a:pt x="69" y="578"/>
                </a:lnTo>
                <a:lnTo>
                  <a:pt x="91" y="624"/>
                </a:lnTo>
                <a:lnTo>
                  <a:pt x="119" y="665"/>
                </a:lnTo>
                <a:lnTo>
                  <a:pt x="153" y="703"/>
                </a:lnTo>
                <a:lnTo>
                  <a:pt x="189" y="735"/>
                </a:lnTo>
                <a:lnTo>
                  <a:pt x="231" y="763"/>
                </a:lnTo>
                <a:lnTo>
                  <a:pt x="276" y="786"/>
                </a:lnTo>
                <a:lnTo>
                  <a:pt x="324" y="802"/>
                </a:lnTo>
                <a:lnTo>
                  <a:pt x="374" y="813"/>
                </a:lnTo>
                <a:lnTo>
                  <a:pt x="428" y="816"/>
                </a:lnTo>
                <a:lnTo>
                  <a:pt x="480" y="813"/>
                </a:lnTo>
                <a:lnTo>
                  <a:pt x="531" y="802"/>
                </a:lnTo>
                <a:lnTo>
                  <a:pt x="578" y="786"/>
                </a:lnTo>
                <a:lnTo>
                  <a:pt x="624" y="763"/>
                </a:lnTo>
                <a:lnTo>
                  <a:pt x="665" y="735"/>
                </a:lnTo>
                <a:lnTo>
                  <a:pt x="703" y="703"/>
                </a:lnTo>
                <a:lnTo>
                  <a:pt x="735" y="665"/>
                </a:lnTo>
                <a:lnTo>
                  <a:pt x="763" y="624"/>
                </a:lnTo>
                <a:lnTo>
                  <a:pt x="785" y="578"/>
                </a:lnTo>
                <a:lnTo>
                  <a:pt x="802" y="531"/>
                </a:lnTo>
                <a:lnTo>
                  <a:pt x="813" y="480"/>
                </a:lnTo>
                <a:lnTo>
                  <a:pt x="816" y="428"/>
                </a:lnTo>
                <a:lnTo>
                  <a:pt x="813" y="375"/>
                </a:lnTo>
                <a:lnTo>
                  <a:pt x="802" y="324"/>
                </a:lnTo>
                <a:lnTo>
                  <a:pt x="785" y="276"/>
                </a:lnTo>
                <a:lnTo>
                  <a:pt x="763" y="231"/>
                </a:lnTo>
                <a:lnTo>
                  <a:pt x="735" y="189"/>
                </a:lnTo>
                <a:lnTo>
                  <a:pt x="703" y="153"/>
                </a:lnTo>
                <a:lnTo>
                  <a:pt x="665" y="120"/>
                </a:lnTo>
                <a:lnTo>
                  <a:pt x="624" y="91"/>
                </a:lnTo>
                <a:lnTo>
                  <a:pt x="578" y="69"/>
                </a:lnTo>
                <a:lnTo>
                  <a:pt x="531" y="52"/>
                </a:lnTo>
                <a:lnTo>
                  <a:pt x="480" y="42"/>
                </a:lnTo>
                <a:lnTo>
                  <a:pt x="428" y="39"/>
                </a:lnTo>
                <a:close/>
                <a:moveTo>
                  <a:pt x="428" y="0"/>
                </a:moveTo>
                <a:lnTo>
                  <a:pt x="485" y="4"/>
                </a:lnTo>
                <a:lnTo>
                  <a:pt x="542" y="15"/>
                </a:lnTo>
                <a:lnTo>
                  <a:pt x="594" y="34"/>
                </a:lnTo>
                <a:lnTo>
                  <a:pt x="644" y="59"/>
                </a:lnTo>
                <a:lnTo>
                  <a:pt x="688" y="89"/>
                </a:lnTo>
                <a:lnTo>
                  <a:pt x="730" y="125"/>
                </a:lnTo>
                <a:lnTo>
                  <a:pt x="765" y="166"/>
                </a:lnTo>
                <a:lnTo>
                  <a:pt x="797" y="212"/>
                </a:lnTo>
                <a:lnTo>
                  <a:pt x="822" y="261"/>
                </a:lnTo>
                <a:lnTo>
                  <a:pt x="840" y="314"/>
                </a:lnTo>
                <a:lnTo>
                  <a:pt x="852" y="370"/>
                </a:lnTo>
                <a:lnTo>
                  <a:pt x="854" y="428"/>
                </a:lnTo>
                <a:lnTo>
                  <a:pt x="852" y="485"/>
                </a:lnTo>
                <a:lnTo>
                  <a:pt x="840" y="542"/>
                </a:lnTo>
                <a:lnTo>
                  <a:pt x="822" y="594"/>
                </a:lnTo>
                <a:lnTo>
                  <a:pt x="797" y="644"/>
                </a:lnTo>
                <a:lnTo>
                  <a:pt x="765" y="690"/>
                </a:lnTo>
                <a:lnTo>
                  <a:pt x="730" y="730"/>
                </a:lnTo>
                <a:lnTo>
                  <a:pt x="688" y="767"/>
                </a:lnTo>
                <a:lnTo>
                  <a:pt x="644" y="797"/>
                </a:lnTo>
                <a:lnTo>
                  <a:pt x="594" y="822"/>
                </a:lnTo>
                <a:lnTo>
                  <a:pt x="542" y="840"/>
                </a:lnTo>
                <a:lnTo>
                  <a:pt x="485" y="852"/>
                </a:lnTo>
                <a:lnTo>
                  <a:pt x="428" y="856"/>
                </a:lnTo>
                <a:lnTo>
                  <a:pt x="369" y="852"/>
                </a:lnTo>
                <a:lnTo>
                  <a:pt x="314" y="840"/>
                </a:lnTo>
                <a:lnTo>
                  <a:pt x="260" y="822"/>
                </a:lnTo>
                <a:lnTo>
                  <a:pt x="212" y="797"/>
                </a:lnTo>
                <a:lnTo>
                  <a:pt x="166" y="767"/>
                </a:lnTo>
                <a:lnTo>
                  <a:pt x="125" y="730"/>
                </a:lnTo>
                <a:lnTo>
                  <a:pt x="89" y="690"/>
                </a:lnTo>
                <a:lnTo>
                  <a:pt x="57" y="644"/>
                </a:lnTo>
                <a:lnTo>
                  <a:pt x="34" y="594"/>
                </a:lnTo>
                <a:lnTo>
                  <a:pt x="15" y="542"/>
                </a:lnTo>
                <a:lnTo>
                  <a:pt x="4" y="485"/>
                </a:lnTo>
                <a:lnTo>
                  <a:pt x="0" y="428"/>
                </a:lnTo>
                <a:lnTo>
                  <a:pt x="4" y="370"/>
                </a:lnTo>
                <a:lnTo>
                  <a:pt x="15" y="314"/>
                </a:lnTo>
                <a:lnTo>
                  <a:pt x="34" y="261"/>
                </a:lnTo>
                <a:lnTo>
                  <a:pt x="57" y="212"/>
                </a:lnTo>
                <a:lnTo>
                  <a:pt x="89" y="166"/>
                </a:lnTo>
                <a:lnTo>
                  <a:pt x="125" y="125"/>
                </a:lnTo>
                <a:lnTo>
                  <a:pt x="166" y="89"/>
                </a:lnTo>
                <a:lnTo>
                  <a:pt x="212" y="59"/>
                </a:lnTo>
                <a:lnTo>
                  <a:pt x="260" y="34"/>
                </a:lnTo>
                <a:lnTo>
                  <a:pt x="314" y="15"/>
                </a:lnTo>
                <a:lnTo>
                  <a:pt x="369" y="4"/>
                </a:lnTo>
                <a:lnTo>
                  <a:pt x="42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0" name="Freeform 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33205" y="4465614"/>
            <a:ext cx="444629" cy="445149"/>
          </a:xfrm>
          <a:custGeom>
            <a:avLst/>
            <a:gdLst>
              <a:gd name="T0" fmla="*/ 525 w 855"/>
              <a:gd name="T1" fmla="*/ 349 h 856"/>
              <a:gd name="T2" fmla="*/ 447 w 855"/>
              <a:gd name="T3" fmla="*/ 412 h 856"/>
              <a:gd name="T4" fmla="*/ 447 w 855"/>
              <a:gd name="T5" fmla="*/ 460 h 856"/>
              <a:gd name="T6" fmla="*/ 447 w 855"/>
              <a:gd name="T7" fmla="*/ 509 h 856"/>
              <a:gd name="T8" fmla="*/ 455 w 855"/>
              <a:gd name="T9" fmla="*/ 523 h 856"/>
              <a:gd name="T10" fmla="*/ 485 w 855"/>
              <a:gd name="T11" fmla="*/ 532 h 856"/>
              <a:gd name="T12" fmla="*/ 538 w 855"/>
              <a:gd name="T13" fmla="*/ 518 h 856"/>
              <a:gd name="T14" fmla="*/ 495 w 855"/>
              <a:gd name="T15" fmla="*/ 580 h 856"/>
              <a:gd name="T16" fmla="*/ 439 w 855"/>
              <a:gd name="T17" fmla="*/ 582 h 856"/>
              <a:gd name="T18" fmla="*/ 392 w 855"/>
              <a:gd name="T19" fmla="*/ 563 h 856"/>
              <a:gd name="T20" fmla="*/ 371 w 855"/>
              <a:gd name="T21" fmla="*/ 527 h 856"/>
              <a:gd name="T22" fmla="*/ 330 w 855"/>
              <a:gd name="T23" fmla="*/ 408 h 856"/>
              <a:gd name="T24" fmla="*/ 364 w 855"/>
              <a:gd name="T25" fmla="*/ 339 h 856"/>
              <a:gd name="T26" fmla="*/ 393 w 855"/>
              <a:gd name="T27" fmla="*/ 294 h 856"/>
              <a:gd name="T28" fmla="*/ 428 w 855"/>
              <a:gd name="T29" fmla="*/ 39 h 856"/>
              <a:gd name="T30" fmla="*/ 276 w 855"/>
              <a:gd name="T31" fmla="*/ 69 h 856"/>
              <a:gd name="T32" fmla="*/ 152 w 855"/>
              <a:gd name="T33" fmla="*/ 153 h 856"/>
              <a:gd name="T34" fmla="*/ 70 w 855"/>
              <a:gd name="T35" fmla="*/ 276 h 856"/>
              <a:gd name="T36" fmla="*/ 38 w 855"/>
              <a:gd name="T37" fmla="*/ 428 h 856"/>
              <a:gd name="T38" fmla="*/ 70 w 855"/>
              <a:gd name="T39" fmla="*/ 578 h 856"/>
              <a:gd name="T40" fmla="*/ 152 w 855"/>
              <a:gd name="T41" fmla="*/ 703 h 856"/>
              <a:gd name="T42" fmla="*/ 276 w 855"/>
              <a:gd name="T43" fmla="*/ 786 h 856"/>
              <a:gd name="T44" fmla="*/ 428 w 855"/>
              <a:gd name="T45" fmla="*/ 816 h 856"/>
              <a:gd name="T46" fmla="*/ 579 w 855"/>
              <a:gd name="T47" fmla="*/ 786 h 856"/>
              <a:gd name="T48" fmla="*/ 703 w 855"/>
              <a:gd name="T49" fmla="*/ 703 h 856"/>
              <a:gd name="T50" fmla="*/ 786 w 855"/>
              <a:gd name="T51" fmla="*/ 578 h 856"/>
              <a:gd name="T52" fmla="*/ 817 w 855"/>
              <a:gd name="T53" fmla="*/ 428 h 856"/>
              <a:gd name="T54" fmla="*/ 786 w 855"/>
              <a:gd name="T55" fmla="*/ 276 h 856"/>
              <a:gd name="T56" fmla="*/ 703 w 855"/>
              <a:gd name="T57" fmla="*/ 153 h 856"/>
              <a:gd name="T58" fmla="*/ 579 w 855"/>
              <a:gd name="T59" fmla="*/ 69 h 856"/>
              <a:gd name="T60" fmla="*/ 428 w 855"/>
              <a:gd name="T61" fmla="*/ 39 h 856"/>
              <a:gd name="T62" fmla="*/ 541 w 855"/>
              <a:gd name="T63" fmla="*/ 15 h 856"/>
              <a:gd name="T64" fmla="*/ 689 w 855"/>
              <a:gd name="T65" fmla="*/ 89 h 856"/>
              <a:gd name="T66" fmla="*/ 797 w 855"/>
              <a:gd name="T67" fmla="*/ 212 h 856"/>
              <a:gd name="T68" fmla="*/ 851 w 855"/>
              <a:gd name="T69" fmla="*/ 370 h 856"/>
              <a:gd name="T70" fmla="*/ 841 w 855"/>
              <a:gd name="T71" fmla="*/ 542 h 856"/>
              <a:gd name="T72" fmla="*/ 766 w 855"/>
              <a:gd name="T73" fmla="*/ 690 h 856"/>
              <a:gd name="T74" fmla="*/ 643 w 855"/>
              <a:gd name="T75" fmla="*/ 797 h 856"/>
              <a:gd name="T76" fmla="*/ 486 w 855"/>
              <a:gd name="T77" fmla="*/ 852 h 856"/>
              <a:gd name="T78" fmla="*/ 314 w 855"/>
              <a:gd name="T79" fmla="*/ 840 h 856"/>
              <a:gd name="T80" fmla="*/ 167 w 855"/>
              <a:gd name="T81" fmla="*/ 767 h 856"/>
              <a:gd name="T82" fmla="*/ 58 w 855"/>
              <a:gd name="T83" fmla="*/ 644 h 856"/>
              <a:gd name="T84" fmla="*/ 4 w 855"/>
              <a:gd name="T85" fmla="*/ 485 h 856"/>
              <a:gd name="T86" fmla="*/ 15 w 855"/>
              <a:gd name="T87" fmla="*/ 314 h 856"/>
              <a:gd name="T88" fmla="*/ 89 w 855"/>
              <a:gd name="T89" fmla="*/ 166 h 856"/>
              <a:gd name="T90" fmla="*/ 212 w 855"/>
              <a:gd name="T91" fmla="*/ 59 h 856"/>
              <a:gd name="T92" fmla="*/ 369 w 855"/>
              <a:gd name="T93" fmla="*/ 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55" h="856">
                <a:moveTo>
                  <a:pt x="447" y="272"/>
                </a:moveTo>
                <a:lnTo>
                  <a:pt x="447" y="349"/>
                </a:lnTo>
                <a:lnTo>
                  <a:pt x="525" y="349"/>
                </a:lnTo>
                <a:lnTo>
                  <a:pt x="525" y="408"/>
                </a:lnTo>
                <a:lnTo>
                  <a:pt x="447" y="408"/>
                </a:lnTo>
                <a:lnTo>
                  <a:pt x="447" y="412"/>
                </a:lnTo>
                <a:lnTo>
                  <a:pt x="447" y="424"/>
                </a:lnTo>
                <a:lnTo>
                  <a:pt x="447" y="441"/>
                </a:lnTo>
                <a:lnTo>
                  <a:pt x="447" y="460"/>
                </a:lnTo>
                <a:lnTo>
                  <a:pt x="447" y="480"/>
                </a:lnTo>
                <a:lnTo>
                  <a:pt x="447" y="497"/>
                </a:lnTo>
                <a:lnTo>
                  <a:pt x="447" y="509"/>
                </a:lnTo>
                <a:lnTo>
                  <a:pt x="447" y="514"/>
                </a:lnTo>
                <a:lnTo>
                  <a:pt x="449" y="518"/>
                </a:lnTo>
                <a:lnTo>
                  <a:pt x="455" y="523"/>
                </a:lnTo>
                <a:lnTo>
                  <a:pt x="458" y="526"/>
                </a:lnTo>
                <a:lnTo>
                  <a:pt x="470" y="531"/>
                </a:lnTo>
                <a:lnTo>
                  <a:pt x="485" y="532"/>
                </a:lnTo>
                <a:lnTo>
                  <a:pt x="502" y="531"/>
                </a:lnTo>
                <a:lnTo>
                  <a:pt x="520" y="526"/>
                </a:lnTo>
                <a:lnTo>
                  <a:pt x="538" y="518"/>
                </a:lnTo>
                <a:lnTo>
                  <a:pt x="538" y="566"/>
                </a:lnTo>
                <a:lnTo>
                  <a:pt x="516" y="574"/>
                </a:lnTo>
                <a:lnTo>
                  <a:pt x="495" y="580"/>
                </a:lnTo>
                <a:lnTo>
                  <a:pt x="478" y="582"/>
                </a:lnTo>
                <a:lnTo>
                  <a:pt x="460" y="583"/>
                </a:lnTo>
                <a:lnTo>
                  <a:pt x="439" y="582"/>
                </a:lnTo>
                <a:lnTo>
                  <a:pt x="420" y="577"/>
                </a:lnTo>
                <a:lnTo>
                  <a:pt x="405" y="572"/>
                </a:lnTo>
                <a:lnTo>
                  <a:pt x="392" y="563"/>
                </a:lnTo>
                <a:lnTo>
                  <a:pt x="381" y="552"/>
                </a:lnTo>
                <a:lnTo>
                  <a:pt x="375" y="542"/>
                </a:lnTo>
                <a:lnTo>
                  <a:pt x="371" y="527"/>
                </a:lnTo>
                <a:lnTo>
                  <a:pt x="369" y="509"/>
                </a:lnTo>
                <a:lnTo>
                  <a:pt x="369" y="408"/>
                </a:lnTo>
                <a:lnTo>
                  <a:pt x="330" y="408"/>
                </a:lnTo>
                <a:lnTo>
                  <a:pt x="330" y="356"/>
                </a:lnTo>
                <a:lnTo>
                  <a:pt x="348" y="348"/>
                </a:lnTo>
                <a:lnTo>
                  <a:pt x="364" y="339"/>
                </a:lnTo>
                <a:lnTo>
                  <a:pt x="376" y="327"/>
                </a:lnTo>
                <a:lnTo>
                  <a:pt x="386" y="311"/>
                </a:lnTo>
                <a:lnTo>
                  <a:pt x="393" y="294"/>
                </a:lnTo>
                <a:lnTo>
                  <a:pt x="398" y="272"/>
                </a:lnTo>
                <a:lnTo>
                  <a:pt x="447" y="272"/>
                </a:lnTo>
                <a:close/>
                <a:moveTo>
                  <a:pt x="428" y="39"/>
                </a:moveTo>
                <a:lnTo>
                  <a:pt x="375" y="42"/>
                </a:lnTo>
                <a:lnTo>
                  <a:pt x="325" y="52"/>
                </a:lnTo>
                <a:lnTo>
                  <a:pt x="276" y="69"/>
                </a:lnTo>
                <a:lnTo>
                  <a:pt x="232" y="91"/>
                </a:lnTo>
                <a:lnTo>
                  <a:pt x="190" y="120"/>
                </a:lnTo>
                <a:lnTo>
                  <a:pt x="152" y="153"/>
                </a:lnTo>
                <a:lnTo>
                  <a:pt x="119" y="189"/>
                </a:lnTo>
                <a:lnTo>
                  <a:pt x="92" y="231"/>
                </a:lnTo>
                <a:lnTo>
                  <a:pt x="70" y="276"/>
                </a:lnTo>
                <a:lnTo>
                  <a:pt x="53" y="324"/>
                </a:lnTo>
                <a:lnTo>
                  <a:pt x="42" y="375"/>
                </a:lnTo>
                <a:lnTo>
                  <a:pt x="38" y="428"/>
                </a:lnTo>
                <a:lnTo>
                  <a:pt x="42" y="480"/>
                </a:lnTo>
                <a:lnTo>
                  <a:pt x="53" y="531"/>
                </a:lnTo>
                <a:lnTo>
                  <a:pt x="70" y="578"/>
                </a:lnTo>
                <a:lnTo>
                  <a:pt x="92" y="624"/>
                </a:lnTo>
                <a:lnTo>
                  <a:pt x="119" y="665"/>
                </a:lnTo>
                <a:lnTo>
                  <a:pt x="152" y="703"/>
                </a:lnTo>
                <a:lnTo>
                  <a:pt x="190" y="735"/>
                </a:lnTo>
                <a:lnTo>
                  <a:pt x="232" y="763"/>
                </a:lnTo>
                <a:lnTo>
                  <a:pt x="276" y="786"/>
                </a:lnTo>
                <a:lnTo>
                  <a:pt x="325" y="802"/>
                </a:lnTo>
                <a:lnTo>
                  <a:pt x="375" y="813"/>
                </a:lnTo>
                <a:lnTo>
                  <a:pt x="428" y="816"/>
                </a:lnTo>
                <a:lnTo>
                  <a:pt x="481" y="813"/>
                </a:lnTo>
                <a:lnTo>
                  <a:pt x="530" y="802"/>
                </a:lnTo>
                <a:lnTo>
                  <a:pt x="579" y="786"/>
                </a:lnTo>
                <a:lnTo>
                  <a:pt x="623" y="763"/>
                </a:lnTo>
                <a:lnTo>
                  <a:pt x="665" y="735"/>
                </a:lnTo>
                <a:lnTo>
                  <a:pt x="703" y="703"/>
                </a:lnTo>
                <a:lnTo>
                  <a:pt x="736" y="665"/>
                </a:lnTo>
                <a:lnTo>
                  <a:pt x="763" y="624"/>
                </a:lnTo>
                <a:lnTo>
                  <a:pt x="786" y="578"/>
                </a:lnTo>
                <a:lnTo>
                  <a:pt x="803" y="531"/>
                </a:lnTo>
                <a:lnTo>
                  <a:pt x="813" y="480"/>
                </a:lnTo>
                <a:lnTo>
                  <a:pt x="817" y="428"/>
                </a:lnTo>
                <a:lnTo>
                  <a:pt x="813" y="375"/>
                </a:lnTo>
                <a:lnTo>
                  <a:pt x="803" y="324"/>
                </a:lnTo>
                <a:lnTo>
                  <a:pt x="786" y="276"/>
                </a:lnTo>
                <a:lnTo>
                  <a:pt x="763" y="231"/>
                </a:lnTo>
                <a:lnTo>
                  <a:pt x="736" y="189"/>
                </a:lnTo>
                <a:lnTo>
                  <a:pt x="703" y="153"/>
                </a:lnTo>
                <a:lnTo>
                  <a:pt x="665" y="120"/>
                </a:lnTo>
                <a:lnTo>
                  <a:pt x="623" y="91"/>
                </a:lnTo>
                <a:lnTo>
                  <a:pt x="579" y="69"/>
                </a:lnTo>
                <a:lnTo>
                  <a:pt x="530" y="52"/>
                </a:lnTo>
                <a:lnTo>
                  <a:pt x="481" y="42"/>
                </a:lnTo>
                <a:lnTo>
                  <a:pt x="428" y="39"/>
                </a:lnTo>
                <a:close/>
                <a:moveTo>
                  <a:pt x="428" y="0"/>
                </a:moveTo>
                <a:lnTo>
                  <a:pt x="486" y="4"/>
                </a:lnTo>
                <a:lnTo>
                  <a:pt x="541" y="15"/>
                </a:lnTo>
                <a:lnTo>
                  <a:pt x="595" y="34"/>
                </a:lnTo>
                <a:lnTo>
                  <a:pt x="643" y="59"/>
                </a:lnTo>
                <a:lnTo>
                  <a:pt x="689" y="89"/>
                </a:lnTo>
                <a:lnTo>
                  <a:pt x="731" y="125"/>
                </a:lnTo>
                <a:lnTo>
                  <a:pt x="766" y="166"/>
                </a:lnTo>
                <a:lnTo>
                  <a:pt x="797" y="212"/>
                </a:lnTo>
                <a:lnTo>
                  <a:pt x="822" y="261"/>
                </a:lnTo>
                <a:lnTo>
                  <a:pt x="841" y="314"/>
                </a:lnTo>
                <a:lnTo>
                  <a:pt x="851" y="370"/>
                </a:lnTo>
                <a:lnTo>
                  <a:pt x="855" y="428"/>
                </a:lnTo>
                <a:lnTo>
                  <a:pt x="851" y="485"/>
                </a:lnTo>
                <a:lnTo>
                  <a:pt x="841" y="542"/>
                </a:lnTo>
                <a:lnTo>
                  <a:pt x="822" y="594"/>
                </a:lnTo>
                <a:lnTo>
                  <a:pt x="797" y="644"/>
                </a:lnTo>
                <a:lnTo>
                  <a:pt x="766" y="690"/>
                </a:lnTo>
                <a:lnTo>
                  <a:pt x="731" y="730"/>
                </a:lnTo>
                <a:lnTo>
                  <a:pt x="689" y="767"/>
                </a:lnTo>
                <a:lnTo>
                  <a:pt x="643" y="797"/>
                </a:lnTo>
                <a:lnTo>
                  <a:pt x="595" y="822"/>
                </a:lnTo>
                <a:lnTo>
                  <a:pt x="541" y="840"/>
                </a:lnTo>
                <a:lnTo>
                  <a:pt x="486" y="852"/>
                </a:lnTo>
                <a:lnTo>
                  <a:pt x="428" y="856"/>
                </a:lnTo>
                <a:lnTo>
                  <a:pt x="369" y="852"/>
                </a:lnTo>
                <a:lnTo>
                  <a:pt x="314" y="840"/>
                </a:lnTo>
                <a:lnTo>
                  <a:pt x="261" y="822"/>
                </a:lnTo>
                <a:lnTo>
                  <a:pt x="212" y="797"/>
                </a:lnTo>
                <a:lnTo>
                  <a:pt x="167" y="767"/>
                </a:lnTo>
                <a:lnTo>
                  <a:pt x="125" y="730"/>
                </a:lnTo>
                <a:lnTo>
                  <a:pt x="89" y="690"/>
                </a:lnTo>
                <a:lnTo>
                  <a:pt x="58" y="644"/>
                </a:lnTo>
                <a:lnTo>
                  <a:pt x="33" y="594"/>
                </a:lnTo>
                <a:lnTo>
                  <a:pt x="15" y="542"/>
                </a:lnTo>
                <a:lnTo>
                  <a:pt x="4" y="485"/>
                </a:lnTo>
                <a:lnTo>
                  <a:pt x="0" y="428"/>
                </a:lnTo>
                <a:lnTo>
                  <a:pt x="4" y="370"/>
                </a:lnTo>
                <a:lnTo>
                  <a:pt x="15" y="314"/>
                </a:lnTo>
                <a:lnTo>
                  <a:pt x="33" y="261"/>
                </a:lnTo>
                <a:lnTo>
                  <a:pt x="58" y="212"/>
                </a:lnTo>
                <a:lnTo>
                  <a:pt x="89" y="166"/>
                </a:lnTo>
                <a:lnTo>
                  <a:pt x="125" y="125"/>
                </a:lnTo>
                <a:lnTo>
                  <a:pt x="167" y="89"/>
                </a:lnTo>
                <a:lnTo>
                  <a:pt x="212" y="59"/>
                </a:lnTo>
                <a:lnTo>
                  <a:pt x="261" y="34"/>
                </a:lnTo>
                <a:lnTo>
                  <a:pt x="314" y="15"/>
                </a:lnTo>
                <a:lnTo>
                  <a:pt x="369" y="4"/>
                </a:lnTo>
                <a:lnTo>
                  <a:pt x="42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1" name="Freeform 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90332" y="4465614"/>
            <a:ext cx="445148" cy="445149"/>
          </a:xfrm>
          <a:custGeom>
            <a:avLst/>
            <a:gdLst>
              <a:gd name="T0" fmla="*/ 536 w 856"/>
              <a:gd name="T1" fmla="*/ 545 h 856"/>
              <a:gd name="T2" fmla="*/ 543 w 856"/>
              <a:gd name="T3" fmla="*/ 568 h 856"/>
              <a:gd name="T4" fmla="*/ 527 w 856"/>
              <a:gd name="T5" fmla="*/ 583 h 856"/>
              <a:gd name="T6" fmla="*/ 504 w 856"/>
              <a:gd name="T7" fmla="*/ 577 h 856"/>
              <a:gd name="T8" fmla="*/ 498 w 856"/>
              <a:gd name="T9" fmla="*/ 556 h 856"/>
              <a:gd name="T10" fmla="*/ 566 w 856"/>
              <a:gd name="T11" fmla="*/ 276 h 856"/>
              <a:gd name="T12" fmla="*/ 584 w 856"/>
              <a:gd name="T13" fmla="*/ 295 h 856"/>
              <a:gd name="T14" fmla="*/ 570 w 856"/>
              <a:gd name="T15" fmla="*/ 359 h 856"/>
              <a:gd name="T16" fmla="*/ 544 w 856"/>
              <a:gd name="T17" fmla="*/ 484 h 856"/>
              <a:gd name="T18" fmla="*/ 529 w 856"/>
              <a:gd name="T19" fmla="*/ 517 h 856"/>
              <a:gd name="T20" fmla="*/ 517 w 856"/>
              <a:gd name="T21" fmla="*/ 512 h 856"/>
              <a:gd name="T22" fmla="*/ 521 w 856"/>
              <a:gd name="T23" fmla="*/ 477 h 856"/>
              <a:gd name="T24" fmla="*/ 534 w 856"/>
              <a:gd name="T25" fmla="*/ 348 h 856"/>
              <a:gd name="T26" fmla="*/ 560 w 856"/>
              <a:gd name="T27" fmla="*/ 276 h 856"/>
              <a:gd name="T28" fmla="*/ 475 w 856"/>
              <a:gd name="T29" fmla="*/ 272 h 856"/>
              <a:gd name="T30" fmla="*/ 513 w 856"/>
              <a:gd name="T31" fmla="*/ 272 h 856"/>
              <a:gd name="T32" fmla="*/ 510 w 856"/>
              <a:gd name="T33" fmla="*/ 288 h 856"/>
              <a:gd name="T34" fmla="*/ 475 w 856"/>
              <a:gd name="T35" fmla="*/ 346 h 856"/>
              <a:gd name="T36" fmla="*/ 433 w 856"/>
              <a:gd name="T37" fmla="*/ 420 h 856"/>
              <a:gd name="T38" fmla="*/ 419 w 856"/>
              <a:gd name="T39" fmla="*/ 583 h 856"/>
              <a:gd name="T40" fmla="*/ 378 w 856"/>
              <a:gd name="T41" fmla="*/ 583 h 856"/>
              <a:gd name="T42" fmla="*/ 375 w 856"/>
              <a:gd name="T43" fmla="*/ 452 h 856"/>
              <a:gd name="T44" fmla="*/ 305 w 856"/>
              <a:gd name="T45" fmla="*/ 275 h 856"/>
              <a:gd name="T46" fmla="*/ 375 w 856"/>
              <a:gd name="T47" fmla="*/ 42 h 856"/>
              <a:gd name="T48" fmla="*/ 191 w 856"/>
              <a:gd name="T49" fmla="*/ 121 h 856"/>
              <a:gd name="T50" fmla="*/ 69 w 856"/>
              <a:gd name="T51" fmla="*/ 276 h 856"/>
              <a:gd name="T52" fmla="*/ 43 w 856"/>
              <a:gd name="T53" fmla="*/ 481 h 856"/>
              <a:gd name="T54" fmla="*/ 120 w 856"/>
              <a:gd name="T55" fmla="*/ 665 h 856"/>
              <a:gd name="T56" fmla="*/ 276 w 856"/>
              <a:gd name="T57" fmla="*/ 787 h 856"/>
              <a:gd name="T58" fmla="*/ 480 w 856"/>
              <a:gd name="T59" fmla="*/ 813 h 856"/>
              <a:gd name="T60" fmla="*/ 666 w 856"/>
              <a:gd name="T61" fmla="*/ 736 h 856"/>
              <a:gd name="T62" fmla="*/ 786 w 856"/>
              <a:gd name="T63" fmla="*/ 579 h 856"/>
              <a:gd name="T64" fmla="*/ 814 w 856"/>
              <a:gd name="T65" fmla="*/ 374 h 856"/>
              <a:gd name="T66" fmla="*/ 735 w 856"/>
              <a:gd name="T67" fmla="*/ 190 h 856"/>
              <a:gd name="T68" fmla="*/ 580 w 856"/>
              <a:gd name="T69" fmla="*/ 69 h 856"/>
              <a:gd name="T70" fmla="*/ 428 w 856"/>
              <a:gd name="T71" fmla="*/ 0 h 856"/>
              <a:gd name="T72" fmla="*/ 644 w 856"/>
              <a:gd name="T73" fmla="*/ 59 h 856"/>
              <a:gd name="T74" fmla="*/ 797 w 856"/>
              <a:gd name="T75" fmla="*/ 212 h 856"/>
              <a:gd name="T76" fmla="*/ 856 w 856"/>
              <a:gd name="T77" fmla="*/ 428 h 856"/>
              <a:gd name="T78" fmla="*/ 797 w 856"/>
              <a:gd name="T79" fmla="*/ 644 h 856"/>
              <a:gd name="T80" fmla="*/ 644 w 856"/>
              <a:gd name="T81" fmla="*/ 797 h 856"/>
              <a:gd name="T82" fmla="*/ 428 w 856"/>
              <a:gd name="T83" fmla="*/ 856 h 856"/>
              <a:gd name="T84" fmla="*/ 212 w 856"/>
              <a:gd name="T85" fmla="*/ 797 h 856"/>
              <a:gd name="T86" fmla="*/ 59 w 856"/>
              <a:gd name="T87" fmla="*/ 644 h 856"/>
              <a:gd name="T88" fmla="*/ 0 w 856"/>
              <a:gd name="T89" fmla="*/ 428 h 856"/>
              <a:gd name="T90" fmla="*/ 59 w 856"/>
              <a:gd name="T91" fmla="*/ 212 h 856"/>
              <a:gd name="T92" fmla="*/ 212 w 856"/>
              <a:gd name="T93" fmla="*/ 59 h 856"/>
              <a:gd name="T94" fmla="*/ 428 w 856"/>
              <a:gd name="T95"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56" h="856">
                <a:moveTo>
                  <a:pt x="513" y="539"/>
                </a:moveTo>
                <a:lnTo>
                  <a:pt x="526" y="539"/>
                </a:lnTo>
                <a:lnTo>
                  <a:pt x="532" y="541"/>
                </a:lnTo>
                <a:lnTo>
                  <a:pt x="536" y="545"/>
                </a:lnTo>
                <a:lnTo>
                  <a:pt x="540" y="549"/>
                </a:lnTo>
                <a:lnTo>
                  <a:pt x="543" y="555"/>
                </a:lnTo>
                <a:lnTo>
                  <a:pt x="544" y="562"/>
                </a:lnTo>
                <a:lnTo>
                  <a:pt x="543" y="568"/>
                </a:lnTo>
                <a:lnTo>
                  <a:pt x="540" y="573"/>
                </a:lnTo>
                <a:lnTo>
                  <a:pt x="538" y="577"/>
                </a:lnTo>
                <a:lnTo>
                  <a:pt x="532" y="581"/>
                </a:lnTo>
                <a:lnTo>
                  <a:pt x="527" y="583"/>
                </a:lnTo>
                <a:lnTo>
                  <a:pt x="522" y="584"/>
                </a:lnTo>
                <a:lnTo>
                  <a:pt x="514" y="583"/>
                </a:lnTo>
                <a:lnTo>
                  <a:pt x="509" y="580"/>
                </a:lnTo>
                <a:lnTo>
                  <a:pt x="504" y="577"/>
                </a:lnTo>
                <a:lnTo>
                  <a:pt x="501" y="573"/>
                </a:lnTo>
                <a:lnTo>
                  <a:pt x="498" y="568"/>
                </a:lnTo>
                <a:lnTo>
                  <a:pt x="497" y="562"/>
                </a:lnTo>
                <a:lnTo>
                  <a:pt x="498" y="556"/>
                </a:lnTo>
                <a:lnTo>
                  <a:pt x="504" y="545"/>
                </a:lnTo>
                <a:lnTo>
                  <a:pt x="513" y="539"/>
                </a:lnTo>
                <a:close/>
                <a:moveTo>
                  <a:pt x="560" y="276"/>
                </a:moveTo>
                <a:lnTo>
                  <a:pt x="566" y="276"/>
                </a:lnTo>
                <a:lnTo>
                  <a:pt x="572" y="279"/>
                </a:lnTo>
                <a:lnTo>
                  <a:pt x="577" y="282"/>
                </a:lnTo>
                <a:lnTo>
                  <a:pt x="580" y="285"/>
                </a:lnTo>
                <a:lnTo>
                  <a:pt x="584" y="295"/>
                </a:lnTo>
                <a:lnTo>
                  <a:pt x="582" y="308"/>
                </a:lnTo>
                <a:lnTo>
                  <a:pt x="580" y="318"/>
                </a:lnTo>
                <a:lnTo>
                  <a:pt x="576" y="335"/>
                </a:lnTo>
                <a:lnTo>
                  <a:pt x="570" y="359"/>
                </a:lnTo>
                <a:lnTo>
                  <a:pt x="564" y="388"/>
                </a:lnTo>
                <a:lnTo>
                  <a:pt x="557" y="419"/>
                </a:lnTo>
                <a:lnTo>
                  <a:pt x="551" y="452"/>
                </a:lnTo>
                <a:lnTo>
                  <a:pt x="544" y="484"/>
                </a:lnTo>
                <a:lnTo>
                  <a:pt x="539" y="516"/>
                </a:lnTo>
                <a:lnTo>
                  <a:pt x="538" y="520"/>
                </a:lnTo>
                <a:lnTo>
                  <a:pt x="534" y="518"/>
                </a:lnTo>
                <a:lnTo>
                  <a:pt x="529" y="517"/>
                </a:lnTo>
                <a:lnTo>
                  <a:pt x="522" y="516"/>
                </a:lnTo>
                <a:lnTo>
                  <a:pt x="521" y="516"/>
                </a:lnTo>
                <a:lnTo>
                  <a:pt x="517" y="516"/>
                </a:lnTo>
                <a:lnTo>
                  <a:pt x="517" y="512"/>
                </a:lnTo>
                <a:lnTo>
                  <a:pt x="517" y="509"/>
                </a:lnTo>
                <a:lnTo>
                  <a:pt x="518" y="504"/>
                </a:lnTo>
                <a:lnTo>
                  <a:pt x="519" y="494"/>
                </a:lnTo>
                <a:lnTo>
                  <a:pt x="521" y="477"/>
                </a:lnTo>
                <a:lnTo>
                  <a:pt x="523" y="456"/>
                </a:lnTo>
                <a:lnTo>
                  <a:pt x="526" y="427"/>
                </a:lnTo>
                <a:lnTo>
                  <a:pt x="530" y="392"/>
                </a:lnTo>
                <a:lnTo>
                  <a:pt x="534" y="348"/>
                </a:lnTo>
                <a:lnTo>
                  <a:pt x="538" y="297"/>
                </a:lnTo>
                <a:lnTo>
                  <a:pt x="542" y="285"/>
                </a:lnTo>
                <a:lnTo>
                  <a:pt x="548" y="279"/>
                </a:lnTo>
                <a:lnTo>
                  <a:pt x="560" y="276"/>
                </a:lnTo>
                <a:close/>
                <a:moveTo>
                  <a:pt x="319" y="272"/>
                </a:moveTo>
                <a:lnTo>
                  <a:pt x="396" y="402"/>
                </a:lnTo>
                <a:lnTo>
                  <a:pt x="471" y="272"/>
                </a:lnTo>
                <a:lnTo>
                  <a:pt x="475" y="272"/>
                </a:lnTo>
                <a:lnTo>
                  <a:pt x="487" y="275"/>
                </a:lnTo>
                <a:lnTo>
                  <a:pt x="500" y="275"/>
                </a:lnTo>
                <a:lnTo>
                  <a:pt x="512" y="272"/>
                </a:lnTo>
                <a:lnTo>
                  <a:pt x="513" y="272"/>
                </a:lnTo>
                <a:lnTo>
                  <a:pt x="519" y="272"/>
                </a:lnTo>
                <a:lnTo>
                  <a:pt x="515" y="279"/>
                </a:lnTo>
                <a:lnTo>
                  <a:pt x="514" y="282"/>
                </a:lnTo>
                <a:lnTo>
                  <a:pt x="510" y="288"/>
                </a:lnTo>
                <a:lnTo>
                  <a:pt x="504" y="299"/>
                </a:lnTo>
                <a:lnTo>
                  <a:pt x="495" y="313"/>
                </a:lnTo>
                <a:lnTo>
                  <a:pt x="485" y="329"/>
                </a:lnTo>
                <a:lnTo>
                  <a:pt x="475" y="346"/>
                </a:lnTo>
                <a:lnTo>
                  <a:pt x="466" y="364"/>
                </a:lnTo>
                <a:lnTo>
                  <a:pt x="454" y="384"/>
                </a:lnTo>
                <a:lnTo>
                  <a:pt x="443" y="403"/>
                </a:lnTo>
                <a:lnTo>
                  <a:pt x="433" y="420"/>
                </a:lnTo>
                <a:lnTo>
                  <a:pt x="425" y="435"/>
                </a:lnTo>
                <a:lnTo>
                  <a:pt x="420" y="445"/>
                </a:lnTo>
                <a:lnTo>
                  <a:pt x="416" y="452"/>
                </a:lnTo>
                <a:lnTo>
                  <a:pt x="419" y="583"/>
                </a:lnTo>
                <a:lnTo>
                  <a:pt x="415" y="583"/>
                </a:lnTo>
                <a:lnTo>
                  <a:pt x="403" y="581"/>
                </a:lnTo>
                <a:lnTo>
                  <a:pt x="390" y="581"/>
                </a:lnTo>
                <a:lnTo>
                  <a:pt x="378" y="583"/>
                </a:lnTo>
                <a:lnTo>
                  <a:pt x="377" y="583"/>
                </a:lnTo>
                <a:lnTo>
                  <a:pt x="373" y="583"/>
                </a:lnTo>
                <a:lnTo>
                  <a:pt x="373" y="580"/>
                </a:lnTo>
                <a:lnTo>
                  <a:pt x="375" y="452"/>
                </a:lnTo>
                <a:lnTo>
                  <a:pt x="272" y="272"/>
                </a:lnTo>
                <a:lnTo>
                  <a:pt x="281" y="272"/>
                </a:lnTo>
                <a:lnTo>
                  <a:pt x="293" y="275"/>
                </a:lnTo>
                <a:lnTo>
                  <a:pt x="305" y="275"/>
                </a:lnTo>
                <a:lnTo>
                  <a:pt x="316" y="272"/>
                </a:lnTo>
                <a:lnTo>
                  <a:pt x="319" y="272"/>
                </a:lnTo>
                <a:close/>
                <a:moveTo>
                  <a:pt x="428" y="39"/>
                </a:moveTo>
                <a:lnTo>
                  <a:pt x="375" y="42"/>
                </a:lnTo>
                <a:lnTo>
                  <a:pt x="324" y="52"/>
                </a:lnTo>
                <a:lnTo>
                  <a:pt x="276" y="69"/>
                </a:lnTo>
                <a:lnTo>
                  <a:pt x="231" y="92"/>
                </a:lnTo>
                <a:lnTo>
                  <a:pt x="191" y="121"/>
                </a:lnTo>
                <a:lnTo>
                  <a:pt x="153" y="153"/>
                </a:lnTo>
                <a:lnTo>
                  <a:pt x="120" y="190"/>
                </a:lnTo>
                <a:lnTo>
                  <a:pt x="93" y="232"/>
                </a:lnTo>
                <a:lnTo>
                  <a:pt x="69" y="276"/>
                </a:lnTo>
                <a:lnTo>
                  <a:pt x="53" y="325"/>
                </a:lnTo>
                <a:lnTo>
                  <a:pt x="43" y="374"/>
                </a:lnTo>
                <a:lnTo>
                  <a:pt x="39" y="428"/>
                </a:lnTo>
                <a:lnTo>
                  <a:pt x="43" y="481"/>
                </a:lnTo>
                <a:lnTo>
                  <a:pt x="53" y="532"/>
                </a:lnTo>
                <a:lnTo>
                  <a:pt x="69" y="579"/>
                </a:lnTo>
                <a:lnTo>
                  <a:pt x="93" y="625"/>
                </a:lnTo>
                <a:lnTo>
                  <a:pt x="120" y="665"/>
                </a:lnTo>
                <a:lnTo>
                  <a:pt x="153" y="703"/>
                </a:lnTo>
                <a:lnTo>
                  <a:pt x="191" y="736"/>
                </a:lnTo>
                <a:lnTo>
                  <a:pt x="231" y="763"/>
                </a:lnTo>
                <a:lnTo>
                  <a:pt x="276" y="787"/>
                </a:lnTo>
                <a:lnTo>
                  <a:pt x="324" y="803"/>
                </a:lnTo>
                <a:lnTo>
                  <a:pt x="375" y="813"/>
                </a:lnTo>
                <a:lnTo>
                  <a:pt x="428" y="817"/>
                </a:lnTo>
                <a:lnTo>
                  <a:pt x="480" y="813"/>
                </a:lnTo>
                <a:lnTo>
                  <a:pt x="531" y="803"/>
                </a:lnTo>
                <a:lnTo>
                  <a:pt x="580" y="787"/>
                </a:lnTo>
                <a:lnTo>
                  <a:pt x="624" y="763"/>
                </a:lnTo>
                <a:lnTo>
                  <a:pt x="666" y="736"/>
                </a:lnTo>
                <a:lnTo>
                  <a:pt x="703" y="703"/>
                </a:lnTo>
                <a:lnTo>
                  <a:pt x="735" y="665"/>
                </a:lnTo>
                <a:lnTo>
                  <a:pt x="764" y="625"/>
                </a:lnTo>
                <a:lnTo>
                  <a:pt x="786" y="579"/>
                </a:lnTo>
                <a:lnTo>
                  <a:pt x="803" y="532"/>
                </a:lnTo>
                <a:lnTo>
                  <a:pt x="814" y="481"/>
                </a:lnTo>
                <a:lnTo>
                  <a:pt x="817" y="428"/>
                </a:lnTo>
                <a:lnTo>
                  <a:pt x="814" y="374"/>
                </a:lnTo>
                <a:lnTo>
                  <a:pt x="803" y="325"/>
                </a:lnTo>
                <a:lnTo>
                  <a:pt x="786" y="276"/>
                </a:lnTo>
                <a:lnTo>
                  <a:pt x="764" y="232"/>
                </a:lnTo>
                <a:lnTo>
                  <a:pt x="735" y="190"/>
                </a:lnTo>
                <a:lnTo>
                  <a:pt x="703" y="153"/>
                </a:lnTo>
                <a:lnTo>
                  <a:pt x="666" y="121"/>
                </a:lnTo>
                <a:lnTo>
                  <a:pt x="624" y="92"/>
                </a:lnTo>
                <a:lnTo>
                  <a:pt x="580" y="69"/>
                </a:lnTo>
                <a:lnTo>
                  <a:pt x="531" y="52"/>
                </a:lnTo>
                <a:lnTo>
                  <a:pt x="480" y="42"/>
                </a:lnTo>
                <a:lnTo>
                  <a:pt x="428" y="39"/>
                </a:lnTo>
                <a:close/>
                <a:moveTo>
                  <a:pt x="428" y="0"/>
                </a:moveTo>
                <a:lnTo>
                  <a:pt x="485" y="4"/>
                </a:lnTo>
                <a:lnTo>
                  <a:pt x="542" y="16"/>
                </a:lnTo>
                <a:lnTo>
                  <a:pt x="594" y="34"/>
                </a:lnTo>
                <a:lnTo>
                  <a:pt x="644" y="59"/>
                </a:lnTo>
                <a:lnTo>
                  <a:pt x="690" y="89"/>
                </a:lnTo>
                <a:lnTo>
                  <a:pt x="730" y="126"/>
                </a:lnTo>
                <a:lnTo>
                  <a:pt x="767" y="166"/>
                </a:lnTo>
                <a:lnTo>
                  <a:pt x="797" y="212"/>
                </a:lnTo>
                <a:lnTo>
                  <a:pt x="822" y="262"/>
                </a:lnTo>
                <a:lnTo>
                  <a:pt x="840" y="314"/>
                </a:lnTo>
                <a:lnTo>
                  <a:pt x="852" y="369"/>
                </a:lnTo>
                <a:lnTo>
                  <a:pt x="856" y="428"/>
                </a:lnTo>
                <a:lnTo>
                  <a:pt x="852" y="486"/>
                </a:lnTo>
                <a:lnTo>
                  <a:pt x="840" y="542"/>
                </a:lnTo>
                <a:lnTo>
                  <a:pt x="822" y="594"/>
                </a:lnTo>
                <a:lnTo>
                  <a:pt x="797" y="644"/>
                </a:lnTo>
                <a:lnTo>
                  <a:pt x="767" y="690"/>
                </a:lnTo>
                <a:lnTo>
                  <a:pt x="730" y="731"/>
                </a:lnTo>
                <a:lnTo>
                  <a:pt x="690" y="767"/>
                </a:lnTo>
                <a:lnTo>
                  <a:pt x="644" y="797"/>
                </a:lnTo>
                <a:lnTo>
                  <a:pt x="594" y="822"/>
                </a:lnTo>
                <a:lnTo>
                  <a:pt x="542" y="841"/>
                </a:lnTo>
                <a:lnTo>
                  <a:pt x="485" y="852"/>
                </a:lnTo>
                <a:lnTo>
                  <a:pt x="428" y="856"/>
                </a:lnTo>
                <a:lnTo>
                  <a:pt x="370" y="852"/>
                </a:lnTo>
                <a:lnTo>
                  <a:pt x="314" y="841"/>
                </a:lnTo>
                <a:lnTo>
                  <a:pt x="261" y="822"/>
                </a:lnTo>
                <a:lnTo>
                  <a:pt x="212" y="797"/>
                </a:lnTo>
                <a:lnTo>
                  <a:pt x="166" y="767"/>
                </a:lnTo>
                <a:lnTo>
                  <a:pt x="125" y="731"/>
                </a:lnTo>
                <a:lnTo>
                  <a:pt x="89" y="690"/>
                </a:lnTo>
                <a:lnTo>
                  <a:pt x="59" y="644"/>
                </a:lnTo>
                <a:lnTo>
                  <a:pt x="34" y="594"/>
                </a:lnTo>
                <a:lnTo>
                  <a:pt x="15" y="542"/>
                </a:lnTo>
                <a:lnTo>
                  <a:pt x="4" y="486"/>
                </a:lnTo>
                <a:lnTo>
                  <a:pt x="0" y="428"/>
                </a:lnTo>
                <a:lnTo>
                  <a:pt x="4" y="369"/>
                </a:lnTo>
                <a:lnTo>
                  <a:pt x="15" y="314"/>
                </a:lnTo>
                <a:lnTo>
                  <a:pt x="34" y="262"/>
                </a:lnTo>
                <a:lnTo>
                  <a:pt x="59" y="212"/>
                </a:lnTo>
                <a:lnTo>
                  <a:pt x="89" y="166"/>
                </a:lnTo>
                <a:lnTo>
                  <a:pt x="125" y="126"/>
                </a:lnTo>
                <a:lnTo>
                  <a:pt x="166" y="89"/>
                </a:lnTo>
                <a:lnTo>
                  <a:pt x="212" y="59"/>
                </a:lnTo>
                <a:lnTo>
                  <a:pt x="261" y="34"/>
                </a:lnTo>
                <a:lnTo>
                  <a:pt x="314" y="16"/>
                </a:lnTo>
                <a:lnTo>
                  <a:pt x="370" y="4"/>
                </a:lnTo>
                <a:lnTo>
                  <a:pt x="42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2" name="Freeform 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47978" y="4465614"/>
            <a:ext cx="445148" cy="445149"/>
          </a:xfrm>
          <a:custGeom>
            <a:avLst/>
            <a:gdLst>
              <a:gd name="T0" fmla="*/ 513 w 856"/>
              <a:gd name="T1" fmla="*/ 583 h 856"/>
              <a:gd name="T2" fmla="*/ 555 w 856"/>
              <a:gd name="T3" fmla="*/ 580 h 856"/>
              <a:gd name="T4" fmla="*/ 300 w 856"/>
              <a:gd name="T5" fmla="*/ 555 h 856"/>
              <a:gd name="T6" fmla="*/ 428 w 856"/>
              <a:gd name="T7" fmla="*/ 518 h 856"/>
              <a:gd name="T8" fmla="*/ 516 w 856"/>
              <a:gd name="T9" fmla="*/ 536 h 856"/>
              <a:gd name="T10" fmla="*/ 428 w 856"/>
              <a:gd name="T11" fmla="*/ 471 h 856"/>
              <a:gd name="T12" fmla="*/ 427 w 856"/>
              <a:gd name="T13" fmla="*/ 470 h 856"/>
              <a:gd name="T14" fmla="*/ 308 w 856"/>
              <a:gd name="T15" fmla="*/ 515 h 856"/>
              <a:gd name="T16" fmla="*/ 215 w 856"/>
              <a:gd name="T17" fmla="*/ 458 h 856"/>
              <a:gd name="T18" fmla="*/ 553 w 856"/>
              <a:gd name="T19" fmla="*/ 385 h 856"/>
              <a:gd name="T20" fmla="*/ 553 w 856"/>
              <a:gd name="T21" fmla="*/ 385 h 856"/>
              <a:gd name="T22" fmla="*/ 428 w 856"/>
              <a:gd name="T23" fmla="*/ 308 h 856"/>
              <a:gd name="T24" fmla="*/ 342 w 856"/>
              <a:gd name="T25" fmla="*/ 233 h 856"/>
              <a:gd name="T26" fmla="*/ 553 w 856"/>
              <a:gd name="T27" fmla="*/ 385 h 856"/>
              <a:gd name="T28" fmla="*/ 428 w 856"/>
              <a:gd name="T29" fmla="*/ 39 h 856"/>
              <a:gd name="T30" fmla="*/ 277 w 856"/>
              <a:gd name="T31" fmla="*/ 69 h 856"/>
              <a:gd name="T32" fmla="*/ 154 w 856"/>
              <a:gd name="T33" fmla="*/ 153 h 856"/>
              <a:gd name="T34" fmla="*/ 70 w 856"/>
              <a:gd name="T35" fmla="*/ 276 h 856"/>
              <a:gd name="T36" fmla="*/ 40 w 856"/>
              <a:gd name="T37" fmla="*/ 428 h 856"/>
              <a:gd name="T38" fmla="*/ 70 w 856"/>
              <a:gd name="T39" fmla="*/ 579 h 856"/>
              <a:gd name="T40" fmla="*/ 154 w 856"/>
              <a:gd name="T41" fmla="*/ 703 h 856"/>
              <a:gd name="T42" fmla="*/ 277 w 856"/>
              <a:gd name="T43" fmla="*/ 787 h 856"/>
              <a:gd name="T44" fmla="*/ 428 w 856"/>
              <a:gd name="T45" fmla="*/ 817 h 856"/>
              <a:gd name="T46" fmla="*/ 580 w 856"/>
              <a:gd name="T47" fmla="*/ 787 h 856"/>
              <a:gd name="T48" fmla="*/ 703 w 856"/>
              <a:gd name="T49" fmla="*/ 703 h 856"/>
              <a:gd name="T50" fmla="*/ 787 w 856"/>
              <a:gd name="T51" fmla="*/ 579 h 856"/>
              <a:gd name="T52" fmla="*/ 817 w 856"/>
              <a:gd name="T53" fmla="*/ 428 h 856"/>
              <a:gd name="T54" fmla="*/ 787 w 856"/>
              <a:gd name="T55" fmla="*/ 276 h 856"/>
              <a:gd name="T56" fmla="*/ 703 w 856"/>
              <a:gd name="T57" fmla="*/ 153 h 856"/>
              <a:gd name="T58" fmla="*/ 580 w 856"/>
              <a:gd name="T59" fmla="*/ 69 h 856"/>
              <a:gd name="T60" fmla="*/ 428 w 856"/>
              <a:gd name="T61" fmla="*/ 39 h 856"/>
              <a:gd name="T62" fmla="*/ 542 w 856"/>
              <a:gd name="T63" fmla="*/ 16 h 856"/>
              <a:gd name="T64" fmla="*/ 690 w 856"/>
              <a:gd name="T65" fmla="*/ 89 h 856"/>
              <a:gd name="T66" fmla="*/ 798 w 856"/>
              <a:gd name="T67" fmla="*/ 212 h 856"/>
              <a:gd name="T68" fmla="*/ 853 w 856"/>
              <a:gd name="T69" fmla="*/ 369 h 856"/>
              <a:gd name="T70" fmla="*/ 841 w 856"/>
              <a:gd name="T71" fmla="*/ 542 h 856"/>
              <a:gd name="T72" fmla="*/ 767 w 856"/>
              <a:gd name="T73" fmla="*/ 690 h 856"/>
              <a:gd name="T74" fmla="*/ 644 w 856"/>
              <a:gd name="T75" fmla="*/ 797 h 856"/>
              <a:gd name="T76" fmla="*/ 486 w 856"/>
              <a:gd name="T77" fmla="*/ 852 h 856"/>
              <a:gd name="T78" fmla="*/ 315 w 856"/>
              <a:gd name="T79" fmla="*/ 841 h 856"/>
              <a:gd name="T80" fmla="*/ 167 w 856"/>
              <a:gd name="T81" fmla="*/ 767 h 856"/>
              <a:gd name="T82" fmla="*/ 59 w 856"/>
              <a:gd name="T83" fmla="*/ 644 h 856"/>
              <a:gd name="T84" fmla="*/ 4 w 856"/>
              <a:gd name="T85" fmla="*/ 486 h 856"/>
              <a:gd name="T86" fmla="*/ 16 w 856"/>
              <a:gd name="T87" fmla="*/ 314 h 856"/>
              <a:gd name="T88" fmla="*/ 89 w 856"/>
              <a:gd name="T89" fmla="*/ 166 h 856"/>
              <a:gd name="T90" fmla="*/ 212 w 856"/>
              <a:gd name="T91" fmla="*/ 59 h 856"/>
              <a:gd name="T92" fmla="*/ 371 w 856"/>
              <a:gd name="T93" fmla="*/ 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56" h="856">
                <a:moveTo>
                  <a:pt x="428" y="518"/>
                </a:moveTo>
                <a:lnTo>
                  <a:pt x="513" y="583"/>
                </a:lnTo>
                <a:lnTo>
                  <a:pt x="513" y="583"/>
                </a:lnTo>
                <a:lnTo>
                  <a:pt x="513" y="583"/>
                </a:lnTo>
                <a:lnTo>
                  <a:pt x="555" y="558"/>
                </a:lnTo>
                <a:lnTo>
                  <a:pt x="555" y="580"/>
                </a:lnTo>
                <a:lnTo>
                  <a:pt x="428" y="661"/>
                </a:lnTo>
                <a:lnTo>
                  <a:pt x="300" y="580"/>
                </a:lnTo>
                <a:lnTo>
                  <a:pt x="300" y="555"/>
                </a:lnTo>
                <a:lnTo>
                  <a:pt x="346" y="583"/>
                </a:lnTo>
                <a:lnTo>
                  <a:pt x="346" y="581"/>
                </a:lnTo>
                <a:lnTo>
                  <a:pt x="428" y="518"/>
                </a:lnTo>
                <a:close/>
                <a:moveTo>
                  <a:pt x="553" y="385"/>
                </a:moveTo>
                <a:lnTo>
                  <a:pt x="642" y="458"/>
                </a:lnTo>
                <a:lnTo>
                  <a:pt x="516" y="536"/>
                </a:lnTo>
                <a:lnTo>
                  <a:pt x="496" y="521"/>
                </a:lnTo>
                <a:lnTo>
                  <a:pt x="428" y="470"/>
                </a:lnTo>
                <a:lnTo>
                  <a:pt x="428" y="471"/>
                </a:lnTo>
                <a:lnTo>
                  <a:pt x="428" y="470"/>
                </a:lnTo>
                <a:lnTo>
                  <a:pt x="427" y="471"/>
                </a:lnTo>
                <a:lnTo>
                  <a:pt x="427" y="470"/>
                </a:lnTo>
                <a:lnTo>
                  <a:pt x="400" y="492"/>
                </a:lnTo>
                <a:lnTo>
                  <a:pt x="342" y="536"/>
                </a:lnTo>
                <a:lnTo>
                  <a:pt x="308" y="515"/>
                </a:lnTo>
                <a:lnTo>
                  <a:pt x="292" y="505"/>
                </a:lnTo>
                <a:lnTo>
                  <a:pt x="292" y="505"/>
                </a:lnTo>
                <a:lnTo>
                  <a:pt x="215" y="458"/>
                </a:lnTo>
                <a:lnTo>
                  <a:pt x="303" y="388"/>
                </a:lnTo>
                <a:lnTo>
                  <a:pt x="428" y="464"/>
                </a:lnTo>
                <a:lnTo>
                  <a:pt x="553" y="385"/>
                </a:lnTo>
                <a:close/>
                <a:moveTo>
                  <a:pt x="551" y="385"/>
                </a:moveTo>
                <a:lnTo>
                  <a:pt x="553" y="385"/>
                </a:lnTo>
                <a:lnTo>
                  <a:pt x="553" y="385"/>
                </a:lnTo>
                <a:lnTo>
                  <a:pt x="551" y="385"/>
                </a:lnTo>
                <a:close/>
                <a:moveTo>
                  <a:pt x="342" y="233"/>
                </a:moveTo>
                <a:lnTo>
                  <a:pt x="428" y="308"/>
                </a:lnTo>
                <a:lnTo>
                  <a:pt x="304" y="386"/>
                </a:lnTo>
                <a:lnTo>
                  <a:pt x="215" y="318"/>
                </a:lnTo>
                <a:lnTo>
                  <a:pt x="342" y="233"/>
                </a:lnTo>
                <a:close/>
                <a:moveTo>
                  <a:pt x="517" y="233"/>
                </a:moveTo>
                <a:lnTo>
                  <a:pt x="642" y="314"/>
                </a:lnTo>
                <a:lnTo>
                  <a:pt x="553" y="385"/>
                </a:lnTo>
                <a:lnTo>
                  <a:pt x="428" y="308"/>
                </a:lnTo>
                <a:lnTo>
                  <a:pt x="517" y="233"/>
                </a:lnTo>
                <a:close/>
                <a:moveTo>
                  <a:pt x="428" y="39"/>
                </a:moveTo>
                <a:lnTo>
                  <a:pt x="376" y="42"/>
                </a:lnTo>
                <a:lnTo>
                  <a:pt x="325" y="52"/>
                </a:lnTo>
                <a:lnTo>
                  <a:pt x="277" y="69"/>
                </a:lnTo>
                <a:lnTo>
                  <a:pt x="232" y="92"/>
                </a:lnTo>
                <a:lnTo>
                  <a:pt x="190" y="121"/>
                </a:lnTo>
                <a:lnTo>
                  <a:pt x="154" y="153"/>
                </a:lnTo>
                <a:lnTo>
                  <a:pt x="121" y="190"/>
                </a:lnTo>
                <a:lnTo>
                  <a:pt x="92" y="232"/>
                </a:lnTo>
                <a:lnTo>
                  <a:pt x="70" y="276"/>
                </a:lnTo>
                <a:lnTo>
                  <a:pt x="53" y="325"/>
                </a:lnTo>
                <a:lnTo>
                  <a:pt x="44" y="374"/>
                </a:lnTo>
                <a:lnTo>
                  <a:pt x="40" y="428"/>
                </a:lnTo>
                <a:lnTo>
                  <a:pt x="44" y="481"/>
                </a:lnTo>
                <a:lnTo>
                  <a:pt x="53" y="532"/>
                </a:lnTo>
                <a:lnTo>
                  <a:pt x="70" y="579"/>
                </a:lnTo>
                <a:lnTo>
                  <a:pt x="92" y="625"/>
                </a:lnTo>
                <a:lnTo>
                  <a:pt x="121" y="665"/>
                </a:lnTo>
                <a:lnTo>
                  <a:pt x="154" y="703"/>
                </a:lnTo>
                <a:lnTo>
                  <a:pt x="190" y="736"/>
                </a:lnTo>
                <a:lnTo>
                  <a:pt x="232" y="763"/>
                </a:lnTo>
                <a:lnTo>
                  <a:pt x="277" y="787"/>
                </a:lnTo>
                <a:lnTo>
                  <a:pt x="325" y="803"/>
                </a:lnTo>
                <a:lnTo>
                  <a:pt x="376" y="813"/>
                </a:lnTo>
                <a:lnTo>
                  <a:pt x="428" y="817"/>
                </a:lnTo>
                <a:lnTo>
                  <a:pt x="481" y="813"/>
                </a:lnTo>
                <a:lnTo>
                  <a:pt x="532" y="803"/>
                </a:lnTo>
                <a:lnTo>
                  <a:pt x="580" y="787"/>
                </a:lnTo>
                <a:lnTo>
                  <a:pt x="625" y="763"/>
                </a:lnTo>
                <a:lnTo>
                  <a:pt x="667" y="736"/>
                </a:lnTo>
                <a:lnTo>
                  <a:pt x="703" y="703"/>
                </a:lnTo>
                <a:lnTo>
                  <a:pt x="736" y="665"/>
                </a:lnTo>
                <a:lnTo>
                  <a:pt x="765" y="625"/>
                </a:lnTo>
                <a:lnTo>
                  <a:pt x="787" y="579"/>
                </a:lnTo>
                <a:lnTo>
                  <a:pt x="803" y="532"/>
                </a:lnTo>
                <a:lnTo>
                  <a:pt x="813" y="481"/>
                </a:lnTo>
                <a:lnTo>
                  <a:pt x="817" y="428"/>
                </a:lnTo>
                <a:lnTo>
                  <a:pt x="813" y="374"/>
                </a:lnTo>
                <a:lnTo>
                  <a:pt x="803" y="325"/>
                </a:lnTo>
                <a:lnTo>
                  <a:pt x="787" y="276"/>
                </a:lnTo>
                <a:lnTo>
                  <a:pt x="765" y="232"/>
                </a:lnTo>
                <a:lnTo>
                  <a:pt x="736" y="190"/>
                </a:lnTo>
                <a:lnTo>
                  <a:pt x="703" y="153"/>
                </a:lnTo>
                <a:lnTo>
                  <a:pt x="667" y="121"/>
                </a:lnTo>
                <a:lnTo>
                  <a:pt x="625" y="92"/>
                </a:lnTo>
                <a:lnTo>
                  <a:pt x="580" y="69"/>
                </a:lnTo>
                <a:lnTo>
                  <a:pt x="532" y="52"/>
                </a:lnTo>
                <a:lnTo>
                  <a:pt x="481" y="42"/>
                </a:lnTo>
                <a:lnTo>
                  <a:pt x="428" y="39"/>
                </a:lnTo>
                <a:close/>
                <a:moveTo>
                  <a:pt x="428" y="0"/>
                </a:moveTo>
                <a:lnTo>
                  <a:pt x="486" y="4"/>
                </a:lnTo>
                <a:lnTo>
                  <a:pt x="542" y="16"/>
                </a:lnTo>
                <a:lnTo>
                  <a:pt x="595" y="34"/>
                </a:lnTo>
                <a:lnTo>
                  <a:pt x="644" y="59"/>
                </a:lnTo>
                <a:lnTo>
                  <a:pt x="690" y="89"/>
                </a:lnTo>
                <a:lnTo>
                  <a:pt x="731" y="126"/>
                </a:lnTo>
                <a:lnTo>
                  <a:pt x="767" y="166"/>
                </a:lnTo>
                <a:lnTo>
                  <a:pt x="798" y="212"/>
                </a:lnTo>
                <a:lnTo>
                  <a:pt x="822" y="262"/>
                </a:lnTo>
                <a:lnTo>
                  <a:pt x="841" y="314"/>
                </a:lnTo>
                <a:lnTo>
                  <a:pt x="853" y="369"/>
                </a:lnTo>
                <a:lnTo>
                  <a:pt x="856" y="428"/>
                </a:lnTo>
                <a:lnTo>
                  <a:pt x="853" y="486"/>
                </a:lnTo>
                <a:lnTo>
                  <a:pt x="841" y="542"/>
                </a:lnTo>
                <a:lnTo>
                  <a:pt x="822" y="594"/>
                </a:lnTo>
                <a:lnTo>
                  <a:pt x="798" y="644"/>
                </a:lnTo>
                <a:lnTo>
                  <a:pt x="767" y="690"/>
                </a:lnTo>
                <a:lnTo>
                  <a:pt x="731" y="731"/>
                </a:lnTo>
                <a:lnTo>
                  <a:pt x="690" y="767"/>
                </a:lnTo>
                <a:lnTo>
                  <a:pt x="644" y="797"/>
                </a:lnTo>
                <a:lnTo>
                  <a:pt x="595" y="822"/>
                </a:lnTo>
                <a:lnTo>
                  <a:pt x="542" y="841"/>
                </a:lnTo>
                <a:lnTo>
                  <a:pt x="486" y="852"/>
                </a:lnTo>
                <a:lnTo>
                  <a:pt x="428" y="856"/>
                </a:lnTo>
                <a:lnTo>
                  <a:pt x="371" y="852"/>
                </a:lnTo>
                <a:lnTo>
                  <a:pt x="315" y="841"/>
                </a:lnTo>
                <a:lnTo>
                  <a:pt x="262" y="822"/>
                </a:lnTo>
                <a:lnTo>
                  <a:pt x="212" y="797"/>
                </a:lnTo>
                <a:lnTo>
                  <a:pt x="167" y="767"/>
                </a:lnTo>
                <a:lnTo>
                  <a:pt x="126" y="731"/>
                </a:lnTo>
                <a:lnTo>
                  <a:pt x="89" y="690"/>
                </a:lnTo>
                <a:lnTo>
                  <a:pt x="59" y="644"/>
                </a:lnTo>
                <a:lnTo>
                  <a:pt x="34" y="594"/>
                </a:lnTo>
                <a:lnTo>
                  <a:pt x="16" y="542"/>
                </a:lnTo>
                <a:lnTo>
                  <a:pt x="4" y="486"/>
                </a:lnTo>
                <a:lnTo>
                  <a:pt x="0" y="428"/>
                </a:lnTo>
                <a:lnTo>
                  <a:pt x="4" y="369"/>
                </a:lnTo>
                <a:lnTo>
                  <a:pt x="16" y="314"/>
                </a:lnTo>
                <a:lnTo>
                  <a:pt x="34" y="262"/>
                </a:lnTo>
                <a:lnTo>
                  <a:pt x="59" y="212"/>
                </a:lnTo>
                <a:lnTo>
                  <a:pt x="89" y="166"/>
                </a:lnTo>
                <a:lnTo>
                  <a:pt x="126" y="126"/>
                </a:lnTo>
                <a:lnTo>
                  <a:pt x="167" y="89"/>
                </a:lnTo>
                <a:lnTo>
                  <a:pt x="212" y="59"/>
                </a:lnTo>
                <a:lnTo>
                  <a:pt x="262" y="34"/>
                </a:lnTo>
                <a:lnTo>
                  <a:pt x="315" y="16"/>
                </a:lnTo>
                <a:lnTo>
                  <a:pt x="371" y="4"/>
                </a:lnTo>
                <a:lnTo>
                  <a:pt x="42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3" name="Freeform 5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105624" y="4465614"/>
            <a:ext cx="445148" cy="445149"/>
          </a:xfrm>
          <a:custGeom>
            <a:avLst/>
            <a:gdLst>
              <a:gd name="T0" fmla="*/ 275 w 856"/>
              <a:gd name="T1" fmla="*/ 559 h 856"/>
              <a:gd name="T2" fmla="*/ 312 w 856"/>
              <a:gd name="T3" fmla="*/ 584 h 856"/>
              <a:gd name="T4" fmla="*/ 572 w 856"/>
              <a:gd name="T5" fmla="*/ 572 h 856"/>
              <a:gd name="T6" fmla="*/ 584 w 856"/>
              <a:gd name="T7" fmla="*/ 409 h 856"/>
              <a:gd name="T8" fmla="*/ 545 w 856"/>
              <a:gd name="T9" fmla="*/ 428 h 856"/>
              <a:gd name="T10" fmla="*/ 518 w 856"/>
              <a:gd name="T11" fmla="*/ 501 h 856"/>
              <a:gd name="T12" fmla="*/ 454 w 856"/>
              <a:gd name="T13" fmla="*/ 542 h 856"/>
              <a:gd name="T14" fmla="*/ 377 w 856"/>
              <a:gd name="T15" fmla="*/ 533 h 856"/>
              <a:gd name="T16" fmla="*/ 323 w 856"/>
              <a:gd name="T17" fmla="*/ 479 h 856"/>
              <a:gd name="T18" fmla="*/ 312 w 856"/>
              <a:gd name="T19" fmla="*/ 418 h 856"/>
              <a:gd name="T20" fmla="*/ 428 w 856"/>
              <a:gd name="T21" fmla="*/ 350 h 856"/>
              <a:gd name="T22" fmla="*/ 365 w 856"/>
              <a:gd name="T23" fmla="*/ 382 h 856"/>
              <a:gd name="T24" fmla="*/ 353 w 856"/>
              <a:gd name="T25" fmla="*/ 453 h 856"/>
              <a:gd name="T26" fmla="*/ 403 w 856"/>
              <a:gd name="T27" fmla="*/ 501 h 856"/>
              <a:gd name="T28" fmla="*/ 474 w 856"/>
              <a:gd name="T29" fmla="*/ 491 h 856"/>
              <a:gd name="T30" fmla="*/ 505 w 856"/>
              <a:gd name="T31" fmla="*/ 428 h 856"/>
              <a:gd name="T32" fmla="*/ 474 w 856"/>
              <a:gd name="T33" fmla="*/ 365 h 856"/>
              <a:gd name="T34" fmla="*/ 505 w 856"/>
              <a:gd name="T35" fmla="*/ 292 h 856"/>
              <a:gd name="T36" fmla="*/ 564 w 856"/>
              <a:gd name="T37" fmla="*/ 292 h 856"/>
              <a:gd name="T38" fmla="*/ 545 w 856"/>
              <a:gd name="T39" fmla="*/ 233 h 856"/>
              <a:gd name="T40" fmla="*/ 607 w 856"/>
              <a:gd name="T41" fmla="*/ 266 h 856"/>
              <a:gd name="T42" fmla="*/ 622 w 856"/>
              <a:gd name="T43" fmla="*/ 545 h 856"/>
              <a:gd name="T44" fmla="*/ 590 w 856"/>
              <a:gd name="T45" fmla="*/ 608 h 856"/>
              <a:gd name="T46" fmla="*/ 312 w 856"/>
              <a:gd name="T47" fmla="*/ 622 h 856"/>
              <a:gd name="T48" fmla="*/ 249 w 856"/>
              <a:gd name="T49" fmla="*/ 590 h 856"/>
              <a:gd name="T50" fmla="*/ 233 w 856"/>
              <a:gd name="T51" fmla="*/ 312 h 856"/>
              <a:gd name="T52" fmla="*/ 266 w 856"/>
              <a:gd name="T53" fmla="*/ 249 h 856"/>
              <a:gd name="T54" fmla="*/ 428 w 856"/>
              <a:gd name="T55" fmla="*/ 39 h 856"/>
              <a:gd name="T56" fmla="*/ 276 w 856"/>
              <a:gd name="T57" fmla="*/ 69 h 856"/>
              <a:gd name="T58" fmla="*/ 153 w 856"/>
              <a:gd name="T59" fmla="*/ 153 h 856"/>
              <a:gd name="T60" fmla="*/ 69 w 856"/>
              <a:gd name="T61" fmla="*/ 276 h 856"/>
              <a:gd name="T62" fmla="*/ 39 w 856"/>
              <a:gd name="T63" fmla="*/ 428 h 856"/>
              <a:gd name="T64" fmla="*/ 69 w 856"/>
              <a:gd name="T65" fmla="*/ 579 h 856"/>
              <a:gd name="T66" fmla="*/ 153 w 856"/>
              <a:gd name="T67" fmla="*/ 703 h 856"/>
              <a:gd name="T68" fmla="*/ 276 w 856"/>
              <a:gd name="T69" fmla="*/ 787 h 856"/>
              <a:gd name="T70" fmla="*/ 428 w 856"/>
              <a:gd name="T71" fmla="*/ 817 h 856"/>
              <a:gd name="T72" fmla="*/ 579 w 856"/>
              <a:gd name="T73" fmla="*/ 787 h 856"/>
              <a:gd name="T74" fmla="*/ 703 w 856"/>
              <a:gd name="T75" fmla="*/ 703 h 856"/>
              <a:gd name="T76" fmla="*/ 787 w 856"/>
              <a:gd name="T77" fmla="*/ 579 h 856"/>
              <a:gd name="T78" fmla="*/ 817 w 856"/>
              <a:gd name="T79" fmla="*/ 428 h 856"/>
              <a:gd name="T80" fmla="*/ 787 w 856"/>
              <a:gd name="T81" fmla="*/ 276 h 856"/>
              <a:gd name="T82" fmla="*/ 703 w 856"/>
              <a:gd name="T83" fmla="*/ 153 h 856"/>
              <a:gd name="T84" fmla="*/ 579 w 856"/>
              <a:gd name="T85" fmla="*/ 69 h 856"/>
              <a:gd name="T86" fmla="*/ 428 w 856"/>
              <a:gd name="T87" fmla="*/ 39 h 856"/>
              <a:gd name="T88" fmla="*/ 542 w 856"/>
              <a:gd name="T89" fmla="*/ 16 h 856"/>
              <a:gd name="T90" fmla="*/ 689 w 856"/>
              <a:gd name="T91" fmla="*/ 89 h 856"/>
              <a:gd name="T92" fmla="*/ 797 w 856"/>
              <a:gd name="T93" fmla="*/ 212 h 856"/>
              <a:gd name="T94" fmla="*/ 852 w 856"/>
              <a:gd name="T95" fmla="*/ 369 h 856"/>
              <a:gd name="T96" fmla="*/ 840 w 856"/>
              <a:gd name="T97" fmla="*/ 542 h 856"/>
              <a:gd name="T98" fmla="*/ 767 w 856"/>
              <a:gd name="T99" fmla="*/ 690 h 856"/>
              <a:gd name="T100" fmla="*/ 644 w 856"/>
              <a:gd name="T101" fmla="*/ 797 h 856"/>
              <a:gd name="T102" fmla="*/ 486 w 856"/>
              <a:gd name="T103" fmla="*/ 852 h 856"/>
              <a:gd name="T104" fmla="*/ 314 w 856"/>
              <a:gd name="T105" fmla="*/ 841 h 856"/>
              <a:gd name="T106" fmla="*/ 166 w 856"/>
              <a:gd name="T107" fmla="*/ 767 h 856"/>
              <a:gd name="T108" fmla="*/ 59 w 856"/>
              <a:gd name="T109" fmla="*/ 644 h 856"/>
              <a:gd name="T110" fmla="*/ 4 w 856"/>
              <a:gd name="T111" fmla="*/ 486 h 856"/>
              <a:gd name="T112" fmla="*/ 16 w 856"/>
              <a:gd name="T113" fmla="*/ 314 h 856"/>
              <a:gd name="T114" fmla="*/ 89 w 856"/>
              <a:gd name="T115" fmla="*/ 166 h 856"/>
              <a:gd name="T116" fmla="*/ 212 w 856"/>
              <a:gd name="T117" fmla="*/ 59 h 856"/>
              <a:gd name="T118" fmla="*/ 369 w 856"/>
              <a:gd name="T119" fmla="*/ 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56" h="856">
                <a:moveTo>
                  <a:pt x="272" y="409"/>
                </a:moveTo>
                <a:lnTo>
                  <a:pt x="272" y="545"/>
                </a:lnTo>
                <a:lnTo>
                  <a:pt x="275" y="559"/>
                </a:lnTo>
                <a:lnTo>
                  <a:pt x="284" y="572"/>
                </a:lnTo>
                <a:lnTo>
                  <a:pt x="296" y="580"/>
                </a:lnTo>
                <a:lnTo>
                  <a:pt x="312" y="584"/>
                </a:lnTo>
                <a:lnTo>
                  <a:pt x="545" y="584"/>
                </a:lnTo>
                <a:lnTo>
                  <a:pt x="559" y="580"/>
                </a:lnTo>
                <a:lnTo>
                  <a:pt x="572" y="572"/>
                </a:lnTo>
                <a:lnTo>
                  <a:pt x="580" y="559"/>
                </a:lnTo>
                <a:lnTo>
                  <a:pt x="584" y="545"/>
                </a:lnTo>
                <a:lnTo>
                  <a:pt x="584" y="409"/>
                </a:lnTo>
                <a:lnTo>
                  <a:pt x="542" y="409"/>
                </a:lnTo>
                <a:lnTo>
                  <a:pt x="543" y="418"/>
                </a:lnTo>
                <a:lnTo>
                  <a:pt x="545" y="428"/>
                </a:lnTo>
                <a:lnTo>
                  <a:pt x="542" y="454"/>
                </a:lnTo>
                <a:lnTo>
                  <a:pt x="533" y="479"/>
                </a:lnTo>
                <a:lnTo>
                  <a:pt x="518" y="501"/>
                </a:lnTo>
                <a:lnTo>
                  <a:pt x="501" y="518"/>
                </a:lnTo>
                <a:lnTo>
                  <a:pt x="479" y="533"/>
                </a:lnTo>
                <a:lnTo>
                  <a:pt x="454" y="542"/>
                </a:lnTo>
                <a:lnTo>
                  <a:pt x="428" y="545"/>
                </a:lnTo>
                <a:lnTo>
                  <a:pt x="401" y="542"/>
                </a:lnTo>
                <a:lnTo>
                  <a:pt x="377" y="533"/>
                </a:lnTo>
                <a:lnTo>
                  <a:pt x="355" y="518"/>
                </a:lnTo>
                <a:lnTo>
                  <a:pt x="336" y="501"/>
                </a:lnTo>
                <a:lnTo>
                  <a:pt x="323" y="479"/>
                </a:lnTo>
                <a:lnTo>
                  <a:pt x="314" y="454"/>
                </a:lnTo>
                <a:lnTo>
                  <a:pt x="312" y="428"/>
                </a:lnTo>
                <a:lnTo>
                  <a:pt x="312" y="418"/>
                </a:lnTo>
                <a:lnTo>
                  <a:pt x="313" y="409"/>
                </a:lnTo>
                <a:lnTo>
                  <a:pt x="272" y="409"/>
                </a:lnTo>
                <a:close/>
                <a:moveTo>
                  <a:pt x="428" y="350"/>
                </a:moveTo>
                <a:lnTo>
                  <a:pt x="403" y="354"/>
                </a:lnTo>
                <a:lnTo>
                  <a:pt x="382" y="365"/>
                </a:lnTo>
                <a:lnTo>
                  <a:pt x="365" y="382"/>
                </a:lnTo>
                <a:lnTo>
                  <a:pt x="353" y="403"/>
                </a:lnTo>
                <a:lnTo>
                  <a:pt x="350" y="428"/>
                </a:lnTo>
                <a:lnTo>
                  <a:pt x="353" y="453"/>
                </a:lnTo>
                <a:lnTo>
                  <a:pt x="365" y="474"/>
                </a:lnTo>
                <a:lnTo>
                  <a:pt x="382" y="491"/>
                </a:lnTo>
                <a:lnTo>
                  <a:pt x="403" y="501"/>
                </a:lnTo>
                <a:lnTo>
                  <a:pt x="428" y="505"/>
                </a:lnTo>
                <a:lnTo>
                  <a:pt x="453" y="501"/>
                </a:lnTo>
                <a:lnTo>
                  <a:pt x="474" y="491"/>
                </a:lnTo>
                <a:lnTo>
                  <a:pt x="491" y="474"/>
                </a:lnTo>
                <a:lnTo>
                  <a:pt x="501" y="453"/>
                </a:lnTo>
                <a:lnTo>
                  <a:pt x="505" y="428"/>
                </a:lnTo>
                <a:lnTo>
                  <a:pt x="501" y="403"/>
                </a:lnTo>
                <a:lnTo>
                  <a:pt x="491" y="382"/>
                </a:lnTo>
                <a:lnTo>
                  <a:pt x="474" y="365"/>
                </a:lnTo>
                <a:lnTo>
                  <a:pt x="453" y="354"/>
                </a:lnTo>
                <a:lnTo>
                  <a:pt x="428" y="350"/>
                </a:lnTo>
                <a:close/>
                <a:moveTo>
                  <a:pt x="505" y="292"/>
                </a:moveTo>
                <a:lnTo>
                  <a:pt x="505" y="350"/>
                </a:lnTo>
                <a:lnTo>
                  <a:pt x="564" y="350"/>
                </a:lnTo>
                <a:lnTo>
                  <a:pt x="564" y="292"/>
                </a:lnTo>
                <a:lnTo>
                  <a:pt x="505" y="292"/>
                </a:lnTo>
                <a:close/>
                <a:moveTo>
                  <a:pt x="312" y="233"/>
                </a:moveTo>
                <a:lnTo>
                  <a:pt x="545" y="233"/>
                </a:lnTo>
                <a:lnTo>
                  <a:pt x="569" y="237"/>
                </a:lnTo>
                <a:lnTo>
                  <a:pt x="590" y="249"/>
                </a:lnTo>
                <a:lnTo>
                  <a:pt x="607" y="266"/>
                </a:lnTo>
                <a:lnTo>
                  <a:pt x="618" y="287"/>
                </a:lnTo>
                <a:lnTo>
                  <a:pt x="622" y="312"/>
                </a:lnTo>
                <a:lnTo>
                  <a:pt x="622" y="545"/>
                </a:lnTo>
                <a:lnTo>
                  <a:pt x="618" y="570"/>
                </a:lnTo>
                <a:lnTo>
                  <a:pt x="607" y="590"/>
                </a:lnTo>
                <a:lnTo>
                  <a:pt x="590" y="608"/>
                </a:lnTo>
                <a:lnTo>
                  <a:pt x="569" y="618"/>
                </a:lnTo>
                <a:lnTo>
                  <a:pt x="545" y="622"/>
                </a:lnTo>
                <a:lnTo>
                  <a:pt x="312" y="622"/>
                </a:lnTo>
                <a:lnTo>
                  <a:pt x="287" y="618"/>
                </a:lnTo>
                <a:lnTo>
                  <a:pt x="266" y="608"/>
                </a:lnTo>
                <a:lnTo>
                  <a:pt x="249" y="590"/>
                </a:lnTo>
                <a:lnTo>
                  <a:pt x="237" y="570"/>
                </a:lnTo>
                <a:lnTo>
                  <a:pt x="233" y="545"/>
                </a:lnTo>
                <a:lnTo>
                  <a:pt x="233" y="312"/>
                </a:lnTo>
                <a:lnTo>
                  <a:pt x="237" y="287"/>
                </a:lnTo>
                <a:lnTo>
                  <a:pt x="249" y="266"/>
                </a:lnTo>
                <a:lnTo>
                  <a:pt x="266" y="249"/>
                </a:lnTo>
                <a:lnTo>
                  <a:pt x="287" y="237"/>
                </a:lnTo>
                <a:lnTo>
                  <a:pt x="312" y="233"/>
                </a:lnTo>
                <a:close/>
                <a:moveTo>
                  <a:pt x="428" y="39"/>
                </a:moveTo>
                <a:lnTo>
                  <a:pt x="374" y="42"/>
                </a:lnTo>
                <a:lnTo>
                  <a:pt x="325" y="52"/>
                </a:lnTo>
                <a:lnTo>
                  <a:pt x="276" y="69"/>
                </a:lnTo>
                <a:lnTo>
                  <a:pt x="232" y="92"/>
                </a:lnTo>
                <a:lnTo>
                  <a:pt x="190" y="121"/>
                </a:lnTo>
                <a:lnTo>
                  <a:pt x="153" y="153"/>
                </a:lnTo>
                <a:lnTo>
                  <a:pt x="120" y="190"/>
                </a:lnTo>
                <a:lnTo>
                  <a:pt x="92" y="232"/>
                </a:lnTo>
                <a:lnTo>
                  <a:pt x="69" y="276"/>
                </a:lnTo>
                <a:lnTo>
                  <a:pt x="52" y="325"/>
                </a:lnTo>
                <a:lnTo>
                  <a:pt x="42" y="374"/>
                </a:lnTo>
                <a:lnTo>
                  <a:pt x="39" y="428"/>
                </a:lnTo>
                <a:lnTo>
                  <a:pt x="42" y="481"/>
                </a:lnTo>
                <a:lnTo>
                  <a:pt x="52" y="532"/>
                </a:lnTo>
                <a:lnTo>
                  <a:pt x="69" y="579"/>
                </a:lnTo>
                <a:lnTo>
                  <a:pt x="92" y="625"/>
                </a:lnTo>
                <a:lnTo>
                  <a:pt x="120" y="665"/>
                </a:lnTo>
                <a:lnTo>
                  <a:pt x="153" y="703"/>
                </a:lnTo>
                <a:lnTo>
                  <a:pt x="190" y="736"/>
                </a:lnTo>
                <a:lnTo>
                  <a:pt x="232" y="763"/>
                </a:lnTo>
                <a:lnTo>
                  <a:pt x="276" y="787"/>
                </a:lnTo>
                <a:lnTo>
                  <a:pt x="325" y="803"/>
                </a:lnTo>
                <a:lnTo>
                  <a:pt x="374" y="813"/>
                </a:lnTo>
                <a:lnTo>
                  <a:pt x="428" y="817"/>
                </a:lnTo>
                <a:lnTo>
                  <a:pt x="480" y="813"/>
                </a:lnTo>
                <a:lnTo>
                  <a:pt x="531" y="803"/>
                </a:lnTo>
                <a:lnTo>
                  <a:pt x="579" y="787"/>
                </a:lnTo>
                <a:lnTo>
                  <a:pt x="624" y="763"/>
                </a:lnTo>
                <a:lnTo>
                  <a:pt x="665" y="736"/>
                </a:lnTo>
                <a:lnTo>
                  <a:pt x="703" y="703"/>
                </a:lnTo>
                <a:lnTo>
                  <a:pt x="736" y="665"/>
                </a:lnTo>
                <a:lnTo>
                  <a:pt x="763" y="625"/>
                </a:lnTo>
                <a:lnTo>
                  <a:pt x="787" y="579"/>
                </a:lnTo>
                <a:lnTo>
                  <a:pt x="802" y="532"/>
                </a:lnTo>
                <a:lnTo>
                  <a:pt x="813" y="481"/>
                </a:lnTo>
                <a:lnTo>
                  <a:pt x="817" y="428"/>
                </a:lnTo>
                <a:lnTo>
                  <a:pt x="813" y="374"/>
                </a:lnTo>
                <a:lnTo>
                  <a:pt x="802" y="325"/>
                </a:lnTo>
                <a:lnTo>
                  <a:pt x="787" y="276"/>
                </a:lnTo>
                <a:lnTo>
                  <a:pt x="763" y="232"/>
                </a:lnTo>
                <a:lnTo>
                  <a:pt x="736" y="190"/>
                </a:lnTo>
                <a:lnTo>
                  <a:pt x="703" y="153"/>
                </a:lnTo>
                <a:lnTo>
                  <a:pt x="665" y="121"/>
                </a:lnTo>
                <a:lnTo>
                  <a:pt x="624" y="92"/>
                </a:lnTo>
                <a:lnTo>
                  <a:pt x="579" y="69"/>
                </a:lnTo>
                <a:lnTo>
                  <a:pt x="531" y="52"/>
                </a:lnTo>
                <a:lnTo>
                  <a:pt x="480" y="42"/>
                </a:lnTo>
                <a:lnTo>
                  <a:pt x="428" y="39"/>
                </a:lnTo>
                <a:close/>
                <a:moveTo>
                  <a:pt x="428" y="0"/>
                </a:moveTo>
                <a:lnTo>
                  <a:pt x="486" y="4"/>
                </a:lnTo>
                <a:lnTo>
                  <a:pt x="542" y="16"/>
                </a:lnTo>
                <a:lnTo>
                  <a:pt x="594" y="34"/>
                </a:lnTo>
                <a:lnTo>
                  <a:pt x="644" y="59"/>
                </a:lnTo>
                <a:lnTo>
                  <a:pt x="689" y="89"/>
                </a:lnTo>
                <a:lnTo>
                  <a:pt x="730" y="126"/>
                </a:lnTo>
                <a:lnTo>
                  <a:pt x="767" y="166"/>
                </a:lnTo>
                <a:lnTo>
                  <a:pt x="797" y="212"/>
                </a:lnTo>
                <a:lnTo>
                  <a:pt x="822" y="262"/>
                </a:lnTo>
                <a:lnTo>
                  <a:pt x="840" y="314"/>
                </a:lnTo>
                <a:lnTo>
                  <a:pt x="852" y="369"/>
                </a:lnTo>
                <a:lnTo>
                  <a:pt x="856" y="428"/>
                </a:lnTo>
                <a:lnTo>
                  <a:pt x="852" y="486"/>
                </a:lnTo>
                <a:lnTo>
                  <a:pt x="840" y="542"/>
                </a:lnTo>
                <a:lnTo>
                  <a:pt x="822" y="594"/>
                </a:lnTo>
                <a:lnTo>
                  <a:pt x="797" y="644"/>
                </a:lnTo>
                <a:lnTo>
                  <a:pt x="767" y="690"/>
                </a:lnTo>
                <a:lnTo>
                  <a:pt x="730" y="731"/>
                </a:lnTo>
                <a:lnTo>
                  <a:pt x="689" y="767"/>
                </a:lnTo>
                <a:lnTo>
                  <a:pt x="644" y="797"/>
                </a:lnTo>
                <a:lnTo>
                  <a:pt x="594" y="822"/>
                </a:lnTo>
                <a:lnTo>
                  <a:pt x="542" y="841"/>
                </a:lnTo>
                <a:lnTo>
                  <a:pt x="486" y="852"/>
                </a:lnTo>
                <a:lnTo>
                  <a:pt x="428" y="856"/>
                </a:lnTo>
                <a:lnTo>
                  <a:pt x="369" y="852"/>
                </a:lnTo>
                <a:lnTo>
                  <a:pt x="314" y="841"/>
                </a:lnTo>
                <a:lnTo>
                  <a:pt x="262" y="822"/>
                </a:lnTo>
                <a:lnTo>
                  <a:pt x="212" y="797"/>
                </a:lnTo>
                <a:lnTo>
                  <a:pt x="166" y="767"/>
                </a:lnTo>
                <a:lnTo>
                  <a:pt x="126" y="731"/>
                </a:lnTo>
                <a:lnTo>
                  <a:pt x="89" y="690"/>
                </a:lnTo>
                <a:lnTo>
                  <a:pt x="59" y="644"/>
                </a:lnTo>
                <a:lnTo>
                  <a:pt x="34" y="594"/>
                </a:lnTo>
                <a:lnTo>
                  <a:pt x="16" y="542"/>
                </a:lnTo>
                <a:lnTo>
                  <a:pt x="4" y="486"/>
                </a:lnTo>
                <a:lnTo>
                  <a:pt x="0" y="428"/>
                </a:lnTo>
                <a:lnTo>
                  <a:pt x="4" y="369"/>
                </a:lnTo>
                <a:lnTo>
                  <a:pt x="16" y="314"/>
                </a:lnTo>
                <a:lnTo>
                  <a:pt x="34" y="262"/>
                </a:lnTo>
                <a:lnTo>
                  <a:pt x="59" y="212"/>
                </a:lnTo>
                <a:lnTo>
                  <a:pt x="89" y="166"/>
                </a:lnTo>
                <a:lnTo>
                  <a:pt x="126" y="126"/>
                </a:lnTo>
                <a:lnTo>
                  <a:pt x="166" y="89"/>
                </a:lnTo>
                <a:lnTo>
                  <a:pt x="212" y="59"/>
                </a:lnTo>
                <a:lnTo>
                  <a:pt x="262" y="34"/>
                </a:lnTo>
                <a:lnTo>
                  <a:pt x="314" y="16"/>
                </a:lnTo>
                <a:lnTo>
                  <a:pt x="369" y="4"/>
                </a:lnTo>
                <a:lnTo>
                  <a:pt x="42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4" name="Freeform 5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63277" y="4465614"/>
            <a:ext cx="444629" cy="445149"/>
          </a:xfrm>
          <a:custGeom>
            <a:avLst/>
            <a:gdLst>
              <a:gd name="T0" fmla="*/ 461 w 855"/>
              <a:gd name="T1" fmla="*/ 620 h 856"/>
              <a:gd name="T2" fmla="*/ 470 w 855"/>
              <a:gd name="T3" fmla="*/ 552 h 856"/>
              <a:gd name="T4" fmla="*/ 436 w 855"/>
              <a:gd name="T5" fmla="*/ 458 h 856"/>
              <a:gd name="T6" fmla="*/ 233 w 855"/>
              <a:gd name="T7" fmla="*/ 428 h 856"/>
              <a:gd name="T8" fmla="*/ 310 w 855"/>
              <a:gd name="T9" fmla="*/ 582 h 856"/>
              <a:gd name="T10" fmla="*/ 602 w 855"/>
              <a:gd name="T11" fmla="*/ 353 h 856"/>
              <a:gd name="T12" fmla="*/ 555 w 855"/>
              <a:gd name="T13" fmla="*/ 575 h 856"/>
              <a:gd name="T14" fmla="*/ 622 w 855"/>
              <a:gd name="T15" fmla="*/ 428 h 856"/>
              <a:gd name="T16" fmla="*/ 389 w 855"/>
              <a:gd name="T17" fmla="*/ 238 h 856"/>
              <a:gd name="T18" fmla="*/ 271 w 855"/>
              <a:gd name="T19" fmla="*/ 319 h 856"/>
              <a:gd name="T20" fmla="*/ 325 w 855"/>
              <a:gd name="T21" fmla="*/ 318 h 856"/>
              <a:gd name="T22" fmla="*/ 336 w 855"/>
              <a:gd name="T23" fmla="*/ 325 h 856"/>
              <a:gd name="T24" fmla="*/ 326 w 855"/>
              <a:gd name="T25" fmla="*/ 334 h 856"/>
              <a:gd name="T26" fmla="*/ 391 w 855"/>
              <a:gd name="T27" fmla="*/ 335 h 856"/>
              <a:gd name="T28" fmla="*/ 370 w 855"/>
              <a:gd name="T29" fmla="*/ 334 h 856"/>
              <a:gd name="T30" fmla="*/ 363 w 855"/>
              <a:gd name="T31" fmla="*/ 325 h 856"/>
              <a:gd name="T32" fmla="*/ 374 w 855"/>
              <a:gd name="T33" fmla="*/ 318 h 856"/>
              <a:gd name="T34" fmla="*/ 437 w 855"/>
              <a:gd name="T35" fmla="*/ 319 h 856"/>
              <a:gd name="T36" fmla="*/ 480 w 855"/>
              <a:gd name="T37" fmla="*/ 318 h 856"/>
              <a:gd name="T38" fmla="*/ 483 w 855"/>
              <a:gd name="T39" fmla="*/ 331 h 856"/>
              <a:gd name="T40" fmla="*/ 454 w 855"/>
              <a:gd name="T41" fmla="*/ 335 h 856"/>
              <a:gd name="T42" fmla="*/ 562 w 855"/>
              <a:gd name="T43" fmla="*/ 419 h 856"/>
              <a:gd name="T44" fmla="*/ 535 w 855"/>
              <a:gd name="T45" fmla="*/ 348 h 856"/>
              <a:gd name="T46" fmla="*/ 543 w 855"/>
              <a:gd name="T47" fmla="*/ 287 h 856"/>
              <a:gd name="T48" fmla="*/ 428 w 855"/>
              <a:gd name="T49" fmla="*/ 234 h 856"/>
              <a:gd name="T50" fmla="*/ 579 w 855"/>
              <a:gd name="T51" fmla="*/ 250 h 856"/>
              <a:gd name="T52" fmla="*/ 661 w 855"/>
              <a:gd name="T53" fmla="*/ 428 h 856"/>
              <a:gd name="T54" fmla="*/ 579 w 855"/>
              <a:gd name="T55" fmla="*/ 607 h 856"/>
              <a:gd name="T56" fmla="*/ 386 w 855"/>
              <a:gd name="T57" fmla="*/ 658 h 856"/>
              <a:gd name="T58" fmla="*/ 226 w 855"/>
              <a:gd name="T59" fmla="*/ 546 h 856"/>
              <a:gd name="T60" fmla="*/ 209 w 855"/>
              <a:gd name="T61" fmla="*/ 347 h 856"/>
              <a:gd name="T62" fmla="*/ 346 w 855"/>
              <a:gd name="T63" fmla="*/ 209 h 856"/>
              <a:gd name="T64" fmla="*/ 325 w 855"/>
              <a:gd name="T65" fmla="*/ 54 h 856"/>
              <a:gd name="T66" fmla="*/ 119 w 855"/>
              <a:gd name="T67" fmla="*/ 191 h 856"/>
              <a:gd name="T68" fmla="*/ 39 w 855"/>
              <a:gd name="T69" fmla="*/ 428 h 856"/>
              <a:gd name="T70" fmla="*/ 119 w 855"/>
              <a:gd name="T71" fmla="*/ 666 h 856"/>
              <a:gd name="T72" fmla="*/ 325 w 855"/>
              <a:gd name="T73" fmla="*/ 804 h 856"/>
              <a:gd name="T74" fmla="*/ 579 w 855"/>
              <a:gd name="T75" fmla="*/ 787 h 856"/>
              <a:gd name="T76" fmla="*/ 763 w 855"/>
              <a:gd name="T77" fmla="*/ 624 h 856"/>
              <a:gd name="T78" fmla="*/ 813 w 855"/>
              <a:gd name="T79" fmla="*/ 376 h 856"/>
              <a:gd name="T80" fmla="*/ 703 w 855"/>
              <a:gd name="T81" fmla="*/ 153 h 856"/>
              <a:gd name="T82" fmla="*/ 480 w 855"/>
              <a:gd name="T83" fmla="*/ 43 h 856"/>
              <a:gd name="T84" fmla="*/ 594 w 855"/>
              <a:gd name="T85" fmla="*/ 34 h 856"/>
              <a:gd name="T86" fmla="*/ 797 w 855"/>
              <a:gd name="T87" fmla="*/ 212 h 856"/>
              <a:gd name="T88" fmla="*/ 851 w 855"/>
              <a:gd name="T89" fmla="*/ 487 h 856"/>
              <a:gd name="T90" fmla="*/ 730 w 855"/>
              <a:gd name="T91" fmla="*/ 730 h 856"/>
              <a:gd name="T92" fmla="*/ 486 w 855"/>
              <a:gd name="T93" fmla="*/ 852 h 856"/>
              <a:gd name="T94" fmla="*/ 212 w 855"/>
              <a:gd name="T95" fmla="*/ 797 h 856"/>
              <a:gd name="T96" fmla="*/ 34 w 855"/>
              <a:gd name="T97" fmla="*/ 594 h 856"/>
              <a:gd name="T98" fmla="*/ 16 w 855"/>
              <a:gd name="T99" fmla="*/ 314 h 856"/>
              <a:gd name="T100" fmla="*/ 166 w 855"/>
              <a:gd name="T101" fmla="*/ 89 h 856"/>
              <a:gd name="T102" fmla="*/ 428 w 855"/>
              <a:gd name="T103"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55" h="856">
                <a:moveTo>
                  <a:pt x="431" y="445"/>
                </a:moveTo>
                <a:lnTo>
                  <a:pt x="373" y="615"/>
                </a:lnTo>
                <a:lnTo>
                  <a:pt x="399" y="620"/>
                </a:lnTo>
                <a:lnTo>
                  <a:pt x="428" y="623"/>
                </a:lnTo>
                <a:lnTo>
                  <a:pt x="461" y="620"/>
                </a:lnTo>
                <a:lnTo>
                  <a:pt x="492" y="611"/>
                </a:lnTo>
                <a:lnTo>
                  <a:pt x="488" y="602"/>
                </a:lnTo>
                <a:lnTo>
                  <a:pt x="483" y="589"/>
                </a:lnTo>
                <a:lnTo>
                  <a:pt x="478" y="572"/>
                </a:lnTo>
                <a:lnTo>
                  <a:pt x="470" y="552"/>
                </a:lnTo>
                <a:lnTo>
                  <a:pt x="462" y="531"/>
                </a:lnTo>
                <a:lnTo>
                  <a:pt x="454" y="509"/>
                </a:lnTo>
                <a:lnTo>
                  <a:pt x="448" y="489"/>
                </a:lnTo>
                <a:lnTo>
                  <a:pt x="441" y="472"/>
                </a:lnTo>
                <a:lnTo>
                  <a:pt x="436" y="458"/>
                </a:lnTo>
                <a:lnTo>
                  <a:pt x="432" y="449"/>
                </a:lnTo>
                <a:lnTo>
                  <a:pt x="431" y="445"/>
                </a:lnTo>
                <a:close/>
                <a:moveTo>
                  <a:pt x="249" y="352"/>
                </a:moveTo>
                <a:lnTo>
                  <a:pt x="237" y="389"/>
                </a:lnTo>
                <a:lnTo>
                  <a:pt x="233" y="428"/>
                </a:lnTo>
                <a:lnTo>
                  <a:pt x="237" y="465"/>
                </a:lnTo>
                <a:lnTo>
                  <a:pt x="246" y="500"/>
                </a:lnTo>
                <a:lnTo>
                  <a:pt x="263" y="531"/>
                </a:lnTo>
                <a:lnTo>
                  <a:pt x="284" y="559"/>
                </a:lnTo>
                <a:lnTo>
                  <a:pt x="310" y="582"/>
                </a:lnTo>
                <a:lnTo>
                  <a:pt x="339" y="602"/>
                </a:lnTo>
                <a:lnTo>
                  <a:pt x="249" y="352"/>
                </a:lnTo>
                <a:close/>
                <a:moveTo>
                  <a:pt x="602" y="342"/>
                </a:moveTo>
                <a:lnTo>
                  <a:pt x="602" y="348"/>
                </a:lnTo>
                <a:lnTo>
                  <a:pt x="602" y="353"/>
                </a:lnTo>
                <a:lnTo>
                  <a:pt x="601" y="374"/>
                </a:lnTo>
                <a:lnTo>
                  <a:pt x="597" y="398"/>
                </a:lnTo>
                <a:lnTo>
                  <a:pt x="588" y="424"/>
                </a:lnTo>
                <a:lnTo>
                  <a:pt x="529" y="594"/>
                </a:lnTo>
                <a:lnTo>
                  <a:pt x="555" y="575"/>
                </a:lnTo>
                <a:lnTo>
                  <a:pt x="577" y="551"/>
                </a:lnTo>
                <a:lnTo>
                  <a:pt x="597" y="525"/>
                </a:lnTo>
                <a:lnTo>
                  <a:pt x="610" y="495"/>
                </a:lnTo>
                <a:lnTo>
                  <a:pt x="619" y="462"/>
                </a:lnTo>
                <a:lnTo>
                  <a:pt x="622" y="428"/>
                </a:lnTo>
                <a:lnTo>
                  <a:pt x="619" y="398"/>
                </a:lnTo>
                <a:lnTo>
                  <a:pt x="613" y="369"/>
                </a:lnTo>
                <a:lnTo>
                  <a:pt x="602" y="342"/>
                </a:lnTo>
                <a:close/>
                <a:moveTo>
                  <a:pt x="428" y="234"/>
                </a:moveTo>
                <a:lnTo>
                  <a:pt x="389" y="238"/>
                </a:lnTo>
                <a:lnTo>
                  <a:pt x="352" y="249"/>
                </a:lnTo>
                <a:lnTo>
                  <a:pt x="319" y="267"/>
                </a:lnTo>
                <a:lnTo>
                  <a:pt x="291" y="290"/>
                </a:lnTo>
                <a:lnTo>
                  <a:pt x="266" y="319"/>
                </a:lnTo>
                <a:lnTo>
                  <a:pt x="271" y="319"/>
                </a:lnTo>
                <a:lnTo>
                  <a:pt x="275" y="319"/>
                </a:lnTo>
                <a:lnTo>
                  <a:pt x="288" y="319"/>
                </a:lnTo>
                <a:lnTo>
                  <a:pt x="302" y="319"/>
                </a:lnTo>
                <a:lnTo>
                  <a:pt x="315" y="318"/>
                </a:lnTo>
                <a:lnTo>
                  <a:pt x="325" y="318"/>
                </a:lnTo>
                <a:lnTo>
                  <a:pt x="327" y="318"/>
                </a:lnTo>
                <a:lnTo>
                  <a:pt x="331" y="318"/>
                </a:lnTo>
                <a:lnTo>
                  <a:pt x="334" y="319"/>
                </a:lnTo>
                <a:lnTo>
                  <a:pt x="335" y="322"/>
                </a:lnTo>
                <a:lnTo>
                  <a:pt x="336" y="325"/>
                </a:lnTo>
                <a:lnTo>
                  <a:pt x="336" y="327"/>
                </a:lnTo>
                <a:lnTo>
                  <a:pt x="335" y="331"/>
                </a:lnTo>
                <a:lnTo>
                  <a:pt x="332" y="332"/>
                </a:lnTo>
                <a:lnTo>
                  <a:pt x="329" y="334"/>
                </a:lnTo>
                <a:lnTo>
                  <a:pt x="326" y="334"/>
                </a:lnTo>
                <a:lnTo>
                  <a:pt x="318" y="335"/>
                </a:lnTo>
                <a:lnTo>
                  <a:pt x="306" y="335"/>
                </a:lnTo>
                <a:lnTo>
                  <a:pt x="378" y="550"/>
                </a:lnTo>
                <a:lnTo>
                  <a:pt x="421" y="420"/>
                </a:lnTo>
                <a:lnTo>
                  <a:pt x="391" y="335"/>
                </a:lnTo>
                <a:lnTo>
                  <a:pt x="386" y="335"/>
                </a:lnTo>
                <a:lnTo>
                  <a:pt x="381" y="335"/>
                </a:lnTo>
                <a:lnTo>
                  <a:pt x="377" y="334"/>
                </a:lnTo>
                <a:lnTo>
                  <a:pt x="373" y="334"/>
                </a:lnTo>
                <a:lnTo>
                  <a:pt x="370" y="334"/>
                </a:lnTo>
                <a:lnTo>
                  <a:pt x="370" y="334"/>
                </a:lnTo>
                <a:lnTo>
                  <a:pt x="367" y="332"/>
                </a:lnTo>
                <a:lnTo>
                  <a:pt x="364" y="331"/>
                </a:lnTo>
                <a:lnTo>
                  <a:pt x="363" y="328"/>
                </a:lnTo>
                <a:lnTo>
                  <a:pt x="363" y="325"/>
                </a:lnTo>
                <a:lnTo>
                  <a:pt x="364" y="322"/>
                </a:lnTo>
                <a:lnTo>
                  <a:pt x="365" y="319"/>
                </a:lnTo>
                <a:lnTo>
                  <a:pt x="368" y="318"/>
                </a:lnTo>
                <a:lnTo>
                  <a:pt x="372" y="318"/>
                </a:lnTo>
                <a:lnTo>
                  <a:pt x="374" y="318"/>
                </a:lnTo>
                <a:lnTo>
                  <a:pt x="384" y="318"/>
                </a:lnTo>
                <a:lnTo>
                  <a:pt x="397" y="319"/>
                </a:lnTo>
                <a:lnTo>
                  <a:pt x="411" y="319"/>
                </a:lnTo>
                <a:lnTo>
                  <a:pt x="424" y="319"/>
                </a:lnTo>
                <a:lnTo>
                  <a:pt x="437" y="319"/>
                </a:lnTo>
                <a:lnTo>
                  <a:pt x="452" y="319"/>
                </a:lnTo>
                <a:lnTo>
                  <a:pt x="463" y="318"/>
                </a:lnTo>
                <a:lnTo>
                  <a:pt x="473" y="318"/>
                </a:lnTo>
                <a:lnTo>
                  <a:pt x="476" y="318"/>
                </a:lnTo>
                <a:lnTo>
                  <a:pt x="480" y="318"/>
                </a:lnTo>
                <a:lnTo>
                  <a:pt x="483" y="319"/>
                </a:lnTo>
                <a:lnTo>
                  <a:pt x="484" y="322"/>
                </a:lnTo>
                <a:lnTo>
                  <a:pt x="484" y="325"/>
                </a:lnTo>
                <a:lnTo>
                  <a:pt x="484" y="327"/>
                </a:lnTo>
                <a:lnTo>
                  <a:pt x="483" y="331"/>
                </a:lnTo>
                <a:lnTo>
                  <a:pt x="480" y="332"/>
                </a:lnTo>
                <a:lnTo>
                  <a:pt x="478" y="334"/>
                </a:lnTo>
                <a:lnTo>
                  <a:pt x="474" y="334"/>
                </a:lnTo>
                <a:lnTo>
                  <a:pt x="466" y="335"/>
                </a:lnTo>
                <a:lnTo>
                  <a:pt x="454" y="335"/>
                </a:lnTo>
                <a:lnTo>
                  <a:pt x="526" y="548"/>
                </a:lnTo>
                <a:lnTo>
                  <a:pt x="546" y="482"/>
                </a:lnTo>
                <a:lnTo>
                  <a:pt x="554" y="457"/>
                </a:lnTo>
                <a:lnTo>
                  <a:pt x="559" y="436"/>
                </a:lnTo>
                <a:lnTo>
                  <a:pt x="562" y="419"/>
                </a:lnTo>
                <a:lnTo>
                  <a:pt x="559" y="402"/>
                </a:lnTo>
                <a:lnTo>
                  <a:pt x="556" y="387"/>
                </a:lnTo>
                <a:lnTo>
                  <a:pt x="551" y="374"/>
                </a:lnTo>
                <a:lnTo>
                  <a:pt x="545" y="364"/>
                </a:lnTo>
                <a:lnTo>
                  <a:pt x="535" y="348"/>
                </a:lnTo>
                <a:lnTo>
                  <a:pt x="529" y="332"/>
                </a:lnTo>
                <a:lnTo>
                  <a:pt x="526" y="318"/>
                </a:lnTo>
                <a:lnTo>
                  <a:pt x="529" y="305"/>
                </a:lnTo>
                <a:lnTo>
                  <a:pt x="534" y="294"/>
                </a:lnTo>
                <a:lnTo>
                  <a:pt x="543" y="287"/>
                </a:lnTo>
                <a:lnTo>
                  <a:pt x="556" y="283"/>
                </a:lnTo>
                <a:lnTo>
                  <a:pt x="529" y="262"/>
                </a:lnTo>
                <a:lnTo>
                  <a:pt x="497" y="247"/>
                </a:lnTo>
                <a:lnTo>
                  <a:pt x="463" y="237"/>
                </a:lnTo>
                <a:lnTo>
                  <a:pt x="428" y="234"/>
                </a:lnTo>
                <a:close/>
                <a:moveTo>
                  <a:pt x="428" y="195"/>
                </a:moveTo>
                <a:lnTo>
                  <a:pt x="470" y="199"/>
                </a:lnTo>
                <a:lnTo>
                  <a:pt x="509" y="209"/>
                </a:lnTo>
                <a:lnTo>
                  <a:pt x="546" y="226"/>
                </a:lnTo>
                <a:lnTo>
                  <a:pt x="579" y="250"/>
                </a:lnTo>
                <a:lnTo>
                  <a:pt x="606" y="277"/>
                </a:lnTo>
                <a:lnTo>
                  <a:pt x="630" y="310"/>
                </a:lnTo>
                <a:lnTo>
                  <a:pt x="647" y="347"/>
                </a:lnTo>
                <a:lnTo>
                  <a:pt x="657" y="386"/>
                </a:lnTo>
                <a:lnTo>
                  <a:pt x="661" y="428"/>
                </a:lnTo>
                <a:lnTo>
                  <a:pt x="657" y="470"/>
                </a:lnTo>
                <a:lnTo>
                  <a:pt x="647" y="509"/>
                </a:lnTo>
                <a:lnTo>
                  <a:pt x="630" y="546"/>
                </a:lnTo>
                <a:lnTo>
                  <a:pt x="606" y="578"/>
                </a:lnTo>
                <a:lnTo>
                  <a:pt x="579" y="607"/>
                </a:lnTo>
                <a:lnTo>
                  <a:pt x="546" y="630"/>
                </a:lnTo>
                <a:lnTo>
                  <a:pt x="509" y="647"/>
                </a:lnTo>
                <a:lnTo>
                  <a:pt x="470" y="658"/>
                </a:lnTo>
                <a:lnTo>
                  <a:pt x="428" y="661"/>
                </a:lnTo>
                <a:lnTo>
                  <a:pt x="386" y="658"/>
                </a:lnTo>
                <a:lnTo>
                  <a:pt x="346" y="647"/>
                </a:lnTo>
                <a:lnTo>
                  <a:pt x="310" y="630"/>
                </a:lnTo>
                <a:lnTo>
                  <a:pt x="278" y="607"/>
                </a:lnTo>
                <a:lnTo>
                  <a:pt x="249" y="578"/>
                </a:lnTo>
                <a:lnTo>
                  <a:pt x="226" y="546"/>
                </a:lnTo>
                <a:lnTo>
                  <a:pt x="209" y="509"/>
                </a:lnTo>
                <a:lnTo>
                  <a:pt x="198" y="470"/>
                </a:lnTo>
                <a:lnTo>
                  <a:pt x="194" y="428"/>
                </a:lnTo>
                <a:lnTo>
                  <a:pt x="198" y="386"/>
                </a:lnTo>
                <a:lnTo>
                  <a:pt x="209" y="347"/>
                </a:lnTo>
                <a:lnTo>
                  <a:pt x="226" y="310"/>
                </a:lnTo>
                <a:lnTo>
                  <a:pt x="249" y="277"/>
                </a:lnTo>
                <a:lnTo>
                  <a:pt x="278" y="250"/>
                </a:lnTo>
                <a:lnTo>
                  <a:pt x="310" y="226"/>
                </a:lnTo>
                <a:lnTo>
                  <a:pt x="346" y="209"/>
                </a:lnTo>
                <a:lnTo>
                  <a:pt x="386" y="199"/>
                </a:lnTo>
                <a:lnTo>
                  <a:pt x="428" y="195"/>
                </a:lnTo>
                <a:close/>
                <a:moveTo>
                  <a:pt x="428" y="39"/>
                </a:moveTo>
                <a:lnTo>
                  <a:pt x="374" y="43"/>
                </a:lnTo>
                <a:lnTo>
                  <a:pt x="325" y="54"/>
                </a:lnTo>
                <a:lnTo>
                  <a:pt x="276" y="69"/>
                </a:lnTo>
                <a:lnTo>
                  <a:pt x="232" y="93"/>
                </a:lnTo>
                <a:lnTo>
                  <a:pt x="190" y="120"/>
                </a:lnTo>
                <a:lnTo>
                  <a:pt x="153" y="153"/>
                </a:lnTo>
                <a:lnTo>
                  <a:pt x="119" y="191"/>
                </a:lnTo>
                <a:lnTo>
                  <a:pt x="92" y="232"/>
                </a:lnTo>
                <a:lnTo>
                  <a:pt x="69" y="277"/>
                </a:lnTo>
                <a:lnTo>
                  <a:pt x="52" y="325"/>
                </a:lnTo>
                <a:lnTo>
                  <a:pt x="42" y="376"/>
                </a:lnTo>
                <a:lnTo>
                  <a:pt x="39" y="428"/>
                </a:lnTo>
                <a:lnTo>
                  <a:pt x="42" y="482"/>
                </a:lnTo>
                <a:lnTo>
                  <a:pt x="52" y="531"/>
                </a:lnTo>
                <a:lnTo>
                  <a:pt x="69" y="580"/>
                </a:lnTo>
                <a:lnTo>
                  <a:pt x="92" y="624"/>
                </a:lnTo>
                <a:lnTo>
                  <a:pt x="119" y="666"/>
                </a:lnTo>
                <a:lnTo>
                  <a:pt x="153" y="703"/>
                </a:lnTo>
                <a:lnTo>
                  <a:pt x="190" y="736"/>
                </a:lnTo>
                <a:lnTo>
                  <a:pt x="232" y="764"/>
                </a:lnTo>
                <a:lnTo>
                  <a:pt x="276" y="787"/>
                </a:lnTo>
                <a:lnTo>
                  <a:pt x="325" y="804"/>
                </a:lnTo>
                <a:lnTo>
                  <a:pt x="374" y="814"/>
                </a:lnTo>
                <a:lnTo>
                  <a:pt x="428" y="817"/>
                </a:lnTo>
                <a:lnTo>
                  <a:pt x="480" y="814"/>
                </a:lnTo>
                <a:lnTo>
                  <a:pt x="531" y="804"/>
                </a:lnTo>
                <a:lnTo>
                  <a:pt x="579" y="787"/>
                </a:lnTo>
                <a:lnTo>
                  <a:pt x="624" y="764"/>
                </a:lnTo>
                <a:lnTo>
                  <a:pt x="665" y="736"/>
                </a:lnTo>
                <a:lnTo>
                  <a:pt x="703" y="703"/>
                </a:lnTo>
                <a:lnTo>
                  <a:pt x="736" y="666"/>
                </a:lnTo>
                <a:lnTo>
                  <a:pt x="763" y="624"/>
                </a:lnTo>
                <a:lnTo>
                  <a:pt x="785" y="580"/>
                </a:lnTo>
                <a:lnTo>
                  <a:pt x="802" y="531"/>
                </a:lnTo>
                <a:lnTo>
                  <a:pt x="813" y="482"/>
                </a:lnTo>
                <a:lnTo>
                  <a:pt x="817" y="428"/>
                </a:lnTo>
                <a:lnTo>
                  <a:pt x="813" y="376"/>
                </a:lnTo>
                <a:lnTo>
                  <a:pt x="802" y="325"/>
                </a:lnTo>
                <a:lnTo>
                  <a:pt x="785" y="277"/>
                </a:lnTo>
                <a:lnTo>
                  <a:pt x="763" y="232"/>
                </a:lnTo>
                <a:lnTo>
                  <a:pt x="736" y="191"/>
                </a:lnTo>
                <a:lnTo>
                  <a:pt x="703" y="153"/>
                </a:lnTo>
                <a:lnTo>
                  <a:pt x="665" y="120"/>
                </a:lnTo>
                <a:lnTo>
                  <a:pt x="624" y="93"/>
                </a:lnTo>
                <a:lnTo>
                  <a:pt x="579" y="69"/>
                </a:lnTo>
                <a:lnTo>
                  <a:pt x="531" y="54"/>
                </a:lnTo>
                <a:lnTo>
                  <a:pt x="480" y="43"/>
                </a:lnTo>
                <a:lnTo>
                  <a:pt x="428" y="39"/>
                </a:lnTo>
                <a:close/>
                <a:moveTo>
                  <a:pt x="428" y="0"/>
                </a:moveTo>
                <a:lnTo>
                  <a:pt x="486" y="4"/>
                </a:lnTo>
                <a:lnTo>
                  <a:pt x="542" y="16"/>
                </a:lnTo>
                <a:lnTo>
                  <a:pt x="594" y="34"/>
                </a:lnTo>
                <a:lnTo>
                  <a:pt x="644" y="59"/>
                </a:lnTo>
                <a:lnTo>
                  <a:pt x="689" y="89"/>
                </a:lnTo>
                <a:lnTo>
                  <a:pt x="730" y="126"/>
                </a:lnTo>
                <a:lnTo>
                  <a:pt x="766" y="166"/>
                </a:lnTo>
                <a:lnTo>
                  <a:pt x="797" y="212"/>
                </a:lnTo>
                <a:lnTo>
                  <a:pt x="822" y="262"/>
                </a:lnTo>
                <a:lnTo>
                  <a:pt x="840" y="314"/>
                </a:lnTo>
                <a:lnTo>
                  <a:pt x="851" y="370"/>
                </a:lnTo>
                <a:lnTo>
                  <a:pt x="855" y="428"/>
                </a:lnTo>
                <a:lnTo>
                  <a:pt x="851" y="487"/>
                </a:lnTo>
                <a:lnTo>
                  <a:pt x="840" y="542"/>
                </a:lnTo>
                <a:lnTo>
                  <a:pt x="822" y="594"/>
                </a:lnTo>
                <a:lnTo>
                  <a:pt x="797" y="644"/>
                </a:lnTo>
                <a:lnTo>
                  <a:pt x="766" y="690"/>
                </a:lnTo>
                <a:lnTo>
                  <a:pt x="730" y="730"/>
                </a:lnTo>
                <a:lnTo>
                  <a:pt x="689" y="767"/>
                </a:lnTo>
                <a:lnTo>
                  <a:pt x="644" y="797"/>
                </a:lnTo>
                <a:lnTo>
                  <a:pt x="594" y="822"/>
                </a:lnTo>
                <a:lnTo>
                  <a:pt x="542" y="840"/>
                </a:lnTo>
                <a:lnTo>
                  <a:pt x="486" y="852"/>
                </a:lnTo>
                <a:lnTo>
                  <a:pt x="428" y="856"/>
                </a:lnTo>
                <a:lnTo>
                  <a:pt x="369" y="852"/>
                </a:lnTo>
                <a:lnTo>
                  <a:pt x="314" y="840"/>
                </a:lnTo>
                <a:lnTo>
                  <a:pt x="260" y="822"/>
                </a:lnTo>
                <a:lnTo>
                  <a:pt x="212" y="797"/>
                </a:lnTo>
                <a:lnTo>
                  <a:pt x="166" y="767"/>
                </a:lnTo>
                <a:lnTo>
                  <a:pt x="126" y="730"/>
                </a:lnTo>
                <a:lnTo>
                  <a:pt x="89" y="690"/>
                </a:lnTo>
                <a:lnTo>
                  <a:pt x="58" y="644"/>
                </a:lnTo>
                <a:lnTo>
                  <a:pt x="34" y="594"/>
                </a:lnTo>
                <a:lnTo>
                  <a:pt x="16" y="542"/>
                </a:lnTo>
                <a:lnTo>
                  <a:pt x="4" y="487"/>
                </a:lnTo>
                <a:lnTo>
                  <a:pt x="0" y="428"/>
                </a:lnTo>
                <a:lnTo>
                  <a:pt x="4" y="370"/>
                </a:lnTo>
                <a:lnTo>
                  <a:pt x="16" y="314"/>
                </a:lnTo>
                <a:lnTo>
                  <a:pt x="34" y="262"/>
                </a:lnTo>
                <a:lnTo>
                  <a:pt x="58" y="212"/>
                </a:lnTo>
                <a:lnTo>
                  <a:pt x="89" y="166"/>
                </a:lnTo>
                <a:lnTo>
                  <a:pt x="126" y="126"/>
                </a:lnTo>
                <a:lnTo>
                  <a:pt x="166" y="89"/>
                </a:lnTo>
                <a:lnTo>
                  <a:pt x="212" y="59"/>
                </a:lnTo>
                <a:lnTo>
                  <a:pt x="260" y="34"/>
                </a:lnTo>
                <a:lnTo>
                  <a:pt x="314" y="16"/>
                </a:lnTo>
                <a:lnTo>
                  <a:pt x="369" y="4"/>
                </a:lnTo>
                <a:lnTo>
                  <a:pt x="42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5" name="Freeform 6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2751" y="5220404"/>
            <a:ext cx="444618" cy="445149"/>
          </a:xfrm>
          <a:custGeom>
            <a:avLst/>
            <a:gdLst>
              <a:gd name="T0" fmla="*/ 356 w 838"/>
              <a:gd name="T1" fmla="*/ 517 h 839"/>
              <a:gd name="T2" fmla="*/ 360 w 838"/>
              <a:gd name="T3" fmla="*/ 600 h 839"/>
              <a:gd name="T4" fmla="*/ 476 w 838"/>
              <a:gd name="T5" fmla="*/ 600 h 839"/>
              <a:gd name="T6" fmla="*/ 552 w 838"/>
              <a:gd name="T7" fmla="*/ 438 h 839"/>
              <a:gd name="T8" fmla="*/ 509 w 838"/>
              <a:gd name="T9" fmla="*/ 536 h 839"/>
              <a:gd name="T10" fmla="*/ 585 w 838"/>
              <a:gd name="T11" fmla="*/ 511 h 839"/>
              <a:gd name="T12" fmla="*/ 552 w 838"/>
              <a:gd name="T13" fmla="*/ 438 h 839"/>
              <a:gd name="T14" fmla="*/ 279 w 838"/>
              <a:gd name="T15" fmla="*/ 416 h 839"/>
              <a:gd name="T16" fmla="*/ 259 w 838"/>
              <a:gd name="T17" fmla="*/ 522 h 839"/>
              <a:gd name="T18" fmla="*/ 365 w 838"/>
              <a:gd name="T19" fmla="*/ 460 h 839"/>
              <a:gd name="T20" fmla="*/ 567 w 838"/>
              <a:gd name="T21" fmla="*/ 298 h 839"/>
              <a:gd name="T22" fmla="*/ 475 w 838"/>
              <a:gd name="T23" fmla="*/ 409 h 839"/>
              <a:gd name="T24" fmla="*/ 609 w 838"/>
              <a:gd name="T25" fmla="*/ 405 h 839"/>
              <a:gd name="T26" fmla="*/ 567 w 838"/>
              <a:gd name="T27" fmla="*/ 298 h 839"/>
              <a:gd name="T28" fmla="*/ 256 w 838"/>
              <a:gd name="T29" fmla="*/ 320 h 839"/>
              <a:gd name="T30" fmla="*/ 348 w 838"/>
              <a:gd name="T31" fmla="*/ 366 h 839"/>
              <a:gd name="T32" fmla="*/ 324 w 838"/>
              <a:gd name="T33" fmla="*/ 254 h 839"/>
              <a:gd name="T34" fmla="*/ 390 w 838"/>
              <a:gd name="T35" fmla="*/ 267 h 839"/>
              <a:gd name="T36" fmla="*/ 506 w 838"/>
              <a:gd name="T37" fmla="*/ 294 h 839"/>
              <a:gd name="T38" fmla="*/ 453 w 838"/>
              <a:gd name="T39" fmla="*/ 231 h 839"/>
              <a:gd name="T40" fmla="*/ 499 w 838"/>
              <a:gd name="T41" fmla="*/ 205 h 839"/>
              <a:gd name="T42" fmla="*/ 616 w 838"/>
              <a:gd name="T43" fmla="*/ 303 h 839"/>
              <a:gd name="T44" fmla="*/ 644 w 838"/>
              <a:gd name="T45" fmla="*/ 460 h 839"/>
              <a:gd name="T46" fmla="*/ 567 w 838"/>
              <a:gd name="T47" fmla="*/ 594 h 839"/>
              <a:gd name="T48" fmla="*/ 419 w 838"/>
              <a:gd name="T49" fmla="*/ 648 h 839"/>
              <a:gd name="T50" fmla="*/ 272 w 838"/>
              <a:gd name="T51" fmla="*/ 594 h 839"/>
              <a:gd name="T52" fmla="*/ 193 w 838"/>
              <a:gd name="T53" fmla="*/ 460 h 839"/>
              <a:gd name="T54" fmla="*/ 221 w 838"/>
              <a:gd name="T55" fmla="*/ 303 h 839"/>
              <a:gd name="T56" fmla="*/ 339 w 838"/>
              <a:gd name="T57" fmla="*/ 205 h 839"/>
              <a:gd name="T58" fmla="*/ 362 w 838"/>
              <a:gd name="T59" fmla="*/ 42 h 839"/>
              <a:gd name="T60" fmla="*/ 169 w 838"/>
              <a:gd name="T61" fmla="*/ 132 h 839"/>
              <a:gd name="T62" fmla="*/ 53 w 838"/>
              <a:gd name="T63" fmla="*/ 309 h 839"/>
              <a:gd name="T64" fmla="*/ 53 w 838"/>
              <a:gd name="T65" fmla="*/ 528 h 839"/>
              <a:gd name="T66" fmla="*/ 169 w 838"/>
              <a:gd name="T67" fmla="*/ 707 h 839"/>
              <a:gd name="T68" fmla="*/ 362 w 838"/>
              <a:gd name="T69" fmla="*/ 796 h 839"/>
              <a:gd name="T70" fmla="*/ 580 w 838"/>
              <a:gd name="T71" fmla="*/ 764 h 839"/>
              <a:gd name="T72" fmla="*/ 738 w 838"/>
              <a:gd name="T73" fmla="*/ 627 h 839"/>
              <a:gd name="T74" fmla="*/ 800 w 838"/>
              <a:gd name="T75" fmla="*/ 419 h 839"/>
              <a:gd name="T76" fmla="*/ 738 w 838"/>
              <a:gd name="T77" fmla="*/ 212 h 839"/>
              <a:gd name="T78" fmla="*/ 580 w 838"/>
              <a:gd name="T79" fmla="*/ 73 h 839"/>
              <a:gd name="T80" fmla="*/ 419 w 838"/>
              <a:gd name="T81" fmla="*/ 0 h 839"/>
              <a:gd name="T82" fmla="*/ 631 w 838"/>
              <a:gd name="T83" fmla="*/ 57 h 839"/>
              <a:gd name="T84" fmla="*/ 781 w 838"/>
              <a:gd name="T85" fmla="*/ 208 h 839"/>
              <a:gd name="T86" fmla="*/ 838 w 838"/>
              <a:gd name="T87" fmla="*/ 419 h 839"/>
              <a:gd name="T88" fmla="*/ 781 w 838"/>
              <a:gd name="T89" fmla="*/ 631 h 839"/>
              <a:gd name="T90" fmla="*/ 631 w 838"/>
              <a:gd name="T91" fmla="*/ 781 h 839"/>
              <a:gd name="T92" fmla="*/ 419 w 838"/>
              <a:gd name="T93" fmla="*/ 839 h 839"/>
              <a:gd name="T94" fmla="*/ 208 w 838"/>
              <a:gd name="T95" fmla="*/ 781 h 839"/>
              <a:gd name="T96" fmla="*/ 57 w 838"/>
              <a:gd name="T97" fmla="*/ 631 h 839"/>
              <a:gd name="T98" fmla="*/ 0 w 838"/>
              <a:gd name="T99" fmla="*/ 419 h 839"/>
              <a:gd name="T100" fmla="*/ 57 w 838"/>
              <a:gd name="T101" fmla="*/ 208 h 839"/>
              <a:gd name="T102" fmla="*/ 208 w 838"/>
              <a:gd name="T103" fmla="*/ 57 h 839"/>
              <a:gd name="T104" fmla="*/ 419 w 838"/>
              <a:gd name="T105" fmla="*/ 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38" h="839">
                <a:moveTo>
                  <a:pt x="451" y="456"/>
                </a:moveTo>
                <a:lnTo>
                  <a:pt x="417" y="472"/>
                </a:lnTo>
                <a:lnTo>
                  <a:pt x="386" y="492"/>
                </a:lnTo>
                <a:lnTo>
                  <a:pt x="356" y="517"/>
                </a:lnTo>
                <a:lnTo>
                  <a:pt x="331" y="544"/>
                </a:lnTo>
                <a:lnTo>
                  <a:pt x="309" y="574"/>
                </a:lnTo>
                <a:lnTo>
                  <a:pt x="334" y="589"/>
                </a:lnTo>
                <a:lnTo>
                  <a:pt x="360" y="600"/>
                </a:lnTo>
                <a:lnTo>
                  <a:pt x="389" y="607"/>
                </a:lnTo>
                <a:lnTo>
                  <a:pt x="419" y="610"/>
                </a:lnTo>
                <a:lnTo>
                  <a:pt x="448" y="607"/>
                </a:lnTo>
                <a:lnTo>
                  <a:pt x="476" y="600"/>
                </a:lnTo>
                <a:lnTo>
                  <a:pt x="472" y="551"/>
                </a:lnTo>
                <a:lnTo>
                  <a:pt x="465" y="504"/>
                </a:lnTo>
                <a:lnTo>
                  <a:pt x="451" y="456"/>
                </a:lnTo>
                <a:close/>
                <a:moveTo>
                  <a:pt x="552" y="438"/>
                </a:moveTo>
                <a:lnTo>
                  <a:pt x="520" y="439"/>
                </a:lnTo>
                <a:lnTo>
                  <a:pt x="488" y="446"/>
                </a:lnTo>
                <a:lnTo>
                  <a:pt x="501" y="491"/>
                </a:lnTo>
                <a:lnTo>
                  <a:pt x="509" y="536"/>
                </a:lnTo>
                <a:lnTo>
                  <a:pt x="513" y="585"/>
                </a:lnTo>
                <a:lnTo>
                  <a:pt x="542" y="565"/>
                </a:lnTo>
                <a:lnTo>
                  <a:pt x="567" y="540"/>
                </a:lnTo>
                <a:lnTo>
                  <a:pt x="585" y="511"/>
                </a:lnTo>
                <a:lnTo>
                  <a:pt x="599" y="479"/>
                </a:lnTo>
                <a:lnTo>
                  <a:pt x="607" y="445"/>
                </a:lnTo>
                <a:lnTo>
                  <a:pt x="581" y="439"/>
                </a:lnTo>
                <a:lnTo>
                  <a:pt x="552" y="438"/>
                </a:lnTo>
                <a:close/>
                <a:moveTo>
                  <a:pt x="421" y="383"/>
                </a:moveTo>
                <a:lnTo>
                  <a:pt x="376" y="399"/>
                </a:lnTo>
                <a:lnTo>
                  <a:pt x="328" y="409"/>
                </a:lnTo>
                <a:lnTo>
                  <a:pt x="279" y="416"/>
                </a:lnTo>
                <a:lnTo>
                  <a:pt x="229" y="419"/>
                </a:lnTo>
                <a:lnTo>
                  <a:pt x="231" y="455"/>
                </a:lnTo>
                <a:lnTo>
                  <a:pt x="242" y="491"/>
                </a:lnTo>
                <a:lnTo>
                  <a:pt x="259" y="522"/>
                </a:lnTo>
                <a:lnTo>
                  <a:pt x="280" y="549"/>
                </a:lnTo>
                <a:lnTo>
                  <a:pt x="305" y="515"/>
                </a:lnTo>
                <a:lnTo>
                  <a:pt x="334" y="487"/>
                </a:lnTo>
                <a:lnTo>
                  <a:pt x="365" y="460"/>
                </a:lnTo>
                <a:lnTo>
                  <a:pt x="400" y="438"/>
                </a:lnTo>
                <a:lnTo>
                  <a:pt x="438" y="421"/>
                </a:lnTo>
                <a:lnTo>
                  <a:pt x="421" y="383"/>
                </a:lnTo>
                <a:close/>
                <a:moveTo>
                  <a:pt x="567" y="298"/>
                </a:moveTo>
                <a:lnTo>
                  <a:pt x="531" y="324"/>
                </a:lnTo>
                <a:lnTo>
                  <a:pt x="495" y="348"/>
                </a:lnTo>
                <a:lnTo>
                  <a:pt x="457" y="367"/>
                </a:lnTo>
                <a:lnTo>
                  <a:pt x="475" y="409"/>
                </a:lnTo>
                <a:lnTo>
                  <a:pt x="513" y="403"/>
                </a:lnTo>
                <a:lnTo>
                  <a:pt x="552" y="400"/>
                </a:lnTo>
                <a:lnTo>
                  <a:pt x="581" y="402"/>
                </a:lnTo>
                <a:lnTo>
                  <a:pt x="609" y="405"/>
                </a:lnTo>
                <a:lnTo>
                  <a:pt x="605" y="375"/>
                </a:lnTo>
                <a:lnTo>
                  <a:pt x="596" y="348"/>
                </a:lnTo>
                <a:lnTo>
                  <a:pt x="582" y="322"/>
                </a:lnTo>
                <a:lnTo>
                  <a:pt x="567" y="298"/>
                </a:lnTo>
                <a:close/>
                <a:moveTo>
                  <a:pt x="324" y="254"/>
                </a:moveTo>
                <a:lnTo>
                  <a:pt x="298" y="272"/>
                </a:lnTo>
                <a:lnTo>
                  <a:pt x="275" y="294"/>
                </a:lnTo>
                <a:lnTo>
                  <a:pt x="256" y="320"/>
                </a:lnTo>
                <a:lnTo>
                  <a:pt x="242" y="349"/>
                </a:lnTo>
                <a:lnTo>
                  <a:pt x="233" y="381"/>
                </a:lnTo>
                <a:lnTo>
                  <a:pt x="290" y="377"/>
                </a:lnTo>
                <a:lnTo>
                  <a:pt x="348" y="366"/>
                </a:lnTo>
                <a:lnTo>
                  <a:pt x="402" y="349"/>
                </a:lnTo>
                <a:lnTo>
                  <a:pt x="378" y="315"/>
                </a:lnTo>
                <a:lnTo>
                  <a:pt x="352" y="284"/>
                </a:lnTo>
                <a:lnTo>
                  <a:pt x="324" y="254"/>
                </a:lnTo>
                <a:close/>
                <a:moveTo>
                  <a:pt x="419" y="229"/>
                </a:moveTo>
                <a:lnTo>
                  <a:pt x="390" y="230"/>
                </a:lnTo>
                <a:lnTo>
                  <a:pt x="362" y="237"/>
                </a:lnTo>
                <a:lnTo>
                  <a:pt x="390" y="267"/>
                </a:lnTo>
                <a:lnTo>
                  <a:pt x="415" y="299"/>
                </a:lnTo>
                <a:lnTo>
                  <a:pt x="438" y="333"/>
                </a:lnTo>
                <a:lnTo>
                  <a:pt x="474" y="315"/>
                </a:lnTo>
                <a:lnTo>
                  <a:pt x="506" y="294"/>
                </a:lnTo>
                <a:lnTo>
                  <a:pt x="539" y="271"/>
                </a:lnTo>
                <a:lnTo>
                  <a:pt x="513" y="252"/>
                </a:lnTo>
                <a:lnTo>
                  <a:pt x="484" y="239"/>
                </a:lnTo>
                <a:lnTo>
                  <a:pt x="453" y="231"/>
                </a:lnTo>
                <a:lnTo>
                  <a:pt x="419" y="229"/>
                </a:lnTo>
                <a:close/>
                <a:moveTo>
                  <a:pt x="419" y="191"/>
                </a:moveTo>
                <a:lnTo>
                  <a:pt x="461" y="193"/>
                </a:lnTo>
                <a:lnTo>
                  <a:pt x="499" y="205"/>
                </a:lnTo>
                <a:lnTo>
                  <a:pt x="534" y="221"/>
                </a:lnTo>
                <a:lnTo>
                  <a:pt x="567" y="244"/>
                </a:lnTo>
                <a:lnTo>
                  <a:pt x="594" y="272"/>
                </a:lnTo>
                <a:lnTo>
                  <a:pt x="616" y="303"/>
                </a:lnTo>
                <a:lnTo>
                  <a:pt x="633" y="339"/>
                </a:lnTo>
                <a:lnTo>
                  <a:pt x="644" y="378"/>
                </a:lnTo>
                <a:lnTo>
                  <a:pt x="648" y="419"/>
                </a:lnTo>
                <a:lnTo>
                  <a:pt x="644" y="460"/>
                </a:lnTo>
                <a:lnTo>
                  <a:pt x="633" y="498"/>
                </a:lnTo>
                <a:lnTo>
                  <a:pt x="616" y="534"/>
                </a:lnTo>
                <a:lnTo>
                  <a:pt x="594" y="566"/>
                </a:lnTo>
                <a:lnTo>
                  <a:pt x="567" y="594"/>
                </a:lnTo>
                <a:lnTo>
                  <a:pt x="534" y="616"/>
                </a:lnTo>
                <a:lnTo>
                  <a:pt x="499" y="633"/>
                </a:lnTo>
                <a:lnTo>
                  <a:pt x="461" y="644"/>
                </a:lnTo>
                <a:lnTo>
                  <a:pt x="419" y="648"/>
                </a:lnTo>
                <a:lnTo>
                  <a:pt x="378" y="644"/>
                </a:lnTo>
                <a:lnTo>
                  <a:pt x="339" y="633"/>
                </a:lnTo>
                <a:lnTo>
                  <a:pt x="303" y="616"/>
                </a:lnTo>
                <a:lnTo>
                  <a:pt x="272" y="594"/>
                </a:lnTo>
                <a:lnTo>
                  <a:pt x="245" y="566"/>
                </a:lnTo>
                <a:lnTo>
                  <a:pt x="221" y="534"/>
                </a:lnTo>
                <a:lnTo>
                  <a:pt x="205" y="498"/>
                </a:lnTo>
                <a:lnTo>
                  <a:pt x="193" y="460"/>
                </a:lnTo>
                <a:lnTo>
                  <a:pt x="191" y="419"/>
                </a:lnTo>
                <a:lnTo>
                  <a:pt x="193" y="378"/>
                </a:lnTo>
                <a:lnTo>
                  <a:pt x="205" y="339"/>
                </a:lnTo>
                <a:lnTo>
                  <a:pt x="221" y="303"/>
                </a:lnTo>
                <a:lnTo>
                  <a:pt x="245" y="272"/>
                </a:lnTo>
                <a:lnTo>
                  <a:pt x="272" y="244"/>
                </a:lnTo>
                <a:lnTo>
                  <a:pt x="303" y="221"/>
                </a:lnTo>
                <a:lnTo>
                  <a:pt x="339" y="205"/>
                </a:lnTo>
                <a:lnTo>
                  <a:pt x="378" y="193"/>
                </a:lnTo>
                <a:lnTo>
                  <a:pt x="419" y="191"/>
                </a:lnTo>
                <a:close/>
                <a:moveTo>
                  <a:pt x="419" y="38"/>
                </a:moveTo>
                <a:lnTo>
                  <a:pt x="362" y="42"/>
                </a:lnTo>
                <a:lnTo>
                  <a:pt x="309" y="53"/>
                </a:lnTo>
                <a:lnTo>
                  <a:pt x="259" y="73"/>
                </a:lnTo>
                <a:lnTo>
                  <a:pt x="212" y="99"/>
                </a:lnTo>
                <a:lnTo>
                  <a:pt x="169" y="132"/>
                </a:lnTo>
                <a:lnTo>
                  <a:pt x="132" y="168"/>
                </a:lnTo>
                <a:lnTo>
                  <a:pt x="99" y="212"/>
                </a:lnTo>
                <a:lnTo>
                  <a:pt x="73" y="259"/>
                </a:lnTo>
                <a:lnTo>
                  <a:pt x="53" y="309"/>
                </a:lnTo>
                <a:lnTo>
                  <a:pt x="42" y="362"/>
                </a:lnTo>
                <a:lnTo>
                  <a:pt x="38" y="419"/>
                </a:lnTo>
                <a:lnTo>
                  <a:pt x="42" y="475"/>
                </a:lnTo>
                <a:lnTo>
                  <a:pt x="53" y="528"/>
                </a:lnTo>
                <a:lnTo>
                  <a:pt x="73" y="580"/>
                </a:lnTo>
                <a:lnTo>
                  <a:pt x="99" y="627"/>
                </a:lnTo>
                <a:lnTo>
                  <a:pt x="132" y="669"/>
                </a:lnTo>
                <a:lnTo>
                  <a:pt x="169" y="707"/>
                </a:lnTo>
                <a:lnTo>
                  <a:pt x="212" y="739"/>
                </a:lnTo>
                <a:lnTo>
                  <a:pt x="259" y="764"/>
                </a:lnTo>
                <a:lnTo>
                  <a:pt x="309" y="784"/>
                </a:lnTo>
                <a:lnTo>
                  <a:pt x="362" y="796"/>
                </a:lnTo>
                <a:lnTo>
                  <a:pt x="419" y="799"/>
                </a:lnTo>
                <a:lnTo>
                  <a:pt x="475" y="796"/>
                </a:lnTo>
                <a:lnTo>
                  <a:pt x="529" y="784"/>
                </a:lnTo>
                <a:lnTo>
                  <a:pt x="580" y="764"/>
                </a:lnTo>
                <a:lnTo>
                  <a:pt x="627" y="739"/>
                </a:lnTo>
                <a:lnTo>
                  <a:pt x="669" y="707"/>
                </a:lnTo>
                <a:lnTo>
                  <a:pt x="707" y="669"/>
                </a:lnTo>
                <a:lnTo>
                  <a:pt x="738" y="627"/>
                </a:lnTo>
                <a:lnTo>
                  <a:pt x="764" y="580"/>
                </a:lnTo>
                <a:lnTo>
                  <a:pt x="784" y="528"/>
                </a:lnTo>
                <a:lnTo>
                  <a:pt x="796" y="475"/>
                </a:lnTo>
                <a:lnTo>
                  <a:pt x="800" y="419"/>
                </a:lnTo>
                <a:lnTo>
                  <a:pt x="796" y="362"/>
                </a:lnTo>
                <a:lnTo>
                  <a:pt x="784" y="309"/>
                </a:lnTo>
                <a:lnTo>
                  <a:pt x="764" y="259"/>
                </a:lnTo>
                <a:lnTo>
                  <a:pt x="738" y="212"/>
                </a:lnTo>
                <a:lnTo>
                  <a:pt x="707" y="168"/>
                </a:lnTo>
                <a:lnTo>
                  <a:pt x="669" y="132"/>
                </a:lnTo>
                <a:lnTo>
                  <a:pt x="627" y="99"/>
                </a:lnTo>
                <a:lnTo>
                  <a:pt x="580" y="73"/>
                </a:lnTo>
                <a:lnTo>
                  <a:pt x="529" y="53"/>
                </a:lnTo>
                <a:lnTo>
                  <a:pt x="475" y="42"/>
                </a:lnTo>
                <a:lnTo>
                  <a:pt x="419" y="38"/>
                </a:lnTo>
                <a:close/>
                <a:moveTo>
                  <a:pt x="419" y="0"/>
                </a:moveTo>
                <a:lnTo>
                  <a:pt x="476" y="4"/>
                </a:lnTo>
                <a:lnTo>
                  <a:pt x="530" y="14"/>
                </a:lnTo>
                <a:lnTo>
                  <a:pt x="582" y="32"/>
                </a:lnTo>
                <a:lnTo>
                  <a:pt x="631" y="57"/>
                </a:lnTo>
                <a:lnTo>
                  <a:pt x="675" y="87"/>
                </a:lnTo>
                <a:lnTo>
                  <a:pt x="716" y="123"/>
                </a:lnTo>
                <a:lnTo>
                  <a:pt x="751" y="163"/>
                </a:lnTo>
                <a:lnTo>
                  <a:pt x="781" y="208"/>
                </a:lnTo>
                <a:lnTo>
                  <a:pt x="805" y="256"/>
                </a:lnTo>
                <a:lnTo>
                  <a:pt x="823" y="307"/>
                </a:lnTo>
                <a:lnTo>
                  <a:pt x="835" y="362"/>
                </a:lnTo>
                <a:lnTo>
                  <a:pt x="838" y="419"/>
                </a:lnTo>
                <a:lnTo>
                  <a:pt x="835" y="476"/>
                </a:lnTo>
                <a:lnTo>
                  <a:pt x="823" y="530"/>
                </a:lnTo>
                <a:lnTo>
                  <a:pt x="805" y="582"/>
                </a:lnTo>
                <a:lnTo>
                  <a:pt x="781" y="631"/>
                </a:lnTo>
                <a:lnTo>
                  <a:pt x="751" y="675"/>
                </a:lnTo>
                <a:lnTo>
                  <a:pt x="716" y="716"/>
                </a:lnTo>
                <a:lnTo>
                  <a:pt x="675" y="751"/>
                </a:lnTo>
                <a:lnTo>
                  <a:pt x="631" y="781"/>
                </a:lnTo>
                <a:lnTo>
                  <a:pt x="582" y="805"/>
                </a:lnTo>
                <a:lnTo>
                  <a:pt x="530" y="823"/>
                </a:lnTo>
                <a:lnTo>
                  <a:pt x="476" y="835"/>
                </a:lnTo>
                <a:lnTo>
                  <a:pt x="419" y="839"/>
                </a:lnTo>
                <a:lnTo>
                  <a:pt x="362" y="835"/>
                </a:lnTo>
                <a:lnTo>
                  <a:pt x="307" y="823"/>
                </a:lnTo>
                <a:lnTo>
                  <a:pt x="256" y="805"/>
                </a:lnTo>
                <a:lnTo>
                  <a:pt x="208" y="781"/>
                </a:lnTo>
                <a:lnTo>
                  <a:pt x="163" y="751"/>
                </a:lnTo>
                <a:lnTo>
                  <a:pt x="123" y="716"/>
                </a:lnTo>
                <a:lnTo>
                  <a:pt x="87" y="675"/>
                </a:lnTo>
                <a:lnTo>
                  <a:pt x="57" y="631"/>
                </a:lnTo>
                <a:lnTo>
                  <a:pt x="32" y="582"/>
                </a:lnTo>
                <a:lnTo>
                  <a:pt x="14" y="530"/>
                </a:lnTo>
                <a:lnTo>
                  <a:pt x="4" y="476"/>
                </a:lnTo>
                <a:lnTo>
                  <a:pt x="0" y="419"/>
                </a:lnTo>
                <a:lnTo>
                  <a:pt x="4" y="362"/>
                </a:lnTo>
                <a:lnTo>
                  <a:pt x="14" y="307"/>
                </a:lnTo>
                <a:lnTo>
                  <a:pt x="32" y="256"/>
                </a:lnTo>
                <a:lnTo>
                  <a:pt x="57" y="208"/>
                </a:lnTo>
                <a:lnTo>
                  <a:pt x="87" y="163"/>
                </a:lnTo>
                <a:lnTo>
                  <a:pt x="123" y="123"/>
                </a:lnTo>
                <a:lnTo>
                  <a:pt x="163" y="87"/>
                </a:lnTo>
                <a:lnTo>
                  <a:pt x="208" y="57"/>
                </a:lnTo>
                <a:lnTo>
                  <a:pt x="256" y="32"/>
                </a:lnTo>
                <a:lnTo>
                  <a:pt x="307" y="14"/>
                </a:lnTo>
                <a:lnTo>
                  <a:pt x="362" y="4"/>
                </a:lnTo>
                <a:lnTo>
                  <a:pt x="41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6" name="Freeform 6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91395" y="5220404"/>
            <a:ext cx="444618" cy="445149"/>
          </a:xfrm>
          <a:custGeom>
            <a:avLst/>
            <a:gdLst>
              <a:gd name="T0" fmla="*/ 533 w 838"/>
              <a:gd name="T1" fmla="*/ 269 h 839"/>
              <a:gd name="T2" fmla="*/ 569 w 838"/>
              <a:gd name="T3" fmla="*/ 290 h 839"/>
              <a:gd name="T4" fmla="*/ 618 w 838"/>
              <a:gd name="T5" fmla="*/ 272 h 839"/>
              <a:gd name="T6" fmla="*/ 599 w 838"/>
              <a:gd name="T7" fmla="*/ 303 h 839"/>
              <a:gd name="T8" fmla="*/ 607 w 838"/>
              <a:gd name="T9" fmla="*/ 310 h 839"/>
              <a:gd name="T10" fmla="*/ 612 w 838"/>
              <a:gd name="T11" fmla="*/ 324 h 839"/>
              <a:gd name="T12" fmla="*/ 590 w 838"/>
              <a:gd name="T13" fmla="*/ 352 h 839"/>
              <a:gd name="T14" fmla="*/ 583 w 838"/>
              <a:gd name="T15" fmla="*/ 408 h 839"/>
              <a:gd name="T16" fmla="*/ 559 w 838"/>
              <a:gd name="T17" fmla="*/ 463 h 839"/>
              <a:gd name="T18" fmla="*/ 523 w 838"/>
              <a:gd name="T19" fmla="*/ 511 h 839"/>
              <a:gd name="T20" fmla="*/ 470 w 838"/>
              <a:gd name="T21" fmla="*/ 548 h 839"/>
              <a:gd name="T22" fmla="*/ 405 w 838"/>
              <a:gd name="T23" fmla="*/ 569 h 839"/>
              <a:gd name="T24" fmla="*/ 335 w 838"/>
              <a:gd name="T25" fmla="*/ 569 h 839"/>
              <a:gd name="T26" fmla="*/ 275 w 838"/>
              <a:gd name="T27" fmla="*/ 551 h 839"/>
              <a:gd name="T28" fmla="*/ 257 w 838"/>
              <a:gd name="T29" fmla="*/ 538 h 839"/>
              <a:gd name="T30" fmla="*/ 301 w 838"/>
              <a:gd name="T31" fmla="*/ 534 h 839"/>
              <a:gd name="T32" fmla="*/ 363 w 838"/>
              <a:gd name="T33" fmla="*/ 505 h 839"/>
              <a:gd name="T34" fmla="*/ 318 w 838"/>
              <a:gd name="T35" fmla="*/ 489 h 839"/>
              <a:gd name="T36" fmla="*/ 291 w 838"/>
              <a:gd name="T37" fmla="*/ 451 h 839"/>
              <a:gd name="T38" fmla="*/ 305 w 838"/>
              <a:gd name="T39" fmla="*/ 453 h 839"/>
              <a:gd name="T40" fmla="*/ 326 w 838"/>
              <a:gd name="T41" fmla="*/ 450 h 839"/>
              <a:gd name="T42" fmla="*/ 288 w 838"/>
              <a:gd name="T43" fmla="*/ 432 h 839"/>
              <a:gd name="T44" fmla="*/ 266 w 838"/>
              <a:gd name="T45" fmla="*/ 396 h 839"/>
              <a:gd name="T46" fmla="*/ 263 w 838"/>
              <a:gd name="T47" fmla="*/ 374 h 839"/>
              <a:gd name="T48" fmla="*/ 299 w 838"/>
              <a:gd name="T49" fmla="*/ 383 h 839"/>
              <a:gd name="T50" fmla="*/ 273 w 838"/>
              <a:gd name="T51" fmla="*/ 356 h 839"/>
              <a:gd name="T52" fmla="*/ 263 w 838"/>
              <a:gd name="T53" fmla="*/ 319 h 839"/>
              <a:gd name="T54" fmla="*/ 274 w 838"/>
              <a:gd name="T55" fmla="*/ 281 h 839"/>
              <a:gd name="T56" fmla="*/ 329 w 838"/>
              <a:gd name="T57" fmla="*/ 328 h 839"/>
              <a:gd name="T58" fmla="*/ 397 w 838"/>
              <a:gd name="T59" fmla="*/ 356 h 839"/>
              <a:gd name="T60" fmla="*/ 434 w 838"/>
              <a:gd name="T61" fmla="*/ 352 h 839"/>
              <a:gd name="T62" fmla="*/ 438 w 838"/>
              <a:gd name="T63" fmla="*/ 319 h 839"/>
              <a:gd name="T64" fmla="*/ 465 w 838"/>
              <a:gd name="T65" fmla="*/ 281 h 839"/>
              <a:gd name="T66" fmla="*/ 512 w 838"/>
              <a:gd name="T67" fmla="*/ 267 h 839"/>
              <a:gd name="T68" fmla="*/ 62 w 838"/>
              <a:gd name="T69" fmla="*/ 40 h 839"/>
              <a:gd name="T70" fmla="*/ 41 w 838"/>
              <a:gd name="T71" fmla="*/ 61 h 839"/>
              <a:gd name="T72" fmla="*/ 38 w 838"/>
              <a:gd name="T73" fmla="*/ 762 h 839"/>
              <a:gd name="T74" fmla="*/ 49 w 838"/>
              <a:gd name="T75" fmla="*/ 789 h 839"/>
              <a:gd name="T76" fmla="*/ 76 w 838"/>
              <a:gd name="T77" fmla="*/ 799 h 839"/>
              <a:gd name="T78" fmla="*/ 777 w 838"/>
              <a:gd name="T79" fmla="*/ 797 h 839"/>
              <a:gd name="T80" fmla="*/ 798 w 838"/>
              <a:gd name="T81" fmla="*/ 777 h 839"/>
              <a:gd name="T82" fmla="*/ 800 w 838"/>
              <a:gd name="T83" fmla="*/ 76 h 839"/>
              <a:gd name="T84" fmla="*/ 790 w 838"/>
              <a:gd name="T85" fmla="*/ 49 h 839"/>
              <a:gd name="T86" fmla="*/ 762 w 838"/>
              <a:gd name="T87" fmla="*/ 38 h 839"/>
              <a:gd name="T88" fmla="*/ 76 w 838"/>
              <a:gd name="T89" fmla="*/ 0 h 839"/>
              <a:gd name="T90" fmla="*/ 786 w 838"/>
              <a:gd name="T91" fmla="*/ 4 h 839"/>
              <a:gd name="T92" fmla="*/ 824 w 838"/>
              <a:gd name="T93" fmla="*/ 31 h 839"/>
              <a:gd name="T94" fmla="*/ 838 w 838"/>
              <a:gd name="T95" fmla="*/ 76 h 839"/>
              <a:gd name="T96" fmla="*/ 834 w 838"/>
              <a:gd name="T97" fmla="*/ 786 h 839"/>
              <a:gd name="T98" fmla="*/ 807 w 838"/>
              <a:gd name="T99" fmla="*/ 823 h 839"/>
              <a:gd name="T100" fmla="*/ 762 w 838"/>
              <a:gd name="T101" fmla="*/ 839 h 839"/>
              <a:gd name="T102" fmla="*/ 53 w 838"/>
              <a:gd name="T103" fmla="*/ 835 h 839"/>
              <a:gd name="T104" fmla="*/ 15 w 838"/>
              <a:gd name="T105" fmla="*/ 807 h 839"/>
              <a:gd name="T106" fmla="*/ 0 w 838"/>
              <a:gd name="T107" fmla="*/ 762 h 839"/>
              <a:gd name="T108" fmla="*/ 4 w 838"/>
              <a:gd name="T109" fmla="*/ 52 h 839"/>
              <a:gd name="T110" fmla="*/ 32 w 838"/>
              <a:gd name="T111" fmla="*/ 14 h 839"/>
              <a:gd name="T112" fmla="*/ 76 w 838"/>
              <a:gd name="T113" fmla="*/ 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38" h="839">
                <a:moveTo>
                  <a:pt x="512" y="267"/>
                </a:moveTo>
                <a:lnTo>
                  <a:pt x="533" y="269"/>
                </a:lnTo>
                <a:lnTo>
                  <a:pt x="553" y="278"/>
                </a:lnTo>
                <a:lnTo>
                  <a:pt x="569" y="290"/>
                </a:lnTo>
                <a:lnTo>
                  <a:pt x="595" y="284"/>
                </a:lnTo>
                <a:lnTo>
                  <a:pt x="618" y="272"/>
                </a:lnTo>
                <a:lnTo>
                  <a:pt x="610" y="289"/>
                </a:lnTo>
                <a:lnTo>
                  <a:pt x="599" y="303"/>
                </a:lnTo>
                <a:lnTo>
                  <a:pt x="584" y="315"/>
                </a:lnTo>
                <a:lnTo>
                  <a:pt x="607" y="310"/>
                </a:lnTo>
                <a:lnTo>
                  <a:pt x="629" y="302"/>
                </a:lnTo>
                <a:lnTo>
                  <a:pt x="612" y="324"/>
                </a:lnTo>
                <a:lnTo>
                  <a:pt x="590" y="343"/>
                </a:lnTo>
                <a:lnTo>
                  <a:pt x="590" y="352"/>
                </a:lnTo>
                <a:lnTo>
                  <a:pt x="588" y="381"/>
                </a:lnTo>
                <a:lnTo>
                  <a:pt x="583" y="408"/>
                </a:lnTo>
                <a:lnTo>
                  <a:pt x="572" y="437"/>
                </a:lnTo>
                <a:lnTo>
                  <a:pt x="559" y="463"/>
                </a:lnTo>
                <a:lnTo>
                  <a:pt x="542" y="488"/>
                </a:lnTo>
                <a:lnTo>
                  <a:pt x="523" y="511"/>
                </a:lnTo>
                <a:lnTo>
                  <a:pt x="498" y="531"/>
                </a:lnTo>
                <a:lnTo>
                  <a:pt x="470" y="548"/>
                </a:lnTo>
                <a:lnTo>
                  <a:pt x="439" y="560"/>
                </a:lnTo>
                <a:lnTo>
                  <a:pt x="405" y="569"/>
                </a:lnTo>
                <a:lnTo>
                  <a:pt x="368" y="572"/>
                </a:lnTo>
                <a:lnTo>
                  <a:pt x="335" y="569"/>
                </a:lnTo>
                <a:lnTo>
                  <a:pt x="304" y="563"/>
                </a:lnTo>
                <a:lnTo>
                  <a:pt x="275" y="551"/>
                </a:lnTo>
                <a:lnTo>
                  <a:pt x="248" y="536"/>
                </a:lnTo>
                <a:lnTo>
                  <a:pt x="257" y="538"/>
                </a:lnTo>
                <a:lnTo>
                  <a:pt x="266" y="538"/>
                </a:lnTo>
                <a:lnTo>
                  <a:pt x="301" y="534"/>
                </a:lnTo>
                <a:lnTo>
                  <a:pt x="334" y="522"/>
                </a:lnTo>
                <a:lnTo>
                  <a:pt x="363" y="505"/>
                </a:lnTo>
                <a:lnTo>
                  <a:pt x="339" y="501"/>
                </a:lnTo>
                <a:lnTo>
                  <a:pt x="318" y="489"/>
                </a:lnTo>
                <a:lnTo>
                  <a:pt x="301" y="472"/>
                </a:lnTo>
                <a:lnTo>
                  <a:pt x="291" y="451"/>
                </a:lnTo>
                <a:lnTo>
                  <a:pt x="297" y="453"/>
                </a:lnTo>
                <a:lnTo>
                  <a:pt x="305" y="453"/>
                </a:lnTo>
                <a:lnTo>
                  <a:pt x="316" y="453"/>
                </a:lnTo>
                <a:lnTo>
                  <a:pt x="326" y="450"/>
                </a:lnTo>
                <a:lnTo>
                  <a:pt x="305" y="443"/>
                </a:lnTo>
                <a:lnTo>
                  <a:pt x="288" y="432"/>
                </a:lnTo>
                <a:lnTo>
                  <a:pt x="275" y="416"/>
                </a:lnTo>
                <a:lnTo>
                  <a:pt x="266" y="396"/>
                </a:lnTo>
                <a:lnTo>
                  <a:pt x="263" y="374"/>
                </a:lnTo>
                <a:lnTo>
                  <a:pt x="263" y="374"/>
                </a:lnTo>
                <a:lnTo>
                  <a:pt x="280" y="381"/>
                </a:lnTo>
                <a:lnTo>
                  <a:pt x="299" y="383"/>
                </a:lnTo>
                <a:lnTo>
                  <a:pt x="284" y="371"/>
                </a:lnTo>
                <a:lnTo>
                  <a:pt x="273" y="356"/>
                </a:lnTo>
                <a:lnTo>
                  <a:pt x="266" y="339"/>
                </a:lnTo>
                <a:lnTo>
                  <a:pt x="263" y="319"/>
                </a:lnTo>
                <a:lnTo>
                  <a:pt x="266" y="299"/>
                </a:lnTo>
                <a:lnTo>
                  <a:pt x="274" y="281"/>
                </a:lnTo>
                <a:lnTo>
                  <a:pt x="300" y="306"/>
                </a:lnTo>
                <a:lnTo>
                  <a:pt x="329" y="328"/>
                </a:lnTo>
                <a:lnTo>
                  <a:pt x="362" y="345"/>
                </a:lnTo>
                <a:lnTo>
                  <a:pt x="397" y="356"/>
                </a:lnTo>
                <a:lnTo>
                  <a:pt x="435" y="361"/>
                </a:lnTo>
                <a:lnTo>
                  <a:pt x="434" y="352"/>
                </a:lnTo>
                <a:lnTo>
                  <a:pt x="434" y="344"/>
                </a:lnTo>
                <a:lnTo>
                  <a:pt x="438" y="319"/>
                </a:lnTo>
                <a:lnTo>
                  <a:pt x="448" y="298"/>
                </a:lnTo>
                <a:lnTo>
                  <a:pt x="465" y="281"/>
                </a:lnTo>
                <a:lnTo>
                  <a:pt x="487" y="271"/>
                </a:lnTo>
                <a:lnTo>
                  <a:pt x="512" y="267"/>
                </a:lnTo>
                <a:close/>
                <a:moveTo>
                  <a:pt x="76" y="38"/>
                </a:moveTo>
                <a:lnTo>
                  <a:pt x="62" y="40"/>
                </a:lnTo>
                <a:lnTo>
                  <a:pt x="49" y="49"/>
                </a:lnTo>
                <a:lnTo>
                  <a:pt x="41" y="61"/>
                </a:lnTo>
                <a:lnTo>
                  <a:pt x="38" y="76"/>
                </a:lnTo>
                <a:lnTo>
                  <a:pt x="38" y="762"/>
                </a:lnTo>
                <a:lnTo>
                  <a:pt x="41" y="777"/>
                </a:lnTo>
                <a:lnTo>
                  <a:pt x="49" y="789"/>
                </a:lnTo>
                <a:lnTo>
                  <a:pt x="62" y="797"/>
                </a:lnTo>
                <a:lnTo>
                  <a:pt x="76" y="799"/>
                </a:lnTo>
                <a:lnTo>
                  <a:pt x="762" y="799"/>
                </a:lnTo>
                <a:lnTo>
                  <a:pt x="777" y="797"/>
                </a:lnTo>
                <a:lnTo>
                  <a:pt x="790" y="789"/>
                </a:lnTo>
                <a:lnTo>
                  <a:pt x="798" y="777"/>
                </a:lnTo>
                <a:lnTo>
                  <a:pt x="800" y="762"/>
                </a:lnTo>
                <a:lnTo>
                  <a:pt x="800" y="76"/>
                </a:lnTo>
                <a:lnTo>
                  <a:pt x="798" y="61"/>
                </a:lnTo>
                <a:lnTo>
                  <a:pt x="790" y="49"/>
                </a:lnTo>
                <a:lnTo>
                  <a:pt x="777" y="40"/>
                </a:lnTo>
                <a:lnTo>
                  <a:pt x="762" y="38"/>
                </a:lnTo>
                <a:lnTo>
                  <a:pt x="76" y="38"/>
                </a:lnTo>
                <a:close/>
                <a:moveTo>
                  <a:pt x="76" y="0"/>
                </a:moveTo>
                <a:lnTo>
                  <a:pt x="762" y="0"/>
                </a:lnTo>
                <a:lnTo>
                  <a:pt x="786" y="4"/>
                </a:lnTo>
                <a:lnTo>
                  <a:pt x="807" y="14"/>
                </a:lnTo>
                <a:lnTo>
                  <a:pt x="824" y="31"/>
                </a:lnTo>
                <a:lnTo>
                  <a:pt x="834" y="52"/>
                </a:lnTo>
                <a:lnTo>
                  <a:pt x="838" y="76"/>
                </a:lnTo>
                <a:lnTo>
                  <a:pt x="838" y="762"/>
                </a:lnTo>
                <a:lnTo>
                  <a:pt x="834" y="786"/>
                </a:lnTo>
                <a:lnTo>
                  <a:pt x="824" y="807"/>
                </a:lnTo>
                <a:lnTo>
                  <a:pt x="807" y="823"/>
                </a:lnTo>
                <a:lnTo>
                  <a:pt x="786" y="835"/>
                </a:lnTo>
                <a:lnTo>
                  <a:pt x="762" y="839"/>
                </a:lnTo>
                <a:lnTo>
                  <a:pt x="76" y="839"/>
                </a:lnTo>
                <a:lnTo>
                  <a:pt x="53" y="835"/>
                </a:lnTo>
                <a:lnTo>
                  <a:pt x="32" y="823"/>
                </a:lnTo>
                <a:lnTo>
                  <a:pt x="15" y="807"/>
                </a:lnTo>
                <a:lnTo>
                  <a:pt x="4" y="786"/>
                </a:lnTo>
                <a:lnTo>
                  <a:pt x="0" y="762"/>
                </a:lnTo>
                <a:lnTo>
                  <a:pt x="0" y="76"/>
                </a:lnTo>
                <a:lnTo>
                  <a:pt x="4" y="52"/>
                </a:lnTo>
                <a:lnTo>
                  <a:pt x="15" y="31"/>
                </a:lnTo>
                <a:lnTo>
                  <a:pt x="32" y="14"/>
                </a:lnTo>
                <a:lnTo>
                  <a:pt x="53" y="4"/>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7" name="Freeform 6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60039" y="5220404"/>
            <a:ext cx="445679" cy="445149"/>
          </a:xfrm>
          <a:custGeom>
            <a:avLst/>
            <a:gdLst>
              <a:gd name="T0" fmla="*/ 515 w 840"/>
              <a:gd name="T1" fmla="*/ 247 h 839"/>
              <a:gd name="T2" fmla="*/ 484 w 840"/>
              <a:gd name="T3" fmla="*/ 305 h 839"/>
              <a:gd name="T4" fmla="*/ 464 w 840"/>
              <a:gd name="T5" fmla="*/ 309 h 839"/>
              <a:gd name="T6" fmla="*/ 459 w 840"/>
              <a:gd name="T7" fmla="*/ 320 h 839"/>
              <a:gd name="T8" fmla="*/ 459 w 840"/>
              <a:gd name="T9" fmla="*/ 361 h 839"/>
              <a:gd name="T10" fmla="*/ 509 w 840"/>
              <a:gd name="T11" fmla="*/ 419 h 839"/>
              <a:gd name="T12" fmla="*/ 459 w 840"/>
              <a:gd name="T13" fmla="*/ 590 h 839"/>
              <a:gd name="T14" fmla="*/ 383 w 840"/>
              <a:gd name="T15" fmla="*/ 419 h 839"/>
              <a:gd name="T16" fmla="*/ 345 w 840"/>
              <a:gd name="T17" fmla="*/ 361 h 839"/>
              <a:gd name="T18" fmla="*/ 383 w 840"/>
              <a:gd name="T19" fmla="*/ 324 h 839"/>
              <a:gd name="T20" fmla="*/ 388 w 840"/>
              <a:gd name="T21" fmla="*/ 288 h 839"/>
              <a:gd name="T22" fmla="*/ 406 w 840"/>
              <a:gd name="T23" fmla="*/ 263 h 839"/>
              <a:gd name="T24" fmla="*/ 440 w 840"/>
              <a:gd name="T25" fmla="*/ 250 h 839"/>
              <a:gd name="T26" fmla="*/ 78 w 840"/>
              <a:gd name="T27" fmla="*/ 38 h 839"/>
              <a:gd name="T28" fmla="*/ 50 w 840"/>
              <a:gd name="T29" fmla="*/ 49 h 839"/>
              <a:gd name="T30" fmla="*/ 40 w 840"/>
              <a:gd name="T31" fmla="*/ 76 h 839"/>
              <a:gd name="T32" fmla="*/ 42 w 840"/>
              <a:gd name="T33" fmla="*/ 777 h 839"/>
              <a:gd name="T34" fmla="*/ 62 w 840"/>
              <a:gd name="T35" fmla="*/ 797 h 839"/>
              <a:gd name="T36" fmla="*/ 764 w 840"/>
              <a:gd name="T37" fmla="*/ 799 h 839"/>
              <a:gd name="T38" fmla="*/ 790 w 840"/>
              <a:gd name="T39" fmla="*/ 789 h 839"/>
              <a:gd name="T40" fmla="*/ 802 w 840"/>
              <a:gd name="T41" fmla="*/ 762 h 839"/>
              <a:gd name="T42" fmla="*/ 799 w 840"/>
              <a:gd name="T43" fmla="*/ 61 h 839"/>
              <a:gd name="T44" fmla="*/ 778 w 840"/>
              <a:gd name="T45" fmla="*/ 40 h 839"/>
              <a:gd name="T46" fmla="*/ 78 w 840"/>
              <a:gd name="T47" fmla="*/ 38 h 839"/>
              <a:gd name="T48" fmla="*/ 764 w 840"/>
              <a:gd name="T49" fmla="*/ 0 h 839"/>
              <a:gd name="T50" fmla="*/ 808 w 840"/>
              <a:gd name="T51" fmla="*/ 14 h 839"/>
              <a:gd name="T52" fmla="*/ 836 w 840"/>
              <a:gd name="T53" fmla="*/ 52 h 839"/>
              <a:gd name="T54" fmla="*/ 840 w 840"/>
              <a:gd name="T55" fmla="*/ 762 h 839"/>
              <a:gd name="T56" fmla="*/ 825 w 840"/>
              <a:gd name="T57" fmla="*/ 807 h 839"/>
              <a:gd name="T58" fmla="*/ 787 w 840"/>
              <a:gd name="T59" fmla="*/ 835 h 839"/>
              <a:gd name="T60" fmla="*/ 78 w 840"/>
              <a:gd name="T61" fmla="*/ 839 h 839"/>
              <a:gd name="T62" fmla="*/ 32 w 840"/>
              <a:gd name="T63" fmla="*/ 823 h 839"/>
              <a:gd name="T64" fmla="*/ 4 w 840"/>
              <a:gd name="T65" fmla="*/ 786 h 839"/>
              <a:gd name="T66" fmla="*/ 0 w 840"/>
              <a:gd name="T67" fmla="*/ 76 h 839"/>
              <a:gd name="T68" fmla="*/ 16 w 840"/>
              <a:gd name="T69" fmla="*/ 31 h 839"/>
              <a:gd name="T70" fmla="*/ 53 w 840"/>
              <a:gd name="T71" fmla="*/ 4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40" h="839">
                <a:moveTo>
                  <a:pt x="464" y="247"/>
                </a:moveTo>
                <a:lnTo>
                  <a:pt x="515" y="247"/>
                </a:lnTo>
                <a:lnTo>
                  <a:pt x="515" y="305"/>
                </a:lnTo>
                <a:lnTo>
                  <a:pt x="484" y="305"/>
                </a:lnTo>
                <a:lnTo>
                  <a:pt x="472" y="306"/>
                </a:lnTo>
                <a:lnTo>
                  <a:pt x="464" y="309"/>
                </a:lnTo>
                <a:lnTo>
                  <a:pt x="460" y="314"/>
                </a:lnTo>
                <a:lnTo>
                  <a:pt x="459" y="320"/>
                </a:lnTo>
                <a:lnTo>
                  <a:pt x="459" y="328"/>
                </a:lnTo>
                <a:lnTo>
                  <a:pt x="459" y="361"/>
                </a:lnTo>
                <a:lnTo>
                  <a:pt x="515" y="361"/>
                </a:lnTo>
                <a:lnTo>
                  <a:pt x="509" y="419"/>
                </a:lnTo>
                <a:lnTo>
                  <a:pt x="459" y="419"/>
                </a:lnTo>
                <a:lnTo>
                  <a:pt x="459" y="590"/>
                </a:lnTo>
                <a:lnTo>
                  <a:pt x="383" y="590"/>
                </a:lnTo>
                <a:lnTo>
                  <a:pt x="383" y="419"/>
                </a:lnTo>
                <a:lnTo>
                  <a:pt x="345" y="419"/>
                </a:lnTo>
                <a:lnTo>
                  <a:pt x="345" y="361"/>
                </a:lnTo>
                <a:lnTo>
                  <a:pt x="383" y="361"/>
                </a:lnTo>
                <a:lnTo>
                  <a:pt x="383" y="324"/>
                </a:lnTo>
                <a:lnTo>
                  <a:pt x="384" y="305"/>
                </a:lnTo>
                <a:lnTo>
                  <a:pt x="388" y="288"/>
                </a:lnTo>
                <a:lnTo>
                  <a:pt x="396" y="273"/>
                </a:lnTo>
                <a:lnTo>
                  <a:pt x="406" y="263"/>
                </a:lnTo>
                <a:lnTo>
                  <a:pt x="422" y="254"/>
                </a:lnTo>
                <a:lnTo>
                  <a:pt x="440" y="250"/>
                </a:lnTo>
                <a:lnTo>
                  <a:pt x="464" y="247"/>
                </a:lnTo>
                <a:close/>
                <a:moveTo>
                  <a:pt x="78" y="38"/>
                </a:moveTo>
                <a:lnTo>
                  <a:pt x="62" y="40"/>
                </a:lnTo>
                <a:lnTo>
                  <a:pt x="50" y="49"/>
                </a:lnTo>
                <a:lnTo>
                  <a:pt x="42" y="61"/>
                </a:lnTo>
                <a:lnTo>
                  <a:pt x="40" y="76"/>
                </a:lnTo>
                <a:lnTo>
                  <a:pt x="40" y="762"/>
                </a:lnTo>
                <a:lnTo>
                  <a:pt x="42" y="777"/>
                </a:lnTo>
                <a:lnTo>
                  <a:pt x="50" y="789"/>
                </a:lnTo>
                <a:lnTo>
                  <a:pt x="62" y="797"/>
                </a:lnTo>
                <a:lnTo>
                  <a:pt x="78" y="799"/>
                </a:lnTo>
                <a:lnTo>
                  <a:pt x="764" y="799"/>
                </a:lnTo>
                <a:lnTo>
                  <a:pt x="778" y="797"/>
                </a:lnTo>
                <a:lnTo>
                  <a:pt x="790" y="789"/>
                </a:lnTo>
                <a:lnTo>
                  <a:pt x="799" y="777"/>
                </a:lnTo>
                <a:lnTo>
                  <a:pt x="802" y="762"/>
                </a:lnTo>
                <a:lnTo>
                  <a:pt x="802" y="76"/>
                </a:lnTo>
                <a:lnTo>
                  <a:pt x="799" y="61"/>
                </a:lnTo>
                <a:lnTo>
                  <a:pt x="790" y="49"/>
                </a:lnTo>
                <a:lnTo>
                  <a:pt x="778" y="40"/>
                </a:lnTo>
                <a:lnTo>
                  <a:pt x="764" y="38"/>
                </a:lnTo>
                <a:lnTo>
                  <a:pt x="78" y="38"/>
                </a:lnTo>
                <a:close/>
                <a:moveTo>
                  <a:pt x="78" y="0"/>
                </a:moveTo>
                <a:lnTo>
                  <a:pt x="764" y="0"/>
                </a:lnTo>
                <a:lnTo>
                  <a:pt x="787" y="4"/>
                </a:lnTo>
                <a:lnTo>
                  <a:pt x="808" y="14"/>
                </a:lnTo>
                <a:lnTo>
                  <a:pt x="825" y="31"/>
                </a:lnTo>
                <a:lnTo>
                  <a:pt x="836" y="52"/>
                </a:lnTo>
                <a:lnTo>
                  <a:pt x="840" y="76"/>
                </a:lnTo>
                <a:lnTo>
                  <a:pt x="840" y="762"/>
                </a:lnTo>
                <a:lnTo>
                  <a:pt x="836" y="786"/>
                </a:lnTo>
                <a:lnTo>
                  <a:pt x="825" y="807"/>
                </a:lnTo>
                <a:lnTo>
                  <a:pt x="808" y="823"/>
                </a:lnTo>
                <a:lnTo>
                  <a:pt x="787" y="835"/>
                </a:lnTo>
                <a:lnTo>
                  <a:pt x="764" y="839"/>
                </a:lnTo>
                <a:lnTo>
                  <a:pt x="78" y="839"/>
                </a:lnTo>
                <a:lnTo>
                  <a:pt x="53" y="835"/>
                </a:lnTo>
                <a:lnTo>
                  <a:pt x="32" y="823"/>
                </a:lnTo>
                <a:lnTo>
                  <a:pt x="16" y="807"/>
                </a:lnTo>
                <a:lnTo>
                  <a:pt x="4" y="786"/>
                </a:lnTo>
                <a:lnTo>
                  <a:pt x="0" y="762"/>
                </a:lnTo>
                <a:lnTo>
                  <a:pt x="0" y="76"/>
                </a:lnTo>
                <a:lnTo>
                  <a:pt x="4" y="52"/>
                </a:lnTo>
                <a:lnTo>
                  <a:pt x="16" y="31"/>
                </a:lnTo>
                <a:lnTo>
                  <a:pt x="32" y="14"/>
                </a:lnTo>
                <a:lnTo>
                  <a:pt x="53" y="4"/>
                </a:lnTo>
                <a:lnTo>
                  <a:pt x="7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8" name="Freeform 6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29743" y="5220404"/>
            <a:ext cx="444618" cy="445149"/>
          </a:xfrm>
          <a:custGeom>
            <a:avLst/>
            <a:gdLst>
              <a:gd name="T0" fmla="*/ 567 w 838"/>
              <a:gd name="T1" fmla="*/ 479 h 839"/>
              <a:gd name="T2" fmla="*/ 544 w 838"/>
              <a:gd name="T3" fmla="*/ 483 h 839"/>
              <a:gd name="T4" fmla="*/ 549 w 838"/>
              <a:gd name="T5" fmla="*/ 471 h 839"/>
              <a:gd name="T6" fmla="*/ 474 w 838"/>
              <a:gd name="T7" fmla="*/ 475 h 839"/>
              <a:gd name="T8" fmla="*/ 477 w 838"/>
              <a:gd name="T9" fmla="*/ 547 h 839"/>
              <a:gd name="T10" fmla="*/ 469 w 838"/>
              <a:gd name="T11" fmla="*/ 559 h 839"/>
              <a:gd name="T12" fmla="*/ 453 w 838"/>
              <a:gd name="T13" fmla="*/ 475 h 839"/>
              <a:gd name="T14" fmla="*/ 544 w 838"/>
              <a:gd name="T15" fmla="*/ 450 h 839"/>
              <a:gd name="T16" fmla="*/ 520 w 838"/>
              <a:gd name="T17" fmla="*/ 481 h 839"/>
              <a:gd name="T18" fmla="*/ 544 w 838"/>
              <a:gd name="T19" fmla="*/ 579 h 839"/>
              <a:gd name="T20" fmla="*/ 593 w 838"/>
              <a:gd name="T21" fmla="*/ 556 h 839"/>
              <a:gd name="T22" fmla="*/ 567 w 838"/>
              <a:gd name="T23" fmla="*/ 549 h 839"/>
              <a:gd name="T24" fmla="*/ 555 w 838"/>
              <a:gd name="T25" fmla="*/ 560 h 839"/>
              <a:gd name="T26" fmla="*/ 544 w 838"/>
              <a:gd name="T27" fmla="*/ 549 h 839"/>
              <a:gd name="T28" fmla="*/ 593 w 838"/>
              <a:gd name="T29" fmla="*/ 479 h 839"/>
              <a:gd name="T30" fmla="*/ 558 w 838"/>
              <a:gd name="T31" fmla="*/ 449 h 839"/>
              <a:gd name="T32" fmla="*/ 339 w 838"/>
              <a:gd name="T33" fmla="*/ 572 h 839"/>
              <a:gd name="T34" fmla="*/ 367 w 838"/>
              <a:gd name="T35" fmla="*/ 579 h 839"/>
              <a:gd name="T36" fmla="*/ 409 w 838"/>
              <a:gd name="T37" fmla="*/ 449 h 839"/>
              <a:gd name="T38" fmla="*/ 379 w 838"/>
              <a:gd name="T39" fmla="*/ 560 h 839"/>
              <a:gd name="T40" fmla="*/ 362 w 838"/>
              <a:gd name="T41" fmla="*/ 560 h 839"/>
              <a:gd name="T42" fmla="*/ 428 w 838"/>
              <a:gd name="T43" fmla="*/ 406 h 839"/>
              <a:gd name="T44" fmla="*/ 479 w 838"/>
              <a:gd name="T45" fmla="*/ 580 h 839"/>
              <a:gd name="T46" fmla="*/ 500 w 838"/>
              <a:gd name="T47" fmla="*/ 550 h 839"/>
              <a:gd name="T48" fmla="*/ 495 w 838"/>
              <a:gd name="T49" fmla="*/ 458 h 839"/>
              <a:gd name="T50" fmla="*/ 453 w 838"/>
              <a:gd name="T51" fmla="*/ 406 h 839"/>
              <a:gd name="T52" fmla="*/ 304 w 838"/>
              <a:gd name="T53" fmla="*/ 579 h 839"/>
              <a:gd name="T54" fmla="*/ 449 w 838"/>
              <a:gd name="T55" fmla="*/ 363 h 839"/>
              <a:gd name="T56" fmla="*/ 563 w 838"/>
              <a:gd name="T57" fmla="*/ 367 h 839"/>
              <a:gd name="T58" fmla="*/ 624 w 838"/>
              <a:gd name="T59" fmla="*/ 427 h 839"/>
              <a:gd name="T60" fmla="*/ 626 w 838"/>
              <a:gd name="T61" fmla="*/ 537 h 839"/>
              <a:gd name="T62" fmla="*/ 599 w 838"/>
              <a:gd name="T63" fmla="*/ 614 h 839"/>
              <a:gd name="T64" fmla="*/ 506 w 838"/>
              <a:gd name="T65" fmla="*/ 628 h 839"/>
              <a:gd name="T66" fmla="*/ 332 w 838"/>
              <a:gd name="T67" fmla="*/ 628 h 839"/>
              <a:gd name="T68" fmla="*/ 240 w 838"/>
              <a:gd name="T69" fmla="*/ 614 h 839"/>
              <a:gd name="T70" fmla="*/ 211 w 838"/>
              <a:gd name="T71" fmla="*/ 538 h 839"/>
              <a:gd name="T72" fmla="*/ 215 w 838"/>
              <a:gd name="T73" fmla="*/ 427 h 839"/>
              <a:gd name="T74" fmla="*/ 274 w 838"/>
              <a:gd name="T75" fmla="*/ 367 h 839"/>
              <a:gd name="T76" fmla="*/ 388 w 838"/>
              <a:gd name="T77" fmla="*/ 363 h 839"/>
              <a:gd name="T78" fmla="*/ 394 w 838"/>
              <a:gd name="T79" fmla="*/ 258 h 839"/>
              <a:gd name="T80" fmla="*/ 411 w 838"/>
              <a:gd name="T81" fmla="*/ 323 h 839"/>
              <a:gd name="T82" fmla="*/ 414 w 838"/>
              <a:gd name="T83" fmla="*/ 250 h 839"/>
              <a:gd name="T84" fmla="*/ 487 w 838"/>
              <a:gd name="T85" fmla="*/ 319 h 839"/>
              <a:gd name="T86" fmla="*/ 498 w 838"/>
              <a:gd name="T87" fmla="*/ 323 h 839"/>
              <a:gd name="T88" fmla="*/ 511 w 838"/>
              <a:gd name="T89" fmla="*/ 314 h 839"/>
              <a:gd name="T90" fmla="*/ 508 w 838"/>
              <a:gd name="T91" fmla="*/ 330 h 839"/>
              <a:gd name="T92" fmla="*/ 469 w 838"/>
              <a:gd name="T93" fmla="*/ 338 h 839"/>
              <a:gd name="T94" fmla="*/ 464 w 838"/>
              <a:gd name="T95" fmla="*/ 326 h 839"/>
              <a:gd name="T96" fmla="*/ 439 w 838"/>
              <a:gd name="T97" fmla="*/ 247 h 839"/>
              <a:gd name="T98" fmla="*/ 410 w 838"/>
              <a:gd name="T99" fmla="*/ 342 h 839"/>
              <a:gd name="T100" fmla="*/ 371 w 838"/>
              <a:gd name="T101" fmla="*/ 259 h 839"/>
              <a:gd name="T102" fmla="*/ 304 w 838"/>
              <a:gd name="T103" fmla="*/ 194 h 839"/>
              <a:gd name="T104" fmla="*/ 309 w 838"/>
              <a:gd name="T105" fmla="*/ 340 h 839"/>
              <a:gd name="T106" fmla="*/ 41 w 838"/>
              <a:gd name="T107" fmla="*/ 62 h 839"/>
              <a:gd name="T108" fmla="*/ 76 w 838"/>
              <a:gd name="T109" fmla="*/ 801 h 839"/>
              <a:gd name="T110" fmla="*/ 800 w 838"/>
              <a:gd name="T111" fmla="*/ 77 h 839"/>
              <a:gd name="T112" fmla="*/ 76 w 838"/>
              <a:gd name="T113" fmla="*/ 0 h 839"/>
              <a:gd name="T114" fmla="*/ 838 w 838"/>
              <a:gd name="T115" fmla="*/ 77 h 839"/>
              <a:gd name="T116" fmla="*/ 762 w 838"/>
              <a:gd name="T117" fmla="*/ 839 h 839"/>
              <a:gd name="T118" fmla="*/ 0 w 838"/>
              <a:gd name="T119" fmla="*/ 763 h 839"/>
              <a:gd name="T120" fmla="*/ 76 w 838"/>
              <a:gd name="T121" fmla="*/ 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38" h="839">
                <a:moveTo>
                  <a:pt x="555" y="470"/>
                </a:moveTo>
                <a:lnTo>
                  <a:pt x="559" y="470"/>
                </a:lnTo>
                <a:lnTo>
                  <a:pt x="563" y="471"/>
                </a:lnTo>
                <a:lnTo>
                  <a:pt x="565" y="474"/>
                </a:lnTo>
                <a:lnTo>
                  <a:pt x="566" y="477"/>
                </a:lnTo>
                <a:lnTo>
                  <a:pt x="567" y="479"/>
                </a:lnTo>
                <a:lnTo>
                  <a:pt x="567" y="481"/>
                </a:lnTo>
                <a:lnTo>
                  <a:pt x="567" y="482"/>
                </a:lnTo>
                <a:lnTo>
                  <a:pt x="567" y="483"/>
                </a:lnTo>
                <a:lnTo>
                  <a:pt x="567" y="500"/>
                </a:lnTo>
                <a:lnTo>
                  <a:pt x="544" y="500"/>
                </a:lnTo>
                <a:lnTo>
                  <a:pt x="544" y="483"/>
                </a:lnTo>
                <a:lnTo>
                  <a:pt x="544" y="482"/>
                </a:lnTo>
                <a:lnTo>
                  <a:pt x="544" y="481"/>
                </a:lnTo>
                <a:lnTo>
                  <a:pt x="545" y="479"/>
                </a:lnTo>
                <a:lnTo>
                  <a:pt x="545" y="477"/>
                </a:lnTo>
                <a:lnTo>
                  <a:pt x="546" y="474"/>
                </a:lnTo>
                <a:lnTo>
                  <a:pt x="549" y="471"/>
                </a:lnTo>
                <a:lnTo>
                  <a:pt x="552" y="470"/>
                </a:lnTo>
                <a:lnTo>
                  <a:pt x="555" y="470"/>
                </a:lnTo>
                <a:close/>
                <a:moveTo>
                  <a:pt x="465" y="470"/>
                </a:moveTo>
                <a:lnTo>
                  <a:pt x="469" y="470"/>
                </a:lnTo>
                <a:lnTo>
                  <a:pt x="472" y="473"/>
                </a:lnTo>
                <a:lnTo>
                  <a:pt x="474" y="475"/>
                </a:lnTo>
                <a:lnTo>
                  <a:pt x="476" y="478"/>
                </a:lnTo>
                <a:lnTo>
                  <a:pt x="477" y="481"/>
                </a:lnTo>
                <a:lnTo>
                  <a:pt x="477" y="482"/>
                </a:lnTo>
                <a:lnTo>
                  <a:pt x="477" y="483"/>
                </a:lnTo>
                <a:lnTo>
                  <a:pt x="477" y="547"/>
                </a:lnTo>
                <a:lnTo>
                  <a:pt x="477" y="547"/>
                </a:lnTo>
                <a:lnTo>
                  <a:pt x="477" y="549"/>
                </a:lnTo>
                <a:lnTo>
                  <a:pt x="477" y="551"/>
                </a:lnTo>
                <a:lnTo>
                  <a:pt x="476" y="554"/>
                </a:lnTo>
                <a:lnTo>
                  <a:pt x="474" y="555"/>
                </a:lnTo>
                <a:lnTo>
                  <a:pt x="472" y="558"/>
                </a:lnTo>
                <a:lnTo>
                  <a:pt x="469" y="559"/>
                </a:lnTo>
                <a:lnTo>
                  <a:pt x="465" y="560"/>
                </a:lnTo>
                <a:lnTo>
                  <a:pt x="461" y="559"/>
                </a:lnTo>
                <a:lnTo>
                  <a:pt x="459" y="558"/>
                </a:lnTo>
                <a:lnTo>
                  <a:pt x="456" y="556"/>
                </a:lnTo>
                <a:lnTo>
                  <a:pt x="453" y="555"/>
                </a:lnTo>
                <a:lnTo>
                  <a:pt x="453" y="475"/>
                </a:lnTo>
                <a:lnTo>
                  <a:pt x="456" y="474"/>
                </a:lnTo>
                <a:lnTo>
                  <a:pt x="459" y="471"/>
                </a:lnTo>
                <a:lnTo>
                  <a:pt x="461" y="470"/>
                </a:lnTo>
                <a:lnTo>
                  <a:pt x="465" y="470"/>
                </a:lnTo>
                <a:close/>
                <a:moveTo>
                  <a:pt x="558" y="449"/>
                </a:moveTo>
                <a:lnTo>
                  <a:pt x="544" y="450"/>
                </a:lnTo>
                <a:lnTo>
                  <a:pt x="534" y="456"/>
                </a:lnTo>
                <a:lnTo>
                  <a:pt x="528" y="462"/>
                </a:lnTo>
                <a:lnTo>
                  <a:pt x="524" y="469"/>
                </a:lnTo>
                <a:lnTo>
                  <a:pt x="521" y="475"/>
                </a:lnTo>
                <a:lnTo>
                  <a:pt x="520" y="479"/>
                </a:lnTo>
                <a:lnTo>
                  <a:pt x="520" y="481"/>
                </a:lnTo>
                <a:lnTo>
                  <a:pt x="520" y="554"/>
                </a:lnTo>
                <a:lnTo>
                  <a:pt x="521" y="556"/>
                </a:lnTo>
                <a:lnTo>
                  <a:pt x="523" y="560"/>
                </a:lnTo>
                <a:lnTo>
                  <a:pt x="528" y="567"/>
                </a:lnTo>
                <a:lnTo>
                  <a:pt x="534" y="573"/>
                </a:lnTo>
                <a:lnTo>
                  <a:pt x="544" y="579"/>
                </a:lnTo>
                <a:lnTo>
                  <a:pt x="558" y="580"/>
                </a:lnTo>
                <a:lnTo>
                  <a:pt x="571" y="579"/>
                </a:lnTo>
                <a:lnTo>
                  <a:pt x="582" y="573"/>
                </a:lnTo>
                <a:lnTo>
                  <a:pt x="587" y="567"/>
                </a:lnTo>
                <a:lnTo>
                  <a:pt x="591" y="560"/>
                </a:lnTo>
                <a:lnTo>
                  <a:pt x="593" y="556"/>
                </a:lnTo>
                <a:lnTo>
                  <a:pt x="593" y="554"/>
                </a:lnTo>
                <a:lnTo>
                  <a:pt x="593" y="534"/>
                </a:lnTo>
                <a:lnTo>
                  <a:pt x="567" y="534"/>
                </a:lnTo>
                <a:lnTo>
                  <a:pt x="567" y="547"/>
                </a:lnTo>
                <a:lnTo>
                  <a:pt x="567" y="547"/>
                </a:lnTo>
                <a:lnTo>
                  <a:pt x="567" y="549"/>
                </a:lnTo>
                <a:lnTo>
                  <a:pt x="567" y="551"/>
                </a:lnTo>
                <a:lnTo>
                  <a:pt x="566" y="554"/>
                </a:lnTo>
                <a:lnTo>
                  <a:pt x="565" y="555"/>
                </a:lnTo>
                <a:lnTo>
                  <a:pt x="563" y="558"/>
                </a:lnTo>
                <a:lnTo>
                  <a:pt x="559" y="559"/>
                </a:lnTo>
                <a:lnTo>
                  <a:pt x="555" y="560"/>
                </a:lnTo>
                <a:lnTo>
                  <a:pt x="552" y="559"/>
                </a:lnTo>
                <a:lnTo>
                  <a:pt x="549" y="558"/>
                </a:lnTo>
                <a:lnTo>
                  <a:pt x="546" y="555"/>
                </a:lnTo>
                <a:lnTo>
                  <a:pt x="545" y="554"/>
                </a:lnTo>
                <a:lnTo>
                  <a:pt x="545" y="551"/>
                </a:lnTo>
                <a:lnTo>
                  <a:pt x="544" y="549"/>
                </a:lnTo>
                <a:lnTo>
                  <a:pt x="544" y="547"/>
                </a:lnTo>
                <a:lnTo>
                  <a:pt x="544" y="547"/>
                </a:lnTo>
                <a:lnTo>
                  <a:pt x="544" y="518"/>
                </a:lnTo>
                <a:lnTo>
                  <a:pt x="593" y="518"/>
                </a:lnTo>
                <a:lnTo>
                  <a:pt x="593" y="481"/>
                </a:lnTo>
                <a:lnTo>
                  <a:pt x="593" y="479"/>
                </a:lnTo>
                <a:lnTo>
                  <a:pt x="593" y="475"/>
                </a:lnTo>
                <a:lnTo>
                  <a:pt x="591" y="469"/>
                </a:lnTo>
                <a:lnTo>
                  <a:pt x="587" y="462"/>
                </a:lnTo>
                <a:lnTo>
                  <a:pt x="582" y="456"/>
                </a:lnTo>
                <a:lnTo>
                  <a:pt x="571" y="450"/>
                </a:lnTo>
                <a:lnTo>
                  <a:pt x="558" y="449"/>
                </a:lnTo>
                <a:close/>
                <a:moveTo>
                  <a:pt x="337" y="449"/>
                </a:moveTo>
                <a:lnTo>
                  <a:pt x="337" y="566"/>
                </a:lnTo>
                <a:lnTo>
                  <a:pt x="337" y="566"/>
                </a:lnTo>
                <a:lnTo>
                  <a:pt x="338" y="567"/>
                </a:lnTo>
                <a:lnTo>
                  <a:pt x="338" y="570"/>
                </a:lnTo>
                <a:lnTo>
                  <a:pt x="339" y="572"/>
                </a:lnTo>
                <a:lnTo>
                  <a:pt x="341" y="575"/>
                </a:lnTo>
                <a:lnTo>
                  <a:pt x="343" y="576"/>
                </a:lnTo>
                <a:lnTo>
                  <a:pt x="346" y="579"/>
                </a:lnTo>
                <a:lnTo>
                  <a:pt x="350" y="580"/>
                </a:lnTo>
                <a:lnTo>
                  <a:pt x="355" y="580"/>
                </a:lnTo>
                <a:lnTo>
                  <a:pt x="367" y="579"/>
                </a:lnTo>
                <a:lnTo>
                  <a:pt x="376" y="573"/>
                </a:lnTo>
                <a:lnTo>
                  <a:pt x="383" y="570"/>
                </a:lnTo>
                <a:lnTo>
                  <a:pt x="385" y="567"/>
                </a:lnTo>
                <a:lnTo>
                  <a:pt x="385" y="579"/>
                </a:lnTo>
                <a:lnTo>
                  <a:pt x="409" y="579"/>
                </a:lnTo>
                <a:lnTo>
                  <a:pt x="409" y="449"/>
                </a:lnTo>
                <a:lnTo>
                  <a:pt x="385" y="449"/>
                </a:lnTo>
                <a:lnTo>
                  <a:pt x="385" y="554"/>
                </a:lnTo>
                <a:lnTo>
                  <a:pt x="384" y="555"/>
                </a:lnTo>
                <a:lnTo>
                  <a:pt x="383" y="556"/>
                </a:lnTo>
                <a:lnTo>
                  <a:pt x="381" y="558"/>
                </a:lnTo>
                <a:lnTo>
                  <a:pt x="379" y="560"/>
                </a:lnTo>
                <a:lnTo>
                  <a:pt x="375" y="562"/>
                </a:lnTo>
                <a:lnTo>
                  <a:pt x="372" y="563"/>
                </a:lnTo>
                <a:lnTo>
                  <a:pt x="368" y="563"/>
                </a:lnTo>
                <a:lnTo>
                  <a:pt x="366" y="563"/>
                </a:lnTo>
                <a:lnTo>
                  <a:pt x="363" y="562"/>
                </a:lnTo>
                <a:lnTo>
                  <a:pt x="362" y="560"/>
                </a:lnTo>
                <a:lnTo>
                  <a:pt x="362" y="559"/>
                </a:lnTo>
                <a:lnTo>
                  <a:pt x="360" y="558"/>
                </a:lnTo>
                <a:lnTo>
                  <a:pt x="360" y="558"/>
                </a:lnTo>
                <a:lnTo>
                  <a:pt x="360" y="449"/>
                </a:lnTo>
                <a:lnTo>
                  <a:pt x="337" y="449"/>
                </a:lnTo>
                <a:close/>
                <a:moveTo>
                  <a:pt x="428" y="406"/>
                </a:moveTo>
                <a:lnTo>
                  <a:pt x="428" y="579"/>
                </a:lnTo>
                <a:lnTo>
                  <a:pt x="453" y="579"/>
                </a:lnTo>
                <a:lnTo>
                  <a:pt x="453" y="568"/>
                </a:lnTo>
                <a:lnTo>
                  <a:pt x="459" y="573"/>
                </a:lnTo>
                <a:lnTo>
                  <a:pt x="468" y="579"/>
                </a:lnTo>
                <a:lnTo>
                  <a:pt x="479" y="580"/>
                </a:lnTo>
                <a:lnTo>
                  <a:pt x="489" y="579"/>
                </a:lnTo>
                <a:lnTo>
                  <a:pt x="494" y="572"/>
                </a:lnTo>
                <a:lnTo>
                  <a:pt x="498" y="566"/>
                </a:lnTo>
                <a:lnTo>
                  <a:pt x="500" y="558"/>
                </a:lnTo>
                <a:lnTo>
                  <a:pt x="500" y="553"/>
                </a:lnTo>
                <a:lnTo>
                  <a:pt x="500" y="550"/>
                </a:lnTo>
                <a:lnTo>
                  <a:pt x="500" y="521"/>
                </a:lnTo>
                <a:lnTo>
                  <a:pt x="500" y="505"/>
                </a:lnTo>
                <a:lnTo>
                  <a:pt x="500" y="490"/>
                </a:lnTo>
                <a:lnTo>
                  <a:pt x="500" y="479"/>
                </a:lnTo>
                <a:lnTo>
                  <a:pt x="499" y="467"/>
                </a:lnTo>
                <a:lnTo>
                  <a:pt x="495" y="458"/>
                </a:lnTo>
                <a:lnTo>
                  <a:pt x="489" y="452"/>
                </a:lnTo>
                <a:lnTo>
                  <a:pt x="479" y="449"/>
                </a:lnTo>
                <a:lnTo>
                  <a:pt x="468" y="452"/>
                </a:lnTo>
                <a:lnTo>
                  <a:pt x="459" y="457"/>
                </a:lnTo>
                <a:lnTo>
                  <a:pt x="453" y="462"/>
                </a:lnTo>
                <a:lnTo>
                  <a:pt x="453" y="406"/>
                </a:lnTo>
                <a:lnTo>
                  <a:pt x="428" y="406"/>
                </a:lnTo>
                <a:close/>
                <a:moveTo>
                  <a:pt x="246" y="406"/>
                </a:moveTo>
                <a:lnTo>
                  <a:pt x="246" y="431"/>
                </a:lnTo>
                <a:lnTo>
                  <a:pt x="277" y="431"/>
                </a:lnTo>
                <a:lnTo>
                  <a:pt x="277" y="579"/>
                </a:lnTo>
                <a:lnTo>
                  <a:pt x="304" y="579"/>
                </a:lnTo>
                <a:lnTo>
                  <a:pt x="304" y="431"/>
                </a:lnTo>
                <a:lnTo>
                  <a:pt x="333" y="431"/>
                </a:lnTo>
                <a:lnTo>
                  <a:pt x="333" y="406"/>
                </a:lnTo>
                <a:lnTo>
                  <a:pt x="246" y="406"/>
                </a:lnTo>
                <a:close/>
                <a:moveTo>
                  <a:pt x="419" y="363"/>
                </a:moveTo>
                <a:lnTo>
                  <a:pt x="449" y="363"/>
                </a:lnTo>
                <a:lnTo>
                  <a:pt x="479" y="364"/>
                </a:lnTo>
                <a:lnTo>
                  <a:pt x="507" y="364"/>
                </a:lnTo>
                <a:lnTo>
                  <a:pt x="529" y="365"/>
                </a:lnTo>
                <a:lnTo>
                  <a:pt x="548" y="365"/>
                </a:lnTo>
                <a:lnTo>
                  <a:pt x="559" y="367"/>
                </a:lnTo>
                <a:lnTo>
                  <a:pt x="563" y="367"/>
                </a:lnTo>
                <a:lnTo>
                  <a:pt x="583" y="369"/>
                </a:lnTo>
                <a:lnTo>
                  <a:pt x="599" y="377"/>
                </a:lnTo>
                <a:lnTo>
                  <a:pt x="612" y="390"/>
                </a:lnTo>
                <a:lnTo>
                  <a:pt x="620" y="405"/>
                </a:lnTo>
                <a:lnTo>
                  <a:pt x="622" y="423"/>
                </a:lnTo>
                <a:lnTo>
                  <a:pt x="624" y="427"/>
                </a:lnTo>
                <a:lnTo>
                  <a:pt x="625" y="437"/>
                </a:lnTo>
                <a:lnTo>
                  <a:pt x="626" y="454"/>
                </a:lnTo>
                <a:lnTo>
                  <a:pt x="627" y="474"/>
                </a:lnTo>
                <a:lnTo>
                  <a:pt x="629" y="496"/>
                </a:lnTo>
                <a:lnTo>
                  <a:pt x="627" y="517"/>
                </a:lnTo>
                <a:lnTo>
                  <a:pt x="626" y="537"/>
                </a:lnTo>
                <a:lnTo>
                  <a:pt x="625" y="554"/>
                </a:lnTo>
                <a:lnTo>
                  <a:pt x="624" y="566"/>
                </a:lnTo>
                <a:lnTo>
                  <a:pt x="622" y="570"/>
                </a:lnTo>
                <a:lnTo>
                  <a:pt x="620" y="587"/>
                </a:lnTo>
                <a:lnTo>
                  <a:pt x="612" y="602"/>
                </a:lnTo>
                <a:lnTo>
                  <a:pt x="599" y="614"/>
                </a:lnTo>
                <a:lnTo>
                  <a:pt x="583" y="623"/>
                </a:lnTo>
                <a:lnTo>
                  <a:pt x="563" y="626"/>
                </a:lnTo>
                <a:lnTo>
                  <a:pt x="559" y="626"/>
                </a:lnTo>
                <a:lnTo>
                  <a:pt x="548" y="626"/>
                </a:lnTo>
                <a:lnTo>
                  <a:pt x="529" y="627"/>
                </a:lnTo>
                <a:lnTo>
                  <a:pt x="506" y="628"/>
                </a:lnTo>
                <a:lnTo>
                  <a:pt x="478" y="628"/>
                </a:lnTo>
                <a:lnTo>
                  <a:pt x="449" y="628"/>
                </a:lnTo>
                <a:lnTo>
                  <a:pt x="419" y="630"/>
                </a:lnTo>
                <a:lnTo>
                  <a:pt x="388" y="628"/>
                </a:lnTo>
                <a:lnTo>
                  <a:pt x="358" y="628"/>
                </a:lnTo>
                <a:lnTo>
                  <a:pt x="332" y="628"/>
                </a:lnTo>
                <a:lnTo>
                  <a:pt x="308" y="627"/>
                </a:lnTo>
                <a:lnTo>
                  <a:pt x="290" y="626"/>
                </a:lnTo>
                <a:lnTo>
                  <a:pt x="278" y="626"/>
                </a:lnTo>
                <a:lnTo>
                  <a:pt x="274" y="626"/>
                </a:lnTo>
                <a:lnTo>
                  <a:pt x="256" y="623"/>
                </a:lnTo>
                <a:lnTo>
                  <a:pt x="240" y="614"/>
                </a:lnTo>
                <a:lnTo>
                  <a:pt x="227" y="602"/>
                </a:lnTo>
                <a:lnTo>
                  <a:pt x="219" y="587"/>
                </a:lnTo>
                <a:lnTo>
                  <a:pt x="215" y="570"/>
                </a:lnTo>
                <a:lnTo>
                  <a:pt x="215" y="566"/>
                </a:lnTo>
                <a:lnTo>
                  <a:pt x="214" y="554"/>
                </a:lnTo>
                <a:lnTo>
                  <a:pt x="211" y="538"/>
                </a:lnTo>
                <a:lnTo>
                  <a:pt x="210" y="517"/>
                </a:lnTo>
                <a:lnTo>
                  <a:pt x="210" y="496"/>
                </a:lnTo>
                <a:lnTo>
                  <a:pt x="210" y="474"/>
                </a:lnTo>
                <a:lnTo>
                  <a:pt x="211" y="454"/>
                </a:lnTo>
                <a:lnTo>
                  <a:pt x="214" y="439"/>
                </a:lnTo>
                <a:lnTo>
                  <a:pt x="215" y="427"/>
                </a:lnTo>
                <a:lnTo>
                  <a:pt x="215" y="423"/>
                </a:lnTo>
                <a:lnTo>
                  <a:pt x="219" y="405"/>
                </a:lnTo>
                <a:lnTo>
                  <a:pt x="227" y="390"/>
                </a:lnTo>
                <a:lnTo>
                  <a:pt x="240" y="377"/>
                </a:lnTo>
                <a:lnTo>
                  <a:pt x="256" y="369"/>
                </a:lnTo>
                <a:lnTo>
                  <a:pt x="274" y="367"/>
                </a:lnTo>
                <a:lnTo>
                  <a:pt x="279" y="367"/>
                </a:lnTo>
                <a:lnTo>
                  <a:pt x="291" y="365"/>
                </a:lnTo>
                <a:lnTo>
                  <a:pt x="308" y="365"/>
                </a:lnTo>
                <a:lnTo>
                  <a:pt x="332" y="364"/>
                </a:lnTo>
                <a:lnTo>
                  <a:pt x="359" y="364"/>
                </a:lnTo>
                <a:lnTo>
                  <a:pt x="388" y="363"/>
                </a:lnTo>
                <a:lnTo>
                  <a:pt x="419" y="363"/>
                </a:lnTo>
                <a:close/>
                <a:moveTo>
                  <a:pt x="406" y="246"/>
                </a:moveTo>
                <a:lnTo>
                  <a:pt x="402" y="247"/>
                </a:lnTo>
                <a:lnTo>
                  <a:pt x="398" y="250"/>
                </a:lnTo>
                <a:lnTo>
                  <a:pt x="396" y="253"/>
                </a:lnTo>
                <a:lnTo>
                  <a:pt x="394" y="258"/>
                </a:lnTo>
                <a:lnTo>
                  <a:pt x="394" y="313"/>
                </a:lnTo>
                <a:lnTo>
                  <a:pt x="396" y="317"/>
                </a:lnTo>
                <a:lnTo>
                  <a:pt x="398" y="321"/>
                </a:lnTo>
                <a:lnTo>
                  <a:pt x="402" y="323"/>
                </a:lnTo>
                <a:lnTo>
                  <a:pt x="406" y="325"/>
                </a:lnTo>
                <a:lnTo>
                  <a:pt x="411" y="323"/>
                </a:lnTo>
                <a:lnTo>
                  <a:pt x="414" y="321"/>
                </a:lnTo>
                <a:lnTo>
                  <a:pt x="417" y="317"/>
                </a:lnTo>
                <a:lnTo>
                  <a:pt x="418" y="313"/>
                </a:lnTo>
                <a:lnTo>
                  <a:pt x="418" y="258"/>
                </a:lnTo>
                <a:lnTo>
                  <a:pt x="417" y="253"/>
                </a:lnTo>
                <a:lnTo>
                  <a:pt x="414" y="250"/>
                </a:lnTo>
                <a:lnTo>
                  <a:pt x="411" y="247"/>
                </a:lnTo>
                <a:lnTo>
                  <a:pt x="406" y="246"/>
                </a:lnTo>
                <a:close/>
                <a:moveTo>
                  <a:pt x="464" y="229"/>
                </a:moveTo>
                <a:lnTo>
                  <a:pt x="487" y="229"/>
                </a:lnTo>
                <a:lnTo>
                  <a:pt x="487" y="318"/>
                </a:lnTo>
                <a:lnTo>
                  <a:pt x="487" y="319"/>
                </a:lnTo>
                <a:lnTo>
                  <a:pt x="487" y="319"/>
                </a:lnTo>
                <a:lnTo>
                  <a:pt x="487" y="322"/>
                </a:lnTo>
                <a:lnTo>
                  <a:pt x="489" y="323"/>
                </a:lnTo>
                <a:lnTo>
                  <a:pt x="491" y="323"/>
                </a:lnTo>
                <a:lnTo>
                  <a:pt x="495" y="325"/>
                </a:lnTo>
                <a:lnTo>
                  <a:pt x="498" y="323"/>
                </a:lnTo>
                <a:lnTo>
                  <a:pt x="502" y="322"/>
                </a:lnTo>
                <a:lnTo>
                  <a:pt x="504" y="321"/>
                </a:lnTo>
                <a:lnTo>
                  <a:pt x="507" y="318"/>
                </a:lnTo>
                <a:lnTo>
                  <a:pt x="508" y="317"/>
                </a:lnTo>
                <a:lnTo>
                  <a:pt x="510" y="316"/>
                </a:lnTo>
                <a:lnTo>
                  <a:pt x="511" y="314"/>
                </a:lnTo>
                <a:lnTo>
                  <a:pt x="511" y="229"/>
                </a:lnTo>
                <a:lnTo>
                  <a:pt x="534" y="229"/>
                </a:lnTo>
                <a:lnTo>
                  <a:pt x="534" y="340"/>
                </a:lnTo>
                <a:lnTo>
                  <a:pt x="511" y="340"/>
                </a:lnTo>
                <a:lnTo>
                  <a:pt x="511" y="329"/>
                </a:lnTo>
                <a:lnTo>
                  <a:pt x="508" y="330"/>
                </a:lnTo>
                <a:lnTo>
                  <a:pt x="502" y="335"/>
                </a:lnTo>
                <a:lnTo>
                  <a:pt x="493" y="340"/>
                </a:lnTo>
                <a:lnTo>
                  <a:pt x="481" y="342"/>
                </a:lnTo>
                <a:lnTo>
                  <a:pt x="477" y="342"/>
                </a:lnTo>
                <a:lnTo>
                  <a:pt x="473" y="340"/>
                </a:lnTo>
                <a:lnTo>
                  <a:pt x="469" y="338"/>
                </a:lnTo>
                <a:lnTo>
                  <a:pt x="468" y="335"/>
                </a:lnTo>
                <a:lnTo>
                  <a:pt x="465" y="333"/>
                </a:lnTo>
                <a:lnTo>
                  <a:pt x="464" y="330"/>
                </a:lnTo>
                <a:lnTo>
                  <a:pt x="464" y="329"/>
                </a:lnTo>
                <a:lnTo>
                  <a:pt x="464" y="327"/>
                </a:lnTo>
                <a:lnTo>
                  <a:pt x="464" y="326"/>
                </a:lnTo>
                <a:lnTo>
                  <a:pt x="464" y="229"/>
                </a:lnTo>
                <a:close/>
                <a:moveTo>
                  <a:pt x="402" y="229"/>
                </a:moveTo>
                <a:lnTo>
                  <a:pt x="410" y="229"/>
                </a:lnTo>
                <a:lnTo>
                  <a:pt x="422" y="230"/>
                </a:lnTo>
                <a:lnTo>
                  <a:pt x="432" y="238"/>
                </a:lnTo>
                <a:lnTo>
                  <a:pt x="439" y="247"/>
                </a:lnTo>
                <a:lnTo>
                  <a:pt x="442" y="259"/>
                </a:lnTo>
                <a:lnTo>
                  <a:pt x="442" y="310"/>
                </a:lnTo>
                <a:lnTo>
                  <a:pt x="439" y="323"/>
                </a:lnTo>
                <a:lnTo>
                  <a:pt x="432" y="333"/>
                </a:lnTo>
                <a:lnTo>
                  <a:pt x="422" y="339"/>
                </a:lnTo>
                <a:lnTo>
                  <a:pt x="410" y="342"/>
                </a:lnTo>
                <a:lnTo>
                  <a:pt x="402" y="342"/>
                </a:lnTo>
                <a:lnTo>
                  <a:pt x="390" y="339"/>
                </a:lnTo>
                <a:lnTo>
                  <a:pt x="380" y="333"/>
                </a:lnTo>
                <a:lnTo>
                  <a:pt x="373" y="323"/>
                </a:lnTo>
                <a:lnTo>
                  <a:pt x="371" y="310"/>
                </a:lnTo>
                <a:lnTo>
                  <a:pt x="371" y="259"/>
                </a:lnTo>
                <a:lnTo>
                  <a:pt x="373" y="247"/>
                </a:lnTo>
                <a:lnTo>
                  <a:pt x="380" y="238"/>
                </a:lnTo>
                <a:lnTo>
                  <a:pt x="390" y="230"/>
                </a:lnTo>
                <a:lnTo>
                  <a:pt x="402" y="229"/>
                </a:lnTo>
                <a:close/>
                <a:moveTo>
                  <a:pt x="277" y="194"/>
                </a:moveTo>
                <a:lnTo>
                  <a:pt x="304" y="194"/>
                </a:lnTo>
                <a:lnTo>
                  <a:pt x="324" y="250"/>
                </a:lnTo>
                <a:lnTo>
                  <a:pt x="343" y="194"/>
                </a:lnTo>
                <a:lnTo>
                  <a:pt x="368" y="194"/>
                </a:lnTo>
                <a:lnTo>
                  <a:pt x="337" y="279"/>
                </a:lnTo>
                <a:lnTo>
                  <a:pt x="337" y="340"/>
                </a:lnTo>
                <a:lnTo>
                  <a:pt x="309" y="340"/>
                </a:lnTo>
                <a:lnTo>
                  <a:pt x="309" y="279"/>
                </a:lnTo>
                <a:lnTo>
                  <a:pt x="277" y="194"/>
                </a:lnTo>
                <a:close/>
                <a:moveTo>
                  <a:pt x="76" y="38"/>
                </a:moveTo>
                <a:lnTo>
                  <a:pt x="60" y="42"/>
                </a:lnTo>
                <a:lnTo>
                  <a:pt x="49" y="50"/>
                </a:lnTo>
                <a:lnTo>
                  <a:pt x="41" y="62"/>
                </a:lnTo>
                <a:lnTo>
                  <a:pt x="38" y="77"/>
                </a:lnTo>
                <a:lnTo>
                  <a:pt x="38" y="763"/>
                </a:lnTo>
                <a:lnTo>
                  <a:pt x="41" y="778"/>
                </a:lnTo>
                <a:lnTo>
                  <a:pt x="49" y="789"/>
                </a:lnTo>
                <a:lnTo>
                  <a:pt x="60" y="797"/>
                </a:lnTo>
                <a:lnTo>
                  <a:pt x="76" y="801"/>
                </a:lnTo>
                <a:lnTo>
                  <a:pt x="762" y="801"/>
                </a:lnTo>
                <a:lnTo>
                  <a:pt x="777" y="797"/>
                </a:lnTo>
                <a:lnTo>
                  <a:pt x="789" y="789"/>
                </a:lnTo>
                <a:lnTo>
                  <a:pt x="798" y="778"/>
                </a:lnTo>
                <a:lnTo>
                  <a:pt x="800" y="763"/>
                </a:lnTo>
                <a:lnTo>
                  <a:pt x="800" y="77"/>
                </a:lnTo>
                <a:lnTo>
                  <a:pt x="798" y="62"/>
                </a:lnTo>
                <a:lnTo>
                  <a:pt x="789" y="50"/>
                </a:lnTo>
                <a:lnTo>
                  <a:pt x="777" y="42"/>
                </a:lnTo>
                <a:lnTo>
                  <a:pt x="762" y="38"/>
                </a:lnTo>
                <a:lnTo>
                  <a:pt x="76" y="38"/>
                </a:lnTo>
                <a:close/>
                <a:moveTo>
                  <a:pt x="76" y="0"/>
                </a:moveTo>
                <a:lnTo>
                  <a:pt x="762" y="0"/>
                </a:lnTo>
                <a:lnTo>
                  <a:pt x="786" y="4"/>
                </a:lnTo>
                <a:lnTo>
                  <a:pt x="807" y="16"/>
                </a:lnTo>
                <a:lnTo>
                  <a:pt x="824" y="31"/>
                </a:lnTo>
                <a:lnTo>
                  <a:pt x="834" y="52"/>
                </a:lnTo>
                <a:lnTo>
                  <a:pt x="838" y="77"/>
                </a:lnTo>
                <a:lnTo>
                  <a:pt x="838" y="763"/>
                </a:lnTo>
                <a:lnTo>
                  <a:pt x="834" y="787"/>
                </a:lnTo>
                <a:lnTo>
                  <a:pt x="824" y="808"/>
                </a:lnTo>
                <a:lnTo>
                  <a:pt x="807" y="825"/>
                </a:lnTo>
                <a:lnTo>
                  <a:pt x="786" y="835"/>
                </a:lnTo>
                <a:lnTo>
                  <a:pt x="762" y="839"/>
                </a:lnTo>
                <a:lnTo>
                  <a:pt x="76" y="839"/>
                </a:lnTo>
                <a:lnTo>
                  <a:pt x="51" y="835"/>
                </a:lnTo>
                <a:lnTo>
                  <a:pt x="30" y="825"/>
                </a:lnTo>
                <a:lnTo>
                  <a:pt x="15" y="808"/>
                </a:lnTo>
                <a:lnTo>
                  <a:pt x="4" y="787"/>
                </a:lnTo>
                <a:lnTo>
                  <a:pt x="0" y="763"/>
                </a:lnTo>
                <a:lnTo>
                  <a:pt x="0" y="77"/>
                </a:lnTo>
                <a:lnTo>
                  <a:pt x="4" y="52"/>
                </a:lnTo>
                <a:lnTo>
                  <a:pt x="15" y="31"/>
                </a:lnTo>
                <a:lnTo>
                  <a:pt x="30" y="16"/>
                </a:lnTo>
                <a:lnTo>
                  <a:pt x="51" y="4"/>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9" name="Freeform 6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98388" y="5220404"/>
            <a:ext cx="445679" cy="445149"/>
          </a:xfrm>
          <a:custGeom>
            <a:avLst/>
            <a:gdLst>
              <a:gd name="T0" fmla="*/ 509 w 840"/>
              <a:gd name="T1" fmla="*/ 268 h 839"/>
              <a:gd name="T2" fmla="*/ 566 w 840"/>
              <a:gd name="T3" fmla="*/ 342 h 839"/>
              <a:gd name="T4" fmla="*/ 567 w 840"/>
              <a:gd name="T5" fmla="*/ 415 h 839"/>
              <a:gd name="T6" fmla="*/ 520 w 840"/>
              <a:gd name="T7" fmla="*/ 500 h 839"/>
              <a:gd name="T8" fmla="*/ 435 w 840"/>
              <a:gd name="T9" fmla="*/ 522 h 839"/>
              <a:gd name="T10" fmla="*/ 401 w 840"/>
              <a:gd name="T11" fmla="*/ 504 h 839"/>
              <a:gd name="T12" fmla="*/ 392 w 840"/>
              <a:gd name="T13" fmla="*/ 512 h 839"/>
              <a:gd name="T14" fmla="*/ 368 w 840"/>
              <a:gd name="T15" fmla="*/ 585 h 839"/>
              <a:gd name="T16" fmla="*/ 341 w 840"/>
              <a:gd name="T17" fmla="*/ 626 h 839"/>
              <a:gd name="T18" fmla="*/ 333 w 840"/>
              <a:gd name="T19" fmla="*/ 625 h 839"/>
              <a:gd name="T20" fmla="*/ 332 w 840"/>
              <a:gd name="T21" fmla="*/ 609 h 839"/>
              <a:gd name="T22" fmla="*/ 330 w 840"/>
              <a:gd name="T23" fmla="*/ 566 h 839"/>
              <a:gd name="T24" fmla="*/ 349 w 840"/>
              <a:gd name="T25" fmla="*/ 483 h 839"/>
              <a:gd name="T26" fmla="*/ 362 w 840"/>
              <a:gd name="T27" fmla="*/ 420 h 839"/>
              <a:gd name="T28" fmla="*/ 357 w 840"/>
              <a:gd name="T29" fmla="*/ 406 h 839"/>
              <a:gd name="T30" fmla="*/ 366 w 840"/>
              <a:gd name="T31" fmla="*/ 354 h 839"/>
              <a:gd name="T32" fmla="*/ 406 w 840"/>
              <a:gd name="T33" fmla="*/ 334 h 839"/>
              <a:gd name="T34" fmla="*/ 429 w 840"/>
              <a:gd name="T35" fmla="*/ 378 h 839"/>
              <a:gd name="T36" fmla="*/ 409 w 840"/>
              <a:gd name="T37" fmla="*/ 457 h 839"/>
              <a:gd name="T38" fmla="*/ 427 w 840"/>
              <a:gd name="T39" fmla="*/ 482 h 839"/>
              <a:gd name="T40" fmla="*/ 485 w 840"/>
              <a:gd name="T41" fmla="*/ 467 h 839"/>
              <a:gd name="T42" fmla="*/ 512 w 840"/>
              <a:gd name="T43" fmla="*/ 409 h 839"/>
              <a:gd name="T44" fmla="*/ 515 w 840"/>
              <a:gd name="T45" fmla="*/ 348 h 839"/>
              <a:gd name="T46" fmla="*/ 474 w 840"/>
              <a:gd name="T47" fmla="*/ 297 h 839"/>
              <a:gd name="T48" fmla="*/ 413 w 840"/>
              <a:gd name="T49" fmla="*/ 285 h 839"/>
              <a:gd name="T50" fmla="*/ 349 w 840"/>
              <a:gd name="T51" fmla="*/ 312 h 839"/>
              <a:gd name="T52" fmla="*/ 313 w 840"/>
              <a:gd name="T53" fmla="*/ 386 h 839"/>
              <a:gd name="T54" fmla="*/ 321 w 840"/>
              <a:gd name="T55" fmla="*/ 426 h 839"/>
              <a:gd name="T56" fmla="*/ 330 w 840"/>
              <a:gd name="T57" fmla="*/ 437 h 839"/>
              <a:gd name="T58" fmla="*/ 329 w 840"/>
              <a:gd name="T59" fmla="*/ 450 h 839"/>
              <a:gd name="T60" fmla="*/ 327 w 840"/>
              <a:gd name="T61" fmla="*/ 462 h 839"/>
              <a:gd name="T62" fmla="*/ 317 w 840"/>
              <a:gd name="T63" fmla="*/ 469 h 839"/>
              <a:gd name="T64" fmla="*/ 306 w 840"/>
              <a:gd name="T65" fmla="*/ 465 h 839"/>
              <a:gd name="T66" fmla="*/ 268 w 840"/>
              <a:gd name="T67" fmla="*/ 388 h 839"/>
              <a:gd name="T68" fmla="*/ 275 w 840"/>
              <a:gd name="T69" fmla="*/ 344 h 839"/>
              <a:gd name="T70" fmla="*/ 346 w 840"/>
              <a:gd name="T71" fmla="*/ 266 h 839"/>
              <a:gd name="T72" fmla="*/ 416 w 840"/>
              <a:gd name="T73" fmla="*/ 249 h 839"/>
              <a:gd name="T74" fmla="*/ 42 w 840"/>
              <a:gd name="T75" fmla="*/ 62 h 839"/>
              <a:gd name="T76" fmla="*/ 50 w 840"/>
              <a:gd name="T77" fmla="*/ 789 h 839"/>
              <a:gd name="T78" fmla="*/ 778 w 840"/>
              <a:gd name="T79" fmla="*/ 797 h 839"/>
              <a:gd name="T80" fmla="*/ 802 w 840"/>
              <a:gd name="T81" fmla="*/ 77 h 839"/>
              <a:gd name="T82" fmla="*/ 764 w 840"/>
              <a:gd name="T83" fmla="*/ 38 h 839"/>
              <a:gd name="T84" fmla="*/ 787 w 840"/>
              <a:gd name="T85" fmla="*/ 4 h 839"/>
              <a:gd name="T86" fmla="*/ 840 w 840"/>
              <a:gd name="T87" fmla="*/ 77 h 839"/>
              <a:gd name="T88" fmla="*/ 808 w 840"/>
              <a:gd name="T89" fmla="*/ 825 h 839"/>
              <a:gd name="T90" fmla="*/ 53 w 840"/>
              <a:gd name="T91" fmla="*/ 835 h 839"/>
              <a:gd name="T92" fmla="*/ 0 w 840"/>
              <a:gd name="T93" fmla="*/ 763 h 839"/>
              <a:gd name="T94" fmla="*/ 32 w 840"/>
              <a:gd name="T95" fmla="*/ 16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40" h="839">
                <a:moveTo>
                  <a:pt x="416" y="249"/>
                </a:moveTo>
                <a:lnTo>
                  <a:pt x="451" y="250"/>
                </a:lnTo>
                <a:lnTo>
                  <a:pt x="482" y="257"/>
                </a:lnTo>
                <a:lnTo>
                  <a:pt x="509" y="268"/>
                </a:lnTo>
                <a:lnTo>
                  <a:pt x="531" y="284"/>
                </a:lnTo>
                <a:lnTo>
                  <a:pt x="548" y="302"/>
                </a:lnTo>
                <a:lnTo>
                  <a:pt x="561" y="326"/>
                </a:lnTo>
                <a:lnTo>
                  <a:pt x="566" y="342"/>
                </a:lnTo>
                <a:lnTo>
                  <a:pt x="571" y="360"/>
                </a:lnTo>
                <a:lnTo>
                  <a:pt x="573" y="380"/>
                </a:lnTo>
                <a:lnTo>
                  <a:pt x="570" y="399"/>
                </a:lnTo>
                <a:lnTo>
                  <a:pt x="567" y="415"/>
                </a:lnTo>
                <a:lnTo>
                  <a:pt x="565" y="429"/>
                </a:lnTo>
                <a:lnTo>
                  <a:pt x="553" y="457"/>
                </a:lnTo>
                <a:lnTo>
                  <a:pt x="539" y="482"/>
                </a:lnTo>
                <a:lnTo>
                  <a:pt x="520" y="500"/>
                </a:lnTo>
                <a:lnTo>
                  <a:pt x="498" y="513"/>
                </a:lnTo>
                <a:lnTo>
                  <a:pt x="471" y="522"/>
                </a:lnTo>
                <a:lnTo>
                  <a:pt x="452" y="524"/>
                </a:lnTo>
                <a:lnTo>
                  <a:pt x="435" y="522"/>
                </a:lnTo>
                <a:lnTo>
                  <a:pt x="419" y="516"/>
                </a:lnTo>
                <a:lnTo>
                  <a:pt x="408" y="509"/>
                </a:lnTo>
                <a:lnTo>
                  <a:pt x="404" y="507"/>
                </a:lnTo>
                <a:lnTo>
                  <a:pt x="401" y="504"/>
                </a:lnTo>
                <a:lnTo>
                  <a:pt x="397" y="500"/>
                </a:lnTo>
                <a:lnTo>
                  <a:pt x="396" y="496"/>
                </a:lnTo>
                <a:lnTo>
                  <a:pt x="396" y="496"/>
                </a:lnTo>
                <a:lnTo>
                  <a:pt x="392" y="512"/>
                </a:lnTo>
                <a:lnTo>
                  <a:pt x="387" y="528"/>
                </a:lnTo>
                <a:lnTo>
                  <a:pt x="383" y="546"/>
                </a:lnTo>
                <a:lnTo>
                  <a:pt x="378" y="566"/>
                </a:lnTo>
                <a:lnTo>
                  <a:pt x="368" y="585"/>
                </a:lnTo>
                <a:lnTo>
                  <a:pt x="357" y="602"/>
                </a:lnTo>
                <a:lnTo>
                  <a:pt x="353" y="609"/>
                </a:lnTo>
                <a:lnTo>
                  <a:pt x="347" y="618"/>
                </a:lnTo>
                <a:lnTo>
                  <a:pt x="341" y="626"/>
                </a:lnTo>
                <a:lnTo>
                  <a:pt x="334" y="630"/>
                </a:lnTo>
                <a:lnTo>
                  <a:pt x="334" y="628"/>
                </a:lnTo>
                <a:lnTo>
                  <a:pt x="333" y="627"/>
                </a:lnTo>
                <a:lnTo>
                  <a:pt x="333" y="625"/>
                </a:lnTo>
                <a:lnTo>
                  <a:pt x="332" y="621"/>
                </a:lnTo>
                <a:lnTo>
                  <a:pt x="332" y="617"/>
                </a:lnTo>
                <a:lnTo>
                  <a:pt x="332" y="613"/>
                </a:lnTo>
                <a:lnTo>
                  <a:pt x="332" y="609"/>
                </a:lnTo>
                <a:lnTo>
                  <a:pt x="330" y="600"/>
                </a:lnTo>
                <a:lnTo>
                  <a:pt x="329" y="589"/>
                </a:lnTo>
                <a:lnTo>
                  <a:pt x="330" y="579"/>
                </a:lnTo>
                <a:lnTo>
                  <a:pt x="330" y="566"/>
                </a:lnTo>
                <a:lnTo>
                  <a:pt x="333" y="553"/>
                </a:lnTo>
                <a:lnTo>
                  <a:pt x="334" y="539"/>
                </a:lnTo>
                <a:lnTo>
                  <a:pt x="342" y="512"/>
                </a:lnTo>
                <a:lnTo>
                  <a:pt x="349" y="483"/>
                </a:lnTo>
                <a:lnTo>
                  <a:pt x="357" y="456"/>
                </a:lnTo>
                <a:lnTo>
                  <a:pt x="363" y="427"/>
                </a:lnTo>
                <a:lnTo>
                  <a:pt x="363" y="424"/>
                </a:lnTo>
                <a:lnTo>
                  <a:pt x="362" y="420"/>
                </a:lnTo>
                <a:lnTo>
                  <a:pt x="361" y="416"/>
                </a:lnTo>
                <a:lnTo>
                  <a:pt x="359" y="412"/>
                </a:lnTo>
                <a:lnTo>
                  <a:pt x="358" y="409"/>
                </a:lnTo>
                <a:lnTo>
                  <a:pt x="357" y="406"/>
                </a:lnTo>
                <a:lnTo>
                  <a:pt x="355" y="390"/>
                </a:lnTo>
                <a:lnTo>
                  <a:pt x="357" y="374"/>
                </a:lnTo>
                <a:lnTo>
                  <a:pt x="361" y="361"/>
                </a:lnTo>
                <a:lnTo>
                  <a:pt x="366" y="354"/>
                </a:lnTo>
                <a:lnTo>
                  <a:pt x="372" y="344"/>
                </a:lnTo>
                <a:lnTo>
                  <a:pt x="383" y="338"/>
                </a:lnTo>
                <a:lnTo>
                  <a:pt x="393" y="333"/>
                </a:lnTo>
                <a:lnTo>
                  <a:pt x="406" y="334"/>
                </a:lnTo>
                <a:lnTo>
                  <a:pt x="418" y="339"/>
                </a:lnTo>
                <a:lnTo>
                  <a:pt x="426" y="348"/>
                </a:lnTo>
                <a:lnTo>
                  <a:pt x="430" y="363"/>
                </a:lnTo>
                <a:lnTo>
                  <a:pt x="429" y="378"/>
                </a:lnTo>
                <a:lnTo>
                  <a:pt x="418" y="412"/>
                </a:lnTo>
                <a:lnTo>
                  <a:pt x="409" y="448"/>
                </a:lnTo>
                <a:lnTo>
                  <a:pt x="409" y="452"/>
                </a:lnTo>
                <a:lnTo>
                  <a:pt x="409" y="457"/>
                </a:lnTo>
                <a:lnTo>
                  <a:pt x="410" y="461"/>
                </a:lnTo>
                <a:lnTo>
                  <a:pt x="412" y="463"/>
                </a:lnTo>
                <a:lnTo>
                  <a:pt x="417" y="474"/>
                </a:lnTo>
                <a:lnTo>
                  <a:pt x="427" y="482"/>
                </a:lnTo>
                <a:lnTo>
                  <a:pt x="439" y="486"/>
                </a:lnTo>
                <a:lnTo>
                  <a:pt x="454" y="486"/>
                </a:lnTo>
                <a:lnTo>
                  <a:pt x="472" y="478"/>
                </a:lnTo>
                <a:lnTo>
                  <a:pt x="485" y="467"/>
                </a:lnTo>
                <a:lnTo>
                  <a:pt x="495" y="454"/>
                </a:lnTo>
                <a:lnTo>
                  <a:pt x="503" y="439"/>
                </a:lnTo>
                <a:lnTo>
                  <a:pt x="510" y="420"/>
                </a:lnTo>
                <a:lnTo>
                  <a:pt x="512" y="409"/>
                </a:lnTo>
                <a:lnTo>
                  <a:pt x="515" y="397"/>
                </a:lnTo>
                <a:lnTo>
                  <a:pt x="516" y="381"/>
                </a:lnTo>
                <a:lnTo>
                  <a:pt x="516" y="364"/>
                </a:lnTo>
                <a:lnTo>
                  <a:pt x="515" y="348"/>
                </a:lnTo>
                <a:lnTo>
                  <a:pt x="511" y="335"/>
                </a:lnTo>
                <a:lnTo>
                  <a:pt x="502" y="319"/>
                </a:lnTo>
                <a:lnTo>
                  <a:pt x="489" y="306"/>
                </a:lnTo>
                <a:lnTo>
                  <a:pt x="474" y="297"/>
                </a:lnTo>
                <a:lnTo>
                  <a:pt x="456" y="289"/>
                </a:lnTo>
                <a:lnTo>
                  <a:pt x="435" y="285"/>
                </a:lnTo>
                <a:lnTo>
                  <a:pt x="425" y="285"/>
                </a:lnTo>
                <a:lnTo>
                  <a:pt x="413" y="285"/>
                </a:lnTo>
                <a:lnTo>
                  <a:pt x="401" y="288"/>
                </a:lnTo>
                <a:lnTo>
                  <a:pt x="393" y="289"/>
                </a:lnTo>
                <a:lnTo>
                  <a:pt x="368" y="299"/>
                </a:lnTo>
                <a:lnTo>
                  <a:pt x="349" y="312"/>
                </a:lnTo>
                <a:lnTo>
                  <a:pt x="333" y="329"/>
                </a:lnTo>
                <a:lnTo>
                  <a:pt x="321" y="350"/>
                </a:lnTo>
                <a:lnTo>
                  <a:pt x="316" y="367"/>
                </a:lnTo>
                <a:lnTo>
                  <a:pt x="313" y="386"/>
                </a:lnTo>
                <a:lnTo>
                  <a:pt x="312" y="393"/>
                </a:lnTo>
                <a:lnTo>
                  <a:pt x="315" y="405"/>
                </a:lnTo>
                <a:lnTo>
                  <a:pt x="316" y="415"/>
                </a:lnTo>
                <a:lnTo>
                  <a:pt x="321" y="426"/>
                </a:lnTo>
                <a:lnTo>
                  <a:pt x="323" y="428"/>
                </a:lnTo>
                <a:lnTo>
                  <a:pt x="325" y="431"/>
                </a:lnTo>
                <a:lnTo>
                  <a:pt x="328" y="433"/>
                </a:lnTo>
                <a:lnTo>
                  <a:pt x="330" y="437"/>
                </a:lnTo>
                <a:lnTo>
                  <a:pt x="332" y="440"/>
                </a:lnTo>
                <a:lnTo>
                  <a:pt x="332" y="444"/>
                </a:lnTo>
                <a:lnTo>
                  <a:pt x="330" y="446"/>
                </a:lnTo>
                <a:lnTo>
                  <a:pt x="329" y="450"/>
                </a:lnTo>
                <a:lnTo>
                  <a:pt x="329" y="453"/>
                </a:lnTo>
                <a:lnTo>
                  <a:pt x="328" y="456"/>
                </a:lnTo>
                <a:lnTo>
                  <a:pt x="328" y="460"/>
                </a:lnTo>
                <a:lnTo>
                  <a:pt x="327" y="462"/>
                </a:lnTo>
                <a:lnTo>
                  <a:pt x="325" y="466"/>
                </a:lnTo>
                <a:lnTo>
                  <a:pt x="324" y="467"/>
                </a:lnTo>
                <a:lnTo>
                  <a:pt x="320" y="469"/>
                </a:lnTo>
                <a:lnTo>
                  <a:pt x="317" y="469"/>
                </a:lnTo>
                <a:lnTo>
                  <a:pt x="313" y="469"/>
                </a:lnTo>
                <a:lnTo>
                  <a:pt x="311" y="467"/>
                </a:lnTo>
                <a:lnTo>
                  <a:pt x="308" y="466"/>
                </a:lnTo>
                <a:lnTo>
                  <a:pt x="306" y="465"/>
                </a:lnTo>
                <a:lnTo>
                  <a:pt x="291" y="452"/>
                </a:lnTo>
                <a:lnTo>
                  <a:pt x="279" y="435"/>
                </a:lnTo>
                <a:lnTo>
                  <a:pt x="272" y="412"/>
                </a:lnTo>
                <a:lnTo>
                  <a:pt x="268" y="388"/>
                </a:lnTo>
                <a:lnTo>
                  <a:pt x="272" y="363"/>
                </a:lnTo>
                <a:lnTo>
                  <a:pt x="273" y="356"/>
                </a:lnTo>
                <a:lnTo>
                  <a:pt x="274" y="350"/>
                </a:lnTo>
                <a:lnTo>
                  <a:pt x="275" y="344"/>
                </a:lnTo>
                <a:lnTo>
                  <a:pt x="289" y="319"/>
                </a:lnTo>
                <a:lnTo>
                  <a:pt x="304" y="299"/>
                </a:lnTo>
                <a:lnTo>
                  <a:pt x="324" y="282"/>
                </a:lnTo>
                <a:lnTo>
                  <a:pt x="346" y="266"/>
                </a:lnTo>
                <a:lnTo>
                  <a:pt x="361" y="259"/>
                </a:lnTo>
                <a:lnTo>
                  <a:pt x="375" y="255"/>
                </a:lnTo>
                <a:lnTo>
                  <a:pt x="391" y="251"/>
                </a:lnTo>
                <a:lnTo>
                  <a:pt x="416" y="249"/>
                </a:lnTo>
                <a:close/>
                <a:moveTo>
                  <a:pt x="78" y="38"/>
                </a:moveTo>
                <a:lnTo>
                  <a:pt x="62" y="42"/>
                </a:lnTo>
                <a:lnTo>
                  <a:pt x="50" y="50"/>
                </a:lnTo>
                <a:lnTo>
                  <a:pt x="42" y="62"/>
                </a:lnTo>
                <a:lnTo>
                  <a:pt x="38" y="77"/>
                </a:lnTo>
                <a:lnTo>
                  <a:pt x="38" y="763"/>
                </a:lnTo>
                <a:lnTo>
                  <a:pt x="42" y="778"/>
                </a:lnTo>
                <a:lnTo>
                  <a:pt x="50" y="789"/>
                </a:lnTo>
                <a:lnTo>
                  <a:pt x="62" y="797"/>
                </a:lnTo>
                <a:lnTo>
                  <a:pt x="78" y="801"/>
                </a:lnTo>
                <a:lnTo>
                  <a:pt x="764" y="801"/>
                </a:lnTo>
                <a:lnTo>
                  <a:pt x="778" y="797"/>
                </a:lnTo>
                <a:lnTo>
                  <a:pt x="790" y="789"/>
                </a:lnTo>
                <a:lnTo>
                  <a:pt x="798" y="778"/>
                </a:lnTo>
                <a:lnTo>
                  <a:pt x="802" y="763"/>
                </a:lnTo>
                <a:lnTo>
                  <a:pt x="802" y="77"/>
                </a:lnTo>
                <a:lnTo>
                  <a:pt x="798" y="62"/>
                </a:lnTo>
                <a:lnTo>
                  <a:pt x="790" y="50"/>
                </a:lnTo>
                <a:lnTo>
                  <a:pt x="778" y="42"/>
                </a:lnTo>
                <a:lnTo>
                  <a:pt x="764" y="38"/>
                </a:lnTo>
                <a:lnTo>
                  <a:pt x="78" y="38"/>
                </a:lnTo>
                <a:close/>
                <a:moveTo>
                  <a:pt x="78" y="0"/>
                </a:moveTo>
                <a:lnTo>
                  <a:pt x="764" y="0"/>
                </a:lnTo>
                <a:lnTo>
                  <a:pt x="787" y="4"/>
                </a:lnTo>
                <a:lnTo>
                  <a:pt x="808" y="16"/>
                </a:lnTo>
                <a:lnTo>
                  <a:pt x="825" y="31"/>
                </a:lnTo>
                <a:lnTo>
                  <a:pt x="836" y="52"/>
                </a:lnTo>
                <a:lnTo>
                  <a:pt x="840" y="77"/>
                </a:lnTo>
                <a:lnTo>
                  <a:pt x="840" y="763"/>
                </a:lnTo>
                <a:lnTo>
                  <a:pt x="836" y="787"/>
                </a:lnTo>
                <a:lnTo>
                  <a:pt x="825" y="808"/>
                </a:lnTo>
                <a:lnTo>
                  <a:pt x="808" y="825"/>
                </a:lnTo>
                <a:lnTo>
                  <a:pt x="787" y="835"/>
                </a:lnTo>
                <a:lnTo>
                  <a:pt x="764" y="839"/>
                </a:lnTo>
                <a:lnTo>
                  <a:pt x="78" y="839"/>
                </a:lnTo>
                <a:lnTo>
                  <a:pt x="53" y="835"/>
                </a:lnTo>
                <a:lnTo>
                  <a:pt x="32" y="825"/>
                </a:lnTo>
                <a:lnTo>
                  <a:pt x="16" y="808"/>
                </a:lnTo>
                <a:lnTo>
                  <a:pt x="4" y="787"/>
                </a:lnTo>
                <a:lnTo>
                  <a:pt x="0" y="763"/>
                </a:lnTo>
                <a:lnTo>
                  <a:pt x="0" y="77"/>
                </a:lnTo>
                <a:lnTo>
                  <a:pt x="4" y="52"/>
                </a:lnTo>
                <a:lnTo>
                  <a:pt x="16" y="31"/>
                </a:lnTo>
                <a:lnTo>
                  <a:pt x="32" y="16"/>
                </a:lnTo>
                <a:lnTo>
                  <a:pt x="53" y="4"/>
                </a:lnTo>
                <a:lnTo>
                  <a:pt x="7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0" name="Freeform 6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268092" y="5220404"/>
            <a:ext cx="445148" cy="445149"/>
          </a:xfrm>
          <a:custGeom>
            <a:avLst/>
            <a:gdLst>
              <a:gd name="T0" fmla="*/ 576 w 839"/>
              <a:gd name="T1" fmla="*/ 271 h 839"/>
              <a:gd name="T2" fmla="*/ 602 w 839"/>
              <a:gd name="T3" fmla="*/ 293 h 839"/>
              <a:gd name="T4" fmla="*/ 610 w 839"/>
              <a:gd name="T5" fmla="*/ 338 h 839"/>
              <a:gd name="T6" fmla="*/ 597 w 839"/>
              <a:gd name="T7" fmla="*/ 385 h 839"/>
              <a:gd name="T8" fmla="*/ 559 w 839"/>
              <a:gd name="T9" fmla="*/ 444 h 839"/>
              <a:gd name="T10" fmla="*/ 502 w 839"/>
              <a:gd name="T11" fmla="*/ 512 h 839"/>
              <a:gd name="T12" fmla="*/ 448 w 839"/>
              <a:gd name="T13" fmla="*/ 556 h 839"/>
              <a:gd name="T14" fmla="*/ 401 w 839"/>
              <a:gd name="T15" fmla="*/ 572 h 839"/>
              <a:gd name="T16" fmla="*/ 369 w 839"/>
              <a:gd name="T17" fmla="*/ 558 h 839"/>
              <a:gd name="T18" fmla="*/ 344 w 839"/>
              <a:gd name="T19" fmla="*/ 515 h 839"/>
              <a:gd name="T20" fmla="*/ 305 w 839"/>
              <a:gd name="T21" fmla="*/ 385 h 839"/>
              <a:gd name="T22" fmla="*/ 287 w 839"/>
              <a:gd name="T23" fmla="*/ 357 h 839"/>
              <a:gd name="T24" fmla="*/ 271 w 839"/>
              <a:gd name="T25" fmla="*/ 355 h 839"/>
              <a:gd name="T26" fmla="*/ 246 w 839"/>
              <a:gd name="T27" fmla="*/ 371 h 839"/>
              <a:gd name="T28" fmla="*/ 284 w 839"/>
              <a:gd name="T29" fmla="*/ 302 h 839"/>
              <a:gd name="T30" fmla="*/ 317 w 839"/>
              <a:gd name="T31" fmla="*/ 280 h 839"/>
              <a:gd name="T32" fmla="*/ 340 w 839"/>
              <a:gd name="T33" fmla="*/ 271 h 839"/>
              <a:gd name="T34" fmla="*/ 371 w 839"/>
              <a:gd name="T35" fmla="*/ 278 h 839"/>
              <a:gd name="T36" fmla="*/ 390 w 839"/>
              <a:gd name="T37" fmla="*/ 306 h 839"/>
              <a:gd name="T38" fmla="*/ 401 w 839"/>
              <a:gd name="T39" fmla="*/ 356 h 839"/>
              <a:gd name="T40" fmla="*/ 409 w 839"/>
              <a:gd name="T41" fmla="*/ 397 h 839"/>
              <a:gd name="T42" fmla="*/ 418 w 839"/>
              <a:gd name="T43" fmla="*/ 432 h 839"/>
              <a:gd name="T44" fmla="*/ 432 w 839"/>
              <a:gd name="T45" fmla="*/ 458 h 839"/>
              <a:gd name="T46" fmla="*/ 448 w 839"/>
              <a:gd name="T47" fmla="*/ 458 h 839"/>
              <a:gd name="T48" fmla="*/ 475 w 839"/>
              <a:gd name="T49" fmla="*/ 427 h 839"/>
              <a:gd name="T50" fmla="*/ 498 w 839"/>
              <a:gd name="T51" fmla="*/ 388 h 839"/>
              <a:gd name="T52" fmla="*/ 500 w 839"/>
              <a:gd name="T53" fmla="*/ 361 h 839"/>
              <a:gd name="T54" fmla="*/ 487 w 839"/>
              <a:gd name="T55" fmla="*/ 346 h 839"/>
              <a:gd name="T56" fmla="*/ 461 w 839"/>
              <a:gd name="T57" fmla="*/ 346 h 839"/>
              <a:gd name="T58" fmla="*/ 457 w 839"/>
              <a:gd name="T59" fmla="*/ 323 h 839"/>
              <a:gd name="T60" fmla="*/ 488 w 839"/>
              <a:gd name="T61" fmla="*/ 287 h 839"/>
              <a:gd name="T62" fmla="*/ 529 w 839"/>
              <a:gd name="T63" fmla="*/ 268 h 839"/>
              <a:gd name="T64" fmla="*/ 76 w 839"/>
              <a:gd name="T65" fmla="*/ 38 h 839"/>
              <a:gd name="T66" fmla="*/ 50 w 839"/>
              <a:gd name="T67" fmla="*/ 50 h 839"/>
              <a:gd name="T68" fmla="*/ 38 w 839"/>
              <a:gd name="T69" fmla="*/ 77 h 839"/>
              <a:gd name="T70" fmla="*/ 41 w 839"/>
              <a:gd name="T71" fmla="*/ 778 h 839"/>
              <a:gd name="T72" fmla="*/ 62 w 839"/>
              <a:gd name="T73" fmla="*/ 797 h 839"/>
              <a:gd name="T74" fmla="*/ 762 w 839"/>
              <a:gd name="T75" fmla="*/ 801 h 839"/>
              <a:gd name="T76" fmla="*/ 790 w 839"/>
              <a:gd name="T77" fmla="*/ 789 h 839"/>
              <a:gd name="T78" fmla="*/ 800 w 839"/>
              <a:gd name="T79" fmla="*/ 763 h 839"/>
              <a:gd name="T80" fmla="*/ 797 w 839"/>
              <a:gd name="T81" fmla="*/ 62 h 839"/>
              <a:gd name="T82" fmla="*/ 778 w 839"/>
              <a:gd name="T83" fmla="*/ 42 h 839"/>
              <a:gd name="T84" fmla="*/ 76 w 839"/>
              <a:gd name="T85" fmla="*/ 38 h 839"/>
              <a:gd name="T86" fmla="*/ 762 w 839"/>
              <a:gd name="T87" fmla="*/ 0 h 839"/>
              <a:gd name="T88" fmla="*/ 808 w 839"/>
              <a:gd name="T89" fmla="*/ 16 h 839"/>
              <a:gd name="T90" fmla="*/ 835 w 839"/>
              <a:gd name="T91" fmla="*/ 52 h 839"/>
              <a:gd name="T92" fmla="*/ 839 w 839"/>
              <a:gd name="T93" fmla="*/ 763 h 839"/>
              <a:gd name="T94" fmla="*/ 824 w 839"/>
              <a:gd name="T95" fmla="*/ 808 h 839"/>
              <a:gd name="T96" fmla="*/ 787 w 839"/>
              <a:gd name="T97" fmla="*/ 835 h 839"/>
              <a:gd name="T98" fmla="*/ 76 w 839"/>
              <a:gd name="T99" fmla="*/ 839 h 839"/>
              <a:gd name="T100" fmla="*/ 31 w 839"/>
              <a:gd name="T101" fmla="*/ 825 h 839"/>
              <a:gd name="T102" fmla="*/ 4 w 839"/>
              <a:gd name="T103" fmla="*/ 787 h 839"/>
              <a:gd name="T104" fmla="*/ 0 w 839"/>
              <a:gd name="T105" fmla="*/ 77 h 839"/>
              <a:gd name="T106" fmla="*/ 14 w 839"/>
              <a:gd name="T107" fmla="*/ 31 h 839"/>
              <a:gd name="T108" fmla="*/ 52 w 839"/>
              <a:gd name="T109" fmla="*/ 4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39" h="839">
                <a:moveTo>
                  <a:pt x="555" y="267"/>
                </a:moveTo>
                <a:lnTo>
                  <a:pt x="576" y="271"/>
                </a:lnTo>
                <a:lnTo>
                  <a:pt x="592" y="279"/>
                </a:lnTo>
                <a:lnTo>
                  <a:pt x="602" y="293"/>
                </a:lnTo>
                <a:lnTo>
                  <a:pt x="609" y="313"/>
                </a:lnTo>
                <a:lnTo>
                  <a:pt x="610" y="338"/>
                </a:lnTo>
                <a:lnTo>
                  <a:pt x="606" y="360"/>
                </a:lnTo>
                <a:lnTo>
                  <a:pt x="597" y="385"/>
                </a:lnTo>
                <a:lnTo>
                  <a:pt x="581" y="412"/>
                </a:lnTo>
                <a:lnTo>
                  <a:pt x="559" y="444"/>
                </a:lnTo>
                <a:lnTo>
                  <a:pt x="533" y="478"/>
                </a:lnTo>
                <a:lnTo>
                  <a:pt x="502" y="512"/>
                </a:lnTo>
                <a:lnTo>
                  <a:pt x="474" y="538"/>
                </a:lnTo>
                <a:lnTo>
                  <a:pt x="448" y="556"/>
                </a:lnTo>
                <a:lnTo>
                  <a:pt x="423" y="568"/>
                </a:lnTo>
                <a:lnTo>
                  <a:pt x="401" y="572"/>
                </a:lnTo>
                <a:lnTo>
                  <a:pt x="385" y="568"/>
                </a:lnTo>
                <a:lnTo>
                  <a:pt x="369" y="558"/>
                </a:lnTo>
                <a:lnTo>
                  <a:pt x="356" y="539"/>
                </a:lnTo>
                <a:lnTo>
                  <a:pt x="344" y="515"/>
                </a:lnTo>
                <a:lnTo>
                  <a:pt x="313" y="410"/>
                </a:lnTo>
                <a:lnTo>
                  <a:pt x="305" y="385"/>
                </a:lnTo>
                <a:lnTo>
                  <a:pt x="296" y="368"/>
                </a:lnTo>
                <a:lnTo>
                  <a:pt x="287" y="357"/>
                </a:lnTo>
                <a:lnTo>
                  <a:pt x="276" y="354"/>
                </a:lnTo>
                <a:lnTo>
                  <a:pt x="271" y="355"/>
                </a:lnTo>
                <a:lnTo>
                  <a:pt x="262" y="361"/>
                </a:lnTo>
                <a:lnTo>
                  <a:pt x="246" y="371"/>
                </a:lnTo>
                <a:lnTo>
                  <a:pt x="229" y="348"/>
                </a:lnTo>
                <a:lnTo>
                  <a:pt x="284" y="302"/>
                </a:lnTo>
                <a:lnTo>
                  <a:pt x="302" y="289"/>
                </a:lnTo>
                <a:lnTo>
                  <a:pt x="317" y="280"/>
                </a:lnTo>
                <a:lnTo>
                  <a:pt x="330" y="274"/>
                </a:lnTo>
                <a:lnTo>
                  <a:pt x="340" y="271"/>
                </a:lnTo>
                <a:lnTo>
                  <a:pt x="357" y="272"/>
                </a:lnTo>
                <a:lnTo>
                  <a:pt x="371" y="278"/>
                </a:lnTo>
                <a:lnTo>
                  <a:pt x="382" y="289"/>
                </a:lnTo>
                <a:lnTo>
                  <a:pt x="390" y="306"/>
                </a:lnTo>
                <a:lnTo>
                  <a:pt x="395" y="327"/>
                </a:lnTo>
                <a:lnTo>
                  <a:pt x="401" y="356"/>
                </a:lnTo>
                <a:lnTo>
                  <a:pt x="405" y="380"/>
                </a:lnTo>
                <a:lnTo>
                  <a:pt x="409" y="397"/>
                </a:lnTo>
                <a:lnTo>
                  <a:pt x="411" y="409"/>
                </a:lnTo>
                <a:lnTo>
                  <a:pt x="418" y="432"/>
                </a:lnTo>
                <a:lnTo>
                  <a:pt x="424" y="449"/>
                </a:lnTo>
                <a:lnTo>
                  <a:pt x="432" y="458"/>
                </a:lnTo>
                <a:lnTo>
                  <a:pt x="439" y="462"/>
                </a:lnTo>
                <a:lnTo>
                  <a:pt x="448" y="458"/>
                </a:lnTo>
                <a:lnTo>
                  <a:pt x="461" y="446"/>
                </a:lnTo>
                <a:lnTo>
                  <a:pt x="475" y="427"/>
                </a:lnTo>
                <a:lnTo>
                  <a:pt x="488" y="406"/>
                </a:lnTo>
                <a:lnTo>
                  <a:pt x="498" y="388"/>
                </a:lnTo>
                <a:lnTo>
                  <a:pt x="500" y="374"/>
                </a:lnTo>
                <a:lnTo>
                  <a:pt x="500" y="361"/>
                </a:lnTo>
                <a:lnTo>
                  <a:pt x="496" y="351"/>
                </a:lnTo>
                <a:lnTo>
                  <a:pt x="487" y="346"/>
                </a:lnTo>
                <a:lnTo>
                  <a:pt x="475" y="344"/>
                </a:lnTo>
                <a:lnTo>
                  <a:pt x="461" y="346"/>
                </a:lnTo>
                <a:lnTo>
                  <a:pt x="447" y="350"/>
                </a:lnTo>
                <a:lnTo>
                  <a:pt x="457" y="323"/>
                </a:lnTo>
                <a:lnTo>
                  <a:pt x="471" y="302"/>
                </a:lnTo>
                <a:lnTo>
                  <a:pt x="488" y="287"/>
                </a:lnTo>
                <a:lnTo>
                  <a:pt x="507" y="275"/>
                </a:lnTo>
                <a:lnTo>
                  <a:pt x="529" y="268"/>
                </a:lnTo>
                <a:lnTo>
                  <a:pt x="555" y="267"/>
                </a:lnTo>
                <a:close/>
                <a:moveTo>
                  <a:pt x="76" y="38"/>
                </a:moveTo>
                <a:lnTo>
                  <a:pt x="62" y="42"/>
                </a:lnTo>
                <a:lnTo>
                  <a:pt x="50" y="50"/>
                </a:lnTo>
                <a:lnTo>
                  <a:pt x="41" y="62"/>
                </a:lnTo>
                <a:lnTo>
                  <a:pt x="38" y="77"/>
                </a:lnTo>
                <a:lnTo>
                  <a:pt x="38" y="763"/>
                </a:lnTo>
                <a:lnTo>
                  <a:pt x="41" y="778"/>
                </a:lnTo>
                <a:lnTo>
                  <a:pt x="50" y="789"/>
                </a:lnTo>
                <a:lnTo>
                  <a:pt x="62" y="797"/>
                </a:lnTo>
                <a:lnTo>
                  <a:pt x="76" y="801"/>
                </a:lnTo>
                <a:lnTo>
                  <a:pt x="762" y="801"/>
                </a:lnTo>
                <a:lnTo>
                  <a:pt x="778" y="797"/>
                </a:lnTo>
                <a:lnTo>
                  <a:pt x="790" y="789"/>
                </a:lnTo>
                <a:lnTo>
                  <a:pt x="797" y="778"/>
                </a:lnTo>
                <a:lnTo>
                  <a:pt x="800" y="763"/>
                </a:lnTo>
                <a:lnTo>
                  <a:pt x="800" y="77"/>
                </a:lnTo>
                <a:lnTo>
                  <a:pt x="797" y="62"/>
                </a:lnTo>
                <a:lnTo>
                  <a:pt x="790" y="50"/>
                </a:lnTo>
                <a:lnTo>
                  <a:pt x="778" y="42"/>
                </a:lnTo>
                <a:lnTo>
                  <a:pt x="762" y="38"/>
                </a:lnTo>
                <a:lnTo>
                  <a:pt x="76" y="38"/>
                </a:lnTo>
                <a:close/>
                <a:moveTo>
                  <a:pt x="76" y="0"/>
                </a:moveTo>
                <a:lnTo>
                  <a:pt x="762" y="0"/>
                </a:lnTo>
                <a:lnTo>
                  <a:pt x="787" y="4"/>
                </a:lnTo>
                <a:lnTo>
                  <a:pt x="808" y="16"/>
                </a:lnTo>
                <a:lnTo>
                  <a:pt x="824" y="31"/>
                </a:lnTo>
                <a:lnTo>
                  <a:pt x="835" y="52"/>
                </a:lnTo>
                <a:lnTo>
                  <a:pt x="839" y="77"/>
                </a:lnTo>
                <a:lnTo>
                  <a:pt x="839" y="763"/>
                </a:lnTo>
                <a:lnTo>
                  <a:pt x="835" y="787"/>
                </a:lnTo>
                <a:lnTo>
                  <a:pt x="824" y="808"/>
                </a:lnTo>
                <a:lnTo>
                  <a:pt x="808" y="825"/>
                </a:lnTo>
                <a:lnTo>
                  <a:pt x="787" y="835"/>
                </a:lnTo>
                <a:lnTo>
                  <a:pt x="762" y="839"/>
                </a:lnTo>
                <a:lnTo>
                  <a:pt x="76" y="839"/>
                </a:lnTo>
                <a:lnTo>
                  <a:pt x="52" y="835"/>
                </a:lnTo>
                <a:lnTo>
                  <a:pt x="31" y="825"/>
                </a:lnTo>
                <a:lnTo>
                  <a:pt x="14" y="808"/>
                </a:lnTo>
                <a:lnTo>
                  <a:pt x="4" y="787"/>
                </a:lnTo>
                <a:lnTo>
                  <a:pt x="0" y="763"/>
                </a:lnTo>
                <a:lnTo>
                  <a:pt x="0" y="77"/>
                </a:lnTo>
                <a:lnTo>
                  <a:pt x="4" y="52"/>
                </a:lnTo>
                <a:lnTo>
                  <a:pt x="14" y="31"/>
                </a:lnTo>
                <a:lnTo>
                  <a:pt x="31" y="16"/>
                </a:lnTo>
                <a:lnTo>
                  <a:pt x="52" y="4"/>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1" name="Freeform 6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137266" y="5220669"/>
            <a:ext cx="445148" cy="444618"/>
          </a:xfrm>
          <a:custGeom>
            <a:avLst/>
            <a:gdLst>
              <a:gd name="T0" fmla="*/ 347 w 839"/>
              <a:gd name="T1" fmla="*/ 466 h 838"/>
              <a:gd name="T2" fmla="*/ 313 w 839"/>
              <a:gd name="T3" fmla="*/ 501 h 838"/>
              <a:gd name="T4" fmla="*/ 343 w 839"/>
              <a:gd name="T5" fmla="*/ 538 h 838"/>
              <a:gd name="T6" fmla="*/ 397 w 839"/>
              <a:gd name="T7" fmla="*/ 536 h 838"/>
              <a:gd name="T8" fmla="*/ 416 w 839"/>
              <a:gd name="T9" fmla="*/ 503 h 838"/>
              <a:gd name="T10" fmla="*/ 403 w 839"/>
              <a:gd name="T11" fmla="*/ 479 h 838"/>
              <a:gd name="T12" fmla="*/ 377 w 839"/>
              <a:gd name="T13" fmla="*/ 464 h 838"/>
              <a:gd name="T14" fmla="*/ 356 w 839"/>
              <a:gd name="T15" fmla="*/ 288 h 838"/>
              <a:gd name="T16" fmla="*/ 344 w 839"/>
              <a:gd name="T17" fmla="*/ 299 h 838"/>
              <a:gd name="T18" fmla="*/ 331 w 839"/>
              <a:gd name="T19" fmla="*/ 325 h 838"/>
              <a:gd name="T20" fmla="*/ 346 w 839"/>
              <a:gd name="T21" fmla="*/ 373 h 838"/>
              <a:gd name="T22" fmla="*/ 371 w 839"/>
              <a:gd name="T23" fmla="*/ 388 h 838"/>
              <a:gd name="T24" fmla="*/ 388 w 839"/>
              <a:gd name="T25" fmla="*/ 381 h 838"/>
              <a:gd name="T26" fmla="*/ 395 w 839"/>
              <a:gd name="T27" fmla="*/ 343 h 838"/>
              <a:gd name="T28" fmla="*/ 371 w 839"/>
              <a:gd name="T29" fmla="*/ 300 h 838"/>
              <a:gd name="T30" fmla="*/ 356 w 839"/>
              <a:gd name="T31" fmla="*/ 288 h 838"/>
              <a:gd name="T32" fmla="*/ 572 w 839"/>
              <a:gd name="T33" fmla="*/ 343 h 838"/>
              <a:gd name="T34" fmla="*/ 572 w 839"/>
              <a:gd name="T35" fmla="*/ 381 h 838"/>
              <a:gd name="T36" fmla="*/ 534 w 839"/>
              <a:gd name="T37" fmla="*/ 381 h 838"/>
              <a:gd name="T38" fmla="*/ 534 w 839"/>
              <a:gd name="T39" fmla="*/ 343 h 838"/>
              <a:gd name="T40" fmla="*/ 477 w 839"/>
              <a:gd name="T41" fmla="*/ 267 h 838"/>
              <a:gd name="T42" fmla="*/ 436 w 839"/>
              <a:gd name="T43" fmla="*/ 310 h 838"/>
              <a:gd name="T44" fmla="*/ 439 w 839"/>
              <a:gd name="T45" fmla="*/ 360 h 838"/>
              <a:gd name="T46" fmla="*/ 411 w 839"/>
              <a:gd name="T47" fmla="*/ 398 h 838"/>
              <a:gd name="T48" fmla="*/ 403 w 839"/>
              <a:gd name="T49" fmla="*/ 406 h 838"/>
              <a:gd name="T50" fmla="*/ 402 w 839"/>
              <a:gd name="T51" fmla="*/ 411 h 838"/>
              <a:gd name="T52" fmla="*/ 407 w 839"/>
              <a:gd name="T53" fmla="*/ 423 h 838"/>
              <a:gd name="T54" fmla="*/ 436 w 839"/>
              <a:gd name="T55" fmla="*/ 448 h 838"/>
              <a:gd name="T56" fmla="*/ 454 w 839"/>
              <a:gd name="T57" fmla="*/ 499 h 838"/>
              <a:gd name="T58" fmla="*/ 437 w 839"/>
              <a:gd name="T59" fmla="*/ 542 h 838"/>
              <a:gd name="T60" fmla="*/ 386 w 839"/>
              <a:gd name="T61" fmla="*/ 570 h 838"/>
              <a:gd name="T62" fmla="*/ 313 w 839"/>
              <a:gd name="T63" fmla="*/ 564 h 838"/>
              <a:gd name="T64" fmla="*/ 270 w 839"/>
              <a:gd name="T65" fmla="*/ 528 h 838"/>
              <a:gd name="T66" fmla="*/ 279 w 839"/>
              <a:gd name="T67" fmla="*/ 475 h 838"/>
              <a:gd name="T68" fmla="*/ 334 w 839"/>
              <a:gd name="T69" fmla="*/ 441 h 838"/>
              <a:gd name="T70" fmla="*/ 354 w 839"/>
              <a:gd name="T71" fmla="*/ 422 h 838"/>
              <a:gd name="T72" fmla="*/ 313 w 839"/>
              <a:gd name="T73" fmla="*/ 398 h 838"/>
              <a:gd name="T74" fmla="*/ 285 w 839"/>
              <a:gd name="T75" fmla="*/ 340 h 838"/>
              <a:gd name="T76" fmla="*/ 320 w 839"/>
              <a:gd name="T77" fmla="*/ 282 h 838"/>
              <a:gd name="T78" fmla="*/ 76 w 839"/>
              <a:gd name="T79" fmla="*/ 38 h 838"/>
              <a:gd name="T80" fmla="*/ 42 w 839"/>
              <a:gd name="T81" fmla="*/ 62 h 838"/>
              <a:gd name="T82" fmla="*/ 42 w 839"/>
              <a:gd name="T83" fmla="*/ 778 h 838"/>
              <a:gd name="T84" fmla="*/ 76 w 839"/>
              <a:gd name="T85" fmla="*/ 800 h 838"/>
              <a:gd name="T86" fmla="*/ 790 w 839"/>
              <a:gd name="T87" fmla="*/ 789 h 838"/>
              <a:gd name="T88" fmla="*/ 801 w 839"/>
              <a:gd name="T89" fmla="*/ 76 h 838"/>
              <a:gd name="T90" fmla="*/ 778 w 839"/>
              <a:gd name="T91" fmla="*/ 41 h 838"/>
              <a:gd name="T92" fmla="*/ 76 w 839"/>
              <a:gd name="T93" fmla="*/ 0 h 838"/>
              <a:gd name="T94" fmla="*/ 808 w 839"/>
              <a:gd name="T95" fmla="*/ 15 h 838"/>
              <a:gd name="T96" fmla="*/ 839 w 839"/>
              <a:gd name="T97" fmla="*/ 76 h 838"/>
              <a:gd name="T98" fmla="*/ 824 w 839"/>
              <a:gd name="T99" fmla="*/ 808 h 838"/>
              <a:gd name="T100" fmla="*/ 762 w 839"/>
              <a:gd name="T101" fmla="*/ 838 h 838"/>
              <a:gd name="T102" fmla="*/ 31 w 839"/>
              <a:gd name="T103" fmla="*/ 824 h 838"/>
              <a:gd name="T104" fmla="*/ 0 w 839"/>
              <a:gd name="T105" fmla="*/ 762 h 838"/>
              <a:gd name="T106" fmla="*/ 14 w 839"/>
              <a:gd name="T107" fmla="*/ 32 h 838"/>
              <a:gd name="T108" fmla="*/ 76 w 839"/>
              <a:gd name="T109" fmla="*/ 0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39" h="838">
                <a:moveTo>
                  <a:pt x="367" y="456"/>
                </a:moveTo>
                <a:lnTo>
                  <a:pt x="367" y="464"/>
                </a:lnTo>
                <a:lnTo>
                  <a:pt x="347" y="466"/>
                </a:lnTo>
                <a:lnTo>
                  <a:pt x="330" y="474"/>
                </a:lnTo>
                <a:lnTo>
                  <a:pt x="318" y="487"/>
                </a:lnTo>
                <a:lnTo>
                  <a:pt x="313" y="501"/>
                </a:lnTo>
                <a:lnTo>
                  <a:pt x="317" y="517"/>
                </a:lnTo>
                <a:lnTo>
                  <a:pt x="327" y="530"/>
                </a:lnTo>
                <a:lnTo>
                  <a:pt x="343" y="538"/>
                </a:lnTo>
                <a:lnTo>
                  <a:pt x="363" y="541"/>
                </a:lnTo>
                <a:lnTo>
                  <a:pt x="381" y="539"/>
                </a:lnTo>
                <a:lnTo>
                  <a:pt x="397" y="536"/>
                </a:lnTo>
                <a:lnTo>
                  <a:pt x="407" y="528"/>
                </a:lnTo>
                <a:lnTo>
                  <a:pt x="414" y="517"/>
                </a:lnTo>
                <a:lnTo>
                  <a:pt x="416" y="503"/>
                </a:lnTo>
                <a:lnTo>
                  <a:pt x="415" y="495"/>
                </a:lnTo>
                <a:lnTo>
                  <a:pt x="411" y="487"/>
                </a:lnTo>
                <a:lnTo>
                  <a:pt x="403" y="479"/>
                </a:lnTo>
                <a:lnTo>
                  <a:pt x="392" y="470"/>
                </a:lnTo>
                <a:lnTo>
                  <a:pt x="385" y="466"/>
                </a:lnTo>
                <a:lnTo>
                  <a:pt x="377" y="464"/>
                </a:lnTo>
                <a:lnTo>
                  <a:pt x="368" y="464"/>
                </a:lnTo>
                <a:lnTo>
                  <a:pt x="367" y="456"/>
                </a:lnTo>
                <a:close/>
                <a:moveTo>
                  <a:pt x="356" y="288"/>
                </a:moveTo>
                <a:lnTo>
                  <a:pt x="356" y="296"/>
                </a:lnTo>
                <a:lnTo>
                  <a:pt x="350" y="296"/>
                </a:lnTo>
                <a:lnTo>
                  <a:pt x="344" y="299"/>
                </a:lnTo>
                <a:lnTo>
                  <a:pt x="340" y="303"/>
                </a:lnTo>
                <a:lnTo>
                  <a:pt x="334" y="313"/>
                </a:lnTo>
                <a:lnTo>
                  <a:pt x="331" y="325"/>
                </a:lnTo>
                <a:lnTo>
                  <a:pt x="331" y="339"/>
                </a:lnTo>
                <a:lnTo>
                  <a:pt x="337" y="357"/>
                </a:lnTo>
                <a:lnTo>
                  <a:pt x="346" y="373"/>
                </a:lnTo>
                <a:lnTo>
                  <a:pt x="357" y="384"/>
                </a:lnTo>
                <a:lnTo>
                  <a:pt x="371" y="388"/>
                </a:lnTo>
                <a:lnTo>
                  <a:pt x="371" y="388"/>
                </a:lnTo>
                <a:lnTo>
                  <a:pt x="377" y="388"/>
                </a:lnTo>
                <a:lnTo>
                  <a:pt x="382" y="385"/>
                </a:lnTo>
                <a:lnTo>
                  <a:pt x="388" y="381"/>
                </a:lnTo>
                <a:lnTo>
                  <a:pt x="393" y="371"/>
                </a:lnTo>
                <a:lnTo>
                  <a:pt x="395" y="357"/>
                </a:lnTo>
                <a:lnTo>
                  <a:pt x="395" y="343"/>
                </a:lnTo>
                <a:lnTo>
                  <a:pt x="392" y="325"/>
                </a:lnTo>
                <a:lnTo>
                  <a:pt x="382" y="310"/>
                </a:lnTo>
                <a:lnTo>
                  <a:pt x="371" y="300"/>
                </a:lnTo>
                <a:lnTo>
                  <a:pt x="356" y="296"/>
                </a:lnTo>
                <a:lnTo>
                  <a:pt x="356" y="288"/>
                </a:lnTo>
                <a:lnTo>
                  <a:pt x="356" y="288"/>
                </a:lnTo>
                <a:close/>
                <a:moveTo>
                  <a:pt x="534" y="285"/>
                </a:moveTo>
                <a:lnTo>
                  <a:pt x="572" y="285"/>
                </a:lnTo>
                <a:lnTo>
                  <a:pt x="572" y="343"/>
                </a:lnTo>
                <a:lnTo>
                  <a:pt x="630" y="343"/>
                </a:lnTo>
                <a:lnTo>
                  <a:pt x="630" y="381"/>
                </a:lnTo>
                <a:lnTo>
                  <a:pt x="572" y="381"/>
                </a:lnTo>
                <a:lnTo>
                  <a:pt x="572" y="437"/>
                </a:lnTo>
                <a:lnTo>
                  <a:pt x="534" y="437"/>
                </a:lnTo>
                <a:lnTo>
                  <a:pt x="534" y="381"/>
                </a:lnTo>
                <a:lnTo>
                  <a:pt x="477" y="381"/>
                </a:lnTo>
                <a:lnTo>
                  <a:pt x="477" y="343"/>
                </a:lnTo>
                <a:lnTo>
                  <a:pt x="534" y="343"/>
                </a:lnTo>
                <a:lnTo>
                  <a:pt x="534" y="285"/>
                </a:lnTo>
                <a:close/>
                <a:moveTo>
                  <a:pt x="368" y="267"/>
                </a:moveTo>
                <a:lnTo>
                  <a:pt x="477" y="267"/>
                </a:lnTo>
                <a:lnTo>
                  <a:pt x="436" y="297"/>
                </a:lnTo>
                <a:lnTo>
                  <a:pt x="430" y="297"/>
                </a:lnTo>
                <a:lnTo>
                  <a:pt x="436" y="310"/>
                </a:lnTo>
                <a:lnTo>
                  <a:pt x="441" y="325"/>
                </a:lnTo>
                <a:lnTo>
                  <a:pt x="443" y="340"/>
                </a:lnTo>
                <a:lnTo>
                  <a:pt x="439" y="360"/>
                </a:lnTo>
                <a:lnTo>
                  <a:pt x="430" y="378"/>
                </a:lnTo>
                <a:lnTo>
                  <a:pt x="415" y="394"/>
                </a:lnTo>
                <a:lnTo>
                  <a:pt x="411" y="398"/>
                </a:lnTo>
                <a:lnTo>
                  <a:pt x="407" y="401"/>
                </a:lnTo>
                <a:lnTo>
                  <a:pt x="405" y="403"/>
                </a:lnTo>
                <a:lnTo>
                  <a:pt x="403" y="406"/>
                </a:lnTo>
                <a:lnTo>
                  <a:pt x="402" y="407"/>
                </a:lnTo>
                <a:lnTo>
                  <a:pt x="402" y="410"/>
                </a:lnTo>
                <a:lnTo>
                  <a:pt x="402" y="411"/>
                </a:lnTo>
                <a:lnTo>
                  <a:pt x="402" y="414"/>
                </a:lnTo>
                <a:lnTo>
                  <a:pt x="403" y="416"/>
                </a:lnTo>
                <a:lnTo>
                  <a:pt x="407" y="423"/>
                </a:lnTo>
                <a:lnTo>
                  <a:pt x="414" y="428"/>
                </a:lnTo>
                <a:lnTo>
                  <a:pt x="422" y="435"/>
                </a:lnTo>
                <a:lnTo>
                  <a:pt x="436" y="448"/>
                </a:lnTo>
                <a:lnTo>
                  <a:pt x="447" y="462"/>
                </a:lnTo>
                <a:lnTo>
                  <a:pt x="452" y="479"/>
                </a:lnTo>
                <a:lnTo>
                  <a:pt x="454" y="499"/>
                </a:lnTo>
                <a:lnTo>
                  <a:pt x="452" y="515"/>
                </a:lnTo>
                <a:lnTo>
                  <a:pt x="447" y="529"/>
                </a:lnTo>
                <a:lnTo>
                  <a:pt x="437" y="542"/>
                </a:lnTo>
                <a:lnTo>
                  <a:pt x="423" y="554"/>
                </a:lnTo>
                <a:lnTo>
                  <a:pt x="406" y="563"/>
                </a:lnTo>
                <a:lnTo>
                  <a:pt x="386" y="570"/>
                </a:lnTo>
                <a:lnTo>
                  <a:pt x="363" y="572"/>
                </a:lnTo>
                <a:lnTo>
                  <a:pt x="337" y="570"/>
                </a:lnTo>
                <a:lnTo>
                  <a:pt x="313" y="564"/>
                </a:lnTo>
                <a:lnTo>
                  <a:pt x="293" y="555"/>
                </a:lnTo>
                <a:lnTo>
                  <a:pt x="279" y="542"/>
                </a:lnTo>
                <a:lnTo>
                  <a:pt x="270" y="528"/>
                </a:lnTo>
                <a:lnTo>
                  <a:pt x="267" y="511"/>
                </a:lnTo>
                <a:lnTo>
                  <a:pt x="270" y="492"/>
                </a:lnTo>
                <a:lnTo>
                  <a:pt x="279" y="475"/>
                </a:lnTo>
                <a:lnTo>
                  <a:pt x="293" y="461"/>
                </a:lnTo>
                <a:lnTo>
                  <a:pt x="313" y="449"/>
                </a:lnTo>
                <a:lnTo>
                  <a:pt x="334" y="441"/>
                </a:lnTo>
                <a:lnTo>
                  <a:pt x="357" y="439"/>
                </a:lnTo>
                <a:lnTo>
                  <a:pt x="355" y="431"/>
                </a:lnTo>
                <a:lnTo>
                  <a:pt x="354" y="422"/>
                </a:lnTo>
                <a:lnTo>
                  <a:pt x="355" y="414"/>
                </a:lnTo>
                <a:lnTo>
                  <a:pt x="333" y="409"/>
                </a:lnTo>
                <a:lnTo>
                  <a:pt x="313" y="398"/>
                </a:lnTo>
                <a:lnTo>
                  <a:pt x="299" y="384"/>
                </a:lnTo>
                <a:lnTo>
                  <a:pt x="289" y="363"/>
                </a:lnTo>
                <a:lnTo>
                  <a:pt x="285" y="340"/>
                </a:lnTo>
                <a:lnTo>
                  <a:pt x="289" y="318"/>
                </a:lnTo>
                <a:lnTo>
                  <a:pt x="301" y="297"/>
                </a:lnTo>
                <a:lnTo>
                  <a:pt x="320" y="282"/>
                </a:lnTo>
                <a:lnTo>
                  <a:pt x="342" y="271"/>
                </a:lnTo>
                <a:lnTo>
                  <a:pt x="368" y="267"/>
                </a:lnTo>
                <a:close/>
                <a:moveTo>
                  <a:pt x="76" y="38"/>
                </a:moveTo>
                <a:lnTo>
                  <a:pt x="62" y="41"/>
                </a:lnTo>
                <a:lnTo>
                  <a:pt x="50" y="50"/>
                </a:lnTo>
                <a:lnTo>
                  <a:pt x="42" y="62"/>
                </a:lnTo>
                <a:lnTo>
                  <a:pt x="38" y="76"/>
                </a:lnTo>
                <a:lnTo>
                  <a:pt x="38" y="762"/>
                </a:lnTo>
                <a:lnTo>
                  <a:pt x="42" y="778"/>
                </a:lnTo>
                <a:lnTo>
                  <a:pt x="50" y="789"/>
                </a:lnTo>
                <a:lnTo>
                  <a:pt x="62" y="797"/>
                </a:lnTo>
                <a:lnTo>
                  <a:pt x="76" y="800"/>
                </a:lnTo>
                <a:lnTo>
                  <a:pt x="762" y="800"/>
                </a:lnTo>
                <a:lnTo>
                  <a:pt x="778" y="797"/>
                </a:lnTo>
                <a:lnTo>
                  <a:pt x="790" y="789"/>
                </a:lnTo>
                <a:lnTo>
                  <a:pt x="797" y="778"/>
                </a:lnTo>
                <a:lnTo>
                  <a:pt x="801" y="762"/>
                </a:lnTo>
                <a:lnTo>
                  <a:pt x="801" y="76"/>
                </a:lnTo>
                <a:lnTo>
                  <a:pt x="797" y="62"/>
                </a:lnTo>
                <a:lnTo>
                  <a:pt x="790" y="50"/>
                </a:lnTo>
                <a:lnTo>
                  <a:pt x="778" y="41"/>
                </a:lnTo>
                <a:lnTo>
                  <a:pt x="762" y="38"/>
                </a:lnTo>
                <a:lnTo>
                  <a:pt x="76" y="38"/>
                </a:lnTo>
                <a:close/>
                <a:moveTo>
                  <a:pt x="76" y="0"/>
                </a:moveTo>
                <a:lnTo>
                  <a:pt x="762" y="0"/>
                </a:lnTo>
                <a:lnTo>
                  <a:pt x="787" y="4"/>
                </a:lnTo>
                <a:lnTo>
                  <a:pt x="808" y="15"/>
                </a:lnTo>
                <a:lnTo>
                  <a:pt x="824" y="32"/>
                </a:lnTo>
                <a:lnTo>
                  <a:pt x="835" y="52"/>
                </a:lnTo>
                <a:lnTo>
                  <a:pt x="839" y="76"/>
                </a:lnTo>
                <a:lnTo>
                  <a:pt x="839" y="762"/>
                </a:lnTo>
                <a:lnTo>
                  <a:pt x="835" y="787"/>
                </a:lnTo>
                <a:lnTo>
                  <a:pt x="824" y="808"/>
                </a:lnTo>
                <a:lnTo>
                  <a:pt x="808" y="824"/>
                </a:lnTo>
                <a:lnTo>
                  <a:pt x="787" y="834"/>
                </a:lnTo>
                <a:lnTo>
                  <a:pt x="762" y="838"/>
                </a:lnTo>
                <a:lnTo>
                  <a:pt x="76" y="838"/>
                </a:lnTo>
                <a:lnTo>
                  <a:pt x="52" y="834"/>
                </a:lnTo>
                <a:lnTo>
                  <a:pt x="31" y="824"/>
                </a:lnTo>
                <a:lnTo>
                  <a:pt x="14" y="808"/>
                </a:lnTo>
                <a:lnTo>
                  <a:pt x="4" y="787"/>
                </a:lnTo>
                <a:lnTo>
                  <a:pt x="0" y="762"/>
                </a:lnTo>
                <a:lnTo>
                  <a:pt x="0" y="76"/>
                </a:lnTo>
                <a:lnTo>
                  <a:pt x="4" y="52"/>
                </a:lnTo>
                <a:lnTo>
                  <a:pt x="14" y="32"/>
                </a:lnTo>
                <a:lnTo>
                  <a:pt x="31" y="15"/>
                </a:lnTo>
                <a:lnTo>
                  <a:pt x="52" y="4"/>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2" name="Freeform 6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006439" y="5220669"/>
            <a:ext cx="444618" cy="444618"/>
          </a:xfrm>
          <a:custGeom>
            <a:avLst/>
            <a:gdLst>
              <a:gd name="T0" fmla="*/ 542 w 838"/>
              <a:gd name="T1" fmla="*/ 365 h 838"/>
              <a:gd name="T2" fmla="*/ 572 w 838"/>
              <a:gd name="T3" fmla="*/ 388 h 838"/>
              <a:gd name="T4" fmla="*/ 589 w 838"/>
              <a:gd name="T5" fmla="*/ 429 h 838"/>
              <a:gd name="T6" fmla="*/ 590 w 838"/>
              <a:gd name="T7" fmla="*/ 572 h 838"/>
              <a:gd name="T8" fmla="*/ 514 w 838"/>
              <a:gd name="T9" fmla="*/ 457 h 838"/>
              <a:gd name="T10" fmla="*/ 510 w 838"/>
              <a:gd name="T11" fmla="*/ 435 h 838"/>
              <a:gd name="T12" fmla="*/ 498 w 838"/>
              <a:gd name="T13" fmla="*/ 420 h 838"/>
              <a:gd name="T14" fmla="*/ 478 w 838"/>
              <a:gd name="T15" fmla="*/ 422 h 838"/>
              <a:gd name="T16" fmla="*/ 463 w 838"/>
              <a:gd name="T17" fmla="*/ 433 h 838"/>
              <a:gd name="T18" fmla="*/ 458 w 838"/>
              <a:gd name="T19" fmla="*/ 449 h 838"/>
              <a:gd name="T20" fmla="*/ 457 w 838"/>
              <a:gd name="T21" fmla="*/ 457 h 838"/>
              <a:gd name="T22" fmla="*/ 381 w 838"/>
              <a:gd name="T23" fmla="*/ 572 h 838"/>
              <a:gd name="T24" fmla="*/ 457 w 838"/>
              <a:gd name="T25" fmla="*/ 361 h 838"/>
              <a:gd name="T26" fmla="*/ 458 w 838"/>
              <a:gd name="T27" fmla="*/ 394 h 838"/>
              <a:gd name="T28" fmla="*/ 464 w 838"/>
              <a:gd name="T29" fmla="*/ 382 h 838"/>
              <a:gd name="T30" fmla="*/ 484 w 838"/>
              <a:gd name="T31" fmla="*/ 368 h 838"/>
              <a:gd name="T32" fmla="*/ 521 w 838"/>
              <a:gd name="T33" fmla="*/ 361 h 838"/>
              <a:gd name="T34" fmla="*/ 343 w 838"/>
              <a:gd name="T35" fmla="*/ 361 h 838"/>
              <a:gd name="T36" fmla="*/ 267 w 838"/>
              <a:gd name="T37" fmla="*/ 572 h 838"/>
              <a:gd name="T38" fmla="*/ 305 w 838"/>
              <a:gd name="T39" fmla="*/ 267 h 838"/>
              <a:gd name="T40" fmla="*/ 331 w 838"/>
              <a:gd name="T41" fmla="*/ 278 h 838"/>
              <a:gd name="T42" fmla="*/ 343 w 838"/>
              <a:gd name="T43" fmla="*/ 305 h 838"/>
              <a:gd name="T44" fmla="*/ 331 w 838"/>
              <a:gd name="T45" fmla="*/ 331 h 838"/>
              <a:gd name="T46" fmla="*/ 305 w 838"/>
              <a:gd name="T47" fmla="*/ 343 h 838"/>
              <a:gd name="T48" fmla="*/ 277 w 838"/>
              <a:gd name="T49" fmla="*/ 331 h 838"/>
              <a:gd name="T50" fmla="*/ 267 w 838"/>
              <a:gd name="T51" fmla="*/ 305 h 838"/>
              <a:gd name="T52" fmla="*/ 277 w 838"/>
              <a:gd name="T53" fmla="*/ 278 h 838"/>
              <a:gd name="T54" fmla="*/ 305 w 838"/>
              <a:gd name="T55" fmla="*/ 267 h 838"/>
              <a:gd name="T56" fmla="*/ 61 w 838"/>
              <a:gd name="T57" fmla="*/ 41 h 838"/>
              <a:gd name="T58" fmla="*/ 40 w 838"/>
              <a:gd name="T59" fmla="*/ 62 h 838"/>
              <a:gd name="T60" fmla="*/ 38 w 838"/>
              <a:gd name="T61" fmla="*/ 762 h 838"/>
              <a:gd name="T62" fmla="*/ 49 w 838"/>
              <a:gd name="T63" fmla="*/ 789 h 838"/>
              <a:gd name="T64" fmla="*/ 75 w 838"/>
              <a:gd name="T65" fmla="*/ 800 h 838"/>
              <a:gd name="T66" fmla="*/ 776 w 838"/>
              <a:gd name="T67" fmla="*/ 797 h 838"/>
              <a:gd name="T68" fmla="*/ 797 w 838"/>
              <a:gd name="T69" fmla="*/ 778 h 838"/>
              <a:gd name="T70" fmla="*/ 800 w 838"/>
              <a:gd name="T71" fmla="*/ 76 h 838"/>
              <a:gd name="T72" fmla="*/ 789 w 838"/>
              <a:gd name="T73" fmla="*/ 50 h 838"/>
              <a:gd name="T74" fmla="*/ 762 w 838"/>
              <a:gd name="T75" fmla="*/ 38 h 838"/>
              <a:gd name="T76" fmla="*/ 75 w 838"/>
              <a:gd name="T77" fmla="*/ 0 h 838"/>
              <a:gd name="T78" fmla="*/ 787 w 838"/>
              <a:gd name="T79" fmla="*/ 4 h 838"/>
              <a:gd name="T80" fmla="*/ 823 w 838"/>
              <a:gd name="T81" fmla="*/ 32 h 838"/>
              <a:gd name="T82" fmla="*/ 838 w 838"/>
              <a:gd name="T83" fmla="*/ 76 h 838"/>
              <a:gd name="T84" fmla="*/ 834 w 838"/>
              <a:gd name="T85" fmla="*/ 787 h 838"/>
              <a:gd name="T86" fmla="*/ 808 w 838"/>
              <a:gd name="T87" fmla="*/ 824 h 838"/>
              <a:gd name="T88" fmla="*/ 762 w 838"/>
              <a:gd name="T89" fmla="*/ 838 h 838"/>
              <a:gd name="T90" fmla="*/ 52 w 838"/>
              <a:gd name="T91" fmla="*/ 834 h 838"/>
              <a:gd name="T92" fmla="*/ 14 w 838"/>
              <a:gd name="T93" fmla="*/ 808 h 838"/>
              <a:gd name="T94" fmla="*/ 0 w 838"/>
              <a:gd name="T95" fmla="*/ 762 h 838"/>
              <a:gd name="T96" fmla="*/ 3 w 838"/>
              <a:gd name="T97" fmla="*/ 52 h 838"/>
              <a:gd name="T98" fmla="*/ 31 w 838"/>
              <a:gd name="T99" fmla="*/ 15 h 838"/>
              <a:gd name="T100" fmla="*/ 75 w 838"/>
              <a:gd name="T101" fmla="*/ 0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38" h="838">
                <a:moveTo>
                  <a:pt x="521" y="361"/>
                </a:moveTo>
                <a:lnTo>
                  <a:pt x="542" y="365"/>
                </a:lnTo>
                <a:lnTo>
                  <a:pt x="559" y="373"/>
                </a:lnTo>
                <a:lnTo>
                  <a:pt x="572" y="388"/>
                </a:lnTo>
                <a:lnTo>
                  <a:pt x="582" y="406"/>
                </a:lnTo>
                <a:lnTo>
                  <a:pt x="589" y="429"/>
                </a:lnTo>
                <a:lnTo>
                  <a:pt x="590" y="457"/>
                </a:lnTo>
                <a:lnTo>
                  <a:pt x="590" y="572"/>
                </a:lnTo>
                <a:lnTo>
                  <a:pt x="514" y="572"/>
                </a:lnTo>
                <a:lnTo>
                  <a:pt x="514" y="457"/>
                </a:lnTo>
                <a:lnTo>
                  <a:pt x="513" y="445"/>
                </a:lnTo>
                <a:lnTo>
                  <a:pt x="510" y="435"/>
                </a:lnTo>
                <a:lnTo>
                  <a:pt x="506" y="427"/>
                </a:lnTo>
                <a:lnTo>
                  <a:pt x="498" y="420"/>
                </a:lnTo>
                <a:lnTo>
                  <a:pt x="489" y="419"/>
                </a:lnTo>
                <a:lnTo>
                  <a:pt x="478" y="422"/>
                </a:lnTo>
                <a:lnTo>
                  <a:pt x="468" y="427"/>
                </a:lnTo>
                <a:lnTo>
                  <a:pt x="463" y="433"/>
                </a:lnTo>
                <a:lnTo>
                  <a:pt x="459" y="443"/>
                </a:lnTo>
                <a:lnTo>
                  <a:pt x="458" y="449"/>
                </a:lnTo>
                <a:lnTo>
                  <a:pt x="457" y="456"/>
                </a:lnTo>
                <a:lnTo>
                  <a:pt x="457" y="457"/>
                </a:lnTo>
                <a:lnTo>
                  <a:pt x="457" y="572"/>
                </a:lnTo>
                <a:lnTo>
                  <a:pt x="381" y="572"/>
                </a:lnTo>
                <a:lnTo>
                  <a:pt x="381" y="361"/>
                </a:lnTo>
                <a:lnTo>
                  <a:pt x="457" y="361"/>
                </a:lnTo>
                <a:lnTo>
                  <a:pt x="457" y="395"/>
                </a:lnTo>
                <a:lnTo>
                  <a:pt x="458" y="394"/>
                </a:lnTo>
                <a:lnTo>
                  <a:pt x="459" y="389"/>
                </a:lnTo>
                <a:lnTo>
                  <a:pt x="464" y="382"/>
                </a:lnTo>
                <a:lnTo>
                  <a:pt x="472" y="375"/>
                </a:lnTo>
                <a:lnTo>
                  <a:pt x="484" y="368"/>
                </a:lnTo>
                <a:lnTo>
                  <a:pt x="500" y="364"/>
                </a:lnTo>
                <a:lnTo>
                  <a:pt x="521" y="361"/>
                </a:lnTo>
                <a:close/>
                <a:moveTo>
                  <a:pt x="267" y="361"/>
                </a:moveTo>
                <a:lnTo>
                  <a:pt x="343" y="361"/>
                </a:lnTo>
                <a:lnTo>
                  <a:pt x="343" y="572"/>
                </a:lnTo>
                <a:lnTo>
                  <a:pt x="267" y="572"/>
                </a:lnTo>
                <a:lnTo>
                  <a:pt x="267" y="361"/>
                </a:lnTo>
                <a:close/>
                <a:moveTo>
                  <a:pt x="305" y="267"/>
                </a:moveTo>
                <a:lnTo>
                  <a:pt x="319" y="270"/>
                </a:lnTo>
                <a:lnTo>
                  <a:pt x="331" y="278"/>
                </a:lnTo>
                <a:lnTo>
                  <a:pt x="339" y="291"/>
                </a:lnTo>
                <a:lnTo>
                  <a:pt x="343" y="305"/>
                </a:lnTo>
                <a:lnTo>
                  <a:pt x="339" y="320"/>
                </a:lnTo>
                <a:lnTo>
                  <a:pt x="331" y="331"/>
                </a:lnTo>
                <a:lnTo>
                  <a:pt x="319" y="340"/>
                </a:lnTo>
                <a:lnTo>
                  <a:pt x="305" y="343"/>
                </a:lnTo>
                <a:lnTo>
                  <a:pt x="289" y="340"/>
                </a:lnTo>
                <a:lnTo>
                  <a:pt x="277" y="331"/>
                </a:lnTo>
                <a:lnTo>
                  <a:pt x="269" y="320"/>
                </a:lnTo>
                <a:lnTo>
                  <a:pt x="267" y="305"/>
                </a:lnTo>
                <a:lnTo>
                  <a:pt x="269" y="291"/>
                </a:lnTo>
                <a:lnTo>
                  <a:pt x="277" y="278"/>
                </a:lnTo>
                <a:lnTo>
                  <a:pt x="289" y="270"/>
                </a:lnTo>
                <a:lnTo>
                  <a:pt x="305" y="267"/>
                </a:lnTo>
                <a:close/>
                <a:moveTo>
                  <a:pt x="75" y="38"/>
                </a:moveTo>
                <a:lnTo>
                  <a:pt x="61" y="41"/>
                </a:lnTo>
                <a:lnTo>
                  <a:pt x="49" y="50"/>
                </a:lnTo>
                <a:lnTo>
                  <a:pt x="40" y="62"/>
                </a:lnTo>
                <a:lnTo>
                  <a:pt x="38" y="76"/>
                </a:lnTo>
                <a:lnTo>
                  <a:pt x="38" y="762"/>
                </a:lnTo>
                <a:lnTo>
                  <a:pt x="40" y="778"/>
                </a:lnTo>
                <a:lnTo>
                  <a:pt x="49" y="789"/>
                </a:lnTo>
                <a:lnTo>
                  <a:pt x="61" y="797"/>
                </a:lnTo>
                <a:lnTo>
                  <a:pt x="75" y="800"/>
                </a:lnTo>
                <a:lnTo>
                  <a:pt x="762" y="800"/>
                </a:lnTo>
                <a:lnTo>
                  <a:pt x="776" y="797"/>
                </a:lnTo>
                <a:lnTo>
                  <a:pt x="789" y="789"/>
                </a:lnTo>
                <a:lnTo>
                  <a:pt x="797" y="778"/>
                </a:lnTo>
                <a:lnTo>
                  <a:pt x="800" y="762"/>
                </a:lnTo>
                <a:lnTo>
                  <a:pt x="800" y="76"/>
                </a:lnTo>
                <a:lnTo>
                  <a:pt x="797" y="62"/>
                </a:lnTo>
                <a:lnTo>
                  <a:pt x="789" y="50"/>
                </a:lnTo>
                <a:lnTo>
                  <a:pt x="776" y="41"/>
                </a:lnTo>
                <a:lnTo>
                  <a:pt x="762" y="38"/>
                </a:lnTo>
                <a:lnTo>
                  <a:pt x="75" y="38"/>
                </a:lnTo>
                <a:close/>
                <a:moveTo>
                  <a:pt x="75" y="0"/>
                </a:moveTo>
                <a:lnTo>
                  <a:pt x="762" y="0"/>
                </a:lnTo>
                <a:lnTo>
                  <a:pt x="787" y="4"/>
                </a:lnTo>
                <a:lnTo>
                  <a:pt x="808" y="15"/>
                </a:lnTo>
                <a:lnTo>
                  <a:pt x="823" y="32"/>
                </a:lnTo>
                <a:lnTo>
                  <a:pt x="834" y="52"/>
                </a:lnTo>
                <a:lnTo>
                  <a:pt x="838" y="76"/>
                </a:lnTo>
                <a:lnTo>
                  <a:pt x="838" y="762"/>
                </a:lnTo>
                <a:lnTo>
                  <a:pt x="834" y="787"/>
                </a:lnTo>
                <a:lnTo>
                  <a:pt x="823" y="808"/>
                </a:lnTo>
                <a:lnTo>
                  <a:pt x="808" y="824"/>
                </a:lnTo>
                <a:lnTo>
                  <a:pt x="787" y="834"/>
                </a:lnTo>
                <a:lnTo>
                  <a:pt x="762" y="838"/>
                </a:lnTo>
                <a:lnTo>
                  <a:pt x="75" y="838"/>
                </a:lnTo>
                <a:lnTo>
                  <a:pt x="52" y="834"/>
                </a:lnTo>
                <a:lnTo>
                  <a:pt x="31" y="824"/>
                </a:lnTo>
                <a:lnTo>
                  <a:pt x="14" y="808"/>
                </a:lnTo>
                <a:lnTo>
                  <a:pt x="3" y="787"/>
                </a:lnTo>
                <a:lnTo>
                  <a:pt x="0" y="762"/>
                </a:lnTo>
                <a:lnTo>
                  <a:pt x="0" y="76"/>
                </a:lnTo>
                <a:lnTo>
                  <a:pt x="3" y="52"/>
                </a:lnTo>
                <a:lnTo>
                  <a:pt x="14" y="32"/>
                </a:lnTo>
                <a:lnTo>
                  <a:pt x="31" y="15"/>
                </a:lnTo>
                <a:lnTo>
                  <a:pt x="52" y="4"/>
                </a:lnTo>
                <a:lnTo>
                  <a:pt x="7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3" name="Freeform 7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875083" y="5220669"/>
            <a:ext cx="444618" cy="444618"/>
          </a:xfrm>
          <a:custGeom>
            <a:avLst/>
            <a:gdLst>
              <a:gd name="T0" fmla="*/ 437 w 838"/>
              <a:gd name="T1" fmla="*/ 343 h 838"/>
              <a:gd name="T2" fmla="*/ 515 w 838"/>
              <a:gd name="T3" fmla="*/ 399 h 838"/>
              <a:gd name="T4" fmla="*/ 437 w 838"/>
              <a:gd name="T5" fmla="*/ 405 h 838"/>
              <a:gd name="T6" fmla="*/ 437 w 838"/>
              <a:gd name="T7" fmla="*/ 432 h 838"/>
              <a:gd name="T8" fmla="*/ 437 w 838"/>
              <a:gd name="T9" fmla="*/ 470 h 838"/>
              <a:gd name="T10" fmla="*/ 437 w 838"/>
              <a:gd name="T11" fmla="*/ 499 h 838"/>
              <a:gd name="T12" fmla="*/ 441 w 838"/>
              <a:gd name="T13" fmla="*/ 508 h 838"/>
              <a:gd name="T14" fmla="*/ 449 w 838"/>
              <a:gd name="T15" fmla="*/ 516 h 838"/>
              <a:gd name="T16" fmla="*/ 474 w 838"/>
              <a:gd name="T17" fmla="*/ 522 h 838"/>
              <a:gd name="T18" fmla="*/ 509 w 838"/>
              <a:gd name="T19" fmla="*/ 516 h 838"/>
              <a:gd name="T20" fmla="*/ 527 w 838"/>
              <a:gd name="T21" fmla="*/ 555 h 838"/>
              <a:gd name="T22" fmla="*/ 486 w 838"/>
              <a:gd name="T23" fmla="*/ 568 h 838"/>
              <a:gd name="T24" fmla="*/ 451 w 838"/>
              <a:gd name="T25" fmla="*/ 572 h 838"/>
              <a:gd name="T26" fmla="*/ 413 w 838"/>
              <a:gd name="T27" fmla="*/ 566 h 838"/>
              <a:gd name="T28" fmla="*/ 384 w 838"/>
              <a:gd name="T29" fmla="*/ 551 h 838"/>
              <a:gd name="T30" fmla="*/ 371 w 838"/>
              <a:gd name="T31" fmla="*/ 538 h 838"/>
              <a:gd name="T32" fmla="*/ 363 w 838"/>
              <a:gd name="T33" fmla="*/ 517 h 838"/>
              <a:gd name="T34" fmla="*/ 362 w 838"/>
              <a:gd name="T35" fmla="*/ 399 h 838"/>
              <a:gd name="T36" fmla="*/ 324 w 838"/>
              <a:gd name="T37" fmla="*/ 348 h 838"/>
              <a:gd name="T38" fmla="*/ 356 w 838"/>
              <a:gd name="T39" fmla="*/ 333 h 838"/>
              <a:gd name="T40" fmla="*/ 379 w 838"/>
              <a:gd name="T41" fmla="*/ 306 h 838"/>
              <a:gd name="T42" fmla="*/ 389 w 838"/>
              <a:gd name="T43" fmla="*/ 267 h 838"/>
              <a:gd name="T44" fmla="*/ 76 w 838"/>
              <a:gd name="T45" fmla="*/ 38 h 838"/>
              <a:gd name="T46" fmla="*/ 49 w 838"/>
              <a:gd name="T47" fmla="*/ 50 h 838"/>
              <a:gd name="T48" fmla="*/ 38 w 838"/>
              <a:gd name="T49" fmla="*/ 76 h 838"/>
              <a:gd name="T50" fmla="*/ 41 w 838"/>
              <a:gd name="T51" fmla="*/ 778 h 838"/>
              <a:gd name="T52" fmla="*/ 62 w 838"/>
              <a:gd name="T53" fmla="*/ 797 h 838"/>
              <a:gd name="T54" fmla="*/ 762 w 838"/>
              <a:gd name="T55" fmla="*/ 800 h 838"/>
              <a:gd name="T56" fmla="*/ 788 w 838"/>
              <a:gd name="T57" fmla="*/ 789 h 838"/>
              <a:gd name="T58" fmla="*/ 800 w 838"/>
              <a:gd name="T59" fmla="*/ 762 h 838"/>
              <a:gd name="T60" fmla="*/ 798 w 838"/>
              <a:gd name="T61" fmla="*/ 62 h 838"/>
              <a:gd name="T62" fmla="*/ 777 w 838"/>
              <a:gd name="T63" fmla="*/ 41 h 838"/>
              <a:gd name="T64" fmla="*/ 76 w 838"/>
              <a:gd name="T65" fmla="*/ 38 h 838"/>
              <a:gd name="T66" fmla="*/ 762 w 838"/>
              <a:gd name="T67" fmla="*/ 0 h 838"/>
              <a:gd name="T68" fmla="*/ 807 w 838"/>
              <a:gd name="T69" fmla="*/ 15 h 838"/>
              <a:gd name="T70" fmla="*/ 834 w 838"/>
              <a:gd name="T71" fmla="*/ 52 h 838"/>
              <a:gd name="T72" fmla="*/ 838 w 838"/>
              <a:gd name="T73" fmla="*/ 762 h 838"/>
              <a:gd name="T74" fmla="*/ 824 w 838"/>
              <a:gd name="T75" fmla="*/ 808 h 838"/>
              <a:gd name="T76" fmla="*/ 786 w 838"/>
              <a:gd name="T77" fmla="*/ 834 h 838"/>
              <a:gd name="T78" fmla="*/ 76 w 838"/>
              <a:gd name="T79" fmla="*/ 838 h 838"/>
              <a:gd name="T80" fmla="*/ 30 w 838"/>
              <a:gd name="T81" fmla="*/ 824 h 838"/>
              <a:gd name="T82" fmla="*/ 4 w 838"/>
              <a:gd name="T83" fmla="*/ 787 h 838"/>
              <a:gd name="T84" fmla="*/ 0 w 838"/>
              <a:gd name="T85" fmla="*/ 76 h 838"/>
              <a:gd name="T86" fmla="*/ 14 w 838"/>
              <a:gd name="T87" fmla="*/ 32 h 838"/>
              <a:gd name="T88" fmla="*/ 51 w 838"/>
              <a:gd name="T89" fmla="*/ 4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38" h="838">
                <a:moveTo>
                  <a:pt x="437" y="267"/>
                </a:moveTo>
                <a:lnTo>
                  <a:pt x="437" y="343"/>
                </a:lnTo>
                <a:lnTo>
                  <a:pt x="515" y="343"/>
                </a:lnTo>
                <a:lnTo>
                  <a:pt x="515" y="399"/>
                </a:lnTo>
                <a:lnTo>
                  <a:pt x="437" y="399"/>
                </a:lnTo>
                <a:lnTo>
                  <a:pt x="437" y="405"/>
                </a:lnTo>
                <a:lnTo>
                  <a:pt x="437" y="416"/>
                </a:lnTo>
                <a:lnTo>
                  <a:pt x="437" y="432"/>
                </a:lnTo>
                <a:lnTo>
                  <a:pt x="437" y="452"/>
                </a:lnTo>
                <a:lnTo>
                  <a:pt x="437" y="470"/>
                </a:lnTo>
                <a:lnTo>
                  <a:pt x="437" y="487"/>
                </a:lnTo>
                <a:lnTo>
                  <a:pt x="437" y="499"/>
                </a:lnTo>
                <a:lnTo>
                  <a:pt x="437" y="504"/>
                </a:lnTo>
                <a:lnTo>
                  <a:pt x="441" y="508"/>
                </a:lnTo>
                <a:lnTo>
                  <a:pt x="445" y="512"/>
                </a:lnTo>
                <a:lnTo>
                  <a:pt x="449" y="516"/>
                </a:lnTo>
                <a:lnTo>
                  <a:pt x="461" y="520"/>
                </a:lnTo>
                <a:lnTo>
                  <a:pt x="474" y="522"/>
                </a:lnTo>
                <a:lnTo>
                  <a:pt x="491" y="521"/>
                </a:lnTo>
                <a:lnTo>
                  <a:pt x="509" y="516"/>
                </a:lnTo>
                <a:lnTo>
                  <a:pt x="527" y="508"/>
                </a:lnTo>
                <a:lnTo>
                  <a:pt x="527" y="555"/>
                </a:lnTo>
                <a:lnTo>
                  <a:pt x="506" y="563"/>
                </a:lnTo>
                <a:lnTo>
                  <a:pt x="486" y="568"/>
                </a:lnTo>
                <a:lnTo>
                  <a:pt x="469" y="571"/>
                </a:lnTo>
                <a:lnTo>
                  <a:pt x="451" y="572"/>
                </a:lnTo>
                <a:lnTo>
                  <a:pt x="431" y="571"/>
                </a:lnTo>
                <a:lnTo>
                  <a:pt x="413" y="566"/>
                </a:lnTo>
                <a:lnTo>
                  <a:pt x="397" y="560"/>
                </a:lnTo>
                <a:lnTo>
                  <a:pt x="384" y="551"/>
                </a:lnTo>
                <a:lnTo>
                  <a:pt x="376" y="545"/>
                </a:lnTo>
                <a:lnTo>
                  <a:pt x="371" y="538"/>
                </a:lnTo>
                <a:lnTo>
                  <a:pt x="367" y="530"/>
                </a:lnTo>
                <a:lnTo>
                  <a:pt x="363" y="517"/>
                </a:lnTo>
                <a:lnTo>
                  <a:pt x="362" y="499"/>
                </a:lnTo>
                <a:lnTo>
                  <a:pt x="362" y="399"/>
                </a:lnTo>
                <a:lnTo>
                  <a:pt x="324" y="401"/>
                </a:lnTo>
                <a:lnTo>
                  <a:pt x="324" y="348"/>
                </a:lnTo>
                <a:lnTo>
                  <a:pt x="342" y="342"/>
                </a:lnTo>
                <a:lnTo>
                  <a:pt x="356" y="333"/>
                </a:lnTo>
                <a:lnTo>
                  <a:pt x="368" y="320"/>
                </a:lnTo>
                <a:lnTo>
                  <a:pt x="379" y="306"/>
                </a:lnTo>
                <a:lnTo>
                  <a:pt x="385" y="288"/>
                </a:lnTo>
                <a:lnTo>
                  <a:pt x="389" y="267"/>
                </a:lnTo>
                <a:lnTo>
                  <a:pt x="437" y="267"/>
                </a:lnTo>
                <a:close/>
                <a:moveTo>
                  <a:pt x="76" y="38"/>
                </a:moveTo>
                <a:lnTo>
                  <a:pt x="62" y="41"/>
                </a:lnTo>
                <a:lnTo>
                  <a:pt x="49" y="50"/>
                </a:lnTo>
                <a:lnTo>
                  <a:pt x="41" y="62"/>
                </a:lnTo>
                <a:lnTo>
                  <a:pt x="38" y="76"/>
                </a:lnTo>
                <a:lnTo>
                  <a:pt x="38" y="762"/>
                </a:lnTo>
                <a:lnTo>
                  <a:pt x="41" y="778"/>
                </a:lnTo>
                <a:lnTo>
                  <a:pt x="49" y="789"/>
                </a:lnTo>
                <a:lnTo>
                  <a:pt x="62" y="797"/>
                </a:lnTo>
                <a:lnTo>
                  <a:pt x="76" y="800"/>
                </a:lnTo>
                <a:lnTo>
                  <a:pt x="762" y="800"/>
                </a:lnTo>
                <a:lnTo>
                  <a:pt x="777" y="797"/>
                </a:lnTo>
                <a:lnTo>
                  <a:pt x="788" y="789"/>
                </a:lnTo>
                <a:lnTo>
                  <a:pt x="798" y="778"/>
                </a:lnTo>
                <a:lnTo>
                  <a:pt x="800" y="762"/>
                </a:lnTo>
                <a:lnTo>
                  <a:pt x="800" y="76"/>
                </a:lnTo>
                <a:lnTo>
                  <a:pt x="798" y="62"/>
                </a:lnTo>
                <a:lnTo>
                  <a:pt x="788" y="50"/>
                </a:lnTo>
                <a:lnTo>
                  <a:pt x="777" y="41"/>
                </a:lnTo>
                <a:lnTo>
                  <a:pt x="762" y="38"/>
                </a:lnTo>
                <a:lnTo>
                  <a:pt x="76" y="38"/>
                </a:lnTo>
                <a:close/>
                <a:moveTo>
                  <a:pt x="76" y="0"/>
                </a:moveTo>
                <a:lnTo>
                  <a:pt x="762" y="0"/>
                </a:lnTo>
                <a:lnTo>
                  <a:pt x="786" y="4"/>
                </a:lnTo>
                <a:lnTo>
                  <a:pt x="807" y="15"/>
                </a:lnTo>
                <a:lnTo>
                  <a:pt x="824" y="32"/>
                </a:lnTo>
                <a:lnTo>
                  <a:pt x="834" y="52"/>
                </a:lnTo>
                <a:lnTo>
                  <a:pt x="838" y="76"/>
                </a:lnTo>
                <a:lnTo>
                  <a:pt x="838" y="762"/>
                </a:lnTo>
                <a:lnTo>
                  <a:pt x="834" y="787"/>
                </a:lnTo>
                <a:lnTo>
                  <a:pt x="824" y="808"/>
                </a:lnTo>
                <a:lnTo>
                  <a:pt x="807" y="824"/>
                </a:lnTo>
                <a:lnTo>
                  <a:pt x="786" y="834"/>
                </a:lnTo>
                <a:lnTo>
                  <a:pt x="762" y="838"/>
                </a:lnTo>
                <a:lnTo>
                  <a:pt x="76" y="838"/>
                </a:lnTo>
                <a:lnTo>
                  <a:pt x="51" y="834"/>
                </a:lnTo>
                <a:lnTo>
                  <a:pt x="30" y="824"/>
                </a:lnTo>
                <a:lnTo>
                  <a:pt x="14" y="808"/>
                </a:lnTo>
                <a:lnTo>
                  <a:pt x="4" y="787"/>
                </a:lnTo>
                <a:lnTo>
                  <a:pt x="0" y="762"/>
                </a:lnTo>
                <a:lnTo>
                  <a:pt x="0" y="76"/>
                </a:lnTo>
                <a:lnTo>
                  <a:pt x="4" y="52"/>
                </a:lnTo>
                <a:lnTo>
                  <a:pt x="14" y="32"/>
                </a:lnTo>
                <a:lnTo>
                  <a:pt x="30" y="15"/>
                </a:lnTo>
                <a:lnTo>
                  <a:pt x="51" y="4"/>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4" name="Freeform 7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743727" y="5220669"/>
            <a:ext cx="444618" cy="444618"/>
          </a:xfrm>
          <a:custGeom>
            <a:avLst/>
            <a:gdLst>
              <a:gd name="T0" fmla="*/ 522 w 838"/>
              <a:gd name="T1" fmla="*/ 530 h 838"/>
              <a:gd name="T2" fmla="*/ 532 w 838"/>
              <a:gd name="T3" fmla="*/ 543 h 838"/>
              <a:gd name="T4" fmla="*/ 529 w 838"/>
              <a:gd name="T5" fmla="*/ 562 h 838"/>
              <a:gd name="T6" fmla="*/ 518 w 838"/>
              <a:gd name="T7" fmla="*/ 571 h 838"/>
              <a:gd name="T8" fmla="*/ 499 w 838"/>
              <a:gd name="T9" fmla="*/ 568 h 838"/>
              <a:gd name="T10" fmla="*/ 489 w 838"/>
              <a:gd name="T11" fmla="*/ 555 h 838"/>
              <a:gd name="T12" fmla="*/ 494 w 838"/>
              <a:gd name="T13" fmla="*/ 533 h 838"/>
              <a:gd name="T14" fmla="*/ 556 w 838"/>
              <a:gd name="T15" fmla="*/ 271 h 838"/>
              <a:gd name="T16" fmla="*/ 569 w 838"/>
              <a:gd name="T17" fmla="*/ 279 h 838"/>
              <a:gd name="T18" fmla="*/ 569 w 838"/>
              <a:gd name="T19" fmla="*/ 312 h 838"/>
              <a:gd name="T20" fmla="*/ 553 w 838"/>
              <a:gd name="T21" fmla="*/ 380 h 838"/>
              <a:gd name="T22" fmla="*/ 533 w 838"/>
              <a:gd name="T23" fmla="*/ 474 h 838"/>
              <a:gd name="T24" fmla="*/ 523 w 838"/>
              <a:gd name="T25" fmla="*/ 507 h 838"/>
              <a:gd name="T26" fmla="*/ 510 w 838"/>
              <a:gd name="T27" fmla="*/ 505 h 838"/>
              <a:gd name="T28" fmla="*/ 507 w 838"/>
              <a:gd name="T29" fmla="*/ 499 h 838"/>
              <a:gd name="T30" fmla="*/ 511 w 838"/>
              <a:gd name="T31" fmla="*/ 468 h 838"/>
              <a:gd name="T32" fmla="*/ 519 w 838"/>
              <a:gd name="T33" fmla="*/ 382 h 838"/>
              <a:gd name="T34" fmla="*/ 531 w 838"/>
              <a:gd name="T35" fmla="*/ 279 h 838"/>
              <a:gd name="T36" fmla="*/ 313 w 838"/>
              <a:gd name="T37" fmla="*/ 266 h 838"/>
              <a:gd name="T38" fmla="*/ 465 w 838"/>
              <a:gd name="T39" fmla="*/ 267 h 838"/>
              <a:gd name="T40" fmla="*/ 501 w 838"/>
              <a:gd name="T41" fmla="*/ 267 h 838"/>
              <a:gd name="T42" fmla="*/ 506 w 838"/>
              <a:gd name="T43" fmla="*/ 272 h 838"/>
              <a:gd name="T44" fmla="*/ 493 w 838"/>
              <a:gd name="T45" fmla="*/ 292 h 838"/>
              <a:gd name="T46" fmla="*/ 467 w 838"/>
              <a:gd name="T47" fmla="*/ 338 h 838"/>
              <a:gd name="T48" fmla="*/ 434 w 838"/>
              <a:gd name="T49" fmla="*/ 394 h 838"/>
              <a:gd name="T50" fmla="*/ 412 w 838"/>
              <a:gd name="T51" fmla="*/ 436 h 838"/>
              <a:gd name="T52" fmla="*/ 406 w 838"/>
              <a:gd name="T53" fmla="*/ 571 h 838"/>
              <a:gd name="T54" fmla="*/ 370 w 838"/>
              <a:gd name="T55" fmla="*/ 571 h 838"/>
              <a:gd name="T56" fmla="*/ 366 w 838"/>
              <a:gd name="T57" fmla="*/ 567 h 838"/>
              <a:gd name="T58" fmla="*/ 275 w 838"/>
              <a:gd name="T59" fmla="*/ 267 h 838"/>
              <a:gd name="T60" fmla="*/ 311 w 838"/>
              <a:gd name="T61" fmla="*/ 267 h 838"/>
              <a:gd name="T62" fmla="*/ 62 w 838"/>
              <a:gd name="T63" fmla="*/ 41 h 838"/>
              <a:gd name="T64" fmla="*/ 38 w 838"/>
              <a:gd name="T65" fmla="*/ 76 h 838"/>
              <a:gd name="T66" fmla="*/ 49 w 838"/>
              <a:gd name="T67" fmla="*/ 788 h 838"/>
              <a:gd name="T68" fmla="*/ 762 w 838"/>
              <a:gd name="T69" fmla="*/ 800 h 838"/>
              <a:gd name="T70" fmla="*/ 798 w 838"/>
              <a:gd name="T71" fmla="*/ 776 h 838"/>
              <a:gd name="T72" fmla="*/ 798 w 838"/>
              <a:gd name="T73" fmla="*/ 60 h 838"/>
              <a:gd name="T74" fmla="*/ 762 w 838"/>
              <a:gd name="T75" fmla="*/ 38 h 838"/>
              <a:gd name="T76" fmla="*/ 762 w 838"/>
              <a:gd name="T77" fmla="*/ 0 h 838"/>
              <a:gd name="T78" fmla="*/ 824 w 838"/>
              <a:gd name="T79" fmla="*/ 30 h 838"/>
              <a:gd name="T80" fmla="*/ 838 w 838"/>
              <a:gd name="T81" fmla="*/ 762 h 838"/>
              <a:gd name="T82" fmla="*/ 807 w 838"/>
              <a:gd name="T83" fmla="*/ 824 h 838"/>
              <a:gd name="T84" fmla="*/ 76 w 838"/>
              <a:gd name="T85" fmla="*/ 838 h 838"/>
              <a:gd name="T86" fmla="*/ 15 w 838"/>
              <a:gd name="T87" fmla="*/ 807 h 838"/>
              <a:gd name="T88" fmla="*/ 0 w 838"/>
              <a:gd name="T89" fmla="*/ 76 h 838"/>
              <a:gd name="T90" fmla="*/ 32 w 838"/>
              <a:gd name="T91" fmla="*/ 15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38" h="838">
                <a:moveTo>
                  <a:pt x="503" y="528"/>
                </a:moveTo>
                <a:lnTo>
                  <a:pt x="516" y="528"/>
                </a:lnTo>
                <a:lnTo>
                  <a:pt x="522" y="530"/>
                </a:lnTo>
                <a:lnTo>
                  <a:pt x="527" y="533"/>
                </a:lnTo>
                <a:lnTo>
                  <a:pt x="529" y="537"/>
                </a:lnTo>
                <a:lnTo>
                  <a:pt x="532" y="543"/>
                </a:lnTo>
                <a:lnTo>
                  <a:pt x="533" y="549"/>
                </a:lnTo>
                <a:lnTo>
                  <a:pt x="532" y="557"/>
                </a:lnTo>
                <a:lnTo>
                  <a:pt x="529" y="562"/>
                </a:lnTo>
                <a:lnTo>
                  <a:pt x="527" y="566"/>
                </a:lnTo>
                <a:lnTo>
                  <a:pt x="523" y="568"/>
                </a:lnTo>
                <a:lnTo>
                  <a:pt x="518" y="571"/>
                </a:lnTo>
                <a:lnTo>
                  <a:pt x="511" y="571"/>
                </a:lnTo>
                <a:lnTo>
                  <a:pt x="504" y="570"/>
                </a:lnTo>
                <a:lnTo>
                  <a:pt x="499" y="568"/>
                </a:lnTo>
                <a:lnTo>
                  <a:pt x="494" y="564"/>
                </a:lnTo>
                <a:lnTo>
                  <a:pt x="490" y="560"/>
                </a:lnTo>
                <a:lnTo>
                  <a:pt x="489" y="555"/>
                </a:lnTo>
                <a:lnTo>
                  <a:pt x="487" y="550"/>
                </a:lnTo>
                <a:lnTo>
                  <a:pt x="487" y="545"/>
                </a:lnTo>
                <a:lnTo>
                  <a:pt x="494" y="533"/>
                </a:lnTo>
                <a:lnTo>
                  <a:pt x="503" y="528"/>
                </a:lnTo>
                <a:close/>
                <a:moveTo>
                  <a:pt x="549" y="270"/>
                </a:moveTo>
                <a:lnTo>
                  <a:pt x="556" y="271"/>
                </a:lnTo>
                <a:lnTo>
                  <a:pt x="561" y="272"/>
                </a:lnTo>
                <a:lnTo>
                  <a:pt x="565" y="275"/>
                </a:lnTo>
                <a:lnTo>
                  <a:pt x="569" y="279"/>
                </a:lnTo>
                <a:lnTo>
                  <a:pt x="571" y="288"/>
                </a:lnTo>
                <a:lnTo>
                  <a:pt x="571" y="301"/>
                </a:lnTo>
                <a:lnTo>
                  <a:pt x="569" y="312"/>
                </a:lnTo>
                <a:lnTo>
                  <a:pt x="565" y="327"/>
                </a:lnTo>
                <a:lnTo>
                  <a:pt x="559" y="351"/>
                </a:lnTo>
                <a:lnTo>
                  <a:pt x="553" y="380"/>
                </a:lnTo>
                <a:lnTo>
                  <a:pt x="546" y="410"/>
                </a:lnTo>
                <a:lnTo>
                  <a:pt x="540" y="443"/>
                </a:lnTo>
                <a:lnTo>
                  <a:pt x="533" y="474"/>
                </a:lnTo>
                <a:lnTo>
                  <a:pt x="528" y="504"/>
                </a:lnTo>
                <a:lnTo>
                  <a:pt x="527" y="509"/>
                </a:lnTo>
                <a:lnTo>
                  <a:pt x="523" y="507"/>
                </a:lnTo>
                <a:lnTo>
                  <a:pt x="518" y="505"/>
                </a:lnTo>
                <a:lnTo>
                  <a:pt x="511" y="505"/>
                </a:lnTo>
                <a:lnTo>
                  <a:pt x="510" y="505"/>
                </a:lnTo>
                <a:lnTo>
                  <a:pt x="507" y="505"/>
                </a:lnTo>
                <a:lnTo>
                  <a:pt x="507" y="502"/>
                </a:lnTo>
                <a:lnTo>
                  <a:pt x="507" y="499"/>
                </a:lnTo>
                <a:lnTo>
                  <a:pt x="507" y="494"/>
                </a:lnTo>
                <a:lnTo>
                  <a:pt x="508" y="483"/>
                </a:lnTo>
                <a:lnTo>
                  <a:pt x="511" y="468"/>
                </a:lnTo>
                <a:lnTo>
                  <a:pt x="514" y="445"/>
                </a:lnTo>
                <a:lnTo>
                  <a:pt x="516" y="418"/>
                </a:lnTo>
                <a:lnTo>
                  <a:pt x="519" y="382"/>
                </a:lnTo>
                <a:lnTo>
                  <a:pt x="523" y="341"/>
                </a:lnTo>
                <a:lnTo>
                  <a:pt x="527" y="291"/>
                </a:lnTo>
                <a:lnTo>
                  <a:pt x="531" y="279"/>
                </a:lnTo>
                <a:lnTo>
                  <a:pt x="537" y="272"/>
                </a:lnTo>
                <a:lnTo>
                  <a:pt x="549" y="270"/>
                </a:lnTo>
                <a:close/>
                <a:moveTo>
                  <a:pt x="313" y="266"/>
                </a:moveTo>
                <a:lnTo>
                  <a:pt x="388" y="394"/>
                </a:lnTo>
                <a:lnTo>
                  <a:pt x="463" y="267"/>
                </a:lnTo>
                <a:lnTo>
                  <a:pt x="465" y="267"/>
                </a:lnTo>
                <a:lnTo>
                  <a:pt x="477" y="269"/>
                </a:lnTo>
                <a:lnTo>
                  <a:pt x="490" y="269"/>
                </a:lnTo>
                <a:lnTo>
                  <a:pt x="501" y="267"/>
                </a:lnTo>
                <a:lnTo>
                  <a:pt x="502" y="267"/>
                </a:lnTo>
                <a:lnTo>
                  <a:pt x="508" y="267"/>
                </a:lnTo>
                <a:lnTo>
                  <a:pt x="506" y="272"/>
                </a:lnTo>
                <a:lnTo>
                  <a:pt x="503" y="275"/>
                </a:lnTo>
                <a:lnTo>
                  <a:pt x="499" y="282"/>
                </a:lnTo>
                <a:lnTo>
                  <a:pt x="493" y="292"/>
                </a:lnTo>
                <a:lnTo>
                  <a:pt x="485" y="307"/>
                </a:lnTo>
                <a:lnTo>
                  <a:pt x="476" y="321"/>
                </a:lnTo>
                <a:lnTo>
                  <a:pt x="467" y="338"/>
                </a:lnTo>
                <a:lnTo>
                  <a:pt x="456" y="356"/>
                </a:lnTo>
                <a:lnTo>
                  <a:pt x="444" y="376"/>
                </a:lnTo>
                <a:lnTo>
                  <a:pt x="434" y="394"/>
                </a:lnTo>
                <a:lnTo>
                  <a:pt x="425" y="411"/>
                </a:lnTo>
                <a:lnTo>
                  <a:pt x="417" y="426"/>
                </a:lnTo>
                <a:lnTo>
                  <a:pt x="412" y="436"/>
                </a:lnTo>
                <a:lnTo>
                  <a:pt x="409" y="441"/>
                </a:lnTo>
                <a:lnTo>
                  <a:pt x="410" y="571"/>
                </a:lnTo>
                <a:lnTo>
                  <a:pt x="406" y="571"/>
                </a:lnTo>
                <a:lnTo>
                  <a:pt x="394" y="570"/>
                </a:lnTo>
                <a:lnTo>
                  <a:pt x="381" y="570"/>
                </a:lnTo>
                <a:lnTo>
                  <a:pt x="370" y="571"/>
                </a:lnTo>
                <a:lnTo>
                  <a:pt x="370" y="571"/>
                </a:lnTo>
                <a:lnTo>
                  <a:pt x="366" y="571"/>
                </a:lnTo>
                <a:lnTo>
                  <a:pt x="366" y="567"/>
                </a:lnTo>
                <a:lnTo>
                  <a:pt x="368" y="441"/>
                </a:lnTo>
                <a:lnTo>
                  <a:pt x="267" y="267"/>
                </a:lnTo>
                <a:lnTo>
                  <a:pt x="275" y="267"/>
                </a:lnTo>
                <a:lnTo>
                  <a:pt x="287" y="269"/>
                </a:lnTo>
                <a:lnTo>
                  <a:pt x="299" y="269"/>
                </a:lnTo>
                <a:lnTo>
                  <a:pt x="311" y="267"/>
                </a:lnTo>
                <a:lnTo>
                  <a:pt x="313" y="266"/>
                </a:lnTo>
                <a:close/>
                <a:moveTo>
                  <a:pt x="76" y="38"/>
                </a:moveTo>
                <a:lnTo>
                  <a:pt x="62" y="41"/>
                </a:lnTo>
                <a:lnTo>
                  <a:pt x="49" y="49"/>
                </a:lnTo>
                <a:lnTo>
                  <a:pt x="41" y="60"/>
                </a:lnTo>
                <a:lnTo>
                  <a:pt x="38" y="76"/>
                </a:lnTo>
                <a:lnTo>
                  <a:pt x="38" y="762"/>
                </a:lnTo>
                <a:lnTo>
                  <a:pt x="41" y="776"/>
                </a:lnTo>
                <a:lnTo>
                  <a:pt x="49" y="788"/>
                </a:lnTo>
                <a:lnTo>
                  <a:pt x="62" y="797"/>
                </a:lnTo>
                <a:lnTo>
                  <a:pt x="76" y="800"/>
                </a:lnTo>
                <a:lnTo>
                  <a:pt x="762" y="800"/>
                </a:lnTo>
                <a:lnTo>
                  <a:pt x="777" y="797"/>
                </a:lnTo>
                <a:lnTo>
                  <a:pt x="790" y="788"/>
                </a:lnTo>
                <a:lnTo>
                  <a:pt x="798" y="776"/>
                </a:lnTo>
                <a:lnTo>
                  <a:pt x="800" y="762"/>
                </a:lnTo>
                <a:lnTo>
                  <a:pt x="800" y="76"/>
                </a:lnTo>
                <a:lnTo>
                  <a:pt x="798" y="60"/>
                </a:lnTo>
                <a:lnTo>
                  <a:pt x="790" y="49"/>
                </a:lnTo>
                <a:lnTo>
                  <a:pt x="777" y="41"/>
                </a:lnTo>
                <a:lnTo>
                  <a:pt x="762" y="38"/>
                </a:lnTo>
                <a:lnTo>
                  <a:pt x="76" y="38"/>
                </a:lnTo>
                <a:close/>
                <a:moveTo>
                  <a:pt x="76" y="0"/>
                </a:moveTo>
                <a:lnTo>
                  <a:pt x="762" y="0"/>
                </a:lnTo>
                <a:lnTo>
                  <a:pt x="786" y="3"/>
                </a:lnTo>
                <a:lnTo>
                  <a:pt x="807" y="15"/>
                </a:lnTo>
                <a:lnTo>
                  <a:pt x="824" y="30"/>
                </a:lnTo>
                <a:lnTo>
                  <a:pt x="834" y="51"/>
                </a:lnTo>
                <a:lnTo>
                  <a:pt x="838" y="76"/>
                </a:lnTo>
                <a:lnTo>
                  <a:pt x="838" y="762"/>
                </a:lnTo>
                <a:lnTo>
                  <a:pt x="834" y="786"/>
                </a:lnTo>
                <a:lnTo>
                  <a:pt x="824" y="807"/>
                </a:lnTo>
                <a:lnTo>
                  <a:pt x="807" y="824"/>
                </a:lnTo>
                <a:lnTo>
                  <a:pt x="786" y="834"/>
                </a:lnTo>
                <a:lnTo>
                  <a:pt x="762" y="838"/>
                </a:lnTo>
                <a:lnTo>
                  <a:pt x="76" y="838"/>
                </a:lnTo>
                <a:lnTo>
                  <a:pt x="53" y="834"/>
                </a:lnTo>
                <a:lnTo>
                  <a:pt x="32" y="824"/>
                </a:lnTo>
                <a:lnTo>
                  <a:pt x="15" y="807"/>
                </a:lnTo>
                <a:lnTo>
                  <a:pt x="4" y="786"/>
                </a:lnTo>
                <a:lnTo>
                  <a:pt x="0" y="762"/>
                </a:lnTo>
                <a:lnTo>
                  <a:pt x="0" y="76"/>
                </a:lnTo>
                <a:lnTo>
                  <a:pt x="4" y="51"/>
                </a:lnTo>
                <a:lnTo>
                  <a:pt x="15" y="30"/>
                </a:lnTo>
                <a:lnTo>
                  <a:pt x="32" y="15"/>
                </a:lnTo>
                <a:lnTo>
                  <a:pt x="53" y="3"/>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5" name="Freeform 7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612371" y="5220404"/>
            <a:ext cx="445148" cy="445149"/>
          </a:xfrm>
          <a:custGeom>
            <a:avLst/>
            <a:gdLst>
              <a:gd name="T0" fmla="*/ 456 w 761"/>
              <a:gd name="T1" fmla="*/ 517 h 761"/>
              <a:gd name="T2" fmla="*/ 457 w 761"/>
              <a:gd name="T3" fmla="*/ 517 h 761"/>
              <a:gd name="T4" fmla="*/ 492 w 761"/>
              <a:gd name="T5" fmla="*/ 514 h 761"/>
              <a:gd name="T6" fmla="*/ 266 w 761"/>
              <a:gd name="T7" fmla="*/ 514 h 761"/>
              <a:gd name="T8" fmla="*/ 306 w 761"/>
              <a:gd name="T9" fmla="*/ 518 h 761"/>
              <a:gd name="T10" fmla="*/ 380 w 761"/>
              <a:gd name="T11" fmla="*/ 461 h 761"/>
              <a:gd name="T12" fmla="*/ 571 w 761"/>
              <a:gd name="T13" fmla="*/ 407 h 761"/>
              <a:gd name="T14" fmla="*/ 440 w 761"/>
              <a:gd name="T15" fmla="*/ 463 h 761"/>
              <a:gd name="T16" fmla="*/ 380 w 761"/>
              <a:gd name="T17" fmla="*/ 419 h 761"/>
              <a:gd name="T18" fmla="*/ 380 w 761"/>
              <a:gd name="T19" fmla="*/ 418 h 761"/>
              <a:gd name="T20" fmla="*/ 354 w 761"/>
              <a:gd name="T21" fmla="*/ 437 h 761"/>
              <a:gd name="T22" fmla="*/ 272 w 761"/>
              <a:gd name="T23" fmla="*/ 457 h 761"/>
              <a:gd name="T24" fmla="*/ 258 w 761"/>
              <a:gd name="T25" fmla="*/ 449 h 761"/>
              <a:gd name="T26" fmla="*/ 269 w 761"/>
              <a:gd name="T27" fmla="*/ 344 h 761"/>
              <a:gd name="T28" fmla="*/ 490 w 761"/>
              <a:gd name="T29" fmla="*/ 342 h 761"/>
              <a:gd name="T30" fmla="*/ 490 w 761"/>
              <a:gd name="T31" fmla="*/ 342 h 761"/>
              <a:gd name="T32" fmla="*/ 490 w 761"/>
              <a:gd name="T33" fmla="*/ 342 h 761"/>
              <a:gd name="T34" fmla="*/ 380 w 761"/>
              <a:gd name="T35" fmla="*/ 274 h 761"/>
              <a:gd name="T36" fmla="*/ 190 w 761"/>
              <a:gd name="T37" fmla="*/ 283 h 761"/>
              <a:gd name="T38" fmla="*/ 460 w 761"/>
              <a:gd name="T39" fmla="*/ 207 h 761"/>
              <a:gd name="T40" fmla="*/ 490 w 761"/>
              <a:gd name="T41" fmla="*/ 342 h 761"/>
              <a:gd name="T42" fmla="*/ 460 w 761"/>
              <a:gd name="T43" fmla="*/ 207 h 761"/>
              <a:gd name="T44" fmla="*/ 55 w 761"/>
              <a:gd name="T45" fmla="*/ 37 h 761"/>
              <a:gd name="T46" fmla="*/ 37 w 761"/>
              <a:gd name="T47" fmla="*/ 55 h 761"/>
              <a:gd name="T48" fmla="*/ 34 w 761"/>
              <a:gd name="T49" fmla="*/ 691 h 761"/>
              <a:gd name="T50" fmla="*/ 45 w 761"/>
              <a:gd name="T51" fmla="*/ 716 h 761"/>
              <a:gd name="T52" fmla="*/ 68 w 761"/>
              <a:gd name="T53" fmla="*/ 726 h 761"/>
              <a:gd name="T54" fmla="*/ 705 w 761"/>
              <a:gd name="T55" fmla="*/ 723 h 761"/>
              <a:gd name="T56" fmla="*/ 723 w 761"/>
              <a:gd name="T57" fmla="*/ 704 h 761"/>
              <a:gd name="T58" fmla="*/ 726 w 761"/>
              <a:gd name="T59" fmla="*/ 69 h 761"/>
              <a:gd name="T60" fmla="*/ 716 w 761"/>
              <a:gd name="T61" fmla="*/ 44 h 761"/>
              <a:gd name="T62" fmla="*/ 692 w 761"/>
              <a:gd name="T63" fmla="*/ 34 h 761"/>
              <a:gd name="T64" fmla="*/ 68 w 761"/>
              <a:gd name="T65" fmla="*/ 0 h 761"/>
              <a:gd name="T66" fmla="*/ 714 w 761"/>
              <a:gd name="T67" fmla="*/ 3 h 761"/>
              <a:gd name="T68" fmla="*/ 748 w 761"/>
              <a:gd name="T69" fmla="*/ 27 h 761"/>
              <a:gd name="T70" fmla="*/ 761 w 761"/>
              <a:gd name="T71" fmla="*/ 69 h 761"/>
              <a:gd name="T72" fmla="*/ 757 w 761"/>
              <a:gd name="T73" fmla="*/ 713 h 761"/>
              <a:gd name="T74" fmla="*/ 732 w 761"/>
              <a:gd name="T75" fmla="*/ 747 h 761"/>
              <a:gd name="T76" fmla="*/ 692 w 761"/>
              <a:gd name="T77" fmla="*/ 761 h 761"/>
              <a:gd name="T78" fmla="*/ 47 w 761"/>
              <a:gd name="T79" fmla="*/ 757 h 761"/>
              <a:gd name="T80" fmla="*/ 13 w 761"/>
              <a:gd name="T81" fmla="*/ 732 h 761"/>
              <a:gd name="T82" fmla="*/ 0 w 761"/>
              <a:gd name="T83" fmla="*/ 691 h 761"/>
              <a:gd name="T84" fmla="*/ 3 w 761"/>
              <a:gd name="T85" fmla="*/ 47 h 761"/>
              <a:gd name="T86" fmla="*/ 28 w 761"/>
              <a:gd name="T87" fmla="*/ 13 h 761"/>
              <a:gd name="T88" fmla="*/ 68 w 761"/>
              <a:gd name="T89" fmla="*/ 0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1" h="761">
                <a:moveTo>
                  <a:pt x="380" y="461"/>
                </a:moveTo>
                <a:lnTo>
                  <a:pt x="456" y="517"/>
                </a:lnTo>
                <a:lnTo>
                  <a:pt x="457" y="517"/>
                </a:lnTo>
                <a:lnTo>
                  <a:pt x="457" y="517"/>
                </a:lnTo>
                <a:lnTo>
                  <a:pt x="492" y="495"/>
                </a:lnTo>
                <a:lnTo>
                  <a:pt x="492" y="514"/>
                </a:lnTo>
                <a:lnTo>
                  <a:pt x="380" y="588"/>
                </a:lnTo>
                <a:lnTo>
                  <a:pt x="266" y="514"/>
                </a:lnTo>
                <a:lnTo>
                  <a:pt x="266" y="493"/>
                </a:lnTo>
                <a:lnTo>
                  <a:pt x="306" y="518"/>
                </a:lnTo>
                <a:lnTo>
                  <a:pt x="308" y="517"/>
                </a:lnTo>
                <a:lnTo>
                  <a:pt x="380" y="461"/>
                </a:lnTo>
                <a:close/>
                <a:moveTo>
                  <a:pt x="490" y="342"/>
                </a:moveTo>
                <a:lnTo>
                  <a:pt x="571" y="407"/>
                </a:lnTo>
                <a:lnTo>
                  <a:pt x="458" y="475"/>
                </a:lnTo>
                <a:lnTo>
                  <a:pt x="440" y="463"/>
                </a:lnTo>
                <a:lnTo>
                  <a:pt x="380" y="418"/>
                </a:lnTo>
                <a:lnTo>
                  <a:pt x="380" y="419"/>
                </a:lnTo>
                <a:lnTo>
                  <a:pt x="380" y="418"/>
                </a:lnTo>
                <a:lnTo>
                  <a:pt x="380" y="418"/>
                </a:lnTo>
                <a:lnTo>
                  <a:pt x="380" y="418"/>
                </a:lnTo>
                <a:lnTo>
                  <a:pt x="354" y="437"/>
                </a:lnTo>
                <a:lnTo>
                  <a:pt x="304" y="475"/>
                </a:lnTo>
                <a:lnTo>
                  <a:pt x="272" y="457"/>
                </a:lnTo>
                <a:lnTo>
                  <a:pt x="258" y="449"/>
                </a:lnTo>
                <a:lnTo>
                  <a:pt x="258" y="449"/>
                </a:lnTo>
                <a:lnTo>
                  <a:pt x="190" y="407"/>
                </a:lnTo>
                <a:lnTo>
                  <a:pt x="269" y="344"/>
                </a:lnTo>
                <a:lnTo>
                  <a:pt x="380" y="412"/>
                </a:lnTo>
                <a:lnTo>
                  <a:pt x="490" y="342"/>
                </a:lnTo>
                <a:close/>
                <a:moveTo>
                  <a:pt x="490" y="342"/>
                </a:moveTo>
                <a:lnTo>
                  <a:pt x="490" y="342"/>
                </a:lnTo>
                <a:lnTo>
                  <a:pt x="490" y="342"/>
                </a:lnTo>
                <a:lnTo>
                  <a:pt x="490" y="342"/>
                </a:lnTo>
                <a:close/>
                <a:moveTo>
                  <a:pt x="304" y="207"/>
                </a:moveTo>
                <a:lnTo>
                  <a:pt x="380" y="274"/>
                </a:lnTo>
                <a:lnTo>
                  <a:pt x="269" y="343"/>
                </a:lnTo>
                <a:lnTo>
                  <a:pt x="190" y="283"/>
                </a:lnTo>
                <a:lnTo>
                  <a:pt x="304" y="207"/>
                </a:lnTo>
                <a:close/>
                <a:moveTo>
                  <a:pt x="460" y="207"/>
                </a:moveTo>
                <a:lnTo>
                  <a:pt x="571" y="279"/>
                </a:lnTo>
                <a:lnTo>
                  <a:pt x="490" y="342"/>
                </a:lnTo>
                <a:lnTo>
                  <a:pt x="380" y="274"/>
                </a:lnTo>
                <a:lnTo>
                  <a:pt x="460" y="207"/>
                </a:lnTo>
                <a:close/>
                <a:moveTo>
                  <a:pt x="68" y="34"/>
                </a:moveTo>
                <a:lnTo>
                  <a:pt x="55" y="37"/>
                </a:lnTo>
                <a:lnTo>
                  <a:pt x="45" y="44"/>
                </a:lnTo>
                <a:lnTo>
                  <a:pt x="37" y="55"/>
                </a:lnTo>
                <a:lnTo>
                  <a:pt x="34" y="69"/>
                </a:lnTo>
                <a:lnTo>
                  <a:pt x="34" y="691"/>
                </a:lnTo>
                <a:lnTo>
                  <a:pt x="37" y="704"/>
                </a:lnTo>
                <a:lnTo>
                  <a:pt x="45" y="716"/>
                </a:lnTo>
                <a:lnTo>
                  <a:pt x="55" y="723"/>
                </a:lnTo>
                <a:lnTo>
                  <a:pt x="68" y="726"/>
                </a:lnTo>
                <a:lnTo>
                  <a:pt x="692" y="726"/>
                </a:lnTo>
                <a:lnTo>
                  <a:pt x="705" y="723"/>
                </a:lnTo>
                <a:lnTo>
                  <a:pt x="716" y="716"/>
                </a:lnTo>
                <a:lnTo>
                  <a:pt x="723" y="704"/>
                </a:lnTo>
                <a:lnTo>
                  <a:pt x="726" y="691"/>
                </a:lnTo>
                <a:lnTo>
                  <a:pt x="726" y="69"/>
                </a:lnTo>
                <a:lnTo>
                  <a:pt x="723" y="55"/>
                </a:lnTo>
                <a:lnTo>
                  <a:pt x="716" y="44"/>
                </a:lnTo>
                <a:lnTo>
                  <a:pt x="705" y="37"/>
                </a:lnTo>
                <a:lnTo>
                  <a:pt x="692" y="34"/>
                </a:lnTo>
                <a:lnTo>
                  <a:pt x="68" y="34"/>
                </a:lnTo>
                <a:close/>
                <a:moveTo>
                  <a:pt x="68" y="0"/>
                </a:moveTo>
                <a:lnTo>
                  <a:pt x="692" y="0"/>
                </a:lnTo>
                <a:lnTo>
                  <a:pt x="714" y="3"/>
                </a:lnTo>
                <a:lnTo>
                  <a:pt x="732" y="13"/>
                </a:lnTo>
                <a:lnTo>
                  <a:pt x="748" y="27"/>
                </a:lnTo>
                <a:lnTo>
                  <a:pt x="757" y="47"/>
                </a:lnTo>
                <a:lnTo>
                  <a:pt x="761" y="69"/>
                </a:lnTo>
                <a:lnTo>
                  <a:pt x="761" y="691"/>
                </a:lnTo>
                <a:lnTo>
                  <a:pt x="757" y="713"/>
                </a:lnTo>
                <a:lnTo>
                  <a:pt x="748" y="732"/>
                </a:lnTo>
                <a:lnTo>
                  <a:pt x="732" y="747"/>
                </a:lnTo>
                <a:lnTo>
                  <a:pt x="714" y="757"/>
                </a:lnTo>
                <a:lnTo>
                  <a:pt x="692" y="761"/>
                </a:lnTo>
                <a:lnTo>
                  <a:pt x="68" y="761"/>
                </a:lnTo>
                <a:lnTo>
                  <a:pt x="47" y="757"/>
                </a:lnTo>
                <a:lnTo>
                  <a:pt x="28" y="747"/>
                </a:lnTo>
                <a:lnTo>
                  <a:pt x="13" y="732"/>
                </a:lnTo>
                <a:lnTo>
                  <a:pt x="3" y="713"/>
                </a:lnTo>
                <a:lnTo>
                  <a:pt x="0" y="691"/>
                </a:lnTo>
                <a:lnTo>
                  <a:pt x="0" y="69"/>
                </a:lnTo>
                <a:lnTo>
                  <a:pt x="3" y="47"/>
                </a:lnTo>
                <a:lnTo>
                  <a:pt x="13" y="27"/>
                </a:lnTo>
                <a:lnTo>
                  <a:pt x="28" y="13"/>
                </a:lnTo>
                <a:lnTo>
                  <a:pt x="47" y="3"/>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6" name="Freeform 7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481545" y="5220404"/>
            <a:ext cx="445733" cy="445149"/>
          </a:xfrm>
          <a:custGeom>
            <a:avLst/>
            <a:gdLst>
              <a:gd name="T0" fmla="*/ 242 w 762"/>
              <a:gd name="T1" fmla="*/ 484 h 761"/>
              <a:gd name="T2" fmla="*/ 252 w 762"/>
              <a:gd name="T3" fmla="*/ 508 h 761"/>
              <a:gd name="T4" fmla="*/ 277 w 762"/>
              <a:gd name="T5" fmla="*/ 518 h 761"/>
              <a:gd name="T6" fmla="*/ 497 w 762"/>
              <a:gd name="T7" fmla="*/ 516 h 761"/>
              <a:gd name="T8" fmla="*/ 516 w 762"/>
              <a:gd name="T9" fmla="*/ 497 h 761"/>
              <a:gd name="T10" fmla="*/ 520 w 762"/>
              <a:gd name="T11" fmla="*/ 363 h 761"/>
              <a:gd name="T12" fmla="*/ 484 w 762"/>
              <a:gd name="T13" fmla="*/ 372 h 761"/>
              <a:gd name="T14" fmla="*/ 480 w 762"/>
              <a:gd name="T15" fmla="*/ 407 h 761"/>
              <a:gd name="T16" fmla="*/ 454 w 762"/>
              <a:gd name="T17" fmla="*/ 453 h 761"/>
              <a:gd name="T18" fmla="*/ 408 w 762"/>
              <a:gd name="T19" fmla="*/ 480 h 761"/>
              <a:gd name="T20" fmla="*/ 353 w 762"/>
              <a:gd name="T21" fmla="*/ 480 h 761"/>
              <a:gd name="T22" fmla="*/ 307 w 762"/>
              <a:gd name="T23" fmla="*/ 453 h 761"/>
              <a:gd name="T24" fmla="*/ 280 w 762"/>
              <a:gd name="T25" fmla="*/ 407 h 761"/>
              <a:gd name="T26" fmla="*/ 277 w 762"/>
              <a:gd name="T27" fmla="*/ 372 h 761"/>
              <a:gd name="T28" fmla="*/ 242 w 762"/>
              <a:gd name="T29" fmla="*/ 363 h 761"/>
              <a:gd name="T30" fmla="*/ 358 w 762"/>
              <a:gd name="T31" fmla="*/ 314 h 761"/>
              <a:gd name="T32" fmla="*/ 324 w 762"/>
              <a:gd name="T33" fmla="*/ 339 h 761"/>
              <a:gd name="T34" fmla="*/ 311 w 762"/>
              <a:gd name="T35" fmla="*/ 380 h 761"/>
              <a:gd name="T36" fmla="*/ 324 w 762"/>
              <a:gd name="T37" fmla="*/ 421 h 761"/>
              <a:gd name="T38" fmla="*/ 358 w 762"/>
              <a:gd name="T39" fmla="*/ 446 h 761"/>
              <a:gd name="T40" fmla="*/ 403 w 762"/>
              <a:gd name="T41" fmla="*/ 446 h 761"/>
              <a:gd name="T42" fmla="*/ 437 w 762"/>
              <a:gd name="T43" fmla="*/ 421 h 761"/>
              <a:gd name="T44" fmla="*/ 450 w 762"/>
              <a:gd name="T45" fmla="*/ 380 h 761"/>
              <a:gd name="T46" fmla="*/ 437 w 762"/>
              <a:gd name="T47" fmla="*/ 339 h 761"/>
              <a:gd name="T48" fmla="*/ 403 w 762"/>
              <a:gd name="T49" fmla="*/ 314 h 761"/>
              <a:gd name="T50" fmla="*/ 450 w 762"/>
              <a:gd name="T51" fmla="*/ 259 h 761"/>
              <a:gd name="T52" fmla="*/ 501 w 762"/>
              <a:gd name="T53" fmla="*/ 311 h 761"/>
              <a:gd name="T54" fmla="*/ 450 w 762"/>
              <a:gd name="T55" fmla="*/ 259 h 761"/>
              <a:gd name="T56" fmla="*/ 484 w 762"/>
              <a:gd name="T57" fmla="*/ 207 h 761"/>
              <a:gd name="T58" fmla="*/ 525 w 762"/>
              <a:gd name="T59" fmla="*/ 220 h 761"/>
              <a:gd name="T60" fmla="*/ 550 w 762"/>
              <a:gd name="T61" fmla="*/ 254 h 761"/>
              <a:gd name="T62" fmla="*/ 554 w 762"/>
              <a:gd name="T63" fmla="*/ 484 h 761"/>
              <a:gd name="T64" fmla="*/ 540 w 762"/>
              <a:gd name="T65" fmla="*/ 525 h 761"/>
              <a:gd name="T66" fmla="*/ 506 w 762"/>
              <a:gd name="T67" fmla="*/ 550 h 761"/>
              <a:gd name="T68" fmla="*/ 277 w 762"/>
              <a:gd name="T69" fmla="*/ 552 h 761"/>
              <a:gd name="T70" fmla="*/ 235 w 762"/>
              <a:gd name="T71" fmla="*/ 539 h 761"/>
              <a:gd name="T72" fmla="*/ 210 w 762"/>
              <a:gd name="T73" fmla="*/ 505 h 761"/>
              <a:gd name="T74" fmla="*/ 208 w 762"/>
              <a:gd name="T75" fmla="*/ 276 h 761"/>
              <a:gd name="T76" fmla="*/ 221 w 762"/>
              <a:gd name="T77" fmla="*/ 236 h 761"/>
              <a:gd name="T78" fmla="*/ 255 w 762"/>
              <a:gd name="T79" fmla="*/ 211 h 761"/>
              <a:gd name="T80" fmla="*/ 69 w 762"/>
              <a:gd name="T81" fmla="*/ 34 h 761"/>
              <a:gd name="T82" fmla="*/ 44 w 762"/>
              <a:gd name="T83" fmla="*/ 44 h 761"/>
              <a:gd name="T84" fmla="*/ 35 w 762"/>
              <a:gd name="T85" fmla="*/ 69 h 761"/>
              <a:gd name="T86" fmla="*/ 38 w 762"/>
              <a:gd name="T87" fmla="*/ 704 h 761"/>
              <a:gd name="T88" fmla="*/ 56 w 762"/>
              <a:gd name="T89" fmla="*/ 723 h 761"/>
              <a:gd name="T90" fmla="*/ 692 w 762"/>
              <a:gd name="T91" fmla="*/ 726 h 761"/>
              <a:gd name="T92" fmla="*/ 716 w 762"/>
              <a:gd name="T93" fmla="*/ 716 h 761"/>
              <a:gd name="T94" fmla="*/ 726 w 762"/>
              <a:gd name="T95" fmla="*/ 691 h 761"/>
              <a:gd name="T96" fmla="*/ 724 w 762"/>
              <a:gd name="T97" fmla="*/ 55 h 761"/>
              <a:gd name="T98" fmla="*/ 706 w 762"/>
              <a:gd name="T99" fmla="*/ 37 h 761"/>
              <a:gd name="T100" fmla="*/ 69 w 762"/>
              <a:gd name="T101" fmla="*/ 34 h 761"/>
              <a:gd name="T102" fmla="*/ 692 w 762"/>
              <a:gd name="T103" fmla="*/ 0 h 761"/>
              <a:gd name="T104" fmla="*/ 733 w 762"/>
              <a:gd name="T105" fmla="*/ 13 h 761"/>
              <a:gd name="T106" fmla="*/ 758 w 762"/>
              <a:gd name="T107" fmla="*/ 47 h 761"/>
              <a:gd name="T108" fmla="*/ 762 w 762"/>
              <a:gd name="T109" fmla="*/ 691 h 761"/>
              <a:gd name="T110" fmla="*/ 747 w 762"/>
              <a:gd name="T111" fmla="*/ 732 h 761"/>
              <a:gd name="T112" fmla="*/ 713 w 762"/>
              <a:gd name="T113" fmla="*/ 757 h 761"/>
              <a:gd name="T114" fmla="*/ 69 w 762"/>
              <a:gd name="T115" fmla="*/ 761 h 761"/>
              <a:gd name="T116" fmla="*/ 28 w 762"/>
              <a:gd name="T117" fmla="*/ 747 h 761"/>
              <a:gd name="T118" fmla="*/ 3 w 762"/>
              <a:gd name="T119" fmla="*/ 713 h 761"/>
              <a:gd name="T120" fmla="*/ 0 w 762"/>
              <a:gd name="T121" fmla="*/ 69 h 761"/>
              <a:gd name="T122" fmla="*/ 13 w 762"/>
              <a:gd name="T123" fmla="*/ 27 h 761"/>
              <a:gd name="T124" fmla="*/ 47 w 762"/>
              <a:gd name="T125" fmla="*/ 3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62" h="761">
                <a:moveTo>
                  <a:pt x="242" y="363"/>
                </a:moveTo>
                <a:lnTo>
                  <a:pt x="242" y="484"/>
                </a:lnTo>
                <a:lnTo>
                  <a:pt x="244" y="497"/>
                </a:lnTo>
                <a:lnTo>
                  <a:pt x="252" y="508"/>
                </a:lnTo>
                <a:lnTo>
                  <a:pt x="263" y="516"/>
                </a:lnTo>
                <a:lnTo>
                  <a:pt x="277" y="518"/>
                </a:lnTo>
                <a:lnTo>
                  <a:pt x="484" y="518"/>
                </a:lnTo>
                <a:lnTo>
                  <a:pt x="497" y="516"/>
                </a:lnTo>
                <a:lnTo>
                  <a:pt x="509" y="508"/>
                </a:lnTo>
                <a:lnTo>
                  <a:pt x="516" y="497"/>
                </a:lnTo>
                <a:lnTo>
                  <a:pt x="520" y="484"/>
                </a:lnTo>
                <a:lnTo>
                  <a:pt x="520" y="363"/>
                </a:lnTo>
                <a:lnTo>
                  <a:pt x="483" y="363"/>
                </a:lnTo>
                <a:lnTo>
                  <a:pt x="484" y="372"/>
                </a:lnTo>
                <a:lnTo>
                  <a:pt x="484" y="380"/>
                </a:lnTo>
                <a:lnTo>
                  <a:pt x="480" y="407"/>
                </a:lnTo>
                <a:lnTo>
                  <a:pt x="470" y="432"/>
                </a:lnTo>
                <a:lnTo>
                  <a:pt x="454" y="453"/>
                </a:lnTo>
                <a:lnTo>
                  <a:pt x="433" y="470"/>
                </a:lnTo>
                <a:lnTo>
                  <a:pt x="408" y="480"/>
                </a:lnTo>
                <a:lnTo>
                  <a:pt x="381" y="484"/>
                </a:lnTo>
                <a:lnTo>
                  <a:pt x="353" y="480"/>
                </a:lnTo>
                <a:lnTo>
                  <a:pt x="328" y="470"/>
                </a:lnTo>
                <a:lnTo>
                  <a:pt x="307" y="453"/>
                </a:lnTo>
                <a:lnTo>
                  <a:pt x="290" y="432"/>
                </a:lnTo>
                <a:lnTo>
                  <a:pt x="280" y="407"/>
                </a:lnTo>
                <a:lnTo>
                  <a:pt x="277" y="380"/>
                </a:lnTo>
                <a:lnTo>
                  <a:pt x="277" y="372"/>
                </a:lnTo>
                <a:lnTo>
                  <a:pt x="279" y="363"/>
                </a:lnTo>
                <a:lnTo>
                  <a:pt x="242" y="363"/>
                </a:lnTo>
                <a:close/>
                <a:moveTo>
                  <a:pt x="381" y="311"/>
                </a:moveTo>
                <a:lnTo>
                  <a:pt x="358" y="314"/>
                </a:lnTo>
                <a:lnTo>
                  <a:pt x="340" y="325"/>
                </a:lnTo>
                <a:lnTo>
                  <a:pt x="324" y="339"/>
                </a:lnTo>
                <a:lnTo>
                  <a:pt x="315" y="359"/>
                </a:lnTo>
                <a:lnTo>
                  <a:pt x="311" y="380"/>
                </a:lnTo>
                <a:lnTo>
                  <a:pt x="315" y="402"/>
                </a:lnTo>
                <a:lnTo>
                  <a:pt x="324" y="421"/>
                </a:lnTo>
                <a:lnTo>
                  <a:pt x="340" y="436"/>
                </a:lnTo>
                <a:lnTo>
                  <a:pt x="358" y="446"/>
                </a:lnTo>
                <a:lnTo>
                  <a:pt x="381" y="449"/>
                </a:lnTo>
                <a:lnTo>
                  <a:pt x="403" y="446"/>
                </a:lnTo>
                <a:lnTo>
                  <a:pt x="421" y="436"/>
                </a:lnTo>
                <a:lnTo>
                  <a:pt x="437" y="421"/>
                </a:lnTo>
                <a:lnTo>
                  <a:pt x="446" y="402"/>
                </a:lnTo>
                <a:lnTo>
                  <a:pt x="450" y="380"/>
                </a:lnTo>
                <a:lnTo>
                  <a:pt x="446" y="359"/>
                </a:lnTo>
                <a:lnTo>
                  <a:pt x="437" y="339"/>
                </a:lnTo>
                <a:lnTo>
                  <a:pt x="421" y="325"/>
                </a:lnTo>
                <a:lnTo>
                  <a:pt x="403" y="314"/>
                </a:lnTo>
                <a:lnTo>
                  <a:pt x="381" y="311"/>
                </a:lnTo>
                <a:close/>
                <a:moveTo>
                  <a:pt x="450" y="259"/>
                </a:moveTo>
                <a:lnTo>
                  <a:pt x="450" y="311"/>
                </a:lnTo>
                <a:lnTo>
                  <a:pt x="501" y="311"/>
                </a:lnTo>
                <a:lnTo>
                  <a:pt x="501" y="259"/>
                </a:lnTo>
                <a:lnTo>
                  <a:pt x="450" y="259"/>
                </a:lnTo>
                <a:close/>
                <a:moveTo>
                  <a:pt x="277" y="207"/>
                </a:moveTo>
                <a:lnTo>
                  <a:pt x="484" y="207"/>
                </a:lnTo>
                <a:lnTo>
                  <a:pt x="506" y="211"/>
                </a:lnTo>
                <a:lnTo>
                  <a:pt x="525" y="220"/>
                </a:lnTo>
                <a:lnTo>
                  <a:pt x="540" y="236"/>
                </a:lnTo>
                <a:lnTo>
                  <a:pt x="550" y="254"/>
                </a:lnTo>
                <a:lnTo>
                  <a:pt x="554" y="276"/>
                </a:lnTo>
                <a:lnTo>
                  <a:pt x="554" y="484"/>
                </a:lnTo>
                <a:lnTo>
                  <a:pt x="550" y="505"/>
                </a:lnTo>
                <a:lnTo>
                  <a:pt x="540" y="525"/>
                </a:lnTo>
                <a:lnTo>
                  <a:pt x="525" y="539"/>
                </a:lnTo>
                <a:lnTo>
                  <a:pt x="506" y="550"/>
                </a:lnTo>
                <a:lnTo>
                  <a:pt x="484" y="552"/>
                </a:lnTo>
                <a:lnTo>
                  <a:pt x="277" y="552"/>
                </a:lnTo>
                <a:lnTo>
                  <a:pt x="255" y="550"/>
                </a:lnTo>
                <a:lnTo>
                  <a:pt x="235" y="539"/>
                </a:lnTo>
                <a:lnTo>
                  <a:pt x="221" y="525"/>
                </a:lnTo>
                <a:lnTo>
                  <a:pt x="210" y="505"/>
                </a:lnTo>
                <a:lnTo>
                  <a:pt x="208" y="484"/>
                </a:lnTo>
                <a:lnTo>
                  <a:pt x="208" y="276"/>
                </a:lnTo>
                <a:lnTo>
                  <a:pt x="210" y="254"/>
                </a:lnTo>
                <a:lnTo>
                  <a:pt x="221" y="236"/>
                </a:lnTo>
                <a:lnTo>
                  <a:pt x="235" y="220"/>
                </a:lnTo>
                <a:lnTo>
                  <a:pt x="255" y="211"/>
                </a:lnTo>
                <a:lnTo>
                  <a:pt x="277" y="207"/>
                </a:lnTo>
                <a:close/>
                <a:moveTo>
                  <a:pt x="69" y="34"/>
                </a:moveTo>
                <a:lnTo>
                  <a:pt x="56" y="37"/>
                </a:lnTo>
                <a:lnTo>
                  <a:pt x="44" y="44"/>
                </a:lnTo>
                <a:lnTo>
                  <a:pt x="38" y="55"/>
                </a:lnTo>
                <a:lnTo>
                  <a:pt x="35" y="69"/>
                </a:lnTo>
                <a:lnTo>
                  <a:pt x="35" y="691"/>
                </a:lnTo>
                <a:lnTo>
                  <a:pt x="38" y="704"/>
                </a:lnTo>
                <a:lnTo>
                  <a:pt x="44" y="716"/>
                </a:lnTo>
                <a:lnTo>
                  <a:pt x="56" y="723"/>
                </a:lnTo>
                <a:lnTo>
                  <a:pt x="69" y="726"/>
                </a:lnTo>
                <a:lnTo>
                  <a:pt x="692" y="726"/>
                </a:lnTo>
                <a:lnTo>
                  <a:pt x="706" y="723"/>
                </a:lnTo>
                <a:lnTo>
                  <a:pt x="716" y="716"/>
                </a:lnTo>
                <a:lnTo>
                  <a:pt x="724" y="704"/>
                </a:lnTo>
                <a:lnTo>
                  <a:pt x="726" y="691"/>
                </a:lnTo>
                <a:lnTo>
                  <a:pt x="726" y="69"/>
                </a:lnTo>
                <a:lnTo>
                  <a:pt x="724" y="55"/>
                </a:lnTo>
                <a:lnTo>
                  <a:pt x="716" y="44"/>
                </a:lnTo>
                <a:lnTo>
                  <a:pt x="706" y="37"/>
                </a:lnTo>
                <a:lnTo>
                  <a:pt x="692" y="34"/>
                </a:lnTo>
                <a:lnTo>
                  <a:pt x="69" y="34"/>
                </a:lnTo>
                <a:close/>
                <a:moveTo>
                  <a:pt x="69" y="0"/>
                </a:moveTo>
                <a:lnTo>
                  <a:pt x="692" y="0"/>
                </a:lnTo>
                <a:lnTo>
                  <a:pt x="713" y="3"/>
                </a:lnTo>
                <a:lnTo>
                  <a:pt x="733" y="13"/>
                </a:lnTo>
                <a:lnTo>
                  <a:pt x="747" y="27"/>
                </a:lnTo>
                <a:lnTo>
                  <a:pt x="758" y="47"/>
                </a:lnTo>
                <a:lnTo>
                  <a:pt x="762" y="69"/>
                </a:lnTo>
                <a:lnTo>
                  <a:pt x="762" y="691"/>
                </a:lnTo>
                <a:lnTo>
                  <a:pt x="758" y="713"/>
                </a:lnTo>
                <a:lnTo>
                  <a:pt x="747" y="732"/>
                </a:lnTo>
                <a:lnTo>
                  <a:pt x="733" y="747"/>
                </a:lnTo>
                <a:lnTo>
                  <a:pt x="713" y="757"/>
                </a:lnTo>
                <a:lnTo>
                  <a:pt x="692" y="761"/>
                </a:lnTo>
                <a:lnTo>
                  <a:pt x="69" y="761"/>
                </a:lnTo>
                <a:lnTo>
                  <a:pt x="47" y="757"/>
                </a:lnTo>
                <a:lnTo>
                  <a:pt x="28" y="747"/>
                </a:lnTo>
                <a:lnTo>
                  <a:pt x="13" y="732"/>
                </a:lnTo>
                <a:lnTo>
                  <a:pt x="3" y="713"/>
                </a:lnTo>
                <a:lnTo>
                  <a:pt x="0" y="691"/>
                </a:lnTo>
                <a:lnTo>
                  <a:pt x="0" y="69"/>
                </a:lnTo>
                <a:lnTo>
                  <a:pt x="3" y="47"/>
                </a:lnTo>
                <a:lnTo>
                  <a:pt x="13" y="27"/>
                </a:lnTo>
                <a:lnTo>
                  <a:pt x="28" y="13"/>
                </a:lnTo>
                <a:lnTo>
                  <a:pt x="47" y="3"/>
                </a:lnTo>
                <a:lnTo>
                  <a:pt x="6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7" name="Freeform 7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351303" y="5220404"/>
            <a:ext cx="445148" cy="445149"/>
          </a:xfrm>
          <a:custGeom>
            <a:avLst/>
            <a:gdLst>
              <a:gd name="T0" fmla="*/ 382 w 761"/>
              <a:gd name="T1" fmla="*/ 552 h 761"/>
              <a:gd name="T2" fmla="*/ 430 w 761"/>
              <a:gd name="T3" fmla="*/ 520 h 761"/>
              <a:gd name="T4" fmla="*/ 401 w 761"/>
              <a:gd name="T5" fmla="*/ 441 h 761"/>
              <a:gd name="T6" fmla="*/ 384 w 761"/>
              <a:gd name="T7" fmla="*/ 395 h 761"/>
              <a:gd name="T8" fmla="*/ 211 w 761"/>
              <a:gd name="T9" fmla="*/ 412 h 761"/>
              <a:gd name="T10" fmla="*/ 277 w 761"/>
              <a:gd name="T11" fmla="*/ 517 h 761"/>
              <a:gd name="T12" fmla="*/ 536 w 761"/>
              <a:gd name="T13" fmla="*/ 309 h 761"/>
              <a:gd name="T14" fmla="*/ 523 w 761"/>
              <a:gd name="T15" fmla="*/ 377 h 761"/>
              <a:gd name="T16" fmla="*/ 539 w 761"/>
              <a:gd name="T17" fmla="*/ 450 h 761"/>
              <a:gd name="T18" fmla="*/ 545 w 761"/>
              <a:gd name="T19" fmla="*/ 327 h 761"/>
              <a:gd name="T20" fmla="*/ 313 w 761"/>
              <a:gd name="T21" fmla="*/ 221 h 761"/>
              <a:gd name="T22" fmla="*/ 241 w 761"/>
              <a:gd name="T23" fmla="*/ 284 h 761"/>
              <a:gd name="T24" fmla="*/ 281 w 761"/>
              <a:gd name="T25" fmla="*/ 283 h 761"/>
              <a:gd name="T26" fmla="*/ 298 w 761"/>
              <a:gd name="T27" fmla="*/ 283 h 761"/>
              <a:gd name="T28" fmla="*/ 299 w 761"/>
              <a:gd name="T29" fmla="*/ 293 h 761"/>
              <a:gd name="T30" fmla="*/ 290 w 761"/>
              <a:gd name="T31" fmla="*/ 296 h 761"/>
              <a:gd name="T32" fmla="*/ 337 w 761"/>
              <a:gd name="T33" fmla="*/ 488 h 761"/>
              <a:gd name="T34" fmla="*/ 338 w 761"/>
              <a:gd name="T35" fmla="*/ 297 h 761"/>
              <a:gd name="T36" fmla="*/ 327 w 761"/>
              <a:gd name="T37" fmla="*/ 296 h 761"/>
              <a:gd name="T38" fmla="*/ 324 w 761"/>
              <a:gd name="T39" fmla="*/ 285 h 761"/>
              <a:gd name="T40" fmla="*/ 334 w 761"/>
              <a:gd name="T41" fmla="*/ 281 h 761"/>
              <a:gd name="T42" fmla="*/ 378 w 761"/>
              <a:gd name="T43" fmla="*/ 284 h 761"/>
              <a:gd name="T44" fmla="*/ 421 w 761"/>
              <a:gd name="T45" fmla="*/ 281 h 761"/>
              <a:gd name="T46" fmla="*/ 431 w 761"/>
              <a:gd name="T47" fmla="*/ 285 h 761"/>
              <a:gd name="T48" fmla="*/ 429 w 761"/>
              <a:gd name="T49" fmla="*/ 294 h 761"/>
              <a:gd name="T50" fmla="*/ 417 w 761"/>
              <a:gd name="T51" fmla="*/ 297 h 761"/>
              <a:gd name="T52" fmla="*/ 486 w 761"/>
              <a:gd name="T53" fmla="*/ 428 h 761"/>
              <a:gd name="T54" fmla="*/ 497 w 761"/>
              <a:gd name="T55" fmla="*/ 352 h 761"/>
              <a:gd name="T56" fmla="*/ 471 w 761"/>
              <a:gd name="T57" fmla="*/ 296 h 761"/>
              <a:gd name="T58" fmla="*/ 485 w 761"/>
              <a:gd name="T59" fmla="*/ 254 h 761"/>
              <a:gd name="T60" fmla="*/ 413 w 761"/>
              <a:gd name="T61" fmla="*/ 211 h 761"/>
              <a:gd name="T62" fmla="*/ 454 w 761"/>
              <a:gd name="T63" fmla="*/ 186 h 761"/>
              <a:gd name="T64" fmla="*/ 560 w 761"/>
              <a:gd name="T65" fmla="*/ 275 h 761"/>
              <a:gd name="T66" fmla="*/ 585 w 761"/>
              <a:gd name="T67" fmla="*/ 418 h 761"/>
              <a:gd name="T68" fmla="*/ 515 w 761"/>
              <a:gd name="T69" fmla="*/ 539 h 761"/>
              <a:gd name="T70" fmla="*/ 382 w 761"/>
              <a:gd name="T71" fmla="*/ 588 h 761"/>
              <a:gd name="T72" fmla="*/ 247 w 761"/>
              <a:gd name="T73" fmla="*/ 539 h 761"/>
              <a:gd name="T74" fmla="*/ 177 w 761"/>
              <a:gd name="T75" fmla="*/ 418 h 761"/>
              <a:gd name="T76" fmla="*/ 202 w 761"/>
              <a:gd name="T77" fmla="*/ 275 h 761"/>
              <a:gd name="T78" fmla="*/ 308 w 761"/>
              <a:gd name="T79" fmla="*/ 186 h 761"/>
              <a:gd name="T80" fmla="*/ 55 w 761"/>
              <a:gd name="T81" fmla="*/ 37 h 761"/>
              <a:gd name="T82" fmla="*/ 34 w 761"/>
              <a:gd name="T83" fmla="*/ 691 h 761"/>
              <a:gd name="T84" fmla="*/ 70 w 761"/>
              <a:gd name="T85" fmla="*/ 726 h 761"/>
              <a:gd name="T86" fmla="*/ 725 w 761"/>
              <a:gd name="T87" fmla="*/ 704 h 761"/>
              <a:gd name="T88" fmla="*/ 717 w 761"/>
              <a:gd name="T89" fmla="*/ 44 h 761"/>
              <a:gd name="T90" fmla="*/ 70 w 761"/>
              <a:gd name="T91" fmla="*/ 0 h 761"/>
              <a:gd name="T92" fmla="*/ 748 w 761"/>
              <a:gd name="T93" fmla="*/ 27 h 761"/>
              <a:gd name="T94" fmla="*/ 757 w 761"/>
              <a:gd name="T95" fmla="*/ 713 h 761"/>
              <a:gd name="T96" fmla="*/ 692 w 761"/>
              <a:gd name="T97" fmla="*/ 761 h 761"/>
              <a:gd name="T98" fmla="*/ 13 w 761"/>
              <a:gd name="T99" fmla="*/ 732 h 761"/>
              <a:gd name="T100" fmla="*/ 4 w 761"/>
              <a:gd name="T101" fmla="*/ 47 h 761"/>
              <a:gd name="T102" fmla="*/ 70 w 761"/>
              <a:gd name="T103" fmla="*/ 0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61" h="761">
                <a:moveTo>
                  <a:pt x="384" y="395"/>
                </a:moveTo>
                <a:lnTo>
                  <a:pt x="332" y="546"/>
                </a:lnTo>
                <a:lnTo>
                  <a:pt x="357" y="551"/>
                </a:lnTo>
                <a:lnTo>
                  <a:pt x="382" y="552"/>
                </a:lnTo>
                <a:lnTo>
                  <a:pt x="410" y="550"/>
                </a:lnTo>
                <a:lnTo>
                  <a:pt x="438" y="543"/>
                </a:lnTo>
                <a:lnTo>
                  <a:pt x="435" y="534"/>
                </a:lnTo>
                <a:lnTo>
                  <a:pt x="430" y="520"/>
                </a:lnTo>
                <a:lnTo>
                  <a:pt x="423" y="503"/>
                </a:lnTo>
                <a:lnTo>
                  <a:pt x="416" y="483"/>
                </a:lnTo>
                <a:lnTo>
                  <a:pt x="408" y="462"/>
                </a:lnTo>
                <a:lnTo>
                  <a:pt x="401" y="441"/>
                </a:lnTo>
                <a:lnTo>
                  <a:pt x="395" y="424"/>
                </a:lnTo>
                <a:lnTo>
                  <a:pt x="389" y="408"/>
                </a:lnTo>
                <a:lnTo>
                  <a:pt x="385" y="399"/>
                </a:lnTo>
                <a:lnTo>
                  <a:pt x="384" y="395"/>
                </a:lnTo>
                <a:close/>
                <a:moveTo>
                  <a:pt x="222" y="313"/>
                </a:moveTo>
                <a:lnTo>
                  <a:pt x="211" y="346"/>
                </a:lnTo>
                <a:lnTo>
                  <a:pt x="207" y="380"/>
                </a:lnTo>
                <a:lnTo>
                  <a:pt x="211" y="412"/>
                </a:lnTo>
                <a:lnTo>
                  <a:pt x="220" y="444"/>
                </a:lnTo>
                <a:lnTo>
                  <a:pt x="235" y="471"/>
                </a:lnTo>
                <a:lnTo>
                  <a:pt x="253" y="496"/>
                </a:lnTo>
                <a:lnTo>
                  <a:pt x="277" y="517"/>
                </a:lnTo>
                <a:lnTo>
                  <a:pt x="303" y="534"/>
                </a:lnTo>
                <a:lnTo>
                  <a:pt x="222" y="313"/>
                </a:lnTo>
                <a:close/>
                <a:moveTo>
                  <a:pt x="536" y="304"/>
                </a:moveTo>
                <a:lnTo>
                  <a:pt x="536" y="309"/>
                </a:lnTo>
                <a:lnTo>
                  <a:pt x="536" y="314"/>
                </a:lnTo>
                <a:lnTo>
                  <a:pt x="535" y="332"/>
                </a:lnTo>
                <a:lnTo>
                  <a:pt x="531" y="353"/>
                </a:lnTo>
                <a:lnTo>
                  <a:pt x="523" y="377"/>
                </a:lnTo>
                <a:lnTo>
                  <a:pt x="471" y="527"/>
                </a:lnTo>
                <a:lnTo>
                  <a:pt x="498" y="507"/>
                </a:lnTo>
                <a:lnTo>
                  <a:pt x="522" y="480"/>
                </a:lnTo>
                <a:lnTo>
                  <a:pt x="539" y="450"/>
                </a:lnTo>
                <a:lnTo>
                  <a:pt x="551" y="416"/>
                </a:lnTo>
                <a:lnTo>
                  <a:pt x="554" y="380"/>
                </a:lnTo>
                <a:lnTo>
                  <a:pt x="552" y="353"/>
                </a:lnTo>
                <a:lnTo>
                  <a:pt x="545" y="327"/>
                </a:lnTo>
                <a:lnTo>
                  <a:pt x="536" y="304"/>
                </a:lnTo>
                <a:close/>
                <a:moveTo>
                  <a:pt x="382" y="207"/>
                </a:moveTo>
                <a:lnTo>
                  <a:pt x="346" y="211"/>
                </a:lnTo>
                <a:lnTo>
                  <a:pt x="313" y="221"/>
                </a:lnTo>
                <a:lnTo>
                  <a:pt x="285" y="237"/>
                </a:lnTo>
                <a:lnTo>
                  <a:pt x="258" y="258"/>
                </a:lnTo>
                <a:lnTo>
                  <a:pt x="237" y="284"/>
                </a:lnTo>
                <a:lnTo>
                  <a:pt x="241" y="284"/>
                </a:lnTo>
                <a:lnTo>
                  <a:pt x="245" y="284"/>
                </a:lnTo>
                <a:lnTo>
                  <a:pt x="257" y="284"/>
                </a:lnTo>
                <a:lnTo>
                  <a:pt x="270" y="283"/>
                </a:lnTo>
                <a:lnTo>
                  <a:pt x="281" y="283"/>
                </a:lnTo>
                <a:lnTo>
                  <a:pt x="289" y="281"/>
                </a:lnTo>
                <a:lnTo>
                  <a:pt x="292" y="281"/>
                </a:lnTo>
                <a:lnTo>
                  <a:pt x="295" y="281"/>
                </a:lnTo>
                <a:lnTo>
                  <a:pt x="298" y="283"/>
                </a:lnTo>
                <a:lnTo>
                  <a:pt x="299" y="285"/>
                </a:lnTo>
                <a:lnTo>
                  <a:pt x="300" y="288"/>
                </a:lnTo>
                <a:lnTo>
                  <a:pt x="299" y="291"/>
                </a:lnTo>
                <a:lnTo>
                  <a:pt x="299" y="293"/>
                </a:lnTo>
                <a:lnTo>
                  <a:pt x="296" y="294"/>
                </a:lnTo>
                <a:lnTo>
                  <a:pt x="294" y="296"/>
                </a:lnTo>
                <a:lnTo>
                  <a:pt x="292" y="296"/>
                </a:lnTo>
                <a:lnTo>
                  <a:pt x="290" y="296"/>
                </a:lnTo>
                <a:lnTo>
                  <a:pt x="285" y="297"/>
                </a:lnTo>
                <a:lnTo>
                  <a:pt x="279" y="297"/>
                </a:lnTo>
                <a:lnTo>
                  <a:pt x="273" y="297"/>
                </a:lnTo>
                <a:lnTo>
                  <a:pt x="337" y="488"/>
                </a:lnTo>
                <a:lnTo>
                  <a:pt x="376" y="373"/>
                </a:lnTo>
                <a:lnTo>
                  <a:pt x="349" y="297"/>
                </a:lnTo>
                <a:lnTo>
                  <a:pt x="342" y="297"/>
                </a:lnTo>
                <a:lnTo>
                  <a:pt x="338" y="297"/>
                </a:lnTo>
                <a:lnTo>
                  <a:pt x="333" y="296"/>
                </a:lnTo>
                <a:lnTo>
                  <a:pt x="330" y="296"/>
                </a:lnTo>
                <a:lnTo>
                  <a:pt x="330" y="296"/>
                </a:lnTo>
                <a:lnTo>
                  <a:pt x="327" y="296"/>
                </a:lnTo>
                <a:lnTo>
                  <a:pt x="325" y="293"/>
                </a:lnTo>
                <a:lnTo>
                  <a:pt x="324" y="291"/>
                </a:lnTo>
                <a:lnTo>
                  <a:pt x="324" y="288"/>
                </a:lnTo>
                <a:lnTo>
                  <a:pt x="324" y="285"/>
                </a:lnTo>
                <a:lnTo>
                  <a:pt x="325" y="284"/>
                </a:lnTo>
                <a:lnTo>
                  <a:pt x="328" y="281"/>
                </a:lnTo>
                <a:lnTo>
                  <a:pt x="330" y="281"/>
                </a:lnTo>
                <a:lnTo>
                  <a:pt x="334" y="281"/>
                </a:lnTo>
                <a:lnTo>
                  <a:pt x="342" y="283"/>
                </a:lnTo>
                <a:lnTo>
                  <a:pt x="354" y="283"/>
                </a:lnTo>
                <a:lnTo>
                  <a:pt x="366" y="284"/>
                </a:lnTo>
                <a:lnTo>
                  <a:pt x="378" y="284"/>
                </a:lnTo>
                <a:lnTo>
                  <a:pt x="389" y="284"/>
                </a:lnTo>
                <a:lnTo>
                  <a:pt x="401" y="283"/>
                </a:lnTo>
                <a:lnTo>
                  <a:pt x="413" y="283"/>
                </a:lnTo>
                <a:lnTo>
                  <a:pt x="421" y="281"/>
                </a:lnTo>
                <a:lnTo>
                  <a:pt x="425" y="281"/>
                </a:lnTo>
                <a:lnTo>
                  <a:pt x="427" y="281"/>
                </a:lnTo>
                <a:lnTo>
                  <a:pt x="430" y="283"/>
                </a:lnTo>
                <a:lnTo>
                  <a:pt x="431" y="285"/>
                </a:lnTo>
                <a:lnTo>
                  <a:pt x="431" y="288"/>
                </a:lnTo>
                <a:lnTo>
                  <a:pt x="431" y="291"/>
                </a:lnTo>
                <a:lnTo>
                  <a:pt x="430" y="293"/>
                </a:lnTo>
                <a:lnTo>
                  <a:pt x="429" y="294"/>
                </a:lnTo>
                <a:lnTo>
                  <a:pt x="425" y="296"/>
                </a:lnTo>
                <a:lnTo>
                  <a:pt x="425" y="296"/>
                </a:lnTo>
                <a:lnTo>
                  <a:pt x="421" y="296"/>
                </a:lnTo>
                <a:lnTo>
                  <a:pt x="417" y="297"/>
                </a:lnTo>
                <a:lnTo>
                  <a:pt x="412" y="297"/>
                </a:lnTo>
                <a:lnTo>
                  <a:pt x="405" y="297"/>
                </a:lnTo>
                <a:lnTo>
                  <a:pt x="469" y="487"/>
                </a:lnTo>
                <a:lnTo>
                  <a:pt x="486" y="428"/>
                </a:lnTo>
                <a:lnTo>
                  <a:pt x="493" y="406"/>
                </a:lnTo>
                <a:lnTo>
                  <a:pt x="498" y="387"/>
                </a:lnTo>
                <a:lnTo>
                  <a:pt x="499" y="372"/>
                </a:lnTo>
                <a:lnTo>
                  <a:pt x="497" y="352"/>
                </a:lnTo>
                <a:lnTo>
                  <a:pt x="492" y="335"/>
                </a:lnTo>
                <a:lnTo>
                  <a:pt x="485" y="323"/>
                </a:lnTo>
                <a:lnTo>
                  <a:pt x="477" y="309"/>
                </a:lnTo>
                <a:lnTo>
                  <a:pt x="471" y="296"/>
                </a:lnTo>
                <a:lnTo>
                  <a:pt x="469" y="281"/>
                </a:lnTo>
                <a:lnTo>
                  <a:pt x="471" y="271"/>
                </a:lnTo>
                <a:lnTo>
                  <a:pt x="476" y="260"/>
                </a:lnTo>
                <a:lnTo>
                  <a:pt x="485" y="254"/>
                </a:lnTo>
                <a:lnTo>
                  <a:pt x="495" y="250"/>
                </a:lnTo>
                <a:lnTo>
                  <a:pt x="471" y="233"/>
                </a:lnTo>
                <a:lnTo>
                  <a:pt x="443" y="219"/>
                </a:lnTo>
                <a:lnTo>
                  <a:pt x="413" y="211"/>
                </a:lnTo>
                <a:lnTo>
                  <a:pt x="382" y="207"/>
                </a:lnTo>
                <a:close/>
                <a:moveTo>
                  <a:pt x="382" y="173"/>
                </a:moveTo>
                <a:lnTo>
                  <a:pt x="418" y="175"/>
                </a:lnTo>
                <a:lnTo>
                  <a:pt x="454" y="186"/>
                </a:lnTo>
                <a:lnTo>
                  <a:pt x="486" y="200"/>
                </a:lnTo>
                <a:lnTo>
                  <a:pt x="515" y="221"/>
                </a:lnTo>
                <a:lnTo>
                  <a:pt x="540" y="246"/>
                </a:lnTo>
                <a:lnTo>
                  <a:pt x="560" y="275"/>
                </a:lnTo>
                <a:lnTo>
                  <a:pt x="575" y="308"/>
                </a:lnTo>
                <a:lnTo>
                  <a:pt x="585" y="343"/>
                </a:lnTo>
                <a:lnTo>
                  <a:pt x="588" y="380"/>
                </a:lnTo>
                <a:lnTo>
                  <a:pt x="585" y="418"/>
                </a:lnTo>
                <a:lnTo>
                  <a:pt x="575" y="453"/>
                </a:lnTo>
                <a:lnTo>
                  <a:pt x="560" y="484"/>
                </a:lnTo>
                <a:lnTo>
                  <a:pt x="540" y="514"/>
                </a:lnTo>
                <a:lnTo>
                  <a:pt x="515" y="539"/>
                </a:lnTo>
                <a:lnTo>
                  <a:pt x="486" y="559"/>
                </a:lnTo>
                <a:lnTo>
                  <a:pt x="454" y="575"/>
                </a:lnTo>
                <a:lnTo>
                  <a:pt x="418" y="584"/>
                </a:lnTo>
                <a:lnTo>
                  <a:pt x="382" y="588"/>
                </a:lnTo>
                <a:lnTo>
                  <a:pt x="344" y="584"/>
                </a:lnTo>
                <a:lnTo>
                  <a:pt x="308" y="575"/>
                </a:lnTo>
                <a:lnTo>
                  <a:pt x="277" y="559"/>
                </a:lnTo>
                <a:lnTo>
                  <a:pt x="247" y="539"/>
                </a:lnTo>
                <a:lnTo>
                  <a:pt x="222" y="514"/>
                </a:lnTo>
                <a:lnTo>
                  <a:pt x="202" y="484"/>
                </a:lnTo>
                <a:lnTo>
                  <a:pt x="186" y="453"/>
                </a:lnTo>
                <a:lnTo>
                  <a:pt x="177" y="418"/>
                </a:lnTo>
                <a:lnTo>
                  <a:pt x="173" y="380"/>
                </a:lnTo>
                <a:lnTo>
                  <a:pt x="177" y="343"/>
                </a:lnTo>
                <a:lnTo>
                  <a:pt x="186" y="308"/>
                </a:lnTo>
                <a:lnTo>
                  <a:pt x="202" y="275"/>
                </a:lnTo>
                <a:lnTo>
                  <a:pt x="222" y="246"/>
                </a:lnTo>
                <a:lnTo>
                  <a:pt x="247" y="221"/>
                </a:lnTo>
                <a:lnTo>
                  <a:pt x="277" y="200"/>
                </a:lnTo>
                <a:lnTo>
                  <a:pt x="308" y="186"/>
                </a:lnTo>
                <a:lnTo>
                  <a:pt x="344" y="175"/>
                </a:lnTo>
                <a:lnTo>
                  <a:pt x="382" y="173"/>
                </a:lnTo>
                <a:close/>
                <a:moveTo>
                  <a:pt x="70" y="34"/>
                </a:moveTo>
                <a:lnTo>
                  <a:pt x="55" y="37"/>
                </a:lnTo>
                <a:lnTo>
                  <a:pt x="45" y="44"/>
                </a:lnTo>
                <a:lnTo>
                  <a:pt x="37" y="55"/>
                </a:lnTo>
                <a:lnTo>
                  <a:pt x="34" y="69"/>
                </a:lnTo>
                <a:lnTo>
                  <a:pt x="34" y="691"/>
                </a:lnTo>
                <a:lnTo>
                  <a:pt x="37" y="704"/>
                </a:lnTo>
                <a:lnTo>
                  <a:pt x="45" y="716"/>
                </a:lnTo>
                <a:lnTo>
                  <a:pt x="55" y="723"/>
                </a:lnTo>
                <a:lnTo>
                  <a:pt x="70" y="726"/>
                </a:lnTo>
                <a:lnTo>
                  <a:pt x="692" y="726"/>
                </a:lnTo>
                <a:lnTo>
                  <a:pt x="706" y="723"/>
                </a:lnTo>
                <a:lnTo>
                  <a:pt x="717" y="716"/>
                </a:lnTo>
                <a:lnTo>
                  <a:pt x="725" y="704"/>
                </a:lnTo>
                <a:lnTo>
                  <a:pt x="727" y="691"/>
                </a:lnTo>
                <a:lnTo>
                  <a:pt x="727" y="69"/>
                </a:lnTo>
                <a:lnTo>
                  <a:pt x="725" y="55"/>
                </a:lnTo>
                <a:lnTo>
                  <a:pt x="717" y="44"/>
                </a:lnTo>
                <a:lnTo>
                  <a:pt x="706" y="37"/>
                </a:lnTo>
                <a:lnTo>
                  <a:pt x="692" y="34"/>
                </a:lnTo>
                <a:lnTo>
                  <a:pt x="70" y="34"/>
                </a:lnTo>
                <a:close/>
                <a:moveTo>
                  <a:pt x="70" y="0"/>
                </a:moveTo>
                <a:lnTo>
                  <a:pt x="692" y="0"/>
                </a:lnTo>
                <a:lnTo>
                  <a:pt x="714" y="3"/>
                </a:lnTo>
                <a:lnTo>
                  <a:pt x="734" y="13"/>
                </a:lnTo>
                <a:lnTo>
                  <a:pt x="748" y="27"/>
                </a:lnTo>
                <a:lnTo>
                  <a:pt x="757" y="47"/>
                </a:lnTo>
                <a:lnTo>
                  <a:pt x="761" y="69"/>
                </a:lnTo>
                <a:lnTo>
                  <a:pt x="761" y="691"/>
                </a:lnTo>
                <a:lnTo>
                  <a:pt x="757" y="713"/>
                </a:lnTo>
                <a:lnTo>
                  <a:pt x="748" y="732"/>
                </a:lnTo>
                <a:lnTo>
                  <a:pt x="734" y="747"/>
                </a:lnTo>
                <a:lnTo>
                  <a:pt x="714" y="757"/>
                </a:lnTo>
                <a:lnTo>
                  <a:pt x="692" y="761"/>
                </a:lnTo>
                <a:lnTo>
                  <a:pt x="70" y="761"/>
                </a:lnTo>
                <a:lnTo>
                  <a:pt x="48" y="757"/>
                </a:lnTo>
                <a:lnTo>
                  <a:pt x="29" y="747"/>
                </a:lnTo>
                <a:lnTo>
                  <a:pt x="13" y="732"/>
                </a:lnTo>
                <a:lnTo>
                  <a:pt x="4" y="713"/>
                </a:lnTo>
                <a:lnTo>
                  <a:pt x="0" y="691"/>
                </a:lnTo>
                <a:lnTo>
                  <a:pt x="0" y="69"/>
                </a:lnTo>
                <a:lnTo>
                  <a:pt x="4" y="47"/>
                </a:lnTo>
                <a:lnTo>
                  <a:pt x="13" y="27"/>
                </a:lnTo>
                <a:lnTo>
                  <a:pt x="29" y="13"/>
                </a:lnTo>
                <a:lnTo>
                  <a:pt x="48" y="3"/>
                </a:lnTo>
                <a:lnTo>
                  <a:pt x="7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8" name="Freeform 7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220477" y="5220404"/>
            <a:ext cx="445148" cy="445149"/>
          </a:xfrm>
          <a:custGeom>
            <a:avLst/>
            <a:gdLst>
              <a:gd name="T0" fmla="*/ 336 w 761"/>
              <a:gd name="T1" fmla="*/ 458 h 761"/>
              <a:gd name="T2" fmla="*/ 312 w 761"/>
              <a:gd name="T3" fmla="*/ 540 h 761"/>
              <a:gd name="T4" fmla="*/ 407 w 761"/>
              <a:gd name="T5" fmla="*/ 551 h 761"/>
              <a:gd name="T6" fmla="*/ 422 w 761"/>
              <a:gd name="T7" fmla="*/ 457 h 761"/>
              <a:gd name="T8" fmla="*/ 473 w 761"/>
              <a:gd name="T9" fmla="*/ 400 h 761"/>
              <a:gd name="T10" fmla="*/ 462 w 761"/>
              <a:gd name="T11" fmla="*/ 487 h 761"/>
              <a:gd name="T12" fmla="*/ 515 w 761"/>
              <a:gd name="T13" fmla="*/ 491 h 761"/>
              <a:gd name="T14" fmla="*/ 553 w 761"/>
              <a:gd name="T15" fmla="*/ 404 h 761"/>
              <a:gd name="T16" fmla="*/ 382 w 761"/>
              <a:gd name="T17" fmla="*/ 349 h 761"/>
              <a:gd name="T18" fmla="*/ 208 w 761"/>
              <a:gd name="T19" fmla="*/ 381 h 761"/>
              <a:gd name="T20" fmla="*/ 236 w 761"/>
              <a:gd name="T21" fmla="*/ 474 h 761"/>
              <a:gd name="T22" fmla="*/ 302 w 761"/>
              <a:gd name="T23" fmla="*/ 441 h 761"/>
              <a:gd name="T24" fmla="*/ 398 w 761"/>
              <a:gd name="T25" fmla="*/ 383 h 761"/>
              <a:gd name="T26" fmla="*/ 483 w 761"/>
              <a:gd name="T27" fmla="*/ 295 h 761"/>
              <a:gd name="T28" fmla="*/ 432 w 761"/>
              <a:gd name="T29" fmla="*/ 372 h 761"/>
              <a:gd name="T30" fmla="*/ 528 w 761"/>
              <a:gd name="T31" fmla="*/ 366 h 761"/>
              <a:gd name="T32" fmla="*/ 534 w 761"/>
              <a:gd name="T33" fmla="*/ 300 h 761"/>
              <a:gd name="T34" fmla="*/ 271 w 761"/>
              <a:gd name="T35" fmla="*/ 248 h 761"/>
              <a:gd name="T36" fmla="*/ 220 w 761"/>
              <a:gd name="T37" fmla="*/ 317 h 761"/>
              <a:gd name="T38" fmla="*/ 315 w 761"/>
              <a:gd name="T39" fmla="*/ 333 h 761"/>
              <a:gd name="T40" fmla="*/ 321 w 761"/>
              <a:gd name="T41" fmla="*/ 258 h 761"/>
              <a:gd name="T42" fmla="*/ 355 w 761"/>
              <a:gd name="T43" fmla="*/ 210 h 761"/>
              <a:gd name="T44" fmla="*/ 398 w 761"/>
              <a:gd name="T45" fmla="*/ 304 h 761"/>
              <a:gd name="T46" fmla="*/ 466 w 761"/>
              <a:gd name="T47" fmla="*/ 231 h 761"/>
              <a:gd name="T48" fmla="*/ 381 w 761"/>
              <a:gd name="T49" fmla="*/ 208 h 761"/>
              <a:gd name="T50" fmla="*/ 453 w 761"/>
              <a:gd name="T51" fmla="*/ 186 h 761"/>
              <a:gd name="T52" fmla="*/ 539 w 761"/>
              <a:gd name="T53" fmla="*/ 248 h 761"/>
              <a:gd name="T54" fmla="*/ 585 w 761"/>
              <a:gd name="T55" fmla="*/ 343 h 761"/>
              <a:gd name="T56" fmla="*/ 575 w 761"/>
              <a:gd name="T57" fmla="*/ 453 h 761"/>
              <a:gd name="T58" fmla="*/ 515 w 761"/>
              <a:gd name="T59" fmla="*/ 540 h 761"/>
              <a:gd name="T60" fmla="*/ 418 w 761"/>
              <a:gd name="T61" fmla="*/ 585 h 761"/>
              <a:gd name="T62" fmla="*/ 308 w 761"/>
              <a:gd name="T63" fmla="*/ 575 h 761"/>
              <a:gd name="T64" fmla="*/ 222 w 761"/>
              <a:gd name="T65" fmla="*/ 515 h 761"/>
              <a:gd name="T66" fmla="*/ 177 w 761"/>
              <a:gd name="T67" fmla="*/ 418 h 761"/>
              <a:gd name="T68" fmla="*/ 186 w 761"/>
              <a:gd name="T69" fmla="*/ 308 h 761"/>
              <a:gd name="T70" fmla="*/ 247 w 761"/>
              <a:gd name="T71" fmla="*/ 223 h 761"/>
              <a:gd name="T72" fmla="*/ 343 w 761"/>
              <a:gd name="T73" fmla="*/ 177 h 761"/>
              <a:gd name="T74" fmla="*/ 56 w 761"/>
              <a:gd name="T75" fmla="*/ 38 h 761"/>
              <a:gd name="T76" fmla="*/ 35 w 761"/>
              <a:gd name="T77" fmla="*/ 70 h 761"/>
              <a:gd name="T78" fmla="*/ 44 w 761"/>
              <a:gd name="T79" fmla="*/ 716 h 761"/>
              <a:gd name="T80" fmla="*/ 693 w 761"/>
              <a:gd name="T81" fmla="*/ 727 h 761"/>
              <a:gd name="T82" fmla="*/ 724 w 761"/>
              <a:gd name="T83" fmla="*/ 706 h 761"/>
              <a:gd name="T84" fmla="*/ 724 w 761"/>
              <a:gd name="T85" fmla="*/ 57 h 761"/>
              <a:gd name="T86" fmla="*/ 693 w 761"/>
              <a:gd name="T87" fmla="*/ 36 h 761"/>
              <a:gd name="T88" fmla="*/ 693 w 761"/>
              <a:gd name="T89" fmla="*/ 0 h 761"/>
              <a:gd name="T90" fmla="*/ 748 w 761"/>
              <a:gd name="T91" fmla="*/ 29 h 761"/>
              <a:gd name="T92" fmla="*/ 761 w 761"/>
              <a:gd name="T93" fmla="*/ 693 h 761"/>
              <a:gd name="T94" fmla="*/ 733 w 761"/>
              <a:gd name="T95" fmla="*/ 748 h 761"/>
              <a:gd name="T96" fmla="*/ 69 w 761"/>
              <a:gd name="T97" fmla="*/ 761 h 761"/>
              <a:gd name="T98" fmla="*/ 13 w 761"/>
              <a:gd name="T99" fmla="*/ 733 h 761"/>
              <a:gd name="T100" fmla="*/ 0 w 761"/>
              <a:gd name="T101" fmla="*/ 70 h 761"/>
              <a:gd name="T102" fmla="*/ 29 w 761"/>
              <a:gd name="T103" fmla="*/ 13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61" h="761">
                <a:moveTo>
                  <a:pt x="411" y="415"/>
                </a:moveTo>
                <a:lnTo>
                  <a:pt x="372" y="434"/>
                </a:lnTo>
                <a:lnTo>
                  <a:pt x="336" y="458"/>
                </a:lnTo>
                <a:lnTo>
                  <a:pt x="306" y="487"/>
                </a:lnTo>
                <a:lnTo>
                  <a:pt x="281" y="523"/>
                </a:lnTo>
                <a:lnTo>
                  <a:pt x="312" y="540"/>
                </a:lnTo>
                <a:lnTo>
                  <a:pt x="344" y="550"/>
                </a:lnTo>
                <a:lnTo>
                  <a:pt x="381" y="554"/>
                </a:lnTo>
                <a:lnTo>
                  <a:pt x="407" y="551"/>
                </a:lnTo>
                <a:lnTo>
                  <a:pt x="432" y="546"/>
                </a:lnTo>
                <a:lnTo>
                  <a:pt x="429" y="502"/>
                </a:lnTo>
                <a:lnTo>
                  <a:pt x="422" y="457"/>
                </a:lnTo>
                <a:lnTo>
                  <a:pt x="411" y="415"/>
                </a:lnTo>
                <a:close/>
                <a:moveTo>
                  <a:pt x="501" y="398"/>
                </a:moveTo>
                <a:lnTo>
                  <a:pt x="473" y="400"/>
                </a:lnTo>
                <a:lnTo>
                  <a:pt x="444" y="405"/>
                </a:lnTo>
                <a:lnTo>
                  <a:pt x="454" y="445"/>
                </a:lnTo>
                <a:lnTo>
                  <a:pt x="462" y="487"/>
                </a:lnTo>
                <a:lnTo>
                  <a:pt x="466" y="532"/>
                </a:lnTo>
                <a:lnTo>
                  <a:pt x="492" y="513"/>
                </a:lnTo>
                <a:lnTo>
                  <a:pt x="515" y="491"/>
                </a:lnTo>
                <a:lnTo>
                  <a:pt x="532" y="465"/>
                </a:lnTo>
                <a:lnTo>
                  <a:pt x="545" y="436"/>
                </a:lnTo>
                <a:lnTo>
                  <a:pt x="553" y="404"/>
                </a:lnTo>
                <a:lnTo>
                  <a:pt x="528" y="400"/>
                </a:lnTo>
                <a:lnTo>
                  <a:pt x="501" y="398"/>
                </a:lnTo>
                <a:close/>
                <a:moveTo>
                  <a:pt x="382" y="349"/>
                </a:moveTo>
                <a:lnTo>
                  <a:pt x="327" y="366"/>
                </a:lnTo>
                <a:lnTo>
                  <a:pt x="268" y="377"/>
                </a:lnTo>
                <a:lnTo>
                  <a:pt x="208" y="381"/>
                </a:lnTo>
                <a:lnTo>
                  <a:pt x="211" y="414"/>
                </a:lnTo>
                <a:lnTo>
                  <a:pt x="220" y="445"/>
                </a:lnTo>
                <a:lnTo>
                  <a:pt x="236" y="474"/>
                </a:lnTo>
                <a:lnTo>
                  <a:pt x="255" y="499"/>
                </a:lnTo>
                <a:lnTo>
                  <a:pt x="277" y="469"/>
                </a:lnTo>
                <a:lnTo>
                  <a:pt x="302" y="441"/>
                </a:lnTo>
                <a:lnTo>
                  <a:pt x="332" y="418"/>
                </a:lnTo>
                <a:lnTo>
                  <a:pt x="364" y="398"/>
                </a:lnTo>
                <a:lnTo>
                  <a:pt x="398" y="383"/>
                </a:lnTo>
                <a:lnTo>
                  <a:pt x="382" y="349"/>
                </a:lnTo>
                <a:close/>
                <a:moveTo>
                  <a:pt x="515" y="271"/>
                </a:moveTo>
                <a:lnTo>
                  <a:pt x="483" y="295"/>
                </a:lnTo>
                <a:lnTo>
                  <a:pt x="449" y="316"/>
                </a:lnTo>
                <a:lnTo>
                  <a:pt x="415" y="334"/>
                </a:lnTo>
                <a:lnTo>
                  <a:pt x="432" y="372"/>
                </a:lnTo>
                <a:lnTo>
                  <a:pt x="466" y="366"/>
                </a:lnTo>
                <a:lnTo>
                  <a:pt x="501" y="364"/>
                </a:lnTo>
                <a:lnTo>
                  <a:pt x="528" y="366"/>
                </a:lnTo>
                <a:lnTo>
                  <a:pt x="553" y="369"/>
                </a:lnTo>
                <a:lnTo>
                  <a:pt x="547" y="333"/>
                </a:lnTo>
                <a:lnTo>
                  <a:pt x="534" y="300"/>
                </a:lnTo>
                <a:lnTo>
                  <a:pt x="515" y="271"/>
                </a:lnTo>
                <a:close/>
                <a:moveTo>
                  <a:pt x="294" y="231"/>
                </a:moveTo>
                <a:lnTo>
                  <a:pt x="271" y="248"/>
                </a:lnTo>
                <a:lnTo>
                  <a:pt x="250" y="267"/>
                </a:lnTo>
                <a:lnTo>
                  <a:pt x="233" y="291"/>
                </a:lnTo>
                <a:lnTo>
                  <a:pt x="220" y="317"/>
                </a:lnTo>
                <a:lnTo>
                  <a:pt x="211" y="346"/>
                </a:lnTo>
                <a:lnTo>
                  <a:pt x="264" y="342"/>
                </a:lnTo>
                <a:lnTo>
                  <a:pt x="315" y="333"/>
                </a:lnTo>
                <a:lnTo>
                  <a:pt x="365" y="317"/>
                </a:lnTo>
                <a:lnTo>
                  <a:pt x="344" y="287"/>
                </a:lnTo>
                <a:lnTo>
                  <a:pt x="321" y="258"/>
                </a:lnTo>
                <a:lnTo>
                  <a:pt x="294" y="231"/>
                </a:lnTo>
                <a:close/>
                <a:moveTo>
                  <a:pt x="381" y="208"/>
                </a:moveTo>
                <a:lnTo>
                  <a:pt x="355" y="210"/>
                </a:lnTo>
                <a:lnTo>
                  <a:pt x="329" y="216"/>
                </a:lnTo>
                <a:lnTo>
                  <a:pt x="365" y="258"/>
                </a:lnTo>
                <a:lnTo>
                  <a:pt x="398" y="304"/>
                </a:lnTo>
                <a:lnTo>
                  <a:pt x="445" y="278"/>
                </a:lnTo>
                <a:lnTo>
                  <a:pt x="490" y="246"/>
                </a:lnTo>
                <a:lnTo>
                  <a:pt x="466" y="231"/>
                </a:lnTo>
                <a:lnTo>
                  <a:pt x="440" y="218"/>
                </a:lnTo>
                <a:lnTo>
                  <a:pt x="411" y="211"/>
                </a:lnTo>
                <a:lnTo>
                  <a:pt x="381" y="208"/>
                </a:lnTo>
                <a:close/>
                <a:moveTo>
                  <a:pt x="381" y="173"/>
                </a:moveTo>
                <a:lnTo>
                  <a:pt x="418" y="177"/>
                </a:lnTo>
                <a:lnTo>
                  <a:pt x="453" y="186"/>
                </a:lnTo>
                <a:lnTo>
                  <a:pt x="486" y="202"/>
                </a:lnTo>
                <a:lnTo>
                  <a:pt x="515" y="223"/>
                </a:lnTo>
                <a:lnTo>
                  <a:pt x="539" y="248"/>
                </a:lnTo>
                <a:lnTo>
                  <a:pt x="560" y="277"/>
                </a:lnTo>
                <a:lnTo>
                  <a:pt x="575" y="308"/>
                </a:lnTo>
                <a:lnTo>
                  <a:pt x="585" y="343"/>
                </a:lnTo>
                <a:lnTo>
                  <a:pt x="588" y="381"/>
                </a:lnTo>
                <a:lnTo>
                  <a:pt x="585" y="418"/>
                </a:lnTo>
                <a:lnTo>
                  <a:pt x="575" y="453"/>
                </a:lnTo>
                <a:lnTo>
                  <a:pt x="560" y="486"/>
                </a:lnTo>
                <a:lnTo>
                  <a:pt x="539" y="515"/>
                </a:lnTo>
                <a:lnTo>
                  <a:pt x="515" y="540"/>
                </a:lnTo>
                <a:lnTo>
                  <a:pt x="486" y="561"/>
                </a:lnTo>
                <a:lnTo>
                  <a:pt x="453" y="575"/>
                </a:lnTo>
                <a:lnTo>
                  <a:pt x="418" y="585"/>
                </a:lnTo>
                <a:lnTo>
                  <a:pt x="381" y="588"/>
                </a:lnTo>
                <a:lnTo>
                  <a:pt x="343" y="585"/>
                </a:lnTo>
                <a:lnTo>
                  <a:pt x="308" y="575"/>
                </a:lnTo>
                <a:lnTo>
                  <a:pt x="276" y="561"/>
                </a:lnTo>
                <a:lnTo>
                  <a:pt x="247" y="540"/>
                </a:lnTo>
                <a:lnTo>
                  <a:pt x="222" y="515"/>
                </a:lnTo>
                <a:lnTo>
                  <a:pt x="201" y="486"/>
                </a:lnTo>
                <a:lnTo>
                  <a:pt x="186" y="453"/>
                </a:lnTo>
                <a:lnTo>
                  <a:pt x="177" y="418"/>
                </a:lnTo>
                <a:lnTo>
                  <a:pt x="173" y="381"/>
                </a:lnTo>
                <a:lnTo>
                  <a:pt x="177" y="343"/>
                </a:lnTo>
                <a:lnTo>
                  <a:pt x="186" y="308"/>
                </a:lnTo>
                <a:lnTo>
                  <a:pt x="201" y="277"/>
                </a:lnTo>
                <a:lnTo>
                  <a:pt x="222" y="248"/>
                </a:lnTo>
                <a:lnTo>
                  <a:pt x="247" y="223"/>
                </a:lnTo>
                <a:lnTo>
                  <a:pt x="276" y="202"/>
                </a:lnTo>
                <a:lnTo>
                  <a:pt x="308" y="186"/>
                </a:lnTo>
                <a:lnTo>
                  <a:pt x="343" y="177"/>
                </a:lnTo>
                <a:lnTo>
                  <a:pt x="381" y="173"/>
                </a:lnTo>
                <a:close/>
                <a:moveTo>
                  <a:pt x="69" y="36"/>
                </a:moveTo>
                <a:lnTo>
                  <a:pt x="56" y="38"/>
                </a:lnTo>
                <a:lnTo>
                  <a:pt x="44" y="45"/>
                </a:lnTo>
                <a:lnTo>
                  <a:pt x="38" y="57"/>
                </a:lnTo>
                <a:lnTo>
                  <a:pt x="35" y="70"/>
                </a:lnTo>
                <a:lnTo>
                  <a:pt x="35" y="693"/>
                </a:lnTo>
                <a:lnTo>
                  <a:pt x="38" y="706"/>
                </a:lnTo>
                <a:lnTo>
                  <a:pt x="44" y="716"/>
                </a:lnTo>
                <a:lnTo>
                  <a:pt x="56" y="724"/>
                </a:lnTo>
                <a:lnTo>
                  <a:pt x="69" y="727"/>
                </a:lnTo>
                <a:lnTo>
                  <a:pt x="693" y="727"/>
                </a:lnTo>
                <a:lnTo>
                  <a:pt x="706" y="724"/>
                </a:lnTo>
                <a:lnTo>
                  <a:pt x="716" y="716"/>
                </a:lnTo>
                <a:lnTo>
                  <a:pt x="724" y="706"/>
                </a:lnTo>
                <a:lnTo>
                  <a:pt x="727" y="693"/>
                </a:lnTo>
                <a:lnTo>
                  <a:pt x="727" y="70"/>
                </a:lnTo>
                <a:lnTo>
                  <a:pt x="724" y="57"/>
                </a:lnTo>
                <a:lnTo>
                  <a:pt x="716" y="45"/>
                </a:lnTo>
                <a:lnTo>
                  <a:pt x="706" y="38"/>
                </a:lnTo>
                <a:lnTo>
                  <a:pt x="693" y="36"/>
                </a:lnTo>
                <a:lnTo>
                  <a:pt x="69" y="36"/>
                </a:lnTo>
                <a:close/>
                <a:moveTo>
                  <a:pt x="69" y="0"/>
                </a:moveTo>
                <a:lnTo>
                  <a:pt x="693" y="0"/>
                </a:lnTo>
                <a:lnTo>
                  <a:pt x="714" y="4"/>
                </a:lnTo>
                <a:lnTo>
                  <a:pt x="733" y="13"/>
                </a:lnTo>
                <a:lnTo>
                  <a:pt x="748" y="29"/>
                </a:lnTo>
                <a:lnTo>
                  <a:pt x="758" y="47"/>
                </a:lnTo>
                <a:lnTo>
                  <a:pt x="761" y="70"/>
                </a:lnTo>
                <a:lnTo>
                  <a:pt x="761" y="693"/>
                </a:lnTo>
                <a:lnTo>
                  <a:pt x="758" y="714"/>
                </a:lnTo>
                <a:lnTo>
                  <a:pt x="748" y="733"/>
                </a:lnTo>
                <a:lnTo>
                  <a:pt x="733" y="748"/>
                </a:lnTo>
                <a:lnTo>
                  <a:pt x="714" y="758"/>
                </a:lnTo>
                <a:lnTo>
                  <a:pt x="693" y="761"/>
                </a:lnTo>
                <a:lnTo>
                  <a:pt x="69" y="761"/>
                </a:lnTo>
                <a:lnTo>
                  <a:pt x="47" y="758"/>
                </a:lnTo>
                <a:lnTo>
                  <a:pt x="29" y="748"/>
                </a:lnTo>
                <a:lnTo>
                  <a:pt x="13" y="733"/>
                </a:lnTo>
                <a:lnTo>
                  <a:pt x="4" y="714"/>
                </a:lnTo>
                <a:lnTo>
                  <a:pt x="0" y="693"/>
                </a:lnTo>
                <a:lnTo>
                  <a:pt x="0" y="70"/>
                </a:lnTo>
                <a:lnTo>
                  <a:pt x="4" y="47"/>
                </a:lnTo>
                <a:lnTo>
                  <a:pt x="13" y="29"/>
                </a:lnTo>
                <a:lnTo>
                  <a:pt x="29" y="13"/>
                </a:lnTo>
                <a:lnTo>
                  <a:pt x="47" y="4"/>
                </a:lnTo>
                <a:lnTo>
                  <a:pt x="6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9" name="Freeform 8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089650" y="5220404"/>
            <a:ext cx="363840" cy="445149"/>
          </a:xfrm>
          <a:custGeom>
            <a:avLst/>
            <a:gdLst>
              <a:gd name="T0" fmla="*/ 396 w 622"/>
              <a:gd name="T1" fmla="*/ 440 h 761"/>
              <a:gd name="T2" fmla="*/ 396 w 622"/>
              <a:gd name="T3" fmla="*/ 530 h 761"/>
              <a:gd name="T4" fmla="*/ 418 w 622"/>
              <a:gd name="T5" fmla="*/ 529 h 761"/>
              <a:gd name="T6" fmla="*/ 444 w 622"/>
              <a:gd name="T7" fmla="*/ 500 h 761"/>
              <a:gd name="T8" fmla="*/ 440 w 622"/>
              <a:gd name="T9" fmla="*/ 456 h 761"/>
              <a:gd name="T10" fmla="*/ 406 w 622"/>
              <a:gd name="T11" fmla="*/ 440 h 761"/>
              <a:gd name="T12" fmla="*/ 187 w 622"/>
              <a:gd name="T13" fmla="*/ 440 h 761"/>
              <a:gd name="T14" fmla="*/ 189 w 622"/>
              <a:gd name="T15" fmla="*/ 482 h 761"/>
              <a:gd name="T16" fmla="*/ 216 w 622"/>
              <a:gd name="T17" fmla="*/ 472 h 761"/>
              <a:gd name="T18" fmla="*/ 210 w 622"/>
              <a:gd name="T19" fmla="*/ 441 h 761"/>
              <a:gd name="T20" fmla="*/ 424 w 622"/>
              <a:gd name="T21" fmla="*/ 418 h 761"/>
              <a:gd name="T22" fmla="*/ 468 w 622"/>
              <a:gd name="T23" fmla="*/ 443 h 761"/>
              <a:gd name="T24" fmla="*/ 476 w 622"/>
              <a:gd name="T25" fmla="*/ 500 h 761"/>
              <a:gd name="T26" fmla="*/ 456 w 622"/>
              <a:gd name="T27" fmla="*/ 537 h 761"/>
              <a:gd name="T28" fmla="*/ 397 w 622"/>
              <a:gd name="T29" fmla="*/ 555 h 761"/>
              <a:gd name="T30" fmla="*/ 364 w 622"/>
              <a:gd name="T31" fmla="*/ 419 h 761"/>
              <a:gd name="T32" fmla="*/ 195 w 622"/>
              <a:gd name="T33" fmla="*/ 415 h 761"/>
              <a:gd name="T34" fmla="*/ 235 w 622"/>
              <a:gd name="T35" fmla="*/ 427 h 761"/>
              <a:gd name="T36" fmla="*/ 249 w 622"/>
              <a:gd name="T37" fmla="*/ 458 h 761"/>
              <a:gd name="T38" fmla="*/ 237 w 622"/>
              <a:gd name="T39" fmla="*/ 491 h 761"/>
              <a:gd name="T40" fmla="*/ 195 w 622"/>
              <a:gd name="T41" fmla="*/ 506 h 761"/>
              <a:gd name="T42" fmla="*/ 185 w 622"/>
              <a:gd name="T43" fmla="*/ 554 h 761"/>
              <a:gd name="T44" fmla="*/ 173 w 622"/>
              <a:gd name="T45" fmla="*/ 417 h 761"/>
              <a:gd name="T46" fmla="*/ 318 w 622"/>
              <a:gd name="T47" fmla="*/ 415 h 761"/>
              <a:gd name="T48" fmla="*/ 331 w 622"/>
              <a:gd name="T49" fmla="*/ 447 h 761"/>
              <a:gd name="T50" fmla="*/ 305 w 622"/>
              <a:gd name="T51" fmla="*/ 440 h 761"/>
              <a:gd name="T52" fmla="*/ 291 w 622"/>
              <a:gd name="T53" fmla="*/ 444 h 761"/>
              <a:gd name="T54" fmla="*/ 286 w 622"/>
              <a:gd name="T55" fmla="*/ 453 h 761"/>
              <a:gd name="T56" fmla="*/ 310 w 622"/>
              <a:gd name="T57" fmla="*/ 473 h 761"/>
              <a:gd name="T58" fmla="*/ 342 w 622"/>
              <a:gd name="T59" fmla="*/ 500 h 761"/>
              <a:gd name="T60" fmla="*/ 335 w 622"/>
              <a:gd name="T61" fmla="*/ 538 h 761"/>
              <a:gd name="T62" fmla="*/ 292 w 622"/>
              <a:gd name="T63" fmla="*/ 555 h 761"/>
              <a:gd name="T64" fmla="*/ 255 w 622"/>
              <a:gd name="T65" fmla="*/ 548 h 761"/>
              <a:gd name="T66" fmla="*/ 293 w 622"/>
              <a:gd name="T67" fmla="*/ 530 h 761"/>
              <a:gd name="T68" fmla="*/ 308 w 622"/>
              <a:gd name="T69" fmla="*/ 527 h 761"/>
              <a:gd name="T70" fmla="*/ 313 w 622"/>
              <a:gd name="T71" fmla="*/ 516 h 761"/>
              <a:gd name="T72" fmla="*/ 292 w 622"/>
              <a:gd name="T73" fmla="*/ 496 h 761"/>
              <a:gd name="T74" fmla="*/ 259 w 622"/>
              <a:gd name="T75" fmla="*/ 469 h 761"/>
              <a:gd name="T76" fmla="*/ 265 w 622"/>
              <a:gd name="T77" fmla="*/ 431 h 761"/>
              <a:gd name="T78" fmla="*/ 305 w 622"/>
              <a:gd name="T79" fmla="*/ 414 h 761"/>
              <a:gd name="T80" fmla="*/ 588 w 622"/>
              <a:gd name="T81" fmla="*/ 208 h 761"/>
              <a:gd name="T82" fmla="*/ 68 w 622"/>
              <a:gd name="T83" fmla="*/ 36 h 761"/>
              <a:gd name="T84" fmla="*/ 37 w 622"/>
              <a:gd name="T85" fmla="*/ 57 h 761"/>
              <a:gd name="T86" fmla="*/ 37 w 622"/>
              <a:gd name="T87" fmla="*/ 706 h 761"/>
              <a:gd name="T88" fmla="*/ 68 w 622"/>
              <a:gd name="T89" fmla="*/ 727 h 761"/>
              <a:gd name="T90" fmla="*/ 578 w 622"/>
              <a:gd name="T91" fmla="*/ 716 h 761"/>
              <a:gd name="T92" fmla="*/ 588 w 622"/>
              <a:gd name="T93" fmla="*/ 242 h 761"/>
              <a:gd name="T94" fmla="*/ 390 w 622"/>
              <a:gd name="T95" fmla="*/ 232 h 761"/>
              <a:gd name="T96" fmla="*/ 380 w 622"/>
              <a:gd name="T97" fmla="*/ 36 h 761"/>
              <a:gd name="T98" fmla="*/ 449 w 622"/>
              <a:gd name="T99" fmla="*/ 0 h 761"/>
              <a:gd name="T100" fmla="*/ 618 w 622"/>
              <a:gd name="T101" fmla="*/ 714 h 761"/>
              <a:gd name="T102" fmla="*/ 575 w 622"/>
              <a:gd name="T103" fmla="*/ 758 h 761"/>
              <a:gd name="T104" fmla="*/ 47 w 622"/>
              <a:gd name="T105" fmla="*/ 758 h 761"/>
              <a:gd name="T106" fmla="*/ 3 w 622"/>
              <a:gd name="T107" fmla="*/ 714 h 761"/>
              <a:gd name="T108" fmla="*/ 3 w 622"/>
              <a:gd name="T109" fmla="*/ 47 h 761"/>
              <a:gd name="T110" fmla="*/ 47 w 622"/>
              <a:gd name="T111" fmla="*/ 4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22" h="761">
                <a:moveTo>
                  <a:pt x="406" y="440"/>
                </a:moveTo>
                <a:lnTo>
                  <a:pt x="401" y="440"/>
                </a:lnTo>
                <a:lnTo>
                  <a:pt x="396" y="440"/>
                </a:lnTo>
                <a:lnTo>
                  <a:pt x="393" y="440"/>
                </a:lnTo>
                <a:lnTo>
                  <a:pt x="393" y="530"/>
                </a:lnTo>
                <a:lnTo>
                  <a:pt x="396" y="530"/>
                </a:lnTo>
                <a:lnTo>
                  <a:pt x="400" y="530"/>
                </a:lnTo>
                <a:lnTo>
                  <a:pt x="403" y="530"/>
                </a:lnTo>
                <a:lnTo>
                  <a:pt x="418" y="529"/>
                </a:lnTo>
                <a:lnTo>
                  <a:pt x="430" y="524"/>
                </a:lnTo>
                <a:lnTo>
                  <a:pt x="439" y="515"/>
                </a:lnTo>
                <a:lnTo>
                  <a:pt x="444" y="500"/>
                </a:lnTo>
                <a:lnTo>
                  <a:pt x="447" y="483"/>
                </a:lnTo>
                <a:lnTo>
                  <a:pt x="445" y="468"/>
                </a:lnTo>
                <a:lnTo>
                  <a:pt x="440" y="456"/>
                </a:lnTo>
                <a:lnTo>
                  <a:pt x="431" y="447"/>
                </a:lnTo>
                <a:lnTo>
                  <a:pt x="420" y="441"/>
                </a:lnTo>
                <a:lnTo>
                  <a:pt x="406" y="440"/>
                </a:lnTo>
                <a:close/>
                <a:moveTo>
                  <a:pt x="197" y="439"/>
                </a:moveTo>
                <a:lnTo>
                  <a:pt x="191" y="439"/>
                </a:lnTo>
                <a:lnTo>
                  <a:pt x="187" y="440"/>
                </a:lnTo>
                <a:lnTo>
                  <a:pt x="185" y="440"/>
                </a:lnTo>
                <a:lnTo>
                  <a:pt x="185" y="481"/>
                </a:lnTo>
                <a:lnTo>
                  <a:pt x="189" y="482"/>
                </a:lnTo>
                <a:lnTo>
                  <a:pt x="195" y="482"/>
                </a:lnTo>
                <a:lnTo>
                  <a:pt x="208" y="479"/>
                </a:lnTo>
                <a:lnTo>
                  <a:pt x="216" y="472"/>
                </a:lnTo>
                <a:lnTo>
                  <a:pt x="220" y="460"/>
                </a:lnTo>
                <a:lnTo>
                  <a:pt x="217" y="448"/>
                </a:lnTo>
                <a:lnTo>
                  <a:pt x="210" y="441"/>
                </a:lnTo>
                <a:lnTo>
                  <a:pt x="197" y="439"/>
                </a:lnTo>
                <a:close/>
                <a:moveTo>
                  <a:pt x="403" y="415"/>
                </a:moveTo>
                <a:lnTo>
                  <a:pt x="424" y="418"/>
                </a:lnTo>
                <a:lnTo>
                  <a:pt x="441" y="422"/>
                </a:lnTo>
                <a:lnTo>
                  <a:pt x="456" y="431"/>
                </a:lnTo>
                <a:lnTo>
                  <a:pt x="468" y="443"/>
                </a:lnTo>
                <a:lnTo>
                  <a:pt x="474" y="460"/>
                </a:lnTo>
                <a:lnTo>
                  <a:pt x="477" y="482"/>
                </a:lnTo>
                <a:lnTo>
                  <a:pt x="476" y="500"/>
                </a:lnTo>
                <a:lnTo>
                  <a:pt x="472" y="516"/>
                </a:lnTo>
                <a:lnTo>
                  <a:pt x="465" y="528"/>
                </a:lnTo>
                <a:lnTo>
                  <a:pt x="456" y="537"/>
                </a:lnTo>
                <a:lnTo>
                  <a:pt x="440" y="548"/>
                </a:lnTo>
                <a:lnTo>
                  <a:pt x="420" y="554"/>
                </a:lnTo>
                <a:lnTo>
                  <a:pt x="397" y="555"/>
                </a:lnTo>
                <a:lnTo>
                  <a:pt x="377" y="554"/>
                </a:lnTo>
                <a:lnTo>
                  <a:pt x="364" y="553"/>
                </a:lnTo>
                <a:lnTo>
                  <a:pt x="364" y="419"/>
                </a:lnTo>
                <a:lnTo>
                  <a:pt x="383" y="417"/>
                </a:lnTo>
                <a:lnTo>
                  <a:pt x="403" y="415"/>
                </a:lnTo>
                <a:close/>
                <a:moveTo>
                  <a:pt x="195" y="415"/>
                </a:moveTo>
                <a:lnTo>
                  <a:pt x="212" y="417"/>
                </a:lnTo>
                <a:lnTo>
                  <a:pt x="225" y="421"/>
                </a:lnTo>
                <a:lnTo>
                  <a:pt x="235" y="427"/>
                </a:lnTo>
                <a:lnTo>
                  <a:pt x="242" y="435"/>
                </a:lnTo>
                <a:lnTo>
                  <a:pt x="246" y="445"/>
                </a:lnTo>
                <a:lnTo>
                  <a:pt x="249" y="458"/>
                </a:lnTo>
                <a:lnTo>
                  <a:pt x="248" y="472"/>
                </a:lnTo>
                <a:lnTo>
                  <a:pt x="244" y="482"/>
                </a:lnTo>
                <a:lnTo>
                  <a:pt x="237" y="491"/>
                </a:lnTo>
                <a:lnTo>
                  <a:pt x="225" y="499"/>
                </a:lnTo>
                <a:lnTo>
                  <a:pt x="211" y="504"/>
                </a:lnTo>
                <a:lnTo>
                  <a:pt x="195" y="506"/>
                </a:lnTo>
                <a:lnTo>
                  <a:pt x="190" y="506"/>
                </a:lnTo>
                <a:lnTo>
                  <a:pt x="185" y="504"/>
                </a:lnTo>
                <a:lnTo>
                  <a:pt x="185" y="554"/>
                </a:lnTo>
                <a:lnTo>
                  <a:pt x="156" y="554"/>
                </a:lnTo>
                <a:lnTo>
                  <a:pt x="156" y="419"/>
                </a:lnTo>
                <a:lnTo>
                  <a:pt x="173" y="417"/>
                </a:lnTo>
                <a:lnTo>
                  <a:pt x="195" y="415"/>
                </a:lnTo>
                <a:close/>
                <a:moveTo>
                  <a:pt x="305" y="414"/>
                </a:moveTo>
                <a:lnTo>
                  <a:pt x="318" y="415"/>
                </a:lnTo>
                <a:lnTo>
                  <a:pt x="330" y="418"/>
                </a:lnTo>
                <a:lnTo>
                  <a:pt x="338" y="422"/>
                </a:lnTo>
                <a:lnTo>
                  <a:pt x="331" y="447"/>
                </a:lnTo>
                <a:lnTo>
                  <a:pt x="325" y="444"/>
                </a:lnTo>
                <a:lnTo>
                  <a:pt x="316" y="441"/>
                </a:lnTo>
                <a:lnTo>
                  <a:pt x="305" y="440"/>
                </a:lnTo>
                <a:lnTo>
                  <a:pt x="299" y="440"/>
                </a:lnTo>
                <a:lnTo>
                  <a:pt x="295" y="441"/>
                </a:lnTo>
                <a:lnTo>
                  <a:pt x="291" y="444"/>
                </a:lnTo>
                <a:lnTo>
                  <a:pt x="288" y="447"/>
                </a:lnTo>
                <a:lnTo>
                  <a:pt x="287" y="449"/>
                </a:lnTo>
                <a:lnTo>
                  <a:pt x="286" y="453"/>
                </a:lnTo>
                <a:lnTo>
                  <a:pt x="288" y="461"/>
                </a:lnTo>
                <a:lnTo>
                  <a:pt x="296" y="466"/>
                </a:lnTo>
                <a:lnTo>
                  <a:pt x="310" y="473"/>
                </a:lnTo>
                <a:lnTo>
                  <a:pt x="325" y="479"/>
                </a:lnTo>
                <a:lnTo>
                  <a:pt x="335" y="489"/>
                </a:lnTo>
                <a:lnTo>
                  <a:pt x="342" y="500"/>
                </a:lnTo>
                <a:lnTo>
                  <a:pt x="343" y="513"/>
                </a:lnTo>
                <a:lnTo>
                  <a:pt x="342" y="527"/>
                </a:lnTo>
                <a:lnTo>
                  <a:pt x="335" y="538"/>
                </a:lnTo>
                <a:lnTo>
                  <a:pt x="325" y="548"/>
                </a:lnTo>
                <a:lnTo>
                  <a:pt x="310" y="554"/>
                </a:lnTo>
                <a:lnTo>
                  <a:pt x="292" y="555"/>
                </a:lnTo>
                <a:lnTo>
                  <a:pt x="278" y="555"/>
                </a:lnTo>
                <a:lnTo>
                  <a:pt x="265" y="551"/>
                </a:lnTo>
                <a:lnTo>
                  <a:pt x="255" y="548"/>
                </a:lnTo>
                <a:lnTo>
                  <a:pt x="261" y="523"/>
                </a:lnTo>
                <a:lnTo>
                  <a:pt x="275" y="528"/>
                </a:lnTo>
                <a:lnTo>
                  <a:pt x="293" y="530"/>
                </a:lnTo>
                <a:lnTo>
                  <a:pt x="299" y="530"/>
                </a:lnTo>
                <a:lnTo>
                  <a:pt x="304" y="529"/>
                </a:lnTo>
                <a:lnTo>
                  <a:pt x="308" y="527"/>
                </a:lnTo>
                <a:lnTo>
                  <a:pt x="312" y="524"/>
                </a:lnTo>
                <a:lnTo>
                  <a:pt x="313" y="520"/>
                </a:lnTo>
                <a:lnTo>
                  <a:pt x="313" y="516"/>
                </a:lnTo>
                <a:lnTo>
                  <a:pt x="312" y="508"/>
                </a:lnTo>
                <a:lnTo>
                  <a:pt x="304" y="502"/>
                </a:lnTo>
                <a:lnTo>
                  <a:pt x="292" y="496"/>
                </a:lnTo>
                <a:lnTo>
                  <a:pt x="278" y="490"/>
                </a:lnTo>
                <a:lnTo>
                  <a:pt x="266" y="481"/>
                </a:lnTo>
                <a:lnTo>
                  <a:pt x="259" y="469"/>
                </a:lnTo>
                <a:lnTo>
                  <a:pt x="257" y="456"/>
                </a:lnTo>
                <a:lnTo>
                  <a:pt x="259" y="443"/>
                </a:lnTo>
                <a:lnTo>
                  <a:pt x="265" y="431"/>
                </a:lnTo>
                <a:lnTo>
                  <a:pt x="275" y="422"/>
                </a:lnTo>
                <a:lnTo>
                  <a:pt x="288" y="417"/>
                </a:lnTo>
                <a:lnTo>
                  <a:pt x="305" y="414"/>
                </a:lnTo>
                <a:close/>
                <a:moveTo>
                  <a:pt x="415" y="36"/>
                </a:moveTo>
                <a:lnTo>
                  <a:pt x="415" y="208"/>
                </a:lnTo>
                <a:lnTo>
                  <a:pt x="588" y="208"/>
                </a:lnTo>
                <a:lnTo>
                  <a:pt x="432" y="36"/>
                </a:lnTo>
                <a:lnTo>
                  <a:pt x="415" y="36"/>
                </a:lnTo>
                <a:close/>
                <a:moveTo>
                  <a:pt x="68" y="36"/>
                </a:moveTo>
                <a:lnTo>
                  <a:pt x="55" y="38"/>
                </a:lnTo>
                <a:lnTo>
                  <a:pt x="45" y="45"/>
                </a:lnTo>
                <a:lnTo>
                  <a:pt x="37" y="57"/>
                </a:lnTo>
                <a:lnTo>
                  <a:pt x="34" y="70"/>
                </a:lnTo>
                <a:lnTo>
                  <a:pt x="34" y="693"/>
                </a:lnTo>
                <a:lnTo>
                  <a:pt x="37" y="706"/>
                </a:lnTo>
                <a:lnTo>
                  <a:pt x="45" y="716"/>
                </a:lnTo>
                <a:lnTo>
                  <a:pt x="55" y="724"/>
                </a:lnTo>
                <a:lnTo>
                  <a:pt x="68" y="727"/>
                </a:lnTo>
                <a:lnTo>
                  <a:pt x="553" y="727"/>
                </a:lnTo>
                <a:lnTo>
                  <a:pt x="567" y="724"/>
                </a:lnTo>
                <a:lnTo>
                  <a:pt x="578" y="716"/>
                </a:lnTo>
                <a:lnTo>
                  <a:pt x="586" y="706"/>
                </a:lnTo>
                <a:lnTo>
                  <a:pt x="588" y="693"/>
                </a:lnTo>
                <a:lnTo>
                  <a:pt x="588" y="242"/>
                </a:lnTo>
                <a:lnTo>
                  <a:pt x="415" y="242"/>
                </a:lnTo>
                <a:lnTo>
                  <a:pt x="401" y="240"/>
                </a:lnTo>
                <a:lnTo>
                  <a:pt x="390" y="232"/>
                </a:lnTo>
                <a:lnTo>
                  <a:pt x="383" y="222"/>
                </a:lnTo>
                <a:lnTo>
                  <a:pt x="380" y="208"/>
                </a:lnTo>
                <a:lnTo>
                  <a:pt x="380" y="36"/>
                </a:lnTo>
                <a:lnTo>
                  <a:pt x="68" y="36"/>
                </a:lnTo>
                <a:close/>
                <a:moveTo>
                  <a:pt x="68" y="0"/>
                </a:moveTo>
                <a:lnTo>
                  <a:pt x="449" y="0"/>
                </a:lnTo>
                <a:lnTo>
                  <a:pt x="622" y="190"/>
                </a:lnTo>
                <a:lnTo>
                  <a:pt x="622" y="693"/>
                </a:lnTo>
                <a:lnTo>
                  <a:pt x="618" y="714"/>
                </a:lnTo>
                <a:lnTo>
                  <a:pt x="609" y="733"/>
                </a:lnTo>
                <a:lnTo>
                  <a:pt x="595" y="748"/>
                </a:lnTo>
                <a:lnTo>
                  <a:pt x="575" y="758"/>
                </a:lnTo>
                <a:lnTo>
                  <a:pt x="553" y="761"/>
                </a:lnTo>
                <a:lnTo>
                  <a:pt x="68" y="761"/>
                </a:lnTo>
                <a:lnTo>
                  <a:pt x="47" y="758"/>
                </a:lnTo>
                <a:lnTo>
                  <a:pt x="28" y="748"/>
                </a:lnTo>
                <a:lnTo>
                  <a:pt x="13" y="733"/>
                </a:lnTo>
                <a:lnTo>
                  <a:pt x="3" y="714"/>
                </a:lnTo>
                <a:lnTo>
                  <a:pt x="0" y="693"/>
                </a:lnTo>
                <a:lnTo>
                  <a:pt x="0" y="70"/>
                </a:lnTo>
                <a:lnTo>
                  <a:pt x="3" y="47"/>
                </a:lnTo>
                <a:lnTo>
                  <a:pt x="13" y="29"/>
                </a:lnTo>
                <a:lnTo>
                  <a:pt x="28" y="13"/>
                </a:lnTo>
                <a:lnTo>
                  <a:pt x="47" y="4"/>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0" name="Freeform 8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877516" y="5220404"/>
            <a:ext cx="364425" cy="445149"/>
          </a:xfrm>
          <a:custGeom>
            <a:avLst/>
            <a:gdLst>
              <a:gd name="T0" fmla="*/ 288 w 623"/>
              <a:gd name="T1" fmla="*/ 453 h 761"/>
              <a:gd name="T2" fmla="*/ 277 w 623"/>
              <a:gd name="T3" fmla="*/ 495 h 761"/>
              <a:gd name="T4" fmla="*/ 298 w 623"/>
              <a:gd name="T5" fmla="*/ 466 h 761"/>
              <a:gd name="T6" fmla="*/ 292 w 623"/>
              <a:gd name="T7" fmla="*/ 440 h 761"/>
              <a:gd name="T8" fmla="*/ 364 w 623"/>
              <a:gd name="T9" fmla="*/ 417 h 761"/>
              <a:gd name="T10" fmla="*/ 394 w 623"/>
              <a:gd name="T11" fmla="*/ 554 h 761"/>
              <a:gd name="T12" fmla="*/ 364 w 623"/>
              <a:gd name="T13" fmla="*/ 417 h 761"/>
              <a:gd name="T14" fmla="*/ 311 w 623"/>
              <a:gd name="T15" fmla="*/ 417 h 761"/>
              <a:gd name="T16" fmla="*/ 319 w 623"/>
              <a:gd name="T17" fmla="*/ 554 h 761"/>
              <a:gd name="T18" fmla="*/ 273 w 623"/>
              <a:gd name="T19" fmla="*/ 519 h 761"/>
              <a:gd name="T20" fmla="*/ 234 w 623"/>
              <a:gd name="T21" fmla="*/ 554 h 761"/>
              <a:gd name="T22" fmla="*/ 415 w 623"/>
              <a:gd name="T23" fmla="*/ 36 h 761"/>
              <a:gd name="T24" fmla="*/ 588 w 623"/>
              <a:gd name="T25" fmla="*/ 208 h 761"/>
              <a:gd name="T26" fmla="*/ 415 w 623"/>
              <a:gd name="T27" fmla="*/ 36 h 761"/>
              <a:gd name="T28" fmla="*/ 56 w 623"/>
              <a:gd name="T29" fmla="*/ 38 h 761"/>
              <a:gd name="T30" fmla="*/ 38 w 623"/>
              <a:gd name="T31" fmla="*/ 57 h 761"/>
              <a:gd name="T32" fmla="*/ 35 w 623"/>
              <a:gd name="T33" fmla="*/ 693 h 761"/>
              <a:gd name="T34" fmla="*/ 44 w 623"/>
              <a:gd name="T35" fmla="*/ 716 h 761"/>
              <a:gd name="T36" fmla="*/ 69 w 623"/>
              <a:gd name="T37" fmla="*/ 727 h 761"/>
              <a:gd name="T38" fmla="*/ 567 w 623"/>
              <a:gd name="T39" fmla="*/ 724 h 761"/>
              <a:gd name="T40" fmla="*/ 585 w 623"/>
              <a:gd name="T41" fmla="*/ 706 h 761"/>
              <a:gd name="T42" fmla="*/ 588 w 623"/>
              <a:gd name="T43" fmla="*/ 242 h 761"/>
              <a:gd name="T44" fmla="*/ 402 w 623"/>
              <a:gd name="T45" fmla="*/ 240 h 761"/>
              <a:gd name="T46" fmla="*/ 383 w 623"/>
              <a:gd name="T47" fmla="*/ 222 h 761"/>
              <a:gd name="T48" fmla="*/ 381 w 623"/>
              <a:gd name="T49" fmla="*/ 36 h 761"/>
              <a:gd name="T50" fmla="*/ 69 w 623"/>
              <a:gd name="T51" fmla="*/ 0 h 761"/>
              <a:gd name="T52" fmla="*/ 623 w 623"/>
              <a:gd name="T53" fmla="*/ 190 h 761"/>
              <a:gd name="T54" fmla="*/ 619 w 623"/>
              <a:gd name="T55" fmla="*/ 714 h 761"/>
              <a:gd name="T56" fmla="*/ 594 w 623"/>
              <a:gd name="T57" fmla="*/ 748 h 761"/>
              <a:gd name="T58" fmla="*/ 554 w 623"/>
              <a:gd name="T59" fmla="*/ 761 h 761"/>
              <a:gd name="T60" fmla="*/ 47 w 623"/>
              <a:gd name="T61" fmla="*/ 758 h 761"/>
              <a:gd name="T62" fmla="*/ 13 w 623"/>
              <a:gd name="T63" fmla="*/ 733 h 761"/>
              <a:gd name="T64" fmla="*/ 0 w 623"/>
              <a:gd name="T65" fmla="*/ 693 h 761"/>
              <a:gd name="T66" fmla="*/ 4 w 623"/>
              <a:gd name="T67" fmla="*/ 47 h 761"/>
              <a:gd name="T68" fmla="*/ 28 w 623"/>
              <a:gd name="T69" fmla="*/ 13 h 761"/>
              <a:gd name="T70" fmla="*/ 69 w 623"/>
              <a:gd name="T71" fmla="*/ 0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23" h="761">
                <a:moveTo>
                  <a:pt x="290" y="440"/>
                </a:moveTo>
                <a:lnTo>
                  <a:pt x="288" y="453"/>
                </a:lnTo>
                <a:lnTo>
                  <a:pt x="285" y="466"/>
                </a:lnTo>
                <a:lnTo>
                  <a:pt x="277" y="495"/>
                </a:lnTo>
                <a:lnTo>
                  <a:pt x="306" y="495"/>
                </a:lnTo>
                <a:lnTo>
                  <a:pt x="298" y="466"/>
                </a:lnTo>
                <a:lnTo>
                  <a:pt x="294" y="453"/>
                </a:lnTo>
                <a:lnTo>
                  <a:pt x="292" y="440"/>
                </a:lnTo>
                <a:lnTo>
                  <a:pt x="290" y="440"/>
                </a:lnTo>
                <a:close/>
                <a:moveTo>
                  <a:pt x="364" y="417"/>
                </a:moveTo>
                <a:lnTo>
                  <a:pt x="394" y="417"/>
                </a:lnTo>
                <a:lnTo>
                  <a:pt x="394" y="554"/>
                </a:lnTo>
                <a:lnTo>
                  <a:pt x="364" y="554"/>
                </a:lnTo>
                <a:lnTo>
                  <a:pt x="364" y="417"/>
                </a:lnTo>
                <a:close/>
                <a:moveTo>
                  <a:pt x="273" y="417"/>
                </a:moveTo>
                <a:lnTo>
                  <a:pt x="311" y="417"/>
                </a:lnTo>
                <a:lnTo>
                  <a:pt x="351" y="554"/>
                </a:lnTo>
                <a:lnTo>
                  <a:pt x="319" y="554"/>
                </a:lnTo>
                <a:lnTo>
                  <a:pt x="310" y="519"/>
                </a:lnTo>
                <a:lnTo>
                  <a:pt x="273" y="519"/>
                </a:lnTo>
                <a:lnTo>
                  <a:pt x="264" y="554"/>
                </a:lnTo>
                <a:lnTo>
                  <a:pt x="234" y="554"/>
                </a:lnTo>
                <a:lnTo>
                  <a:pt x="273" y="417"/>
                </a:lnTo>
                <a:close/>
                <a:moveTo>
                  <a:pt x="415" y="36"/>
                </a:moveTo>
                <a:lnTo>
                  <a:pt x="415" y="208"/>
                </a:lnTo>
                <a:lnTo>
                  <a:pt x="588" y="208"/>
                </a:lnTo>
                <a:lnTo>
                  <a:pt x="433" y="36"/>
                </a:lnTo>
                <a:lnTo>
                  <a:pt x="415" y="36"/>
                </a:lnTo>
                <a:close/>
                <a:moveTo>
                  <a:pt x="69" y="36"/>
                </a:moveTo>
                <a:lnTo>
                  <a:pt x="56" y="38"/>
                </a:lnTo>
                <a:lnTo>
                  <a:pt x="44" y="45"/>
                </a:lnTo>
                <a:lnTo>
                  <a:pt x="38" y="57"/>
                </a:lnTo>
                <a:lnTo>
                  <a:pt x="35" y="70"/>
                </a:lnTo>
                <a:lnTo>
                  <a:pt x="35" y="693"/>
                </a:lnTo>
                <a:lnTo>
                  <a:pt x="38" y="706"/>
                </a:lnTo>
                <a:lnTo>
                  <a:pt x="44" y="716"/>
                </a:lnTo>
                <a:lnTo>
                  <a:pt x="56" y="724"/>
                </a:lnTo>
                <a:lnTo>
                  <a:pt x="69" y="727"/>
                </a:lnTo>
                <a:lnTo>
                  <a:pt x="554" y="727"/>
                </a:lnTo>
                <a:lnTo>
                  <a:pt x="567" y="724"/>
                </a:lnTo>
                <a:lnTo>
                  <a:pt x="579" y="716"/>
                </a:lnTo>
                <a:lnTo>
                  <a:pt x="585" y="706"/>
                </a:lnTo>
                <a:lnTo>
                  <a:pt x="588" y="693"/>
                </a:lnTo>
                <a:lnTo>
                  <a:pt x="588" y="242"/>
                </a:lnTo>
                <a:lnTo>
                  <a:pt x="415" y="242"/>
                </a:lnTo>
                <a:lnTo>
                  <a:pt x="402" y="240"/>
                </a:lnTo>
                <a:lnTo>
                  <a:pt x="391" y="232"/>
                </a:lnTo>
                <a:lnTo>
                  <a:pt x="383" y="222"/>
                </a:lnTo>
                <a:lnTo>
                  <a:pt x="381" y="208"/>
                </a:lnTo>
                <a:lnTo>
                  <a:pt x="381" y="36"/>
                </a:lnTo>
                <a:lnTo>
                  <a:pt x="69" y="36"/>
                </a:lnTo>
                <a:close/>
                <a:moveTo>
                  <a:pt x="69" y="0"/>
                </a:moveTo>
                <a:lnTo>
                  <a:pt x="450" y="0"/>
                </a:lnTo>
                <a:lnTo>
                  <a:pt x="623" y="190"/>
                </a:lnTo>
                <a:lnTo>
                  <a:pt x="623" y="693"/>
                </a:lnTo>
                <a:lnTo>
                  <a:pt x="619" y="714"/>
                </a:lnTo>
                <a:lnTo>
                  <a:pt x="610" y="733"/>
                </a:lnTo>
                <a:lnTo>
                  <a:pt x="594" y="748"/>
                </a:lnTo>
                <a:lnTo>
                  <a:pt x="576" y="758"/>
                </a:lnTo>
                <a:lnTo>
                  <a:pt x="554" y="761"/>
                </a:lnTo>
                <a:lnTo>
                  <a:pt x="69" y="761"/>
                </a:lnTo>
                <a:lnTo>
                  <a:pt x="47" y="758"/>
                </a:lnTo>
                <a:lnTo>
                  <a:pt x="28" y="748"/>
                </a:lnTo>
                <a:lnTo>
                  <a:pt x="13" y="733"/>
                </a:lnTo>
                <a:lnTo>
                  <a:pt x="4" y="714"/>
                </a:lnTo>
                <a:lnTo>
                  <a:pt x="0" y="693"/>
                </a:lnTo>
                <a:lnTo>
                  <a:pt x="0" y="70"/>
                </a:lnTo>
                <a:lnTo>
                  <a:pt x="4" y="47"/>
                </a:lnTo>
                <a:lnTo>
                  <a:pt x="13" y="29"/>
                </a:lnTo>
                <a:lnTo>
                  <a:pt x="28" y="13"/>
                </a:lnTo>
                <a:lnTo>
                  <a:pt x="47" y="4"/>
                </a:lnTo>
                <a:lnTo>
                  <a:pt x="6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1" name="Freeform 8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665967" y="5220404"/>
            <a:ext cx="365009" cy="445149"/>
          </a:xfrm>
          <a:custGeom>
            <a:avLst/>
            <a:gdLst>
              <a:gd name="T0" fmla="*/ 293 w 624"/>
              <a:gd name="T1" fmla="*/ 439 h 761"/>
              <a:gd name="T2" fmla="*/ 293 w 624"/>
              <a:gd name="T3" fmla="*/ 531 h 761"/>
              <a:gd name="T4" fmla="*/ 314 w 624"/>
              <a:gd name="T5" fmla="*/ 529 h 761"/>
              <a:gd name="T6" fmla="*/ 342 w 624"/>
              <a:gd name="T7" fmla="*/ 501 h 761"/>
              <a:gd name="T8" fmla="*/ 337 w 624"/>
              <a:gd name="T9" fmla="*/ 455 h 761"/>
              <a:gd name="T10" fmla="*/ 304 w 624"/>
              <a:gd name="T11" fmla="*/ 439 h 761"/>
              <a:gd name="T12" fmla="*/ 189 w 624"/>
              <a:gd name="T13" fmla="*/ 439 h 761"/>
              <a:gd name="T14" fmla="*/ 190 w 624"/>
              <a:gd name="T15" fmla="*/ 481 h 761"/>
              <a:gd name="T16" fmla="*/ 218 w 624"/>
              <a:gd name="T17" fmla="*/ 470 h 761"/>
              <a:gd name="T18" fmla="*/ 211 w 624"/>
              <a:gd name="T19" fmla="*/ 442 h 761"/>
              <a:gd name="T20" fmla="*/ 478 w 624"/>
              <a:gd name="T21" fmla="*/ 417 h 761"/>
              <a:gd name="T22" fmla="*/ 428 w 624"/>
              <a:gd name="T23" fmla="*/ 473 h 761"/>
              <a:gd name="T24" fmla="*/ 428 w 624"/>
              <a:gd name="T25" fmla="*/ 498 h 761"/>
              <a:gd name="T26" fmla="*/ 400 w 624"/>
              <a:gd name="T27" fmla="*/ 417 h 761"/>
              <a:gd name="T28" fmla="*/ 339 w 624"/>
              <a:gd name="T29" fmla="*/ 422 h 761"/>
              <a:gd name="T30" fmla="*/ 372 w 624"/>
              <a:gd name="T31" fmla="*/ 460 h 761"/>
              <a:gd name="T32" fmla="*/ 368 w 624"/>
              <a:gd name="T33" fmla="*/ 515 h 761"/>
              <a:gd name="T34" fmla="*/ 338 w 624"/>
              <a:gd name="T35" fmla="*/ 546 h 761"/>
              <a:gd name="T36" fmla="*/ 275 w 624"/>
              <a:gd name="T37" fmla="*/ 554 h 761"/>
              <a:gd name="T38" fmla="*/ 279 w 624"/>
              <a:gd name="T39" fmla="*/ 415 h 761"/>
              <a:gd name="T40" fmla="*/ 212 w 624"/>
              <a:gd name="T41" fmla="*/ 417 h 761"/>
              <a:gd name="T42" fmla="*/ 244 w 624"/>
              <a:gd name="T43" fmla="*/ 435 h 761"/>
              <a:gd name="T44" fmla="*/ 248 w 624"/>
              <a:gd name="T45" fmla="*/ 470 h 761"/>
              <a:gd name="T46" fmla="*/ 227 w 624"/>
              <a:gd name="T47" fmla="*/ 499 h 761"/>
              <a:gd name="T48" fmla="*/ 191 w 624"/>
              <a:gd name="T49" fmla="*/ 504 h 761"/>
              <a:gd name="T50" fmla="*/ 157 w 624"/>
              <a:gd name="T51" fmla="*/ 553 h 761"/>
              <a:gd name="T52" fmla="*/ 197 w 624"/>
              <a:gd name="T53" fmla="*/ 415 h 761"/>
              <a:gd name="T54" fmla="*/ 590 w 624"/>
              <a:gd name="T55" fmla="*/ 207 h 761"/>
              <a:gd name="T56" fmla="*/ 70 w 624"/>
              <a:gd name="T57" fmla="*/ 34 h 761"/>
              <a:gd name="T58" fmla="*/ 38 w 624"/>
              <a:gd name="T59" fmla="*/ 55 h 761"/>
              <a:gd name="T60" fmla="*/ 38 w 624"/>
              <a:gd name="T61" fmla="*/ 705 h 761"/>
              <a:gd name="T62" fmla="*/ 70 w 624"/>
              <a:gd name="T63" fmla="*/ 726 h 761"/>
              <a:gd name="T64" fmla="*/ 579 w 624"/>
              <a:gd name="T65" fmla="*/ 717 h 761"/>
              <a:gd name="T66" fmla="*/ 590 w 624"/>
              <a:gd name="T67" fmla="*/ 243 h 761"/>
              <a:gd name="T68" fmla="*/ 392 w 624"/>
              <a:gd name="T69" fmla="*/ 232 h 761"/>
              <a:gd name="T70" fmla="*/ 381 w 624"/>
              <a:gd name="T71" fmla="*/ 34 h 761"/>
              <a:gd name="T72" fmla="*/ 451 w 624"/>
              <a:gd name="T73" fmla="*/ 0 h 761"/>
              <a:gd name="T74" fmla="*/ 620 w 624"/>
              <a:gd name="T75" fmla="*/ 714 h 761"/>
              <a:gd name="T76" fmla="*/ 576 w 624"/>
              <a:gd name="T77" fmla="*/ 757 h 761"/>
              <a:gd name="T78" fmla="*/ 49 w 624"/>
              <a:gd name="T79" fmla="*/ 757 h 761"/>
              <a:gd name="T80" fmla="*/ 4 w 624"/>
              <a:gd name="T81" fmla="*/ 714 h 761"/>
              <a:gd name="T82" fmla="*/ 4 w 624"/>
              <a:gd name="T83" fmla="*/ 48 h 761"/>
              <a:gd name="T84" fmla="*/ 49 w 624"/>
              <a:gd name="T85" fmla="*/ 3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24" h="761">
                <a:moveTo>
                  <a:pt x="304" y="439"/>
                </a:moveTo>
                <a:lnTo>
                  <a:pt x="297" y="439"/>
                </a:lnTo>
                <a:lnTo>
                  <a:pt x="293" y="439"/>
                </a:lnTo>
                <a:lnTo>
                  <a:pt x="291" y="440"/>
                </a:lnTo>
                <a:lnTo>
                  <a:pt x="291" y="529"/>
                </a:lnTo>
                <a:lnTo>
                  <a:pt x="293" y="531"/>
                </a:lnTo>
                <a:lnTo>
                  <a:pt x="297" y="531"/>
                </a:lnTo>
                <a:lnTo>
                  <a:pt x="300" y="531"/>
                </a:lnTo>
                <a:lnTo>
                  <a:pt x="314" y="529"/>
                </a:lnTo>
                <a:lnTo>
                  <a:pt x="328" y="523"/>
                </a:lnTo>
                <a:lnTo>
                  <a:pt x="337" y="514"/>
                </a:lnTo>
                <a:lnTo>
                  <a:pt x="342" y="501"/>
                </a:lnTo>
                <a:lnTo>
                  <a:pt x="343" y="482"/>
                </a:lnTo>
                <a:lnTo>
                  <a:pt x="342" y="466"/>
                </a:lnTo>
                <a:lnTo>
                  <a:pt x="337" y="455"/>
                </a:lnTo>
                <a:lnTo>
                  <a:pt x="329" y="446"/>
                </a:lnTo>
                <a:lnTo>
                  <a:pt x="317" y="440"/>
                </a:lnTo>
                <a:lnTo>
                  <a:pt x="304" y="439"/>
                </a:lnTo>
                <a:close/>
                <a:moveTo>
                  <a:pt x="198" y="439"/>
                </a:moveTo>
                <a:lnTo>
                  <a:pt x="193" y="439"/>
                </a:lnTo>
                <a:lnTo>
                  <a:pt x="189" y="439"/>
                </a:lnTo>
                <a:lnTo>
                  <a:pt x="186" y="440"/>
                </a:lnTo>
                <a:lnTo>
                  <a:pt x="186" y="481"/>
                </a:lnTo>
                <a:lnTo>
                  <a:pt x="190" y="481"/>
                </a:lnTo>
                <a:lnTo>
                  <a:pt x="195" y="481"/>
                </a:lnTo>
                <a:lnTo>
                  <a:pt x="210" y="478"/>
                </a:lnTo>
                <a:lnTo>
                  <a:pt x="218" y="470"/>
                </a:lnTo>
                <a:lnTo>
                  <a:pt x="221" y="459"/>
                </a:lnTo>
                <a:lnTo>
                  <a:pt x="219" y="448"/>
                </a:lnTo>
                <a:lnTo>
                  <a:pt x="211" y="442"/>
                </a:lnTo>
                <a:lnTo>
                  <a:pt x="198" y="439"/>
                </a:lnTo>
                <a:close/>
                <a:moveTo>
                  <a:pt x="400" y="417"/>
                </a:moveTo>
                <a:lnTo>
                  <a:pt x="478" y="417"/>
                </a:lnTo>
                <a:lnTo>
                  <a:pt x="478" y="442"/>
                </a:lnTo>
                <a:lnTo>
                  <a:pt x="428" y="442"/>
                </a:lnTo>
                <a:lnTo>
                  <a:pt x="428" y="473"/>
                </a:lnTo>
                <a:lnTo>
                  <a:pt x="474" y="473"/>
                </a:lnTo>
                <a:lnTo>
                  <a:pt x="474" y="498"/>
                </a:lnTo>
                <a:lnTo>
                  <a:pt x="428" y="498"/>
                </a:lnTo>
                <a:lnTo>
                  <a:pt x="428" y="553"/>
                </a:lnTo>
                <a:lnTo>
                  <a:pt x="400" y="553"/>
                </a:lnTo>
                <a:lnTo>
                  <a:pt x="400" y="417"/>
                </a:lnTo>
                <a:close/>
                <a:moveTo>
                  <a:pt x="300" y="415"/>
                </a:moveTo>
                <a:lnTo>
                  <a:pt x="322" y="417"/>
                </a:lnTo>
                <a:lnTo>
                  <a:pt x="339" y="422"/>
                </a:lnTo>
                <a:lnTo>
                  <a:pt x="352" y="430"/>
                </a:lnTo>
                <a:lnTo>
                  <a:pt x="364" y="443"/>
                </a:lnTo>
                <a:lnTo>
                  <a:pt x="372" y="460"/>
                </a:lnTo>
                <a:lnTo>
                  <a:pt x="375" y="481"/>
                </a:lnTo>
                <a:lnTo>
                  <a:pt x="373" y="499"/>
                </a:lnTo>
                <a:lnTo>
                  <a:pt x="368" y="515"/>
                </a:lnTo>
                <a:lnTo>
                  <a:pt x="362" y="527"/>
                </a:lnTo>
                <a:lnTo>
                  <a:pt x="354" y="537"/>
                </a:lnTo>
                <a:lnTo>
                  <a:pt x="338" y="546"/>
                </a:lnTo>
                <a:lnTo>
                  <a:pt x="318" y="553"/>
                </a:lnTo>
                <a:lnTo>
                  <a:pt x="295" y="554"/>
                </a:lnTo>
                <a:lnTo>
                  <a:pt x="275" y="554"/>
                </a:lnTo>
                <a:lnTo>
                  <a:pt x="261" y="553"/>
                </a:lnTo>
                <a:lnTo>
                  <a:pt x="261" y="418"/>
                </a:lnTo>
                <a:lnTo>
                  <a:pt x="279" y="415"/>
                </a:lnTo>
                <a:lnTo>
                  <a:pt x="300" y="415"/>
                </a:lnTo>
                <a:close/>
                <a:moveTo>
                  <a:pt x="197" y="415"/>
                </a:moveTo>
                <a:lnTo>
                  <a:pt x="212" y="417"/>
                </a:lnTo>
                <a:lnTo>
                  <a:pt x="225" y="421"/>
                </a:lnTo>
                <a:lnTo>
                  <a:pt x="236" y="426"/>
                </a:lnTo>
                <a:lnTo>
                  <a:pt x="244" y="435"/>
                </a:lnTo>
                <a:lnTo>
                  <a:pt x="248" y="446"/>
                </a:lnTo>
                <a:lnTo>
                  <a:pt x="249" y="457"/>
                </a:lnTo>
                <a:lnTo>
                  <a:pt x="248" y="470"/>
                </a:lnTo>
                <a:lnTo>
                  <a:pt x="244" y="482"/>
                </a:lnTo>
                <a:lnTo>
                  <a:pt x="237" y="490"/>
                </a:lnTo>
                <a:lnTo>
                  <a:pt x="227" y="499"/>
                </a:lnTo>
                <a:lnTo>
                  <a:pt x="212" y="503"/>
                </a:lnTo>
                <a:lnTo>
                  <a:pt x="197" y="504"/>
                </a:lnTo>
                <a:lnTo>
                  <a:pt x="191" y="504"/>
                </a:lnTo>
                <a:lnTo>
                  <a:pt x="186" y="504"/>
                </a:lnTo>
                <a:lnTo>
                  <a:pt x="186" y="553"/>
                </a:lnTo>
                <a:lnTo>
                  <a:pt x="157" y="553"/>
                </a:lnTo>
                <a:lnTo>
                  <a:pt x="157" y="418"/>
                </a:lnTo>
                <a:lnTo>
                  <a:pt x="174" y="415"/>
                </a:lnTo>
                <a:lnTo>
                  <a:pt x="197" y="415"/>
                </a:lnTo>
                <a:close/>
                <a:moveTo>
                  <a:pt x="417" y="34"/>
                </a:moveTo>
                <a:lnTo>
                  <a:pt x="417" y="207"/>
                </a:lnTo>
                <a:lnTo>
                  <a:pt x="590" y="207"/>
                </a:lnTo>
                <a:lnTo>
                  <a:pt x="434" y="34"/>
                </a:lnTo>
                <a:lnTo>
                  <a:pt x="417" y="34"/>
                </a:lnTo>
                <a:close/>
                <a:moveTo>
                  <a:pt x="70" y="34"/>
                </a:moveTo>
                <a:lnTo>
                  <a:pt x="56" y="37"/>
                </a:lnTo>
                <a:lnTo>
                  <a:pt x="46" y="45"/>
                </a:lnTo>
                <a:lnTo>
                  <a:pt x="38" y="55"/>
                </a:lnTo>
                <a:lnTo>
                  <a:pt x="35" y="69"/>
                </a:lnTo>
                <a:lnTo>
                  <a:pt x="35" y="692"/>
                </a:lnTo>
                <a:lnTo>
                  <a:pt x="38" y="705"/>
                </a:lnTo>
                <a:lnTo>
                  <a:pt x="46" y="717"/>
                </a:lnTo>
                <a:lnTo>
                  <a:pt x="56" y="723"/>
                </a:lnTo>
                <a:lnTo>
                  <a:pt x="70" y="726"/>
                </a:lnTo>
                <a:lnTo>
                  <a:pt x="554" y="726"/>
                </a:lnTo>
                <a:lnTo>
                  <a:pt x="567" y="723"/>
                </a:lnTo>
                <a:lnTo>
                  <a:pt x="579" y="717"/>
                </a:lnTo>
                <a:lnTo>
                  <a:pt x="587" y="705"/>
                </a:lnTo>
                <a:lnTo>
                  <a:pt x="590" y="692"/>
                </a:lnTo>
                <a:lnTo>
                  <a:pt x="590" y="243"/>
                </a:lnTo>
                <a:lnTo>
                  <a:pt x="417" y="243"/>
                </a:lnTo>
                <a:lnTo>
                  <a:pt x="402" y="239"/>
                </a:lnTo>
                <a:lnTo>
                  <a:pt x="392" y="232"/>
                </a:lnTo>
                <a:lnTo>
                  <a:pt x="384" y="220"/>
                </a:lnTo>
                <a:lnTo>
                  <a:pt x="381" y="207"/>
                </a:lnTo>
                <a:lnTo>
                  <a:pt x="381" y="34"/>
                </a:lnTo>
                <a:lnTo>
                  <a:pt x="70" y="34"/>
                </a:lnTo>
                <a:close/>
                <a:moveTo>
                  <a:pt x="70" y="0"/>
                </a:moveTo>
                <a:lnTo>
                  <a:pt x="451" y="0"/>
                </a:lnTo>
                <a:lnTo>
                  <a:pt x="624" y="190"/>
                </a:lnTo>
                <a:lnTo>
                  <a:pt x="624" y="692"/>
                </a:lnTo>
                <a:lnTo>
                  <a:pt x="620" y="714"/>
                </a:lnTo>
                <a:lnTo>
                  <a:pt x="610" y="732"/>
                </a:lnTo>
                <a:lnTo>
                  <a:pt x="595" y="748"/>
                </a:lnTo>
                <a:lnTo>
                  <a:pt x="576" y="757"/>
                </a:lnTo>
                <a:lnTo>
                  <a:pt x="554" y="761"/>
                </a:lnTo>
                <a:lnTo>
                  <a:pt x="70" y="761"/>
                </a:lnTo>
                <a:lnTo>
                  <a:pt x="49" y="757"/>
                </a:lnTo>
                <a:lnTo>
                  <a:pt x="29" y="748"/>
                </a:lnTo>
                <a:lnTo>
                  <a:pt x="15" y="732"/>
                </a:lnTo>
                <a:lnTo>
                  <a:pt x="4" y="714"/>
                </a:lnTo>
                <a:lnTo>
                  <a:pt x="0" y="692"/>
                </a:lnTo>
                <a:lnTo>
                  <a:pt x="0" y="69"/>
                </a:lnTo>
                <a:lnTo>
                  <a:pt x="4" y="48"/>
                </a:lnTo>
                <a:lnTo>
                  <a:pt x="15" y="28"/>
                </a:lnTo>
                <a:lnTo>
                  <a:pt x="29" y="14"/>
                </a:lnTo>
                <a:lnTo>
                  <a:pt x="49" y="3"/>
                </a:lnTo>
                <a:lnTo>
                  <a:pt x="7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2" name="Freeform 8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455001" y="5220404"/>
            <a:ext cx="364425" cy="445149"/>
          </a:xfrm>
          <a:custGeom>
            <a:avLst/>
            <a:gdLst>
              <a:gd name="T0" fmla="*/ 452 w 623"/>
              <a:gd name="T1" fmla="*/ 417 h 761"/>
              <a:gd name="T2" fmla="*/ 402 w 623"/>
              <a:gd name="T3" fmla="*/ 442 h 761"/>
              <a:gd name="T4" fmla="*/ 448 w 623"/>
              <a:gd name="T5" fmla="*/ 473 h 761"/>
              <a:gd name="T6" fmla="*/ 402 w 623"/>
              <a:gd name="T7" fmla="*/ 498 h 761"/>
              <a:gd name="T8" fmla="*/ 373 w 623"/>
              <a:gd name="T9" fmla="*/ 553 h 761"/>
              <a:gd name="T10" fmla="*/ 321 w 623"/>
              <a:gd name="T11" fmla="*/ 417 h 761"/>
              <a:gd name="T12" fmla="*/ 351 w 623"/>
              <a:gd name="T13" fmla="*/ 553 h 761"/>
              <a:gd name="T14" fmla="*/ 321 w 623"/>
              <a:gd name="T15" fmla="*/ 417 h 761"/>
              <a:gd name="T16" fmla="*/ 266 w 623"/>
              <a:gd name="T17" fmla="*/ 415 h 761"/>
              <a:gd name="T18" fmla="*/ 285 w 623"/>
              <a:gd name="T19" fmla="*/ 422 h 761"/>
              <a:gd name="T20" fmla="*/ 272 w 623"/>
              <a:gd name="T21" fmla="*/ 443 h 761"/>
              <a:gd name="T22" fmla="*/ 250 w 623"/>
              <a:gd name="T23" fmla="*/ 440 h 761"/>
              <a:gd name="T24" fmla="*/ 224 w 623"/>
              <a:gd name="T25" fmla="*/ 447 h 761"/>
              <a:gd name="T26" fmla="*/ 210 w 623"/>
              <a:gd name="T27" fmla="*/ 469 h 761"/>
              <a:gd name="T28" fmla="*/ 210 w 623"/>
              <a:gd name="T29" fmla="*/ 501 h 761"/>
              <a:gd name="T30" fmla="*/ 223 w 623"/>
              <a:gd name="T31" fmla="*/ 521 h 761"/>
              <a:gd name="T32" fmla="*/ 248 w 623"/>
              <a:gd name="T33" fmla="*/ 529 h 761"/>
              <a:gd name="T34" fmla="*/ 259 w 623"/>
              <a:gd name="T35" fmla="*/ 529 h 761"/>
              <a:gd name="T36" fmla="*/ 262 w 623"/>
              <a:gd name="T37" fmla="*/ 499 h 761"/>
              <a:gd name="T38" fmla="*/ 242 w 623"/>
              <a:gd name="T39" fmla="*/ 474 h 761"/>
              <a:gd name="T40" fmla="*/ 289 w 623"/>
              <a:gd name="T41" fmla="*/ 548 h 761"/>
              <a:gd name="T42" fmla="*/ 263 w 623"/>
              <a:gd name="T43" fmla="*/ 553 h 761"/>
              <a:gd name="T44" fmla="*/ 225 w 623"/>
              <a:gd name="T45" fmla="*/ 553 h 761"/>
              <a:gd name="T46" fmla="*/ 195 w 623"/>
              <a:gd name="T47" fmla="*/ 536 h 761"/>
              <a:gd name="T48" fmla="*/ 179 w 623"/>
              <a:gd name="T49" fmla="*/ 506 h 761"/>
              <a:gd name="T50" fmla="*/ 179 w 623"/>
              <a:gd name="T51" fmla="*/ 465 h 761"/>
              <a:gd name="T52" fmla="*/ 198 w 623"/>
              <a:gd name="T53" fmla="*/ 434 h 761"/>
              <a:gd name="T54" fmla="*/ 230 w 623"/>
              <a:gd name="T55" fmla="*/ 417 h 761"/>
              <a:gd name="T56" fmla="*/ 415 w 623"/>
              <a:gd name="T57" fmla="*/ 34 h 761"/>
              <a:gd name="T58" fmla="*/ 588 w 623"/>
              <a:gd name="T59" fmla="*/ 207 h 761"/>
              <a:gd name="T60" fmla="*/ 415 w 623"/>
              <a:gd name="T61" fmla="*/ 34 h 761"/>
              <a:gd name="T62" fmla="*/ 56 w 623"/>
              <a:gd name="T63" fmla="*/ 37 h 761"/>
              <a:gd name="T64" fmla="*/ 38 w 623"/>
              <a:gd name="T65" fmla="*/ 55 h 761"/>
              <a:gd name="T66" fmla="*/ 35 w 623"/>
              <a:gd name="T67" fmla="*/ 692 h 761"/>
              <a:gd name="T68" fmla="*/ 44 w 623"/>
              <a:gd name="T69" fmla="*/ 717 h 761"/>
              <a:gd name="T70" fmla="*/ 69 w 623"/>
              <a:gd name="T71" fmla="*/ 726 h 761"/>
              <a:gd name="T72" fmla="*/ 567 w 623"/>
              <a:gd name="T73" fmla="*/ 723 h 761"/>
              <a:gd name="T74" fmla="*/ 585 w 623"/>
              <a:gd name="T75" fmla="*/ 705 h 761"/>
              <a:gd name="T76" fmla="*/ 588 w 623"/>
              <a:gd name="T77" fmla="*/ 243 h 761"/>
              <a:gd name="T78" fmla="*/ 402 w 623"/>
              <a:gd name="T79" fmla="*/ 239 h 761"/>
              <a:gd name="T80" fmla="*/ 384 w 623"/>
              <a:gd name="T81" fmla="*/ 220 h 761"/>
              <a:gd name="T82" fmla="*/ 381 w 623"/>
              <a:gd name="T83" fmla="*/ 34 h 761"/>
              <a:gd name="T84" fmla="*/ 69 w 623"/>
              <a:gd name="T85" fmla="*/ 0 h 761"/>
              <a:gd name="T86" fmla="*/ 623 w 623"/>
              <a:gd name="T87" fmla="*/ 190 h 761"/>
              <a:gd name="T88" fmla="*/ 619 w 623"/>
              <a:gd name="T89" fmla="*/ 714 h 761"/>
              <a:gd name="T90" fmla="*/ 595 w 623"/>
              <a:gd name="T91" fmla="*/ 748 h 761"/>
              <a:gd name="T92" fmla="*/ 554 w 623"/>
              <a:gd name="T93" fmla="*/ 761 h 761"/>
              <a:gd name="T94" fmla="*/ 47 w 623"/>
              <a:gd name="T95" fmla="*/ 757 h 761"/>
              <a:gd name="T96" fmla="*/ 13 w 623"/>
              <a:gd name="T97" fmla="*/ 732 h 761"/>
              <a:gd name="T98" fmla="*/ 0 w 623"/>
              <a:gd name="T99" fmla="*/ 692 h 761"/>
              <a:gd name="T100" fmla="*/ 4 w 623"/>
              <a:gd name="T101" fmla="*/ 48 h 761"/>
              <a:gd name="T102" fmla="*/ 29 w 623"/>
              <a:gd name="T103" fmla="*/ 14 h 761"/>
              <a:gd name="T104" fmla="*/ 69 w 623"/>
              <a:gd name="T105" fmla="*/ 0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3" h="761">
                <a:moveTo>
                  <a:pt x="373" y="417"/>
                </a:moveTo>
                <a:lnTo>
                  <a:pt x="452" y="417"/>
                </a:lnTo>
                <a:lnTo>
                  <a:pt x="452" y="442"/>
                </a:lnTo>
                <a:lnTo>
                  <a:pt x="402" y="442"/>
                </a:lnTo>
                <a:lnTo>
                  <a:pt x="402" y="473"/>
                </a:lnTo>
                <a:lnTo>
                  <a:pt x="448" y="473"/>
                </a:lnTo>
                <a:lnTo>
                  <a:pt x="448" y="498"/>
                </a:lnTo>
                <a:lnTo>
                  <a:pt x="402" y="498"/>
                </a:lnTo>
                <a:lnTo>
                  <a:pt x="402" y="553"/>
                </a:lnTo>
                <a:lnTo>
                  <a:pt x="373" y="553"/>
                </a:lnTo>
                <a:lnTo>
                  <a:pt x="373" y="417"/>
                </a:lnTo>
                <a:close/>
                <a:moveTo>
                  <a:pt x="321" y="417"/>
                </a:moveTo>
                <a:lnTo>
                  <a:pt x="351" y="417"/>
                </a:lnTo>
                <a:lnTo>
                  <a:pt x="351" y="553"/>
                </a:lnTo>
                <a:lnTo>
                  <a:pt x="321" y="553"/>
                </a:lnTo>
                <a:lnTo>
                  <a:pt x="321" y="417"/>
                </a:lnTo>
                <a:close/>
                <a:moveTo>
                  <a:pt x="250" y="415"/>
                </a:moveTo>
                <a:lnTo>
                  <a:pt x="266" y="415"/>
                </a:lnTo>
                <a:lnTo>
                  <a:pt x="278" y="418"/>
                </a:lnTo>
                <a:lnTo>
                  <a:pt x="285" y="422"/>
                </a:lnTo>
                <a:lnTo>
                  <a:pt x="280" y="447"/>
                </a:lnTo>
                <a:lnTo>
                  <a:pt x="272" y="443"/>
                </a:lnTo>
                <a:lnTo>
                  <a:pt x="262" y="442"/>
                </a:lnTo>
                <a:lnTo>
                  <a:pt x="250" y="440"/>
                </a:lnTo>
                <a:lnTo>
                  <a:pt x="236" y="442"/>
                </a:lnTo>
                <a:lnTo>
                  <a:pt x="224" y="447"/>
                </a:lnTo>
                <a:lnTo>
                  <a:pt x="215" y="456"/>
                </a:lnTo>
                <a:lnTo>
                  <a:pt x="210" y="469"/>
                </a:lnTo>
                <a:lnTo>
                  <a:pt x="207" y="485"/>
                </a:lnTo>
                <a:lnTo>
                  <a:pt x="210" y="501"/>
                </a:lnTo>
                <a:lnTo>
                  <a:pt x="215" y="512"/>
                </a:lnTo>
                <a:lnTo>
                  <a:pt x="223" y="521"/>
                </a:lnTo>
                <a:lnTo>
                  <a:pt x="234" y="528"/>
                </a:lnTo>
                <a:lnTo>
                  <a:pt x="248" y="529"/>
                </a:lnTo>
                <a:lnTo>
                  <a:pt x="254" y="529"/>
                </a:lnTo>
                <a:lnTo>
                  <a:pt x="259" y="529"/>
                </a:lnTo>
                <a:lnTo>
                  <a:pt x="262" y="528"/>
                </a:lnTo>
                <a:lnTo>
                  <a:pt x="262" y="499"/>
                </a:lnTo>
                <a:lnTo>
                  <a:pt x="242" y="499"/>
                </a:lnTo>
                <a:lnTo>
                  <a:pt x="242" y="474"/>
                </a:lnTo>
                <a:lnTo>
                  <a:pt x="289" y="474"/>
                </a:lnTo>
                <a:lnTo>
                  <a:pt x="289" y="548"/>
                </a:lnTo>
                <a:lnTo>
                  <a:pt x="279" y="550"/>
                </a:lnTo>
                <a:lnTo>
                  <a:pt x="263" y="553"/>
                </a:lnTo>
                <a:lnTo>
                  <a:pt x="248" y="554"/>
                </a:lnTo>
                <a:lnTo>
                  <a:pt x="225" y="553"/>
                </a:lnTo>
                <a:lnTo>
                  <a:pt x="208" y="546"/>
                </a:lnTo>
                <a:lnTo>
                  <a:pt x="195" y="536"/>
                </a:lnTo>
                <a:lnTo>
                  <a:pt x="185" y="523"/>
                </a:lnTo>
                <a:lnTo>
                  <a:pt x="179" y="506"/>
                </a:lnTo>
                <a:lnTo>
                  <a:pt x="177" y="486"/>
                </a:lnTo>
                <a:lnTo>
                  <a:pt x="179" y="465"/>
                </a:lnTo>
                <a:lnTo>
                  <a:pt x="187" y="448"/>
                </a:lnTo>
                <a:lnTo>
                  <a:pt x="198" y="434"/>
                </a:lnTo>
                <a:lnTo>
                  <a:pt x="212" y="423"/>
                </a:lnTo>
                <a:lnTo>
                  <a:pt x="230" y="417"/>
                </a:lnTo>
                <a:lnTo>
                  <a:pt x="250" y="415"/>
                </a:lnTo>
                <a:close/>
                <a:moveTo>
                  <a:pt x="415" y="34"/>
                </a:moveTo>
                <a:lnTo>
                  <a:pt x="415" y="207"/>
                </a:lnTo>
                <a:lnTo>
                  <a:pt x="588" y="207"/>
                </a:lnTo>
                <a:lnTo>
                  <a:pt x="432" y="34"/>
                </a:lnTo>
                <a:lnTo>
                  <a:pt x="415" y="34"/>
                </a:lnTo>
                <a:close/>
                <a:moveTo>
                  <a:pt x="69" y="34"/>
                </a:moveTo>
                <a:lnTo>
                  <a:pt x="56" y="37"/>
                </a:lnTo>
                <a:lnTo>
                  <a:pt x="44" y="45"/>
                </a:lnTo>
                <a:lnTo>
                  <a:pt x="38" y="55"/>
                </a:lnTo>
                <a:lnTo>
                  <a:pt x="35" y="69"/>
                </a:lnTo>
                <a:lnTo>
                  <a:pt x="35" y="692"/>
                </a:lnTo>
                <a:lnTo>
                  <a:pt x="38" y="705"/>
                </a:lnTo>
                <a:lnTo>
                  <a:pt x="44" y="717"/>
                </a:lnTo>
                <a:lnTo>
                  <a:pt x="56" y="723"/>
                </a:lnTo>
                <a:lnTo>
                  <a:pt x="69" y="726"/>
                </a:lnTo>
                <a:lnTo>
                  <a:pt x="554" y="726"/>
                </a:lnTo>
                <a:lnTo>
                  <a:pt x="567" y="723"/>
                </a:lnTo>
                <a:lnTo>
                  <a:pt x="579" y="717"/>
                </a:lnTo>
                <a:lnTo>
                  <a:pt x="585" y="705"/>
                </a:lnTo>
                <a:lnTo>
                  <a:pt x="588" y="692"/>
                </a:lnTo>
                <a:lnTo>
                  <a:pt x="588" y="243"/>
                </a:lnTo>
                <a:lnTo>
                  <a:pt x="415" y="243"/>
                </a:lnTo>
                <a:lnTo>
                  <a:pt x="402" y="239"/>
                </a:lnTo>
                <a:lnTo>
                  <a:pt x="390" y="232"/>
                </a:lnTo>
                <a:lnTo>
                  <a:pt x="384" y="220"/>
                </a:lnTo>
                <a:lnTo>
                  <a:pt x="381" y="207"/>
                </a:lnTo>
                <a:lnTo>
                  <a:pt x="381" y="34"/>
                </a:lnTo>
                <a:lnTo>
                  <a:pt x="69" y="34"/>
                </a:lnTo>
                <a:close/>
                <a:moveTo>
                  <a:pt x="69" y="0"/>
                </a:moveTo>
                <a:lnTo>
                  <a:pt x="451" y="0"/>
                </a:lnTo>
                <a:lnTo>
                  <a:pt x="623" y="190"/>
                </a:lnTo>
                <a:lnTo>
                  <a:pt x="623" y="692"/>
                </a:lnTo>
                <a:lnTo>
                  <a:pt x="619" y="714"/>
                </a:lnTo>
                <a:lnTo>
                  <a:pt x="609" y="732"/>
                </a:lnTo>
                <a:lnTo>
                  <a:pt x="595" y="748"/>
                </a:lnTo>
                <a:lnTo>
                  <a:pt x="576" y="757"/>
                </a:lnTo>
                <a:lnTo>
                  <a:pt x="554" y="761"/>
                </a:lnTo>
                <a:lnTo>
                  <a:pt x="69" y="761"/>
                </a:lnTo>
                <a:lnTo>
                  <a:pt x="47" y="757"/>
                </a:lnTo>
                <a:lnTo>
                  <a:pt x="29" y="748"/>
                </a:lnTo>
                <a:lnTo>
                  <a:pt x="13" y="732"/>
                </a:lnTo>
                <a:lnTo>
                  <a:pt x="4" y="714"/>
                </a:lnTo>
                <a:lnTo>
                  <a:pt x="0" y="692"/>
                </a:lnTo>
                <a:lnTo>
                  <a:pt x="0" y="69"/>
                </a:lnTo>
                <a:lnTo>
                  <a:pt x="4" y="48"/>
                </a:lnTo>
                <a:lnTo>
                  <a:pt x="13" y="28"/>
                </a:lnTo>
                <a:lnTo>
                  <a:pt x="29" y="14"/>
                </a:lnTo>
                <a:lnTo>
                  <a:pt x="47" y="3"/>
                </a:lnTo>
                <a:lnTo>
                  <a:pt x="6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3" name="Freeform 8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243452" y="5220404"/>
            <a:ext cx="363840" cy="445149"/>
          </a:xfrm>
          <a:custGeom>
            <a:avLst/>
            <a:gdLst>
              <a:gd name="T0" fmla="*/ 283 w 622"/>
              <a:gd name="T1" fmla="*/ 439 h 761"/>
              <a:gd name="T2" fmla="*/ 284 w 622"/>
              <a:gd name="T3" fmla="*/ 481 h 761"/>
              <a:gd name="T4" fmla="*/ 312 w 622"/>
              <a:gd name="T5" fmla="*/ 470 h 761"/>
              <a:gd name="T6" fmla="*/ 305 w 622"/>
              <a:gd name="T7" fmla="*/ 442 h 761"/>
              <a:gd name="T8" fmla="*/ 219 w 622"/>
              <a:gd name="T9" fmla="*/ 417 h 761"/>
              <a:gd name="T10" fmla="*/ 211 w 622"/>
              <a:gd name="T11" fmla="*/ 538 h 761"/>
              <a:gd name="T12" fmla="*/ 173 w 622"/>
              <a:gd name="T13" fmla="*/ 556 h 761"/>
              <a:gd name="T14" fmla="*/ 156 w 622"/>
              <a:gd name="T15" fmla="*/ 527 h 761"/>
              <a:gd name="T16" fmla="*/ 178 w 622"/>
              <a:gd name="T17" fmla="*/ 528 h 761"/>
              <a:gd name="T18" fmla="*/ 190 w 622"/>
              <a:gd name="T19" fmla="*/ 503 h 761"/>
              <a:gd name="T20" fmla="*/ 306 w 622"/>
              <a:gd name="T21" fmla="*/ 417 h 761"/>
              <a:gd name="T22" fmla="*/ 336 w 622"/>
              <a:gd name="T23" fmla="*/ 435 h 761"/>
              <a:gd name="T24" fmla="*/ 342 w 622"/>
              <a:gd name="T25" fmla="*/ 470 h 761"/>
              <a:gd name="T26" fmla="*/ 321 w 622"/>
              <a:gd name="T27" fmla="*/ 499 h 761"/>
              <a:gd name="T28" fmla="*/ 284 w 622"/>
              <a:gd name="T29" fmla="*/ 504 h 761"/>
              <a:gd name="T30" fmla="*/ 251 w 622"/>
              <a:gd name="T31" fmla="*/ 553 h 761"/>
              <a:gd name="T32" fmla="*/ 291 w 622"/>
              <a:gd name="T33" fmla="*/ 415 h 761"/>
              <a:gd name="T34" fmla="*/ 450 w 622"/>
              <a:gd name="T35" fmla="*/ 418 h 761"/>
              <a:gd name="T36" fmla="*/ 444 w 622"/>
              <a:gd name="T37" fmla="*/ 443 h 761"/>
              <a:gd name="T38" fmla="*/ 408 w 622"/>
              <a:gd name="T39" fmla="*/ 442 h 761"/>
              <a:gd name="T40" fmla="*/ 382 w 622"/>
              <a:gd name="T41" fmla="*/ 469 h 761"/>
              <a:gd name="T42" fmla="*/ 388 w 622"/>
              <a:gd name="T43" fmla="*/ 512 h 761"/>
              <a:gd name="T44" fmla="*/ 420 w 622"/>
              <a:gd name="T45" fmla="*/ 529 h 761"/>
              <a:gd name="T46" fmla="*/ 435 w 622"/>
              <a:gd name="T47" fmla="*/ 528 h 761"/>
              <a:gd name="T48" fmla="*/ 415 w 622"/>
              <a:gd name="T49" fmla="*/ 474 h 761"/>
              <a:gd name="T50" fmla="*/ 452 w 622"/>
              <a:gd name="T51" fmla="*/ 550 h 761"/>
              <a:gd name="T52" fmla="*/ 398 w 622"/>
              <a:gd name="T53" fmla="*/ 553 h 761"/>
              <a:gd name="T54" fmla="*/ 357 w 622"/>
              <a:gd name="T55" fmla="*/ 523 h 761"/>
              <a:gd name="T56" fmla="*/ 352 w 622"/>
              <a:gd name="T57" fmla="*/ 465 h 761"/>
              <a:gd name="T58" fmla="*/ 385 w 622"/>
              <a:gd name="T59" fmla="*/ 423 h 761"/>
              <a:gd name="T60" fmla="*/ 415 w 622"/>
              <a:gd name="T61" fmla="*/ 34 h 761"/>
              <a:gd name="T62" fmla="*/ 432 w 622"/>
              <a:gd name="T63" fmla="*/ 34 h 761"/>
              <a:gd name="T64" fmla="*/ 55 w 622"/>
              <a:gd name="T65" fmla="*/ 37 h 761"/>
              <a:gd name="T66" fmla="*/ 34 w 622"/>
              <a:gd name="T67" fmla="*/ 69 h 761"/>
              <a:gd name="T68" fmla="*/ 44 w 622"/>
              <a:gd name="T69" fmla="*/ 717 h 761"/>
              <a:gd name="T70" fmla="*/ 553 w 622"/>
              <a:gd name="T71" fmla="*/ 726 h 761"/>
              <a:gd name="T72" fmla="*/ 585 w 622"/>
              <a:gd name="T73" fmla="*/ 705 h 761"/>
              <a:gd name="T74" fmla="*/ 415 w 622"/>
              <a:gd name="T75" fmla="*/ 243 h 761"/>
              <a:gd name="T76" fmla="*/ 382 w 622"/>
              <a:gd name="T77" fmla="*/ 220 h 761"/>
              <a:gd name="T78" fmla="*/ 69 w 622"/>
              <a:gd name="T79" fmla="*/ 34 h 761"/>
              <a:gd name="T80" fmla="*/ 622 w 622"/>
              <a:gd name="T81" fmla="*/ 190 h 761"/>
              <a:gd name="T82" fmla="*/ 609 w 622"/>
              <a:gd name="T83" fmla="*/ 732 h 761"/>
              <a:gd name="T84" fmla="*/ 553 w 622"/>
              <a:gd name="T85" fmla="*/ 761 h 761"/>
              <a:gd name="T86" fmla="*/ 27 w 622"/>
              <a:gd name="T87" fmla="*/ 748 h 761"/>
              <a:gd name="T88" fmla="*/ 0 w 622"/>
              <a:gd name="T89" fmla="*/ 692 h 761"/>
              <a:gd name="T90" fmla="*/ 13 w 622"/>
              <a:gd name="T91" fmla="*/ 28 h 761"/>
              <a:gd name="T92" fmla="*/ 69 w 622"/>
              <a:gd name="T93" fmla="*/ 0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22" h="761">
                <a:moveTo>
                  <a:pt x="292" y="439"/>
                </a:moveTo>
                <a:lnTo>
                  <a:pt x="287" y="439"/>
                </a:lnTo>
                <a:lnTo>
                  <a:pt x="283" y="439"/>
                </a:lnTo>
                <a:lnTo>
                  <a:pt x="280" y="440"/>
                </a:lnTo>
                <a:lnTo>
                  <a:pt x="280" y="481"/>
                </a:lnTo>
                <a:lnTo>
                  <a:pt x="284" y="481"/>
                </a:lnTo>
                <a:lnTo>
                  <a:pt x="289" y="481"/>
                </a:lnTo>
                <a:lnTo>
                  <a:pt x="304" y="478"/>
                </a:lnTo>
                <a:lnTo>
                  <a:pt x="312" y="470"/>
                </a:lnTo>
                <a:lnTo>
                  <a:pt x="314" y="459"/>
                </a:lnTo>
                <a:lnTo>
                  <a:pt x="312" y="448"/>
                </a:lnTo>
                <a:lnTo>
                  <a:pt x="305" y="442"/>
                </a:lnTo>
                <a:lnTo>
                  <a:pt x="292" y="439"/>
                </a:lnTo>
                <a:close/>
                <a:moveTo>
                  <a:pt x="190" y="417"/>
                </a:moveTo>
                <a:lnTo>
                  <a:pt x="219" y="417"/>
                </a:lnTo>
                <a:lnTo>
                  <a:pt x="219" y="503"/>
                </a:lnTo>
                <a:lnTo>
                  <a:pt x="217" y="523"/>
                </a:lnTo>
                <a:lnTo>
                  <a:pt x="211" y="538"/>
                </a:lnTo>
                <a:lnTo>
                  <a:pt x="202" y="548"/>
                </a:lnTo>
                <a:lnTo>
                  <a:pt x="188" y="554"/>
                </a:lnTo>
                <a:lnTo>
                  <a:pt x="173" y="556"/>
                </a:lnTo>
                <a:lnTo>
                  <a:pt x="162" y="554"/>
                </a:lnTo>
                <a:lnTo>
                  <a:pt x="152" y="553"/>
                </a:lnTo>
                <a:lnTo>
                  <a:pt x="156" y="527"/>
                </a:lnTo>
                <a:lnTo>
                  <a:pt x="162" y="529"/>
                </a:lnTo>
                <a:lnTo>
                  <a:pt x="170" y="529"/>
                </a:lnTo>
                <a:lnTo>
                  <a:pt x="178" y="528"/>
                </a:lnTo>
                <a:lnTo>
                  <a:pt x="184" y="524"/>
                </a:lnTo>
                <a:lnTo>
                  <a:pt x="188" y="516"/>
                </a:lnTo>
                <a:lnTo>
                  <a:pt x="190" y="503"/>
                </a:lnTo>
                <a:lnTo>
                  <a:pt x="190" y="417"/>
                </a:lnTo>
                <a:close/>
                <a:moveTo>
                  <a:pt x="291" y="415"/>
                </a:moveTo>
                <a:lnTo>
                  <a:pt x="306" y="417"/>
                </a:lnTo>
                <a:lnTo>
                  <a:pt x="319" y="421"/>
                </a:lnTo>
                <a:lnTo>
                  <a:pt x="330" y="426"/>
                </a:lnTo>
                <a:lnTo>
                  <a:pt x="336" y="435"/>
                </a:lnTo>
                <a:lnTo>
                  <a:pt x="342" y="446"/>
                </a:lnTo>
                <a:lnTo>
                  <a:pt x="343" y="457"/>
                </a:lnTo>
                <a:lnTo>
                  <a:pt x="342" y="470"/>
                </a:lnTo>
                <a:lnTo>
                  <a:pt x="338" y="482"/>
                </a:lnTo>
                <a:lnTo>
                  <a:pt x="331" y="490"/>
                </a:lnTo>
                <a:lnTo>
                  <a:pt x="321" y="499"/>
                </a:lnTo>
                <a:lnTo>
                  <a:pt x="306" y="503"/>
                </a:lnTo>
                <a:lnTo>
                  <a:pt x="291" y="504"/>
                </a:lnTo>
                <a:lnTo>
                  <a:pt x="284" y="504"/>
                </a:lnTo>
                <a:lnTo>
                  <a:pt x="280" y="504"/>
                </a:lnTo>
                <a:lnTo>
                  <a:pt x="280" y="553"/>
                </a:lnTo>
                <a:lnTo>
                  <a:pt x="251" y="553"/>
                </a:lnTo>
                <a:lnTo>
                  <a:pt x="251" y="418"/>
                </a:lnTo>
                <a:lnTo>
                  <a:pt x="268" y="415"/>
                </a:lnTo>
                <a:lnTo>
                  <a:pt x="291" y="415"/>
                </a:lnTo>
                <a:close/>
                <a:moveTo>
                  <a:pt x="423" y="415"/>
                </a:moveTo>
                <a:lnTo>
                  <a:pt x="437" y="415"/>
                </a:lnTo>
                <a:lnTo>
                  <a:pt x="450" y="418"/>
                </a:lnTo>
                <a:lnTo>
                  <a:pt x="458" y="422"/>
                </a:lnTo>
                <a:lnTo>
                  <a:pt x="452" y="447"/>
                </a:lnTo>
                <a:lnTo>
                  <a:pt x="444" y="443"/>
                </a:lnTo>
                <a:lnTo>
                  <a:pt x="435" y="442"/>
                </a:lnTo>
                <a:lnTo>
                  <a:pt x="422" y="440"/>
                </a:lnTo>
                <a:lnTo>
                  <a:pt x="408" y="442"/>
                </a:lnTo>
                <a:lnTo>
                  <a:pt x="397" y="447"/>
                </a:lnTo>
                <a:lnTo>
                  <a:pt x="388" y="456"/>
                </a:lnTo>
                <a:lnTo>
                  <a:pt x="382" y="469"/>
                </a:lnTo>
                <a:lnTo>
                  <a:pt x="380" y="485"/>
                </a:lnTo>
                <a:lnTo>
                  <a:pt x="382" y="501"/>
                </a:lnTo>
                <a:lnTo>
                  <a:pt x="388" y="512"/>
                </a:lnTo>
                <a:lnTo>
                  <a:pt x="395" y="521"/>
                </a:lnTo>
                <a:lnTo>
                  <a:pt x="407" y="528"/>
                </a:lnTo>
                <a:lnTo>
                  <a:pt x="420" y="529"/>
                </a:lnTo>
                <a:lnTo>
                  <a:pt x="427" y="529"/>
                </a:lnTo>
                <a:lnTo>
                  <a:pt x="431" y="529"/>
                </a:lnTo>
                <a:lnTo>
                  <a:pt x="435" y="528"/>
                </a:lnTo>
                <a:lnTo>
                  <a:pt x="435" y="499"/>
                </a:lnTo>
                <a:lnTo>
                  <a:pt x="415" y="499"/>
                </a:lnTo>
                <a:lnTo>
                  <a:pt x="415" y="474"/>
                </a:lnTo>
                <a:lnTo>
                  <a:pt x="462" y="474"/>
                </a:lnTo>
                <a:lnTo>
                  <a:pt x="462" y="548"/>
                </a:lnTo>
                <a:lnTo>
                  <a:pt x="452" y="550"/>
                </a:lnTo>
                <a:lnTo>
                  <a:pt x="436" y="553"/>
                </a:lnTo>
                <a:lnTo>
                  <a:pt x="419" y="554"/>
                </a:lnTo>
                <a:lnTo>
                  <a:pt x="398" y="553"/>
                </a:lnTo>
                <a:lnTo>
                  <a:pt x="381" y="546"/>
                </a:lnTo>
                <a:lnTo>
                  <a:pt x="368" y="536"/>
                </a:lnTo>
                <a:lnTo>
                  <a:pt x="357" y="523"/>
                </a:lnTo>
                <a:lnTo>
                  <a:pt x="351" y="506"/>
                </a:lnTo>
                <a:lnTo>
                  <a:pt x="350" y="486"/>
                </a:lnTo>
                <a:lnTo>
                  <a:pt x="352" y="465"/>
                </a:lnTo>
                <a:lnTo>
                  <a:pt x="359" y="448"/>
                </a:lnTo>
                <a:lnTo>
                  <a:pt x="370" y="434"/>
                </a:lnTo>
                <a:lnTo>
                  <a:pt x="385" y="423"/>
                </a:lnTo>
                <a:lnTo>
                  <a:pt x="403" y="417"/>
                </a:lnTo>
                <a:lnTo>
                  <a:pt x="423" y="415"/>
                </a:lnTo>
                <a:close/>
                <a:moveTo>
                  <a:pt x="415" y="34"/>
                </a:moveTo>
                <a:lnTo>
                  <a:pt x="415" y="207"/>
                </a:lnTo>
                <a:lnTo>
                  <a:pt x="588" y="207"/>
                </a:lnTo>
                <a:lnTo>
                  <a:pt x="432" y="34"/>
                </a:lnTo>
                <a:lnTo>
                  <a:pt x="415" y="34"/>
                </a:lnTo>
                <a:close/>
                <a:moveTo>
                  <a:pt x="69" y="34"/>
                </a:moveTo>
                <a:lnTo>
                  <a:pt x="55" y="37"/>
                </a:lnTo>
                <a:lnTo>
                  <a:pt x="44" y="45"/>
                </a:lnTo>
                <a:lnTo>
                  <a:pt x="36" y="55"/>
                </a:lnTo>
                <a:lnTo>
                  <a:pt x="34" y="69"/>
                </a:lnTo>
                <a:lnTo>
                  <a:pt x="34" y="692"/>
                </a:lnTo>
                <a:lnTo>
                  <a:pt x="36" y="705"/>
                </a:lnTo>
                <a:lnTo>
                  <a:pt x="44" y="717"/>
                </a:lnTo>
                <a:lnTo>
                  <a:pt x="55" y="723"/>
                </a:lnTo>
                <a:lnTo>
                  <a:pt x="69" y="726"/>
                </a:lnTo>
                <a:lnTo>
                  <a:pt x="553" y="726"/>
                </a:lnTo>
                <a:lnTo>
                  <a:pt x="567" y="723"/>
                </a:lnTo>
                <a:lnTo>
                  <a:pt x="577" y="717"/>
                </a:lnTo>
                <a:lnTo>
                  <a:pt x="585" y="705"/>
                </a:lnTo>
                <a:lnTo>
                  <a:pt x="588" y="692"/>
                </a:lnTo>
                <a:lnTo>
                  <a:pt x="588" y="243"/>
                </a:lnTo>
                <a:lnTo>
                  <a:pt x="415" y="243"/>
                </a:lnTo>
                <a:lnTo>
                  <a:pt x="402" y="239"/>
                </a:lnTo>
                <a:lnTo>
                  <a:pt x="390" y="232"/>
                </a:lnTo>
                <a:lnTo>
                  <a:pt x="382" y="220"/>
                </a:lnTo>
                <a:lnTo>
                  <a:pt x="380" y="207"/>
                </a:lnTo>
                <a:lnTo>
                  <a:pt x="380" y="34"/>
                </a:lnTo>
                <a:lnTo>
                  <a:pt x="69" y="34"/>
                </a:lnTo>
                <a:close/>
                <a:moveTo>
                  <a:pt x="69" y="0"/>
                </a:moveTo>
                <a:lnTo>
                  <a:pt x="449" y="0"/>
                </a:lnTo>
                <a:lnTo>
                  <a:pt x="622" y="190"/>
                </a:lnTo>
                <a:lnTo>
                  <a:pt x="622" y="692"/>
                </a:lnTo>
                <a:lnTo>
                  <a:pt x="619" y="714"/>
                </a:lnTo>
                <a:lnTo>
                  <a:pt x="609" y="732"/>
                </a:lnTo>
                <a:lnTo>
                  <a:pt x="594" y="748"/>
                </a:lnTo>
                <a:lnTo>
                  <a:pt x="575" y="757"/>
                </a:lnTo>
                <a:lnTo>
                  <a:pt x="553" y="761"/>
                </a:lnTo>
                <a:lnTo>
                  <a:pt x="69" y="761"/>
                </a:lnTo>
                <a:lnTo>
                  <a:pt x="47" y="757"/>
                </a:lnTo>
                <a:lnTo>
                  <a:pt x="27" y="748"/>
                </a:lnTo>
                <a:lnTo>
                  <a:pt x="13" y="732"/>
                </a:lnTo>
                <a:lnTo>
                  <a:pt x="2" y="714"/>
                </a:lnTo>
                <a:lnTo>
                  <a:pt x="0" y="692"/>
                </a:lnTo>
                <a:lnTo>
                  <a:pt x="0" y="69"/>
                </a:lnTo>
                <a:lnTo>
                  <a:pt x="2" y="48"/>
                </a:lnTo>
                <a:lnTo>
                  <a:pt x="13" y="28"/>
                </a:lnTo>
                <a:lnTo>
                  <a:pt x="27" y="14"/>
                </a:lnTo>
                <a:lnTo>
                  <a:pt x="47" y="3"/>
                </a:lnTo>
                <a:lnTo>
                  <a:pt x="6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4" name="Freeform 8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031311" y="5220404"/>
            <a:ext cx="363840" cy="445149"/>
          </a:xfrm>
          <a:custGeom>
            <a:avLst/>
            <a:gdLst>
              <a:gd name="T0" fmla="*/ 170 w 622"/>
              <a:gd name="T1" fmla="*/ 439 h 761"/>
              <a:gd name="T2" fmla="*/ 173 w 622"/>
              <a:gd name="T3" fmla="*/ 481 h 761"/>
              <a:gd name="T4" fmla="*/ 199 w 622"/>
              <a:gd name="T5" fmla="*/ 470 h 761"/>
              <a:gd name="T6" fmla="*/ 192 w 622"/>
              <a:gd name="T7" fmla="*/ 442 h 761"/>
              <a:gd name="T8" fmla="*/ 277 w 622"/>
              <a:gd name="T9" fmla="*/ 417 h 761"/>
              <a:gd name="T10" fmla="*/ 325 w 622"/>
              <a:gd name="T11" fmla="*/ 514 h 761"/>
              <a:gd name="T12" fmla="*/ 322 w 622"/>
              <a:gd name="T13" fmla="*/ 456 h 761"/>
              <a:gd name="T14" fmla="*/ 349 w 622"/>
              <a:gd name="T15" fmla="*/ 553 h 761"/>
              <a:gd name="T16" fmla="*/ 280 w 622"/>
              <a:gd name="T17" fmla="*/ 477 h 761"/>
              <a:gd name="T18" fmla="*/ 270 w 622"/>
              <a:gd name="T19" fmla="*/ 481 h 761"/>
              <a:gd name="T20" fmla="*/ 243 w 622"/>
              <a:gd name="T21" fmla="*/ 553 h 761"/>
              <a:gd name="T22" fmla="*/ 195 w 622"/>
              <a:gd name="T23" fmla="*/ 417 h 761"/>
              <a:gd name="T24" fmla="*/ 225 w 622"/>
              <a:gd name="T25" fmla="*/ 435 h 761"/>
              <a:gd name="T26" fmla="*/ 230 w 622"/>
              <a:gd name="T27" fmla="*/ 470 h 761"/>
              <a:gd name="T28" fmla="*/ 208 w 622"/>
              <a:gd name="T29" fmla="*/ 499 h 761"/>
              <a:gd name="T30" fmla="*/ 173 w 622"/>
              <a:gd name="T31" fmla="*/ 504 h 761"/>
              <a:gd name="T32" fmla="*/ 139 w 622"/>
              <a:gd name="T33" fmla="*/ 553 h 761"/>
              <a:gd name="T34" fmla="*/ 178 w 622"/>
              <a:gd name="T35" fmla="*/ 415 h 761"/>
              <a:gd name="T36" fmla="*/ 476 w 622"/>
              <a:gd name="T37" fmla="*/ 418 h 761"/>
              <a:gd name="T38" fmla="*/ 470 w 622"/>
              <a:gd name="T39" fmla="*/ 443 h 761"/>
              <a:gd name="T40" fmla="*/ 435 w 622"/>
              <a:gd name="T41" fmla="*/ 443 h 761"/>
              <a:gd name="T42" fmla="*/ 408 w 622"/>
              <a:gd name="T43" fmla="*/ 469 h 761"/>
              <a:gd name="T44" fmla="*/ 414 w 622"/>
              <a:gd name="T45" fmla="*/ 514 h 761"/>
              <a:gd name="T46" fmla="*/ 446 w 622"/>
              <a:gd name="T47" fmla="*/ 529 h 761"/>
              <a:gd name="T48" fmla="*/ 461 w 622"/>
              <a:gd name="T49" fmla="*/ 528 h 761"/>
              <a:gd name="T50" fmla="*/ 441 w 622"/>
              <a:gd name="T51" fmla="*/ 474 h 761"/>
              <a:gd name="T52" fmla="*/ 478 w 622"/>
              <a:gd name="T53" fmla="*/ 550 h 761"/>
              <a:gd name="T54" fmla="*/ 424 w 622"/>
              <a:gd name="T55" fmla="*/ 553 h 761"/>
              <a:gd name="T56" fmla="*/ 383 w 622"/>
              <a:gd name="T57" fmla="*/ 523 h 761"/>
              <a:gd name="T58" fmla="*/ 378 w 622"/>
              <a:gd name="T59" fmla="*/ 465 h 761"/>
              <a:gd name="T60" fmla="*/ 411 w 622"/>
              <a:gd name="T61" fmla="*/ 423 h 761"/>
              <a:gd name="T62" fmla="*/ 415 w 622"/>
              <a:gd name="T63" fmla="*/ 34 h 761"/>
              <a:gd name="T64" fmla="*/ 432 w 622"/>
              <a:gd name="T65" fmla="*/ 34 h 761"/>
              <a:gd name="T66" fmla="*/ 55 w 622"/>
              <a:gd name="T67" fmla="*/ 37 h 761"/>
              <a:gd name="T68" fmla="*/ 34 w 622"/>
              <a:gd name="T69" fmla="*/ 70 h 761"/>
              <a:gd name="T70" fmla="*/ 44 w 622"/>
              <a:gd name="T71" fmla="*/ 716 h 761"/>
              <a:gd name="T72" fmla="*/ 554 w 622"/>
              <a:gd name="T73" fmla="*/ 727 h 761"/>
              <a:gd name="T74" fmla="*/ 585 w 622"/>
              <a:gd name="T75" fmla="*/ 705 h 761"/>
              <a:gd name="T76" fmla="*/ 415 w 622"/>
              <a:gd name="T77" fmla="*/ 243 h 761"/>
              <a:gd name="T78" fmla="*/ 383 w 622"/>
              <a:gd name="T79" fmla="*/ 222 h 761"/>
              <a:gd name="T80" fmla="*/ 69 w 622"/>
              <a:gd name="T81" fmla="*/ 34 h 761"/>
              <a:gd name="T82" fmla="*/ 622 w 622"/>
              <a:gd name="T83" fmla="*/ 190 h 761"/>
              <a:gd name="T84" fmla="*/ 609 w 622"/>
              <a:gd name="T85" fmla="*/ 732 h 761"/>
              <a:gd name="T86" fmla="*/ 554 w 622"/>
              <a:gd name="T87" fmla="*/ 761 h 761"/>
              <a:gd name="T88" fmla="*/ 29 w 622"/>
              <a:gd name="T89" fmla="*/ 748 h 761"/>
              <a:gd name="T90" fmla="*/ 0 w 622"/>
              <a:gd name="T91" fmla="*/ 692 h 761"/>
              <a:gd name="T92" fmla="*/ 13 w 622"/>
              <a:gd name="T93" fmla="*/ 28 h 761"/>
              <a:gd name="T94" fmla="*/ 69 w 622"/>
              <a:gd name="T95" fmla="*/ 0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2" h="761">
                <a:moveTo>
                  <a:pt x="179" y="439"/>
                </a:moveTo>
                <a:lnTo>
                  <a:pt x="174" y="439"/>
                </a:lnTo>
                <a:lnTo>
                  <a:pt x="170" y="439"/>
                </a:lnTo>
                <a:lnTo>
                  <a:pt x="167" y="440"/>
                </a:lnTo>
                <a:lnTo>
                  <a:pt x="167" y="481"/>
                </a:lnTo>
                <a:lnTo>
                  <a:pt x="173" y="481"/>
                </a:lnTo>
                <a:lnTo>
                  <a:pt x="178" y="481"/>
                </a:lnTo>
                <a:lnTo>
                  <a:pt x="191" y="478"/>
                </a:lnTo>
                <a:lnTo>
                  <a:pt x="199" y="470"/>
                </a:lnTo>
                <a:lnTo>
                  <a:pt x="203" y="459"/>
                </a:lnTo>
                <a:lnTo>
                  <a:pt x="200" y="448"/>
                </a:lnTo>
                <a:lnTo>
                  <a:pt x="192" y="442"/>
                </a:lnTo>
                <a:lnTo>
                  <a:pt x="179" y="439"/>
                </a:lnTo>
                <a:close/>
                <a:moveTo>
                  <a:pt x="243" y="417"/>
                </a:moveTo>
                <a:lnTo>
                  <a:pt x="277" y="417"/>
                </a:lnTo>
                <a:lnTo>
                  <a:pt x="304" y="466"/>
                </a:lnTo>
                <a:lnTo>
                  <a:pt x="314" y="490"/>
                </a:lnTo>
                <a:lnTo>
                  <a:pt x="325" y="514"/>
                </a:lnTo>
                <a:lnTo>
                  <a:pt x="325" y="514"/>
                </a:lnTo>
                <a:lnTo>
                  <a:pt x="323" y="486"/>
                </a:lnTo>
                <a:lnTo>
                  <a:pt x="322" y="456"/>
                </a:lnTo>
                <a:lnTo>
                  <a:pt x="322" y="417"/>
                </a:lnTo>
                <a:lnTo>
                  <a:pt x="349" y="417"/>
                </a:lnTo>
                <a:lnTo>
                  <a:pt x="349" y="553"/>
                </a:lnTo>
                <a:lnTo>
                  <a:pt x="318" y="553"/>
                </a:lnTo>
                <a:lnTo>
                  <a:pt x="292" y="500"/>
                </a:lnTo>
                <a:lnTo>
                  <a:pt x="280" y="477"/>
                </a:lnTo>
                <a:lnTo>
                  <a:pt x="270" y="452"/>
                </a:lnTo>
                <a:lnTo>
                  <a:pt x="268" y="452"/>
                </a:lnTo>
                <a:lnTo>
                  <a:pt x="270" y="481"/>
                </a:lnTo>
                <a:lnTo>
                  <a:pt x="270" y="512"/>
                </a:lnTo>
                <a:lnTo>
                  <a:pt x="270" y="553"/>
                </a:lnTo>
                <a:lnTo>
                  <a:pt x="243" y="553"/>
                </a:lnTo>
                <a:lnTo>
                  <a:pt x="243" y="417"/>
                </a:lnTo>
                <a:close/>
                <a:moveTo>
                  <a:pt x="178" y="415"/>
                </a:moveTo>
                <a:lnTo>
                  <a:pt x="195" y="417"/>
                </a:lnTo>
                <a:lnTo>
                  <a:pt x="208" y="421"/>
                </a:lnTo>
                <a:lnTo>
                  <a:pt x="217" y="426"/>
                </a:lnTo>
                <a:lnTo>
                  <a:pt x="225" y="435"/>
                </a:lnTo>
                <a:lnTo>
                  <a:pt x="229" y="446"/>
                </a:lnTo>
                <a:lnTo>
                  <a:pt x="232" y="459"/>
                </a:lnTo>
                <a:lnTo>
                  <a:pt x="230" y="470"/>
                </a:lnTo>
                <a:lnTo>
                  <a:pt x="226" y="482"/>
                </a:lnTo>
                <a:lnTo>
                  <a:pt x="220" y="490"/>
                </a:lnTo>
                <a:lnTo>
                  <a:pt x="208" y="499"/>
                </a:lnTo>
                <a:lnTo>
                  <a:pt x="194" y="503"/>
                </a:lnTo>
                <a:lnTo>
                  <a:pt x="178" y="504"/>
                </a:lnTo>
                <a:lnTo>
                  <a:pt x="173" y="504"/>
                </a:lnTo>
                <a:lnTo>
                  <a:pt x="167" y="504"/>
                </a:lnTo>
                <a:lnTo>
                  <a:pt x="167" y="553"/>
                </a:lnTo>
                <a:lnTo>
                  <a:pt x="139" y="553"/>
                </a:lnTo>
                <a:lnTo>
                  <a:pt x="139" y="418"/>
                </a:lnTo>
                <a:lnTo>
                  <a:pt x="156" y="417"/>
                </a:lnTo>
                <a:lnTo>
                  <a:pt x="178" y="415"/>
                </a:lnTo>
                <a:close/>
                <a:moveTo>
                  <a:pt x="449" y="415"/>
                </a:moveTo>
                <a:lnTo>
                  <a:pt x="463" y="415"/>
                </a:lnTo>
                <a:lnTo>
                  <a:pt x="476" y="418"/>
                </a:lnTo>
                <a:lnTo>
                  <a:pt x="484" y="422"/>
                </a:lnTo>
                <a:lnTo>
                  <a:pt x="478" y="447"/>
                </a:lnTo>
                <a:lnTo>
                  <a:pt x="470" y="443"/>
                </a:lnTo>
                <a:lnTo>
                  <a:pt x="461" y="442"/>
                </a:lnTo>
                <a:lnTo>
                  <a:pt x="448" y="440"/>
                </a:lnTo>
                <a:lnTo>
                  <a:pt x="435" y="443"/>
                </a:lnTo>
                <a:lnTo>
                  <a:pt x="423" y="448"/>
                </a:lnTo>
                <a:lnTo>
                  <a:pt x="414" y="456"/>
                </a:lnTo>
                <a:lnTo>
                  <a:pt x="408" y="469"/>
                </a:lnTo>
                <a:lnTo>
                  <a:pt x="406" y="485"/>
                </a:lnTo>
                <a:lnTo>
                  <a:pt x="408" y="500"/>
                </a:lnTo>
                <a:lnTo>
                  <a:pt x="414" y="514"/>
                </a:lnTo>
                <a:lnTo>
                  <a:pt x="421" y="523"/>
                </a:lnTo>
                <a:lnTo>
                  <a:pt x="433" y="528"/>
                </a:lnTo>
                <a:lnTo>
                  <a:pt x="446" y="529"/>
                </a:lnTo>
                <a:lnTo>
                  <a:pt x="453" y="529"/>
                </a:lnTo>
                <a:lnTo>
                  <a:pt x="457" y="529"/>
                </a:lnTo>
                <a:lnTo>
                  <a:pt x="461" y="528"/>
                </a:lnTo>
                <a:lnTo>
                  <a:pt x="461" y="499"/>
                </a:lnTo>
                <a:lnTo>
                  <a:pt x="441" y="499"/>
                </a:lnTo>
                <a:lnTo>
                  <a:pt x="441" y="474"/>
                </a:lnTo>
                <a:lnTo>
                  <a:pt x="488" y="474"/>
                </a:lnTo>
                <a:lnTo>
                  <a:pt x="488" y="548"/>
                </a:lnTo>
                <a:lnTo>
                  <a:pt x="478" y="550"/>
                </a:lnTo>
                <a:lnTo>
                  <a:pt x="462" y="554"/>
                </a:lnTo>
                <a:lnTo>
                  <a:pt x="445" y="555"/>
                </a:lnTo>
                <a:lnTo>
                  <a:pt x="424" y="553"/>
                </a:lnTo>
                <a:lnTo>
                  <a:pt x="407" y="546"/>
                </a:lnTo>
                <a:lnTo>
                  <a:pt x="394" y="536"/>
                </a:lnTo>
                <a:lnTo>
                  <a:pt x="383" y="523"/>
                </a:lnTo>
                <a:lnTo>
                  <a:pt x="377" y="506"/>
                </a:lnTo>
                <a:lnTo>
                  <a:pt x="376" y="486"/>
                </a:lnTo>
                <a:lnTo>
                  <a:pt x="378" y="465"/>
                </a:lnTo>
                <a:lnTo>
                  <a:pt x="385" y="448"/>
                </a:lnTo>
                <a:lnTo>
                  <a:pt x="397" y="434"/>
                </a:lnTo>
                <a:lnTo>
                  <a:pt x="411" y="423"/>
                </a:lnTo>
                <a:lnTo>
                  <a:pt x="428" y="417"/>
                </a:lnTo>
                <a:lnTo>
                  <a:pt x="449" y="415"/>
                </a:lnTo>
                <a:close/>
                <a:moveTo>
                  <a:pt x="415" y="34"/>
                </a:moveTo>
                <a:lnTo>
                  <a:pt x="415" y="207"/>
                </a:lnTo>
                <a:lnTo>
                  <a:pt x="588" y="207"/>
                </a:lnTo>
                <a:lnTo>
                  <a:pt x="432" y="34"/>
                </a:lnTo>
                <a:lnTo>
                  <a:pt x="415" y="34"/>
                </a:lnTo>
                <a:close/>
                <a:moveTo>
                  <a:pt x="69" y="34"/>
                </a:moveTo>
                <a:lnTo>
                  <a:pt x="55" y="37"/>
                </a:lnTo>
                <a:lnTo>
                  <a:pt x="44" y="45"/>
                </a:lnTo>
                <a:lnTo>
                  <a:pt x="36" y="55"/>
                </a:lnTo>
                <a:lnTo>
                  <a:pt x="34" y="70"/>
                </a:lnTo>
                <a:lnTo>
                  <a:pt x="34" y="692"/>
                </a:lnTo>
                <a:lnTo>
                  <a:pt x="36" y="705"/>
                </a:lnTo>
                <a:lnTo>
                  <a:pt x="44" y="716"/>
                </a:lnTo>
                <a:lnTo>
                  <a:pt x="55" y="723"/>
                </a:lnTo>
                <a:lnTo>
                  <a:pt x="69" y="727"/>
                </a:lnTo>
                <a:lnTo>
                  <a:pt x="554" y="727"/>
                </a:lnTo>
                <a:lnTo>
                  <a:pt x="567" y="723"/>
                </a:lnTo>
                <a:lnTo>
                  <a:pt x="577" y="716"/>
                </a:lnTo>
                <a:lnTo>
                  <a:pt x="585" y="705"/>
                </a:lnTo>
                <a:lnTo>
                  <a:pt x="588" y="692"/>
                </a:lnTo>
                <a:lnTo>
                  <a:pt x="588" y="243"/>
                </a:lnTo>
                <a:lnTo>
                  <a:pt x="415" y="243"/>
                </a:lnTo>
                <a:lnTo>
                  <a:pt x="402" y="240"/>
                </a:lnTo>
                <a:lnTo>
                  <a:pt x="390" y="232"/>
                </a:lnTo>
                <a:lnTo>
                  <a:pt x="383" y="222"/>
                </a:lnTo>
                <a:lnTo>
                  <a:pt x="381" y="207"/>
                </a:lnTo>
                <a:lnTo>
                  <a:pt x="381" y="34"/>
                </a:lnTo>
                <a:lnTo>
                  <a:pt x="69" y="34"/>
                </a:lnTo>
                <a:close/>
                <a:moveTo>
                  <a:pt x="69" y="0"/>
                </a:moveTo>
                <a:lnTo>
                  <a:pt x="449" y="0"/>
                </a:lnTo>
                <a:lnTo>
                  <a:pt x="622" y="190"/>
                </a:lnTo>
                <a:lnTo>
                  <a:pt x="622" y="692"/>
                </a:lnTo>
                <a:lnTo>
                  <a:pt x="619" y="714"/>
                </a:lnTo>
                <a:lnTo>
                  <a:pt x="609" y="732"/>
                </a:lnTo>
                <a:lnTo>
                  <a:pt x="594" y="748"/>
                </a:lnTo>
                <a:lnTo>
                  <a:pt x="575" y="757"/>
                </a:lnTo>
                <a:lnTo>
                  <a:pt x="554" y="761"/>
                </a:lnTo>
                <a:lnTo>
                  <a:pt x="69" y="761"/>
                </a:lnTo>
                <a:lnTo>
                  <a:pt x="47" y="757"/>
                </a:lnTo>
                <a:lnTo>
                  <a:pt x="29" y="748"/>
                </a:lnTo>
                <a:lnTo>
                  <a:pt x="13" y="732"/>
                </a:lnTo>
                <a:lnTo>
                  <a:pt x="4" y="714"/>
                </a:lnTo>
                <a:lnTo>
                  <a:pt x="0" y="692"/>
                </a:lnTo>
                <a:lnTo>
                  <a:pt x="0" y="70"/>
                </a:lnTo>
                <a:lnTo>
                  <a:pt x="4" y="48"/>
                </a:lnTo>
                <a:lnTo>
                  <a:pt x="13" y="28"/>
                </a:lnTo>
                <a:lnTo>
                  <a:pt x="29" y="14"/>
                </a:lnTo>
                <a:lnTo>
                  <a:pt x="47" y="3"/>
                </a:lnTo>
                <a:lnTo>
                  <a:pt x="6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5" name="文本框 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5960464"/>
            <a:ext cx="7946232" cy="461665"/>
          </a:xfrm>
          <a:prstGeom prst="rect">
            <a:avLst/>
          </a:prstGeom>
          <a:noFill/>
        </p:spPr>
        <p:txBody>
          <a:bodyPr wrap="square" rtlCol="0">
            <a:spAutoFit/>
          </a:bodyPr>
          <a:lstStyle/>
          <a:p>
            <a:pPr algn="ctr"/>
            <a:r>
              <a:rPr lang="en-US" altLang="zh-CN" sz="2400" dirty="0">
                <a:latin typeface="+mj-lt"/>
                <a:cs typeface="Lato Black" panose="020F0502020204030203" pitchFamily="34" charset="0"/>
              </a:rPr>
              <a:t>Location</a:t>
            </a:r>
            <a:endParaRPr lang="zh-CN" altLang="en-US" sz="2400" dirty="0">
              <a:latin typeface="+mj-lt"/>
              <a:cs typeface="Lato Black" panose="020F0502020204030203" pitchFamily="34" charset="0"/>
            </a:endParaRPr>
          </a:p>
        </p:txBody>
      </p:sp>
      <p:sp>
        <p:nvSpPr>
          <p:cNvPr id="307" name="Freeform 30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75161" y="6808189"/>
            <a:ext cx="324035" cy="444992"/>
          </a:xfrm>
          <a:custGeom>
            <a:avLst/>
            <a:gdLst>
              <a:gd name="T0" fmla="*/ 237 w 584"/>
              <a:gd name="T1" fmla="*/ 198 h 802"/>
              <a:gd name="T2" fmla="*/ 186 w 584"/>
              <a:gd name="T3" fmla="*/ 263 h 802"/>
              <a:gd name="T4" fmla="*/ 198 w 584"/>
              <a:gd name="T5" fmla="*/ 347 h 802"/>
              <a:gd name="T6" fmla="*/ 263 w 584"/>
              <a:gd name="T7" fmla="*/ 398 h 802"/>
              <a:gd name="T8" fmla="*/ 347 w 584"/>
              <a:gd name="T9" fmla="*/ 386 h 802"/>
              <a:gd name="T10" fmla="*/ 398 w 584"/>
              <a:gd name="T11" fmla="*/ 321 h 802"/>
              <a:gd name="T12" fmla="*/ 386 w 584"/>
              <a:gd name="T13" fmla="*/ 237 h 802"/>
              <a:gd name="T14" fmla="*/ 321 w 584"/>
              <a:gd name="T15" fmla="*/ 186 h 802"/>
              <a:gd name="T16" fmla="*/ 326 w 584"/>
              <a:gd name="T17" fmla="*/ 149 h 802"/>
              <a:gd name="T18" fmla="*/ 406 w 584"/>
              <a:gd name="T19" fmla="*/ 200 h 802"/>
              <a:gd name="T20" fmla="*/ 439 w 584"/>
              <a:gd name="T21" fmla="*/ 292 h 802"/>
              <a:gd name="T22" fmla="*/ 406 w 584"/>
              <a:gd name="T23" fmla="*/ 383 h 802"/>
              <a:gd name="T24" fmla="*/ 326 w 584"/>
              <a:gd name="T25" fmla="*/ 433 h 802"/>
              <a:gd name="T26" fmla="*/ 228 w 584"/>
              <a:gd name="T27" fmla="*/ 423 h 802"/>
              <a:gd name="T28" fmla="*/ 161 w 584"/>
              <a:gd name="T29" fmla="*/ 356 h 802"/>
              <a:gd name="T30" fmla="*/ 151 w 584"/>
              <a:gd name="T31" fmla="*/ 258 h 802"/>
              <a:gd name="T32" fmla="*/ 200 w 584"/>
              <a:gd name="T33" fmla="*/ 178 h 802"/>
              <a:gd name="T34" fmla="*/ 292 w 584"/>
              <a:gd name="T35" fmla="*/ 145 h 802"/>
              <a:gd name="T36" fmla="*/ 203 w 584"/>
              <a:gd name="T37" fmla="*/ 52 h 802"/>
              <a:gd name="T38" fmla="*/ 97 w 584"/>
              <a:gd name="T39" fmla="*/ 127 h 802"/>
              <a:gd name="T40" fmla="*/ 40 w 584"/>
              <a:gd name="T41" fmla="*/ 246 h 802"/>
              <a:gd name="T42" fmla="*/ 46 w 584"/>
              <a:gd name="T43" fmla="*/ 369 h 802"/>
              <a:gd name="T44" fmla="*/ 90 w 584"/>
              <a:gd name="T45" fmla="*/ 483 h 802"/>
              <a:gd name="T46" fmla="*/ 153 w 584"/>
              <a:gd name="T47" fmla="*/ 586 h 802"/>
              <a:gd name="T48" fmla="*/ 219 w 584"/>
              <a:gd name="T49" fmla="*/ 670 h 802"/>
              <a:gd name="T50" fmla="*/ 271 w 584"/>
              <a:gd name="T51" fmla="*/ 728 h 802"/>
              <a:gd name="T52" fmla="*/ 292 w 584"/>
              <a:gd name="T53" fmla="*/ 747 h 802"/>
              <a:gd name="T54" fmla="*/ 313 w 584"/>
              <a:gd name="T55" fmla="*/ 728 h 802"/>
              <a:gd name="T56" fmla="*/ 365 w 584"/>
              <a:gd name="T57" fmla="*/ 670 h 802"/>
              <a:gd name="T58" fmla="*/ 431 w 584"/>
              <a:gd name="T59" fmla="*/ 586 h 802"/>
              <a:gd name="T60" fmla="*/ 495 w 584"/>
              <a:gd name="T61" fmla="*/ 483 h 802"/>
              <a:gd name="T62" fmla="*/ 538 w 584"/>
              <a:gd name="T63" fmla="*/ 369 h 802"/>
              <a:gd name="T64" fmla="*/ 544 w 584"/>
              <a:gd name="T65" fmla="*/ 246 h 802"/>
              <a:gd name="T66" fmla="*/ 487 w 584"/>
              <a:gd name="T67" fmla="*/ 127 h 802"/>
              <a:gd name="T68" fmla="*/ 381 w 584"/>
              <a:gd name="T69" fmla="*/ 52 h 802"/>
              <a:gd name="T70" fmla="*/ 292 w 584"/>
              <a:gd name="T71" fmla="*/ 0 h 802"/>
              <a:gd name="T72" fmla="*/ 427 w 584"/>
              <a:gd name="T73" fmla="*/ 33 h 802"/>
              <a:gd name="T74" fmla="*/ 528 w 584"/>
              <a:gd name="T75" fmla="*/ 119 h 802"/>
              <a:gd name="T76" fmla="*/ 580 w 584"/>
              <a:gd name="T77" fmla="*/ 245 h 802"/>
              <a:gd name="T78" fmla="*/ 575 w 584"/>
              <a:gd name="T79" fmla="*/ 368 h 802"/>
              <a:gd name="T80" fmla="*/ 534 w 584"/>
              <a:gd name="T81" fmla="*/ 480 h 802"/>
              <a:gd name="T82" fmla="*/ 473 w 584"/>
              <a:gd name="T83" fmla="*/ 588 h 802"/>
              <a:gd name="T84" fmla="*/ 403 w 584"/>
              <a:gd name="T85" fmla="*/ 681 h 802"/>
              <a:gd name="T86" fmla="*/ 342 w 584"/>
              <a:gd name="T87" fmla="*/ 751 h 802"/>
              <a:gd name="T88" fmla="*/ 301 w 584"/>
              <a:gd name="T89" fmla="*/ 795 h 802"/>
              <a:gd name="T90" fmla="*/ 289 w 584"/>
              <a:gd name="T91" fmla="*/ 801 h 802"/>
              <a:gd name="T92" fmla="*/ 259 w 584"/>
              <a:gd name="T93" fmla="*/ 770 h 802"/>
              <a:gd name="T94" fmla="*/ 203 w 584"/>
              <a:gd name="T95" fmla="*/ 707 h 802"/>
              <a:gd name="T96" fmla="*/ 135 w 584"/>
              <a:gd name="T97" fmla="*/ 620 h 802"/>
              <a:gd name="T98" fmla="*/ 69 w 584"/>
              <a:gd name="T99" fmla="*/ 517 h 802"/>
              <a:gd name="T100" fmla="*/ 20 w 584"/>
              <a:gd name="T101" fmla="*/ 406 h 802"/>
              <a:gd name="T102" fmla="*/ 0 w 584"/>
              <a:gd name="T103" fmla="*/ 292 h 802"/>
              <a:gd name="T104" fmla="*/ 33 w 584"/>
              <a:gd name="T105" fmla="*/ 157 h 802"/>
              <a:gd name="T106" fmla="*/ 119 w 584"/>
              <a:gd name="T107" fmla="*/ 56 h 802"/>
              <a:gd name="T108" fmla="*/ 245 w 584"/>
              <a:gd name="T109" fmla="*/ 4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84" h="802">
                <a:moveTo>
                  <a:pt x="292" y="182"/>
                </a:moveTo>
                <a:lnTo>
                  <a:pt x="263" y="186"/>
                </a:lnTo>
                <a:lnTo>
                  <a:pt x="237" y="198"/>
                </a:lnTo>
                <a:lnTo>
                  <a:pt x="215" y="215"/>
                </a:lnTo>
                <a:lnTo>
                  <a:pt x="198" y="237"/>
                </a:lnTo>
                <a:lnTo>
                  <a:pt x="186" y="263"/>
                </a:lnTo>
                <a:lnTo>
                  <a:pt x="182" y="292"/>
                </a:lnTo>
                <a:lnTo>
                  <a:pt x="186" y="321"/>
                </a:lnTo>
                <a:lnTo>
                  <a:pt x="198" y="347"/>
                </a:lnTo>
                <a:lnTo>
                  <a:pt x="215" y="369"/>
                </a:lnTo>
                <a:lnTo>
                  <a:pt x="237" y="386"/>
                </a:lnTo>
                <a:lnTo>
                  <a:pt x="263" y="398"/>
                </a:lnTo>
                <a:lnTo>
                  <a:pt x="292" y="402"/>
                </a:lnTo>
                <a:lnTo>
                  <a:pt x="321" y="398"/>
                </a:lnTo>
                <a:lnTo>
                  <a:pt x="347" y="386"/>
                </a:lnTo>
                <a:lnTo>
                  <a:pt x="369" y="369"/>
                </a:lnTo>
                <a:lnTo>
                  <a:pt x="386" y="347"/>
                </a:lnTo>
                <a:lnTo>
                  <a:pt x="398" y="321"/>
                </a:lnTo>
                <a:lnTo>
                  <a:pt x="402" y="292"/>
                </a:lnTo>
                <a:lnTo>
                  <a:pt x="398" y="263"/>
                </a:lnTo>
                <a:lnTo>
                  <a:pt x="386" y="237"/>
                </a:lnTo>
                <a:lnTo>
                  <a:pt x="369" y="215"/>
                </a:lnTo>
                <a:lnTo>
                  <a:pt x="347" y="198"/>
                </a:lnTo>
                <a:lnTo>
                  <a:pt x="321" y="186"/>
                </a:lnTo>
                <a:lnTo>
                  <a:pt x="292" y="182"/>
                </a:lnTo>
                <a:close/>
                <a:moveTo>
                  <a:pt x="292" y="145"/>
                </a:moveTo>
                <a:lnTo>
                  <a:pt x="326" y="149"/>
                </a:lnTo>
                <a:lnTo>
                  <a:pt x="356" y="161"/>
                </a:lnTo>
                <a:lnTo>
                  <a:pt x="384" y="178"/>
                </a:lnTo>
                <a:lnTo>
                  <a:pt x="406" y="200"/>
                </a:lnTo>
                <a:lnTo>
                  <a:pt x="423" y="228"/>
                </a:lnTo>
                <a:lnTo>
                  <a:pt x="435" y="258"/>
                </a:lnTo>
                <a:lnTo>
                  <a:pt x="439" y="292"/>
                </a:lnTo>
                <a:lnTo>
                  <a:pt x="435" y="325"/>
                </a:lnTo>
                <a:lnTo>
                  <a:pt x="423" y="356"/>
                </a:lnTo>
                <a:lnTo>
                  <a:pt x="406" y="383"/>
                </a:lnTo>
                <a:lnTo>
                  <a:pt x="384" y="406"/>
                </a:lnTo>
                <a:lnTo>
                  <a:pt x="356" y="423"/>
                </a:lnTo>
                <a:lnTo>
                  <a:pt x="326" y="433"/>
                </a:lnTo>
                <a:lnTo>
                  <a:pt x="292" y="437"/>
                </a:lnTo>
                <a:lnTo>
                  <a:pt x="259" y="433"/>
                </a:lnTo>
                <a:lnTo>
                  <a:pt x="228" y="423"/>
                </a:lnTo>
                <a:lnTo>
                  <a:pt x="200" y="406"/>
                </a:lnTo>
                <a:lnTo>
                  <a:pt x="178" y="383"/>
                </a:lnTo>
                <a:lnTo>
                  <a:pt x="161" y="356"/>
                </a:lnTo>
                <a:lnTo>
                  <a:pt x="151" y="325"/>
                </a:lnTo>
                <a:lnTo>
                  <a:pt x="147" y="292"/>
                </a:lnTo>
                <a:lnTo>
                  <a:pt x="151" y="258"/>
                </a:lnTo>
                <a:lnTo>
                  <a:pt x="161" y="228"/>
                </a:lnTo>
                <a:lnTo>
                  <a:pt x="178" y="200"/>
                </a:lnTo>
                <a:lnTo>
                  <a:pt x="200" y="178"/>
                </a:lnTo>
                <a:lnTo>
                  <a:pt x="228" y="161"/>
                </a:lnTo>
                <a:lnTo>
                  <a:pt x="259" y="149"/>
                </a:lnTo>
                <a:lnTo>
                  <a:pt x="292" y="145"/>
                </a:lnTo>
                <a:close/>
                <a:moveTo>
                  <a:pt x="292" y="37"/>
                </a:moveTo>
                <a:lnTo>
                  <a:pt x="246" y="41"/>
                </a:lnTo>
                <a:lnTo>
                  <a:pt x="203" y="52"/>
                </a:lnTo>
                <a:lnTo>
                  <a:pt x="164" y="71"/>
                </a:lnTo>
                <a:lnTo>
                  <a:pt x="127" y="97"/>
                </a:lnTo>
                <a:lnTo>
                  <a:pt x="97" y="127"/>
                </a:lnTo>
                <a:lnTo>
                  <a:pt x="72" y="162"/>
                </a:lnTo>
                <a:lnTo>
                  <a:pt x="52" y="203"/>
                </a:lnTo>
                <a:lnTo>
                  <a:pt x="40" y="246"/>
                </a:lnTo>
                <a:lnTo>
                  <a:pt x="37" y="292"/>
                </a:lnTo>
                <a:lnTo>
                  <a:pt x="39" y="330"/>
                </a:lnTo>
                <a:lnTo>
                  <a:pt x="46" y="369"/>
                </a:lnTo>
                <a:lnTo>
                  <a:pt x="58" y="408"/>
                </a:lnTo>
                <a:lnTo>
                  <a:pt x="72" y="446"/>
                </a:lnTo>
                <a:lnTo>
                  <a:pt x="90" y="483"/>
                </a:lnTo>
                <a:lnTo>
                  <a:pt x="110" y="520"/>
                </a:lnTo>
                <a:lnTo>
                  <a:pt x="131" y="554"/>
                </a:lnTo>
                <a:lnTo>
                  <a:pt x="153" y="586"/>
                </a:lnTo>
                <a:lnTo>
                  <a:pt x="175" y="617"/>
                </a:lnTo>
                <a:lnTo>
                  <a:pt x="198" y="645"/>
                </a:lnTo>
                <a:lnTo>
                  <a:pt x="219" y="670"/>
                </a:lnTo>
                <a:lnTo>
                  <a:pt x="238" y="692"/>
                </a:lnTo>
                <a:lnTo>
                  <a:pt x="257" y="712"/>
                </a:lnTo>
                <a:lnTo>
                  <a:pt x="271" y="728"/>
                </a:lnTo>
                <a:lnTo>
                  <a:pt x="283" y="738"/>
                </a:lnTo>
                <a:lnTo>
                  <a:pt x="289" y="746"/>
                </a:lnTo>
                <a:lnTo>
                  <a:pt x="292" y="747"/>
                </a:lnTo>
                <a:lnTo>
                  <a:pt x="295" y="746"/>
                </a:lnTo>
                <a:lnTo>
                  <a:pt x="302" y="738"/>
                </a:lnTo>
                <a:lnTo>
                  <a:pt x="313" y="728"/>
                </a:lnTo>
                <a:lnTo>
                  <a:pt x="327" y="712"/>
                </a:lnTo>
                <a:lnTo>
                  <a:pt x="346" y="692"/>
                </a:lnTo>
                <a:lnTo>
                  <a:pt x="365" y="670"/>
                </a:lnTo>
                <a:lnTo>
                  <a:pt x="386" y="645"/>
                </a:lnTo>
                <a:lnTo>
                  <a:pt x="409" y="617"/>
                </a:lnTo>
                <a:lnTo>
                  <a:pt x="431" y="586"/>
                </a:lnTo>
                <a:lnTo>
                  <a:pt x="453" y="554"/>
                </a:lnTo>
                <a:lnTo>
                  <a:pt x="475" y="520"/>
                </a:lnTo>
                <a:lnTo>
                  <a:pt x="495" y="483"/>
                </a:lnTo>
                <a:lnTo>
                  <a:pt x="512" y="446"/>
                </a:lnTo>
                <a:lnTo>
                  <a:pt x="527" y="408"/>
                </a:lnTo>
                <a:lnTo>
                  <a:pt x="538" y="369"/>
                </a:lnTo>
                <a:lnTo>
                  <a:pt x="545" y="330"/>
                </a:lnTo>
                <a:lnTo>
                  <a:pt x="547" y="292"/>
                </a:lnTo>
                <a:lnTo>
                  <a:pt x="544" y="246"/>
                </a:lnTo>
                <a:lnTo>
                  <a:pt x="532" y="203"/>
                </a:lnTo>
                <a:lnTo>
                  <a:pt x="513" y="162"/>
                </a:lnTo>
                <a:lnTo>
                  <a:pt x="487" y="127"/>
                </a:lnTo>
                <a:lnTo>
                  <a:pt x="457" y="97"/>
                </a:lnTo>
                <a:lnTo>
                  <a:pt x="422" y="71"/>
                </a:lnTo>
                <a:lnTo>
                  <a:pt x="381" y="52"/>
                </a:lnTo>
                <a:lnTo>
                  <a:pt x="338" y="41"/>
                </a:lnTo>
                <a:lnTo>
                  <a:pt x="292" y="37"/>
                </a:lnTo>
                <a:close/>
                <a:moveTo>
                  <a:pt x="292" y="0"/>
                </a:moveTo>
                <a:lnTo>
                  <a:pt x="339" y="4"/>
                </a:lnTo>
                <a:lnTo>
                  <a:pt x="385" y="14"/>
                </a:lnTo>
                <a:lnTo>
                  <a:pt x="427" y="33"/>
                </a:lnTo>
                <a:lnTo>
                  <a:pt x="465" y="56"/>
                </a:lnTo>
                <a:lnTo>
                  <a:pt x="499" y="85"/>
                </a:lnTo>
                <a:lnTo>
                  <a:pt x="528" y="119"/>
                </a:lnTo>
                <a:lnTo>
                  <a:pt x="551" y="157"/>
                </a:lnTo>
                <a:lnTo>
                  <a:pt x="570" y="199"/>
                </a:lnTo>
                <a:lnTo>
                  <a:pt x="580" y="245"/>
                </a:lnTo>
                <a:lnTo>
                  <a:pt x="584" y="292"/>
                </a:lnTo>
                <a:lnTo>
                  <a:pt x="582" y="330"/>
                </a:lnTo>
                <a:lnTo>
                  <a:pt x="575" y="368"/>
                </a:lnTo>
                <a:lnTo>
                  <a:pt x="565" y="406"/>
                </a:lnTo>
                <a:lnTo>
                  <a:pt x="551" y="444"/>
                </a:lnTo>
                <a:lnTo>
                  <a:pt x="534" y="480"/>
                </a:lnTo>
                <a:lnTo>
                  <a:pt x="515" y="517"/>
                </a:lnTo>
                <a:lnTo>
                  <a:pt x="495" y="554"/>
                </a:lnTo>
                <a:lnTo>
                  <a:pt x="473" y="588"/>
                </a:lnTo>
                <a:lnTo>
                  <a:pt x="449" y="620"/>
                </a:lnTo>
                <a:lnTo>
                  <a:pt x="427" y="652"/>
                </a:lnTo>
                <a:lnTo>
                  <a:pt x="403" y="681"/>
                </a:lnTo>
                <a:lnTo>
                  <a:pt x="382" y="707"/>
                </a:lnTo>
                <a:lnTo>
                  <a:pt x="361" y="730"/>
                </a:lnTo>
                <a:lnTo>
                  <a:pt x="342" y="751"/>
                </a:lnTo>
                <a:lnTo>
                  <a:pt x="326" y="770"/>
                </a:lnTo>
                <a:lnTo>
                  <a:pt x="312" y="784"/>
                </a:lnTo>
                <a:lnTo>
                  <a:pt x="301" y="795"/>
                </a:lnTo>
                <a:lnTo>
                  <a:pt x="295" y="801"/>
                </a:lnTo>
                <a:lnTo>
                  <a:pt x="292" y="802"/>
                </a:lnTo>
                <a:lnTo>
                  <a:pt x="289" y="801"/>
                </a:lnTo>
                <a:lnTo>
                  <a:pt x="283" y="795"/>
                </a:lnTo>
                <a:lnTo>
                  <a:pt x="272" y="784"/>
                </a:lnTo>
                <a:lnTo>
                  <a:pt x="259" y="770"/>
                </a:lnTo>
                <a:lnTo>
                  <a:pt x="242" y="751"/>
                </a:lnTo>
                <a:lnTo>
                  <a:pt x="223" y="730"/>
                </a:lnTo>
                <a:lnTo>
                  <a:pt x="203" y="707"/>
                </a:lnTo>
                <a:lnTo>
                  <a:pt x="181" y="681"/>
                </a:lnTo>
                <a:lnTo>
                  <a:pt x="157" y="652"/>
                </a:lnTo>
                <a:lnTo>
                  <a:pt x="135" y="620"/>
                </a:lnTo>
                <a:lnTo>
                  <a:pt x="111" y="588"/>
                </a:lnTo>
                <a:lnTo>
                  <a:pt x="90" y="554"/>
                </a:lnTo>
                <a:lnTo>
                  <a:pt x="69" y="517"/>
                </a:lnTo>
                <a:lnTo>
                  <a:pt x="50" y="480"/>
                </a:lnTo>
                <a:lnTo>
                  <a:pt x="34" y="444"/>
                </a:lnTo>
                <a:lnTo>
                  <a:pt x="20" y="406"/>
                </a:lnTo>
                <a:lnTo>
                  <a:pt x="9" y="368"/>
                </a:lnTo>
                <a:lnTo>
                  <a:pt x="2" y="330"/>
                </a:lnTo>
                <a:lnTo>
                  <a:pt x="0" y="292"/>
                </a:lnTo>
                <a:lnTo>
                  <a:pt x="4" y="245"/>
                </a:lnTo>
                <a:lnTo>
                  <a:pt x="14" y="199"/>
                </a:lnTo>
                <a:lnTo>
                  <a:pt x="33" y="157"/>
                </a:lnTo>
                <a:lnTo>
                  <a:pt x="56" y="119"/>
                </a:lnTo>
                <a:lnTo>
                  <a:pt x="85" y="85"/>
                </a:lnTo>
                <a:lnTo>
                  <a:pt x="119" y="56"/>
                </a:lnTo>
                <a:lnTo>
                  <a:pt x="158" y="33"/>
                </a:lnTo>
                <a:lnTo>
                  <a:pt x="200" y="14"/>
                </a:lnTo>
                <a:lnTo>
                  <a:pt x="245" y="4"/>
                </a:lnTo>
                <a:lnTo>
                  <a:pt x="29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8" name="Freeform 30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35034" y="6808189"/>
            <a:ext cx="445547" cy="444992"/>
          </a:xfrm>
          <a:custGeom>
            <a:avLst/>
            <a:gdLst>
              <a:gd name="T0" fmla="*/ 455 w 803"/>
              <a:gd name="T1" fmla="*/ 785 h 802"/>
              <a:gd name="T2" fmla="*/ 397 w 803"/>
              <a:gd name="T3" fmla="*/ 798 h 802"/>
              <a:gd name="T4" fmla="*/ 385 w 803"/>
              <a:gd name="T5" fmla="*/ 768 h 802"/>
              <a:gd name="T6" fmla="*/ 564 w 803"/>
              <a:gd name="T7" fmla="*/ 767 h 802"/>
              <a:gd name="T8" fmla="*/ 553 w 803"/>
              <a:gd name="T9" fmla="*/ 798 h 802"/>
              <a:gd name="T10" fmla="*/ 494 w 803"/>
              <a:gd name="T11" fmla="*/ 785 h 802"/>
              <a:gd name="T12" fmla="*/ 291 w 803"/>
              <a:gd name="T13" fmla="*/ 730 h 802"/>
              <a:gd name="T14" fmla="*/ 341 w 803"/>
              <a:gd name="T15" fmla="*/ 775 h 802"/>
              <a:gd name="T16" fmla="*/ 282 w 803"/>
              <a:gd name="T17" fmla="*/ 764 h 802"/>
              <a:gd name="T18" fmla="*/ 666 w 803"/>
              <a:gd name="T19" fmla="*/ 726 h 802"/>
              <a:gd name="T20" fmla="*/ 628 w 803"/>
              <a:gd name="T21" fmla="*/ 779 h 802"/>
              <a:gd name="T22" fmla="*/ 609 w 803"/>
              <a:gd name="T23" fmla="*/ 750 h 802"/>
              <a:gd name="T24" fmla="*/ 248 w 803"/>
              <a:gd name="T25" fmla="*/ 661 h 802"/>
              <a:gd name="T26" fmla="*/ 257 w 803"/>
              <a:gd name="T27" fmla="*/ 687 h 802"/>
              <a:gd name="T28" fmla="*/ 232 w 803"/>
              <a:gd name="T29" fmla="*/ 709 h 802"/>
              <a:gd name="T30" fmla="*/ 219 w 803"/>
              <a:gd name="T31" fmla="*/ 670 h 802"/>
              <a:gd name="T32" fmla="*/ 713 w 803"/>
              <a:gd name="T33" fmla="*/ 632 h 802"/>
              <a:gd name="T34" fmla="*/ 709 w 803"/>
              <a:gd name="T35" fmla="*/ 698 h 802"/>
              <a:gd name="T36" fmla="*/ 683 w 803"/>
              <a:gd name="T37" fmla="*/ 673 h 802"/>
              <a:gd name="T38" fmla="*/ 637 w 803"/>
              <a:gd name="T39" fmla="*/ 531 h 802"/>
              <a:gd name="T40" fmla="*/ 674 w 803"/>
              <a:gd name="T41" fmla="*/ 594 h 802"/>
              <a:gd name="T42" fmla="*/ 628 w 803"/>
              <a:gd name="T43" fmla="*/ 562 h 802"/>
              <a:gd name="T44" fmla="*/ 587 w 803"/>
              <a:gd name="T45" fmla="*/ 441 h 802"/>
              <a:gd name="T46" fmla="*/ 606 w 803"/>
              <a:gd name="T47" fmla="*/ 503 h 802"/>
              <a:gd name="T48" fmla="*/ 574 w 803"/>
              <a:gd name="T49" fmla="*/ 503 h 802"/>
              <a:gd name="T50" fmla="*/ 577 w 803"/>
              <a:gd name="T51" fmla="*/ 440 h 802"/>
              <a:gd name="T52" fmla="*/ 609 w 803"/>
              <a:gd name="T53" fmla="*/ 398 h 802"/>
              <a:gd name="T54" fmla="*/ 578 w 803"/>
              <a:gd name="T55" fmla="*/ 385 h 802"/>
              <a:gd name="T56" fmla="*/ 712 w 803"/>
              <a:gd name="T57" fmla="*/ 262 h 802"/>
              <a:gd name="T58" fmla="*/ 678 w 803"/>
              <a:gd name="T59" fmla="*/ 319 h 802"/>
              <a:gd name="T60" fmla="*/ 662 w 803"/>
              <a:gd name="T61" fmla="*/ 288 h 802"/>
              <a:gd name="T62" fmla="*/ 799 w 803"/>
              <a:gd name="T63" fmla="*/ 238 h 802"/>
              <a:gd name="T64" fmla="*/ 773 w 803"/>
              <a:gd name="T65" fmla="*/ 255 h 802"/>
              <a:gd name="T66" fmla="*/ 752 w 803"/>
              <a:gd name="T67" fmla="*/ 228 h 802"/>
              <a:gd name="T68" fmla="*/ 785 w 803"/>
              <a:gd name="T69" fmla="*/ 209 h 802"/>
              <a:gd name="T70" fmla="*/ 146 w 803"/>
              <a:gd name="T71" fmla="*/ 237 h 802"/>
              <a:gd name="T72" fmla="*/ 261 w 803"/>
              <a:gd name="T73" fmla="*/ 325 h 802"/>
              <a:gd name="T74" fmla="*/ 316 w 803"/>
              <a:gd name="T75" fmla="*/ 191 h 802"/>
              <a:gd name="T76" fmla="*/ 294 w 803"/>
              <a:gd name="T77" fmla="*/ 123 h 802"/>
              <a:gd name="T78" fmla="*/ 351 w 803"/>
              <a:gd name="T79" fmla="*/ 293 h 802"/>
              <a:gd name="T80" fmla="*/ 181 w 803"/>
              <a:gd name="T81" fmla="*/ 352 h 802"/>
              <a:gd name="T82" fmla="*/ 122 w 803"/>
              <a:gd name="T83" fmla="*/ 181 h 802"/>
              <a:gd name="T84" fmla="*/ 197 w 803"/>
              <a:gd name="T85" fmla="*/ 41 h 802"/>
              <a:gd name="T86" fmla="*/ 36 w 803"/>
              <a:gd name="T87" fmla="*/ 238 h 802"/>
              <a:gd name="T88" fmla="*/ 172 w 803"/>
              <a:gd name="T89" fmla="*/ 508 h 802"/>
              <a:gd name="T90" fmla="*/ 323 w 803"/>
              <a:gd name="T91" fmla="*/ 486 h 802"/>
              <a:gd name="T92" fmla="*/ 438 w 803"/>
              <a:gd name="T93" fmla="*/ 238 h 802"/>
              <a:gd name="T94" fmla="*/ 278 w 803"/>
              <a:gd name="T95" fmla="*/ 41 h 802"/>
              <a:gd name="T96" fmla="*/ 418 w 803"/>
              <a:gd name="T97" fmla="*/ 85 h 802"/>
              <a:gd name="T98" fmla="*/ 452 w 803"/>
              <a:gd name="T99" fmla="*/ 346 h 802"/>
              <a:gd name="T100" fmla="*/ 312 w 803"/>
              <a:gd name="T101" fmla="*/ 551 h 802"/>
              <a:gd name="T102" fmla="*/ 235 w 803"/>
              <a:gd name="T103" fmla="*/ 618 h 802"/>
              <a:gd name="T104" fmla="*/ 118 w 803"/>
              <a:gd name="T105" fmla="*/ 503 h 802"/>
              <a:gd name="T106" fmla="*/ 3 w 803"/>
              <a:gd name="T107" fmla="*/ 275 h 802"/>
              <a:gd name="T108" fmla="*/ 117 w 803"/>
              <a:gd name="T109" fmla="*/ 33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03" h="802">
                <a:moveTo>
                  <a:pt x="401" y="763"/>
                </a:moveTo>
                <a:lnTo>
                  <a:pt x="438" y="766"/>
                </a:lnTo>
                <a:lnTo>
                  <a:pt x="443" y="767"/>
                </a:lnTo>
                <a:lnTo>
                  <a:pt x="448" y="770"/>
                </a:lnTo>
                <a:lnTo>
                  <a:pt x="452" y="774"/>
                </a:lnTo>
                <a:lnTo>
                  <a:pt x="455" y="779"/>
                </a:lnTo>
                <a:lnTo>
                  <a:pt x="455" y="785"/>
                </a:lnTo>
                <a:lnTo>
                  <a:pt x="454" y="791"/>
                </a:lnTo>
                <a:lnTo>
                  <a:pt x="451" y="796"/>
                </a:lnTo>
                <a:lnTo>
                  <a:pt x="447" y="798"/>
                </a:lnTo>
                <a:lnTo>
                  <a:pt x="443" y="801"/>
                </a:lnTo>
                <a:lnTo>
                  <a:pt x="437" y="802"/>
                </a:lnTo>
                <a:lnTo>
                  <a:pt x="437" y="802"/>
                </a:lnTo>
                <a:lnTo>
                  <a:pt x="397" y="798"/>
                </a:lnTo>
                <a:lnTo>
                  <a:pt x="391" y="797"/>
                </a:lnTo>
                <a:lnTo>
                  <a:pt x="387" y="795"/>
                </a:lnTo>
                <a:lnTo>
                  <a:pt x="383" y="789"/>
                </a:lnTo>
                <a:lnTo>
                  <a:pt x="382" y="784"/>
                </a:lnTo>
                <a:lnTo>
                  <a:pt x="382" y="779"/>
                </a:lnTo>
                <a:lnTo>
                  <a:pt x="383" y="772"/>
                </a:lnTo>
                <a:lnTo>
                  <a:pt x="385" y="768"/>
                </a:lnTo>
                <a:lnTo>
                  <a:pt x="391" y="764"/>
                </a:lnTo>
                <a:lnTo>
                  <a:pt x="396" y="763"/>
                </a:lnTo>
                <a:lnTo>
                  <a:pt x="401" y="763"/>
                </a:lnTo>
                <a:close/>
                <a:moveTo>
                  <a:pt x="548" y="762"/>
                </a:moveTo>
                <a:lnTo>
                  <a:pt x="554" y="762"/>
                </a:lnTo>
                <a:lnTo>
                  <a:pt x="560" y="763"/>
                </a:lnTo>
                <a:lnTo>
                  <a:pt x="564" y="767"/>
                </a:lnTo>
                <a:lnTo>
                  <a:pt x="568" y="772"/>
                </a:lnTo>
                <a:lnTo>
                  <a:pt x="569" y="778"/>
                </a:lnTo>
                <a:lnTo>
                  <a:pt x="569" y="783"/>
                </a:lnTo>
                <a:lnTo>
                  <a:pt x="566" y="788"/>
                </a:lnTo>
                <a:lnTo>
                  <a:pt x="564" y="793"/>
                </a:lnTo>
                <a:lnTo>
                  <a:pt x="558" y="796"/>
                </a:lnTo>
                <a:lnTo>
                  <a:pt x="553" y="798"/>
                </a:lnTo>
                <a:lnTo>
                  <a:pt x="514" y="802"/>
                </a:lnTo>
                <a:lnTo>
                  <a:pt x="513" y="802"/>
                </a:lnTo>
                <a:lnTo>
                  <a:pt x="507" y="801"/>
                </a:lnTo>
                <a:lnTo>
                  <a:pt x="502" y="798"/>
                </a:lnTo>
                <a:lnTo>
                  <a:pt x="498" y="795"/>
                </a:lnTo>
                <a:lnTo>
                  <a:pt x="496" y="791"/>
                </a:lnTo>
                <a:lnTo>
                  <a:pt x="494" y="785"/>
                </a:lnTo>
                <a:lnTo>
                  <a:pt x="496" y="779"/>
                </a:lnTo>
                <a:lnTo>
                  <a:pt x="498" y="774"/>
                </a:lnTo>
                <a:lnTo>
                  <a:pt x="501" y="770"/>
                </a:lnTo>
                <a:lnTo>
                  <a:pt x="506" y="767"/>
                </a:lnTo>
                <a:lnTo>
                  <a:pt x="511" y="766"/>
                </a:lnTo>
                <a:lnTo>
                  <a:pt x="548" y="762"/>
                </a:lnTo>
                <a:close/>
                <a:moveTo>
                  <a:pt x="291" y="730"/>
                </a:moveTo>
                <a:lnTo>
                  <a:pt x="300" y="733"/>
                </a:lnTo>
                <a:lnTo>
                  <a:pt x="315" y="740"/>
                </a:lnTo>
                <a:lnTo>
                  <a:pt x="332" y="747"/>
                </a:lnTo>
                <a:lnTo>
                  <a:pt x="340" y="753"/>
                </a:lnTo>
                <a:lnTo>
                  <a:pt x="344" y="761"/>
                </a:lnTo>
                <a:lnTo>
                  <a:pt x="342" y="770"/>
                </a:lnTo>
                <a:lnTo>
                  <a:pt x="341" y="775"/>
                </a:lnTo>
                <a:lnTo>
                  <a:pt x="337" y="778"/>
                </a:lnTo>
                <a:lnTo>
                  <a:pt x="334" y="780"/>
                </a:lnTo>
                <a:lnTo>
                  <a:pt x="329" y="781"/>
                </a:lnTo>
                <a:lnTo>
                  <a:pt x="325" y="783"/>
                </a:lnTo>
                <a:lnTo>
                  <a:pt x="319" y="781"/>
                </a:lnTo>
                <a:lnTo>
                  <a:pt x="299" y="774"/>
                </a:lnTo>
                <a:lnTo>
                  <a:pt x="282" y="764"/>
                </a:lnTo>
                <a:lnTo>
                  <a:pt x="275" y="757"/>
                </a:lnTo>
                <a:lnTo>
                  <a:pt x="273" y="749"/>
                </a:lnTo>
                <a:lnTo>
                  <a:pt x="275" y="740"/>
                </a:lnTo>
                <a:lnTo>
                  <a:pt x="282" y="732"/>
                </a:lnTo>
                <a:lnTo>
                  <a:pt x="291" y="730"/>
                </a:lnTo>
                <a:close/>
                <a:moveTo>
                  <a:pt x="657" y="725"/>
                </a:moveTo>
                <a:lnTo>
                  <a:pt x="666" y="726"/>
                </a:lnTo>
                <a:lnTo>
                  <a:pt x="672" y="733"/>
                </a:lnTo>
                <a:lnTo>
                  <a:pt x="676" y="742"/>
                </a:lnTo>
                <a:lnTo>
                  <a:pt x="674" y="751"/>
                </a:lnTo>
                <a:lnTo>
                  <a:pt x="668" y="758"/>
                </a:lnTo>
                <a:lnTo>
                  <a:pt x="650" y="768"/>
                </a:lnTo>
                <a:lnTo>
                  <a:pt x="630" y="778"/>
                </a:lnTo>
                <a:lnTo>
                  <a:pt x="628" y="779"/>
                </a:lnTo>
                <a:lnTo>
                  <a:pt x="624" y="779"/>
                </a:lnTo>
                <a:lnTo>
                  <a:pt x="619" y="779"/>
                </a:lnTo>
                <a:lnTo>
                  <a:pt x="613" y="776"/>
                </a:lnTo>
                <a:lnTo>
                  <a:pt x="609" y="772"/>
                </a:lnTo>
                <a:lnTo>
                  <a:pt x="607" y="768"/>
                </a:lnTo>
                <a:lnTo>
                  <a:pt x="606" y="758"/>
                </a:lnTo>
                <a:lnTo>
                  <a:pt x="609" y="750"/>
                </a:lnTo>
                <a:lnTo>
                  <a:pt x="617" y="743"/>
                </a:lnTo>
                <a:lnTo>
                  <a:pt x="633" y="737"/>
                </a:lnTo>
                <a:lnTo>
                  <a:pt x="647" y="728"/>
                </a:lnTo>
                <a:lnTo>
                  <a:pt x="657" y="725"/>
                </a:lnTo>
                <a:close/>
                <a:moveTo>
                  <a:pt x="236" y="657"/>
                </a:moveTo>
                <a:lnTo>
                  <a:pt x="243" y="658"/>
                </a:lnTo>
                <a:lnTo>
                  <a:pt x="248" y="661"/>
                </a:lnTo>
                <a:lnTo>
                  <a:pt x="252" y="665"/>
                </a:lnTo>
                <a:lnTo>
                  <a:pt x="254" y="669"/>
                </a:lnTo>
                <a:lnTo>
                  <a:pt x="254" y="675"/>
                </a:lnTo>
                <a:lnTo>
                  <a:pt x="254" y="677"/>
                </a:lnTo>
                <a:lnTo>
                  <a:pt x="256" y="678"/>
                </a:lnTo>
                <a:lnTo>
                  <a:pt x="256" y="682"/>
                </a:lnTo>
                <a:lnTo>
                  <a:pt x="257" y="687"/>
                </a:lnTo>
                <a:lnTo>
                  <a:pt x="258" y="696"/>
                </a:lnTo>
                <a:lnTo>
                  <a:pt x="254" y="704"/>
                </a:lnTo>
                <a:lnTo>
                  <a:pt x="247" y="711"/>
                </a:lnTo>
                <a:lnTo>
                  <a:pt x="244" y="711"/>
                </a:lnTo>
                <a:lnTo>
                  <a:pt x="240" y="711"/>
                </a:lnTo>
                <a:lnTo>
                  <a:pt x="236" y="711"/>
                </a:lnTo>
                <a:lnTo>
                  <a:pt x="232" y="709"/>
                </a:lnTo>
                <a:lnTo>
                  <a:pt x="228" y="707"/>
                </a:lnTo>
                <a:lnTo>
                  <a:pt x="226" y="703"/>
                </a:lnTo>
                <a:lnTo>
                  <a:pt x="223" y="699"/>
                </a:lnTo>
                <a:lnTo>
                  <a:pt x="220" y="687"/>
                </a:lnTo>
                <a:lnTo>
                  <a:pt x="219" y="679"/>
                </a:lnTo>
                <a:lnTo>
                  <a:pt x="218" y="675"/>
                </a:lnTo>
                <a:lnTo>
                  <a:pt x="219" y="670"/>
                </a:lnTo>
                <a:lnTo>
                  <a:pt x="222" y="665"/>
                </a:lnTo>
                <a:lnTo>
                  <a:pt x="226" y="661"/>
                </a:lnTo>
                <a:lnTo>
                  <a:pt x="231" y="658"/>
                </a:lnTo>
                <a:lnTo>
                  <a:pt x="236" y="657"/>
                </a:lnTo>
                <a:close/>
                <a:moveTo>
                  <a:pt x="696" y="627"/>
                </a:moveTo>
                <a:lnTo>
                  <a:pt x="705" y="628"/>
                </a:lnTo>
                <a:lnTo>
                  <a:pt x="713" y="632"/>
                </a:lnTo>
                <a:lnTo>
                  <a:pt x="717" y="641"/>
                </a:lnTo>
                <a:lnTo>
                  <a:pt x="720" y="666"/>
                </a:lnTo>
                <a:lnTo>
                  <a:pt x="720" y="675"/>
                </a:lnTo>
                <a:lnTo>
                  <a:pt x="718" y="686"/>
                </a:lnTo>
                <a:lnTo>
                  <a:pt x="717" y="691"/>
                </a:lnTo>
                <a:lnTo>
                  <a:pt x="713" y="695"/>
                </a:lnTo>
                <a:lnTo>
                  <a:pt x="709" y="698"/>
                </a:lnTo>
                <a:lnTo>
                  <a:pt x="705" y="700"/>
                </a:lnTo>
                <a:lnTo>
                  <a:pt x="700" y="700"/>
                </a:lnTo>
                <a:lnTo>
                  <a:pt x="696" y="700"/>
                </a:lnTo>
                <a:lnTo>
                  <a:pt x="688" y="696"/>
                </a:lnTo>
                <a:lnTo>
                  <a:pt x="683" y="689"/>
                </a:lnTo>
                <a:lnTo>
                  <a:pt x="682" y="679"/>
                </a:lnTo>
                <a:lnTo>
                  <a:pt x="683" y="673"/>
                </a:lnTo>
                <a:lnTo>
                  <a:pt x="683" y="666"/>
                </a:lnTo>
                <a:lnTo>
                  <a:pt x="683" y="657"/>
                </a:lnTo>
                <a:lnTo>
                  <a:pt x="682" y="649"/>
                </a:lnTo>
                <a:lnTo>
                  <a:pt x="682" y="639"/>
                </a:lnTo>
                <a:lnTo>
                  <a:pt x="687" y="631"/>
                </a:lnTo>
                <a:lnTo>
                  <a:pt x="696" y="627"/>
                </a:lnTo>
                <a:close/>
                <a:moveTo>
                  <a:pt x="637" y="531"/>
                </a:moveTo>
                <a:lnTo>
                  <a:pt x="646" y="531"/>
                </a:lnTo>
                <a:lnTo>
                  <a:pt x="654" y="537"/>
                </a:lnTo>
                <a:lnTo>
                  <a:pt x="680" y="567"/>
                </a:lnTo>
                <a:lnTo>
                  <a:pt x="684" y="575"/>
                </a:lnTo>
                <a:lnTo>
                  <a:pt x="683" y="584"/>
                </a:lnTo>
                <a:lnTo>
                  <a:pt x="676" y="592"/>
                </a:lnTo>
                <a:lnTo>
                  <a:pt x="674" y="594"/>
                </a:lnTo>
                <a:lnTo>
                  <a:pt x="670" y="596"/>
                </a:lnTo>
                <a:lnTo>
                  <a:pt x="666" y="596"/>
                </a:lnTo>
                <a:lnTo>
                  <a:pt x="662" y="596"/>
                </a:lnTo>
                <a:lnTo>
                  <a:pt x="658" y="594"/>
                </a:lnTo>
                <a:lnTo>
                  <a:pt x="654" y="592"/>
                </a:lnTo>
                <a:lnTo>
                  <a:pt x="651" y="589"/>
                </a:lnTo>
                <a:lnTo>
                  <a:pt x="628" y="562"/>
                </a:lnTo>
                <a:lnTo>
                  <a:pt x="623" y="554"/>
                </a:lnTo>
                <a:lnTo>
                  <a:pt x="623" y="545"/>
                </a:lnTo>
                <a:lnTo>
                  <a:pt x="628" y="535"/>
                </a:lnTo>
                <a:lnTo>
                  <a:pt x="637" y="531"/>
                </a:lnTo>
                <a:close/>
                <a:moveTo>
                  <a:pt x="577" y="440"/>
                </a:moveTo>
                <a:lnTo>
                  <a:pt x="582" y="440"/>
                </a:lnTo>
                <a:lnTo>
                  <a:pt x="587" y="441"/>
                </a:lnTo>
                <a:lnTo>
                  <a:pt x="591" y="445"/>
                </a:lnTo>
                <a:lnTo>
                  <a:pt x="595" y="450"/>
                </a:lnTo>
                <a:lnTo>
                  <a:pt x="596" y="455"/>
                </a:lnTo>
                <a:lnTo>
                  <a:pt x="599" y="470"/>
                </a:lnTo>
                <a:lnTo>
                  <a:pt x="606" y="484"/>
                </a:lnTo>
                <a:lnTo>
                  <a:pt x="608" y="493"/>
                </a:lnTo>
                <a:lnTo>
                  <a:pt x="606" y="503"/>
                </a:lnTo>
                <a:lnTo>
                  <a:pt x="599" y="509"/>
                </a:lnTo>
                <a:lnTo>
                  <a:pt x="594" y="510"/>
                </a:lnTo>
                <a:lnTo>
                  <a:pt x="590" y="512"/>
                </a:lnTo>
                <a:lnTo>
                  <a:pt x="585" y="510"/>
                </a:lnTo>
                <a:lnTo>
                  <a:pt x="581" y="509"/>
                </a:lnTo>
                <a:lnTo>
                  <a:pt x="577" y="507"/>
                </a:lnTo>
                <a:lnTo>
                  <a:pt x="574" y="503"/>
                </a:lnTo>
                <a:lnTo>
                  <a:pt x="565" y="482"/>
                </a:lnTo>
                <a:lnTo>
                  <a:pt x="560" y="459"/>
                </a:lnTo>
                <a:lnTo>
                  <a:pt x="560" y="453"/>
                </a:lnTo>
                <a:lnTo>
                  <a:pt x="562" y="448"/>
                </a:lnTo>
                <a:lnTo>
                  <a:pt x="566" y="444"/>
                </a:lnTo>
                <a:lnTo>
                  <a:pt x="570" y="441"/>
                </a:lnTo>
                <a:lnTo>
                  <a:pt x="577" y="440"/>
                </a:lnTo>
                <a:close/>
                <a:moveTo>
                  <a:pt x="623" y="336"/>
                </a:moveTo>
                <a:lnTo>
                  <a:pt x="630" y="340"/>
                </a:lnTo>
                <a:lnTo>
                  <a:pt x="636" y="348"/>
                </a:lnTo>
                <a:lnTo>
                  <a:pt x="637" y="357"/>
                </a:lnTo>
                <a:lnTo>
                  <a:pt x="633" y="366"/>
                </a:lnTo>
                <a:lnTo>
                  <a:pt x="612" y="394"/>
                </a:lnTo>
                <a:lnTo>
                  <a:pt x="609" y="398"/>
                </a:lnTo>
                <a:lnTo>
                  <a:pt x="606" y="401"/>
                </a:lnTo>
                <a:lnTo>
                  <a:pt x="602" y="403"/>
                </a:lnTo>
                <a:lnTo>
                  <a:pt x="596" y="403"/>
                </a:lnTo>
                <a:lnTo>
                  <a:pt x="592" y="403"/>
                </a:lnTo>
                <a:lnTo>
                  <a:pt x="587" y="401"/>
                </a:lnTo>
                <a:lnTo>
                  <a:pt x="581" y="394"/>
                </a:lnTo>
                <a:lnTo>
                  <a:pt x="578" y="385"/>
                </a:lnTo>
                <a:lnTo>
                  <a:pt x="581" y="376"/>
                </a:lnTo>
                <a:lnTo>
                  <a:pt x="592" y="360"/>
                </a:lnTo>
                <a:lnTo>
                  <a:pt x="606" y="343"/>
                </a:lnTo>
                <a:lnTo>
                  <a:pt x="613" y="338"/>
                </a:lnTo>
                <a:lnTo>
                  <a:pt x="623" y="336"/>
                </a:lnTo>
                <a:close/>
                <a:moveTo>
                  <a:pt x="703" y="260"/>
                </a:moveTo>
                <a:lnTo>
                  <a:pt x="712" y="262"/>
                </a:lnTo>
                <a:lnTo>
                  <a:pt x="718" y="268"/>
                </a:lnTo>
                <a:lnTo>
                  <a:pt x="722" y="277"/>
                </a:lnTo>
                <a:lnTo>
                  <a:pt x="721" y="285"/>
                </a:lnTo>
                <a:lnTo>
                  <a:pt x="714" y="293"/>
                </a:lnTo>
                <a:lnTo>
                  <a:pt x="685" y="315"/>
                </a:lnTo>
                <a:lnTo>
                  <a:pt x="682" y="318"/>
                </a:lnTo>
                <a:lnTo>
                  <a:pt x="678" y="319"/>
                </a:lnTo>
                <a:lnTo>
                  <a:pt x="674" y="319"/>
                </a:lnTo>
                <a:lnTo>
                  <a:pt x="668" y="319"/>
                </a:lnTo>
                <a:lnTo>
                  <a:pt x="663" y="317"/>
                </a:lnTo>
                <a:lnTo>
                  <a:pt x="659" y="313"/>
                </a:lnTo>
                <a:lnTo>
                  <a:pt x="655" y="305"/>
                </a:lnTo>
                <a:lnTo>
                  <a:pt x="657" y="296"/>
                </a:lnTo>
                <a:lnTo>
                  <a:pt x="662" y="288"/>
                </a:lnTo>
                <a:lnTo>
                  <a:pt x="693" y="263"/>
                </a:lnTo>
                <a:lnTo>
                  <a:pt x="703" y="260"/>
                </a:lnTo>
                <a:close/>
                <a:moveTo>
                  <a:pt x="785" y="209"/>
                </a:moveTo>
                <a:lnTo>
                  <a:pt x="794" y="213"/>
                </a:lnTo>
                <a:lnTo>
                  <a:pt x="801" y="220"/>
                </a:lnTo>
                <a:lnTo>
                  <a:pt x="803" y="229"/>
                </a:lnTo>
                <a:lnTo>
                  <a:pt x="799" y="238"/>
                </a:lnTo>
                <a:lnTo>
                  <a:pt x="793" y="245"/>
                </a:lnTo>
                <a:lnTo>
                  <a:pt x="792" y="245"/>
                </a:lnTo>
                <a:lnTo>
                  <a:pt x="790" y="246"/>
                </a:lnTo>
                <a:lnTo>
                  <a:pt x="786" y="247"/>
                </a:lnTo>
                <a:lnTo>
                  <a:pt x="782" y="250"/>
                </a:lnTo>
                <a:lnTo>
                  <a:pt x="777" y="253"/>
                </a:lnTo>
                <a:lnTo>
                  <a:pt x="773" y="255"/>
                </a:lnTo>
                <a:lnTo>
                  <a:pt x="768" y="255"/>
                </a:lnTo>
                <a:lnTo>
                  <a:pt x="764" y="255"/>
                </a:lnTo>
                <a:lnTo>
                  <a:pt x="760" y="253"/>
                </a:lnTo>
                <a:lnTo>
                  <a:pt x="756" y="250"/>
                </a:lnTo>
                <a:lnTo>
                  <a:pt x="752" y="246"/>
                </a:lnTo>
                <a:lnTo>
                  <a:pt x="750" y="237"/>
                </a:lnTo>
                <a:lnTo>
                  <a:pt x="752" y="228"/>
                </a:lnTo>
                <a:lnTo>
                  <a:pt x="760" y="221"/>
                </a:lnTo>
                <a:lnTo>
                  <a:pt x="765" y="219"/>
                </a:lnTo>
                <a:lnTo>
                  <a:pt x="769" y="216"/>
                </a:lnTo>
                <a:lnTo>
                  <a:pt x="773" y="213"/>
                </a:lnTo>
                <a:lnTo>
                  <a:pt x="776" y="212"/>
                </a:lnTo>
                <a:lnTo>
                  <a:pt x="776" y="212"/>
                </a:lnTo>
                <a:lnTo>
                  <a:pt x="785" y="209"/>
                </a:lnTo>
                <a:close/>
                <a:moveTo>
                  <a:pt x="237" y="145"/>
                </a:moveTo>
                <a:lnTo>
                  <a:pt x="213" y="149"/>
                </a:lnTo>
                <a:lnTo>
                  <a:pt x="192" y="158"/>
                </a:lnTo>
                <a:lnTo>
                  <a:pt x="172" y="173"/>
                </a:lnTo>
                <a:lnTo>
                  <a:pt x="159" y="191"/>
                </a:lnTo>
                <a:lnTo>
                  <a:pt x="150" y="212"/>
                </a:lnTo>
                <a:lnTo>
                  <a:pt x="146" y="237"/>
                </a:lnTo>
                <a:lnTo>
                  <a:pt x="150" y="262"/>
                </a:lnTo>
                <a:lnTo>
                  <a:pt x="159" y="283"/>
                </a:lnTo>
                <a:lnTo>
                  <a:pt x="172" y="301"/>
                </a:lnTo>
                <a:lnTo>
                  <a:pt x="192" y="315"/>
                </a:lnTo>
                <a:lnTo>
                  <a:pt x="213" y="325"/>
                </a:lnTo>
                <a:lnTo>
                  <a:pt x="237" y="329"/>
                </a:lnTo>
                <a:lnTo>
                  <a:pt x="261" y="325"/>
                </a:lnTo>
                <a:lnTo>
                  <a:pt x="283" y="315"/>
                </a:lnTo>
                <a:lnTo>
                  <a:pt x="302" y="301"/>
                </a:lnTo>
                <a:lnTo>
                  <a:pt x="316" y="283"/>
                </a:lnTo>
                <a:lnTo>
                  <a:pt x="325" y="262"/>
                </a:lnTo>
                <a:lnTo>
                  <a:pt x="328" y="237"/>
                </a:lnTo>
                <a:lnTo>
                  <a:pt x="325" y="212"/>
                </a:lnTo>
                <a:lnTo>
                  <a:pt x="316" y="191"/>
                </a:lnTo>
                <a:lnTo>
                  <a:pt x="302" y="173"/>
                </a:lnTo>
                <a:lnTo>
                  <a:pt x="283" y="158"/>
                </a:lnTo>
                <a:lnTo>
                  <a:pt x="261" y="149"/>
                </a:lnTo>
                <a:lnTo>
                  <a:pt x="237" y="145"/>
                </a:lnTo>
                <a:close/>
                <a:moveTo>
                  <a:pt x="237" y="110"/>
                </a:moveTo>
                <a:lnTo>
                  <a:pt x="266" y="113"/>
                </a:lnTo>
                <a:lnTo>
                  <a:pt x="294" y="123"/>
                </a:lnTo>
                <a:lnTo>
                  <a:pt x="317" y="137"/>
                </a:lnTo>
                <a:lnTo>
                  <a:pt x="337" y="157"/>
                </a:lnTo>
                <a:lnTo>
                  <a:pt x="351" y="181"/>
                </a:lnTo>
                <a:lnTo>
                  <a:pt x="362" y="208"/>
                </a:lnTo>
                <a:lnTo>
                  <a:pt x="364" y="237"/>
                </a:lnTo>
                <a:lnTo>
                  <a:pt x="362" y="267"/>
                </a:lnTo>
                <a:lnTo>
                  <a:pt x="351" y="293"/>
                </a:lnTo>
                <a:lnTo>
                  <a:pt x="337" y="317"/>
                </a:lnTo>
                <a:lnTo>
                  <a:pt x="317" y="336"/>
                </a:lnTo>
                <a:lnTo>
                  <a:pt x="294" y="352"/>
                </a:lnTo>
                <a:lnTo>
                  <a:pt x="266" y="361"/>
                </a:lnTo>
                <a:lnTo>
                  <a:pt x="237" y="365"/>
                </a:lnTo>
                <a:lnTo>
                  <a:pt x="207" y="361"/>
                </a:lnTo>
                <a:lnTo>
                  <a:pt x="181" y="352"/>
                </a:lnTo>
                <a:lnTo>
                  <a:pt x="157" y="336"/>
                </a:lnTo>
                <a:lnTo>
                  <a:pt x="138" y="317"/>
                </a:lnTo>
                <a:lnTo>
                  <a:pt x="122" y="293"/>
                </a:lnTo>
                <a:lnTo>
                  <a:pt x="113" y="267"/>
                </a:lnTo>
                <a:lnTo>
                  <a:pt x="109" y="237"/>
                </a:lnTo>
                <a:lnTo>
                  <a:pt x="113" y="208"/>
                </a:lnTo>
                <a:lnTo>
                  <a:pt x="122" y="181"/>
                </a:lnTo>
                <a:lnTo>
                  <a:pt x="138" y="157"/>
                </a:lnTo>
                <a:lnTo>
                  <a:pt x="157" y="137"/>
                </a:lnTo>
                <a:lnTo>
                  <a:pt x="181" y="123"/>
                </a:lnTo>
                <a:lnTo>
                  <a:pt x="207" y="113"/>
                </a:lnTo>
                <a:lnTo>
                  <a:pt x="237" y="110"/>
                </a:lnTo>
                <a:close/>
                <a:moveTo>
                  <a:pt x="237" y="37"/>
                </a:moveTo>
                <a:lnTo>
                  <a:pt x="197" y="41"/>
                </a:lnTo>
                <a:lnTo>
                  <a:pt x="159" y="52"/>
                </a:lnTo>
                <a:lnTo>
                  <a:pt x="125" y="71"/>
                </a:lnTo>
                <a:lnTo>
                  <a:pt x="95" y="95"/>
                </a:lnTo>
                <a:lnTo>
                  <a:pt x="71" y="126"/>
                </a:lnTo>
                <a:lnTo>
                  <a:pt x="51" y="160"/>
                </a:lnTo>
                <a:lnTo>
                  <a:pt x="41" y="198"/>
                </a:lnTo>
                <a:lnTo>
                  <a:pt x="36" y="238"/>
                </a:lnTo>
                <a:lnTo>
                  <a:pt x="41" y="283"/>
                </a:lnTo>
                <a:lnTo>
                  <a:pt x="54" y="327"/>
                </a:lnTo>
                <a:lnTo>
                  <a:pt x="72" y="369"/>
                </a:lnTo>
                <a:lnTo>
                  <a:pt x="96" y="410"/>
                </a:lnTo>
                <a:lnTo>
                  <a:pt x="121" y="446"/>
                </a:lnTo>
                <a:lnTo>
                  <a:pt x="147" y="479"/>
                </a:lnTo>
                <a:lnTo>
                  <a:pt x="172" y="508"/>
                </a:lnTo>
                <a:lnTo>
                  <a:pt x="197" y="534"/>
                </a:lnTo>
                <a:lnTo>
                  <a:pt x="219" y="555"/>
                </a:lnTo>
                <a:lnTo>
                  <a:pt x="237" y="572"/>
                </a:lnTo>
                <a:lnTo>
                  <a:pt x="254" y="556"/>
                </a:lnTo>
                <a:lnTo>
                  <a:pt x="275" y="535"/>
                </a:lnTo>
                <a:lnTo>
                  <a:pt x="299" y="512"/>
                </a:lnTo>
                <a:lnTo>
                  <a:pt x="323" y="486"/>
                </a:lnTo>
                <a:lnTo>
                  <a:pt x="347" y="455"/>
                </a:lnTo>
                <a:lnTo>
                  <a:pt x="371" y="423"/>
                </a:lnTo>
                <a:lnTo>
                  <a:pt x="392" y="387"/>
                </a:lnTo>
                <a:lnTo>
                  <a:pt x="410" y="352"/>
                </a:lnTo>
                <a:lnTo>
                  <a:pt x="425" y="315"/>
                </a:lnTo>
                <a:lnTo>
                  <a:pt x="435" y="277"/>
                </a:lnTo>
                <a:lnTo>
                  <a:pt x="438" y="238"/>
                </a:lnTo>
                <a:lnTo>
                  <a:pt x="434" y="198"/>
                </a:lnTo>
                <a:lnTo>
                  <a:pt x="422" y="160"/>
                </a:lnTo>
                <a:lnTo>
                  <a:pt x="404" y="126"/>
                </a:lnTo>
                <a:lnTo>
                  <a:pt x="379" y="95"/>
                </a:lnTo>
                <a:lnTo>
                  <a:pt x="349" y="71"/>
                </a:lnTo>
                <a:lnTo>
                  <a:pt x="315" y="52"/>
                </a:lnTo>
                <a:lnTo>
                  <a:pt x="278" y="41"/>
                </a:lnTo>
                <a:lnTo>
                  <a:pt x="237" y="37"/>
                </a:lnTo>
                <a:close/>
                <a:moveTo>
                  <a:pt x="237" y="0"/>
                </a:moveTo>
                <a:lnTo>
                  <a:pt x="279" y="4"/>
                </a:lnTo>
                <a:lnTo>
                  <a:pt x="320" y="14"/>
                </a:lnTo>
                <a:lnTo>
                  <a:pt x="357" y="33"/>
                </a:lnTo>
                <a:lnTo>
                  <a:pt x="391" y="56"/>
                </a:lnTo>
                <a:lnTo>
                  <a:pt x="418" y="85"/>
                </a:lnTo>
                <a:lnTo>
                  <a:pt x="442" y="118"/>
                </a:lnTo>
                <a:lnTo>
                  <a:pt x="460" y="156"/>
                </a:lnTo>
                <a:lnTo>
                  <a:pt x="471" y="195"/>
                </a:lnTo>
                <a:lnTo>
                  <a:pt x="475" y="238"/>
                </a:lnTo>
                <a:lnTo>
                  <a:pt x="472" y="275"/>
                </a:lnTo>
                <a:lnTo>
                  <a:pt x="464" y="310"/>
                </a:lnTo>
                <a:lnTo>
                  <a:pt x="452" y="346"/>
                </a:lnTo>
                <a:lnTo>
                  <a:pt x="438" y="380"/>
                </a:lnTo>
                <a:lnTo>
                  <a:pt x="420" y="414"/>
                </a:lnTo>
                <a:lnTo>
                  <a:pt x="400" y="445"/>
                </a:lnTo>
                <a:lnTo>
                  <a:pt x="378" y="474"/>
                </a:lnTo>
                <a:lnTo>
                  <a:pt x="355" y="503"/>
                </a:lnTo>
                <a:lnTo>
                  <a:pt x="333" y="527"/>
                </a:lnTo>
                <a:lnTo>
                  <a:pt x="312" y="551"/>
                </a:lnTo>
                <a:lnTo>
                  <a:pt x="292" y="571"/>
                </a:lnTo>
                <a:lnTo>
                  <a:pt x="274" y="588"/>
                </a:lnTo>
                <a:lnTo>
                  <a:pt x="260" y="602"/>
                </a:lnTo>
                <a:lnTo>
                  <a:pt x="248" y="611"/>
                </a:lnTo>
                <a:lnTo>
                  <a:pt x="240" y="618"/>
                </a:lnTo>
                <a:lnTo>
                  <a:pt x="237" y="620"/>
                </a:lnTo>
                <a:lnTo>
                  <a:pt x="235" y="618"/>
                </a:lnTo>
                <a:lnTo>
                  <a:pt x="227" y="611"/>
                </a:lnTo>
                <a:lnTo>
                  <a:pt x="215" y="602"/>
                </a:lnTo>
                <a:lnTo>
                  <a:pt x="199" y="588"/>
                </a:lnTo>
                <a:lnTo>
                  <a:pt x="182" y="571"/>
                </a:lnTo>
                <a:lnTo>
                  <a:pt x="161" y="551"/>
                </a:lnTo>
                <a:lnTo>
                  <a:pt x="140" y="527"/>
                </a:lnTo>
                <a:lnTo>
                  <a:pt x="118" y="503"/>
                </a:lnTo>
                <a:lnTo>
                  <a:pt x="96" y="474"/>
                </a:lnTo>
                <a:lnTo>
                  <a:pt x="75" y="445"/>
                </a:lnTo>
                <a:lnTo>
                  <a:pt x="55" y="414"/>
                </a:lnTo>
                <a:lnTo>
                  <a:pt x="37" y="380"/>
                </a:lnTo>
                <a:lnTo>
                  <a:pt x="21" y="346"/>
                </a:lnTo>
                <a:lnTo>
                  <a:pt x="9" y="310"/>
                </a:lnTo>
                <a:lnTo>
                  <a:pt x="3" y="275"/>
                </a:lnTo>
                <a:lnTo>
                  <a:pt x="0" y="238"/>
                </a:lnTo>
                <a:lnTo>
                  <a:pt x="3" y="195"/>
                </a:lnTo>
                <a:lnTo>
                  <a:pt x="15" y="156"/>
                </a:lnTo>
                <a:lnTo>
                  <a:pt x="32" y="118"/>
                </a:lnTo>
                <a:lnTo>
                  <a:pt x="55" y="85"/>
                </a:lnTo>
                <a:lnTo>
                  <a:pt x="84" y="56"/>
                </a:lnTo>
                <a:lnTo>
                  <a:pt x="117" y="33"/>
                </a:lnTo>
                <a:lnTo>
                  <a:pt x="155" y="14"/>
                </a:lnTo>
                <a:lnTo>
                  <a:pt x="194" y="4"/>
                </a:lnTo>
                <a:lnTo>
                  <a:pt x="23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9" name="Freeform 30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16419" y="6808189"/>
            <a:ext cx="203076" cy="444992"/>
          </a:xfrm>
          <a:custGeom>
            <a:avLst/>
            <a:gdLst>
              <a:gd name="T0" fmla="*/ 182 w 366"/>
              <a:gd name="T1" fmla="*/ 639 h 802"/>
              <a:gd name="T2" fmla="*/ 206 w 366"/>
              <a:gd name="T3" fmla="*/ 363 h 802"/>
              <a:gd name="T4" fmla="*/ 160 w 366"/>
              <a:gd name="T5" fmla="*/ 363 h 802"/>
              <a:gd name="T6" fmla="*/ 182 w 366"/>
              <a:gd name="T7" fmla="*/ 73 h 802"/>
              <a:gd name="T8" fmla="*/ 194 w 366"/>
              <a:gd name="T9" fmla="*/ 76 h 802"/>
              <a:gd name="T10" fmla="*/ 201 w 366"/>
              <a:gd name="T11" fmla="*/ 85 h 802"/>
              <a:gd name="T12" fmla="*/ 201 w 366"/>
              <a:gd name="T13" fmla="*/ 97 h 802"/>
              <a:gd name="T14" fmla="*/ 194 w 366"/>
              <a:gd name="T15" fmla="*/ 106 h 802"/>
              <a:gd name="T16" fmla="*/ 182 w 366"/>
              <a:gd name="T17" fmla="*/ 109 h 802"/>
              <a:gd name="T18" fmla="*/ 176 w 366"/>
              <a:gd name="T19" fmla="*/ 110 h 802"/>
              <a:gd name="T20" fmla="*/ 157 w 366"/>
              <a:gd name="T21" fmla="*/ 114 h 802"/>
              <a:gd name="T22" fmla="*/ 135 w 366"/>
              <a:gd name="T23" fmla="*/ 124 h 802"/>
              <a:gd name="T24" fmla="*/ 117 w 366"/>
              <a:gd name="T25" fmla="*/ 147 h 802"/>
              <a:gd name="T26" fmla="*/ 110 w 366"/>
              <a:gd name="T27" fmla="*/ 182 h 802"/>
              <a:gd name="T28" fmla="*/ 106 w 366"/>
              <a:gd name="T29" fmla="*/ 192 h 802"/>
              <a:gd name="T30" fmla="*/ 97 w 366"/>
              <a:gd name="T31" fmla="*/ 199 h 802"/>
              <a:gd name="T32" fmla="*/ 85 w 366"/>
              <a:gd name="T33" fmla="*/ 199 h 802"/>
              <a:gd name="T34" fmla="*/ 76 w 366"/>
              <a:gd name="T35" fmla="*/ 192 h 802"/>
              <a:gd name="T36" fmla="*/ 74 w 366"/>
              <a:gd name="T37" fmla="*/ 182 h 802"/>
              <a:gd name="T38" fmla="*/ 81 w 366"/>
              <a:gd name="T39" fmla="*/ 136 h 802"/>
              <a:gd name="T40" fmla="*/ 101 w 366"/>
              <a:gd name="T41" fmla="*/ 105 h 802"/>
              <a:gd name="T42" fmla="*/ 129 w 366"/>
              <a:gd name="T43" fmla="*/ 86 h 802"/>
              <a:gd name="T44" fmla="*/ 155 w 366"/>
              <a:gd name="T45" fmla="*/ 77 h 802"/>
              <a:gd name="T46" fmla="*/ 174 w 366"/>
              <a:gd name="T47" fmla="*/ 73 h 802"/>
              <a:gd name="T48" fmla="*/ 182 w 366"/>
              <a:gd name="T49" fmla="*/ 73 h 802"/>
              <a:gd name="T50" fmla="*/ 150 w 366"/>
              <a:gd name="T51" fmla="*/ 41 h 802"/>
              <a:gd name="T52" fmla="*/ 92 w 366"/>
              <a:gd name="T53" fmla="*/ 68 h 802"/>
              <a:gd name="T54" fmla="*/ 51 w 366"/>
              <a:gd name="T55" fmla="*/ 118 h 802"/>
              <a:gd name="T56" fmla="*/ 37 w 366"/>
              <a:gd name="T57" fmla="*/ 182 h 802"/>
              <a:gd name="T58" fmla="*/ 51 w 366"/>
              <a:gd name="T59" fmla="*/ 246 h 802"/>
              <a:gd name="T60" fmla="*/ 92 w 366"/>
              <a:gd name="T61" fmla="*/ 296 h 802"/>
              <a:gd name="T62" fmla="*/ 150 w 366"/>
              <a:gd name="T63" fmla="*/ 325 h 802"/>
              <a:gd name="T64" fmla="*/ 216 w 366"/>
              <a:gd name="T65" fmla="*/ 325 h 802"/>
              <a:gd name="T66" fmla="*/ 274 w 366"/>
              <a:gd name="T67" fmla="*/ 296 h 802"/>
              <a:gd name="T68" fmla="*/ 315 w 366"/>
              <a:gd name="T69" fmla="*/ 246 h 802"/>
              <a:gd name="T70" fmla="*/ 329 w 366"/>
              <a:gd name="T71" fmla="*/ 182 h 802"/>
              <a:gd name="T72" fmla="*/ 315 w 366"/>
              <a:gd name="T73" fmla="*/ 118 h 802"/>
              <a:gd name="T74" fmla="*/ 274 w 366"/>
              <a:gd name="T75" fmla="*/ 68 h 802"/>
              <a:gd name="T76" fmla="*/ 216 w 366"/>
              <a:gd name="T77" fmla="*/ 41 h 802"/>
              <a:gd name="T78" fmla="*/ 182 w 366"/>
              <a:gd name="T79" fmla="*/ 0 h 802"/>
              <a:gd name="T80" fmla="*/ 254 w 366"/>
              <a:gd name="T81" fmla="*/ 14 h 802"/>
              <a:gd name="T82" fmla="*/ 312 w 366"/>
              <a:gd name="T83" fmla="*/ 54 h 802"/>
              <a:gd name="T84" fmla="*/ 351 w 366"/>
              <a:gd name="T85" fmla="*/ 111 h 802"/>
              <a:gd name="T86" fmla="*/ 366 w 366"/>
              <a:gd name="T87" fmla="*/ 182 h 802"/>
              <a:gd name="T88" fmla="*/ 353 w 366"/>
              <a:gd name="T89" fmla="*/ 250 h 802"/>
              <a:gd name="T90" fmla="*/ 317 w 366"/>
              <a:gd name="T91" fmla="*/ 305 h 802"/>
              <a:gd name="T92" fmla="*/ 265 w 366"/>
              <a:gd name="T93" fmla="*/ 346 h 802"/>
              <a:gd name="T94" fmla="*/ 101 w 366"/>
              <a:gd name="T95" fmla="*/ 346 h 802"/>
              <a:gd name="T96" fmla="*/ 49 w 366"/>
              <a:gd name="T97" fmla="*/ 305 h 802"/>
              <a:gd name="T98" fmla="*/ 13 w 366"/>
              <a:gd name="T99" fmla="*/ 250 h 802"/>
              <a:gd name="T100" fmla="*/ 0 w 366"/>
              <a:gd name="T101" fmla="*/ 182 h 802"/>
              <a:gd name="T102" fmla="*/ 15 w 366"/>
              <a:gd name="T103" fmla="*/ 111 h 802"/>
              <a:gd name="T104" fmla="*/ 54 w 366"/>
              <a:gd name="T105" fmla="*/ 54 h 802"/>
              <a:gd name="T106" fmla="*/ 112 w 366"/>
              <a:gd name="T107" fmla="*/ 14 h 802"/>
              <a:gd name="T108" fmla="*/ 182 w 366"/>
              <a:gd name="T109" fmla="*/ 0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66" h="802">
                <a:moveTo>
                  <a:pt x="138" y="359"/>
                </a:moveTo>
                <a:lnTo>
                  <a:pt x="182" y="639"/>
                </a:lnTo>
                <a:lnTo>
                  <a:pt x="228" y="359"/>
                </a:lnTo>
                <a:lnTo>
                  <a:pt x="206" y="363"/>
                </a:lnTo>
                <a:lnTo>
                  <a:pt x="182" y="365"/>
                </a:lnTo>
                <a:lnTo>
                  <a:pt x="160" y="363"/>
                </a:lnTo>
                <a:lnTo>
                  <a:pt x="138" y="359"/>
                </a:lnTo>
                <a:close/>
                <a:moveTo>
                  <a:pt x="182" y="73"/>
                </a:moveTo>
                <a:lnTo>
                  <a:pt x="189" y="73"/>
                </a:lnTo>
                <a:lnTo>
                  <a:pt x="194" y="76"/>
                </a:lnTo>
                <a:lnTo>
                  <a:pt x="198" y="80"/>
                </a:lnTo>
                <a:lnTo>
                  <a:pt x="201" y="85"/>
                </a:lnTo>
                <a:lnTo>
                  <a:pt x="201" y="90"/>
                </a:lnTo>
                <a:lnTo>
                  <a:pt x="201" y="97"/>
                </a:lnTo>
                <a:lnTo>
                  <a:pt x="198" y="102"/>
                </a:lnTo>
                <a:lnTo>
                  <a:pt x="194" y="106"/>
                </a:lnTo>
                <a:lnTo>
                  <a:pt x="189" y="109"/>
                </a:lnTo>
                <a:lnTo>
                  <a:pt x="182" y="109"/>
                </a:lnTo>
                <a:lnTo>
                  <a:pt x="181" y="109"/>
                </a:lnTo>
                <a:lnTo>
                  <a:pt x="176" y="110"/>
                </a:lnTo>
                <a:lnTo>
                  <a:pt x="167" y="111"/>
                </a:lnTo>
                <a:lnTo>
                  <a:pt x="157" y="114"/>
                </a:lnTo>
                <a:lnTo>
                  <a:pt x="147" y="118"/>
                </a:lnTo>
                <a:lnTo>
                  <a:pt x="135" y="124"/>
                </a:lnTo>
                <a:lnTo>
                  <a:pt x="126" y="135"/>
                </a:lnTo>
                <a:lnTo>
                  <a:pt x="117" y="147"/>
                </a:lnTo>
                <a:lnTo>
                  <a:pt x="112" y="162"/>
                </a:lnTo>
                <a:lnTo>
                  <a:pt x="110" y="182"/>
                </a:lnTo>
                <a:lnTo>
                  <a:pt x="109" y="188"/>
                </a:lnTo>
                <a:lnTo>
                  <a:pt x="106" y="192"/>
                </a:lnTo>
                <a:lnTo>
                  <a:pt x="102" y="196"/>
                </a:lnTo>
                <a:lnTo>
                  <a:pt x="97" y="199"/>
                </a:lnTo>
                <a:lnTo>
                  <a:pt x="92" y="200"/>
                </a:lnTo>
                <a:lnTo>
                  <a:pt x="85" y="199"/>
                </a:lnTo>
                <a:lnTo>
                  <a:pt x="80" y="196"/>
                </a:lnTo>
                <a:lnTo>
                  <a:pt x="76" y="192"/>
                </a:lnTo>
                <a:lnTo>
                  <a:pt x="74" y="188"/>
                </a:lnTo>
                <a:lnTo>
                  <a:pt x="74" y="182"/>
                </a:lnTo>
                <a:lnTo>
                  <a:pt x="75" y="157"/>
                </a:lnTo>
                <a:lnTo>
                  <a:pt x="81" y="136"/>
                </a:lnTo>
                <a:lnTo>
                  <a:pt x="91" y="119"/>
                </a:lnTo>
                <a:lnTo>
                  <a:pt x="101" y="105"/>
                </a:lnTo>
                <a:lnTo>
                  <a:pt x="114" y="94"/>
                </a:lnTo>
                <a:lnTo>
                  <a:pt x="129" y="86"/>
                </a:lnTo>
                <a:lnTo>
                  <a:pt x="142" y="81"/>
                </a:lnTo>
                <a:lnTo>
                  <a:pt x="155" y="77"/>
                </a:lnTo>
                <a:lnTo>
                  <a:pt x="165" y="75"/>
                </a:lnTo>
                <a:lnTo>
                  <a:pt x="174" y="73"/>
                </a:lnTo>
                <a:lnTo>
                  <a:pt x="181" y="73"/>
                </a:lnTo>
                <a:lnTo>
                  <a:pt x="182" y="73"/>
                </a:lnTo>
                <a:close/>
                <a:moveTo>
                  <a:pt x="182" y="37"/>
                </a:moveTo>
                <a:lnTo>
                  <a:pt x="150" y="41"/>
                </a:lnTo>
                <a:lnTo>
                  <a:pt x="118" y="51"/>
                </a:lnTo>
                <a:lnTo>
                  <a:pt x="92" y="68"/>
                </a:lnTo>
                <a:lnTo>
                  <a:pt x="68" y="90"/>
                </a:lnTo>
                <a:lnTo>
                  <a:pt x="51" y="118"/>
                </a:lnTo>
                <a:lnTo>
                  <a:pt x="41" y="149"/>
                </a:lnTo>
                <a:lnTo>
                  <a:pt x="37" y="182"/>
                </a:lnTo>
                <a:lnTo>
                  <a:pt x="41" y="216"/>
                </a:lnTo>
                <a:lnTo>
                  <a:pt x="51" y="246"/>
                </a:lnTo>
                <a:lnTo>
                  <a:pt x="68" y="274"/>
                </a:lnTo>
                <a:lnTo>
                  <a:pt x="92" y="296"/>
                </a:lnTo>
                <a:lnTo>
                  <a:pt x="118" y="313"/>
                </a:lnTo>
                <a:lnTo>
                  <a:pt x="150" y="325"/>
                </a:lnTo>
                <a:lnTo>
                  <a:pt x="182" y="329"/>
                </a:lnTo>
                <a:lnTo>
                  <a:pt x="216" y="325"/>
                </a:lnTo>
                <a:lnTo>
                  <a:pt x="247" y="313"/>
                </a:lnTo>
                <a:lnTo>
                  <a:pt x="274" y="296"/>
                </a:lnTo>
                <a:lnTo>
                  <a:pt x="296" y="274"/>
                </a:lnTo>
                <a:lnTo>
                  <a:pt x="315" y="246"/>
                </a:lnTo>
                <a:lnTo>
                  <a:pt x="325" y="216"/>
                </a:lnTo>
                <a:lnTo>
                  <a:pt x="329" y="182"/>
                </a:lnTo>
                <a:lnTo>
                  <a:pt x="325" y="149"/>
                </a:lnTo>
                <a:lnTo>
                  <a:pt x="315" y="118"/>
                </a:lnTo>
                <a:lnTo>
                  <a:pt x="296" y="90"/>
                </a:lnTo>
                <a:lnTo>
                  <a:pt x="274" y="68"/>
                </a:lnTo>
                <a:lnTo>
                  <a:pt x="247" y="51"/>
                </a:lnTo>
                <a:lnTo>
                  <a:pt x="216" y="41"/>
                </a:lnTo>
                <a:lnTo>
                  <a:pt x="182" y="37"/>
                </a:lnTo>
                <a:close/>
                <a:moveTo>
                  <a:pt x="182" y="0"/>
                </a:moveTo>
                <a:lnTo>
                  <a:pt x="220" y="4"/>
                </a:lnTo>
                <a:lnTo>
                  <a:pt x="254" y="14"/>
                </a:lnTo>
                <a:lnTo>
                  <a:pt x="285" y="31"/>
                </a:lnTo>
                <a:lnTo>
                  <a:pt x="312" y="54"/>
                </a:lnTo>
                <a:lnTo>
                  <a:pt x="334" y="80"/>
                </a:lnTo>
                <a:lnTo>
                  <a:pt x="351" y="111"/>
                </a:lnTo>
                <a:lnTo>
                  <a:pt x="362" y="145"/>
                </a:lnTo>
                <a:lnTo>
                  <a:pt x="366" y="182"/>
                </a:lnTo>
                <a:lnTo>
                  <a:pt x="362" y="217"/>
                </a:lnTo>
                <a:lnTo>
                  <a:pt x="353" y="250"/>
                </a:lnTo>
                <a:lnTo>
                  <a:pt x="337" y="279"/>
                </a:lnTo>
                <a:lnTo>
                  <a:pt x="317" y="305"/>
                </a:lnTo>
                <a:lnTo>
                  <a:pt x="292" y="327"/>
                </a:lnTo>
                <a:lnTo>
                  <a:pt x="265" y="346"/>
                </a:lnTo>
                <a:lnTo>
                  <a:pt x="182" y="802"/>
                </a:lnTo>
                <a:lnTo>
                  <a:pt x="101" y="346"/>
                </a:lnTo>
                <a:lnTo>
                  <a:pt x="72" y="327"/>
                </a:lnTo>
                <a:lnTo>
                  <a:pt x="49" y="305"/>
                </a:lnTo>
                <a:lnTo>
                  <a:pt x="28" y="279"/>
                </a:lnTo>
                <a:lnTo>
                  <a:pt x="13" y="250"/>
                </a:lnTo>
                <a:lnTo>
                  <a:pt x="4" y="217"/>
                </a:lnTo>
                <a:lnTo>
                  <a:pt x="0" y="182"/>
                </a:lnTo>
                <a:lnTo>
                  <a:pt x="4" y="145"/>
                </a:lnTo>
                <a:lnTo>
                  <a:pt x="15" y="111"/>
                </a:lnTo>
                <a:lnTo>
                  <a:pt x="32" y="80"/>
                </a:lnTo>
                <a:lnTo>
                  <a:pt x="54" y="54"/>
                </a:lnTo>
                <a:lnTo>
                  <a:pt x="80" y="31"/>
                </a:lnTo>
                <a:lnTo>
                  <a:pt x="112" y="14"/>
                </a:lnTo>
                <a:lnTo>
                  <a:pt x="146" y="4"/>
                </a:lnTo>
                <a:lnTo>
                  <a:pt x="18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0" name="Freeform 30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255334" y="6807634"/>
            <a:ext cx="445547" cy="446102"/>
          </a:xfrm>
          <a:custGeom>
            <a:avLst/>
            <a:gdLst>
              <a:gd name="T0" fmla="*/ 427 w 803"/>
              <a:gd name="T1" fmla="*/ 376 h 804"/>
              <a:gd name="T2" fmla="*/ 436 w 803"/>
              <a:gd name="T3" fmla="*/ 415 h 804"/>
              <a:gd name="T4" fmla="*/ 402 w 803"/>
              <a:gd name="T5" fmla="*/ 439 h 804"/>
              <a:gd name="T6" fmla="*/ 368 w 803"/>
              <a:gd name="T7" fmla="*/ 415 h 804"/>
              <a:gd name="T8" fmla="*/ 376 w 803"/>
              <a:gd name="T9" fmla="*/ 376 h 804"/>
              <a:gd name="T10" fmla="*/ 557 w 803"/>
              <a:gd name="T11" fmla="*/ 248 h 804"/>
              <a:gd name="T12" fmla="*/ 453 w 803"/>
              <a:gd name="T13" fmla="*/ 453 h 804"/>
              <a:gd name="T14" fmla="*/ 480 w 803"/>
              <a:gd name="T15" fmla="*/ 480 h 804"/>
              <a:gd name="T16" fmla="*/ 634 w 803"/>
              <a:gd name="T17" fmla="*/ 169 h 804"/>
              <a:gd name="T18" fmla="*/ 286 w 803"/>
              <a:gd name="T19" fmla="*/ 57 h 804"/>
              <a:gd name="T20" fmla="*/ 161 w 803"/>
              <a:gd name="T21" fmla="*/ 129 h 804"/>
              <a:gd name="T22" fmla="*/ 75 w 803"/>
              <a:gd name="T23" fmla="*/ 241 h 804"/>
              <a:gd name="T24" fmla="*/ 38 w 803"/>
              <a:gd name="T25" fmla="*/ 384 h 804"/>
              <a:gd name="T26" fmla="*/ 102 w 803"/>
              <a:gd name="T27" fmla="*/ 388 h 804"/>
              <a:gd name="T28" fmla="*/ 110 w 803"/>
              <a:gd name="T29" fmla="*/ 402 h 804"/>
              <a:gd name="T30" fmla="*/ 102 w 803"/>
              <a:gd name="T31" fmla="*/ 417 h 804"/>
              <a:gd name="T32" fmla="*/ 38 w 803"/>
              <a:gd name="T33" fmla="*/ 421 h 804"/>
              <a:gd name="T34" fmla="*/ 75 w 803"/>
              <a:gd name="T35" fmla="*/ 563 h 804"/>
              <a:gd name="T36" fmla="*/ 161 w 803"/>
              <a:gd name="T37" fmla="*/ 676 h 804"/>
              <a:gd name="T38" fmla="*/ 286 w 803"/>
              <a:gd name="T39" fmla="*/ 748 h 804"/>
              <a:gd name="T40" fmla="*/ 384 w 803"/>
              <a:gd name="T41" fmla="*/ 713 h 804"/>
              <a:gd name="T42" fmla="*/ 390 w 803"/>
              <a:gd name="T43" fmla="*/ 698 h 804"/>
              <a:gd name="T44" fmla="*/ 407 w 803"/>
              <a:gd name="T45" fmla="*/ 696 h 804"/>
              <a:gd name="T46" fmla="*/ 419 w 803"/>
              <a:gd name="T47" fmla="*/ 707 h 804"/>
              <a:gd name="T48" fmla="*/ 470 w 803"/>
              <a:gd name="T49" fmla="*/ 761 h 804"/>
              <a:gd name="T50" fmla="*/ 604 w 803"/>
              <a:gd name="T51" fmla="*/ 706 h 804"/>
              <a:gd name="T52" fmla="*/ 705 w 803"/>
              <a:gd name="T53" fmla="*/ 605 h 804"/>
              <a:gd name="T54" fmla="*/ 760 w 803"/>
              <a:gd name="T55" fmla="*/ 470 h 804"/>
              <a:gd name="T56" fmla="*/ 706 w 803"/>
              <a:gd name="T57" fmla="*/ 419 h 804"/>
              <a:gd name="T58" fmla="*/ 694 w 803"/>
              <a:gd name="T59" fmla="*/ 408 h 804"/>
              <a:gd name="T60" fmla="*/ 697 w 803"/>
              <a:gd name="T61" fmla="*/ 392 h 804"/>
              <a:gd name="T62" fmla="*/ 713 w 803"/>
              <a:gd name="T63" fmla="*/ 384 h 804"/>
              <a:gd name="T64" fmla="*/ 748 w 803"/>
              <a:gd name="T65" fmla="*/ 286 h 804"/>
              <a:gd name="T66" fmla="*/ 676 w 803"/>
              <a:gd name="T67" fmla="*/ 161 h 804"/>
              <a:gd name="T68" fmla="*/ 563 w 803"/>
              <a:gd name="T69" fmla="*/ 75 h 804"/>
              <a:gd name="T70" fmla="*/ 421 w 803"/>
              <a:gd name="T71" fmla="*/ 38 h 804"/>
              <a:gd name="T72" fmla="*/ 417 w 803"/>
              <a:gd name="T73" fmla="*/ 103 h 804"/>
              <a:gd name="T74" fmla="*/ 402 w 803"/>
              <a:gd name="T75" fmla="*/ 110 h 804"/>
              <a:gd name="T76" fmla="*/ 386 w 803"/>
              <a:gd name="T77" fmla="*/ 103 h 804"/>
              <a:gd name="T78" fmla="*/ 384 w 803"/>
              <a:gd name="T79" fmla="*/ 38 h 804"/>
              <a:gd name="T80" fmla="*/ 508 w 803"/>
              <a:gd name="T81" fmla="*/ 15 h 804"/>
              <a:gd name="T82" fmla="*/ 647 w 803"/>
              <a:gd name="T83" fmla="*/ 84 h 804"/>
              <a:gd name="T84" fmla="*/ 749 w 803"/>
              <a:gd name="T85" fmla="*/ 199 h 804"/>
              <a:gd name="T86" fmla="*/ 800 w 803"/>
              <a:gd name="T87" fmla="*/ 347 h 804"/>
              <a:gd name="T88" fmla="*/ 789 w 803"/>
              <a:gd name="T89" fmla="*/ 508 h 804"/>
              <a:gd name="T90" fmla="*/ 721 w 803"/>
              <a:gd name="T91" fmla="*/ 647 h 804"/>
              <a:gd name="T92" fmla="*/ 605 w 803"/>
              <a:gd name="T93" fmla="*/ 749 h 804"/>
              <a:gd name="T94" fmla="*/ 456 w 803"/>
              <a:gd name="T95" fmla="*/ 800 h 804"/>
              <a:gd name="T96" fmla="*/ 295 w 803"/>
              <a:gd name="T97" fmla="*/ 790 h 804"/>
              <a:gd name="T98" fmla="*/ 156 w 803"/>
              <a:gd name="T99" fmla="*/ 720 h 804"/>
              <a:gd name="T100" fmla="*/ 55 w 803"/>
              <a:gd name="T101" fmla="*/ 605 h 804"/>
              <a:gd name="T102" fmla="*/ 4 w 803"/>
              <a:gd name="T103" fmla="*/ 457 h 804"/>
              <a:gd name="T104" fmla="*/ 14 w 803"/>
              <a:gd name="T105" fmla="*/ 295 h 804"/>
              <a:gd name="T106" fmla="*/ 84 w 803"/>
              <a:gd name="T107" fmla="*/ 157 h 804"/>
              <a:gd name="T108" fmla="*/ 199 w 803"/>
              <a:gd name="T109" fmla="*/ 55 h 804"/>
              <a:gd name="T110" fmla="*/ 347 w 803"/>
              <a:gd name="T111" fmla="*/ 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3" h="804">
                <a:moveTo>
                  <a:pt x="402" y="366"/>
                </a:moveTo>
                <a:lnTo>
                  <a:pt x="415" y="368"/>
                </a:lnTo>
                <a:lnTo>
                  <a:pt x="427" y="376"/>
                </a:lnTo>
                <a:lnTo>
                  <a:pt x="436" y="388"/>
                </a:lnTo>
                <a:lnTo>
                  <a:pt x="439" y="402"/>
                </a:lnTo>
                <a:lnTo>
                  <a:pt x="436" y="415"/>
                </a:lnTo>
                <a:lnTo>
                  <a:pt x="427" y="428"/>
                </a:lnTo>
                <a:lnTo>
                  <a:pt x="415" y="436"/>
                </a:lnTo>
                <a:lnTo>
                  <a:pt x="402" y="439"/>
                </a:lnTo>
                <a:lnTo>
                  <a:pt x="388" y="436"/>
                </a:lnTo>
                <a:lnTo>
                  <a:pt x="376" y="428"/>
                </a:lnTo>
                <a:lnTo>
                  <a:pt x="368" y="415"/>
                </a:lnTo>
                <a:lnTo>
                  <a:pt x="366" y="402"/>
                </a:lnTo>
                <a:lnTo>
                  <a:pt x="368" y="388"/>
                </a:lnTo>
                <a:lnTo>
                  <a:pt x="376" y="376"/>
                </a:lnTo>
                <a:lnTo>
                  <a:pt x="388" y="368"/>
                </a:lnTo>
                <a:lnTo>
                  <a:pt x="402" y="366"/>
                </a:lnTo>
                <a:close/>
                <a:moveTo>
                  <a:pt x="557" y="248"/>
                </a:moveTo>
                <a:lnTo>
                  <a:pt x="350" y="351"/>
                </a:lnTo>
                <a:lnTo>
                  <a:pt x="246" y="557"/>
                </a:lnTo>
                <a:lnTo>
                  <a:pt x="453" y="453"/>
                </a:lnTo>
                <a:lnTo>
                  <a:pt x="557" y="248"/>
                </a:lnTo>
                <a:close/>
                <a:moveTo>
                  <a:pt x="634" y="169"/>
                </a:moveTo>
                <a:lnTo>
                  <a:pt x="480" y="480"/>
                </a:lnTo>
                <a:lnTo>
                  <a:pt x="169" y="634"/>
                </a:lnTo>
                <a:lnTo>
                  <a:pt x="325" y="325"/>
                </a:lnTo>
                <a:lnTo>
                  <a:pt x="634" y="169"/>
                </a:lnTo>
                <a:close/>
                <a:moveTo>
                  <a:pt x="384" y="38"/>
                </a:moveTo>
                <a:lnTo>
                  <a:pt x="334" y="44"/>
                </a:lnTo>
                <a:lnTo>
                  <a:pt x="286" y="57"/>
                </a:lnTo>
                <a:lnTo>
                  <a:pt x="241" y="75"/>
                </a:lnTo>
                <a:lnTo>
                  <a:pt x="199" y="99"/>
                </a:lnTo>
                <a:lnTo>
                  <a:pt x="161" y="129"/>
                </a:lnTo>
                <a:lnTo>
                  <a:pt x="127" y="161"/>
                </a:lnTo>
                <a:lnTo>
                  <a:pt x="98" y="199"/>
                </a:lnTo>
                <a:lnTo>
                  <a:pt x="75" y="241"/>
                </a:lnTo>
                <a:lnTo>
                  <a:pt x="56" y="286"/>
                </a:lnTo>
                <a:lnTo>
                  <a:pt x="43" y="334"/>
                </a:lnTo>
                <a:lnTo>
                  <a:pt x="38" y="384"/>
                </a:lnTo>
                <a:lnTo>
                  <a:pt x="92" y="384"/>
                </a:lnTo>
                <a:lnTo>
                  <a:pt x="97" y="385"/>
                </a:lnTo>
                <a:lnTo>
                  <a:pt x="102" y="388"/>
                </a:lnTo>
                <a:lnTo>
                  <a:pt x="106" y="392"/>
                </a:lnTo>
                <a:lnTo>
                  <a:pt x="109" y="397"/>
                </a:lnTo>
                <a:lnTo>
                  <a:pt x="110" y="402"/>
                </a:lnTo>
                <a:lnTo>
                  <a:pt x="109" y="408"/>
                </a:lnTo>
                <a:lnTo>
                  <a:pt x="106" y="413"/>
                </a:lnTo>
                <a:lnTo>
                  <a:pt x="102" y="417"/>
                </a:lnTo>
                <a:lnTo>
                  <a:pt x="97" y="419"/>
                </a:lnTo>
                <a:lnTo>
                  <a:pt x="92" y="421"/>
                </a:lnTo>
                <a:lnTo>
                  <a:pt x="38" y="421"/>
                </a:lnTo>
                <a:lnTo>
                  <a:pt x="43" y="470"/>
                </a:lnTo>
                <a:lnTo>
                  <a:pt x="56" y="517"/>
                </a:lnTo>
                <a:lnTo>
                  <a:pt x="75" y="563"/>
                </a:lnTo>
                <a:lnTo>
                  <a:pt x="98" y="605"/>
                </a:lnTo>
                <a:lnTo>
                  <a:pt x="127" y="643"/>
                </a:lnTo>
                <a:lnTo>
                  <a:pt x="161" y="676"/>
                </a:lnTo>
                <a:lnTo>
                  <a:pt x="199" y="706"/>
                </a:lnTo>
                <a:lnTo>
                  <a:pt x="241" y="730"/>
                </a:lnTo>
                <a:lnTo>
                  <a:pt x="286" y="748"/>
                </a:lnTo>
                <a:lnTo>
                  <a:pt x="334" y="761"/>
                </a:lnTo>
                <a:lnTo>
                  <a:pt x="384" y="766"/>
                </a:lnTo>
                <a:lnTo>
                  <a:pt x="384" y="713"/>
                </a:lnTo>
                <a:lnTo>
                  <a:pt x="384" y="707"/>
                </a:lnTo>
                <a:lnTo>
                  <a:pt x="386" y="702"/>
                </a:lnTo>
                <a:lnTo>
                  <a:pt x="390" y="698"/>
                </a:lnTo>
                <a:lnTo>
                  <a:pt x="396" y="696"/>
                </a:lnTo>
                <a:lnTo>
                  <a:pt x="402" y="694"/>
                </a:lnTo>
                <a:lnTo>
                  <a:pt x="407" y="696"/>
                </a:lnTo>
                <a:lnTo>
                  <a:pt x="413" y="698"/>
                </a:lnTo>
                <a:lnTo>
                  <a:pt x="417" y="702"/>
                </a:lnTo>
                <a:lnTo>
                  <a:pt x="419" y="707"/>
                </a:lnTo>
                <a:lnTo>
                  <a:pt x="421" y="713"/>
                </a:lnTo>
                <a:lnTo>
                  <a:pt x="421" y="766"/>
                </a:lnTo>
                <a:lnTo>
                  <a:pt x="470" y="761"/>
                </a:lnTo>
                <a:lnTo>
                  <a:pt x="518" y="748"/>
                </a:lnTo>
                <a:lnTo>
                  <a:pt x="563" y="730"/>
                </a:lnTo>
                <a:lnTo>
                  <a:pt x="604" y="706"/>
                </a:lnTo>
                <a:lnTo>
                  <a:pt x="642" y="676"/>
                </a:lnTo>
                <a:lnTo>
                  <a:pt x="676" y="643"/>
                </a:lnTo>
                <a:lnTo>
                  <a:pt x="705" y="605"/>
                </a:lnTo>
                <a:lnTo>
                  <a:pt x="730" y="563"/>
                </a:lnTo>
                <a:lnTo>
                  <a:pt x="748" y="517"/>
                </a:lnTo>
                <a:lnTo>
                  <a:pt x="760" y="470"/>
                </a:lnTo>
                <a:lnTo>
                  <a:pt x="766" y="421"/>
                </a:lnTo>
                <a:lnTo>
                  <a:pt x="713" y="421"/>
                </a:lnTo>
                <a:lnTo>
                  <a:pt x="706" y="419"/>
                </a:lnTo>
                <a:lnTo>
                  <a:pt x="701" y="417"/>
                </a:lnTo>
                <a:lnTo>
                  <a:pt x="697" y="413"/>
                </a:lnTo>
                <a:lnTo>
                  <a:pt x="694" y="408"/>
                </a:lnTo>
                <a:lnTo>
                  <a:pt x="694" y="402"/>
                </a:lnTo>
                <a:lnTo>
                  <a:pt x="694" y="397"/>
                </a:lnTo>
                <a:lnTo>
                  <a:pt x="697" y="392"/>
                </a:lnTo>
                <a:lnTo>
                  <a:pt x="701" y="388"/>
                </a:lnTo>
                <a:lnTo>
                  <a:pt x="706" y="385"/>
                </a:lnTo>
                <a:lnTo>
                  <a:pt x="713" y="384"/>
                </a:lnTo>
                <a:lnTo>
                  <a:pt x="766" y="384"/>
                </a:lnTo>
                <a:lnTo>
                  <a:pt x="760" y="334"/>
                </a:lnTo>
                <a:lnTo>
                  <a:pt x="748" y="286"/>
                </a:lnTo>
                <a:lnTo>
                  <a:pt x="730" y="241"/>
                </a:lnTo>
                <a:lnTo>
                  <a:pt x="705" y="199"/>
                </a:lnTo>
                <a:lnTo>
                  <a:pt x="676" y="161"/>
                </a:lnTo>
                <a:lnTo>
                  <a:pt x="642" y="129"/>
                </a:lnTo>
                <a:lnTo>
                  <a:pt x="604" y="99"/>
                </a:lnTo>
                <a:lnTo>
                  <a:pt x="563" y="75"/>
                </a:lnTo>
                <a:lnTo>
                  <a:pt x="518" y="57"/>
                </a:lnTo>
                <a:lnTo>
                  <a:pt x="470" y="44"/>
                </a:lnTo>
                <a:lnTo>
                  <a:pt x="421" y="38"/>
                </a:lnTo>
                <a:lnTo>
                  <a:pt x="421" y="92"/>
                </a:lnTo>
                <a:lnTo>
                  <a:pt x="419" y="97"/>
                </a:lnTo>
                <a:lnTo>
                  <a:pt x="417" y="103"/>
                </a:lnTo>
                <a:lnTo>
                  <a:pt x="413" y="106"/>
                </a:lnTo>
                <a:lnTo>
                  <a:pt x="407" y="109"/>
                </a:lnTo>
                <a:lnTo>
                  <a:pt x="402" y="110"/>
                </a:lnTo>
                <a:lnTo>
                  <a:pt x="396" y="109"/>
                </a:lnTo>
                <a:lnTo>
                  <a:pt x="390" y="106"/>
                </a:lnTo>
                <a:lnTo>
                  <a:pt x="386" y="103"/>
                </a:lnTo>
                <a:lnTo>
                  <a:pt x="384" y="97"/>
                </a:lnTo>
                <a:lnTo>
                  <a:pt x="384" y="92"/>
                </a:lnTo>
                <a:lnTo>
                  <a:pt x="384" y="38"/>
                </a:lnTo>
                <a:close/>
                <a:moveTo>
                  <a:pt x="402" y="0"/>
                </a:moveTo>
                <a:lnTo>
                  <a:pt x="456" y="4"/>
                </a:lnTo>
                <a:lnTo>
                  <a:pt x="508" y="15"/>
                </a:lnTo>
                <a:lnTo>
                  <a:pt x="558" y="32"/>
                </a:lnTo>
                <a:lnTo>
                  <a:pt x="605" y="55"/>
                </a:lnTo>
                <a:lnTo>
                  <a:pt x="647" y="84"/>
                </a:lnTo>
                <a:lnTo>
                  <a:pt x="687" y="118"/>
                </a:lnTo>
                <a:lnTo>
                  <a:pt x="721" y="157"/>
                </a:lnTo>
                <a:lnTo>
                  <a:pt x="749" y="199"/>
                </a:lnTo>
                <a:lnTo>
                  <a:pt x="772" y="247"/>
                </a:lnTo>
                <a:lnTo>
                  <a:pt x="789" y="295"/>
                </a:lnTo>
                <a:lnTo>
                  <a:pt x="800" y="347"/>
                </a:lnTo>
                <a:lnTo>
                  <a:pt x="803" y="402"/>
                </a:lnTo>
                <a:lnTo>
                  <a:pt x="800" y="457"/>
                </a:lnTo>
                <a:lnTo>
                  <a:pt x="789" y="508"/>
                </a:lnTo>
                <a:lnTo>
                  <a:pt x="772" y="558"/>
                </a:lnTo>
                <a:lnTo>
                  <a:pt x="749" y="605"/>
                </a:lnTo>
                <a:lnTo>
                  <a:pt x="721" y="647"/>
                </a:lnTo>
                <a:lnTo>
                  <a:pt x="687" y="686"/>
                </a:lnTo>
                <a:lnTo>
                  <a:pt x="647" y="720"/>
                </a:lnTo>
                <a:lnTo>
                  <a:pt x="605" y="749"/>
                </a:lnTo>
                <a:lnTo>
                  <a:pt x="558" y="773"/>
                </a:lnTo>
                <a:lnTo>
                  <a:pt x="508" y="790"/>
                </a:lnTo>
                <a:lnTo>
                  <a:pt x="456" y="800"/>
                </a:lnTo>
                <a:lnTo>
                  <a:pt x="402" y="804"/>
                </a:lnTo>
                <a:lnTo>
                  <a:pt x="347" y="800"/>
                </a:lnTo>
                <a:lnTo>
                  <a:pt x="295" y="790"/>
                </a:lnTo>
                <a:lnTo>
                  <a:pt x="245" y="773"/>
                </a:lnTo>
                <a:lnTo>
                  <a:pt x="199" y="749"/>
                </a:lnTo>
                <a:lnTo>
                  <a:pt x="156" y="720"/>
                </a:lnTo>
                <a:lnTo>
                  <a:pt x="118" y="686"/>
                </a:lnTo>
                <a:lnTo>
                  <a:pt x="84" y="647"/>
                </a:lnTo>
                <a:lnTo>
                  <a:pt x="55" y="605"/>
                </a:lnTo>
                <a:lnTo>
                  <a:pt x="31" y="558"/>
                </a:lnTo>
                <a:lnTo>
                  <a:pt x="14" y="508"/>
                </a:lnTo>
                <a:lnTo>
                  <a:pt x="4" y="457"/>
                </a:lnTo>
                <a:lnTo>
                  <a:pt x="0" y="402"/>
                </a:lnTo>
                <a:lnTo>
                  <a:pt x="4" y="347"/>
                </a:lnTo>
                <a:lnTo>
                  <a:pt x="14" y="295"/>
                </a:lnTo>
                <a:lnTo>
                  <a:pt x="31" y="247"/>
                </a:lnTo>
                <a:lnTo>
                  <a:pt x="55" y="199"/>
                </a:lnTo>
                <a:lnTo>
                  <a:pt x="84" y="157"/>
                </a:lnTo>
                <a:lnTo>
                  <a:pt x="118" y="118"/>
                </a:lnTo>
                <a:lnTo>
                  <a:pt x="156" y="84"/>
                </a:lnTo>
                <a:lnTo>
                  <a:pt x="199" y="55"/>
                </a:lnTo>
                <a:lnTo>
                  <a:pt x="245" y="32"/>
                </a:lnTo>
                <a:lnTo>
                  <a:pt x="295" y="15"/>
                </a:lnTo>
                <a:lnTo>
                  <a:pt x="347" y="4"/>
                </a:lnTo>
                <a:lnTo>
                  <a:pt x="40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1" name="Freeform 3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136719" y="6807634"/>
            <a:ext cx="446657" cy="446102"/>
          </a:xfrm>
          <a:custGeom>
            <a:avLst/>
            <a:gdLst>
              <a:gd name="T0" fmla="*/ 548 w 805"/>
              <a:gd name="T1" fmla="*/ 698 h 804"/>
              <a:gd name="T2" fmla="*/ 768 w 805"/>
              <a:gd name="T3" fmla="*/ 105 h 804"/>
              <a:gd name="T4" fmla="*/ 512 w 805"/>
              <a:gd name="T5" fmla="*/ 44 h 804"/>
              <a:gd name="T6" fmla="*/ 292 w 805"/>
              <a:gd name="T7" fmla="*/ 761 h 804"/>
              <a:gd name="T8" fmla="*/ 512 w 805"/>
              <a:gd name="T9" fmla="*/ 44 h 804"/>
              <a:gd name="T10" fmla="*/ 37 w 805"/>
              <a:gd name="T11" fmla="*/ 698 h 804"/>
              <a:gd name="T12" fmla="*/ 256 w 805"/>
              <a:gd name="T13" fmla="*/ 105 h 804"/>
              <a:gd name="T14" fmla="*/ 19 w 805"/>
              <a:gd name="T15" fmla="*/ 0 h 804"/>
              <a:gd name="T16" fmla="*/ 24 w 805"/>
              <a:gd name="T17" fmla="*/ 2 h 804"/>
              <a:gd name="T18" fmla="*/ 274 w 805"/>
              <a:gd name="T19" fmla="*/ 72 h 804"/>
              <a:gd name="T20" fmla="*/ 526 w 805"/>
              <a:gd name="T21" fmla="*/ 2 h 804"/>
              <a:gd name="T22" fmla="*/ 529 w 805"/>
              <a:gd name="T23" fmla="*/ 0 h 804"/>
              <a:gd name="T24" fmla="*/ 535 w 805"/>
              <a:gd name="T25" fmla="*/ 2 h 804"/>
              <a:gd name="T26" fmla="*/ 790 w 805"/>
              <a:gd name="T27" fmla="*/ 75 h 804"/>
              <a:gd name="T28" fmla="*/ 795 w 805"/>
              <a:gd name="T29" fmla="*/ 76 h 804"/>
              <a:gd name="T30" fmla="*/ 802 w 805"/>
              <a:gd name="T31" fmla="*/ 83 h 804"/>
              <a:gd name="T32" fmla="*/ 805 w 805"/>
              <a:gd name="T33" fmla="*/ 92 h 804"/>
              <a:gd name="T34" fmla="*/ 803 w 805"/>
              <a:gd name="T35" fmla="*/ 791 h 804"/>
              <a:gd name="T36" fmla="*/ 797 w 805"/>
              <a:gd name="T37" fmla="*/ 800 h 804"/>
              <a:gd name="T38" fmla="*/ 786 w 805"/>
              <a:gd name="T39" fmla="*/ 804 h 804"/>
              <a:gd name="T40" fmla="*/ 781 w 805"/>
              <a:gd name="T41" fmla="*/ 803 h 804"/>
              <a:gd name="T42" fmla="*/ 529 w 805"/>
              <a:gd name="T43" fmla="*/ 731 h 804"/>
              <a:gd name="T44" fmla="*/ 279 w 805"/>
              <a:gd name="T45" fmla="*/ 803 h 804"/>
              <a:gd name="T46" fmla="*/ 274 w 805"/>
              <a:gd name="T47" fmla="*/ 804 h 804"/>
              <a:gd name="T48" fmla="*/ 269 w 805"/>
              <a:gd name="T49" fmla="*/ 803 h 804"/>
              <a:gd name="T50" fmla="*/ 13 w 805"/>
              <a:gd name="T51" fmla="*/ 730 h 804"/>
              <a:gd name="T52" fmla="*/ 9 w 805"/>
              <a:gd name="T53" fmla="*/ 728 h 804"/>
              <a:gd name="T54" fmla="*/ 3 w 805"/>
              <a:gd name="T55" fmla="*/ 722 h 804"/>
              <a:gd name="T56" fmla="*/ 0 w 805"/>
              <a:gd name="T57" fmla="*/ 713 h 804"/>
              <a:gd name="T58" fmla="*/ 1 w 805"/>
              <a:gd name="T59" fmla="*/ 13 h 804"/>
              <a:gd name="T60" fmla="*/ 8 w 805"/>
              <a:gd name="T61" fmla="*/ 4 h 804"/>
              <a:gd name="T62" fmla="*/ 19 w 805"/>
              <a:gd name="T63"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5" h="804">
                <a:moveTo>
                  <a:pt x="548" y="44"/>
                </a:moveTo>
                <a:lnTo>
                  <a:pt x="548" y="698"/>
                </a:lnTo>
                <a:lnTo>
                  <a:pt x="768" y="761"/>
                </a:lnTo>
                <a:lnTo>
                  <a:pt x="768" y="105"/>
                </a:lnTo>
                <a:lnTo>
                  <a:pt x="548" y="44"/>
                </a:lnTo>
                <a:close/>
                <a:moveTo>
                  <a:pt x="512" y="44"/>
                </a:moveTo>
                <a:lnTo>
                  <a:pt x="292" y="105"/>
                </a:lnTo>
                <a:lnTo>
                  <a:pt x="292" y="761"/>
                </a:lnTo>
                <a:lnTo>
                  <a:pt x="512" y="698"/>
                </a:lnTo>
                <a:lnTo>
                  <a:pt x="512" y="44"/>
                </a:lnTo>
                <a:close/>
                <a:moveTo>
                  <a:pt x="37" y="44"/>
                </a:moveTo>
                <a:lnTo>
                  <a:pt x="37" y="698"/>
                </a:lnTo>
                <a:lnTo>
                  <a:pt x="256" y="761"/>
                </a:lnTo>
                <a:lnTo>
                  <a:pt x="256" y="105"/>
                </a:lnTo>
                <a:lnTo>
                  <a:pt x="37" y="44"/>
                </a:lnTo>
                <a:close/>
                <a:moveTo>
                  <a:pt x="19" y="0"/>
                </a:moveTo>
                <a:lnTo>
                  <a:pt x="21" y="0"/>
                </a:lnTo>
                <a:lnTo>
                  <a:pt x="24" y="2"/>
                </a:lnTo>
                <a:lnTo>
                  <a:pt x="24" y="2"/>
                </a:lnTo>
                <a:lnTo>
                  <a:pt x="274" y="72"/>
                </a:lnTo>
                <a:lnTo>
                  <a:pt x="526" y="2"/>
                </a:lnTo>
                <a:lnTo>
                  <a:pt x="526" y="2"/>
                </a:lnTo>
                <a:lnTo>
                  <a:pt x="528" y="0"/>
                </a:lnTo>
                <a:lnTo>
                  <a:pt x="529" y="0"/>
                </a:lnTo>
                <a:lnTo>
                  <a:pt x="532" y="0"/>
                </a:lnTo>
                <a:lnTo>
                  <a:pt x="535" y="2"/>
                </a:lnTo>
                <a:lnTo>
                  <a:pt x="535" y="2"/>
                </a:lnTo>
                <a:lnTo>
                  <a:pt x="790" y="75"/>
                </a:lnTo>
                <a:lnTo>
                  <a:pt x="790" y="75"/>
                </a:lnTo>
                <a:lnTo>
                  <a:pt x="795" y="76"/>
                </a:lnTo>
                <a:lnTo>
                  <a:pt x="799" y="79"/>
                </a:lnTo>
                <a:lnTo>
                  <a:pt x="802" y="83"/>
                </a:lnTo>
                <a:lnTo>
                  <a:pt x="803" y="87"/>
                </a:lnTo>
                <a:lnTo>
                  <a:pt x="805" y="92"/>
                </a:lnTo>
                <a:lnTo>
                  <a:pt x="805" y="786"/>
                </a:lnTo>
                <a:lnTo>
                  <a:pt x="803" y="791"/>
                </a:lnTo>
                <a:lnTo>
                  <a:pt x="801" y="796"/>
                </a:lnTo>
                <a:lnTo>
                  <a:pt x="797" y="800"/>
                </a:lnTo>
                <a:lnTo>
                  <a:pt x="791" y="803"/>
                </a:lnTo>
                <a:lnTo>
                  <a:pt x="786" y="804"/>
                </a:lnTo>
                <a:lnTo>
                  <a:pt x="784" y="803"/>
                </a:lnTo>
                <a:lnTo>
                  <a:pt x="781" y="803"/>
                </a:lnTo>
                <a:lnTo>
                  <a:pt x="781" y="803"/>
                </a:lnTo>
                <a:lnTo>
                  <a:pt x="529" y="731"/>
                </a:lnTo>
                <a:lnTo>
                  <a:pt x="279" y="803"/>
                </a:lnTo>
                <a:lnTo>
                  <a:pt x="279" y="803"/>
                </a:lnTo>
                <a:lnTo>
                  <a:pt x="277" y="803"/>
                </a:lnTo>
                <a:lnTo>
                  <a:pt x="274" y="804"/>
                </a:lnTo>
                <a:lnTo>
                  <a:pt x="271" y="803"/>
                </a:lnTo>
                <a:lnTo>
                  <a:pt x="269" y="803"/>
                </a:lnTo>
                <a:lnTo>
                  <a:pt x="269" y="803"/>
                </a:lnTo>
                <a:lnTo>
                  <a:pt x="13" y="730"/>
                </a:lnTo>
                <a:lnTo>
                  <a:pt x="13" y="730"/>
                </a:lnTo>
                <a:lnTo>
                  <a:pt x="9" y="728"/>
                </a:lnTo>
                <a:lnTo>
                  <a:pt x="5" y="726"/>
                </a:lnTo>
                <a:lnTo>
                  <a:pt x="3" y="722"/>
                </a:lnTo>
                <a:lnTo>
                  <a:pt x="1" y="718"/>
                </a:lnTo>
                <a:lnTo>
                  <a:pt x="0" y="713"/>
                </a:lnTo>
                <a:lnTo>
                  <a:pt x="0" y="19"/>
                </a:lnTo>
                <a:lnTo>
                  <a:pt x="1" y="13"/>
                </a:lnTo>
                <a:lnTo>
                  <a:pt x="4" y="8"/>
                </a:lnTo>
                <a:lnTo>
                  <a:pt x="8" y="4"/>
                </a:lnTo>
                <a:lnTo>
                  <a:pt x="13" y="2"/>
                </a:lnTo>
                <a:lnTo>
                  <a:pt x="1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2" name="Freeform 3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019214" y="6807634"/>
            <a:ext cx="446657" cy="446102"/>
          </a:xfrm>
          <a:custGeom>
            <a:avLst/>
            <a:gdLst>
              <a:gd name="T0" fmla="*/ 653 w 805"/>
              <a:gd name="T1" fmla="*/ 517 h 804"/>
              <a:gd name="T2" fmla="*/ 708 w 805"/>
              <a:gd name="T3" fmla="*/ 512 h 804"/>
              <a:gd name="T4" fmla="*/ 727 w 805"/>
              <a:gd name="T5" fmla="*/ 519 h 804"/>
              <a:gd name="T6" fmla="*/ 729 w 805"/>
              <a:gd name="T7" fmla="*/ 540 h 804"/>
              <a:gd name="T8" fmla="*/ 729 w 805"/>
              <a:gd name="T9" fmla="*/ 593 h 804"/>
              <a:gd name="T10" fmla="*/ 727 w 805"/>
              <a:gd name="T11" fmla="*/ 614 h 804"/>
              <a:gd name="T12" fmla="*/ 708 w 805"/>
              <a:gd name="T13" fmla="*/ 621 h 804"/>
              <a:gd name="T14" fmla="*/ 653 w 805"/>
              <a:gd name="T15" fmla="*/ 616 h 804"/>
              <a:gd name="T16" fmla="*/ 634 w 805"/>
              <a:gd name="T17" fmla="*/ 621 h 804"/>
              <a:gd name="T18" fmla="*/ 621 w 805"/>
              <a:gd name="T19" fmla="*/ 603 h 804"/>
              <a:gd name="T20" fmla="*/ 650 w 805"/>
              <a:gd name="T21" fmla="*/ 566 h 804"/>
              <a:gd name="T22" fmla="*/ 621 w 805"/>
              <a:gd name="T23" fmla="*/ 531 h 804"/>
              <a:gd name="T24" fmla="*/ 634 w 805"/>
              <a:gd name="T25" fmla="*/ 512 h 804"/>
              <a:gd name="T26" fmla="*/ 173 w 805"/>
              <a:gd name="T27" fmla="*/ 523 h 804"/>
              <a:gd name="T28" fmla="*/ 173 w 805"/>
              <a:gd name="T29" fmla="*/ 574 h 804"/>
              <a:gd name="T30" fmla="*/ 121 w 805"/>
              <a:gd name="T31" fmla="*/ 574 h 804"/>
              <a:gd name="T32" fmla="*/ 121 w 805"/>
              <a:gd name="T33" fmla="*/ 523 h 804"/>
              <a:gd name="T34" fmla="*/ 186 w 805"/>
              <a:gd name="T35" fmla="*/ 453 h 804"/>
              <a:gd name="T36" fmla="*/ 146 w 805"/>
              <a:gd name="T37" fmla="*/ 451 h 804"/>
              <a:gd name="T38" fmla="*/ 689 w 805"/>
              <a:gd name="T39" fmla="*/ 470 h 804"/>
              <a:gd name="T40" fmla="*/ 692 w 805"/>
              <a:gd name="T41" fmla="*/ 431 h 804"/>
              <a:gd name="T42" fmla="*/ 184 w 805"/>
              <a:gd name="T43" fmla="*/ 404 h 804"/>
              <a:gd name="T44" fmla="*/ 684 w 805"/>
              <a:gd name="T45" fmla="*/ 392 h 804"/>
              <a:gd name="T46" fmla="*/ 666 w 805"/>
              <a:gd name="T47" fmla="*/ 355 h 804"/>
              <a:gd name="T48" fmla="*/ 615 w 805"/>
              <a:gd name="T49" fmla="*/ 349 h 804"/>
              <a:gd name="T50" fmla="*/ 371 w 805"/>
              <a:gd name="T51" fmla="*/ 278 h 804"/>
              <a:gd name="T52" fmla="*/ 341 w 805"/>
              <a:gd name="T53" fmla="*/ 305 h 804"/>
              <a:gd name="T54" fmla="*/ 472 w 805"/>
              <a:gd name="T55" fmla="*/ 223 h 804"/>
              <a:gd name="T56" fmla="*/ 492 w 805"/>
              <a:gd name="T57" fmla="*/ 270 h 804"/>
              <a:gd name="T58" fmla="*/ 443 w 805"/>
              <a:gd name="T59" fmla="*/ 290 h 804"/>
              <a:gd name="T60" fmla="*/ 424 w 805"/>
              <a:gd name="T61" fmla="*/ 243 h 804"/>
              <a:gd name="T62" fmla="*/ 549 w 805"/>
              <a:gd name="T63" fmla="*/ 44 h 804"/>
              <a:gd name="T64" fmla="*/ 593 w 805"/>
              <a:gd name="T65" fmla="*/ 270 h 804"/>
              <a:gd name="T66" fmla="*/ 768 w 805"/>
              <a:gd name="T67" fmla="*/ 761 h 804"/>
              <a:gd name="T68" fmla="*/ 292 w 805"/>
              <a:gd name="T69" fmla="*/ 105 h 804"/>
              <a:gd name="T70" fmla="*/ 342 w 805"/>
              <a:gd name="T71" fmla="*/ 356 h 804"/>
              <a:gd name="T72" fmla="*/ 292 w 805"/>
              <a:gd name="T73" fmla="*/ 761 h 804"/>
              <a:gd name="T74" fmla="*/ 37 w 805"/>
              <a:gd name="T75" fmla="*/ 698 h 804"/>
              <a:gd name="T76" fmla="*/ 19 w 805"/>
              <a:gd name="T77" fmla="*/ 0 h 804"/>
              <a:gd name="T78" fmla="*/ 274 w 805"/>
              <a:gd name="T79" fmla="*/ 72 h 804"/>
              <a:gd name="T80" fmla="*/ 531 w 805"/>
              <a:gd name="T81" fmla="*/ 0 h 804"/>
              <a:gd name="T82" fmla="*/ 792 w 805"/>
              <a:gd name="T83" fmla="*/ 75 h 804"/>
              <a:gd name="T84" fmla="*/ 802 w 805"/>
              <a:gd name="T85" fmla="*/ 83 h 804"/>
              <a:gd name="T86" fmla="*/ 803 w 805"/>
              <a:gd name="T87" fmla="*/ 791 h 804"/>
              <a:gd name="T88" fmla="*/ 786 w 805"/>
              <a:gd name="T89" fmla="*/ 804 h 804"/>
              <a:gd name="T90" fmla="*/ 531 w 805"/>
              <a:gd name="T91" fmla="*/ 731 h 804"/>
              <a:gd name="T92" fmla="*/ 274 w 805"/>
              <a:gd name="T93" fmla="*/ 804 h 804"/>
              <a:gd name="T94" fmla="*/ 13 w 805"/>
              <a:gd name="T95" fmla="*/ 730 h 804"/>
              <a:gd name="T96" fmla="*/ 3 w 805"/>
              <a:gd name="T97" fmla="*/ 722 h 804"/>
              <a:gd name="T98" fmla="*/ 2 w 805"/>
              <a:gd name="T99" fmla="*/ 13 h 804"/>
              <a:gd name="T100" fmla="*/ 19 w 805"/>
              <a:gd name="T101"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5" h="804">
                <a:moveTo>
                  <a:pt x="640" y="512"/>
                </a:moveTo>
                <a:lnTo>
                  <a:pt x="645" y="512"/>
                </a:lnTo>
                <a:lnTo>
                  <a:pt x="649" y="514"/>
                </a:lnTo>
                <a:lnTo>
                  <a:pt x="653" y="517"/>
                </a:lnTo>
                <a:lnTo>
                  <a:pt x="676" y="541"/>
                </a:lnTo>
                <a:lnTo>
                  <a:pt x="700" y="517"/>
                </a:lnTo>
                <a:lnTo>
                  <a:pt x="704" y="514"/>
                </a:lnTo>
                <a:lnTo>
                  <a:pt x="708" y="512"/>
                </a:lnTo>
                <a:lnTo>
                  <a:pt x="713" y="512"/>
                </a:lnTo>
                <a:lnTo>
                  <a:pt x="718" y="512"/>
                </a:lnTo>
                <a:lnTo>
                  <a:pt x="724" y="515"/>
                </a:lnTo>
                <a:lnTo>
                  <a:pt x="727" y="519"/>
                </a:lnTo>
                <a:lnTo>
                  <a:pt x="730" y="524"/>
                </a:lnTo>
                <a:lnTo>
                  <a:pt x="731" y="531"/>
                </a:lnTo>
                <a:lnTo>
                  <a:pt x="730" y="535"/>
                </a:lnTo>
                <a:lnTo>
                  <a:pt x="729" y="540"/>
                </a:lnTo>
                <a:lnTo>
                  <a:pt x="726" y="542"/>
                </a:lnTo>
                <a:lnTo>
                  <a:pt x="703" y="566"/>
                </a:lnTo>
                <a:lnTo>
                  <a:pt x="726" y="589"/>
                </a:lnTo>
                <a:lnTo>
                  <a:pt x="729" y="593"/>
                </a:lnTo>
                <a:lnTo>
                  <a:pt x="730" y="599"/>
                </a:lnTo>
                <a:lnTo>
                  <a:pt x="731" y="603"/>
                </a:lnTo>
                <a:lnTo>
                  <a:pt x="730" y="609"/>
                </a:lnTo>
                <a:lnTo>
                  <a:pt x="727" y="614"/>
                </a:lnTo>
                <a:lnTo>
                  <a:pt x="724" y="618"/>
                </a:lnTo>
                <a:lnTo>
                  <a:pt x="718" y="621"/>
                </a:lnTo>
                <a:lnTo>
                  <a:pt x="713" y="621"/>
                </a:lnTo>
                <a:lnTo>
                  <a:pt x="708" y="621"/>
                </a:lnTo>
                <a:lnTo>
                  <a:pt x="704" y="618"/>
                </a:lnTo>
                <a:lnTo>
                  <a:pt x="700" y="616"/>
                </a:lnTo>
                <a:lnTo>
                  <a:pt x="676" y="592"/>
                </a:lnTo>
                <a:lnTo>
                  <a:pt x="653" y="616"/>
                </a:lnTo>
                <a:lnTo>
                  <a:pt x="649" y="618"/>
                </a:lnTo>
                <a:lnTo>
                  <a:pt x="645" y="621"/>
                </a:lnTo>
                <a:lnTo>
                  <a:pt x="640" y="621"/>
                </a:lnTo>
                <a:lnTo>
                  <a:pt x="634" y="621"/>
                </a:lnTo>
                <a:lnTo>
                  <a:pt x="629" y="618"/>
                </a:lnTo>
                <a:lnTo>
                  <a:pt x="625" y="614"/>
                </a:lnTo>
                <a:lnTo>
                  <a:pt x="623" y="609"/>
                </a:lnTo>
                <a:lnTo>
                  <a:pt x="621" y="603"/>
                </a:lnTo>
                <a:lnTo>
                  <a:pt x="623" y="599"/>
                </a:lnTo>
                <a:lnTo>
                  <a:pt x="624" y="593"/>
                </a:lnTo>
                <a:lnTo>
                  <a:pt x="627" y="589"/>
                </a:lnTo>
                <a:lnTo>
                  <a:pt x="650" y="566"/>
                </a:lnTo>
                <a:lnTo>
                  <a:pt x="627" y="542"/>
                </a:lnTo>
                <a:lnTo>
                  <a:pt x="624" y="540"/>
                </a:lnTo>
                <a:lnTo>
                  <a:pt x="623" y="535"/>
                </a:lnTo>
                <a:lnTo>
                  <a:pt x="621" y="531"/>
                </a:lnTo>
                <a:lnTo>
                  <a:pt x="623" y="524"/>
                </a:lnTo>
                <a:lnTo>
                  <a:pt x="625" y="519"/>
                </a:lnTo>
                <a:lnTo>
                  <a:pt x="629" y="515"/>
                </a:lnTo>
                <a:lnTo>
                  <a:pt x="634" y="512"/>
                </a:lnTo>
                <a:lnTo>
                  <a:pt x="640" y="512"/>
                </a:lnTo>
                <a:close/>
                <a:moveTo>
                  <a:pt x="147" y="512"/>
                </a:moveTo>
                <a:lnTo>
                  <a:pt x="161" y="515"/>
                </a:lnTo>
                <a:lnTo>
                  <a:pt x="173" y="523"/>
                </a:lnTo>
                <a:lnTo>
                  <a:pt x="181" y="535"/>
                </a:lnTo>
                <a:lnTo>
                  <a:pt x="184" y="548"/>
                </a:lnTo>
                <a:lnTo>
                  <a:pt x="181" y="562"/>
                </a:lnTo>
                <a:lnTo>
                  <a:pt x="173" y="574"/>
                </a:lnTo>
                <a:lnTo>
                  <a:pt x="161" y="582"/>
                </a:lnTo>
                <a:lnTo>
                  <a:pt x="147" y="584"/>
                </a:lnTo>
                <a:lnTo>
                  <a:pt x="133" y="582"/>
                </a:lnTo>
                <a:lnTo>
                  <a:pt x="121" y="574"/>
                </a:lnTo>
                <a:lnTo>
                  <a:pt x="113" y="562"/>
                </a:lnTo>
                <a:lnTo>
                  <a:pt x="110" y="548"/>
                </a:lnTo>
                <a:lnTo>
                  <a:pt x="113" y="535"/>
                </a:lnTo>
                <a:lnTo>
                  <a:pt x="121" y="523"/>
                </a:lnTo>
                <a:lnTo>
                  <a:pt x="133" y="515"/>
                </a:lnTo>
                <a:lnTo>
                  <a:pt x="147" y="512"/>
                </a:lnTo>
                <a:close/>
                <a:moveTo>
                  <a:pt x="156" y="432"/>
                </a:moveTo>
                <a:lnTo>
                  <a:pt x="186" y="453"/>
                </a:lnTo>
                <a:lnTo>
                  <a:pt x="180" y="466"/>
                </a:lnTo>
                <a:lnTo>
                  <a:pt x="175" y="481"/>
                </a:lnTo>
                <a:lnTo>
                  <a:pt x="139" y="470"/>
                </a:lnTo>
                <a:lnTo>
                  <a:pt x="146" y="451"/>
                </a:lnTo>
                <a:lnTo>
                  <a:pt x="156" y="432"/>
                </a:lnTo>
                <a:close/>
                <a:moveTo>
                  <a:pt x="692" y="431"/>
                </a:moveTo>
                <a:lnTo>
                  <a:pt x="692" y="451"/>
                </a:lnTo>
                <a:lnTo>
                  <a:pt x="689" y="470"/>
                </a:lnTo>
                <a:lnTo>
                  <a:pt x="654" y="465"/>
                </a:lnTo>
                <a:lnTo>
                  <a:pt x="655" y="449"/>
                </a:lnTo>
                <a:lnTo>
                  <a:pt x="655" y="434"/>
                </a:lnTo>
                <a:lnTo>
                  <a:pt x="692" y="431"/>
                </a:lnTo>
                <a:close/>
                <a:moveTo>
                  <a:pt x="214" y="380"/>
                </a:moveTo>
                <a:lnTo>
                  <a:pt x="234" y="410"/>
                </a:lnTo>
                <a:lnTo>
                  <a:pt x="207" y="430"/>
                </a:lnTo>
                <a:lnTo>
                  <a:pt x="184" y="404"/>
                </a:lnTo>
                <a:lnTo>
                  <a:pt x="214" y="380"/>
                </a:lnTo>
                <a:close/>
                <a:moveTo>
                  <a:pt x="666" y="355"/>
                </a:moveTo>
                <a:lnTo>
                  <a:pt x="676" y="373"/>
                </a:lnTo>
                <a:lnTo>
                  <a:pt x="684" y="392"/>
                </a:lnTo>
                <a:lnTo>
                  <a:pt x="650" y="404"/>
                </a:lnTo>
                <a:lnTo>
                  <a:pt x="644" y="389"/>
                </a:lnTo>
                <a:lnTo>
                  <a:pt x="636" y="376"/>
                </a:lnTo>
                <a:lnTo>
                  <a:pt x="666" y="355"/>
                </a:lnTo>
                <a:close/>
                <a:moveTo>
                  <a:pt x="621" y="299"/>
                </a:moveTo>
                <a:lnTo>
                  <a:pt x="640" y="322"/>
                </a:lnTo>
                <a:lnTo>
                  <a:pt x="644" y="325"/>
                </a:lnTo>
                <a:lnTo>
                  <a:pt x="615" y="349"/>
                </a:lnTo>
                <a:lnTo>
                  <a:pt x="612" y="346"/>
                </a:lnTo>
                <a:lnTo>
                  <a:pt x="593" y="321"/>
                </a:lnTo>
                <a:lnTo>
                  <a:pt x="621" y="299"/>
                </a:lnTo>
                <a:close/>
                <a:moveTo>
                  <a:pt x="371" y="278"/>
                </a:moveTo>
                <a:lnTo>
                  <a:pt x="391" y="309"/>
                </a:lnTo>
                <a:lnTo>
                  <a:pt x="379" y="319"/>
                </a:lnTo>
                <a:lnTo>
                  <a:pt x="367" y="330"/>
                </a:lnTo>
                <a:lnTo>
                  <a:pt x="341" y="305"/>
                </a:lnTo>
                <a:lnTo>
                  <a:pt x="354" y="291"/>
                </a:lnTo>
                <a:lnTo>
                  <a:pt x="371" y="278"/>
                </a:lnTo>
                <a:close/>
                <a:moveTo>
                  <a:pt x="458" y="220"/>
                </a:moveTo>
                <a:lnTo>
                  <a:pt x="472" y="223"/>
                </a:lnTo>
                <a:lnTo>
                  <a:pt x="484" y="231"/>
                </a:lnTo>
                <a:lnTo>
                  <a:pt x="492" y="243"/>
                </a:lnTo>
                <a:lnTo>
                  <a:pt x="494" y="256"/>
                </a:lnTo>
                <a:lnTo>
                  <a:pt x="492" y="270"/>
                </a:lnTo>
                <a:lnTo>
                  <a:pt x="484" y="282"/>
                </a:lnTo>
                <a:lnTo>
                  <a:pt x="472" y="290"/>
                </a:lnTo>
                <a:lnTo>
                  <a:pt x="458" y="292"/>
                </a:lnTo>
                <a:lnTo>
                  <a:pt x="443" y="290"/>
                </a:lnTo>
                <a:lnTo>
                  <a:pt x="431" y="282"/>
                </a:lnTo>
                <a:lnTo>
                  <a:pt x="424" y="270"/>
                </a:lnTo>
                <a:lnTo>
                  <a:pt x="421" y="256"/>
                </a:lnTo>
                <a:lnTo>
                  <a:pt x="424" y="243"/>
                </a:lnTo>
                <a:lnTo>
                  <a:pt x="431" y="231"/>
                </a:lnTo>
                <a:lnTo>
                  <a:pt x="443" y="223"/>
                </a:lnTo>
                <a:lnTo>
                  <a:pt x="458" y="220"/>
                </a:lnTo>
                <a:close/>
                <a:moveTo>
                  <a:pt x="549" y="44"/>
                </a:moveTo>
                <a:lnTo>
                  <a:pt x="549" y="270"/>
                </a:lnTo>
                <a:lnTo>
                  <a:pt x="557" y="250"/>
                </a:lnTo>
                <a:lnTo>
                  <a:pt x="575" y="260"/>
                </a:lnTo>
                <a:lnTo>
                  <a:pt x="593" y="270"/>
                </a:lnTo>
                <a:lnTo>
                  <a:pt x="570" y="299"/>
                </a:lnTo>
                <a:lnTo>
                  <a:pt x="549" y="287"/>
                </a:lnTo>
                <a:lnTo>
                  <a:pt x="549" y="698"/>
                </a:lnTo>
                <a:lnTo>
                  <a:pt x="768" y="761"/>
                </a:lnTo>
                <a:lnTo>
                  <a:pt x="768" y="105"/>
                </a:lnTo>
                <a:lnTo>
                  <a:pt x="549" y="44"/>
                </a:lnTo>
                <a:close/>
                <a:moveTo>
                  <a:pt x="513" y="44"/>
                </a:moveTo>
                <a:lnTo>
                  <a:pt x="292" y="105"/>
                </a:lnTo>
                <a:lnTo>
                  <a:pt x="292" y="346"/>
                </a:lnTo>
                <a:lnTo>
                  <a:pt x="306" y="339"/>
                </a:lnTo>
                <a:lnTo>
                  <a:pt x="317" y="330"/>
                </a:lnTo>
                <a:lnTo>
                  <a:pt x="342" y="356"/>
                </a:lnTo>
                <a:lnTo>
                  <a:pt x="325" y="370"/>
                </a:lnTo>
                <a:lnTo>
                  <a:pt x="308" y="380"/>
                </a:lnTo>
                <a:lnTo>
                  <a:pt x="292" y="349"/>
                </a:lnTo>
                <a:lnTo>
                  <a:pt x="292" y="761"/>
                </a:lnTo>
                <a:lnTo>
                  <a:pt x="513" y="698"/>
                </a:lnTo>
                <a:lnTo>
                  <a:pt x="513" y="44"/>
                </a:lnTo>
                <a:close/>
                <a:moveTo>
                  <a:pt x="37" y="44"/>
                </a:moveTo>
                <a:lnTo>
                  <a:pt x="37" y="698"/>
                </a:lnTo>
                <a:lnTo>
                  <a:pt x="256" y="761"/>
                </a:lnTo>
                <a:lnTo>
                  <a:pt x="256" y="105"/>
                </a:lnTo>
                <a:lnTo>
                  <a:pt x="37" y="44"/>
                </a:lnTo>
                <a:close/>
                <a:moveTo>
                  <a:pt x="19" y="0"/>
                </a:moveTo>
                <a:lnTo>
                  <a:pt x="21" y="0"/>
                </a:lnTo>
                <a:lnTo>
                  <a:pt x="24" y="2"/>
                </a:lnTo>
                <a:lnTo>
                  <a:pt x="24" y="2"/>
                </a:lnTo>
                <a:lnTo>
                  <a:pt x="274" y="72"/>
                </a:lnTo>
                <a:lnTo>
                  <a:pt x="526" y="2"/>
                </a:lnTo>
                <a:lnTo>
                  <a:pt x="526" y="2"/>
                </a:lnTo>
                <a:lnTo>
                  <a:pt x="528" y="0"/>
                </a:lnTo>
                <a:lnTo>
                  <a:pt x="531" y="0"/>
                </a:lnTo>
                <a:lnTo>
                  <a:pt x="534" y="0"/>
                </a:lnTo>
                <a:lnTo>
                  <a:pt x="535" y="2"/>
                </a:lnTo>
                <a:lnTo>
                  <a:pt x="535" y="2"/>
                </a:lnTo>
                <a:lnTo>
                  <a:pt x="792" y="75"/>
                </a:lnTo>
                <a:lnTo>
                  <a:pt x="792" y="75"/>
                </a:lnTo>
                <a:lnTo>
                  <a:pt x="796" y="76"/>
                </a:lnTo>
                <a:lnTo>
                  <a:pt x="800" y="79"/>
                </a:lnTo>
                <a:lnTo>
                  <a:pt x="802" y="83"/>
                </a:lnTo>
                <a:lnTo>
                  <a:pt x="803" y="87"/>
                </a:lnTo>
                <a:lnTo>
                  <a:pt x="805" y="92"/>
                </a:lnTo>
                <a:lnTo>
                  <a:pt x="805" y="786"/>
                </a:lnTo>
                <a:lnTo>
                  <a:pt x="803" y="791"/>
                </a:lnTo>
                <a:lnTo>
                  <a:pt x="801" y="796"/>
                </a:lnTo>
                <a:lnTo>
                  <a:pt x="797" y="800"/>
                </a:lnTo>
                <a:lnTo>
                  <a:pt x="792" y="803"/>
                </a:lnTo>
                <a:lnTo>
                  <a:pt x="786" y="804"/>
                </a:lnTo>
                <a:lnTo>
                  <a:pt x="784" y="803"/>
                </a:lnTo>
                <a:lnTo>
                  <a:pt x="781" y="803"/>
                </a:lnTo>
                <a:lnTo>
                  <a:pt x="781" y="803"/>
                </a:lnTo>
                <a:lnTo>
                  <a:pt x="531" y="731"/>
                </a:lnTo>
                <a:lnTo>
                  <a:pt x="279" y="803"/>
                </a:lnTo>
                <a:lnTo>
                  <a:pt x="279" y="803"/>
                </a:lnTo>
                <a:lnTo>
                  <a:pt x="277" y="803"/>
                </a:lnTo>
                <a:lnTo>
                  <a:pt x="274" y="804"/>
                </a:lnTo>
                <a:lnTo>
                  <a:pt x="272" y="803"/>
                </a:lnTo>
                <a:lnTo>
                  <a:pt x="270" y="803"/>
                </a:lnTo>
                <a:lnTo>
                  <a:pt x="270" y="803"/>
                </a:lnTo>
                <a:lnTo>
                  <a:pt x="13" y="730"/>
                </a:lnTo>
                <a:lnTo>
                  <a:pt x="13" y="730"/>
                </a:lnTo>
                <a:lnTo>
                  <a:pt x="10" y="728"/>
                </a:lnTo>
                <a:lnTo>
                  <a:pt x="6" y="726"/>
                </a:lnTo>
                <a:lnTo>
                  <a:pt x="3" y="722"/>
                </a:lnTo>
                <a:lnTo>
                  <a:pt x="2" y="718"/>
                </a:lnTo>
                <a:lnTo>
                  <a:pt x="0" y="713"/>
                </a:lnTo>
                <a:lnTo>
                  <a:pt x="0" y="19"/>
                </a:lnTo>
                <a:lnTo>
                  <a:pt x="2" y="13"/>
                </a:lnTo>
                <a:lnTo>
                  <a:pt x="4" y="8"/>
                </a:lnTo>
                <a:lnTo>
                  <a:pt x="8" y="4"/>
                </a:lnTo>
                <a:lnTo>
                  <a:pt x="13" y="2"/>
                </a:lnTo>
                <a:lnTo>
                  <a:pt x="1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3" name="Freeform 31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01709" y="6807634"/>
            <a:ext cx="446657" cy="446102"/>
          </a:xfrm>
          <a:custGeom>
            <a:avLst/>
            <a:gdLst>
              <a:gd name="T0" fmla="*/ 448 w 805"/>
              <a:gd name="T1" fmla="*/ 324 h 804"/>
              <a:gd name="T2" fmla="*/ 490 w 805"/>
              <a:gd name="T3" fmla="*/ 379 h 804"/>
              <a:gd name="T4" fmla="*/ 481 w 805"/>
              <a:gd name="T5" fmla="*/ 448 h 804"/>
              <a:gd name="T6" fmla="*/ 427 w 805"/>
              <a:gd name="T7" fmla="*/ 490 h 804"/>
              <a:gd name="T8" fmla="*/ 357 w 805"/>
              <a:gd name="T9" fmla="*/ 481 h 804"/>
              <a:gd name="T10" fmla="*/ 315 w 805"/>
              <a:gd name="T11" fmla="*/ 427 h 804"/>
              <a:gd name="T12" fmla="*/ 324 w 805"/>
              <a:gd name="T13" fmla="*/ 356 h 804"/>
              <a:gd name="T14" fmla="*/ 378 w 805"/>
              <a:gd name="T15" fmla="*/ 315 h 804"/>
              <a:gd name="T16" fmla="*/ 334 w 805"/>
              <a:gd name="T17" fmla="*/ 44 h 804"/>
              <a:gd name="T18" fmla="*/ 199 w 805"/>
              <a:gd name="T19" fmla="*/ 99 h 804"/>
              <a:gd name="T20" fmla="*/ 98 w 805"/>
              <a:gd name="T21" fmla="*/ 199 h 804"/>
              <a:gd name="T22" fmla="*/ 43 w 805"/>
              <a:gd name="T23" fmla="*/ 334 h 804"/>
              <a:gd name="T24" fmla="*/ 171 w 805"/>
              <a:gd name="T25" fmla="*/ 385 h 804"/>
              <a:gd name="T26" fmla="*/ 182 w 805"/>
              <a:gd name="T27" fmla="*/ 397 h 804"/>
              <a:gd name="T28" fmla="*/ 180 w 805"/>
              <a:gd name="T29" fmla="*/ 413 h 804"/>
              <a:gd name="T30" fmla="*/ 165 w 805"/>
              <a:gd name="T31" fmla="*/ 421 h 804"/>
              <a:gd name="T32" fmla="*/ 57 w 805"/>
              <a:gd name="T33" fmla="*/ 519 h 804"/>
              <a:gd name="T34" fmla="*/ 129 w 805"/>
              <a:gd name="T35" fmla="*/ 643 h 804"/>
              <a:gd name="T36" fmla="*/ 241 w 805"/>
              <a:gd name="T37" fmla="*/ 730 h 804"/>
              <a:gd name="T38" fmla="*/ 384 w 805"/>
              <a:gd name="T39" fmla="*/ 766 h 804"/>
              <a:gd name="T40" fmla="*/ 388 w 805"/>
              <a:gd name="T41" fmla="*/ 629 h 804"/>
              <a:gd name="T42" fmla="*/ 402 w 805"/>
              <a:gd name="T43" fmla="*/ 621 h 804"/>
              <a:gd name="T44" fmla="*/ 417 w 805"/>
              <a:gd name="T45" fmla="*/ 629 h 804"/>
              <a:gd name="T46" fmla="*/ 421 w 805"/>
              <a:gd name="T47" fmla="*/ 766 h 804"/>
              <a:gd name="T48" fmla="*/ 564 w 805"/>
              <a:gd name="T49" fmla="*/ 730 h 804"/>
              <a:gd name="T50" fmla="*/ 676 w 805"/>
              <a:gd name="T51" fmla="*/ 643 h 804"/>
              <a:gd name="T52" fmla="*/ 748 w 805"/>
              <a:gd name="T53" fmla="*/ 519 h 804"/>
              <a:gd name="T54" fmla="*/ 640 w 805"/>
              <a:gd name="T55" fmla="*/ 421 h 804"/>
              <a:gd name="T56" fmla="*/ 625 w 805"/>
              <a:gd name="T57" fmla="*/ 413 h 804"/>
              <a:gd name="T58" fmla="*/ 623 w 805"/>
              <a:gd name="T59" fmla="*/ 397 h 804"/>
              <a:gd name="T60" fmla="*/ 634 w 805"/>
              <a:gd name="T61" fmla="*/ 385 h 804"/>
              <a:gd name="T62" fmla="*/ 761 w 805"/>
              <a:gd name="T63" fmla="*/ 334 h 804"/>
              <a:gd name="T64" fmla="*/ 706 w 805"/>
              <a:gd name="T65" fmla="*/ 199 h 804"/>
              <a:gd name="T66" fmla="*/ 605 w 805"/>
              <a:gd name="T67" fmla="*/ 99 h 804"/>
              <a:gd name="T68" fmla="*/ 471 w 805"/>
              <a:gd name="T69" fmla="*/ 44 h 804"/>
              <a:gd name="T70" fmla="*/ 419 w 805"/>
              <a:gd name="T71" fmla="*/ 171 h 804"/>
              <a:gd name="T72" fmla="*/ 408 w 805"/>
              <a:gd name="T73" fmla="*/ 182 h 804"/>
              <a:gd name="T74" fmla="*/ 392 w 805"/>
              <a:gd name="T75" fmla="*/ 180 h 804"/>
              <a:gd name="T76" fmla="*/ 384 w 805"/>
              <a:gd name="T77" fmla="*/ 165 h 804"/>
              <a:gd name="T78" fmla="*/ 402 w 805"/>
              <a:gd name="T79" fmla="*/ 0 h 804"/>
              <a:gd name="T80" fmla="*/ 558 w 805"/>
              <a:gd name="T81" fmla="*/ 32 h 804"/>
              <a:gd name="T82" fmla="*/ 687 w 805"/>
              <a:gd name="T83" fmla="*/ 118 h 804"/>
              <a:gd name="T84" fmla="*/ 773 w 805"/>
              <a:gd name="T85" fmla="*/ 246 h 804"/>
              <a:gd name="T86" fmla="*/ 805 w 805"/>
              <a:gd name="T87" fmla="*/ 402 h 804"/>
              <a:gd name="T88" fmla="*/ 773 w 805"/>
              <a:gd name="T89" fmla="*/ 558 h 804"/>
              <a:gd name="T90" fmla="*/ 687 w 805"/>
              <a:gd name="T91" fmla="*/ 686 h 804"/>
              <a:gd name="T92" fmla="*/ 558 w 805"/>
              <a:gd name="T93" fmla="*/ 773 h 804"/>
              <a:gd name="T94" fmla="*/ 402 w 805"/>
              <a:gd name="T95" fmla="*/ 804 h 804"/>
              <a:gd name="T96" fmla="*/ 247 w 805"/>
              <a:gd name="T97" fmla="*/ 773 h 804"/>
              <a:gd name="T98" fmla="*/ 118 w 805"/>
              <a:gd name="T99" fmla="*/ 686 h 804"/>
              <a:gd name="T100" fmla="*/ 32 w 805"/>
              <a:gd name="T101" fmla="*/ 558 h 804"/>
              <a:gd name="T102" fmla="*/ 0 w 805"/>
              <a:gd name="T103" fmla="*/ 402 h 804"/>
              <a:gd name="T104" fmla="*/ 32 w 805"/>
              <a:gd name="T105" fmla="*/ 246 h 804"/>
              <a:gd name="T106" fmla="*/ 118 w 805"/>
              <a:gd name="T107" fmla="*/ 118 h 804"/>
              <a:gd name="T108" fmla="*/ 247 w 805"/>
              <a:gd name="T109" fmla="*/ 32 h 804"/>
              <a:gd name="T110" fmla="*/ 402 w 805"/>
              <a:gd name="T111"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5" h="804">
                <a:moveTo>
                  <a:pt x="402" y="311"/>
                </a:moveTo>
                <a:lnTo>
                  <a:pt x="427" y="315"/>
                </a:lnTo>
                <a:lnTo>
                  <a:pt x="448" y="324"/>
                </a:lnTo>
                <a:lnTo>
                  <a:pt x="467" y="338"/>
                </a:lnTo>
                <a:lnTo>
                  <a:pt x="481" y="356"/>
                </a:lnTo>
                <a:lnTo>
                  <a:pt x="490" y="379"/>
                </a:lnTo>
                <a:lnTo>
                  <a:pt x="494" y="402"/>
                </a:lnTo>
                <a:lnTo>
                  <a:pt x="490" y="427"/>
                </a:lnTo>
                <a:lnTo>
                  <a:pt x="481" y="448"/>
                </a:lnTo>
                <a:lnTo>
                  <a:pt x="467" y="466"/>
                </a:lnTo>
                <a:lnTo>
                  <a:pt x="448" y="481"/>
                </a:lnTo>
                <a:lnTo>
                  <a:pt x="427" y="490"/>
                </a:lnTo>
                <a:lnTo>
                  <a:pt x="402" y="494"/>
                </a:lnTo>
                <a:lnTo>
                  <a:pt x="378" y="490"/>
                </a:lnTo>
                <a:lnTo>
                  <a:pt x="357" y="481"/>
                </a:lnTo>
                <a:lnTo>
                  <a:pt x="338" y="466"/>
                </a:lnTo>
                <a:lnTo>
                  <a:pt x="324" y="448"/>
                </a:lnTo>
                <a:lnTo>
                  <a:pt x="315" y="427"/>
                </a:lnTo>
                <a:lnTo>
                  <a:pt x="311" y="402"/>
                </a:lnTo>
                <a:lnTo>
                  <a:pt x="315" y="379"/>
                </a:lnTo>
                <a:lnTo>
                  <a:pt x="324" y="356"/>
                </a:lnTo>
                <a:lnTo>
                  <a:pt x="338" y="338"/>
                </a:lnTo>
                <a:lnTo>
                  <a:pt x="357" y="324"/>
                </a:lnTo>
                <a:lnTo>
                  <a:pt x="378" y="315"/>
                </a:lnTo>
                <a:lnTo>
                  <a:pt x="402" y="311"/>
                </a:lnTo>
                <a:close/>
                <a:moveTo>
                  <a:pt x="384" y="38"/>
                </a:moveTo>
                <a:lnTo>
                  <a:pt x="334" y="44"/>
                </a:lnTo>
                <a:lnTo>
                  <a:pt x="286" y="57"/>
                </a:lnTo>
                <a:lnTo>
                  <a:pt x="241" y="75"/>
                </a:lnTo>
                <a:lnTo>
                  <a:pt x="199" y="99"/>
                </a:lnTo>
                <a:lnTo>
                  <a:pt x="161" y="129"/>
                </a:lnTo>
                <a:lnTo>
                  <a:pt x="129" y="161"/>
                </a:lnTo>
                <a:lnTo>
                  <a:pt x="98" y="199"/>
                </a:lnTo>
                <a:lnTo>
                  <a:pt x="75" y="241"/>
                </a:lnTo>
                <a:lnTo>
                  <a:pt x="57" y="287"/>
                </a:lnTo>
                <a:lnTo>
                  <a:pt x="43" y="334"/>
                </a:lnTo>
                <a:lnTo>
                  <a:pt x="38" y="384"/>
                </a:lnTo>
                <a:lnTo>
                  <a:pt x="165" y="384"/>
                </a:lnTo>
                <a:lnTo>
                  <a:pt x="171" y="385"/>
                </a:lnTo>
                <a:lnTo>
                  <a:pt x="176" y="388"/>
                </a:lnTo>
                <a:lnTo>
                  <a:pt x="180" y="392"/>
                </a:lnTo>
                <a:lnTo>
                  <a:pt x="182" y="397"/>
                </a:lnTo>
                <a:lnTo>
                  <a:pt x="184" y="402"/>
                </a:lnTo>
                <a:lnTo>
                  <a:pt x="182" y="407"/>
                </a:lnTo>
                <a:lnTo>
                  <a:pt x="180" y="413"/>
                </a:lnTo>
                <a:lnTo>
                  <a:pt x="176" y="417"/>
                </a:lnTo>
                <a:lnTo>
                  <a:pt x="171" y="419"/>
                </a:lnTo>
                <a:lnTo>
                  <a:pt x="165" y="421"/>
                </a:lnTo>
                <a:lnTo>
                  <a:pt x="38" y="421"/>
                </a:lnTo>
                <a:lnTo>
                  <a:pt x="43" y="470"/>
                </a:lnTo>
                <a:lnTo>
                  <a:pt x="57" y="519"/>
                </a:lnTo>
                <a:lnTo>
                  <a:pt x="75" y="563"/>
                </a:lnTo>
                <a:lnTo>
                  <a:pt x="98" y="605"/>
                </a:lnTo>
                <a:lnTo>
                  <a:pt x="129" y="643"/>
                </a:lnTo>
                <a:lnTo>
                  <a:pt x="161" y="676"/>
                </a:lnTo>
                <a:lnTo>
                  <a:pt x="199" y="706"/>
                </a:lnTo>
                <a:lnTo>
                  <a:pt x="241" y="730"/>
                </a:lnTo>
                <a:lnTo>
                  <a:pt x="286" y="748"/>
                </a:lnTo>
                <a:lnTo>
                  <a:pt x="334" y="761"/>
                </a:lnTo>
                <a:lnTo>
                  <a:pt x="384" y="766"/>
                </a:lnTo>
                <a:lnTo>
                  <a:pt x="384" y="639"/>
                </a:lnTo>
                <a:lnTo>
                  <a:pt x="385" y="634"/>
                </a:lnTo>
                <a:lnTo>
                  <a:pt x="388" y="629"/>
                </a:lnTo>
                <a:lnTo>
                  <a:pt x="392" y="625"/>
                </a:lnTo>
                <a:lnTo>
                  <a:pt x="397" y="622"/>
                </a:lnTo>
                <a:lnTo>
                  <a:pt x="402" y="621"/>
                </a:lnTo>
                <a:lnTo>
                  <a:pt x="408" y="622"/>
                </a:lnTo>
                <a:lnTo>
                  <a:pt x="413" y="625"/>
                </a:lnTo>
                <a:lnTo>
                  <a:pt x="417" y="629"/>
                </a:lnTo>
                <a:lnTo>
                  <a:pt x="419" y="634"/>
                </a:lnTo>
                <a:lnTo>
                  <a:pt x="421" y="639"/>
                </a:lnTo>
                <a:lnTo>
                  <a:pt x="421" y="766"/>
                </a:lnTo>
                <a:lnTo>
                  <a:pt x="471" y="761"/>
                </a:lnTo>
                <a:lnTo>
                  <a:pt x="519" y="748"/>
                </a:lnTo>
                <a:lnTo>
                  <a:pt x="564" y="730"/>
                </a:lnTo>
                <a:lnTo>
                  <a:pt x="605" y="706"/>
                </a:lnTo>
                <a:lnTo>
                  <a:pt x="643" y="676"/>
                </a:lnTo>
                <a:lnTo>
                  <a:pt x="676" y="643"/>
                </a:lnTo>
                <a:lnTo>
                  <a:pt x="706" y="605"/>
                </a:lnTo>
                <a:lnTo>
                  <a:pt x="730" y="563"/>
                </a:lnTo>
                <a:lnTo>
                  <a:pt x="748" y="519"/>
                </a:lnTo>
                <a:lnTo>
                  <a:pt x="761" y="470"/>
                </a:lnTo>
                <a:lnTo>
                  <a:pt x="767" y="421"/>
                </a:lnTo>
                <a:lnTo>
                  <a:pt x="640" y="421"/>
                </a:lnTo>
                <a:lnTo>
                  <a:pt x="634" y="419"/>
                </a:lnTo>
                <a:lnTo>
                  <a:pt x="629" y="417"/>
                </a:lnTo>
                <a:lnTo>
                  <a:pt x="625" y="413"/>
                </a:lnTo>
                <a:lnTo>
                  <a:pt x="623" y="407"/>
                </a:lnTo>
                <a:lnTo>
                  <a:pt x="621" y="402"/>
                </a:lnTo>
                <a:lnTo>
                  <a:pt x="623" y="397"/>
                </a:lnTo>
                <a:lnTo>
                  <a:pt x="625" y="392"/>
                </a:lnTo>
                <a:lnTo>
                  <a:pt x="629" y="388"/>
                </a:lnTo>
                <a:lnTo>
                  <a:pt x="634" y="385"/>
                </a:lnTo>
                <a:lnTo>
                  <a:pt x="640" y="384"/>
                </a:lnTo>
                <a:lnTo>
                  <a:pt x="767" y="384"/>
                </a:lnTo>
                <a:lnTo>
                  <a:pt x="761" y="334"/>
                </a:lnTo>
                <a:lnTo>
                  <a:pt x="748" y="287"/>
                </a:lnTo>
                <a:lnTo>
                  <a:pt x="730" y="241"/>
                </a:lnTo>
                <a:lnTo>
                  <a:pt x="706" y="199"/>
                </a:lnTo>
                <a:lnTo>
                  <a:pt x="676" y="161"/>
                </a:lnTo>
                <a:lnTo>
                  <a:pt x="643" y="129"/>
                </a:lnTo>
                <a:lnTo>
                  <a:pt x="605" y="99"/>
                </a:lnTo>
                <a:lnTo>
                  <a:pt x="564" y="75"/>
                </a:lnTo>
                <a:lnTo>
                  <a:pt x="519" y="57"/>
                </a:lnTo>
                <a:lnTo>
                  <a:pt x="471" y="44"/>
                </a:lnTo>
                <a:lnTo>
                  <a:pt x="421" y="38"/>
                </a:lnTo>
                <a:lnTo>
                  <a:pt x="421" y="165"/>
                </a:lnTo>
                <a:lnTo>
                  <a:pt x="419" y="171"/>
                </a:lnTo>
                <a:lnTo>
                  <a:pt x="417" y="176"/>
                </a:lnTo>
                <a:lnTo>
                  <a:pt x="413" y="180"/>
                </a:lnTo>
                <a:lnTo>
                  <a:pt x="408" y="182"/>
                </a:lnTo>
                <a:lnTo>
                  <a:pt x="402" y="184"/>
                </a:lnTo>
                <a:lnTo>
                  <a:pt x="397" y="182"/>
                </a:lnTo>
                <a:lnTo>
                  <a:pt x="392" y="180"/>
                </a:lnTo>
                <a:lnTo>
                  <a:pt x="388" y="176"/>
                </a:lnTo>
                <a:lnTo>
                  <a:pt x="385" y="171"/>
                </a:lnTo>
                <a:lnTo>
                  <a:pt x="384" y="165"/>
                </a:lnTo>
                <a:lnTo>
                  <a:pt x="384" y="38"/>
                </a:lnTo>
                <a:close/>
                <a:moveTo>
                  <a:pt x="402" y="0"/>
                </a:moveTo>
                <a:lnTo>
                  <a:pt x="402" y="0"/>
                </a:lnTo>
                <a:lnTo>
                  <a:pt x="457" y="4"/>
                </a:lnTo>
                <a:lnTo>
                  <a:pt x="510" y="15"/>
                </a:lnTo>
                <a:lnTo>
                  <a:pt x="558" y="32"/>
                </a:lnTo>
                <a:lnTo>
                  <a:pt x="605" y="55"/>
                </a:lnTo>
                <a:lnTo>
                  <a:pt x="647" y="84"/>
                </a:lnTo>
                <a:lnTo>
                  <a:pt x="687" y="118"/>
                </a:lnTo>
                <a:lnTo>
                  <a:pt x="721" y="157"/>
                </a:lnTo>
                <a:lnTo>
                  <a:pt x="750" y="199"/>
                </a:lnTo>
                <a:lnTo>
                  <a:pt x="773" y="246"/>
                </a:lnTo>
                <a:lnTo>
                  <a:pt x="790" y="296"/>
                </a:lnTo>
                <a:lnTo>
                  <a:pt x="801" y="347"/>
                </a:lnTo>
                <a:lnTo>
                  <a:pt x="805" y="402"/>
                </a:lnTo>
                <a:lnTo>
                  <a:pt x="801" y="457"/>
                </a:lnTo>
                <a:lnTo>
                  <a:pt x="790" y="510"/>
                </a:lnTo>
                <a:lnTo>
                  <a:pt x="773" y="558"/>
                </a:lnTo>
                <a:lnTo>
                  <a:pt x="750" y="605"/>
                </a:lnTo>
                <a:lnTo>
                  <a:pt x="721" y="647"/>
                </a:lnTo>
                <a:lnTo>
                  <a:pt x="687" y="686"/>
                </a:lnTo>
                <a:lnTo>
                  <a:pt x="647" y="720"/>
                </a:lnTo>
                <a:lnTo>
                  <a:pt x="605" y="749"/>
                </a:lnTo>
                <a:lnTo>
                  <a:pt x="558" y="773"/>
                </a:lnTo>
                <a:lnTo>
                  <a:pt x="510" y="790"/>
                </a:lnTo>
                <a:lnTo>
                  <a:pt x="457" y="800"/>
                </a:lnTo>
                <a:lnTo>
                  <a:pt x="402" y="804"/>
                </a:lnTo>
                <a:lnTo>
                  <a:pt x="347" y="800"/>
                </a:lnTo>
                <a:lnTo>
                  <a:pt x="295" y="790"/>
                </a:lnTo>
                <a:lnTo>
                  <a:pt x="247" y="773"/>
                </a:lnTo>
                <a:lnTo>
                  <a:pt x="199" y="749"/>
                </a:lnTo>
                <a:lnTo>
                  <a:pt x="157" y="720"/>
                </a:lnTo>
                <a:lnTo>
                  <a:pt x="118" y="686"/>
                </a:lnTo>
                <a:lnTo>
                  <a:pt x="84" y="647"/>
                </a:lnTo>
                <a:lnTo>
                  <a:pt x="55" y="605"/>
                </a:lnTo>
                <a:lnTo>
                  <a:pt x="32" y="558"/>
                </a:lnTo>
                <a:lnTo>
                  <a:pt x="15" y="510"/>
                </a:lnTo>
                <a:lnTo>
                  <a:pt x="4" y="457"/>
                </a:lnTo>
                <a:lnTo>
                  <a:pt x="0" y="402"/>
                </a:lnTo>
                <a:lnTo>
                  <a:pt x="4" y="347"/>
                </a:lnTo>
                <a:lnTo>
                  <a:pt x="15" y="296"/>
                </a:lnTo>
                <a:lnTo>
                  <a:pt x="32" y="246"/>
                </a:lnTo>
                <a:lnTo>
                  <a:pt x="55" y="199"/>
                </a:lnTo>
                <a:lnTo>
                  <a:pt x="84" y="157"/>
                </a:lnTo>
                <a:lnTo>
                  <a:pt x="118" y="118"/>
                </a:lnTo>
                <a:lnTo>
                  <a:pt x="157" y="84"/>
                </a:lnTo>
                <a:lnTo>
                  <a:pt x="199" y="55"/>
                </a:lnTo>
                <a:lnTo>
                  <a:pt x="247" y="32"/>
                </a:lnTo>
                <a:lnTo>
                  <a:pt x="295" y="15"/>
                </a:lnTo>
                <a:lnTo>
                  <a:pt x="347" y="4"/>
                </a:lnTo>
                <a:lnTo>
                  <a:pt x="402" y="0"/>
                </a:lnTo>
                <a:lnTo>
                  <a:pt x="40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4" name="Freeform 31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784204" y="6807634"/>
            <a:ext cx="446657" cy="446102"/>
          </a:xfrm>
          <a:custGeom>
            <a:avLst/>
            <a:gdLst>
              <a:gd name="T0" fmla="*/ 620 w 805"/>
              <a:gd name="T1" fmla="*/ 536 h 804"/>
              <a:gd name="T2" fmla="*/ 501 w 805"/>
              <a:gd name="T3" fmla="*/ 638 h 804"/>
              <a:gd name="T4" fmla="*/ 471 w 805"/>
              <a:gd name="T5" fmla="*/ 761 h 804"/>
              <a:gd name="T6" fmla="*/ 644 w 805"/>
              <a:gd name="T7" fmla="*/ 676 h 804"/>
              <a:gd name="T8" fmla="*/ 748 w 805"/>
              <a:gd name="T9" fmla="*/ 519 h 804"/>
              <a:gd name="T10" fmla="*/ 492 w 805"/>
              <a:gd name="T11" fmla="*/ 421 h 804"/>
              <a:gd name="T12" fmla="*/ 442 w 805"/>
              <a:gd name="T13" fmla="*/ 485 h 804"/>
              <a:gd name="T14" fmla="*/ 496 w 805"/>
              <a:gd name="T15" fmla="*/ 600 h 804"/>
              <a:gd name="T16" fmla="*/ 602 w 805"/>
              <a:gd name="T17" fmla="*/ 495 h 804"/>
              <a:gd name="T18" fmla="*/ 217 w 805"/>
              <a:gd name="T19" fmla="*/ 421 h 804"/>
              <a:gd name="T20" fmla="*/ 202 w 805"/>
              <a:gd name="T21" fmla="*/ 489 h 804"/>
              <a:gd name="T22" fmla="*/ 307 w 805"/>
              <a:gd name="T23" fmla="*/ 600 h 804"/>
              <a:gd name="T24" fmla="*/ 365 w 805"/>
              <a:gd name="T25" fmla="*/ 485 h 804"/>
              <a:gd name="T26" fmla="*/ 313 w 805"/>
              <a:gd name="T27" fmla="*/ 421 h 804"/>
              <a:gd name="T28" fmla="*/ 57 w 805"/>
              <a:gd name="T29" fmla="*/ 519 h 804"/>
              <a:gd name="T30" fmla="*/ 163 w 805"/>
              <a:gd name="T31" fmla="*/ 676 h 804"/>
              <a:gd name="T32" fmla="*/ 334 w 805"/>
              <a:gd name="T33" fmla="*/ 761 h 804"/>
              <a:gd name="T34" fmla="*/ 303 w 805"/>
              <a:gd name="T35" fmla="*/ 638 h 804"/>
              <a:gd name="T36" fmla="*/ 182 w 805"/>
              <a:gd name="T37" fmla="*/ 532 h 804"/>
              <a:gd name="T38" fmla="*/ 122 w 805"/>
              <a:gd name="T39" fmla="*/ 436 h 804"/>
              <a:gd name="T40" fmla="*/ 421 w 805"/>
              <a:gd name="T41" fmla="*/ 313 h 804"/>
              <a:gd name="T42" fmla="*/ 485 w 805"/>
              <a:gd name="T43" fmla="*/ 363 h 804"/>
              <a:gd name="T44" fmla="*/ 604 w 805"/>
              <a:gd name="T45" fmla="*/ 317 h 804"/>
              <a:gd name="T46" fmla="*/ 549 w 805"/>
              <a:gd name="T47" fmla="*/ 290 h 804"/>
              <a:gd name="T48" fmla="*/ 513 w 805"/>
              <a:gd name="T49" fmla="*/ 239 h 804"/>
              <a:gd name="T50" fmla="*/ 455 w 805"/>
              <a:gd name="T51" fmla="*/ 190 h 804"/>
              <a:gd name="T52" fmla="*/ 307 w 805"/>
              <a:gd name="T53" fmla="*/ 205 h 804"/>
              <a:gd name="T54" fmla="*/ 202 w 805"/>
              <a:gd name="T55" fmla="*/ 316 h 804"/>
              <a:gd name="T56" fmla="*/ 217 w 805"/>
              <a:gd name="T57" fmla="*/ 384 h 804"/>
              <a:gd name="T58" fmla="*/ 346 w 805"/>
              <a:gd name="T59" fmla="*/ 330 h 804"/>
              <a:gd name="T60" fmla="*/ 421 w 805"/>
              <a:gd name="T61" fmla="*/ 38 h 804"/>
              <a:gd name="T62" fmla="*/ 543 w 805"/>
              <a:gd name="T63" fmla="*/ 189 h 804"/>
              <a:gd name="T64" fmla="*/ 599 w 805"/>
              <a:gd name="T65" fmla="*/ 194 h 804"/>
              <a:gd name="T66" fmla="*/ 620 w 805"/>
              <a:gd name="T67" fmla="*/ 250 h 804"/>
              <a:gd name="T68" fmla="*/ 658 w 805"/>
              <a:gd name="T69" fmla="*/ 384 h 804"/>
              <a:gd name="T70" fmla="*/ 730 w 805"/>
              <a:gd name="T71" fmla="*/ 241 h 804"/>
              <a:gd name="T72" fmla="*/ 606 w 805"/>
              <a:gd name="T73" fmla="*/ 99 h 804"/>
              <a:gd name="T74" fmla="*/ 421 w 805"/>
              <a:gd name="T75" fmla="*/ 38 h 804"/>
              <a:gd name="T76" fmla="*/ 241 w 805"/>
              <a:gd name="T77" fmla="*/ 75 h 804"/>
              <a:gd name="T78" fmla="*/ 99 w 805"/>
              <a:gd name="T79" fmla="*/ 199 h 804"/>
              <a:gd name="T80" fmla="*/ 38 w 805"/>
              <a:gd name="T81" fmla="*/ 384 h 804"/>
              <a:gd name="T82" fmla="*/ 152 w 805"/>
              <a:gd name="T83" fmla="*/ 349 h 804"/>
              <a:gd name="T84" fmla="*/ 235 w 805"/>
              <a:gd name="T85" fmla="*/ 210 h 804"/>
              <a:gd name="T86" fmla="*/ 384 w 805"/>
              <a:gd name="T87" fmla="*/ 147 h 804"/>
              <a:gd name="T88" fmla="*/ 510 w 805"/>
              <a:gd name="T89" fmla="*/ 15 h 804"/>
              <a:gd name="T90" fmla="*/ 687 w 805"/>
              <a:gd name="T91" fmla="*/ 118 h 804"/>
              <a:gd name="T92" fmla="*/ 790 w 805"/>
              <a:gd name="T93" fmla="*/ 295 h 804"/>
              <a:gd name="T94" fmla="*/ 790 w 805"/>
              <a:gd name="T95" fmla="*/ 510 h 804"/>
              <a:gd name="T96" fmla="*/ 687 w 805"/>
              <a:gd name="T97" fmla="*/ 686 h 804"/>
              <a:gd name="T98" fmla="*/ 510 w 805"/>
              <a:gd name="T99" fmla="*/ 790 h 804"/>
              <a:gd name="T100" fmla="*/ 296 w 805"/>
              <a:gd name="T101" fmla="*/ 790 h 804"/>
              <a:gd name="T102" fmla="*/ 118 w 805"/>
              <a:gd name="T103" fmla="*/ 686 h 804"/>
              <a:gd name="T104" fmla="*/ 15 w 805"/>
              <a:gd name="T105" fmla="*/ 510 h 804"/>
              <a:gd name="T106" fmla="*/ 15 w 805"/>
              <a:gd name="T107" fmla="*/ 295 h 804"/>
              <a:gd name="T108" fmla="*/ 118 w 805"/>
              <a:gd name="T109" fmla="*/ 118 h 804"/>
              <a:gd name="T110" fmla="*/ 296 w 805"/>
              <a:gd name="T111" fmla="*/ 15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5" h="804">
                <a:moveTo>
                  <a:pt x="658" y="421"/>
                </a:moveTo>
                <a:lnTo>
                  <a:pt x="652" y="461"/>
                </a:lnTo>
                <a:lnTo>
                  <a:pt x="638" y="500"/>
                </a:lnTo>
                <a:lnTo>
                  <a:pt x="620" y="536"/>
                </a:lnTo>
                <a:lnTo>
                  <a:pt x="596" y="568"/>
                </a:lnTo>
                <a:lnTo>
                  <a:pt x="569" y="596"/>
                </a:lnTo>
                <a:lnTo>
                  <a:pt x="536" y="620"/>
                </a:lnTo>
                <a:lnTo>
                  <a:pt x="501" y="638"/>
                </a:lnTo>
                <a:lnTo>
                  <a:pt x="463" y="651"/>
                </a:lnTo>
                <a:lnTo>
                  <a:pt x="421" y="658"/>
                </a:lnTo>
                <a:lnTo>
                  <a:pt x="421" y="766"/>
                </a:lnTo>
                <a:lnTo>
                  <a:pt x="471" y="761"/>
                </a:lnTo>
                <a:lnTo>
                  <a:pt x="519" y="748"/>
                </a:lnTo>
                <a:lnTo>
                  <a:pt x="564" y="730"/>
                </a:lnTo>
                <a:lnTo>
                  <a:pt x="606" y="706"/>
                </a:lnTo>
                <a:lnTo>
                  <a:pt x="644" y="676"/>
                </a:lnTo>
                <a:lnTo>
                  <a:pt x="678" y="643"/>
                </a:lnTo>
                <a:lnTo>
                  <a:pt x="707" y="605"/>
                </a:lnTo>
                <a:lnTo>
                  <a:pt x="730" y="563"/>
                </a:lnTo>
                <a:lnTo>
                  <a:pt x="748" y="519"/>
                </a:lnTo>
                <a:lnTo>
                  <a:pt x="762" y="470"/>
                </a:lnTo>
                <a:lnTo>
                  <a:pt x="767" y="421"/>
                </a:lnTo>
                <a:lnTo>
                  <a:pt x="658" y="421"/>
                </a:lnTo>
                <a:close/>
                <a:moveTo>
                  <a:pt x="492" y="421"/>
                </a:moveTo>
                <a:lnTo>
                  <a:pt x="485" y="442"/>
                </a:lnTo>
                <a:lnTo>
                  <a:pt x="475" y="459"/>
                </a:lnTo>
                <a:lnTo>
                  <a:pt x="459" y="474"/>
                </a:lnTo>
                <a:lnTo>
                  <a:pt x="442" y="485"/>
                </a:lnTo>
                <a:lnTo>
                  <a:pt x="421" y="491"/>
                </a:lnTo>
                <a:lnTo>
                  <a:pt x="421" y="621"/>
                </a:lnTo>
                <a:lnTo>
                  <a:pt x="460" y="613"/>
                </a:lnTo>
                <a:lnTo>
                  <a:pt x="496" y="600"/>
                </a:lnTo>
                <a:lnTo>
                  <a:pt x="528" y="582"/>
                </a:lnTo>
                <a:lnTo>
                  <a:pt x="557" y="557"/>
                </a:lnTo>
                <a:lnTo>
                  <a:pt x="582" y="528"/>
                </a:lnTo>
                <a:lnTo>
                  <a:pt x="602" y="495"/>
                </a:lnTo>
                <a:lnTo>
                  <a:pt x="615" y="460"/>
                </a:lnTo>
                <a:lnTo>
                  <a:pt x="621" y="421"/>
                </a:lnTo>
                <a:lnTo>
                  <a:pt x="492" y="421"/>
                </a:lnTo>
                <a:close/>
                <a:moveTo>
                  <a:pt x="217" y="421"/>
                </a:moveTo>
                <a:lnTo>
                  <a:pt x="210" y="434"/>
                </a:lnTo>
                <a:lnTo>
                  <a:pt x="201" y="444"/>
                </a:lnTo>
                <a:lnTo>
                  <a:pt x="189" y="451"/>
                </a:lnTo>
                <a:lnTo>
                  <a:pt x="202" y="489"/>
                </a:lnTo>
                <a:lnTo>
                  <a:pt x="220" y="524"/>
                </a:lnTo>
                <a:lnTo>
                  <a:pt x="245" y="554"/>
                </a:lnTo>
                <a:lnTo>
                  <a:pt x="274" y="579"/>
                </a:lnTo>
                <a:lnTo>
                  <a:pt x="307" y="600"/>
                </a:lnTo>
                <a:lnTo>
                  <a:pt x="345" y="613"/>
                </a:lnTo>
                <a:lnTo>
                  <a:pt x="384" y="621"/>
                </a:lnTo>
                <a:lnTo>
                  <a:pt x="384" y="491"/>
                </a:lnTo>
                <a:lnTo>
                  <a:pt x="365" y="485"/>
                </a:lnTo>
                <a:lnTo>
                  <a:pt x="346" y="474"/>
                </a:lnTo>
                <a:lnTo>
                  <a:pt x="332" y="459"/>
                </a:lnTo>
                <a:lnTo>
                  <a:pt x="320" y="442"/>
                </a:lnTo>
                <a:lnTo>
                  <a:pt x="313" y="421"/>
                </a:lnTo>
                <a:lnTo>
                  <a:pt x="217" y="421"/>
                </a:lnTo>
                <a:close/>
                <a:moveTo>
                  <a:pt x="38" y="421"/>
                </a:moveTo>
                <a:lnTo>
                  <a:pt x="45" y="470"/>
                </a:lnTo>
                <a:lnTo>
                  <a:pt x="57" y="519"/>
                </a:lnTo>
                <a:lnTo>
                  <a:pt x="75" y="563"/>
                </a:lnTo>
                <a:lnTo>
                  <a:pt x="99" y="605"/>
                </a:lnTo>
                <a:lnTo>
                  <a:pt x="129" y="643"/>
                </a:lnTo>
                <a:lnTo>
                  <a:pt x="163" y="676"/>
                </a:lnTo>
                <a:lnTo>
                  <a:pt x="201" y="706"/>
                </a:lnTo>
                <a:lnTo>
                  <a:pt x="241" y="730"/>
                </a:lnTo>
                <a:lnTo>
                  <a:pt x="287" y="748"/>
                </a:lnTo>
                <a:lnTo>
                  <a:pt x="334" y="761"/>
                </a:lnTo>
                <a:lnTo>
                  <a:pt x="384" y="766"/>
                </a:lnTo>
                <a:lnTo>
                  <a:pt x="384" y="658"/>
                </a:lnTo>
                <a:lnTo>
                  <a:pt x="342" y="651"/>
                </a:lnTo>
                <a:lnTo>
                  <a:pt x="303" y="638"/>
                </a:lnTo>
                <a:lnTo>
                  <a:pt x="266" y="618"/>
                </a:lnTo>
                <a:lnTo>
                  <a:pt x="235" y="595"/>
                </a:lnTo>
                <a:lnTo>
                  <a:pt x="206" y="566"/>
                </a:lnTo>
                <a:lnTo>
                  <a:pt x="182" y="532"/>
                </a:lnTo>
                <a:lnTo>
                  <a:pt x="164" y="495"/>
                </a:lnTo>
                <a:lnTo>
                  <a:pt x="152" y="456"/>
                </a:lnTo>
                <a:lnTo>
                  <a:pt x="135" y="448"/>
                </a:lnTo>
                <a:lnTo>
                  <a:pt x="122" y="436"/>
                </a:lnTo>
                <a:lnTo>
                  <a:pt x="113" y="421"/>
                </a:lnTo>
                <a:lnTo>
                  <a:pt x="38" y="421"/>
                </a:lnTo>
                <a:close/>
                <a:moveTo>
                  <a:pt x="421" y="184"/>
                </a:moveTo>
                <a:lnTo>
                  <a:pt x="421" y="313"/>
                </a:lnTo>
                <a:lnTo>
                  <a:pt x="442" y="320"/>
                </a:lnTo>
                <a:lnTo>
                  <a:pt x="459" y="330"/>
                </a:lnTo>
                <a:lnTo>
                  <a:pt x="475" y="346"/>
                </a:lnTo>
                <a:lnTo>
                  <a:pt x="485" y="363"/>
                </a:lnTo>
                <a:lnTo>
                  <a:pt x="492" y="384"/>
                </a:lnTo>
                <a:lnTo>
                  <a:pt x="621" y="384"/>
                </a:lnTo>
                <a:lnTo>
                  <a:pt x="616" y="350"/>
                </a:lnTo>
                <a:lnTo>
                  <a:pt x="604" y="317"/>
                </a:lnTo>
                <a:lnTo>
                  <a:pt x="590" y="288"/>
                </a:lnTo>
                <a:lnTo>
                  <a:pt x="578" y="291"/>
                </a:lnTo>
                <a:lnTo>
                  <a:pt x="568" y="292"/>
                </a:lnTo>
                <a:lnTo>
                  <a:pt x="549" y="290"/>
                </a:lnTo>
                <a:lnTo>
                  <a:pt x="535" y="282"/>
                </a:lnTo>
                <a:lnTo>
                  <a:pt x="523" y="270"/>
                </a:lnTo>
                <a:lnTo>
                  <a:pt x="515" y="256"/>
                </a:lnTo>
                <a:lnTo>
                  <a:pt x="513" y="239"/>
                </a:lnTo>
                <a:lnTo>
                  <a:pt x="514" y="227"/>
                </a:lnTo>
                <a:lnTo>
                  <a:pt x="518" y="216"/>
                </a:lnTo>
                <a:lnTo>
                  <a:pt x="488" y="201"/>
                </a:lnTo>
                <a:lnTo>
                  <a:pt x="455" y="190"/>
                </a:lnTo>
                <a:lnTo>
                  <a:pt x="421" y="184"/>
                </a:lnTo>
                <a:close/>
                <a:moveTo>
                  <a:pt x="384" y="184"/>
                </a:moveTo>
                <a:lnTo>
                  <a:pt x="345" y="191"/>
                </a:lnTo>
                <a:lnTo>
                  <a:pt x="307" y="205"/>
                </a:lnTo>
                <a:lnTo>
                  <a:pt x="274" y="226"/>
                </a:lnTo>
                <a:lnTo>
                  <a:pt x="245" y="250"/>
                </a:lnTo>
                <a:lnTo>
                  <a:pt x="220" y="280"/>
                </a:lnTo>
                <a:lnTo>
                  <a:pt x="202" y="316"/>
                </a:lnTo>
                <a:lnTo>
                  <a:pt x="189" y="354"/>
                </a:lnTo>
                <a:lnTo>
                  <a:pt x="201" y="362"/>
                </a:lnTo>
                <a:lnTo>
                  <a:pt x="210" y="372"/>
                </a:lnTo>
                <a:lnTo>
                  <a:pt x="217" y="384"/>
                </a:lnTo>
                <a:lnTo>
                  <a:pt x="313" y="384"/>
                </a:lnTo>
                <a:lnTo>
                  <a:pt x="320" y="363"/>
                </a:lnTo>
                <a:lnTo>
                  <a:pt x="332" y="346"/>
                </a:lnTo>
                <a:lnTo>
                  <a:pt x="346" y="330"/>
                </a:lnTo>
                <a:lnTo>
                  <a:pt x="365" y="320"/>
                </a:lnTo>
                <a:lnTo>
                  <a:pt x="384" y="313"/>
                </a:lnTo>
                <a:lnTo>
                  <a:pt x="384" y="184"/>
                </a:lnTo>
                <a:close/>
                <a:moveTo>
                  <a:pt x="421" y="38"/>
                </a:moveTo>
                <a:lnTo>
                  <a:pt x="421" y="148"/>
                </a:lnTo>
                <a:lnTo>
                  <a:pt x="464" y="155"/>
                </a:lnTo>
                <a:lnTo>
                  <a:pt x="506" y="169"/>
                </a:lnTo>
                <a:lnTo>
                  <a:pt x="543" y="189"/>
                </a:lnTo>
                <a:lnTo>
                  <a:pt x="555" y="185"/>
                </a:lnTo>
                <a:lnTo>
                  <a:pt x="568" y="184"/>
                </a:lnTo>
                <a:lnTo>
                  <a:pt x="585" y="186"/>
                </a:lnTo>
                <a:lnTo>
                  <a:pt x="599" y="194"/>
                </a:lnTo>
                <a:lnTo>
                  <a:pt x="611" y="206"/>
                </a:lnTo>
                <a:lnTo>
                  <a:pt x="619" y="220"/>
                </a:lnTo>
                <a:lnTo>
                  <a:pt x="621" y="239"/>
                </a:lnTo>
                <a:lnTo>
                  <a:pt x="620" y="250"/>
                </a:lnTo>
                <a:lnTo>
                  <a:pt x="616" y="262"/>
                </a:lnTo>
                <a:lnTo>
                  <a:pt x="637" y="300"/>
                </a:lnTo>
                <a:lnTo>
                  <a:pt x="650" y="341"/>
                </a:lnTo>
                <a:lnTo>
                  <a:pt x="658" y="384"/>
                </a:lnTo>
                <a:lnTo>
                  <a:pt x="767" y="384"/>
                </a:lnTo>
                <a:lnTo>
                  <a:pt x="762" y="334"/>
                </a:lnTo>
                <a:lnTo>
                  <a:pt x="748" y="287"/>
                </a:lnTo>
                <a:lnTo>
                  <a:pt x="730" y="241"/>
                </a:lnTo>
                <a:lnTo>
                  <a:pt x="707" y="199"/>
                </a:lnTo>
                <a:lnTo>
                  <a:pt x="678" y="161"/>
                </a:lnTo>
                <a:lnTo>
                  <a:pt x="644" y="129"/>
                </a:lnTo>
                <a:lnTo>
                  <a:pt x="606" y="99"/>
                </a:lnTo>
                <a:lnTo>
                  <a:pt x="564" y="75"/>
                </a:lnTo>
                <a:lnTo>
                  <a:pt x="519" y="57"/>
                </a:lnTo>
                <a:lnTo>
                  <a:pt x="471" y="44"/>
                </a:lnTo>
                <a:lnTo>
                  <a:pt x="421" y="38"/>
                </a:lnTo>
                <a:close/>
                <a:moveTo>
                  <a:pt x="384" y="38"/>
                </a:moveTo>
                <a:lnTo>
                  <a:pt x="334" y="44"/>
                </a:lnTo>
                <a:lnTo>
                  <a:pt x="287" y="57"/>
                </a:lnTo>
                <a:lnTo>
                  <a:pt x="241" y="75"/>
                </a:lnTo>
                <a:lnTo>
                  <a:pt x="201" y="99"/>
                </a:lnTo>
                <a:lnTo>
                  <a:pt x="163" y="129"/>
                </a:lnTo>
                <a:lnTo>
                  <a:pt x="129" y="161"/>
                </a:lnTo>
                <a:lnTo>
                  <a:pt x="99" y="199"/>
                </a:lnTo>
                <a:lnTo>
                  <a:pt x="75" y="241"/>
                </a:lnTo>
                <a:lnTo>
                  <a:pt x="57" y="287"/>
                </a:lnTo>
                <a:lnTo>
                  <a:pt x="45" y="334"/>
                </a:lnTo>
                <a:lnTo>
                  <a:pt x="38" y="384"/>
                </a:lnTo>
                <a:lnTo>
                  <a:pt x="113" y="384"/>
                </a:lnTo>
                <a:lnTo>
                  <a:pt x="122" y="368"/>
                </a:lnTo>
                <a:lnTo>
                  <a:pt x="135" y="356"/>
                </a:lnTo>
                <a:lnTo>
                  <a:pt x="152" y="349"/>
                </a:lnTo>
                <a:lnTo>
                  <a:pt x="164" y="309"/>
                </a:lnTo>
                <a:lnTo>
                  <a:pt x="182" y="273"/>
                </a:lnTo>
                <a:lnTo>
                  <a:pt x="206" y="239"/>
                </a:lnTo>
                <a:lnTo>
                  <a:pt x="235" y="210"/>
                </a:lnTo>
                <a:lnTo>
                  <a:pt x="266" y="186"/>
                </a:lnTo>
                <a:lnTo>
                  <a:pt x="303" y="167"/>
                </a:lnTo>
                <a:lnTo>
                  <a:pt x="342" y="154"/>
                </a:lnTo>
                <a:lnTo>
                  <a:pt x="384" y="147"/>
                </a:lnTo>
                <a:lnTo>
                  <a:pt x="384" y="38"/>
                </a:lnTo>
                <a:close/>
                <a:moveTo>
                  <a:pt x="403" y="0"/>
                </a:moveTo>
                <a:lnTo>
                  <a:pt x="458" y="4"/>
                </a:lnTo>
                <a:lnTo>
                  <a:pt x="510" y="15"/>
                </a:lnTo>
                <a:lnTo>
                  <a:pt x="560" y="32"/>
                </a:lnTo>
                <a:lnTo>
                  <a:pt x="606" y="55"/>
                </a:lnTo>
                <a:lnTo>
                  <a:pt x="649" y="84"/>
                </a:lnTo>
                <a:lnTo>
                  <a:pt x="687" y="118"/>
                </a:lnTo>
                <a:lnTo>
                  <a:pt x="721" y="157"/>
                </a:lnTo>
                <a:lnTo>
                  <a:pt x="750" y="199"/>
                </a:lnTo>
                <a:lnTo>
                  <a:pt x="773" y="246"/>
                </a:lnTo>
                <a:lnTo>
                  <a:pt x="790" y="295"/>
                </a:lnTo>
                <a:lnTo>
                  <a:pt x="801" y="347"/>
                </a:lnTo>
                <a:lnTo>
                  <a:pt x="805" y="402"/>
                </a:lnTo>
                <a:lnTo>
                  <a:pt x="801" y="457"/>
                </a:lnTo>
                <a:lnTo>
                  <a:pt x="790" y="510"/>
                </a:lnTo>
                <a:lnTo>
                  <a:pt x="773" y="558"/>
                </a:lnTo>
                <a:lnTo>
                  <a:pt x="750" y="605"/>
                </a:lnTo>
                <a:lnTo>
                  <a:pt x="721" y="647"/>
                </a:lnTo>
                <a:lnTo>
                  <a:pt x="687" y="686"/>
                </a:lnTo>
                <a:lnTo>
                  <a:pt x="649" y="720"/>
                </a:lnTo>
                <a:lnTo>
                  <a:pt x="606" y="749"/>
                </a:lnTo>
                <a:lnTo>
                  <a:pt x="560" y="773"/>
                </a:lnTo>
                <a:lnTo>
                  <a:pt x="510" y="790"/>
                </a:lnTo>
                <a:lnTo>
                  <a:pt x="458" y="800"/>
                </a:lnTo>
                <a:lnTo>
                  <a:pt x="403" y="804"/>
                </a:lnTo>
                <a:lnTo>
                  <a:pt x="349" y="800"/>
                </a:lnTo>
                <a:lnTo>
                  <a:pt x="296" y="790"/>
                </a:lnTo>
                <a:lnTo>
                  <a:pt x="247" y="773"/>
                </a:lnTo>
                <a:lnTo>
                  <a:pt x="200" y="749"/>
                </a:lnTo>
                <a:lnTo>
                  <a:pt x="158" y="720"/>
                </a:lnTo>
                <a:lnTo>
                  <a:pt x="118" y="686"/>
                </a:lnTo>
                <a:lnTo>
                  <a:pt x="84" y="647"/>
                </a:lnTo>
                <a:lnTo>
                  <a:pt x="55" y="605"/>
                </a:lnTo>
                <a:lnTo>
                  <a:pt x="33" y="558"/>
                </a:lnTo>
                <a:lnTo>
                  <a:pt x="15" y="510"/>
                </a:lnTo>
                <a:lnTo>
                  <a:pt x="4" y="457"/>
                </a:lnTo>
                <a:lnTo>
                  <a:pt x="0" y="402"/>
                </a:lnTo>
                <a:lnTo>
                  <a:pt x="4" y="347"/>
                </a:lnTo>
                <a:lnTo>
                  <a:pt x="15" y="295"/>
                </a:lnTo>
                <a:lnTo>
                  <a:pt x="33" y="246"/>
                </a:lnTo>
                <a:lnTo>
                  <a:pt x="55" y="199"/>
                </a:lnTo>
                <a:lnTo>
                  <a:pt x="84" y="157"/>
                </a:lnTo>
                <a:lnTo>
                  <a:pt x="118" y="118"/>
                </a:lnTo>
                <a:lnTo>
                  <a:pt x="158" y="84"/>
                </a:lnTo>
                <a:lnTo>
                  <a:pt x="200" y="55"/>
                </a:lnTo>
                <a:lnTo>
                  <a:pt x="247" y="32"/>
                </a:lnTo>
                <a:lnTo>
                  <a:pt x="296" y="15"/>
                </a:lnTo>
                <a:lnTo>
                  <a:pt x="349" y="4"/>
                </a:lnTo>
                <a:lnTo>
                  <a:pt x="40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5" name="Freeform 31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66698" y="6807634"/>
            <a:ext cx="365094" cy="446102"/>
          </a:xfrm>
          <a:custGeom>
            <a:avLst/>
            <a:gdLst>
              <a:gd name="T0" fmla="*/ 402 w 658"/>
              <a:gd name="T1" fmla="*/ 40 h 804"/>
              <a:gd name="T2" fmla="*/ 347 w 658"/>
              <a:gd name="T3" fmla="*/ 51 h 804"/>
              <a:gd name="T4" fmla="*/ 301 w 658"/>
              <a:gd name="T5" fmla="*/ 66 h 804"/>
              <a:gd name="T6" fmla="*/ 238 w 658"/>
              <a:gd name="T7" fmla="*/ 74 h 804"/>
              <a:gd name="T8" fmla="*/ 158 w 658"/>
              <a:gd name="T9" fmla="*/ 66 h 804"/>
              <a:gd name="T10" fmla="*/ 105 w 658"/>
              <a:gd name="T11" fmla="*/ 49 h 804"/>
              <a:gd name="T12" fmla="*/ 37 w 658"/>
              <a:gd name="T13" fmla="*/ 37 h 804"/>
              <a:gd name="T14" fmla="*/ 93 w 658"/>
              <a:gd name="T15" fmla="*/ 447 h 804"/>
              <a:gd name="T16" fmla="*/ 151 w 658"/>
              <a:gd name="T17" fmla="*/ 464 h 804"/>
              <a:gd name="T18" fmla="*/ 210 w 658"/>
              <a:gd name="T19" fmla="*/ 474 h 804"/>
              <a:gd name="T20" fmla="*/ 286 w 658"/>
              <a:gd name="T21" fmla="*/ 470 h 804"/>
              <a:gd name="T22" fmla="*/ 337 w 658"/>
              <a:gd name="T23" fmla="*/ 455 h 804"/>
              <a:gd name="T24" fmla="*/ 397 w 658"/>
              <a:gd name="T25" fmla="*/ 442 h 804"/>
              <a:gd name="T26" fmla="*/ 500 w 658"/>
              <a:gd name="T27" fmla="*/ 440 h 804"/>
              <a:gd name="T28" fmla="*/ 600 w 658"/>
              <a:gd name="T29" fmla="*/ 459 h 804"/>
              <a:gd name="T30" fmla="*/ 606 w 658"/>
              <a:gd name="T31" fmla="*/ 62 h 804"/>
              <a:gd name="T32" fmla="*/ 531 w 658"/>
              <a:gd name="T33" fmla="*/ 44 h 804"/>
              <a:gd name="T34" fmla="*/ 18 w 658"/>
              <a:gd name="T35" fmla="*/ 0 h 804"/>
              <a:gd name="T36" fmla="*/ 98 w 658"/>
              <a:gd name="T37" fmla="*/ 10 h 804"/>
              <a:gd name="T38" fmla="*/ 151 w 658"/>
              <a:gd name="T39" fmla="*/ 25 h 804"/>
              <a:gd name="T40" fmla="*/ 210 w 658"/>
              <a:gd name="T41" fmla="*/ 36 h 804"/>
              <a:gd name="T42" fmla="*/ 286 w 658"/>
              <a:gd name="T43" fmla="*/ 33 h 804"/>
              <a:gd name="T44" fmla="*/ 337 w 658"/>
              <a:gd name="T45" fmla="*/ 17 h 804"/>
              <a:gd name="T46" fmla="*/ 397 w 658"/>
              <a:gd name="T47" fmla="*/ 4 h 804"/>
              <a:gd name="T48" fmla="*/ 498 w 658"/>
              <a:gd name="T49" fmla="*/ 3 h 804"/>
              <a:gd name="T50" fmla="*/ 593 w 658"/>
              <a:gd name="T51" fmla="*/ 20 h 804"/>
              <a:gd name="T52" fmla="*/ 643 w 658"/>
              <a:gd name="T53" fmla="*/ 37 h 804"/>
              <a:gd name="T54" fmla="*/ 655 w 658"/>
              <a:gd name="T55" fmla="*/ 46 h 804"/>
              <a:gd name="T56" fmla="*/ 658 w 658"/>
              <a:gd name="T57" fmla="*/ 55 h 804"/>
              <a:gd name="T58" fmla="*/ 658 w 658"/>
              <a:gd name="T59" fmla="*/ 498 h 804"/>
              <a:gd name="T60" fmla="*/ 641 w 658"/>
              <a:gd name="T61" fmla="*/ 512 h 804"/>
              <a:gd name="T62" fmla="*/ 618 w 658"/>
              <a:gd name="T63" fmla="*/ 504 h 804"/>
              <a:gd name="T64" fmla="*/ 558 w 658"/>
              <a:gd name="T65" fmla="*/ 486 h 804"/>
              <a:gd name="T66" fmla="*/ 457 w 658"/>
              <a:gd name="T67" fmla="*/ 476 h 804"/>
              <a:gd name="T68" fmla="*/ 381 w 658"/>
              <a:gd name="T69" fmla="*/ 482 h 804"/>
              <a:gd name="T70" fmla="*/ 333 w 658"/>
              <a:gd name="T71" fmla="*/ 495 h 804"/>
              <a:gd name="T72" fmla="*/ 283 w 658"/>
              <a:gd name="T73" fmla="*/ 508 h 804"/>
              <a:gd name="T74" fmla="*/ 207 w 658"/>
              <a:gd name="T75" fmla="*/ 511 h 804"/>
              <a:gd name="T76" fmla="*/ 140 w 658"/>
              <a:gd name="T77" fmla="*/ 498 h 804"/>
              <a:gd name="T78" fmla="*/ 86 w 658"/>
              <a:gd name="T79" fmla="*/ 482 h 804"/>
              <a:gd name="T80" fmla="*/ 37 w 658"/>
              <a:gd name="T81" fmla="*/ 786 h 804"/>
              <a:gd name="T82" fmla="*/ 30 w 658"/>
              <a:gd name="T83" fmla="*/ 800 h 804"/>
              <a:gd name="T84" fmla="*/ 13 w 658"/>
              <a:gd name="T85" fmla="*/ 803 h 804"/>
              <a:gd name="T86" fmla="*/ 1 w 658"/>
              <a:gd name="T87" fmla="*/ 791 h 804"/>
              <a:gd name="T88" fmla="*/ 1 w 658"/>
              <a:gd name="T89" fmla="*/ 13 h 804"/>
              <a:gd name="T90" fmla="*/ 13 w 658"/>
              <a:gd name="T91" fmla="*/ 2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58" h="804">
                <a:moveTo>
                  <a:pt x="457" y="37"/>
                </a:moveTo>
                <a:lnTo>
                  <a:pt x="427" y="38"/>
                </a:lnTo>
                <a:lnTo>
                  <a:pt x="402" y="40"/>
                </a:lnTo>
                <a:lnTo>
                  <a:pt x="381" y="44"/>
                </a:lnTo>
                <a:lnTo>
                  <a:pt x="363" y="47"/>
                </a:lnTo>
                <a:lnTo>
                  <a:pt x="347" y="51"/>
                </a:lnTo>
                <a:lnTo>
                  <a:pt x="333" y="57"/>
                </a:lnTo>
                <a:lnTo>
                  <a:pt x="318" y="62"/>
                </a:lnTo>
                <a:lnTo>
                  <a:pt x="301" y="66"/>
                </a:lnTo>
                <a:lnTo>
                  <a:pt x="283" y="70"/>
                </a:lnTo>
                <a:lnTo>
                  <a:pt x="262" y="72"/>
                </a:lnTo>
                <a:lnTo>
                  <a:pt x="238" y="74"/>
                </a:lnTo>
                <a:lnTo>
                  <a:pt x="207" y="72"/>
                </a:lnTo>
                <a:lnTo>
                  <a:pt x="181" y="70"/>
                </a:lnTo>
                <a:lnTo>
                  <a:pt x="158" y="66"/>
                </a:lnTo>
                <a:lnTo>
                  <a:pt x="140" y="61"/>
                </a:lnTo>
                <a:lnTo>
                  <a:pt x="123" y="54"/>
                </a:lnTo>
                <a:lnTo>
                  <a:pt x="105" y="49"/>
                </a:lnTo>
                <a:lnTo>
                  <a:pt x="86" y="44"/>
                </a:lnTo>
                <a:lnTo>
                  <a:pt x="64" y="40"/>
                </a:lnTo>
                <a:lnTo>
                  <a:pt x="37" y="37"/>
                </a:lnTo>
                <a:lnTo>
                  <a:pt x="37" y="439"/>
                </a:lnTo>
                <a:lnTo>
                  <a:pt x="68" y="442"/>
                </a:lnTo>
                <a:lnTo>
                  <a:pt x="93" y="447"/>
                </a:lnTo>
                <a:lnTo>
                  <a:pt x="115" y="452"/>
                </a:lnTo>
                <a:lnTo>
                  <a:pt x="134" y="459"/>
                </a:lnTo>
                <a:lnTo>
                  <a:pt x="151" y="464"/>
                </a:lnTo>
                <a:lnTo>
                  <a:pt x="168" y="468"/>
                </a:lnTo>
                <a:lnTo>
                  <a:pt x="187" y="472"/>
                </a:lnTo>
                <a:lnTo>
                  <a:pt x="210" y="474"/>
                </a:lnTo>
                <a:lnTo>
                  <a:pt x="238" y="476"/>
                </a:lnTo>
                <a:lnTo>
                  <a:pt x="263" y="474"/>
                </a:lnTo>
                <a:lnTo>
                  <a:pt x="286" y="470"/>
                </a:lnTo>
                <a:lnTo>
                  <a:pt x="304" y="466"/>
                </a:lnTo>
                <a:lnTo>
                  <a:pt x="321" y="460"/>
                </a:lnTo>
                <a:lnTo>
                  <a:pt x="337" y="455"/>
                </a:lnTo>
                <a:lnTo>
                  <a:pt x="354" y="451"/>
                </a:lnTo>
                <a:lnTo>
                  <a:pt x="373" y="445"/>
                </a:lnTo>
                <a:lnTo>
                  <a:pt x="397" y="442"/>
                </a:lnTo>
                <a:lnTo>
                  <a:pt x="424" y="440"/>
                </a:lnTo>
                <a:lnTo>
                  <a:pt x="457" y="439"/>
                </a:lnTo>
                <a:lnTo>
                  <a:pt x="500" y="440"/>
                </a:lnTo>
                <a:lnTo>
                  <a:pt x="538" y="445"/>
                </a:lnTo>
                <a:lnTo>
                  <a:pt x="571" y="452"/>
                </a:lnTo>
                <a:lnTo>
                  <a:pt x="600" y="459"/>
                </a:lnTo>
                <a:lnTo>
                  <a:pt x="621" y="466"/>
                </a:lnTo>
                <a:lnTo>
                  <a:pt x="621" y="67"/>
                </a:lnTo>
                <a:lnTo>
                  <a:pt x="606" y="62"/>
                </a:lnTo>
                <a:lnTo>
                  <a:pt x="587" y="55"/>
                </a:lnTo>
                <a:lnTo>
                  <a:pt x="561" y="49"/>
                </a:lnTo>
                <a:lnTo>
                  <a:pt x="531" y="44"/>
                </a:lnTo>
                <a:lnTo>
                  <a:pt x="495" y="38"/>
                </a:lnTo>
                <a:lnTo>
                  <a:pt x="457" y="37"/>
                </a:lnTo>
                <a:close/>
                <a:moveTo>
                  <a:pt x="18" y="0"/>
                </a:moveTo>
                <a:lnTo>
                  <a:pt x="50" y="2"/>
                </a:lnTo>
                <a:lnTo>
                  <a:pt x="76" y="4"/>
                </a:lnTo>
                <a:lnTo>
                  <a:pt x="98" y="10"/>
                </a:lnTo>
                <a:lnTo>
                  <a:pt x="117" y="15"/>
                </a:lnTo>
                <a:lnTo>
                  <a:pt x="134" y="20"/>
                </a:lnTo>
                <a:lnTo>
                  <a:pt x="151" y="25"/>
                </a:lnTo>
                <a:lnTo>
                  <a:pt x="168" y="30"/>
                </a:lnTo>
                <a:lnTo>
                  <a:pt x="187" y="33"/>
                </a:lnTo>
                <a:lnTo>
                  <a:pt x="210" y="36"/>
                </a:lnTo>
                <a:lnTo>
                  <a:pt x="238" y="37"/>
                </a:lnTo>
                <a:lnTo>
                  <a:pt x="263" y="36"/>
                </a:lnTo>
                <a:lnTo>
                  <a:pt x="286" y="33"/>
                </a:lnTo>
                <a:lnTo>
                  <a:pt x="304" y="28"/>
                </a:lnTo>
                <a:lnTo>
                  <a:pt x="321" y="23"/>
                </a:lnTo>
                <a:lnTo>
                  <a:pt x="337" y="17"/>
                </a:lnTo>
                <a:lnTo>
                  <a:pt x="354" y="12"/>
                </a:lnTo>
                <a:lnTo>
                  <a:pt x="373" y="8"/>
                </a:lnTo>
                <a:lnTo>
                  <a:pt x="397" y="4"/>
                </a:lnTo>
                <a:lnTo>
                  <a:pt x="424" y="2"/>
                </a:lnTo>
                <a:lnTo>
                  <a:pt x="457" y="0"/>
                </a:lnTo>
                <a:lnTo>
                  <a:pt x="498" y="3"/>
                </a:lnTo>
                <a:lnTo>
                  <a:pt x="534" y="7"/>
                </a:lnTo>
                <a:lnTo>
                  <a:pt x="566" y="12"/>
                </a:lnTo>
                <a:lnTo>
                  <a:pt x="593" y="20"/>
                </a:lnTo>
                <a:lnTo>
                  <a:pt x="616" y="27"/>
                </a:lnTo>
                <a:lnTo>
                  <a:pt x="633" y="33"/>
                </a:lnTo>
                <a:lnTo>
                  <a:pt x="643" y="37"/>
                </a:lnTo>
                <a:lnTo>
                  <a:pt x="648" y="40"/>
                </a:lnTo>
                <a:lnTo>
                  <a:pt x="652" y="42"/>
                </a:lnTo>
                <a:lnTo>
                  <a:pt x="655" y="46"/>
                </a:lnTo>
                <a:lnTo>
                  <a:pt x="658" y="50"/>
                </a:lnTo>
                <a:lnTo>
                  <a:pt x="658" y="55"/>
                </a:lnTo>
                <a:lnTo>
                  <a:pt x="658" y="55"/>
                </a:lnTo>
                <a:lnTo>
                  <a:pt x="658" y="494"/>
                </a:lnTo>
                <a:lnTo>
                  <a:pt x="658" y="494"/>
                </a:lnTo>
                <a:lnTo>
                  <a:pt x="658" y="498"/>
                </a:lnTo>
                <a:lnTo>
                  <a:pt x="656" y="502"/>
                </a:lnTo>
                <a:lnTo>
                  <a:pt x="650" y="508"/>
                </a:lnTo>
                <a:lnTo>
                  <a:pt x="641" y="512"/>
                </a:lnTo>
                <a:lnTo>
                  <a:pt x="631" y="510"/>
                </a:lnTo>
                <a:lnTo>
                  <a:pt x="629" y="508"/>
                </a:lnTo>
                <a:lnTo>
                  <a:pt x="618" y="504"/>
                </a:lnTo>
                <a:lnTo>
                  <a:pt x="604" y="499"/>
                </a:lnTo>
                <a:lnTo>
                  <a:pt x="583" y="493"/>
                </a:lnTo>
                <a:lnTo>
                  <a:pt x="558" y="486"/>
                </a:lnTo>
                <a:lnTo>
                  <a:pt x="528" y="481"/>
                </a:lnTo>
                <a:lnTo>
                  <a:pt x="494" y="477"/>
                </a:lnTo>
                <a:lnTo>
                  <a:pt x="457" y="476"/>
                </a:lnTo>
                <a:lnTo>
                  <a:pt x="427" y="476"/>
                </a:lnTo>
                <a:lnTo>
                  <a:pt x="402" y="478"/>
                </a:lnTo>
                <a:lnTo>
                  <a:pt x="381" y="482"/>
                </a:lnTo>
                <a:lnTo>
                  <a:pt x="363" y="486"/>
                </a:lnTo>
                <a:lnTo>
                  <a:pt x="347" y="490"/>
                </a:lnTo>
                <a:lnTo>
                  <a:pt x="333" y="495"/>
                </a:lnTo>
                <a:lnTo>
                  <a:pt x="318" y="500"/>
                </a:lnTo>
                <a:lnTo>
                  <a:pt x="301" y="504"/>
                </a:lnTo>
                <a:lnTo>
                  <a:pt x="283" y="508"/>
                </a:lnTo>
                <a:lnTo>
                  <a:pt x="262" y="511"/>
                </a:lnTo>
                <a:lnTo>
                  <a:pt x="238" y="512"/>
                </a:lnTo>
                <a:lnTo>
                  <a:pt x="207" y="511"/>
                </a:lnTo>
                <a:lnTo>
                  <a:pt x="181" y="508"/>
                </a:lnTo>
                <a:lnTo>
                  <a:pt x="158" y="503"/>
                </a:lnTo>
                <a:lnTo>
                  <a:pt x="140" y="498"/>
                </a:lnTo>
                <a:lnTo>
                  <a:pt x="123" y="493"/>
                </a:lnTo>
                <a:lnTo>
                  <a:pt x="105" y="487"/>
                </a:lnTo>
                <a:lnTo>
                  <a:pt x="86" y="482"/>
                </a:lnTo>
                <a:lnTo>
                  <a:pt x="64" y="478"/>
                </a:lnTo>
                <a:lnTo>
                  <a:pt x="37" y="476"/>
                </a:lnTo>
                <a:lnTo>
                  <a:pt x="37" y="786"/>
                </a:lnTo>
                <a:lnTo>
                  <a:pt x="37" y="791"/>
                </a:lnTo>
                <a:lnTo>
                  <a:pt x="34" y="796"/>
                </a:lnTo>
                <a:lnTo>
                  <a:pt x="30" y="800"/>
                </a:lnTo>
                <a:lnTo>
                  <a:pt x="25" y="803"/>
                </a:lnTo>
                <a:lnTo>
                  <a:pt x="18" y="804"/>
                </a:lnTo>
                <a:lnTo>
                  <a:pt x="13" y="803"/>
                </a:lnTo>
                <a:lnTo>
                  <a:pt x="8" y="800"/>
                </a:lnTo>
                <a:lnTo>
                  <a:pt x="4" y="796"/>
                </a:lnTo>
                <a:lnTo>
                  <a:pt x="1" y="791"/>
                </a:lnTo>
                <a:lnTo>
                  <a:pt x="0" y="786"/>
                </a:lnTo>
                <a:lnTo>
                  <a:pt x="0" y="19"/>
                </a:lnTo>
                <a:lnTo>
                  <a:pt x="1" y="13"/>
                </a:lnTo>
                <a:lnTo>
                  <a:pt x="4" y="8"/>
                </a:lnTo>
                <a:lnTo>
                  <a:pt x="8" y="4"/>
                </a:lnTo>
                <a:lnTo>
                  <a:pt x="13" y="2"/>
                </a:lnTo>
                <a:lnTo>
                  <a:pt x="1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6" name="Freeform 31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467631" y="6808189"/>
            <a:ext cx="365094" cy="444992"/>
          </a:xfrm>
          <a:custGeom>
            <a:avLst/>
            <a:gdLst>
              <a:gd name="T0" fmla="*/ 365 w 658"/>
              <a:gd name="T1" fmla="*/ 382 h 802"/>
              <a:gd name="T2" fmla="*/ 362 w 658"/>
              <a:gd name="T3" fmla="*/ 394 h 802"/>
              <a:gd name="T4" fmla="*/ 352 w 658"/>
              <a:gd name="T5" fmla="*/ 400 h 802"/>
              <a:gd name="T6" fmla="*/ 292 w 658"/>
              <a:gd name="T7" fmla="*/ 400 h 802"/>
              <a:gd name="T8" fmla="*/ 607 w 658"/>
              <a:gd name="T9" fmla="*/ 437 h 802"/>
              <a:gd name="T10" fmla="*/ 515 w 658"/>
              <a:gd name="T11" fmla="*/ 282 h 802"/>
              <a:gd name="T12" fmla="*/ 511 w 658"/>
              <a:gd name="T13" fmla="*/ 273 h 802"/>
              <a:gd name="T14" fmla="*/ 515 w 658"/>
              <a:gd name="T15" fmla="*/ 264 h 802"/>
              <a:gd name="T16" fmla="*/ 607 w 658"/>
              <a:gd name="T17" fmla="*/ 108 h 802"/>
              <a:gd name="T18" fmla="*/ 37 w 658"/>
              <a:gd name="T19" fmla="*/ 35 h 802"/>
              <a:gd name="T20" fmla="*/ 329 w 658"/>
              <a:gd name="T21" fmla="*/ 363 h 802"/>
              <a:gd name="T22" fmla="*/ 37 w 658"/>
              <a:gd name="T23" fmla="*/ 35 h 802"/>
              <a:gd name="T24" fmla="*/ 347 w 658"/>
              <a:gd name="T25" fmla="*/ 0 h 802"/>
              <a:gd name="T26" fmla="*/ 358 w 658"/>
              <a:gd name="T27" fmla="*/ 2 h 802"/>
              <a:gd name="T28" fmla="*/ 364 w 658"/>
              <a:gd name="T29" fmla="*/ 11 h 802"/>
              <a:gd name="T30" fmla="*/ 365 w 658"/>
              <a:gd name="T31" fmla="*/ 72 h 802"/>
              <a:gd name="T32" fmla="*/ 645 w 658"/>
              <a:gd name="T33" fmla="*/ 73 h 802"/>
              <a:gd name="T34" fmla="*/ 654 w 658"/>
              <a:gd name="T35" fmla="*/ 79 h 802"/>
              <a:gd name="T36" fmla="*/ 658 w 658"/>
              <a:gd name="T37" fmla="*/ 90 h 802"/>
              <a:gd name="T38" fmla="*/ 655 w 658"/>
              <a:gd name="T39" fmla="*/ 99 h 802"/>
              <a:gd name="T40" fmla="*/ 552 w 658"/>
              <a:gd name="T41" fmla="*/ 273 h 802"/>
              <a:gd name="T42" fmla="*/ 655 w 658"/>
              <a:gd name="T43" fmla="*/ 446 h 802"/>
              <a:gd name="T44" fmla="*/ 658 w 658"/>
              <a:gd name="T45" fmla="*/ 455 h 802"/>
              <a:gd name="T46" fmla="*/ 654 w 658"/>
              <a:gd name="T47" fmla="*/ 466 h 802"/>
              <a:gd name="T48" fmla="*/ 645 w 658"/>
              <a:gd name="T49" fmla="*/ 472 h 802"/>
              <a:gd name="T50" fmla="*/ 274 w 658"/>
              <a:gd name="T51" fmla="*/ 473 h 802"/>
              <a:gd name="T52" fmla="*/ 263 w 658"/>
              <a:gd name="T53" fmla="*/ 469 h 802"/>
              <a:gd name="T54" fmla="*/ 257 w 658"/>
              <a:gd name="T55" fmla="*/ 462 h 802"/>
              <a:gd name="T56" fmla="*/ 255 w 658"/>
              <a:gd name="T57" fmla="*/ 400 h 802"/>
              <a:gd name="T58" fmla="*/ 37 w 658"/>
              <a:gd name="T59" fmla="*/ 784 h 802"/>
              <a:gd name="T60" fmla="*/ 33 w 658"/>
              <a:gd name="T61" fmla="*/ 794 h 802"/>
              <a:gd name="T62" fmla="*/ 24 w 658"/>
              <a:gd name="T63" fmla="*/ 801 h 802"/>
              <a:gd name="T64" fmla="*/ 13 w 658"/>
              <a:gd name="T65" fmla="*/ 801 h 802"/>
              <a:gd name="T66" fmla="*/ 4 w 658"/>
              <a:gd name="T67" fmla="*/ 794 h 802"/>
              <a:gd name="T68" fmla="*/ 0 w 658"/>
              <a:gd name="T69" fmla="*/ 784 h 802"/>
              <a:gd name="T70" fmla="*/ 1 w 658"/>
              <a:gd name="T71" fmla="*/ 11 h 802"/>
              <a:gd name="T72" fmla="*/ 8 w 658"/>
              <a:gd name="T73" fmla="*/ 2 h 802"/>
              <a:gd name="T74" fmla="*/ 18 w 658"/>
              <a:gd name="T75" fmla="*/ 0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58" h="802">
                <a:moveTo>
                  <a:pt x="365" y="108"/>
                </a:moveTo>
                <a:lnTo>
                  <a:pt x="365" y="382"/>
                </a:lnTo>
                <a:lnTo>
                  <a:pt x="364" y="388"/>
                </a:lnTo>
                <a:lnTo>
                  <a:pt x="362" y="394"/>
                </a:lnTo>
                <a:lnTo>
                  <a:pt x="358" y="397"/>
                </a:lnTo>
                <a:lnTo>
                  <a:pt x="352" y="400"/>
                </a:lnTo>
                <a:lnTo>
                  <a:pt x="347" y="400"/>
                </a:lnTo>
                <a:lnTo>
                  <a:pt x="292" y="400"/>
                </a:lnTo>
                <a:lnTo>
                  <a:pt x="292" y="437"/>
                </a:lnTo>
                <a:lnTo>
                  <a:pt x="607" y="437"/>
                </a:lnTo>
                <a:lnTo>
                  <a:pt x="514" y="282"/>
                </a:lnTo>
                <a:lnTo>
                  <a:pt x="515" y="282"/>
                </a:lnTo>
                <a:lnTo>
                  <a:pt x="512" y="277"/>
                </a:lnTo>
                <a:lnTo>
                  <a:pt x="511" y="273"/>
                </a:lnTo>
                <a:lnTo>
                  <a:pt x="512" y="268"/>
                </a:lnTo>
                <a:lnTo>
                  <a:pt x="515" y="264"/>
                </a:lnTo>
                <a:lnTo>
                  <a:pt x="514" y="263"/>
                </a:lnTo>
                <a:lnTo>
                  <a:pt x="607" y="108"/>
                </a:lnTo>
                <a:lnTo>
                  <a:pt x="365" y="108"/>
                </a:lnTo>
                <a:close/>
                <a:moveTo>
                  <a:pt x="37" y="35"/>
                </a:moveTo>
                <a:lnTo>
                  <a:pt x="37" y="363"/>
                </a:lnTo>
                <a:lnTo>
                  <a:pt x="329" y="363"/>
                </a:lnTo>
                <a:lnTo>
                  <a:pt x="329" y="35"/>
                </a:lnTo>
                <a:lnTo>
                  <a:pt x="37" y="35"/>
                </a:lnTo>
                <a:close/>
                <a:moveTo>
                  <a:pt x="18" y="0"/>
                </a:moveTo>
                <a:lnTo>
                  <a:pt x="347" y="0"/>
                </a:lnTo>
                <a:lnTo>
                  <a:pt x="352" y="0"/>
                </a:lnTo>
                <a:lnTo>
                  <a:pt x="358" y="2"/>
                </a:lnTo>
                <a:lnTo>
                  <a:pt x="362" y="6"/>
                </a:lnTo>
                <a:lnTo>
                  <a:pt x="364" y="11"/>
                </a:lnTo>
                <a:lnTo>
                  <a:pt x="365" y="17"/>
                </a:lnTo>
                <a:lnTo>
                  <a:pt x="365" y="72"/>
                </a:lnTo>
                <a:lnTo>
                  <a:pt x="639" y="72"/>
                </a:lnTo>
                <a:lnTo>
                  <a:pt x="645" y="73"/>
                </a:lnTo>
                <a:lnTo>
                  <a:pt x="650" y="75"/>
                </a:lnTo>
                <a:lnTo>
                  <a:pt x="654" y="79"/>
                </a:lnTo>
                <a:lnTo>
                  <a:pt x="656" y="85"/>
                </a:lnTo>
                <a:lnTo>
                  <a:pt x="658" y="90"/>
                </a:lnTo>
                <a:lnTo>
                  <a:pt x="656" y="95"/>
                </a:lnTo>
                <a:lnTo>
                  <a:pt x="655" y="99"/>
                </a:lnTo>
                <a:lnTo>
                  <a:pt x="655" y="99"/>
                </a:lnTo>
                <a:lnTo>
                  <a:pt x="552" y="273"/>
                </a:lnTo>
                <a:lnTo>
                  <a:pt x="655" y="446"/>
                </a:lnTo>
                <a:lnTo>
                  <a:pt x="655" y="446"/>
                </a:lnTo>
                <a:lnTo>
                  <a:pt x="656" y="450"/>
                </a:lnTo>
                <a:lnTo>
                  <a:pt x="658" y="455"/>
                </a:lnTo>
                <a:lnTo>
                  <a:pt x="656" y="462"/>
                </a:lnTo>
                <a:lnTo>
                  <a:pt x="654" y="466"/>
                </a:lnTo>
                <a:lnTo>
                  <a:pt x="650" y="469"/>
                </a:lnTo>
                <a:lnTo>
                  <a:pt x="645" y="472"/>
                </a:lnTo>
                <a:lnTo>
                  <a:pt x="639" y="473"/>
                </a:lnTo>
                <a:lnTo>
                  <a:pt x="274" y="473"/>
                </a:lnTo>
                <a:lnTo>
                  <a:pt x="269" y="472"/>
                </a:lnTo>
                <a:lnTo>
                  <a:pt x="263" y="469"/>
                </a:lnTo>
                <a:lnTo>
                  <a:pt x="259" y="466"/>
                </a:lnTo>
                <a:lnTo>
                  <a:pt x="257" y="462"/>
                </a:lnTo>
                <a:lnTo>
                  <a:pt x="255" y="455"/>
                </a:lnTo>
                <a:lnTo>
                  <a:pt x="255" y="400"/>
                </a:lnTo>
                <a:lnTo>
                  <a:pt x="37" y="400"/>
                </a:lnTo>
                <a:lnTo>
                  <a:pt x="37" y="784"/>
                </a:lnTo>
                <a:lnTo>
                  <a:pt x="35" y="789"/>
                </a:lnTo>
                <a:lnTo>
                  <a:pt x="33" y="794"/>
                </a:lnTo>
                <a:lnTo>
                  <a:pt x="29" y="798"/>
                </a:lnTo>
                <a:lnTo>
                  <a:pt x="24" y="801"/>
                </a:lnTo>
                <a:lnTo>
                  <a:pt x="18" y="802"/>
                </a:lnTo>
                <a:lnTo>
                  <a:pt x="13" y="801"/>
                </a:lnTo>
                <a:lnTo>
                  <a:pt x="8" y="798"/>
                </a:lnTo>
                <a:lnTo>
                  <a:pt x="4" y="794"/>
                </a:lnTo>
                <a:lnTo>
                  <a:pt x="1" y="789"/>
                </a:lnTo>
                <a:lnTo>
                  <a:pt x="0" y="784"/>
                </a:lnTo>
                <a:lnTo>
                  <a:pt x="0" y="17"/>
                </a:lnTo>
                <a:lnTo>
                  <a:pt x="1" y="11"/>
                </a:lnTo>
                <a:lnTo>
                  <a:pt x="4" y="6"/>
                </a:lnTo>
                <a:lnTo>
                  <a:pt x="8" y="2"/>
                </a:lnTo>
                <a:lnTo>
                  <a:pt x="13" y="0"/>
                </a:lnTo>
                <a:lnTo>
                  <a:pt x="1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7" name="Freeform 31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68564" y="6807634"/>
            <a:ext cx="445556" cy="446102"/>
          </a:xfrm>
          <a:custGeom>
            <a:avLst/>
            <a:gdLst>
              <a:gd name="T0" fmla="*/ 565 w 817"/>
              <a:gd name="T1" fmla="*/ 700 h 818"/>
              <a:gd name="T2" fmla="*/ 566 w 817"/>
              <a:gd name="T3" fmla="*/ 746 h 818"/>
              <a:gd name="T4" fmla="*/ 587 w 817"/>
              <a:gd name="T5" fmla="*/ 653 h 818"/>
              <a:gd name="T6" fmla="*/ 209 w 817"/>
              <a:gd name="T7" fmla="*/ 723 h 818"/>
              <a:gd name="T8" fmla="*/ 274 w 817"/>
              <a:gd name="T9" fmla="*/ 734 h 818"/>
              <a:gd name="T10" fmla="*/ 231 w 817"/>
              <a:gd name="T11" fmla="*/ 653 h 818"/>
              <a:gd name="T12" fmla="*/ 477 w 817"/>
              <a:gd name="T13" fmla="*/ 755 h 818"/>
              <a:gd name="T14" fmla="*/ 554 w 817"/>
              <a:gd name="T15" fmla="*/ 639 h 818"/>
              <a:gd name="T16" fmla="*/ 391 w 817"/>
              <a:gd name="T17" fmla="*/ 615 h 818"/>
              <a:gd name="T18" fmla="*/ 279 w 817"/>
              <a:gd name="T19" fmla="*/ 675 h 818"/>
              <a:gd name="T20" fmla="*/ 366 w 817"/>
              <a:gd name="T21" fmla="*/ 771 h 818"/>
              <a:gd name="T22" fmla="*/ 630 w 817"/>
              <a:gd name="T23" fmla="*/ 459 h 818"/>
              <a:gd name="T24" fmla="*/ 614 w 817"/>
              <a:gd name="T25" fmla="*/ 571 h 818"/>
              <a:gd name="T26" fmla="*/ 676 w 817"/>
              <a:gd name="T27" fmla="*/ 668 h 818"/>
              <a:gd name="T28" fmla="*/ 773 w 817"/>
              <a:gd name="T29" fmla="*/ 483 h 818"/>
              <a:gd name="T30" fmla="*/ 427 w 817"/>
              <a:gd name="T31" fmla="*/ 577 h 818"/>
              <a:gd name="T32" fmla="*/ 580 w 817"/>
              <a:gd name="T33" fmla="*/ 550 h 818"/>
              <a:gd name="T34" fmla="*/ 223 w 817"/>
              <a:gd name="T35" fmla="*/ 428 h 818"/>
              <a:gd name="T36" fmla="*/ 295 w 817"/>
              <a:gd name="T37" fmla="*/ 590 h 818"/>
              <a:gd name="T38" fmla="*/ 223 w 817"/>
              <a:gd name="T39" fmla="*/ 428 h 818"/>
              <a:gd name="T40" fmla="*/ 80 w 817"/>
              <a:gd name="T41" fmla="*/ 582 h 818"/>
              <a:gd name="T42" fmla="*/ 218 w 817"/>
              <a:gd name="T43" fmla="*/ 619 h 818"/>
              <a:gd name="T44" fmla="*/ 193 w 817"/>
              <a:gd name="T45" fmla="*/ 512 h 818"/>
              <a:gd name="T46" fmla="*/ 38 w 817"/>
              <a:gd name="T47" fmla="*/ 428 h 818"/>
              <a:gd name="T48" fmla="*/ 427 w 817"/>
              <a:gd name="T49" fmla="*/ 241 h 818"/>
              <a:gd name="T50" fmla="*/ 580 w 817"/>
              <a:gd name="T51" fmla="*/ 268 h 818"/>
              <a:gd name="T52" fmla="*/ 228 w 817"/>
              <a:gd name="T53" fmla="*/ 329 h 818"/>
              <a:gd name="T54" fmla="*/ 341 w 817"/>
              <a:gd name="T55" fmla="*/ 237 h 818"/>
              <a:gd name="T56" fmla="*/ 641 w 817"/>
              <a:gd name="T57" fmla="*/ 178 h 818"/>
              <a:gd name="T58" fmla="*/ 624 w 817"/>
              <a:gd name="T59" fmla="*/ 296 h 818"/>
              <a:gd name="T60" fmla="*/ 631 w 817"/>
              <a:gd name="T61" fmla="*/ 391 h 818"/>
              <a:gd name="T62" fmla="*/ 737 w 817"/>
              <a:gd name="T63" fmla="*/ 236 h 818"/>
              <a:gd name="T64" fmla="*/ 108 w 817"/>
              <a:gd name="T65" fmla="*/ 191 h 818"/>
              <a:gd name="T66" fmla="*/ 38 w 817"/>
              <a:gd name="T67" fmla="*/ 391 h 818"/>
              <a:gd name="T68" fmla="*/ 193 w 817"/>
              <a:gd name="T69" fmla="*/ 308 h 818"/>
              <a:gd name="T70" fmla="*/ 218 w 817"/>
              <a:gd name="T71" fmla="*/ 200 h 818"/>
              <a:gd name="T72" fmla="*/ 542 w 817"/>
              <a:gd name="T73" fmla="*/ 82 h 818"/>
              <a:gd name="T74" fmla="*/ 586 w 817"/>
              <a:gd name="T75" fmla="*/ 161 h 818"/>
              <a:gd name="T76" fmla="*/ 609 w 817"/>
              <a:gd name="T77" fmla="*/ 97 h 818"/>
              <a:gd name="T78" fmla="*/ 252 w 817"/>
              <a:gd name="T79" fmla="*/ 72 h 818"/>
              <a:gd name="T80" fmla="*/ 231 w 817"/>
              <a:gd name="T81" fmla="*/ 166 h 818"/>
              <a:gd name="T82" fmla="*/ 274 w 817"/>
              <a:gd name="T83" fmla="*/ 85 h 818"/>
              <a:gd name="T84" fmla="*/ 427 w 817"/>
              <a:gd name="T85" fmla="*/ 204 h 818"/>
              <a:gd name="T86" fmla="*/ 538 w 817"/>
              <a:gd name="T87" fmla="*/ 143 h 818"/>
              <a:gd name="T88" fmla="*/ 452 w 817"/>
              <a:gd name="T89" fmla="*/ 48 h 818"/>
              <a:gd name="T90" fmla="*/ 341 w 817"/>
              <a:gd name="T91" fmla="*/ 63 h 818"/>
              <a:gd name="T92" fmla="*/ 264 w 817"/>
              <a:gd name="T93" fmla="*/ 179 h 818"/>
              <a:gd name="T94" fmla="*/ 391 w 817"/>
              <a:gd name="T95" fmla="*/ 39 h 818"/>
              <a:gd name="T96" fmla="*/ 569 w 817"/>
              <a:gd name="T97" fmla="*/ 33 h 818"/>
              <a:gd name="T98" fmla="*/ 732 w 817"/>
              <a:gd name="T99" fmla="*/ 160 h 818"/>
              <a:gd name="T100" fmla="*/ 815 w 817"/>
              <a:gd name="T101" fmla="*/ 353 h 818"/>
              <a:gd name="T102" fmla="*/ 786 w 817"/>
              <a:gd name="T103" fmla="*/ 568 h 818"/>
              <a:gd name="T104" fmla="*/ 659 w 817"/>
              <a:gd name="T105" fmla="*/ 733 h 818"/>
              <a:gd name="T106" fmla="*/ 464 w 817"/>
              <a:gd name="T107" fmla="*/ 814 h 818"/>
              <a:gd name="T108" fmla="*/ 249 w 817"/>
              <a:gd name="T109" fmla="*/ 787 h 818"/>
              <a:gd name="T110" fmla="*/ 86 w 817"/>
              <a:gd name="T111" fmla="*/ 660 h 818"/>
              <a:gd name="T112" fmla="*/ 3 w 817"/>
              <a:gd name="T113" fmla="*/ 465 h 818"/>
              <a:gd name="T114" fmla="*/ 32 w 817"/>
              <a:gd name="T115" fmla="*/ 250 h 818"/>
              <a:gd name="T116" fmla="*/ 159 w 817"/>
              <a:gd name="T117" fmla="*/ 86 h 818"/>
              <a:gd name="T118" fmla="*/ 354 w 817"/>
              <a:gd name="T119" fmla="*/ 4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17" h="818">
                <a:moveTo>
                  <a:pt x="587" y="653"/>
                </a:moveTo>
                <a:lnTo>
                  <a:pt x="586" y="658"/>
                </a:lnTo>
                <a:lnTo>
                  <a:pt x="584" y="662"/>
                </a:lnTo>
                <a:lnTo>
                  <a:pt x="565" y="700"/>
                </a:lnTo>
                <a:lnTo>
                  <a:pt x="544" y="734"/>
                </a:lnTo>
                <a:lnTo>
                  <a:pt x="542" y="737"/>
                </a:lnTo>
                <a:lnTo>
                  <a:pt x="519" y="764"/>
                </a:lnTo>
                <a:lnTo>
                  <a:pt x="566" y="746"/>
                </a:lnTo>
                <a:lnTo>
                  <a:pt x="609" y="723"/>
                </a:lnTo>
                <a:lnTo>
                  <a:pt x="648" y="692"/>
                </a:lnTo>
                <a:lnTo>
                  <a:pt x="620" y="671"/>
                </a:lnTo>
                <a:lnTo>
                  <a:pt x="587" y="653"/>
                </a:lnTo>
                <a:close/>
                <a:moveTo>
                  <a:pt x="231" y="653"/>
                </a:moveTo>
                <a:lnTo>
                  <a:pt x="198" y="671"/>
                </a:lnTo>
                <a:lnTo>
                  <a:pt x="169" y="692"/>
                </a:lnTo>
                <a:lnTo>
                  <a:pt x="209" y="723"/>
                </a:lnTo>
                <a:lnTo>
                  <a:pt x="252" y="746"/>
                </a:lnTo>
                <a:lnTo>
                  <a:pt x="299" y="764"/>
                </a:lnTo>
                <a:lnTo>
                  <a:pt x="275" y="737"/>
                </a:lnTo>
                <a:lnTo>
                  <a:pt x="274" y="734"/>
                </a:lnTo>
                <a:lnTo>
                  <a:pt x="253" y="700"/>
                </a:lnTo>
                <a:lnTo>
                  <a:pt x="233" y="662"/>
                </a:lnTo>
                <a:lnTo>
                  <a:pt x="232" y="658"/>
                </a:lnTo>
                <a:lnTo>
                  <a:pt x="231" y="653"/>
                </a:lnTo>
                <a:close/>
                <a:moveTo>
                  <a:pt x="427" y="615"/>
                </a:moveTo>
                <a:lnTo>
                  <a:pt x="427" y="779"/>
                </a:lnTo>
                <a:lnTo>
                  <a:pt x="452" y="771"/>
                </a:lnTo>
                <a:lnTo>
                  <a:pt x="477" y="755"/>
                </a:lnTo>
                <a:lnTo>
                  <a:pt x="499" y="734"/>
                </a:lnTo>
                <a:lnTo>
                  <a:pt x="520" y="708"/>
                </a:lnTo>
                <a:lnTo>
                  <a:pt x="538" y="675"/>
                </a:lnTo>
                <a:lnTo>
                  <a:pt x="554" y="639"/>
                </a:lnTo>
                <a:lnTo>
                  <a:pt x="515" y="627"/>
                </a:lnTo>
                <a:lnTo>
                  <a:pt x="472" y="619"/>
                </a:lnTo>
                <a:lnTo>
                  <a:pt x="427" y="615"/>
                </a:lnTo>
                <a:close/>
                <a:moveTo>
                  <a:pt x="391" y="615"/>
                </a:moveTo>
                <a:lnTo>
                  <a:pt x="346" y="619"/>
                </a:lnTo>
                <a:lnTo>
                  <a:pt x="303" y="627"/>
                </a:lnTo>
                <a:lnTo>
                  <a:pt x="264" y="639"/>
                </a:lnTo>
                <a:lnTo>
                  <a:pt x="279" y="675"/>
                </a:lnTo>
                <a:lnTo>
                  <a:pt x="298" y="708"/>
                </a:lnTo>
                <a:lnTo>
                  <a:pt x="319" y="734"/>
                </a:lnTo>
                <a:lnTo>
                  <a:pt x="341" y="755"/>
                </a:lnTo>
                <a:lnTo>
                  <a:pt x="366" y="771"/>
                </a:lnTo>
                <a:lnTo>
                  <a:pt x="391" y="779"/>
                </a:lnTo>
                <a:lnTo>
                  <a:pt x="391" y="615"/>
                </a:lnTo>
                <a:close/>
                <a:moveTo>
                  <a:pt x="631" y="428"/>
                </a:moveTo>
                <a:lnTo>
                  <a:pt x="630" y="459"/>
                </a:lnTo>
                <a:lnTo>
                  <a:pt x="629" y="474"/>
                </a:lnTo>
                <a:lnTo>
                  <a:pt x="625" y="512"/>
                </a:lnTo>
                <a:lnTo>
                  <a:pt x="624" y="524"/>
                </a:lnTo>
                <a:lnTo>
                  <a:pt x="614" y="571"/>
                </a:lnTo>
                <a:lnTo>
                  <a:pt x="601" y="614"/>
                </a:lnTo>
                <a:lnTo>
                  <a:pt x="600" y="619"/>
                </a:lnTo>
                <a:lnTo>
                  <a:pt x="641" y="641"/>
                </a:lnTo>
                <a:lnTo>
                  <a:pt x="676" y="668"/>
                </a:lnTo>
                <a:lnTo>
                  <a:pt x="710" y="627"/>
                </a:lnTo>
                <a:lnTo>
                  <a:pt x="737" y="582"/>
                </a:lnTo>
                <a:lnTo>
                  <a:pt x="758" y="534"/>
                </a:lnTo>
                <a:lnTo>
                  <a:pt x="773" y="483"/>
                </a:lnTo>
                <a:lnTo>
                  <a:pt x="779" y="428"/>
                </a:lnTo>
                <a:lnTo>
                  <a:pt x="631" y="428"/>
                </a:lnTo>
                <a:close/>
                <a:moveTo>
                  <a:pt x="427" y="428"/>
                </a:moveTo>
                <a:lnTo>
                  <a:pt x="427" y="577"/>
                </a:lnTo>
                <a:lnTo>
                  <a:pt x="477" y="582"/>
                </a:lnTo>
                <a:lnTo>
                  <a:pt x="523" y="590"/>
                </a:lnTo>
                <a:lnTo>
                  <a:pt x="567" y="605"/>
                </a:lnTo>
                <a:lnTo>
                  <a:pt x="580" y="550"/>
                </a:lnTo>
                <a:lnTo>
                  <a:pt x="590" y="491"/>
                </a:lnTo>
                <a:lnTo>
                  <a:pt x="595" y="428"/>
                </a:lnTo>
                <a:lnTo>
                  <a:pt x="427" y="428"/>
                </a:lnTo>
                <a:close/>
                <a:moveTo>
                  <a:pt x="223" y="428"/>
                </a:moveTo>
                <a:lnTo>
                  <a:pt x="228" y="491"/>
                </a:lnTo>
                <a:lnTo>
                  <a:pt x="237" y="550"/>
                </a:lnTo>
                <a:lnTo>
                  <a:pt x="250" y="605"/>
                </a:lnTo>
                <a:lnTo>
                  <a:pt x="295" y="590"/>
                </a:lnTo>
                <a:lnTo>
                  <a:pt x="341" y="582"/>
                </a:lnTo>
                <a:lnTo>
                  <a:pt x="391" y="577"/>
                </a:lnTo>
                <a:lnTo>
                  <a:pt x="391" y="428"/>
                </a:lnTo>
                <a:lnTo>
                  <a:pt x="223" y="428"/>
                </a:lnTo>
                <a:close/>
                <a:moveTo>
                  <a:pt x="38" y="428"/>
                </a:moveTo>
                <a:lnTo>
                  <a:pt x="45" y="483"/>
                </a:lnTo>
                <a:lnTo>
                  <a:pt x="59" y="534"/>
                </a:lnTo>
                <a:lnTo>
                  <a:pt x="80" y="582"/>
                </a:lnTo>
                <a:lnTo>
                  <a:pt x="108" y="627"/>
                </a:lnTo>
                <a:lnTo>
                  <a:pt x="142" y="668"/>
                </a:lnTo>
                <a:lnTo>
                  <a:pt x="177" y="641"/>
                </a:lnTo>
                <a:lnTo>
                  <a:pt x="218" y="619"/>
                </a:lnTo>
                <a:lnTo>
                  <a:pt x="216" y="614"/>
                </a:lnTo>
                <a:lnTo>
                  <a:pt x="203" y="571"/>
                </a:lnTo>
                <a:lnTo>
                  <a:pt x="194" y="524"/>
                </a:lnTo>
                <a:lnTo>
                  <a:pt x="193" y="512"/>
                </a:lnTo>
                <a:lnTo>
                  <a:pt x="189" y="474"/>
                </a:lnTo>
                <a:lnTo>
                  <a:pt x="188" y="459"/>
                </a:lnTo>
                <a:lnTo>
                  <a:pt x="186" y="428"/>
                </a:lnTo>
                <a:lnTo>
                  <a:pt x="38" y="428"/>
                </a:lnTo>
                <a:close/>
                <a:moveTo>
                  <a:pt x="567" y="215"/>
                </a:moveTo>
                <a:lnTo>
                  <a:pt x="523" y="228"/>
                </a:lnTo>
                <a:lnTo>
                  <a:pt x="477" y="237"/>
                </a:lnTo>
                <a:lnTo>
                  <a:pt x="427" y="241"/>
                </a:lnTo>
                <a:lnTo>
                  <a:pt x="427" y="391"/>
                </a:lnTo>
                <a:lnTo>
                  <a:pt x="595" y="391"/>
                </a:lnTo>
                <a:lnTo>
                  <a:pt x="590" y="329"/>
                </a:lnTo>
                <a:lnTo>
                  <a:pt x="580" y="268"/>
                </a:lnTo>
                <a:lnTo>
                  <a:pt x="567" y="215"/>
                </a:lnTo>
                <a:close/>
                <a:moveTo>
                  <a:pt x="250" y="215"/>
                </a:moveTo>
                <a:lnTo>
                  <a:pt x="237" y="268"/>
                </a:lnTo>
                <a:lnTo>
                  <a:pt x="228" y="329"/>
                </a:lnTo>
                <a:lnTo>
                  <a:pt x="223" y="391"/>
                </a:lnTo>
                <a:lnTo>
                  <a:pt x="391" y="391"/>
                </a:lnTo>
                <a:lnTo>
                  <a:pt x="391" y="241"/>
                </a:lnTo>
                <a:lnTo>
                  <a:pt x="341" y="237"/>
                </a:lnTo>
                <a:lnTo>
                  <a:pt x="295" y="228"/>
                </a:lnTo>
                <a:lnTo>
                  <a:pt x="250" y="215"/>
                </a:lnTo>
                <a:close/>
                <a:moveTo>
                  <a:pt x="676" y="152"/>
                </a:moveTo>
                <a:lnTo>
                  <a:pt x="641" y="178"/>
                </a:lnTo>
                <a:lnTo>
                  <a:pt x="600" y="200"/>
                </a:lnTo>
                <a:lnTo>
                  <a:pt x="601" y="205"/>
                </a:lnTo>
                <a:lnTo>
                  <a:pt x="614" y="249"/>
                </a:lnTo>
                <a:lnTo>
                  <a:pt x="624" y="296"/>
                </a:lnTo>
                <a:lnTo>
                  <a:pt x="625" y="308"/>
                </a:lnTo>
                <a:lnTo>
                  <a:pt x="629" y="344"/>
                </a:lnTo>
                <a:lnTo>
                  <a:pt x="630" y="359"/>
                </a:lnTo>
                <a:lnTo>
                  <a:pt x="631" y="391"/>
                </a:lnTo>
                <a:lnTo>
                  <a:pt x="779" y="391"/>
                </a:lnTo>
                <a:lnTo>
                  <a:pt x="773" y="336"/>
                </a:lnTo>
                <a:lnTo>
                  <a:pt x="758" y="284"/>
                </a:lnTo>
                <a:lnTo>
                  <a:pt x="737" y="236"/>
                </a:lnTo>
                <a:lnTo>
                  <a:pt x="710" y="191"/>
                </a:lnTo>
                <a:lnTo>
                  <a:pt x="676" y="152"/>
                </a:lnTo>
                <a:close/>
                <a:moveTo>
                  <a:pt x="142" y="152"/>
                </a:moveTo>
                <a:lnTo>
                  <a:pt x="108" y="191"/>
                </a:lnTo>
                <a:lnTo>
                  <a:pt x="80" y="236"/>
                </a:lnTo>
                <a:lnTo>
                  <a:pt x="59" y="284"/>
                </a:lnTo>
                <a:lnTo>
                  <a:pt x="45" y="336"/>
                </a:lnTo>
                <a:lnTo>
                  <a:pt x="38" y="391"/>
                </a:lnTo>
                <a:lnTo>
                  <a:pt x="186" y="391"/>
                </a:lnTo>
                <a:lnTo>
                  <a:pt x="188" y="359"/>
                </a:lnTo>
                <a:lnTo>
                  <a:pt x="189" y="344"/>
                </a:lnTo>
                <a:lnTo>
                  <a:pt x="193" y="308"/>
                </a:lnTo>
                <a:lnTo>
                  <a:pt x="194" y="296"/>
                </a:lnTo>
                <a:lnTo>
                  <a:pt x="203" y="249"/>
                </a:lnTo>
                <a:lnTo>
                  <a:pt x="216" y="205"/>
                </a:lnTo>
                <a:lnTo>
                  <a:pt x="218" y="200"/>
                </a:lnTo>
                <a:lnTo>
                  <a:pt x="177" y="178"/>
                </a:lnTo>
                <a:lnTo>
                  <a:pt x="142" y="152"/>
                </a:lnTo>
                <a:close/>
                <a:moveTo>
                  <a:pt x="519" y="55"/>
                </a:moveTo>
                <a:lnTo>
                  <a:pt x="542" y="82"/>
                </a:lnTo>
                <a:lnTo>
                  <a:pt x="544" y="85"/>
                </a:lnTo>
                <a:lnTo>
                  <a:pt x="565" y="118"/>
                </a:lnTo>
                <a:lnTo>
                  <a:pt x="584" y="156"/>
                </a:lnTo>
                <a:lnTo>
                  <a:pt x="586" y="161"/>
                </a:lnTo>
                <a:lnTo>
                  <a:pt x="587" y="166"/>
                </a:lnTo>
                <a:lnTo>
                  <a:pt x="620" y="148"/>
                </a:lnTo>
                <a:lnTo>
                  <a:pt x="648" y="126"/>
                </a:lnTo>
                <a:lnTo>
                  <a:pt x="609" y="97"/>
                </a:lnTo>
                <a:lnTo>
                  <a:pt x="566" y="72"/>
                </a:lnTo>
                <a:lnTo>
                  <a:pt x="519" y="55"/>
                </a:lnTo>
                <a:close/>
                <a:moveTo>
                  <a:pt x="299" y="55"/>
                </a:moveTo>
                <a:lnTo>
                  <a:pt x="252" y="72"/>
                </a:lnTo>
                <a:lnTo>
                  <a:pt x="209" y="97"/>
                </a:lnTo>
                <a:lnTo>
                  <a:pt x="169" y="126"/>
                </a:lnTo>
                <a:lnTo>
                  <a:pt x="198" y="148"/>
                </a:lnTo>
                <a:lnTo>
                  <a:pt x="231" y="166"/>
                </a:lnTo>
                <a:lnTo>
                  <a:pt x="232" y="161"/>
                </a:lnTo>
                <a:lnTo>
                  <a:pt x="233" y="156"/>
                </a:lnTo>
                <a:lnTo>
                  <a:pt x="253" y="118"/>
                </a:lnTo>
                <a:lnTo>
                  <a:pt x="274" y="85"/>
                </a:lnTo>
                <a:lnTo>
                  <a:pt x="275" y="82"/>
                </a:lnTo>
                <a:lnTo>
                  <a:pt x="299" y="55"/>
                </a:lnTo>
                <a:close/>
                <a:moveTo>
                  <a:pt x="427" y="39"/>
                </a:moveTo>
                <a:lnTo>
                  <a:pt x="427" y="204"/>
                </a:lnTo>
                <a:lnTo>
                  <a:pt x="472" y="200"/>
                </a:lnTo>
                <a:lnTo>
                  <a:pt x="515" y="192"/>
                </a:lnTo>
                <a:lnTo>
                  <a:pt x="554" y="179"/>
                </a:lnTo>
                <a:lnTo>
                  <a:pt x="538" y="143"/>
                </a:lnTo>
                <a:lnTo>
                  <a:pt x="520" y="111"/>
                </a:lnTo>
                <a:lnTo>
                  <a:pt x="499" y="85"/>
                </a:lnTo>
                <a:lnTo>
                  <a:pt x="477" y="63"/>
                </a:lnTo>
                <a:lnTo>
                  <a:pt x="452" y="48"/>
                </a:lnTo>
                <a:lnTo>
                  <a:pt x="427" y="39"/>
                </a:lnTo>
                <a:close/>
                <a:moveTo>
                  <a:pt x="391" y="39"/>
                </a:moveTo>
                <a:lnTo>
                  <a:pt x="366" y="48"/>
                </a:lnTo>
                <a:lnTo>
                  <a:pt x="341" y="63"/>
                </a:lnTo>
                <a:lnTo>
                  <a:pt x="319" y="85"/>
                </a:lnTo>
                <a:lnTo>
                  <a:pt x="298" y="111"/>
                </a:lnTo>
                <a:lnTo>
                  <a:pt x="279" y="143"/>
                </a:lnTo>
                <a:lnTo>
                  <a:pt x="264" y="179"/>
                </a:lnTo>
                <a:lnTo>
                  <a:pt x="303" y="192"/>
                </a:lnTo>
                <a:lnTo>
                  <a:pt x="346" y="200"/>
                </a:lnTo>
                <a:lnTo>
                  <a:pt x="391" y="204"/>
                </a:lnTo>
                <a:lnTo>
                  <a:pt x="391" y="39"/>
                </a:lnTo>
                <a:close/>
                <a:moveTo>
                  <a:pt x="409" y="0"/>
                </a:moveTo>
                <a:lnTo>
                  <a:pt x="464" y="4"/>
                </a:lnTo>
                <a:lnTo>
                  <a:pt x="518" y="16"/>
                </a:lnTo>
                <a:lnTo>
                  <a:pt x="569" y="33"/>
                </a:lnTo>
                <a:lnTo>
                  <a:pt x="616" y="56"/>
                </a:lnTo>
                <a:lnTo>
                  <a:pt x="659" y="86"/>
                </a:lnTo>
                <a:lnTo>
                  <a:pt x="698" y="120"/>
                </a:lnTo>
                <a:lnTo>
                  <a:pt x="732" y="160"/>
                </a:lnTo>
                <a:lnTo>
                  <a:pt x="762" y="203"/>
                </a:lnTo>
                <a:lnTo>
                  <a:pt x="786" y="250"/>
                </a:lnTo>
                <a:lnTo>
                  <a:pt x="803" y="301"/>
                </a:lnTo>
                <a:lnTo>
                  <a:pt x="815" y="353"/>
                </a:lnTo>
                <a:lnTo>
                  <a:pt x="817" y="410"/>
                </a:lnTo>
                <a:lnTo>
                  <a:pt x="815" y="465"/>
                </a:lnTo>
                <a:lnTo>
                  <a:pt x="803" y="518"/>
                </a:lnTo>
                <a:lnTo>
                  <a:pt x="786" y="568"/>
                </a:lnTo>
                <a:lnTo>
                  <a:pt x="762" y="615"/>
                </a:lnTo>
                <a:lnTo>
                  <a:pt x="732" y="660"/>
                </a:lnTo>
                <a:lnTo>
                  <a:pt x="698" y="699"/>
                </a:lnTo>
                <a:lnTo>
                  <a:pt x="659" y="733"/>
                </a:lnTo>
                <a:lnTo>
                  <a:pt x="616" y="763"/>
                </a:lnTo>
                <a:lnTo>
                  <a:pt x="569" y="787"/>
                </a:lnTo>
                <a:lnTo>
                  <a:pt x="518" y="804"/>
                </a:lnTo>
                <a:lnTo>
                  <a:pt x="464" y="814"/>
                </a:lnTo>
                <a:lnTo>
                  <a:pt x="409" y="818"/>
                </a:lnTo>
                <a:lnTo>
                  <a:pt x="354" y="814"/>
                </a:lnTo>
                <a:lnTo>
                  <a:pt x="300" y="804"/>
                </a:lnTo>
                <a:lnTo>
                  <a:pt x="249" y="787"/>
                </a:lnTo>
                <a:lnTo>
                  <a:pt x="202" y="763"/>
                </a:lnTo>
                <a:lnTo>
                  <a:pt x="159" y="733"/>
                </a:lnTo>
                <a:lnTo>
                  <a:pt x="120" y="699"/>
                </a:lnTo>
                <a:lnTo>
                  <a:pt x="86" y="660"/>
                </a:lnTo>
                <a:lnTo>
                  <a:pt x="55" y="615"/>
                </a:lnTo>
                <a:lnTo>
                  <a:pt x="32" y="568"/>
                </a:lnTo>
                <a:lnTo>
                  <a:pt x="15" y="518"/>
                </a:lnTo>
                <a:lnTo>
                  <a:pt x="3" y="465"/>
                </a:lnTo>
                <a:lnTo>
                  <a:pt x="0" y="410"/>
                </a:lnTo>
                <a:lnTo>
                  <a:pt x="3" y="353"/>
                </a:lnTo>
                <a:lnTo>
                  <a:pt x="15" y="301"/>
                </a:lnTo>
                <a:lnTo>
                  <a:pt x="32" y="250"/>
                </a:lnTo>
                <a:lnTo>
                  <a:pt x="55" y="203"/>
                </a:lnTo>
                <a:lnTo>
                  <a:pt x="86" y="160"/>
                </a:lnTo>
                <a:lnTo>
                  <a:pt x="120" y="120"/>
                </a:lnTo>
                <a:lnTo>
                  <a:pt x="159" y="86"/>
                </a:lnTo>
                <a:lnTo>
                  <a:pt x="202" y="56"/>
                </a:lnTo>
                <a:lnTo>
                  <a:pt x="249" y="33"/>
                </a:lnTo>
                <a:lnTo>
                  <a:pt x="300" y="16"/>
                </a:lnTo>
                <a:lnTo>
                  <a:pt x="354" y="4"/>
                </a:lnTo>
                <a:lnTo>
                  <a:pt x="40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8" name="Freeform 31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149958" y="6807634"/>
            <a:ext cx="446102" cy="446102"/>
          </a:xfrm>
          <a:custGeom>
            <a:avLst/>
            <a:gdLst>
              <a:gd name="T0" fmla="*/ 469 w 818"/>
              <a:gd name="T1" fmla="*/ 749 h 818"/>
              <a:gd name="T2" fmla="*/ 187 w 818"/>
              <a:gd name="T3" fmla="*/ 686 h 818"/>
              <a:gd name="T4" fmla="*/ 232 w 818"/>
              <a:gd name="T5" fmla="*/ 762 h 818"/>
              <a:gd name="T6" fmla="*/ 353 w 818"/>
              <a:gd name="T7" fmla="*/ 779 h 818"/>
              <a:gd name="T8" fmla="*/ 450 w 818"/>
              <a:gd name="T9" fmla="*/ 671 h 818"/>
              <a:gd name="T10" fmla="*/ 283 w 818"/>
              <a:gd name="T11" fmla="*/ 656 h 818"/>
              <a:gd name="T12" fmla="*/ 272 w 818"/>
              <a:gd name="T13" fmla="*/ 753 h 818"/>
              <a:gd name="T14" fmla="*/ 516 w 818"/>
              <a:gd name="T15" fmla="*/ 555 h 818"/>
              <a:gd name="T16" fmla="*/ 576 w 818"/>
              <a:gd name="T17" fmla="*/ 657 h 818"/>
              <a:gd name="T18" fmla="*/ 520 w 818"/>
              <a:gd name="T19" fmla="*/ 503 h 818"/>
              <a:gd name="T20" fmla="*/ 462 w 818"/>
              <a:gd name="T21" fmla="*/ 636 h 818"/>
              <a:gd name="T22" fmla="*/ 187 w 818"/>
              <a:gd name="T23" fmla="*/ 503 h 818"/>
              <a:gd name="T24" fmla="*/ 277 w 818"/>
              <a:gd name="T25" fmla="*/ 619 h 818"/>
              <a:gd name="T26" fmla="*/ 44 w 818"/>
              <a:gd name="T27" fmla="*/ 545 h 818"/>
              <a:gd name="T28" fmla="*/ 145 w 818"/>
              <a:gd name="T29" fmla="*/ 669 h 818"/>
              <a:gd name="T30" fmla="*/ 38 w 818"/>
              <a:gd name="T31" fmla="*/ 503 h 818"/>
              <a:gd name="T32" fmla="*/ 353 w 818"/>
              <a:gd name="T33" fmla="*/ 465 h 818"/>
              <a:gd name="T34" fmla="*/ 208 w 818"/>
              <a:gd name="T35" fmla="*/ 331 h 818"/>
              <a:gd name="T36" fmla="*/ 317 w 818"/>
              <a:gd name="T37" fmla="*/ 353 h 818"/>
              <a:gd name="T38" fmla="*/ 525 w 818"/>
              <a:gd name="T39" fmla="*/ 298 h 818"/>
              <a:gd name="T40" fmla="*/ 631 w 818"/>
              <a:gd name="T41" fmla="*/ 465 h 818"/>
              <a:gd name="T42" fmla="*/ 550 w 818"/>
              <a:gd name="T43" fmla="*/ 279 h 818"/>
              <a:gd name="T44" fmla="*/ 44 w 818"/>
              <a:gd name="T45" fmla="*/ 423 h 818"/>
              <a:gd name="T46" fmla="*/ 174 w 818"/>
              <a:gd name="T47" fmla="*/ 317 h 818"/>
              <a:gd name="T48" fmla="*/ 470 w 818"/>
              <a:gd name="T49" fmla="*/ 253 h 818"/>
              <a:gd name="T50" fmla="*/ 469 w 818"/>
              <a:gd name="T51" fmla="*/ 219 h 818"/>
              <a:gd name="T52" fmla="*/ 147 w 818"/>
              <a:gd name="T53" fmla="*/ 254 h 818"/>
              <a:gd name="T54" fmla="*/ 232 w 818"/>
              <a:gd name="T55" fmla="*/ 205 h 818"/>
              <a:gd name="T56" fmla="*/ 450 w 818"/>
              <a:gd name="T57" fmla="*/ 296 h 818"/>
              <a:gd name="T58" fmla="*/ 353 w 818"/>
              <a:gd name="T59" fmla="*/ 190 h 818"/>
              <a:gd name="T60" fmla="*/ 236 w 818"/>
              <a:gd name="T61" fmla="*/ 264 h 818"/>
              <a:gd name="T62" fmla="*/ 317 w 818"/>
              <a:gd name="T63" fmla="*/ 190 h 818"/>
              <a:gd name="T64" fmla="*/ 517 w 818"/>
              <a:gd name="T65" fmla="*/ 203 h 818"/>
              <a:gd name="T66" fmla="*/ 656 w 818"/>
              <a:gd name="T67" fmla="*/ 387 h 818"/>
              <a:gd name="T68" fmla="*/ 639 w 818"/>
              <a:gd name="T69" fmla="*/ 624 h 818"/>
              <a:gd name="T70" fmla="*/ 476 w 818"/>
              <a:gd name="T71" fmla="*/ 787 h 818"/>
              <a:gd name="T72" fmla="*/ 238 w 818"/>
              <a:gd name="T73" fmla="*/ 804 h 818"/>
              <a:gd name="T74" fmla="*/ 54 w 818"/>
              <a:gd name="T75" fmla="*/ 666 h 818"/>
              <a:gd name="T76" fmla="*/ 4 w 818"/>
              <a:gd name="T77" fmla="*/ 435 h 818"/>
              <a:gd name="T78" fmla="*/ 115 w 818"/>
              <a:gd name="T79" fmla="*/ 232 h 818"/>
              <a:gd name="T80" fmla="*/ 335 w 818"/>
              <a:gd name="T81" fmla="*/ 149 h 818"/>
              <a:gd name="T82" fmla="*/ 665 w 818"/>
              <a:gd name="T83" fmla="*/ 263 h 818"/>
              <a:gd name="T84" fmla="*/ 746 w 818"/>
              <a:gd name="T85" fmla="*/ 196 h 818"/>
              <a:gd name="T86" fmla="*/ 618 w 818"/>
              <a:gd name="T87" fmla="*/ 105 h 818"/>
              <a:gd name="T88" fmla="*/ 617 w 818"/>
              <a:gd name="T89" fmla="*/ 69 h 818"/>
              <a:gd name="T90" fmla="*/ 624 w 818"/>
              <a:gd name="T91" fmla="*/ 31 h 818"/>
              <a:gd name="T92" fmla="*/ 787 w 818"/>
              <a:gd name="T93" fmla="*/ 194 h 818"/>
              <a:gd name="T94" fmla="*/ 806 w 818"/>
              <a:gd name="T95" fmla="*/ 424 h 818"/>
              <a:gd name="T96" fmla="*/ 689 w 818"/>
              <a:gd name="T97" fmla="*/ 599 h 818"/>
              <a:gd name="T98" fmla="*/ 763 w 818"/>
              <a:gd name="T99" fmla="*/ 433 h 818"/>
              <a:gd name="T100" fmla="*/ 648 w 818"/>
              <a:gd name="T101" fmla="*/ 284 h 818"/>
              <a:gd name="T102" fmla="*/ 568 w 818"/>
              <a:gd name="T103" fmla="*/ 195 h 818"/>
              <a:gd name="T104" fmla="*/ 584 w 818"/>
              <a:gd name="T105" fmla="*/ 115 h 818"/>
              <a:gd name="T106" fmla="*/ 503 w 818"/>
              <a:gd name="T107" fmla="*/ 152 h 818"/>
              <a:gd name="T108" fmla="*/ 402 w 818"/>
              <a:gd name="T109" fmla="*/ 88 h 818"/>
              <a:gd name="T110" fmla="*/ 351 w 818"/>
              <a:gd name="T111" fmla="*/ 69 h 818"/>
              <a:gd name="T112" fmla="*/ 262 w 818"/>
              <a:gd name="T113" fmla="*/ 119 h 818"/>
              <a:gd name="T114" fmla="*/ 353 w 818"/>
              <a:gd name="T115" fmla="*/ 27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8" h="818">
                <a:moveTo>
                  <a:pt x="483" y="686"/>
                </a:moveTo>
                <a:lnTo>
                  <a:pt x="470" y="715"/>
                </a:lnTo>
                <a:lnTo>
                  <a:pt x="454" y="740"/>
                </a:lnTo>
                <a:lnTo>
                  <a:pt x="439" y="762"/>
                </a:lnTo>
                <a:lnTo>
                  <a:pt x="469" y="749"/>
                </a:lnTo>
                <a:lnTo>
                  <a:pt x="496" y="733"/>
                </a:lnTo>
                <a:lnTo>
                  <a:pt x="522" y="713"/>
                </a:lnTo>
                <a:lnTo>
                  <a:pt x="504" y="699"/>
                </a:lnTo>
                <a:lnTo>
                  <a:pt x="483" y="686"/>
                </a:lnTo>
                <a:close/>
                <a:moveTo>
                  <a:pt x="187" y="686"/>
                </a:moveTo>
                <a:lnTo>
                  <a:pt x="166" y="699"/>
                </a:lnTo>
                <a:lnTo>
                  <a:pt x="147" y="713"/>
                </a:lnTo>
                <a:lnTo>
                  <a:pt x="173" y="733"/>
                </a:lnTo>
                <a:lnTo>
                  <a:pt x="202" y="749"/>
                </a:lnTo>
                <a:lnTo>
                  <a:pt x="232" y="762"/>
                </a:lnTo>
                <a:lnTo>
                  <a:pt x="216" y="740"/>
                </a:lnTo>
                <a:lnTo>
                  <a:pt x="200" y="715"/>
                </a:lnTo>
                <a:lnTo>
                  <a:pt x="187" y="686"/>
                </a:lnTo>
                <a:close/>
                <a:moveTo>
                  <a:pt x="353" y="652"/>
                </a:moveTo>
                <a:lnTo>
                  <a:pt x="353" y="779"/>
                </a:lnTo>
                <a:lnTo>
                  <a:pt x="376" y="768"/>
                </a:lnTo>
                <a:lnTo>
                  <a:pt x="398" y="753"/>
                </a:lnTo>
                <a:lnTo>
                  <a:pt x="418" y="732"/>
                </a:lnTo>
                <a:lnTo>
                  <a:pt x="435" y="704"/>
                </a:lnTo>
                <a:lnTo>
                  <a:pt x="450" y="671"/>
                </a:lnTo>
                <a:lnTo>
                  <a:pt x="420" y="662"/>
                </a:lnTo>
                <a:lnTo>
                  <a:pt x="387" y="656"/>
                </a:lnTo>
                <a:lnTo>
                  <a:pt x="353" y="652"/>
                </a:lnTo>
                <a:close/>
                <a:moveTo>
                  <a:pt x="317" y="652"/>
                </a:moveTo>
                <a:lnTo>
                  <a:pt x="283" y="656"/>
                </a:lnTo>
                <a:lnTo>
                  <a:pt x="250" y="662"/>
                </a:lnTo>
                <a:lnTo>
                  <a:pt x="220" y="671"/>
                </a:lnTo>
                <a:lnTo>
                  <a:pt x="236" y="704"/>
                </a:lnTo>
                <a:lnTo>
                  <a:pt x="253" y="732"/>
                </a:lnTo>
                <a:lnTo>
                  <a:pt x="272" y="753"/>
                </a:lnTo>
                <a:lnTo>
                  <a:pt x="293" y="768"/>
                </a:lnTo>
                <a:lnTo>
                  <a:pt x="317" y="779"/>
                </a:lnTo>
                <a:lnTo>
                  <a:pt x="317" y="652"/>
                </a:lnTo>
                <a:close/>
                <a:moveTo>
                  <a:pt x="520" y="503"/>
                </a:moveTo>
                <a:lnTo>
                  <a:pt x="516" y="555"/>
                </a:lnTo>
                <a:lnTo>
                  <a:pt x="508" y="605"/>
                </a:lnTo>
                <a:lnTo>
                  <a:pt x="496" y="652"/>
                </a:lnTo>
                <a:lnTo>
                  <a:pt x="525" y="669"/>
                </a:lnTo>
                <a:lnTo>
                  <a:pt x="550" y="689"/>
                </a:lnTo>
                <a:lnTo>
                  <a:pt x="576" y="657"/>
                </a:lnTo>
                <a:lnTo>
                  <a:pt x="597" y="623"/>
                </a:lnTo>
                <a:lnTo>
                  <a:pt x="614" y="585"/>
                </a:lnTo>
                <a:lnTo>
                  <a:pt x="626" y="545"/>
                </a:lnTo>
                <a:lnTo>
                  <a:pt x="631" y="503"/>
                </a:lnTo>
                <a:lnTo>
                  <a:pt x="520" y="503"/>
                </a:lnTo>
                <a:close/>
                <a:moveTo>
                  <a:pt x="353" y="503"/>
                </a:moveTo>
                <a:lnTo>
                  <a:pt x="353" y="615"/>
                </a:lnTo>
                <a:lnTo>
                  <a:pt x="391" y="619"/>
                </a:lnTo>
                <a:lnTo>
                  <a:pt x="428" y="626"/>
                </a:lnTo>
                <a:lnTo>
                  <a:pt x="462" y="636"/>
                </a:lnTo>
                <a:lnTo>
                  <a:pt x="473" y="596"/>
                </a:lnTo>
                <a:lnTo>
                  <a:pt x="479" y="550"/>
                </a:lnTo>
                <a:lnTo>
                  <a:pt x="483" y="503"/>
                </a:lnTo>
                <a:lnTo>
                  <a:pt x="353" y="503"/>
                </a:lnTo>
                <a:close/>
                <a:moveTo>
                  <a:pt x="187" y="503"/>
                </a:moveTo>
                <a:lnTo>
                  <a:pt x="190" y="550"/>
                </a:lnTo>
                <a:lnTo>
                  <a:pt x="198" y="596"/>
                </a:lnTo>
                <a:lnTo>
                  <a:pt x="208" y="636"/>
                </a:lnTo>
                <a:lnTo>
                  <a:pt x="242" y="626"/>
                </a:lnTo>
                <a:lnTo>
                  <a:pt x="277" y="619"/>
                </a:lnTo>
                <a:lnTo>
                  <a:pt x="317" y="615"/>
                </a:lnTo>
                <a:lnTo>
                  <a:pt x="317" y="503"/>
                </a:lnTo>
                <a:lnTo>
                  <a:pt x="187" y="503"/>
                </a:lnTo>
                <a:close/>
                <a:moveTo>
                  <a:pt x="38" y="503"/>
                </a:moveTo>
                <a:lnTo>
                  <a:pt x="44" y="545"/>
                </a:lnTo>
                <a:lnTo>
                  <a:pt x="56" y="585"/>
                </a:lnTo>
                <a:lnTo>
                  <a:pt x="72" y="623"/>
                </a:lnTo>
                <a:lnTo>
                  <a:pt x="94" y="657"/>
                </a:lnTo>
                <a:lnTo>
                  <a:pt x="120" y="689"/>
                </a:lnTo>
                <a:lnTo>
                  <a:pt x="145" y="669"/>
                </a:lnTo>
                <a:lnTo>
                  <a:pt x="174" y="652"/>
                </a:lnTo>
                <a:lnTo>
                  <a:pt x="162" y="605"/>
                </a:lnTo>
                <a:lnTo>
                  <a:pt x="153" y="555"/>
                </a:lnTo>
                <a:lnTo>
                  <a:pt x="149" y="503"/>
                </a:lnTo>
                <a:lnTo>
                  <a:pt x="38" y="503"/>
                </a:lnTo>
                <a:close/>
                <a:moveTo>
                  <a:pt x="462" y="331"/>
                </a:moveTo>
                <a:lnTo>
                  <a:pt x="428" y="342"/>
                </a:lnTo>
                <a:lnTo>
                  <a:pt x="391" y="349"/>
                </a:lnTo>
                <a:lnTo>
                  <a:pt x="353" y="353"/>
                </a:lnTo>
                <a:lnTo>
                  <a:pt x="353" y="465"/>
                </a:lnTo>
                <a:lnTo>
                  <a:pt x="483" y="465"/>
                </a:lnTo>
                <a:lnTo>
                  <a:pt x="479" y="418"/>
                </a:lnTo>
                <a:lnTo>
                  <a:pt x="473" y="373"/>
                </a:lnTo>
                <a:lnTo>
                  <a:pt x="462" y="331"/>
                </a:lnTo>
                <a:close/>
                <a:moveTo>
                  <a:pt x="208" y="331"/>
                </a:moveTo>
                <a:lnTo>
                  <a:pt x="198" y="373"/>
                </a:lnTo>
                <a:lnTo>
                  <a:pt x="190" y="418"/>
                </a:lnTo>
                <a:lnTo>
                  <a:pt x="187" y="465"/>
                </a:lnTo>
                <a:lnTo>
                  <a:pt x="317" y="465"/>
                </a:lnTo>
                <a:lnTo>
                  <a:pt x="317" y="353"/>
                </a:lnTo>
                <a:lnTo>
                  <a:pt x="277" y="349"/>
                </a:lnTo>
                <a:lnTo>
                  <a:pt x="242" y="342"/>
                </a:lnTo>
                <a:lnTo>
                  <a:pt x="208" y="331"/>
                </a:lnTo>
                <a:close/>
                <a:moveTo>
                  <a:pt x="550" y="279"/>
                </a:moveTo>
                <a:lnTo>
                  <a:pt x="525" y="298"/>
                </a:lnTo>
                <a:lnTo>
                  <a:pt x="496" y="317"/>
                </a:lnTo>
                <a:lnTo>
                  <a:pt x="508" y="363"/>
                </a:lnTo>
                <a:lnTo>
                  <a:pt x="516" y="412"/>
                </a:lnTo>
                <a:lnTo>
                  <a:pt x="520" y="465"/>
                </a:lnTo>
                <a:lnTo>
                  <a:pt x="631" y="465"/>
                </a:lnTo>
                <a:lnTo>
                  <a:pt x="626" y="423"/>
                </a:lnTo>
                <a:lnTo>
                  <a:pt x="614" y="382"/>
                </a:lnTo>
                <a:lnTo>
                  <a:pt x="597" y="346"/>
                </a:lnTo>
                <a:lnTo>
                  <a:pt x="576" y="310"/>
                </a:lnTo>
                <a:lnTo>
                  <a:pt x="550" y="279"/>
                </a:lnTo>
                <a:close/>
                <a:moveTo>
                  <a:pt x="120" y="279"/>
                </a:moveTo>
                <a:lnTo>
                  <a:pt x="94" y="310"/>
                </a:lnTo>
                <a:lnTo>
                  <a:pt x="72" y="346"/>
                </a:lnTo>
                <a:lnTo>
                  <a:pt x="56" y="382"/>
                </a:lnTo>
                <a:lnTo>
                  <a:pt x="44" y="423"/>
                </a:lnTo>
                <a:lnTo>
                  <a:pt x="38" y="465"/>
                </a:lnTo>
                <a:lnTo>
                  <a:pt x="149" y="465"/>
                </a:lnTo>
                <a:lnTo>
                  <a:pt x="153" y="412"/>
                </a:lnTo>
                <a:lnTo>
                  <a:pt x="162" y="363"/>
                </a:lnTo>
                <a:lnTo>
                  <a:pt x="174" y="317"/>
                </a:lnTo>
                <a:lnTo>
                  <a:pt x="145" y="298"/>
                </a:lnTo>
                <a:lnTo>
                  <a:pt x="120" y="279"/>
                </a:lnTo>
                <a:close/>
                <a:moveTo>
                  <a:pt x="439" y="205"/>
                </a:moveTo>
                <a:lnTo>
                  <a:pt x="454" y="228"/>
                </a:lnTo>
                <a:lnTo>
                  <a:pt x="470" y="253"/>
                </a:lnTo>
                <a:lnTo>
                  <a:pt x="483" y="281"/>
                </a:lnTo>
                <a:lnTo>
                  <a:pt x="504" y="268"/>
                </a:lnTo>
                <a:lnTo>
                  <a:pt x="522" y="254"/>
                </a:lnTo>
                <a:lnTo>
                  <a:pt x="496" y="234"/>
                </a:lnTo>
                <a:lnTo>
                  <a:pt x="469" y="219"/>
                </a:lnTo>
                <a:lnTo>
                  <a:pt x="439" y="205"/>
                </a:lnTo>
                <a:close/>
                <a:moveTo>
                  <a:pt x="232" y="205"/>
                </a:moveTo>
                <a:lnTo>
                  <a:pt x="202" y="219"/>
                </a:lnTo>
                <a:lnTo>
                  <a:pt x="174" y="234"/>
                </a:lnTo>
                <a:lnTo>
                  <a:pt x="147" y="254"/>
                </a:lnTo>
                <a:lnTo>
                  <a:pt x="166" y="268"/>
                </a:lnTo>
                <a:lnTo>
                  <a:pt x="187" y="281"/>
                </a:lnTo>
                <a:lnTo>
                  <a:pt x="200" y="253"/>
                </a:lnTo>
                <a:lnTo>
                  <a:pt x="216" y="228"/>
                </a:lnTo>
                <a:lnTo>
                  <a:pt x="232" y="205"/>
                </a:lnTo>
                <a:close/>
                <a:moveTo>
                  <a:pt x="353" y="190"/>
                </a:moveTo>
                <a:lnTo>
                  <a:pt x="353" y="315"/>
                </a:lnTo>
                <a:lnTo>
                  <a:pt x="387" y="313"/>
                </a:lnTo>
                <a:lnTo>
                  <a:pt x="420" y="306"/>
                </a:lnTo>
                <a:lnTo>
                  <a:pt x="450" y="296"/>
                </a:lnTo>
                <a:lnTo>
                  <a:pt x="435" y="264"/>
                </a:lnTo>
                <a:lnTo>
                  <a:pt x="418" y="237"/>
                </a:lnTo>
                <a:lnTo>
                  <a:pt x="398" y="215"/>
                </a:lnTo>
                <a:lnTo>
                  <a:pt x="376" y="199"/>
                </a:lnTo>
                <a:lnTo>
                  <a:pt x="353" y="190"/>
                </a:lnTo>
                <a:close/>
                <a:moveTo>
                  <a:pt x="317" y="190"/>
                </a:moveTo>
                <a:lnTo>
                  <a:pt x="293" y="199"/>
                </a:lnTo>
                <a:lnTo>
                  <a:pt x="272" y="215"/>
                </a:lnTo>
                <a:lnTo>
                  <a:pt x="253" y="237"/>
                </a:lnTo>
                <a:lnTo>
                  <a:pt x="236" y="264"/>
                </a:lnTo>
                <a:lnTo>
                  <a:pt x="220" y="296"/>
                </a:lnTo>
                <a:lnTo>
                  <a:pt x="250" y="306"/>
                </a:lnTo>
                <a:lnTo>
                  <a:pt x="283" y="313"/>
                </a:lnTo>
                <a:lnTo>
                  <a:pt x="317" y="315"/>
                </a:lnTo>
                <a:lnTo>
                  <a:pt x="317" y="190"/>
                </a:lnTo>
                <a:close/>
                <a:moveTo>
                  <a:pt x="335" y="149"/>
                </a:moveTo>
                <a:lnTo>
                  <a:pt x="385" y="153"/>
                </a:lnTo>
                <a:lnTo>
                  <a:pt x="432" y="164"/>
                </a:lnTo>
                <a:lnTo>
                  <a:pt x="476" y="181"/>
                </a:lnTo>
                <a:lnTo>
                  <a:pt x="517" y="203"/>
                </a:lnTo>
                <a:lnTo>
                  <a:pt x="555" y="232"/>
                </a:lnTo>
                <a:lnTo>
                  <a:pt x="588" y="264"/>
                </a:lnTo>
                <a:lnTo>
                  <a:pt x="615" y="301"/>
                </a:lnTo>
                <a:lnTo>
                  <a:pt x="639" y="343"/>
                </a:lnTo>
                <a:lnTo>
                  <a:pt x="656" y="387"/>
                </a:lnTo>
                <a:lnTo>
                  <a:pt x="666" y="435"/>
                </a:lnTo>
                <a:lnTo>
                  <a:pt x="669" y="484"/>
                </a:lnTo>
                <a:lnTo>
                  <a:pt x="666" y="533"/>
                </a:lnTo>
                <a:lnTo>
                  <a:pt x="656" y="580"/>
                </a:lnTo>
                <a:lnTo>
                  <a:pt x="639" y="624"/>
                </a:lnTo>
                <a:lnTo>
                  <a:pt x="615" y="666"/>
                </a:lnTo>
                <a:lnTo>
                  <a:pt x="588" y="703"/>
                </a:lnTo>
                <a:lnTo>
                  <a:pt x="555" y="736"/>
                </a:lnTo>
                <a:lnTo>
                  <a:pt x="517" y="764"/>
                </a:lnTo>
                <a:lnTo>
                  <a:pt x="476" y="787"/>
                </a:lnTo>
                <a:lnTo>
                  <a:pt x="432" y="804"/>
                </a:lnTo>
                <a:lnTo>
                  <a:pt x="385" y="814"/>
                </a:lnTo>
                <a:lnTo>
                  <a:pt x="335" y="818"/>
                </a:lnTo>
                <a:lnTo>
                  <a:pt x="285" y="814"/>
                </a:lnTo>
                <a:lnTo>
                  <a:pt x="238" y="804"/>
                </a:lnTo>
                <a:lnTo>
                  <a:pt x="194" y="787"/>
                </a:lnTo>
                <a:lnTo>
                  <a:pt x="153" y="764"/>
                </a:lnTo>
                <a:lnTo>
                  <a:pt x="115" y="736"/>
                </a:lnTo>
                <a:lnTo>
                  <a:pt x="82" y="703"/>
                </a:lnTo>
                <a:lnTo>
                  <a:pt x="54" y="666"/>
                </a:lnTo>
                <a:lnTo>
                  <a:pt x="31" y="624"/>
                </a:lnTo>
                <a:lnTo>
                  <a:pt x="14" y="580"/>
                </a:lnTo>
                <a:lnTo>
                  <a:pt x="4" y="533"/>
                </a:lnTo>
                <a:lnTo>
                  <a:pt x="0" y="484"/>
                </a:lnTo>
                <a:lnTo>
                  <a:pt x="4" y="435"/>
                </a:lnTo>
                <a:lnTo>
                  <a:pt x="14" y="387"/>
                </a:lnTo>
                <a:lnTo>
                  <a:pt x="31" y="343"/>
                </a:lnTo>
                <a:lnTo>
                  <a:pt x="54" y="301"/>
                </a:lnTo>
                <a:lnTo>
                  <a:pt x="82" y="264"/>
                </a:lnTo>
                <a:lnTo>
                  <a:pt x="115" y="232"/>
                </a:lnTo>
                <a:lnTo>
                  <a:pt x="153" y="203"/>
                </a:lnTo>
                <a:lnTo>
                  <a:pt x="194" y="181"/>
                </a:lnTo>
                <a:lnTo>
                  <a:pt x="238" y="164"/>
                </a:lnTo>
                <a:lnTo>
                  <a:pt x="285" y="153"/>
                </a:lnTo>
                <a:lnTo>
                  <a:pt x="335" y="149"/>
                </a:lnTo>
                <a:close/>
                <a:moveTo>
                  <a:pt x="699" y="131"/>
                </a:moveTo>
                <a:lnTo>
                  <a:pt x="673" y="150"/>
                </a:lnTo>
                <a:lnTo>
                  <a:pt x="644" y="167"/>
                </a:lnTo>
                <a:lnTo>
                  <a:pt x="657" y="213"/>
                </a:lnTo>
                <a:lnTo>
                  <a:pt x="665" y="263"/>
                </a:lnTo>
                <a:lnTo>
                  <a:pt x="669" y="317"/>
                </a:lnTo>
                <a:lnTo>
                  <a:pt x="780" y="317"/>
                </a:lnTo>
                <a:lnTo>
                  <a:pt x="775" y="274"/>
                </a:lnTo>
                <a:lnTo>
                  <a:pt x="763" y="234"/>
                </a:lnTo>
                <a:lnTo>
                  <a:pt x="746" y="196"/>
                </a:lnTo>
                <a:lnTo>
                  <a:pt x="724" y="161"/>
                </a:lnTo>
                <a:lnTo>
                  <a:pt x="699" y="131"/>
                </a:lnTo>
                <a:close/>
                <a:moveTo>
                  <a:pt x="586" y="56"/>
                </a:moveTo>
                <a:lnTo>
                  <a:pt x="603" y="78"/>
                </a:lnTo>
                <a:lnTo>
                  <a:pt x="618" y="105"/>
                </a:lnTo>
                <a:lnTo>
                  <a:pt x="631" y="132"/>
                </a:lnTo>
                <a:lnTo>
                  <a:pt x="652" y="120"/>
                </a:lnTo>
                <a:lnTo>
                  <a:pt x="672" y="106"/>
                </a:lnTo>
                <a:lnTo>
                  <a:pt x="645" y="86"/>
                </a:lnTo>
                <a:lnTo>
                  <a:pt x="617" y="69"/>
                </a:lnTo>
                <a:lnTo>
                  <a:pt x="586" y="56"/>
                </a:lnTo>
                <a:close/>
                <a:moveTo>
                  <a:pt x="483" y="0"/>
                </a:moveTo>
                <a:lnTo>
                  <a:pt x="533" y="4"/>
                </a:lnTo>
                <a:lnTo>
                  <a:pt x="580" y="14"/>
                </a:lnTo>
                <a:lnTo>
                  <a:pt x="624" y="31"/>
                </a:lnTo>
                <a:lnTo>
                  <a:pt x="666" y="55"/>
                </a:lnTo>
                <a:lnTo>
                  <a:pt x="703" y="82"/>
                </a:lnTo>
                <a:lnTo>
                  <a:pt x="736" y="115"/>
                </a:lnTo>
                <a:lnTo>
                  <a:pt x="764" y="153"/>
                </a:lnTo>
                <a:lnTo>
                  <a:pt x="787" y="194"/>
                </a:lnTo>
                <a:lnTo>
                  <a:pt x="804" y="238"/>
                </a:lnTo>
                <a:lnTo>
                  <a:pt x="814" y="285"/>
                </a:lnTo>
                <a:lnTo>
                  <a:pt x="818" y="335"/>
                </a:lnTo>
                <a:lnTo>
                  <a:pt x="816" y="381"/>
                </a:lnTo>
                <a:lnTo>
                  <a:pt x="806" y="424"/>
                </a:lnTo>
                <a:lnTo>
                  <a:pt x="792" y="465"/>
                </a:lnTo>
                <a:lnTo>
                  <a:pt x="772" y="504"/>
                </a:lnTo>
                <a:lnTo>
                  <a:pt x="749" y="539"/>
                </a:lnTo>
                <a:lnTo>
                  <a:pt x="720" y="571"/>
                </a:lnTo>
                <a:lnTo>
                  <a:pt x="689" y="599"/>
                </a:lnTo>
                <a:lnTo>
                  <a:pt x="696" y="568"/>
                </a:lnTo>
                <a:lnTo>
                  <a:pt x="703" y="535"/>
                </a:lnTo>
                <a:lnTo>
                  <a:pt x="728" y="504"/>
                </a:lnTo>
                <a:lnTo>
                  <a:pt x="747" y="470"/>
                </a:lnTo>
                <a:lnTo>
                  <a:pt x="763" y="433"/>
                </a:lnTo>
                <a:lnTo>
                  <a:pt x="775" y="395"/>
                </a:lnTo>
                <a:lnTo>
                  <a:pt x="780" y="353"/>
                </a:lnTo>
                <a:lnTo>
                  <a:pt x="683" y="353"/>
                </a:lnTo>
                <a:lnTo>
                  <a:pt x="668" y="318"/>
                </a:lnTo>
                <a:lnTo>
                  <a:pt x="648" y="284"/>
                </a:lnTo>
                <a:lnTo>
                  <a:pt x="626" y="253"/>
                </a:lnTo>
                <a:lnTo>
                  <a:pt x="619" y="216"/>
                </a:lnTo>
                <a:lnTo>
                  <a:pt x="611" y="182"/>
                </a:lnTo>
                <a:lnTo>
                  <a:pt x="590" y="190"/>
                </a:lnTo>
                <a:lnTo>
                  <a:pt x="568" y="195"/>
                </a:lnTo>
                <a:lnTo>
                  <a:pt x="547" y="179"/>
                </a:lnTo>
                <a:lnTo>
                  <a:pt x="525" y="165"/>
                </a:lnTo>
                <a:lnTo>
                  <a:pt x="563" y="158"/>
                </a:lnTo>
                <a:lnTo>
                  <a:pt x="598" y="148"/>
                </a:lnTo>
                <a:lnTo>
                  <a:pt x="584" y="115"/>
                </a:lnTo>
                <a:lnTo>
                  <a:pt x="566" y="88"/>
                </a:lnTo>
                <a:lnTo>
                  <a:pt x="546" y="65"/>
                </a:lnTo>
                <a:lnTo>
                  <a:pt x="525" y="50"/>
                </a:lnTo>
                <a:lnTo>
                  <a:pt x="503" y="41"/>
                </a:lnTo>
                <a:lnTo>
                  <a:pt x="503" y="152"/>
                </a:lnTo>
                <a:lnTo>
                  <a:pt x="465" y="136"/>
                </a:lnTo>
                <a:lnTo>
                  <a:pt x="465" y="41"/>
                </a:lnTo>
                <a:lnTo>
                  <a:pt x="442" y="50"/>
                </a:lnTo>
                <a:lnTo>
                  <a:pt x="421" y="65"/>
                </a:lnTo>
                <a:lnTo>
                  <a:pt x="402" y="88"/>
                </a:lnTo>
                <a:lnTo>
                  <a:pt x="384" y="115"/>
                </a:lnTo>
                <a:lnTo>
                  <a:pt x="346" y="113"/>
                </a:lnTo>
                <a:lnTo>
                  <a:pt x="361" y="82"/>
                </a:lnTo>
                <a:lnTo>
                  <a:pt x="381" y="56"/>
                </a:lnTo>
                <a:lnTo>
                  <a:pt x="351" y="69"/>
                </a:lnTo>
                <a:lnTo>
                  <a:pt x="322" y="86"/>
                </a:lnTo>
                <a:lnTo>
                  <a:pt x="296" y="106"/>
                </a:lnTo>
                <a:lnTo>
                  <a:pt x="301" y="110"/>
                </a:lnTo>
                <a:lnTo>
                  <a:pt x="306" y="114"/>
                </a:lnTo>
                <a:lnTo>
                  <a:pt x="262" y="119"/>
                </a:lnTo>
                <a:lnTo>
                  <a:pt x="219" y="131"/>
                </a:lnTo>
                <a:lnTo>
                  <a:pt x="247" y="98"/>
                </a:lnTo>
                <a:lnTo>
                  <a:pt x="280" y="71"/>
                </a:lnTo>
                <a:lnTo>
                  <a:pt x="315" y="46"/>
                </a:lnTo>
                <a:lnTo>
                  <a:pt x="353" y="27"/>
                </a:lnTo>
                <a:lnTo>
                  <a:pt x="395" y="13"/>
                </a:lnTo>
                <a:lnTo>
                  <a:pt x="439" y="4"/>
                </a:lnTo>
                <a:lnTo>
                  <a:pt x="48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9" name="Freeform 31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031898" y="6807634"/>
            <a:ext cx="446102" cy="446102"/>
          </a:xfrm>
          <a:custGeom>
            <a:avLst/>
            <a:gdLst>
              <a:gd name="T0" fmla="*/ 653 w 818"/>
              <a:gd name="T1" fmla="*/ 524 h 818"/>
              <a:gd name="T2" fmla="*/ 614 w 818"/>
              <a:gd name="T3" fmla="*/ 524 h 818"/>
              <a:gd name="T4" fmla="*/ 370 w 818"/>
              <a:gd name="T5" fmla="*/ 442 h 818"/>
              <a:gd name="T6" fmla="*/ 441 w 818"/>
              <a:gd name="T7" fmla="*/ 478 h 818"/>
              <a:gd name="T8" fmla="*/ 463 w 818"/>
              <a:gd name="T9" fmla="*/ 571 h 818"/>
              <a:gd name="T10" fmla="*/ 407 w 818"/>
              <a:gd name="T11" fmla="*/ 691 h 818"/>
              <a:gd name="T12" fmla="*/ 374 w 818"/>
              <a:gd name="T13" fmla="*/ 706 h 818"/>
              <a:gd name="T14" fmla="*/ 349 w 818"/>
              <a:gd name="T15" fmla="*/ 656 h 818"/>
              <a:gd name="T16" fmla="*/ 335 w 818"/>
              <a:gd name="T17" fmla="*/ 577 h 818"/>
              <a:gd name="T18" fmla="*/ 300 w 818"/>
              <a:gd name="T19" fmla="*/ 500 h 818"/>
              <a:gd name="T20" fmla="*/ 352 w 818"/>
              <a:gd name="T21" fmla="*/ 442 h 818"/>
              <a:gd name="T22" fmla="*/ 243 w 818"/>
              <a:gd name="T23" fmla="*/ 196 h 818"/>
              <a:gd name="T24" fmla="*/ 286 w 818"/>
              <a:gd name="T25" fmla="*/ 175 h 818"/>
              <a:gd name="T26" fmla="*/ 335 w 818"/>
              <a:gd name="T27" fmla="*/ 171 h 818"/>
              <a:gd name="T28" fmla="*/ 372 w 818"/>
              <a:gd name="T29" fmla="*/ 194 h 818"/>
              <a:gd name="T30" fmla="*/ 328 w 818"/>
              <a:gd name="T31" fmla="*/ 217 h 818"/>
              <a:gd name="T32" fmla="*/ 324 w 818"/>
              <a:gd name="T33" fmla="*/ 247 h 818"/>
              <a:gd name="T34" fmla="*/ 357 w 818"/>
              <a:gd name="T35" fmla="*/ 242 h 818"/>
              <a:gd name="T36" fmla="*/ 421 w 818"/>
              <a:gd name="T37" fmla="*/ 229 h 818"/>
              <a:gd name="T38" fmla="*/ 440 w 818"/>
              <a:gd name="T39" fmla="*/ 279 h 818"/>
              <a:gd name="T40" fmla="*/ 355 w 818"/>
              <a:gd name="T41" fmla="*/ 323 h 818"/>
              <a:gd name="T42" fmla="*/ 303 w 818"/>
              <a:gd name="T43" fmla="*/ 397 h 818"/>
              <a:gd name="T44" fmla="*/ 267 w 818"/>
              <a:gd name="T45" fmla="*/ 360 h 818"/>
              <a:gd name="T46" fmla="*/ 234 w 818"/>
              <a:gd name="T47" fmla="*/ 406 h 818"/>
              <a:gd name="T48" fmla="*/ 272 w 818"/>
              <a:gd name="T49" fmla="*/ 455 h 818"/>
              <a:gd name="T50" fmla="*/ 201 w 818"/>
              <a:gd name="T51" fmla="*/ 424 h 818"/>
              <a:gd name="T52" fmla="*/ 142 w 818"/>
              <a:gd name="T53" fmla="*/ 369 h 818"/>
              <a:gd name="T54" fmla="*/ 107 w 818"/>
              <a:gd name="T55" fmla="*/ 298 h 818"/>
              <a:gd name="T56" fmla="*/ 523 w 818"/>
              <a:gd name="T57" fmla="*/ 95 h 818"/>
              <a:gd name="T58" fmla="*/ 633 w 818"/>
              <a:gd name="T59" fmla="*/ 162 h 818"/>
              <a:gd name="T60" fmla="*/ 705 w 818"/>
              <a:gd name="T61" fmla="*/ 255 h 818"/>
              <a:gd name="T62" fmla="*/ 737 w 818"/>
              <a:gd name="T63" fmla="*/ 348 h 818"/>
              <a:gd name="T64" fmla="*/ 738 w 818"/>
              <a:gd name="T65" fmla="*/ 470 h 818"/>
              <a:gd name="T66" fmla="*/ 666 w 818"/>
              <a:gd name="T67" fmla="*/ 462 h 818"/>
              <a:gd name="T68" fmla="*/ 601 w 818"/>
              <a:gd name="T69" fmla="*/ 372 h 818"/>
              <a:gd name="T70" fmla="*/ 602 w 818"/>
              <a:gd name="T71" fmla="*/ 293 h 818"/>
              <a:gd name="T72" fmla="*/ 601 w 818"/>
              <a:gd name="T73" fmla="*/ 241 h 818"/>
              <a:gd name="T74" fmla="*/ 522 w 818"/>
              <a:gd name="T75" fmla="*/ 247 h 818"/>
              <a:gd name="T76" fmla="*/ 509 w 818"/>
              <a:gd name="T77" fmla="*/ 181 h 818"/>
              <a:gd name="T78" fmla="*/ 484 w 818"/>
              <a:gd name="T79" fmla="*/ 149 h 818"/>
              <a:gd name="T80" fmla="*/ 408 w 818"/>
              <a:gd name="T81" fmla="*/ 38 h 818"/>
              <a:gd name="T82" fmla="*/ 128 w 818"/>
              <a:gd name="T83" fmla="*/ 166 h 818"/>
              <a:gd name="T84" fmla="*/ 40 w 818"/>
              <a:gd name="T85" fmla="*/ 465 h 818"/>
              <a:gd name="T86" fmla="*/ 207 w 818"/>
              <a:gd name="T87" fmla="*/ 721 h 818"/>
              <a:gd name="T88" fmla="*/ 516 w 818"/>
              <a:gd name="T89" fmla="*/ 766 h 818"/>
              <a:gd name="T90" fmla="*/ 746 w 818"/>
              <a:gd name="T91" fmla="*/ 567 h 818"/>
              <a:gd name="T92" fmla="*/ 746 w 818"/>
              <a:gd name="T93" fmla="*/ 253 h 818"/>
              <a:gd name="T94" fmla="*/ 516 w 818"/>
              <a:gd name="T95" fmla="*/ 54 h 818"/>
              <a:gd name="T96" fmla="*/ 568 w 818"/>
              <a:gd name="T97" fmla="*/ 33 h 818"/>
              <a:gd name="T98" fmla="*/ 785 w 818"/>
              <a:gd name="T99" fmla="*/ 250 h 818"/>
              <a:gd name="T100" fmla="*/ 785 w 818"/>
              <a:gd name="T101" fmla="*/ 568 h 818"/>
              <a:gd name="T102" fmla="*/ 568 w 818"/>
              <a:gd name="T103" fmla="*/ 787 h 818"/>
              <a:gd name="T104" fmla="*/ 250 w 818"/>
              <a:gd name="T105" fmla="*/ 787 h 818"/>
              <a:gd name="T106" fmla="*/ 33 w 818"/>
              <a:gd name="T107" fmla="*/ 568 h 818"/>
              <a:gd name="T108" fmla="*/ 33 w 818"/>
              <a:gd name="T109" fmla="*/ 250 h 818"/>
              <a:gd name="T110" fmla="*/ 250 w 818"/>
              <a:gd name="T111" fmla="*/ 33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18" h="818">
                <a:moveTo>
                  <a:pt x="623" y="486"/>
                </a:moveTo>
                <a:lnTo>
                  <a:pt x="632" y="488"/>
                </a:lnTo>
                <a:lnTo>
                  <a:pt x="641" y="495"/>
                </a:lnTo>
                <a:lnTo>
                  <a:pt x="649" y="503"/>
                </a:lnTo>
                <a:lnTo>
                  <a:pt x="654" y="513"/>
                </a:lnTo>
                <a:lnTo>
                  <a:pt x="653" y="524"/>
                </a:lnTo>
                <a:lnTo>
                  <a:pt x="649" y="533"/>
                </a:lnTo>
                <a:lnTo>
                  <a:pt x="643" y="537"/>
                </a:lnTo>
                <a:lnTo>
                  <a:pt x="635" y="537"/>
                </a:lnTo>
                <a:lnTo>
                  <a:pt x="627" y="533"/>
                </a:lnTo>
                <a:lnTo>
                  <a:pt x="619" y="529"/>
                </a:lnTo>
                <a:lnTo>
                  <a:pt x="614" y="524"/>
                </a:lnTo>
                <a:lnTo>
                  <a:pt x="607" y="516"/>
                </a:lnTo>
                <a:lnTo>
                  <a:pt x="605" y="505"/>
                </a:lnTo>
                <a:lnTo>
                  <a:pt x="607" y="496"/>
                </a:lnTo>
                <a:lnTo>
                  <a:pt x="615" y="488"/>
                </a:lnTo>
                <a:lnTo>
                  <a:pt x="623" y="486"/>
                </a:lnTo>
                <a:close/>
                <a:moveTo>
                  <a:pt x="370" y="442"/>
                </a:moveTo>
                <a:lnTo>
                  <a:pt x="389" y="442"/>
                </a:lnTo>
                <a:lnTo>
                  <a:pt x="402" y="446"/>
                </a:lnTo>
                <a:lnTo>
                  <a:pt x="412" y="450"/>
                </a:lnTo>
                <a:lnTo>
                  <a:pt x="421" y="457"/>
                </a:lnTo>
                <a:lnTo>
                  <a:pt x="429" y="466"/>
                </a:lnTo>
                <a:lnTo>
                  <a:pt x="441" y="478"/>
                </a:lnTo>
                <a:lnTo>
                  <a:pt x="455" y="491"/>
                </a:lnTo>
                <a:lnTo>
                  <a:pt x="470" y="508"/>
                </a:lnTo>
                <a:lnTo>
                  <a:pt x="476" y="524"/>
                </a:lnTo>
                <a:lnTo>
                  <a:pt x="476" y="541"/>
                </a:lnTo>
                <a:lnTo>
                  <a:pt x="472" y="556"/>
                </a:lnTo>
                <a:lnTo>
                  <a:pt x="463" y="571"/>
                </a:lnTo>
                <a:lnTo>
                  <a:pt x="454" y="584"/>
                </a:lnTo>
                <a:lnTo>
                  <a:pt x="442" y="599"/>
                </a:lnTo>
                <a:lnTo>
                  <a:pt x="432" y="618"/>
                </a:lnTo>
                <a:lnTo>
                  <a:pt x="423" y="637"/>
                </a:lnTo>
                <a:lnTo>
                  <a:pt x="413" y="662"/>
                </a:lnTo>
                <a:lnTo>
                  <a:pt x="407" y="691"/>
                </a:lnTo>
                <a:lnTo>
                  <a:pt x="403" y="707"/>
                </a:lnTo>
                <a:lnTo>
                  <a:pt x="398" y="715"/>
                </a:lnTo>
                <a:lnTo>
                  <a:pt x="393" y="717"/>
                </a:lnTo>
                <a:lnTo>
                  <a:pt x="386" y="716"/>
                </a:lnTo>
                <a:lnTo>
                  <a:pt x="379" y="712"/>
                </a:lnTo>
                <a:lnTo>
                  <a:pt x="374" y="706"/>
                </a:lnTo>
                <a:lnTo>
                  <a:pt x="369" y="699"/>
                </a:lnTo>
                <a:lnTo>
                  <a:pt x="366" y="692"/>
                </a:lnTo>
                <a:lnTo>
                  <a:pt x="361" y="686"/>
                </a:lnTo>
                <a:lnTo>
                  <a:pt x="357" y="679"/>
                </a:lnTo>
                <a:lnTo>
                  <a:pt x="353" y="669"/>
                </a:lnTo>
                <a:lnTo>
                  <a:pt x="349" y="656"/>
                </a:lnTo>
                <a:lnTo>
                  <a:pt x="348" y="639"/>
                </a:lnTo>
                <a:lnTo>
                  <a:pt x="348" y="615"/>
                </a:lnTo>
                <a:lnTo>
                  <a:pt x="348" y="599"/>
                </a:lnTo>
                <a:lnTo>
                  <a:pt x="345" y="590"/>
                </a:lnTo>
                <a:lnTo>
                  <a:pt x="340" y="582"/>
                </a:lnTo>
                <a:lnTo>
                  <a:pt x="335" y="577"/>
                </a:lnTo>
                <a:lnTo>
                  <a:pt x="327" y="572"/>
                </a:lnTo>
                <a:lnTo>
                  <a:pt x="321" y="567"/>
                </a:lnTo>
                <a:lnTo>
                  <a:pt x="313" y="556"/>
                </a:lnTo>
                <a:lnTo>
                  <a:pt x="307" y="543"/>
                </a:lnTo>
                <a:lnTo>
                  <a:pt x="302" y="524"/>
                </a:lnTo>
                <a:lnTo>
                  <a:pt x="300" y="500"/>
                </a:lnTo>
                <a:lnTo>
                  <a:pt x="300" y="482"/>
                </a:lnTo>
                <a:lnTo>
                  <a:pt x="305" y="467"/>
                </a:lnTo>
                <a:lnTo>
                  <a:pt x="313" y="457"/>
                </a:lnTo>
                <a:lnTo>
                  <a:pt x="323" y="449"/>
                </a:lnTo>
                <a:lnTo>
                  <a:pt x="336" y="445"/>
                </a:lnTo>
                <a:lnTo>
                  <a:pt x="352" y="442"/>
                </a:lnTo>
                <a:lnTo>
                  <a:pt x="370" y="442"/>
                </a:lnTo>
                <a:close/>
                <a:moveTo>
                  <a:pt x="194" y="153"/>
                </a:moveTo>
                <a:lnTo>
                  <a:pt x="205" y="166"/>
                </a:lnTo>
                <a:lnTo>
                  <a:pt x="218" y="178"/>
                </a:lnTo>
                <a:lnTo>
                  <a:pt x="231" y="188"/>
                </a:lnTo>
                <a:lnTo>
                  <a:pt x="243" y="196"/>
                </a:lnTo>
                <a:lnTo>
                  <a:pt x="252" y="200"/>
                </a:lnTo>
                <a:lnTo>
                  <a:pt x="259" y="200"/>
                </a:lnTo>
                <a:lnTo>
                  <a:pt x="266" y="196"/>
                </a:lnTo>
                <a:lnTo>
                  <a:pt x="272" y="190"/>
                </a:lnTo>
                <a:lnTo>
                  <a:pt x="279" y="182"/>
                </a:lnTo>
                <a:lnTo>
                  <a:pt x="286" y="175"/>
                </a:lnTo>
                <a:lnTo>
                  <a:pt x="296" y="173"/>
                </a:lnTo>
                <a:lnTo>
                  <a:pt x="305" y="174"/>
                </a:lnTo>
                <a:lnTo>
                  <a:pt x="315" y="177"/>
                </a:lnTo>
                <a:lnTo>
                  <a:pt x="323" y="177"/>
                </a:lnTo>
                <a:lnTo>
                  <a:pt x="328" y="174"/>
                </a:lnTo>
                <a:lnTo>
                  <a:pt x="335" y="171"/>
                </a:lnTo>
                <a:lnTo>
                  <a:pt x="343" y="169"/>
                </a:lnTo>
                <a:lnTo>
                  <a:pt x="356" y="169"/>
                </a:lnTo>
                <a:lnTo>
                  <a:pt x="368" y="171"/>
                </a:lnTo>
                <a:lnTo>
                  <a:pt x="373" y="177"/>
                </a:lnTo>
                <a:lnTo>
                  <a:pt x="374" y="185"/>
                </a:lnTo>
                <a:lnTo>
                  <a:pt x="372" y="194"/>
                </a:lnTo>
                <a:lnTo>
                  <a:pt x="366" y="202"/>
                </a:lnTo>
                <a:lnTo>
                  <a:pt x="360" y="208"/>
                </a:lnTo>
                <a:lnTo>
                  <a:pt x="352" y="213"/>
                </a:lnTo>
                <a:lnTo>
                  <a:pt x="345" y="215"/>
                </a:lnTo>
                <a:lnTo>
                  <a:pt x="336" y="217"/>
                </a:lnTo>
                <a:lnTo>
                  <a:pt x="328" y="217"/>
                </a:lnTo>
                <a:lnTo>
                  <a:pt x="321" y="219"/>
                </a:lnTo>
                <a:lnTo>
                  <a:pt x="315" y="221"/>
                </a:lnTo>
                <a:lnTo>
                  <a:pt x="311" y="225"/>
                </a:lnTo>
                <a:lnTo>
                  <a:pt x="311" y="230"/>
                </a:lnTo>
                <a:lnTo>
                  <a:pt x="315" y="238"/>
                </a:lnTo>
                <a:lnTo>
                  <a:pt x="324" y="247"/>
                </a:lnTo>
                <a:lnTo>
                  <a:pt x="335" y="257"/>
                </a:lnTo>
                <a:lnTo>
                  <a:pt x="341" y="259"/>
                </a:lnTo>
                <a:lnTo>
                  <a:pt x="347" y="259"/>
                </a:lnTo>
                <a:lnTo>
                  <a:pt x="351" y="255"/>
                </a:lnTo>
                <a:lnTo>
                  <a:pt x="353" y="249"/>
                </a:lnTo>
                <a:lnTo>
                  <a:pt x="357" y="242"/>
                </a:lnTo>
                <a:lnTo>
                  <a:pt x="361" y="236"/>
                </a:lnTo>
                <a:lnTo>
                  <a:pt x="368" y="229"/>
                </a:lnTo>
                <a:lnTo>
                  <a:pt x="376" y="225"/>
                </a:lnTo>
                <a:lnTo>
                  <a:pt x="387" y="224"/>
                </a:lnTo>
                <a:lnTo>
                  <a:pt x="407" y="225"/>
                </a:lnTo>
                <a:lnTo>
                  <a:pt x="421" y="229"/>
                </a:lnTo>
                <a:lnTo>
                  <a:pt x="432" y="234"/>
                </a:lnTo>
                <a:lnTo>
                  <a:pt x="438" y="242"/>
                </a:lnTo>
                <a:lnTo>
                  <a:pt x="442" y="251"/>
                </a:lnTo>
                <a:lnTo>
                  <a:pt x="445" y="262"/>
                </a:lnTo>
                <a:lnTo>
                  <a:pt x="444" y="272"/>
                </a:lnTo>
                <a:lnTo>
                  <a:pt x="440" y="279"/>
                </a:lnTo>
                <a:lnTo>
                  <a:pt x="430" y="285"/>
                </a:lnTo>
                <a:lnTo>
                  <a:pt x="420" y="291"/>
                </a:lnTo>
                <a:lnTo>
                  <a:pt x="407" y="296"/>
                </a:lnTo>
                <a:lnTo>
                  <a:pt x="393" y="301"/>
                </a:lnTo>
                <a:lnTo>
                  <a:pt x="374" y="310"/>
                </a:lnTo>
                <a:lnTo>
                  <a:pt x="355" y="323"/>
                </a:lnTo>
                <a:lnTo>
                  <a:pt x="338" y="338"/>
                </a:lnTo>
                <a:lnTo>
                  <a:pt x="324" y="353"/>
                </a:lnTo>
                <a:lnTo>
                  <a:pt x="318" y="369"/>
                </a:lnTo>
                <a:lnTo>
                  <a:pt x="315" y="381"/>
                </a:lnTo>
                <a:lnTo>
                  <a:pt x="310" y="391"/>
                </a:lnTo>
                <a:lnTo>
                  <a:pt x="303" y="397"/>
                </a:lnTo>
                <a:lnTo>
                  <a:pt x="297" y="398"/>
                </a:lnTo>
                <a:lnTo>
                  <a:pt x="290" y="394"/>
                </a:lnTo>
                <a:lnTo>
                  <a:pt x="285" y="383"/>
                </a:lnTo>
                <a:lnTo>
                  <a:pt x="281" y="370"/>
                </a:lnTo>
                <a:lnTo>
                  <a:pt x="276" y="363"/>
                </a:lnTo>
                <a:lnTo>
                  <a:pt x="267" y="360"/>
                </a:lnTo>
                <a:lnTo>
                  <a:pt x="256" y="363"/>
                </a:lnTo>
                <a:lnTo>
                  <a:pt x="242" y="370"/>
                </a:lnTo>
                <a:lnTo>
                  <a:pt x="231" y="377"/>
                </a:lnTo>
                <a:lnTo>
                  <a:pt x="229" y="386"/>
                </a:lnTo>
                <a:lnTo>
                  <a:pt x="230" y="395"/>
                </a:lnTo>
                <a:lnTo>
                  <a:pt x="234" y="406"/>
                </a:lnTo>
                <a:lnTo>
                  <a:pt x="242" y="416"/>
                </a:lnTo>
                <a:lnTo>
                  <a:pt x="251" y="427"/>
                </a:lnTo>
                <a:lnTo>
                  <a:pt x="262" y="437"/>
                </a:lnTo>
                <a:lnTo>
                  <a:pt x="268" y="446"/>
                </a:lnTo>
                <a:lnTo>
                  <a:pt x="272" y="452"/>
                </a:lnTo>
                <a:lnTo>
                  <a:pt x="272" y="455"/>
                </a:lnTo>
                <a:lnTo>
                  <a:pt x="271" y="458"/>
                </a:lnTo>
                <a:lnTo>
                  <a:pt x="268" y="459"/>
                </a:lnTo>
                <a:lnTo>
                  <a:pt x="266" y="459"/>
                </a:lnTo>
                <a:lnTo>
                  <a:pt x="264" y="459"/>
                </a:lnTo>
                <a:lnTo>
                  <a:pt x="229" y="441"/>
                </a:lnTo>
                <a:lnTo>
                  <a:pt x="201" y="424"/>
                </a:lnTo>
                <a:lnTo>
                  <a:pt x="180" y="408"/>
                </a:lnTo>
                <a:lnTo>
                  <a:pt x="165" y="395"/>
                </a:lnTo>
                <a:lnTo>
                  <a:pt x="154" y="385"/>
                </a:lnTo>
                <a:lnTo>
                  <a:pt x="146" y="376"/>
                </a:lnTo>
                <a:lnTo>
                  <a:pt x="144" y="370"/>
                </a:lnTo>
                <a:lnTo>
                  <a:pt x="142" y="369"/>
                </a:lnTo>
                <a:lnTo>
                  <a:pt x="141" y="366"/>
                </a:lnTo>
                <a:lnTo>
                  <a:pt x="136" y="361"/>
                </a:lnTo>
                <a:lnTo>
                  <a:pt x="129" y="351"/>
                </a:lnTo>
                <a:lnTo>
                  <a:pt x="122" y="338"/>
                </a:lnTo>
                <a:lnTo>
                  <a:pt x="114" y="319"/>
                </a:lnTo>
                <a:lnTo>
                  <a:pt x="107" y="298"/>
                </a:lnTo>
                <a:lnTo>
                  <a:pt x="103" y="274"/>
                </a:lnTo>
                <a:lnTo>
                  <a:pt x="120" y="239"/>
                </a:lnTo>
                <a:lnTo>
                  <a:pt x="141" y="208"/>
                </a:lnTo>
                <a:lnTo>
                  <a:pt x="166" y="179"/>
                </a:lnTo>
                <a:lnTo>
                  <a:pt x="194" y="153"/>
                </a:lnTo>
                <a:close/>
                <a:moveTo>
                  <a:pt x="523" y="95"/>
                </a:moveTo>
                <a:lnTo>
                  <a:pt x="569" y="116"/>
                </a:lnTo>
                <a:lnTo>
                  <a:pt x="611" y="144"/>
                </a:lnTo>
                <a:lnTo>
                  <a:pt x="612" y="144"/>
                </a:lnTo>
                <a:lnTo>
                  <a:pt x="622" y="152"/>
                </a:lnTo>
                <a:lnTo>
                  <a:pt x="631" y="160"/>
                </a:lnTo>
                <a:lnTo>
                  <a:pt x="633" y="162"/>
                </a:lnTo>
                <a:lnTo>
                  <a:pt x="657" y="185"/>
                </a:lnTo>
                <a:lnTo>
                  <a:pt x="677" y="211"/>
                </a:lnTo>
                <a:lnTo>
                  <a:pt x="683" y="217"/>
                </a:lnTo>
                <a:lnTo>
                  <a:pt x="691" y="232"/>
                </a:lnTo>
                <a:lnTo>
                  <a:pt x="699" y="242"/>
                </a:lnTo>
                <a:lnTo>
                  <a:pt x="705" y="255"/>
                </a:lnTo>
                <a:lnTo>
                  <a:pt x="713" y="271"/>
                </a:lnTo>
                <a:lnTo>
                  <a:pt x="717" y="281"/>
                </a:lnTo>
                <a:lnTo>
                  <a:pt x="728" y="308"/>
                </a:lnTo>
                <a:lnTo>
                  <a:pt x="730" y="317"/>
                </a:lnTo>
                <a:lnTo>
                  <a:pt x="736" y="338"/>
                </a:lnTo>
                <a:lnTo>
                  <a:pt x="737" y="348"/>
                </a:lnTo>
                <a:lnTo>
                  <a:pt x="741" y="369"/>
                </a:lnTo>
                <a:lnTo>
                  <a:pt x="742" y="378"/>
                </a:lnTo>
                <a:lnTo>
                  <a:pt x="743" y="410"/>
                </a:lnTo>
                <a:lnTo>
                  <a:pt x="742" y="440"/>
                </a:lnTo>
                <a:lnTo>
                  <a:pt x="741" y="450"/>
                </a:lnTo>
                <a:lnTo>
                  <a:pt x="738" y="470"/>
                </a:lnTo>
                <a:lnTo>
                  <a:pt x="736" y="480"/>
                </a:lnTo>
                <a:lnTo>
                  <a:pt x="729" y="508"/>
                </a:lnTo>
                <a:lnTo>
                  <a:pt x="709" y="497"/>
                </a:lnTo>
                <a:lnTo>
                  <a:pt x="691" y="487"/>
                </a:lnTo>
                <a:lnTo>
                  <a:pt x="677" y="475"/>
                </a:lnTo>
                <a:lnTo>
                  <a:pt x="666" y="462"/>
                </a:lnTo>
                <a:lnTo>
                  <a:pt x="658" y="446"/>
                </a:lnTo>
                <a:lnTo>
                  <a:pt x="646" y="433"/>
                </a:lnTo>
                <a:lnTo>
                  <a:pt x="633" y="420"/>
                </a:lnTo>
                <a:lnTo>
                  <a:pt x="622" y="406"/>
                </a:lnTo>
                <a:lnTo>
                  <a:pt x="610" y="390"/>
                </a:lnTo>
                <a:lnTo>
                  <a:pt x="601" y="372"/>
                </a:lnTo>
                <a:lnTo>
                  <a:pt x="594" y="351"/>
                </a:lnTo>
                <a:lnTo>
                  <a:pt x="592" y="334"/>
                </a:lnTo>
                <a:lnTo>
                  <a:pt x="592" y="321"/>
                </a:lnTo>
                <a:lnTo>
                  <a:pt x="594" y="310"/>
                </a:lnTo>
                <a:lnTo>
                  <a:pt x="598" y="301"/>
                </a:lnTo>
                <a:lnTo>
                  <a:pt x="602" y="293"/>
                </a:lnTo>
                <a:lnTo>
                  <a:pt x="607" y="284"/>
                </a:lnTo>
                <a:lnTo>
                  <a:pt x="611" y="274"/>
                </a:lnTo>
                <a:lnTo>
                  <a:pt x="614" y="260"/>
                </a:lnTo>
                <a:lnTo>
                  <a:pt x="612" y="250"/>
                </a:lnTo>
                <a:lnTo>
                  <a:pt x="609" y="243"/>
                </a:lnTo>
                <a:lnTo>
                  <a:pt x="601" y="241"/>
                </a:lnTo>
                <a:lnTo>
                  <a:pt x="592" y="241"/>
                </a:lnTo>
                <a:lnTo>
                  <a:pt x="581" y="245"/>
                </a:lnTo>
                <a:lnTo>
                  <a:pt x="560" y="251"/>
                </a:lnTo>
                <a:lnTo>
                  <a:pt x="544" y="255"/>
                </a:lnTo>
                <a:lnTo>
                  <a:pt x="531" y="253"/>
                </a:lnTo>
                <a:lnTo>
                  <a:pt x="522" y="247"/>
                </a:lnTo>
                <a:lnTo>
                  <a:pt x="516" y="237"/>
                </a:lnTo>
                <a:lnTo>
                  <a:pt x="510" y="222"/>
                </a:lnTo>
                <a:lnTo>
                  <a:pt x="506" y="205"/>
                </a:lnTo>
                <a:lnTo>
                  <a:pt x="506" y="192"/>
                </a:lnTo>
                <a:lnTo>
                  <a:pt x="508" y="185"/>
                </a:lnTo>
                <a:lnTo>
                  <a:pt x="509" y="181"/>
                </a:lnTo>
                <a:lnTo>
                  <a:pt x="510" y="179"/>
                </a:lnTo>
                <a:lnTo>
                  <a:pt x="499" y="178"/>
                </a:lnTo>
                <a:lnTo>
                  <a:pt x="489" y="174"/>
                </a:lnTo>
                <a:lnTo>
                  <a:pt x="485" y="167"/>
                </a:lnTo>
                <a:lnTo>
                  <a:pt x="483" y="158"/>
                </a:lnTo>
                <a:lnTo>
                  <a:pt x="484" y="149"/>
                </a:lnTo>
                <a:lnTo>
                  <a:pt x="488" y="141"/>
                </a:lnTo>
                <a:lnTo>
                  <a:pt x="493" y="136"/>
                </a:lnTo>
                <a:lnTo>
                  <a:pt x="504" y="127"/>
                </a:lnTo>
                <a:lnTo>
                  <a:pt x="514" y="111"/>
                </a:lnTo>
                <a:lnTo>
                  <a:pt x="523" y="95"/>
                </a:lnTo>
                <a:close/>
                <a:moveTo>
                  <a:pt x="408" y="38"/>
                </a:moveTo>
                <a:lnTo>
                  <a:pt x="353" y="42"/>
                </a:lnTo>
                <a:lnTo>
                  <a:pt x="301" y="54"/>
                </a:lnTo>
                <a:lnTo>
                  <a:pt x="252" y="72"/>
                </a:lnTo>
                <a:lnTo>
                  <a:pt x="207" y="98"/>
                </a:lnTo>
                <a:lnTo>
                  <a:pt x="165" y="128"/>
                </a:lnTo>
                <a:lnTo>
                  <a:pt x="128" y="166"/>
                </a:lnTo>
                <a:lnTo>
                  <a:pt x="97" y="207"/>
                </a:lnTo>
                <a:lnTo>
                  <a:pt x="72" y="253"/>
                </a:lnTo>
                <a:lnTo>
                  <a:pt x="52" y="302"/>
                </a:lnTo>
                <a:lnTo>
                  <a:pt x="40" y="355"/>
                </a:lnTo>
                <a:lnTo>
                  <a:pt x="36" y="410"/>
                </a:lnTo>
                <a:lnTo>
                  <a:pt x="40" y="465"/>
                </a:lnTo>
                <a:lnTo>
                  <a:pt x="52" y="517"/>
                </a:lnTo>
                <a:lnTo>
                  <a:pt x="72" y="567"/>
                </a:lnTo>
                <a:lnTo>
                  <a:pt x="97" y="611"/>
                </a:lnTo>
                <a:lnTo>
                  <a:pt x="128" y="653"/>
                </a:lnTo>
                <a:lnTo>
                  <a:pt x="165" y="690"/>
                </a:lnTo>
                <a:lnTo>
                  <a:pt x="207" y="721"/>
                </a:lnTo>
                <a:lnTo>
                  <a:pt x="252" y="746"/>
                </a:lnTo>
                <a:lnTo>
                  <a:pt x="301" y="766"/>
                </a:lnTo>
                <a:lnTo>
                  <a:pt x="353" y="778"/>
                </a:lnTo>
                <a:lnTo>
                  <a:pt x="408" y="781"/>
                </a:lnTo>
                <a:lnTo>
                  <a:pt x="463" y="778"/>
                </a:lnTo>
                <a:lnTo>
                  <a:pt x="516" y="766"/>
                </a:lnTo>
                <a:lnTo>
                  <a:pt x="565" y="746"/>
                </a:lnTo>
                <a:lnTo>
                  <a:pt x="611" y="721"/>
                </a:lnTo>
                <a:lnTo>
                  <a:pt x="653" y="690"/>
                </a:lnTo>
                <a:lnTo>
                  <a:pt x="690" y="653"/>
                </a:lnTo>
                <a:lnTo>
                  <a:pt x="721" y="611"/>
                </a:lnTo>
                <a:lnTo>
                  <a:pt x="746" y="567"/>
                </a:lnTo>
                <a:lnTo>
                  <a:pt x="764" y="517"/>
                </a:lnTo>
                <a:lnTo>
                  <a:pt x="776" y="465"/>
                </a:lnTo>
                <a:lnTo>
                  <a:pt x="780" y="410"/>
                </a:lnTo>
                <a:lnTo>
                  <a:pt x="776" y="355"/>
                </a:lnTo>
                <a:lnTo>
                  <a:pt x="764" y="302"/>
                </a:lnTo>
                <a:lnTo>
                  <a:pt x="746" y="253"/>
                </a:lnTo>
                <a:lnTo>
                  <a:pt x="721" y="207"/>
                </a:lnTo>
                <a:lnTo>
                  <a:pt x="690" y="166"/>
                </a:lnTo>
                <a:lnTo>
                  <a:pt x="653" y="128"/>
                </a:lnTo>
                <a:lnTo>
                  <a:pt x="611" y="98"/>
                </a:lnTo>
                <a:lnTo>
                  <a:pt x="565" y="72"/>
                </a:lnTo>
                <a:lnTo>
                  <a:pt x="516" y="54"/>
                </a:lnTo>
                <a:lnTo>
                  <a:pt x="463" y="42"/>
                </a:lnTo>
                <a:lnTo>
                  <a:pt x="408" y="38"/>
                </a:lnTo>
                <a:close/>
                <a:moveTo>
                  <a:pt x="408" y="0"/>
                </a:moveTo>
                <a:lnTo>
                  <a:pt x="465" y="4"/>
                </a:lnTo>
                <a:lnTo>
                  <a:pt x="517" y="16"/>
                </a:lnTo>
                <a:lnTo>
                  <a:pt x="568" y="33"/>
                </a:lnTo>
                <a:lnTo>
                  <a:pt x="615" y="56"/>
                </a:lnTo>
                <a:lnTo>
                  <a:pt x="658" y="86"/>
                </a:lnTo>
                <a:lnTo>
                  <a:pt x="698" y="120"/>
                </a:lnTo>
                <a:lnTo>
                  <a:pt x="733" y="160"/>
                </a:lnTo>
                <a:lnTo>
                  <a:pt x="762" y="203"/>
                </a:lnTo>
                <a:lnTo>
                  <a:pt x="785" y="250"/>
                </a:lnTo>
                <a:lnTo>
                  <a:pt x="804" y="301"/>
                </a:lnTo>
                <a:lnTo>
                  <a:pt x="814" y="353"/>
                </a:lnTo>
                <a:lnTo>
                  <a:pt x="818" y="410"/>
                </a:lnTo>
                <a:lnTo>
                  <a:pt x="814" y="465"/>
                </a:lnTo>
                <a:lnTo>
                  <a:pt x="804" y="518"/>
                </a:lnTo>
                <a:lnTo>
                  <a:pt x="785" y="568"/>
                </a:lnTo>
                <a:lnTo>
                  <a:pt x="762" y="615"/>
                </a:lnTo>
                <a:lnTo>
                  <a:pt x="733" y="660"/>
                </a:lnTo>
                <a:lnTo>
                  <a:pt x="698" y="699"/>
                </a:lnTo>
                <a:lnTo>
                  <a:pt x="658" y="733"/>
                </a:lnTo>
                <a:lnTo>
                  <a:pt x="615" y="763"/>
                </a:lnTo>
                <a:lnTo>
                  <a:pt x="568" y="787"/>
                </a:lnTo>
                <a:lnTo>
                  <a:pt x="517" y="804"/>
                </a:lnTo>
                <a:lnTo>
                  <a:pt x="465" y="814"/>
                </a:lnTo>
                <a:lnTo>
                  <a:pt x="408" y="818"/>
                </a:lnTo>
                <a:lnTo>
                  <a:pt x="353" y="814"/>
                </a:lnTo>
                <a:lnTo>
                  <a:pt x="300" y="804"/>
                </a:lnTo>
                <a:lnTo>
                  <a:pt x="250" y="787"/>
                </a:lnTo>
                <a:lnTo>
                  <a:pt x="203" y="763"/>
                </a:lnTo>
                <a:lnTo>
                  <a:pt x="158" y="733"/>
                </a:lnTo>
                <a:lnTo>
                  <a:pt x="119" y="699"/>
                </a:lnTo>
                <a:lnTo>
                  <a:pt x="85" y="660"/>
                </a:lnTo>
                <a:lnTo>
                  <a:pt x="56" y="615"/>
                </a:lnTo>
                <a:lnTo>
                  <a:pt x="33" y="568"/>
                </a:lnTo>
                <a:lnTo>
                  <a:pt x="14" y="518"/>
                </a:lnTo>
                <a:lnTo>
                  <a:pt x="4" y="465"/>
                </a:lnTo>
                <a:lnTo>
                  <a:pt x="0" y="410"/>
                </a:lnTo>
                <a:lnTo>
                  <a:pt x="4" y="353"/>
                </a:lnTo>
                <a:lnTo>
                  <a:pt x="14" y="301"/>
                </a:lnTo>
                <a:lnTo>
                  <a:pt x="33" y="250"/>
                </a:lnTo>
                <a:lnTo>
                  <a:pt x="56" y="203"/>
                </a:lnTo>
                <a:lnTo>
                  <a:pt x="85" y="160"/>
                </a:lnTo>
                <a:lnTo>
                  <a:pt x="119" y="120"/>
                </a:lnTo>
                <a:lnTo>
                  <a:pt x="158" y="86"/>
                </a:lnTo>
                <a:lnTo>
                  <a:pt x="203" y="56"/>
                </a:lnTo>
                <a:lnTo>
                  <a:pt x="250" y="33"/>
                </a:lnTo>
                <a:lnTo>
                  <a:pt x="300" y="16"/>
                </a:lnTo>
                <a:lnTo>
                  <a:pt x="353" y="4"/>
                </a:lnTo>
                <a:lnTo>
                  <a:pt x="40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0" name="Freeform 31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913838" y="6807634"/>
            <a:ext cx="446102" cy="446102"/>
          </a:xfrm>
          <a:custGeom>
            <a:avLst/>
            <a:gdLst>
              <a:gd name="T0" fmla="*/ 780 w 818"/>
              <a:gd name="T1" fmla="*/ 646 h 818"/>
              <a:gd name="T2" fmla="*/ 762 w 818"/>
              <a:gd name="T3" fmla="*/ 670 h 818"/>
              <a:gd name="T4" fmla="*/ 817 w 818"/>
              <a:gd name="T5" fmla="*/ 805 h 818"/>
              <a:gd name="T6" fmla="*/ 790 w 818"/>
              <a:gd name="T7" fmla="*/ 816 h 818"/>
              <a:gd name="T8" fmla="*/ 661 w 818"/>
              <a:gd name="T9" fmla="*/ 778 h 818"/>
              <a:gd name="T10" fmla="*/ 633 w 818"/>
              <a:gd name="T11" fmla="*/ 769 h 818"/>
              <a:gd name="T12" fmla="*/ 645 w 818"/>
              <a:gd name="T13" fmla="*/ 634 h 818"/>
              <a:gd name="T14" fmla="*/ 182 w 818"/>
              <a:gd name="T15" fmla="*/ 640 h 818"/>
              <a:gd name="T16" fmla="*/ 178 w 818"/>
              <a:gd name="T17" fmla="*/ 778 h 818"/>
              <a:gd name="T18" fmla="*/ 149 w 818"/>
              <a:gd name="T19" fmla="*/ 769 h 818"/>
              <a:gd name="T20" fmla="*/ 18 w 818"/>
              <a:gd name="T21" fmla="*/ 818 h 818"/>
              <a:gd name="T22" fmla="*/ 1 w 818"/>
              <a:gd name="T23" fmla="*/ 795 h 818"/>
              <a:gd name="T24" fmla="*/ 44 w 818"/>
              <a:gd name="T25" fmla="*/ 667 h 818"/>
              <a:gd name="T26" fmla="*/ 44 w 818"/>
              <a:gd name="T27" fmla="*/ 636 h 818"/>
              <a:gd name="T28" fmla="*/ 526 w 818"/>
              <a:gd name="T29" fmla="*/ 554 h 818"/>
              <a:gd name="T30" fmla="*/ 306 w 818"/>
              <a:gd name="T31" fmla="*/ 564 h 818"/>
              <a:gd name="T32" fmla="*/ 457 w 818"/>
              <a:gd name="T33" fmla="*/ 570 h 818"/>
              <a:gd name="T34" fmla="*/ 364 w 818"/>
              <a:gd name="T35" fmla="*/ 525 h 818"/>
              <a:gd name="T36" fmla="*/ 390 w 818"/>
              <a:gd name="T37" fmla="*/ 523 h 818"/>
              <a:gd name="T38" fmla="*/ 572 w 818"/>
              <a:gd name="T39" fmla="*/ 499 h 818"/>
              <a:gd name="T40" fmla="*/ 461 w 818"/>
              <a:gd name="T41" fmla="*/ 489 h 818"/>
              <a:gd name="T42" fmla="*/ 320 w 818"/>
              <a:gd name="T43" fmla="*/ 464 h 818"/>
              <a:gd name="T44" fmla="*/ 225 w 818"/>
              <a:gd name="T45" fmla="*/ 428 h 818"/>
              <a:gd name="T46" fmla="*/ 284 w 818"/>
              <a:gd name="T47" fmla="*/ 471 h 818"/>
              <a:gd name="T48" fmla="*/ 428 w 818"/>
              <a:gd name="T49" fmla="*/ 390 h 818"/>
              <a:gd name="T50" fmla="*/ 317 w 818"/>
              <a:gd name="T51" fmla="*/ 390 h 818"/>
              <a:gd name="T52" fmla="*/ 539 w 818"/>
              <a:gd name="T53" fmla="*/ 300 h 818"/>
              <a:gd name="T54" fmla="*/ 572 w 818"/>
              <a:gd name="T55" fmla="*/ 321 h 818"/>
              <a:gd name="T56" fmla="*/ 279 w 818"/>
              <a:gd name="T57" fmla="*/ 390 h 818"/>
              <a:gd name="T58" fmla="*/ 512 w 818"/>
              <a:gd name="T59" fmla="*/ 274 h 818"/>
              <a:gd name="T60" fmla="*/ 306 w 818"/>
              <a:gd name="T61" fmla="*/ 255 h 818"/>
              <a:gd name="T62" fmla="*/ 428 w 818"/>
              <a:gd name="T63" fmla="*/ 297 h 818"/>
              <a:gd name="T64" fmla="*/ 428 w 818"/>
              <a:gd name="T65" fmla="*/ 228 h 818"/>
              <a:gd name="T66" fmla="*/ 364 w 818"/>
              <a:gd name="T67" fmla="*/ 293 h 818"/>
              <a:gd name="T68" fmla="*/ 522 w 818"/>
              <a:gd name="T69" fmla="*/ 218 h 818"/>
              <a:gd name="T70" fmla="*/ 632 w 818"/>
              <a:gd name="T71" fmla="*/ 410 h 818"/>
              <a:gd name="T72" fmla="*/ 522 w 818"/>
              <a:gd name="T73" fmla="*/ 602 h 818"/>
              <a:gd name="T74" fmla="*/ 297 w 818"/>
              <a:gd name="T75" fmla="*/ 602 h 818"/>
              <a:gd name="T76" fmla="*/ 186 w 818"/>
              <a:gd name="T77" fmla="*/ 410 h 818"/>
              <a:gd name="T78" fmla="*/ 297 w 818"/>
              <a:gd name="T79" fmla="*/ 218 h 818"/>
              <a:gd name="T80" fmla="*/ 810 w 818"/>
              <a:gd name="T81" fmla="*/ 4 h 818"/>
              <a:gd name="T82" fmla="*/ 813 w 818"/>
              <a:gd name="T83" fmla="*/ 33 h 818"/>
              <a:gd name="T84" fmla="*/ 780 w 818"/>
              <a:gd name="T85" fmla="*/ 163 h 818"/>
              <a:gd name="T86" fmla="*/ 762 w 818"/>
              <a:gd name="T87" fmla="*/ 186 h 818"/>
              <a:gd name="T88" fmla="*/ 632 w 818"/>
              <a:gd name="T89" fmla="*/ 168 h 818"/>
              <a:gd name="T90" fmla="*/ 650 w 818"/>
              <a:gd name="T91" fmla="*/ 38 h 818"/>
              <a:gd name="T92" fmla="*/ 669 w 818"/>
              <a:gd name="T93" fmla="*/ 123 h 818"/>
              <a:gd name="T94" fmla="*/ 23 w 818"/>
              <a:gd name="T95" fmla="*/ 2 h 818"/>
              <a:gd name="T96" fmla="*/ 152 w 818"/>
              <a:gd name="T97" fmla="*/ 46 h 818"/>
              <a:gd name="T98" fmla="*/ 182 w 818"/>
              <a:gd name="T99" fmla="*/ 46 h 818"/>
              <a:gd name="T100" fmla="*/ 178 w 818"/>
              <a:gd name="T101" fmla="*/ 183 h 818"/>
              <a:gd name="T102" fmla="*/ 40 w 818"/>
              <a:gd name="T103" fmla="*/ 180 h 818"/>
              <a:gd name="T104" fmla="*/ 49 w 818"/>
              <a:gd name="T105" fmla="*/ 151 h 818"/>
              <a:gd name="T106" fmla="*/ 0 w 818"/>
              <a:gd name="T107" fmla="*/ 2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18" h="818">
                <a:moveTo>
                  <a:pt x="650" y="633"/>
                </a:moveTo>
                <a:lnTo>
                  <a:pt x="762" y="633"/>
                </a:lnTo>
                <a:lnTo>
                  <a:pt x="768" y="634"/>
                </a:lnTo>
                <a:lnTo>
                  <a:pt x="773" y="636"/>
                </a:lnTo>
                <a:lnTo>
                  <a:pt x="777" y="640"/>
                </a:lnTo>
                <a:lnTo>
                  <a:pt x="780" y="646"/>
                </a:lnTo>
                <a:lnTo>
                  <a:pt x="780" y="651"/>
                </a:lnTo>
                <a:lnTo>
                  <a:pt x="780" y="657"/>
                </a:lnTo>
                <a:lnTo>
                  <a:pt x="777" y="663"/>
                </a:lnTo>
                <a:lnTo>
                  <a:pt x="773" y="667"/>
                </a:lnTo>
                <a:lnTo>
                  <a:pt x="768" y="669"/>
                </a:lnTo>
                <a:lnTo>
                  <a:pt x="762" y="670"/>
                </a:lnTo>
                <a:lnTo>
                  <a:pt x="695" y="670"/>
                </a:lnTo>
                <a:lnTo>
                  <a:pt x="813" y="787"/>
                </a:lnTo>
                <a:lnTo>
                  <a:pt x="815" y="791"/>
                </a:lnTo>
                <a:lnTo>
                  <a:pt x="817" y="795"/>
                </a:lnTo>
                <a:lnTo>
                  <a:pt x="818" y="800"/>
                </a:lnTo>
                <a:lnTo>
                  <a:pt x="817" y="805"/>
                </a:lnTo>
                <a:lnTo>
                  <a:pt x="814" y="811"/>
                </a:lnTo>
                <a:lnTo>
                  <a:pt x="810" y="814"/>
                </a:lnTo>
                <a:lnTo>
                  <a:pt x="805" y="817"/>
                </a:lnTo>
                <a:lnTo>
                  <a:pt x="800" y="818"/>
                </a:lnTo>
                <a:lnTo>
                  <a:pt x="794" y="818"/>
                </a:lnTo>
                <a:lnTo>
                  <a:pt x="790" y="816"/>
                </a:lnTo>
                <a:lnTo>
                  <a:pt x="786" y="813"/>
                </a:lnTo>
                <a:lnTo>
                  <a:pt x="669" y="697"/>
                </a:lnTo>
                <a:lnTo>
                  <a:pt x="669" y="763"/>
                </a:lnTo>
                <a:lnTo>
                  <a:pt x="669" y="769"/>
                </a:lnTo>
                <a:lnTo>
                  <a:pt x="666" y="774"/>
                </a:lnTo>
                <a:lnTo>
                  <a:pt x="661" y="778"/>
                </a:lnTo>
                <a:lnTo>
                  <a:pt x="657" y="780"/>
                </a:lnTo>
                <a:lnTo>
                  <a:pt x="650" y="782"/>
                </a:lnTo>
                <a:lnTo>
                  <a:pt x="645" y="780"/>
                </a:lnTo>
                <a:lnTo>
                  <a:pt x="640" y="778"/>
                </a:lnTo>
                <a:lnTo>
                  <a:pt x="636" y="774"/>
                </a:lnTo>
                <a:lnTo>
                  <a:pt x="633" y="769"/>
                </a:lnTo>
                <a:lnTo>
                  <a:pt x="632" y="763"/>
                </a:lnTo>
                <a:lnTo>
                  <a:pt x="632" y="651"/>
                </a:lnTo>
                <a:lnTo>
                  <a:pt x="633" y="646"/>
                </a:lnTo>
                <a:lnTo>
                  <a:pt x="636" y="640"/>
                </a:lnTo>
                <a:lnTo>
                  <a:pt x="640" y="636"/>
                </a:lnTo>
                <a:lnTo>
                  <a:pt x="645" y="634"/>
                </a:lnTo>
                <a:lnTo>
                  <a:pt x="650" y="633"/>
                </a:lnTo>
                <a:close/>
                <a:moveTo>
                  <a:pt x="56" y="633"/>
                </a:moveTo>
                <a:lnTo>
                  <a:pt x="167" y="633"/>
                </a:lnTo>
                <a:lnTo>
                  <a:pt x="173" y="634"/>
                </a:lnTo>
                <a:lnTo>
                  <a:pt x="178" y="636"/>
                </a:lnTo>
                <a:lnTo>
                  <a:pt x="182" y="640"/>
                </a:lnTo>
                <a:lnTo>
                  <a:pt x="184" y="646"/>
                </a:lnTo>
                <a:lnTo>
                  <a:pt x="186" y="651"/>
                </a:lnTo>
                <a:lnTo>
                  <a:pt x="186" y="763"/>
                </a:lnTo>
                <a:lnTo>
                  <a:pt x="184" y="769"/>
                </a:lnTo>
                <a:lnTo>
                  <a:pt x="182" y="774"/>
                </a:lnTo>
                <a:lnTo>
                  <a:pt x="178" y="778"/>
                </a:lnTo>
                <a:lnTo>
                  <a:pt x="173" y="780"/>
                </a:lnTo>
                <a:lnTo>
                  <a:pt x="167" y="782"/>
                </a:lnTo>
                <a:lnTo>
                  <a:pt x="161" y="780"/>
                </a:lnTo>
                <a:lnTo>
                  <a:pt x="157" y="778"/>
                </a:lnTo>
                <a:lnTo>
                  <a:pt x="152" y="774"/>
                </a:lnTo>
                <a:lnTo>
                  <a:pt x="149" y="769"/>
                </a:lnTo>
                <a:lnTo>
                  <a:pt x="149" y="763"/>
                </a:lnTo>
                <a:lnTo>
                  <a:pt x="149" y="697"/>
                </a:lnTo>
                <a:lnTo>
                  <a:pt x="31" y="813"/>
                </a:lnTo>
                <a:lnTo>
                  <a:pt x="28" y="816"/>
                </a:lnTo>
                <a:lnTo>
                  <a:pt x="23" y="818"/>
                </a:lnTo>
                <a:lnTo>
                  <a:pt x="18" y="818"/>
                </a:lnTo>
                <a:lnTo>
                  <a:pt x="13" y="817"/>
                </a:lnTo>
                <a:lnTo>
                  <a:pt x="8" y="814"/>
                </a:lnTo>
                <a:lnTo>
                  <a:pt x="4" y="811"/>
                </a:lnTo>
                <a:lnTo>
                  <a:pt x="1" y="805"/>
                </a:lnTo>
                <a:lnTo>
                  <a:pt x="0" y="800"/>
                </a:lnTo>
                <a:lnTo>
                  <a:pt x="1" y="795"/>
                </a:lnTo>
                <a:lnTo>
                  <a:pt x="2" y="791"/>
                </a:lnTo>
                <a:lnTo>
                  <a:pt x="5" y="787"/>
                </a:lnTo>
                <a:lnTo>
                  <a:pt x="123" y="670"/>
                </a:lnTo>
                <a:lnTo>
                  <a:pt x="56" y="670"/>
                </a:lnTo>
                <a:lnTo>
                  <a:pt x="49" y="669"/>
                </a:lnTo>
                <a:lnTo>
                  <a:pt x="44" y="667"/>
                </a:lnTo>
                <a:lnTo>
                  <a:pt x="40" y="663"/>
                </a:lnTo>
                <a:lnTo>
                  <a:pt x="38" y="657"/>
                </a:lnTo>
                <a:lnTo>
                  <a:pt x="38" y="651"/>
                </a:lnTo>
                <a:lnTo>
                  <a:pt x="38" y="646"/>
                </a:lnTo>
                <a:lnTo>
                  <a:pt x="40" y="640"/>
                </a:lnTo>
                <a:lnTo>
                  <a:pt x="44" y="636"/>
                </a:lnTo>
                <a:lnTo>
                  <a:pt x="49" y="634"/>
                </a:lnTo>
                <a:lnTo>
                  <a:pt x="56" y="633"/>
                </a:lnTo>
                <a:close/>
                <a:moveTo>
                  <a:pt x="512" y="545"/>
                </a:moveTo>
                <a:lnTo>
                  <a:pt x="497" y="574"/>
                </a:lnTo>
                <a:lnTo>
                  <a:pt x="512" y="564"/>
                </a:lnTo>
                <a:lnTo>
                  <a:pt x="526" y="554"/>
                </a:lnTo>
                <a:lnTo>
                  <a:pt x="519" y="549"/>
                </a:lnTo>
                <a:lnTo>
                  <a:pt x="512" y="545"/>
                </a:lnTo>
                <a:close/>
                <a:moveTo>
                  <a:pt x="306" y="545"/>
                </a:moveTo>
                <a:lnTo>
                  <a:pt x="298" y="549"/>
                </a:lnTo>
                <a:lnTo>
                  <a:pt x="292" y="554"/>
                </a:lnTo>
                <a:lnTo>
                  <a:pt x="306" y="564"/>
                </a:lnTo>
                <a:lnTo>
                  <a:pt x="320" y="574"/>
                </a:lnTo>
                <a:lnTo>
                  <a:pt x="306" y="545"/>
                </a:lnTo>
                <a:close/>
                <a:moveTo>
                  <a:pt x="428" y="523"/>
                </a:moveTo>
                <a:lnTo>
                  <a:pt x="428" y="592"/>
                </a:lnTo>
                <a:lnTo>
                  <a:pt x="442" y="583"/>
                </a:lnTo>
                <a:lnTo>
                  <a:pt x="457" y="570"/>
                </a:lnTo>
                <a:lnTo>
                  <a:pt x="468" y="553"/>
                </a:lnTo>
                <a:lnTo>
                  <a:pt x="479" y="532"/>
                </a:lnTo>
                <a:lnTo>
                  <a:pt x="454" y="525"/>
                </a:lnTo>
                <a:lnTo>
                  <a:pt x="428" y="523"/>
                </a:lnTo>
                <a:close/>
                <a:moveTo>
                  <a:pt x="390" y="523"/>
                </a:moveTo>
                <a:lnTo>
                  <a:pt x="364" y="525"/>
                </a:lnTo>
                <a:lnTo>
                  <a:pt x="339" y="532"/>
                </a:lnTo>
                <a:lnTo>
                  <a:pt x="349" y="553"/>
                </a:lnTo>
                <a:lnTo>
                  <a:pt x="362" y="570"/>
                </a:lnTo>
                <a:lnTo>
                  <a:pt x="375" y="583"/>
                </a:lnTo>
                <a:lnTo>
                  <a:pt x="390" y="592"/>
                </a:lnTo>
                <a:lnTo>
                  <a:pt x="390" y="523"/>
                </a:lnTo>
                <a:close/>
                <a:moveTo>
                  <a:pt x="539" y="428"/>
                </a:moveTo>
                <a:lnTo>
                  <a:pt x="534" y="471"/>
                </a:lnTo>
                <a:lnTo>
                  <a:pt x="525" y="511"/>
                </a:lnTo>
                <a:lnTo>
                  <a:pt x="539" y="519"/>
                </a:lnTo>
                <a:lnTo>
                  <a:pt x="552" y="528"/>
                </a:lnTo>
                <a:lnTo>
                  <a:pt x="572" y="499"/>
                </a:lnTo>
                <a:lnTo>
                  <a:pt x="586" y="465"/>
                </a:lnTo>
                <a:lnTo>
                  <a:pt x="594" y="428"/>
                </a:lnTo>
                <a:lnTo>
                  <a:pt x="539" y="428"/>
                </a:lnTo>
                <a:close/>
                <a:moveTo>
                  <a:pt x="428" y="428"/>
                </a:moveTo>
                <a:lnTo>
                  <a:pt x="428" y="485"/>
                </a:lnTo>
                <a:lnTo>
                  <a:pt x="461" y="489"/>
                </a:lnTo>
                <a:lnTo>
                  <a:pt x="491" y="496"/>
                </a:lnTo>
                <a:lnTo>
                  <a:pt x="497" y="464"/>
                </a:lnTo>
                <a:lnTo>
                  <a:pt x="501" y="428"/>
                </a:lnTo>
                <a:lnTo>
                  <a:pt x="428" y="428"/>
                </a:lnTo>
                <a:close/>
                <a:moveTo>
                  <a:pt x="317" y="428"/>
                </a:moveTo>
                <a:lnTo>
                  <a:pt x="320" y="464"/>
                </a:lnTo>
                <a:lnTo>
                  <a:pt x="327" y="496"/>
                </a:lnTo>
                <a:lnTo>
                  <a:pt x="357" y="489"/>
                </a:lnTo>
                <a:lnTo>
                  <a:pt x="390" y="485"/>
                </a:lnTo>
                <a:lnTo>
                  <a:pt x="390" y="428"/>
                </a:lnTo>
                <a:lnTo>
                  <a:pt x="317" y="428"/>
                </a:lnTo>
                <a:close/>
                <a:moveTo>
                  <a:pt x="225" y="428"/>
                </a:moveTo>
                <a:lnTo>
                  <a:pt x="231" y="465"/>
                </a:lnTo>
                <a:lnTo>
                  <a:pt x="246" y="499"/>
                </a:lnTo>
                <a:lnTo>
                  <a:pt x="265" y="528"/>
                </a:lnTo>
                <a:lnTo>
                  <a:pt x="279" y="519"/>
                </a:lnTo>
                <a:lnTo>
                  <a:pt x="293" y="511"/>
                </a:lnTo>
                <a:lnTo>
                  <a:pt x="284" y="471"/>
                </a:lnTo>
                <a:lnTo>
                  <a:pt x="279" y="428"/>
                </a:lnTo>
                <a:lnTo>
                  <a:pt x="225" y="428"/>
                </a:lnTo>
                <a:close/>
                <a:moveTo>
                  <a:pt x="491" y="324"/>
                </a:moveTo>
                <a:lnTo>
                  <a:pt x="461" y="330"/>
                </a:lnTo>
                <a:lnTo>
                  <a:pt x="428" y="334"/>
                </a:lnTo>
                <a:lnTo>
                  <a:pt x="428" y="390"/>
                </a:lnTo>
                <a:lnTo>
                  <a:pt x="501" y="390"/>
                </a:lnTo>
                <a:lnTo>
                  <a:pt x="497" y="355"/>
                </a:lnTo>
                <a:lnTo>
                  <a:pt x="491" y="324"/>
                </a:lnTo>
                <a:close/>
                <a:moveTo>
                  <a:pt x="327" y="324"/>
                </a:moveTo>
                <a:lnTo>
                  <a:pt x="320" y="355"/>
                </a:lnTo>
                <a:lnTo>
                  <a:pt x="317" y="390"/>
                </a:lnTo>
                <a:lnTo>
                  <a:pt x="390" y="390"/>
                </a:lnTo>
                <a:lnTo>
                  <a:pt x="390" y="334"/>
                </a:lnTo>
                <a:lnTo>
                  <a:pt x="357" y="330"/>
                </a:lnTo>
                <a:lnTo>
                  <a:pt x="327" y="324"/>
                </a:lnTo>
                <a:close/>
                <a:moveTo>
                  <a:pt x="552" y="292"/>
                </a:moveTo>
                <a:lnTo>
                  <a:pt x="539" y="300"/>
                </a:lnTo>
                <a:lnTo>
                  <a:pt x="525" y="309"/>
                </a:lnTo>
                <a:lnTo>
                  <a:pt x="534" y="348"/>
                </a:lnTo>
                <a:lnTo>
                  <a:pt x="539" y="390"/>
                </a:lnTo>
                <a:lnTo>
                  <a:pt x="594" y="390"/>
                </a:lnTo>
                <a:lnTo>
                  <a:pt x="586" y="355"/>
                </a:lnTo>
                <a:lnTo>
                  <a:pt x="572" y="321"/>
                </a:lnTo>
                <a:lnTo>
                  <a:pt x="552" y="292"/>
                </a:lnTo>
                <a:close/>
                <a:moveTo>
                  <a:pt x="265" y="292"/>
                </a:moveTo>
                <a:lnTo>
                  <a:pt x="246" y="321"/>
                </a:lnTo>
                <a:lnTo>
                  <a:pt x="231" y="355"/>
                </a:lnTo>
                <a:lnTo>
                  <a:pt x="225" y="390"/>
                </a:lnTo>
                <a:lnTo>
                  <a:pt x="279" y="390"/>
                </a:lnTo>
                <a:lnTo>
                  <a:pt x="284" y="348"/>
                </a:lnTo>
                <a:lnTo>
                  <a:pt x="293" y="309"/>
                </a:lnTo>
                <a:lnTo>
                  <a:pt x="279" y="300"/>
                </a:lnTo>
                <a:lnTo>
                  <a:pt x="265" y="292"/>
                </a:lnTo>
                <a:close/>
                <a:moveTo>
                  <a:pt x="497" y="246"/>
                </a:moveTo>
                <a:lnTo>
                  <a:pt x="512" y="274"/>
                </a:lnTo>
                <a:lnTo>
                  <a:pt x="519" y="270"/>
                </a:lnTo>
                <a:lnTo>
                  <a:pt x="526" y="266"/>
                </a:lnTo>
                <a:lnTo>
                  <a:pt x="512" y="255"/>
                </a:lnTo>
                <a:lnTo>
                  <a:pt x="497" y="246"/>
                </a:lnTo>
                <a:close/>
                <a:moveTo>
                  <a:pt x="320" y="246"/>
                </a:moveTo>
                <a:lnTo>
                  <a:pt x="306" y="255"/>
                </a:lnTo>
                <a:lnTo>
                  <a:pt x="292" y="266"/>
                </a:lnTo>
                <a:lnTo>
                  <a:pt x="298" y="270"/>
                </a:lnTo>
                <a:lnTo>
                  <a:pt x="306" y="274"/>
                </a:lnTo>
                <a:lnTo>
                  <a:pt x="320" y="246"/>
                </a:lnTo>
                <a:close/>
                <a:moveTo>
                  <a:pt x="428" y="228"/>
                </a:moveTo>
                <a:lnTo>
                  <a:pt x="428" y="297"/>
                </a:lnTo>
                <a:lnTo>
                  <a:pt x="454" y="293"/>
                </a:lnTo>
                <a:lnTo>
                  <a:pt x="479" y="288"/>
                </a:lnTo>
                <a:lnTo>
                  <a:pt x="468" y="267"/>
                </a:lnTo>
                <a:lnTo>
                  <a:pt x="457" y="250"/>
                </a:lnTo>
                <a:lnTo>
                  <a:pt x="442" y="237"/>
                </a:lnTo>
                <a:lnTo>
                  <a:pt x="428" y="228"/>
                </a:lnTo>
                <a:close/>
                <a:moveTo>
                  <a:pt x="390" y="228"/>
                </a:moveTo>
                <a:lnTo>
                  <a:pt x="375" y="237"/>
                </a:lnTo>
                <a:lnTo>
                  <a:pt x="362" y="250"/>
                </a:lnTo>
                <a:lnTo>
                  <a:pt x="349" y="267"/>
                </a:lnTo>
                <a:lnTo>
                  <a:pt x="339" y="288"/>
                </a:lnTo>
                <a:lnTo>
                  <a:pt x="364" y="293"/>
                </a:lnTo>
                <a:lnTo>
                  <a:pt x="390" y="297"/>
                </a:lnTo>
                <a:lnTo>
                  <a:pt x="390" y="228"/>
                </a:lnTo>
                <a:close/>
                <a:moveTo>
                  <a:pt x="409" y="186"/>
                </a:moveTo>
                <a:lnTo>
                  <a:pt x="449" y="190"/>
                </a:lnTo>
                <a:lnTo>
                  <a:pt x="487" y="201"/>
                </a:lnTo>
                <a:lnTo>
                  <a:pt x="522" y="218"/>
                </a:lnTo>
                <a:lnTo>
                  <a:pt x="552" y="240"/>
                </a:lnTo>
                <a:lnTo>
                  <a:pt x="580" y="266"/>
                </a:lnTo>
                <a:lnTo>
                  <a:pt x="602" y="297"/>
                </a:lnTo>
                <a:lnTo>
                  <a:pt x="618" y="331"/>
                </a:lnTo>
                <a:lnTo>
                  <a:pt x="628" y="369"/>
                </a:lnTo>
                <a:lnTo>
                  <a:pt x="632" y="410"/>
                </a:lnTo>
                <a:lnTo>
                  <a:pt x="628" y="449"/>
                </a:lnTo>
                <a:lnTo>
                  <a:pt x="618" y="487"/>
                </a:lnTo>
                <a:lnTo>
                  <a:pt x="602" y="523"/>
                </a:lnTo>
                <a:lnTo>
                  <a:pt x="580" y="554"/>
                </a:lnTo>
                <a:lnTo>
                  <a:pt x="552" y="580"/>
                </a:lnTo>
                <a:lnTo>
                  <a:pt x="522" y="602"/>
                </a:lnTo>
                <a:lnTo>
                  <a:pt x="487" y="619"/>
                </a:lnTo>
                <a:lnTo>
                  <a:pt x="449" y="629"/>
                </a:lnTo>
                <a:lnTo>
                  <a:pt x="409" y="633"/>
                </a:lnTo>
                <a:lnTo>
                  <a:pt x="369" y="629"/>
                </a:lnTo>
                <a:lnTo>
                  <a:pt x="331" y="619"/>
                </a:lnTo>
                <a:lnTo>
                  <a:pt x="297" y="602"/>
                </a:lnTo>
                <a:lnTo>
                  <a:pt x="265" y="580"/>
                </a:lnTo>
                <a:lnTo>
                  <a:pt x="238" y="554"/>
                </a:lnTo>
                <a:lnTo>
                  <a:pt x="216" y="523"/>
                </a:lnTo>
                <a:lnTo>
                  <a:pt x="200" y="487"/>
                </a:lnTo>
                <a:lnTo>
                  <a:pt x="190" y="449"/>
                </a:lnTo>
                <a:lnTo>
                  <a:pt x="186" y="410"/>
                </a:lnTo>
                <a:lnTo>
                  <a:pt x="190" y="369"/>
                </a:lnTo>
                <a:lnTo>
                  <a:pt x="200" y="331"/>
                </a:lnTo>
                <a:lnTo>
                  <a:pt x="216" y="297"/>
                </a:lnTo>
                <a:lnTo>
                  <a:pt x="238" y="266"/>
                </a:lnTo>
                <a:lnTo>
                  <a:pt x="265" y="240"/>
                </a:lnTo>
                <a:lnTo>
                  <a:pt x="297" y="218"/>
                </a:lnTo>
                <a:lnTo>
                  <a:pt x="331" y="201"/>
                </a:lnTo>
                <a:lnTo>
                  <a:pt x="369" y="190"/>
                </a:lnTo>
                <a:lnTo>
                  <a:pt x="409" y="186"/>
                </a:lnTo>
                <a:close/>
                <a:moveTo>
                  <a:pt x="800" y="0"/>
                </a:moveTo>
                <a:lnTo>
                  <a:pt x="805" y="2"/>
                </a:lnTo>
                <a:lnTo>
                  <a:pt x="810" y="4"/>
                </a:lnTo>
                <a:lnTo>
                  <a:pt x="814" y="8"/>
                </a:lnTo>
                <a:lnTo>
                  <a:pt x="817" y="13"/>
                </a:lnTo>
                <a:lnTo>
                  <a:pt x="818" y="20"/>
                </a:lnTo>
                <a:lnTo>
                  <a:pt x="817" y="24"/>
                </a:lnTo>
                <a:lnTo>
                  <a:pt x="815" y="29"/>
                </a:lnTo>
                <a:lnTo>
                  <a:pt x="813" y="33"/>
                </a:lnTo>
                <a:lnTo>
                  <a:pt x="695" y="149"/>
                </a:lnTo>
                <a:lnTo>
                  <a:pt x="762" y="149"/>
                </a:lnTo>
                <a:lnTo>
                  <a:pt x="768" y="151"/>
                </a:lnTo>
                <a:lnTo>
                  <a:pt x="773" y="153"/>
                </a:lnTo>
                <a:lnTo>
                  <a:pt x="777" y="157"/>
                </a:lnTo>
                <a:lnTo>
                  <a:pt x="780" y="163"/>
                </a:lnTo>
                <a:lnTo>
                  <a:pt x="780" y="168"/>
                </a:lnTo>
                <a:lnTo>
                  <a:pt x="780" y="174"/>
                </a:lnTo>
                <a:lnTo>
                  <a:pt x="777" y="180"/>
                </a:lnTo>
                <a:lnTo>
                  <a:pt x="773" y="183"/>
                </a:lnTo>
                <a:lnTo>
                  <a:pt x="768" y="186"/>
                </a:lnTo>
                <a:lnTo>
                  <a:pt x="762" y="186"/>
                </a:lnTo>
                <a:lnTo>
                  <a:pt x="650" y="186"/>
                </a:lnTo>
                <a:lnTo>
                  <a:pt x="645" y="186"/>
                </a:lnTo>
                <a:lnTo>
                  <a:pt x="640" y="183"/>
                </a:lnTo>
                <a:lnTo>
                  <a:pt x="636" y="180"/>
                </a:lnTo>
                <a:lnTo>
                  <a:pt x="633" y="174"/>
                </a:lnTo>
                <a:lnTo>
                  <a:pt x="632" y="168"/>
                </a:lnTo>
                <a:lnTo>
                  <a:pt x="632" y="57"/>
                </a:lnTo>
                <a:lnTo>
                  <a:pt x="633" y="51"/>
                </a:lnTo>
                <a:lnTo>
                  <a:pt x="636" y="46"/>
                </a:lnTo>
                <a:lnTo>
                  <a:pt x="640" y="42"/>
                </a:lnTo>
                <a:lnTo>
                  <a:pt x="645" y="39"/>
                </a:lnTo>
                <a:lnTo>
                  <a:pt x="650" y="38"/>
                </a:lnTo>
                <a:lnTo>
                  <a:pt x="657" y="39"/>
                </a:lnTo>
                <a:lnTo>
                  <a:pt x="661" y="42"/>
                </a:lnTo>
                <a:lnTo>
                  <a:pt x="666" y="46"/>
                </a:lnTo>
                <a:lnTo>
                  <a:pt x="669" y="51"/>
                </a:lnTo>
                <a:lnTo>
                  <a:pt x="669" y="57"/>
                </a:lnTo>
                <a:lnTo>
                  <a:pt x="669" y="123"/>
                </a:lnTo>
                <a:lnTo>
                  <a:pt x="786" y="7"/>
                </a:lnTo>
                <a:lnTo>
                  <a:pt x="790" y="3"/>
                </a:lnTo>
                <a:lnTo>
                  <a:pt x="794" y="2"/>
                </a:lnTo>
                <a:lnTo>
                  <a:pt x="800" y="0"/>
                </a:lnTo>
                <a:close/>
                <a:moveTo>
                  <a:pt x="18" y="0"/>
                </a:moveTo>
                <a:lnTo>
                  <a:pt x="23" y="2"/>
                </a:lnTo>
                <a:lnTo>
                  <a:pt x="28" y="3"/>
                </a:lnTo>
                <a:lnTo>
                  <a:pt x="31" y="7"/>
                </a:lnTo>
                <a:lnTo>
                  <a:pt x="149" y="123"/>
                </a:lnTo>
                <a:lnTo>
                  <a:pt x="149" y="57"/>
                </a:lnTo>
                <a:lnTo>
                  <a:pt x="149" y="51"/>
                </a:lnTo>
                <a:lnTo>
                  <a:pt x="152" y="46"/>
                </a:lnTo>
                <a:lnTo>
                  <a:pt x="157" y="42"/>
                </a:lnTo>
                <a:lnTo>
                  <a:pt x="161" y="39"/>
                </a:lnTo>
                <a:lnTo>
                  <a:pt x="167" y="38"/>
                </a:lnTo>
                <a:lnTo>
                  <a:pt x="173" y="39"/>
                </a:lnTo>
                <a:lnTo>
                  <a:pt x="178" y="42"/>
                </a:lnTo>
                <a:lnTo>
                  <a:pt x="182" y="46"/>
                </a:lnTo>
                <a:lnTo>
                  <a:pt x="184" y="51"/>
                </a:lnTo>
                <a:lnTo>
                  <a:pt x="186" y="57"/>
                </a:lnTo>
                <a:lnTo>
                  <a:pt x="186" y="168"/>
                </a:lnTo>
                <a:lnTo>
                  <a:pt x="184" y="174"/>
                </a:lnTo>
                <a:lnTo>
                  <a:pt x="182" y="180"/>
                </a:lnTo>
                <a:lnTo>
                  <a:pt x="178" y="183"/>
                </a:lnTo>
                <a:lnTo>
                  <a:pt x="173" y="186"/>
                </a:lnTo>
                <a:lnTo>
                  <a:pt x="167" y="186"/>
                </a:lnTo>
                <a:lnTo>
                  <a:pt x="56" y="186"/>
                </a:lnTo>
                <a:lnTo>
                  <a:pt x="49" y="186"/>
                </a:lnTo>
                <a:lnTo>
                  <a:pt x="44" y="183"/>
                </a:lnTo>
                <a:lnTo>
                  <a:pt x="40" y="180"/>
                </a:lnTo>
                <a:lnTo>
                  <a:pt x="38" y="174"/>
                </a:lnTo>
                <a:lnTo>
                  <a:pt x="38" y="168"/>
                </a:lnTo>
                <a:lnTo>
                  <a:pt x="38" y="163"/>
                </a:lnTo>
                <a:lnTo>
                  <a:pt x="40" y="157"/>
                </a:lnTo>
                <a:lnTo>
                  <a:pt x="44" y="153"/>
                </a:lnTo>
                <a:lnTo>
                  <a:pt x="49" y="151"/>
                </a:lnTo>
                <a:lnTo>
                  <a:pt x="56" y="149"/>
                </a:lnTo>
                <a:lnTo>
                  <a:pt x="123" y="149"/>
                </a:lnTo>
                <a:lnTo>
                  <a:pt x="5" y="33"/>
                </a:lnTo>
                <a:lnTo>
                  <a:pt x="2" y="29"/>
                </a:lnTo>
                <a:lnTo>
                  <a:pt x="1" y="24"/>
                </a:lnTo>
                <a:lnTo>
                  <a:pt x="0" y="20"/>
                </a:lnTo>
                <a:lnTo>
                  <a:pt x="1" y="13"/>
                </a:lnTo>
                <a:lnTo>
                  <a:pt x="4" y="8"/>
                </a:lnTo>
                <a:lnTo>
                  <a:pt x="8" y="4"/>
                </a:lnTo>
                <a:lnTo>
                  <a:pt x="13" y="2"/>
                </a:lnTo>
                <a:lnTo>
                  <a:pt x="1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1" name="Freeform 32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95778" y="6807634"/>
            <a:ext cx="323942" cy="446102"/>
          </a:xfrm>
          <a:custGeom>
            <a:avLst/>
            <a:gdLst>
              <a:gd name="T0" fmla="*/ 480 w 594"/>
              <a:gd name="T1" fmla="*/ 337 h 818"/>
              <a:gd name="T2" fmla="*/ 455 w 594"/>
              <a:gd name="T3" fmla="*/ 316 h 818"/>
              <a:gd name="T4" fmla="*/ 343 w 594"/>
              <a:gd name="T5" fmla="*/ 292 h 818"/>
              <a:gd name="T6" fmla="*/ 369 w 594"/>
              <a:gd name="T7" fmla="*/ 358 h 818"/>
              <a:gd name="T8" fmla="*/ 332 w 594"/>
              <a:gd name="T9" fmla="*/ 436 h 818"/>
              <a:gd name="T10" fmla="*/ 319 w 594"/>
              <a:gd name="T11" fmla="*/ 445 h 818"/>
              <a:gd name="T12" fmla="*/ 302 w 594"/>
              <a:gd name="T13" fmla="*/ 422 h 818"/>
              <a:gd name="T14" fmla="*/ 290 w 594"/>
              <a:gd name="T15" fmla="*/ 364 h 818"/>
              <a:gd name="T16" fmla="*/ 271 w 594"/>
              <a:gd name="T17" fmla="*/ 300 h 818"/>
              <a:gd name="T18" fmla="*/ 310 w 594"/>
              <a:gd name="T19" fmla="*/ 121 h 818"/>
              <a:gd name="T20" fmla="*/ 297 w 594"/>
              <a:gd name="T21" fmla="*/ 147 h 818"/>
              <a:gd name="T22" fmla="*/ 279 w 594"/>
              <a:gd name="T23" fmla="*/ 149 h 818"/>
              <a:gd name="T24" fmla="*/ 280 w 594"/>
              <a:gd name="T25" fmla="*/ 163 h 818"/>
              <a:gd name="T26" fmla="*/ 304 w 594"/>
              <a:gd name="T27" fmla="*/ 161 h 818"/>
              <a:gd name="T28" fmla="*/ 352 w 594"/>
              <a:gd name="T29" fmla="*/ 161 h 818"/>
              <a:gd name="T30" fmla="*/ 335 w 594"/>
              <a:gd name="T31" fmla="*/ 194 h 818"/>
              <a:gd name="T32" fmla="*/ 279 w 594"/>
              <a:gd name="T33" fmla="*/ 242 h 818"/>
              <a:gd name="T34" fmla="*/ 266 w 594"/>
              <a:gd name="T35" fmla="*/ 255 h 818"/>
              <a:gd name="T36" fmla="*/ 243 w 594"/>
              <a:gd name="T37" fmla="*/ 235 h 818"/>
              <a:gd name="T38" fmla="*/ 245 w 594"/>
              <a:gd name="T39" fmla="*/ 279 h 818"/>
              <a:gd name="T40" fmla="*/ 250 w 594"/>
              <a:gd name="T41" fmla="*/ 292 h 818"/>
              <a:gd name="T42" fmla="*/ 199 w 594"/>
              <a:gd name="T43" fmla="*/ 265 h 818"/>
              <a:gd name="T44" fmla="*/ 167 w 594"/>
              <a:gd name="T45" fmla="*/ 232 h 818"/>
              <a:gd name="T46" fmla="*/ 224 w 594"/>
              <a:gd name="T47" fmla="*/ 129 h 818"/>
              <a:gd name="T48" fmla="*/ 263 w 594"/>
              <a:gd name="T49" fmla="*/ 122 h 818"/>
              <a:gd name="T50" fmla="*/ 304 w 594"/>
              <a:gd name="T51" fmla="*/ 119 h 818"/>
              <a:gd name="T52" fmla="*/ 509 w 594"/>
              <a:gd name="T53" fmla="*/ 195 h 818"/>
              <a:gd name="T54" fmla="*/ 500 w 594"/>
              <a:gd name="T55" fmla="*/ 304 h 818"/>
              <a:gd name="T56" fmla="*/ 459 w 594"/>
              <a:gd name="T57" fmla="*/ 253 h 818"/>
              <a:gd name="T58" fmla="*/ 454 w 594"/>
              <a:gd name="T59" fmla="*/ 191 h 818"/>
              <a:gd name="T60" fmla="*/ 453 w 594"/>
              <a:gd name="T61" fmla="*/ 163 h 818"/>
              <a:gd name="T62" fmla="*/ 406 w 594"/>
              <a:gd name="T63" fmla="*/ 168 h 818"/>
              <a:gd name="T64" fmla="*/ 396 w 594"/>
              <a:gd name="T65" fmla="*/ 125 h 818"/>
              <a:gd name="T66" fmla="*/ 390 w 594"/>
              <a:gd name="T67" fmla="*/ 96 h 818"/>
              <a:gd name="T68" fmla="*/ 222 w 594"/>
              <a:gd name="T69" fmla="*/ 68 h 818"/>
              <a:gd name="T70" fmla="*/ 111 w 594"/>
              <a:gd name="T71" fmla="*/ 261 h 818"/>
              <a:gd name="T72" fmla="*/ 222 w 594"/>
              <a:gd name="T73" fmla="*/ 453 h 818"/>
              <a:gd name="T74" fmla="*/ 448 w 594"/>
              <a:gd name="T75" fmla="*/ 453 h 818"/>
              <a:gd name="T76" fmla="*/ 558 w 594"/>
              <a:gd name="T77" fmla="*/ 261 h 818"/>
              <a:gd name="T78" fmla="*/ 448 w 594"/>
              <a:gd name="T79" fmla="*/ 68 h 818"/>
              <a:gd name="T80" fmla="*/ 132 w 594"/>
              <a:gd name="T81" fmla="*/ 13 h 818"/>
              <a:gd name="T82" fmla="*/ 135 w 594"/>
              <a:gd name="T83" fmla="*/ 41 h 818"/>
              <a:gd name="T84" fmla="*/ 48 w 594"/>
              <a:gd name="T85" fmla="*/ 178 h 818"/>
              <a:gd name="T86" fmla="*/ 94 w 594"/>
              <a:gd name="T87" fmla="*/ 436 h 818"/>
              <a:gd name="T88" fmla="*/ 335 w 594"/>
              <a:gd name="T89" fmla="*/ 558 h 818"/>
              <a:gd name="T90" fmla="*/ 554 w 594"/>
              <a:gd name="T91" fmla="*/ 461 h 818"/>
              <a:gd name="T92" fmla="*/ 577 w 594"/>
              <a:gd name="T93" fmla="*/ 460 h 818"/>
              <a:gd name="T94" fmla="*/ 580 w 594"/>
              <a:gd name="T95" fmla="*/ 489 h 818"/>
              <a:gd name="T96" fmla="*/ 396 w 594"/>
              <a:gd name="T97" fmla="*/ 589 h 818"/>
              <a:gd name="T98" fmla="*/ 479 w 594"/>
              <a:gd name="T99" fmla="*/ 790 h 818"/>
              <a:gd name="T100" fmla="*/ 470 w 594"/>
              <a:gd name="T101" fmla="*/ 817 h 818"/>
              <a:gd name="T102" fmla="*/ 187 w 594"/>
              <a:gd name="T103" fmla="*/ 805 h 818"/>
              <a:gd name="T104" fmla="*/ 204 w 594"/>
              <a:gd name="T105" fmla="*/ 782 h 818"/>
              <a:gd name="T106" fmla="*/ 128 w 594"/>
              <a:gd name="T107" fmla="*/ 524 h 818"/>
              <a:gd name="T108" fmla="*/ 0 w 594"/>
              <a:gd name="T109" fmla="*/ 261 h 818"/>
              <a:gd name="T110" fmla="*/ 107 w 594"/>
              <a:gd name="T111" fmla="*/ 16 h 818"/>
              <a:gd name="T112" fmla="*/ 377 w 594"/>
              <a:gd name="T113" fmla="*/ 4 h 818"/>
              <a:gd name="T114" fmla="*/ 565 w 594"/>
              <a:gd name="T115" fmla="*/ 142 h 818"/>
              <a:gd name="T116" fmla="*/ 565 w 594"/>
              <a:gd name="T117" fmla="*/ 381 h 818"/>
              <a:gd name="T118" fmla="*/ 377 w 594"/>
              <a:gd name="T119" fmla="*/ 517 h 818"/>
              <a:gd name="T120" fmla="*/ 150 w 594"/>
              <a:gd name="T121" fmla="*/ 445 h 818"/>
              <a:gd name="T122" fmla="*/ 77 w 594"/>
              <a:gd name="T123" fmla="*/ 219 h 818"/>
              <a:gd name="T124" fmla="*/ 215 w 594"/>
              <a:gd name="T125" fmla="*/ 3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94" h="818">
                <a:moveTo>
                  <a:pt x="467" y="309"/>
                </a:moveTo>
                <a:lnTo>
                  <a:pt x="474" y="310"/>
                </a:lnTo>
                <a:lnTo>
                  <a:pt x="480" y="316"/>
                </a:lnTo>
                <a:lnTo>
                  <a:pt x="484" y="324"/>
                </a:lnTo>
                <a:lnTo>
                  <a:pt x="484" y="331"/>
                </a:lnTo>
                <a:lnTo>
                  <a:pt x="480" y="337"/>
                </a:lnTo>
                <a:lnTo>
                  <a:pt x="475" y="338"/>
                </a:lnTo>
                <a:lnTo>
                  <a:pt x="470" y="338"/>
                </a:lnTo>
                <a:lnTo>
                  <a:pt x="465" y="334"/>
                </a:lnTo>
                <a:lnTo>
                  <a:pt x="459" y="331"/>
                </a:lnTo>
                <a:lnTo>
                  <a:pt x="455" y="324"/>
                </a:lnTo>
                <a:lnTo>
                  <a:pt x="455" y="316"/>
                </a:lnTo>
                <a:lnTo>
                  <a:pt x="461" y="309"/>
                </a:lnTo>
                <a:lnTo>
                  <a:pt x="467" y="309"/>
                </a:lnTo>
                <a:close/>
                <a:moveTo>
                  <a:pt x="311" y="282"/>
                </a:moveTo>
                <a:lnTo>
                  <a:pt x="326" y="283"/>
                </a:lnTo>
                <a:lnTo>
                  <a:pt x="336" y="287"/>
                </a:lnTo>
                <a:lnTo>
                  <a:pt x="343" y="292"/>
                </a:lnTo>
                <a:lnTo>
                  <a:pt x="352" y="300"/>
                </a:lnTo>
                <a:lnTo>
                  <a:pt x="364" y="312"/>
                </a:lnTo>
                <a:lnTo>
                  <a:pt x="373" y="324"/>
                </a:lnTo>
                <a:lnTo>
                  <a:pt x="377" y="335"/>
                </a:lnTo>
                <a:lnTo>
                  <a:pt x="376" y="346"/>
                </a:lnTo>
                <a:lnTo>
                  <a:pt x="369" y="358"/>
                </a:lnTo>
                <a:lnTo>
                  <a:pt x="362" y="367"/>
                </a:lnTo>
                <a:lnTo>
                  <a:pt x="353" y="379"/>
                </a:lnTo>
                <a:lnTo>
                  <a:pt x="345" y="393"/>
                </a:lnTo>
                <a:lnTo>
                  <a:pt x="339" y="410"/>
                </a:lnTo>
                <a:lnTo>
                  <a:pt x="334" y="431"/>
                </a:lnTo>
                <a:lnTo>
                  <a:pt x="332" y="436"/>
                </a:lnTo>
                <a:lnTo>
                  <a:pt x="331" y="441"/>
                </a:lnTo>
                <a:lnTo>
                  <a:pt x="330" y="444"/>
                </a:lnTo>
                <a:lnTo>
                  <a:pt x="327" y="445"/>
                </a:lnTo>
                <a:lnTo>
                  <a:pt x="326" y="447"/>
                </a:lnTo>
                <a:lnTo>
                  <a:pt x="323" y="447"/>
                </a:lnTo>
                <a:lnTo>
                  <a:pt x="319" y="445"/>
                </a:lnTo>
                <a:lnTo>
                  <a:pt x="317" y="441"/>
                </a:lnTo>
                <a:lnTo>
                  <a:pt x="313" y="439"/>
                </a:lnTo>
                <a:lnTo>
                  <a:pt x="310" y="435"/>
                </a:lnTo>
                <a:lnTo>
                  <a:pt x="309" y="432"/>
                </a:lnTo>
                <a:lnTo>
                  <a:pt x="305" y="427"/>
                </a:lnTo>
                <a:lnTo>
                  <a:pt x="302" y="422"/>
                </a:lnTo>
                <a:lnTo>
                  <a:pt x="300" y="414"/>
                </a:lnTo>
                <a:lnTo>
                  <a:pt x="298" y="402"/>
                </a:lnTo>
                <a:lnTo>
                  <a:pt x="298" y="385"/>
                </a:lnTo>
                <a:lnTo>
                  <a:pt x="297" y="375"/>
                </a:lnTo>
                <a:lnTo>
                  <a:pt x="294" y="368"/>
                </a:lnTo>
                <a:lnTo>
                  <a:pt x="290" y="364"/>
                </a:lnTo>
                <a:lnTo>
                  <a:pt x="285" y="360"/>
                </a:lnTo>
                <a:lnTo>
                  <a:pt x="279" y="354"/>
                </a:lnTo>
                <a:lnTo>
                  <a:pt x="273" y="345"/>
                </a:lnTo>
                <a:lnTo>
                  <a:pt x="269" y="330"/>
                </a:lnTo>
                <a:lnTo>
                  <a:pt x="268" y="313"/>
                </a:lnTo>
                <a:lnTo>
                  <a:pt x="271" y="300"/>
                </a:lnTo>
                <a:lnTo>
                  <a:pt x="276" y="291"/>
                </a:lnTo>
                <a:lnTo>
                  <a:pt x="285" y="286"/>
                </a:lnTo>
                <a:lnTo>
                  <a:pt x="297" y="283"/>
                </a:lnTo>
                <a:lnTo>
                  <a:pt x="311" y="282"/>
                </a:lnTo>
                <a:close/>
                <a:moveTo>
                  <a:pt x="304" y="119"/>
                </a:moveTo>
                <a:lnTo>
                  <a:pt x="310" y="121"/>
                </a:lnTo>
                <a:lnTo>
                  <a:pt x="314" y="126"/>
                </a:lnTo>
                <a:lnTo>
                  <a:pt x="313" y="131"/>
                </a:lnTo>
                <a:lnTo>
                  <a:pt x="310" y="136"/>
                </a:lnTo>
                <a:lnTo>
                  <a:pt x="306" y="142"/>
                </a:lnTo>
                <a:lnTo>
                  <a:pt x="300" y="146"/>
                </a:lnTo>
                <a:lnTo>
                  <a:pt x="297" y="147"/>
                </a:lnTo>
                <a:lnTo>
                  <a:pt x="294" y="147"/>
                </a:lnTo>
                <a:lnTo>
                  <a:pt x="292" y="147"/>
                </a:lnTo>
                <a:lnTo>
                  <a:pt x="288" y="148"/>
                </a:lnTo>
                <a:lnTo>
                  <a:pt x="285" y="148"/>
                </a:lnTo>
                <a:lnTo>
                  <a:pt x="281" y="148"/>
                </a:lnTo>
                <a:lnTo>
                  <a:pt x="279" y="149"/>
                </a:lnTo>
                <a:lnTo>
                  <a:pt x="277" y="151"/>
                </a:lnTo>
                <a:lnTo>
                  <a:pt x="276" y="152"/>
                </a:lnTo>
                <a:lnTo>
                  <a:pt x="275" y="153"/>
                </a:lnTo>
                <a:lnTo>
                  <a:pt x="276" y="156"/>
                </a:lnTo>
                <a:lnTo>
                  <a:pt x="277" y="159"/>
                </a:lnTo>
                <a:lnTo>
                  <a:pt x="280" y="163"/>
                </a:lnTo>
                <a:lnTo>
                  <a:pt x="284" y="166"/>
                </a:lnTo>
                <a:lnTo>
                  <a:pt x="290" y="172"/>
                </a:lnTo>
                <a:lnTo>
                  <a:pt x="296" y="173"/>
                </a:lnTo>
                <a:lnTo>
                  <a:pt x="298" y="170"/>
                </a:lnTo>
                <a:lnTo>
                  <a:pt x="301" y="166"/>
                </a:lnTo>
                <a:lnTo>
                  <a:pt x="304" y="161"/>
                </a:lnTo>
                <a:lnTo>
                  <a:pt x="307" y="157"/>
                </a:lnTo>
                <a:lnTo>
                  <a:pt x="314" y="153"/>
                </a:lnTo>
                <a:lnTo>
                  <a:pt x="322" y="152"/>
                </a:lnTo>
                <a:lnTo>
                  <a:pt x="336" y="152"/>
                </a:lnTo>
                <a:lnTo>
                  <a:pt x="345" y="156"/>
                </a:lnTo>
                <a:lnTo>
                  <a:pt x="352" y="161"/>
                </a:lnTo>
                <a:lnTo>
                  <a:pt x="355" y="166"/>
                </a:lnTo>
                <a:lnTo>
                  <a:pt x="357" y="174"/>
                </a:lnTo>
                <a:lnTo>
                  <a:pt x="356" y="181"/>
                </a:lnTo>
                <a:lnTo>
                  <a:pt x="352" y="186"/>
                </a:lnTo>
                <a:lnTo>
                  <a:pt x="344" y="190"/>
                </a:lnTo>
                <a:lnTo>
                  <a:pt x="335" y="194"/>
                </a:lnTo>
                <a:lnTo>
                  <a:pt x="324" y="198"/>
                </a:lnTo>
                <a:lnTo>
                  <a:pt x="310" y="206"/>
                </a:lnTo>
                <a:lnTo>
                  <a:pt x="296" y="215"/>
                </a:lnTo>
                <a:lnTo>
                  <a:pt x="285" y="227"/>
                </a:lnTo>
                <a:lnTo>
                  <a:pt x="280" y="238"/>
                </a:lnTo>
                <a:lnTo>
                  <a:pt x="279" y="242"/>
                </a:lnTo>
                <a:lnTo>
                  <a:pt x="277" y="248"/>
                </a:lnTo>
                <a:lnTo>
                  <a:pt x="276" y="250"/>
                </a:lnTo>
                <a:lnTo>
                  <a:pt x="273" y="253"/>
                </a:lnTo>
                <a:lnTo>
                  <a:pt x="271" y="255"/>
                </a:lnTo>
                <a:lnTo>
                  <a:pt x="268" y="255"/>
                </a:lnTo>
                <a:lnTo>
                  <a:pt x="266" y="255"/>
                </a:lnTo>
                <a:lnTo>
                  <a:pt x="263" y="254"/>
                </a:lnTo>
                <a:lnTo>
                  <a:pt x="262" y="252"/>
                </a:lnTo>
                <a:lnTo>
                  <a:pt x="260" y="248"/>
                </a:lnTo>
                <a:lnTo>
                  <a:pt x="256" y="237"/>
                </a:lnTo>
                <a:lnTo>
                  <a:pt x="251" y="233"/>
                </a:lnTo>
                <a:lnTo>
                  <a:pt x="243" y="235"/>
                </a:lnTo>
                <a:lnTo>
                  <a:pt x="233" y="238"/>
                </a:lnTo>
                <a:lnTo>
                  <a:pt x="226" y="245"/>
                </a:lnTo>
                <a:lnTo>
                  <a:pt x="225" y="253"/>
                </a:lnTo>
                <a:lnTo>
                  <a:pt x="229" y="262"/>
                </a:lnTo>
                <a:lnTo>
                  <a:pt x="237" y="271"/>
                </a:lnTo>
                <a:lnTo>
                  <a:pt x="245" y="279"/>
                </a:lnTo>
                <a:lnTo>
                  <a:pt x="249" y="283"/>
                </a:lnTo>
                <a:lnTo>
                  <a:pt x="251" y="286"/>
                </a:lnTo>
                <a:lnTo>
                  <a:pt x="251" y="288"/>
                </a:lnTo>
                <a:lnTo>
                  <a:pt x="251" y="290"/>
                </a:lnTo>
                <a:lnTo>
                  <a:pt x="251" y="291"/>
                </a:lnTo>
                <a:lnTo>
                  <a:pt x="250" y="292"/>
                </a:lnTo>
                <a:lnTo>
                  <a:pt x="250" y="292"/>
                </a:lnTo>
                <a:lnTo>
                  <a:pt x="249" y="292"/>
                </a:lnTo>
                <a:lnTo>
                  <a:pt x="247" y="292"/>
                </a:lnTo>
                <a:lnTo>
                  <a:pt x="247" y="292"/>
                </a:lnTo>
                <a:lnTo>
                  <a:pt x="220" y="278"/>
                </a:lnTo>
                <a:lnTo>
                  <a:pt x="199" y="265"/>
                </a:lnTo>
                <a:lnTo>
                  <a:pt x="186" y="254"/>
                </a:lnTo>
                <a:lnTo>
                  <a:pt x="178" y="246"/>
                </a:lnTo>
                <a:lnTo>
                  <a:pt x="174" y="240"/>
                </a:lnTo>
                <a:lnTo>
                  <a:pt x="173" y="238"/>
                </a:lnTo>
                <a:lnTo>
                  <a:pt x="171" y="237"/>
                </a:lnTo>
                <a:lnTo>
                  <a:pt x="167" y="232"/>
                </a:lnTo>
                <a:lnTo>
                  <a:pt x="161" y="223"/>
                </a:lnTo>
                <a:lnTo>
                  <a:pt x="156" y="211"/>
                </a:lnTo>
                <a:lnTo>
                  <a:pt x="169" y="177"/>
                </a:lnTo>
                <a:lnTo>
                  <a:pt x="188" y="146"/>
                </a:lnTo>
                <a:lnTo>
                  <a:pt x="213" y="119"/>
                </a:lnTo>
                <a:lnTo>
                  <a:pt x="224" y="129"/>
                </a:lnTo>
                <a:lnTo>
                  <a:pt x="233" y="134"/>
                </a:lnTo>
                <a:lnTo>
                  <a:pt x="239" y="138"/>
                </a:lnTo>
                <a:lnTo>
                  <a:pt x="245" y="136"/>
                </a:lnTo>
                <a:lnTo>
                  <a:pt x="250" y="132"/>
                </a:lnTo>
                <a:lnTo>
                  <a:pt x="256" y="126"/>
                </a:lnTo>
                <a:lnTo>
                  <a:pt x="263" y="122"/>
                </a:lnTo>
                <a:lnTo>
                  <a:pt x="272" y="122"/>
                </a:lnTo>
                <a:lnTo>
                  <a:pt x="279" y="123"/>
                </a:lnTo>
                <a:lnTo>
                  <a:pt x="284" y="123"/>
                </a:lnTo>
                <a:lnTo>
                  <a:pt x="288" y="121"/>
                </a:lnTo>
                <a:lnTo>
                  <a:pt x="293" y="119"/>
                </a:lnTo>
                <a:lnTo>
                  <a:pt x="304" y="119"/>
                </a:lnTo>
                <a:close/>
                <a:moveTo>
                  <a:pt x="398" y="87"/>
                </a:moveTo>
                <a:lnTo>
                  <a:pt x="427" y="100"/>
                </a:lnTo>
                <a:lnTo>
                  <a:pt x="453" y="118"/>
                </a:lnTo>
                <a:lnTo>
                  <a:pt x="476" y="140"/>
                </a:lnTo>
                <a:lnTo>
                  <a:pt x="495" y="166"/>
                </a:lnTo>
                <a:lnTo>
                  <a:pt x="509" y="195"/>
                </a:lnTo>
                <a:lnTo>
                  <a:pt x="517" y="228"/>
                </a:lnTo>
                <a:lnTo>
                  <a:pt x="521" y="261"/>
                </a:lnTo>
                <a:lnTo>
                  <a:pt x="518" y="287"/>
                </a:lnTo>
                <a:lnTo>
                  <a:pt x="513" y="312"/>
                </a:lnTo>
                <a:lnTo>
                  <a:pt x="506" y="308"/>
                </a:lnTo>
                <a:lnTo>
                  <a:pt x="500" y="304"/>
                </a:lnTo>
                <a:lnTo>
                  <a:pt x="495" y="299"/>
                </a:lnTo>
                <a:lnTo>
                  <a:pt x="492" y="293"/>
                </a:lnTo>
                <a:lnTo>
                  <a:pt x="485" y="283"/>
                </a:lnTo>
                <a:lnTo>
                  <a:pt x="476" y="274"/>
                </a:lnTo>
                <a:lnTo>
                  <a:pt x="467" y="263"/>
                </a:lnTo>
                <a:lnTo>
                  <a:pt x="459" y="253"/>
                </a:lnTo>
                <a:lnTo>
                  <a:pt x="451" y="240"/>
                </a:lnTo>
                <a:lnTo>
                  <a:pt x="448" y="224"/>
                </a:lnTo>
                <a:lnTo>
                  <a:pt x="446" y="214"/>
                </a:lnTo>
                <a:lnTo>
                  <a:pt x="448" y="204"/>
                </a:lnTo>
                <a:lnTo>
                  <a:pt x="450" y="198"/>
                </a:lnTo>
                <a:lnTo>
                  <a:pt x="454" y="191"/>
                </a:lnTo>
                <a:lnTo>
                  <a:pt x="458" y="183"/>
                </a:lnTo>
                <a:lnTo>
                  <a:pt x="459" y="174"/>
                </a:lnTo>
                <a:lnTo>
                  <a:pt x="459" y="169"/>
                </a:lnTo>
                <a:lnTo>
                  <a:pt x="458" y="165"/>
                </a:lnTo>
                <a:lnTo>
                  <a:pt x="457" y="164"/>
                </a:lnTo>
                <a:lnTo>
                  <a:pt x="453" y="163"/>
                </a:lnTo>
                <a:lnTo>
                  <a:pt x="449" y="161"/>
                </a:lnTo>
                <a:lnTo>
                  <a:pt x="445" y="163"/>
                </a:lnTo>
                <a:lnTo>
                  <a:pt x="440" y="164"/>
                </a:lnTo>
                <a:lnTo>
                  <a:pt x="425" y="169"/>
                </a:lnTo>
                <a:lnTo>
                  <a:pt x="413" y="170"/>
                </a:lnTo>
                <a:lnTo>
                  <a:pt x="406" y="168"/>
                </a:lnTo>
                <a:lnTo>
                  <a:pt x="400" y="161"/>
                </a:lnTo>
                <a:lnTo>
                  <a:pt x="396" y="151"/>
                </a:lnTo>
                <a:lnTo>
                  <a:pt x="394" y="139"/>
                </a:lnTo>
                <a:lnTo>
                  <a:pt x="394" y="130"/>
                </a:lnTo>
                <a:lnTo>
                  <a:pt x="395" y="126"/>
                </a:lnTo>
                <a:lnTo>
                  <a:pt x="396" y="125"/>
                </a:lnTo>
                <a:lnTo>
                  <a:pt x="387" y="123"/>
                </a:lnTo>
                <a:lnTo>
                  <a:pt x="382" y="118"/>
                </a:lnTo>
                <a:lnTo>
                  <a:pt x="381" y="111"/>
                </a:lnTo>
                <a:lnTo>
                  <a:pt x="382" y="105"/>
                </a:lnTo>
                <a:lnTo>
                  <a:pt x="386" y="100"/>
                </a:lnTo>
                <a:lnTo>
                  <a:pt x="390" y="96"/>
                </a:lnTo>
                <a:lnTo>
                  <a:pt x="394" y="92"/>
                </a:lnTo>
                <a:lnTo>
                  <a:pt x="398" y="87"/>
                </a:lnTo>
                <a:close/>
                <a:moveTo>
                  <a:pt x="335" y="38"/>
                </a:moveTo>
                <a:lnTo>
                  <a:pt x="294" y="42"/>
                </a:lnTo>
                <a:lnTo>
                  <a:pt x="256" y="53"/>
                </a:lnTo>
                <a:lnTo>
                  <a:pt x="222" y="68"/>
                </a:lnTo>
                <a:lnTo>
                  <a:pt x="191" y="91"/>
                </a:lnTo>
                <a:lnTo>
                  <a:pt x="163" y="117"/>
                </a:lnTo>
                <a:lnTo>
                  <a:pt x="141" y="148"/>
                </a:lnTo>
                <a:lnTo>
                  <a:pt x="125" y="183"/>
                </a:lnTo>
                <a:lnTo>
                  <a:pt x="115" y="221"/>
                </a:lnTo>
                <a:lnTo>
                  <a:pt x="111" y="261"/>
                </a:lnTo>
                <a:lnTo>
                  <a:pt x="115" y="301"/>
                </a:lnTo>
                <a:lnTo>
                  <a:pt x="125" y="339"/>
                </a:lnTo>
                <a:lnTo>
                  <a:pt x="141" y="373"/>
                </a:lnTo>
                <a:lnTo>
                  <a:pt x="163" y="405"/>
                </a:lnTo>
                <a:lnTo>
                  <a:pt x="191" y="432"/>
                </a:lnTo>
                <a:lnTo>
                  <a:pt x="222" y="453"/>
                </a:lnTo>
                <a:lnTo>
                  <a:pt x="256" y="470"/>
                </a:lnTo>
                <a:lnTo>
                  <a:pt x="294" y="481"/>
                </a:lnTo>
                <a:lnTo>
                  <a:pt x="335" y="485"/>
                </a:lnTo>
                <a:lnTo>
                  <a:pt x="374" y="481"/>
                </a:lnTo>
                <a:lnTo>
                  <a:pt x="412" y="470"/>
                </a:lnTo>
                <a:lnTo>
                  <a:pt x="448" y="453"/>
                </a:lnTo>
                <a:lnTo>
                  <a:pt x="478" y="432"/>
                </a:lnTo>
                <a:lnTo>
                  <a:pt x="505" y="405"/>
                </a:lnTo>
                <a:lnTo>
                  <a:pt x="527" y="373"/>
                </a:lnTo>
                <a:lnTo>
                  <a:pt x="543" y="339"/>
                </a:lnTo>
                <a:lnTo>
                  <a:pt x="554" y="301"/>
                </a:lnTo>
                <a:lnTo>
                  <a:pt x="558" y="261"/>
                </a:lnTo>
                <a:lnTo>
                  <a:pt x="554" y="221"/>
                </a:lnTo>
                <a:lnTo>
                  <a:pt x="543" y="183"/>
                </a:lnTo>
                <a:lnTo>
                  <a:pt x="527" y="148"/>
                </a:lnTo>
                <a:lnTo>
                  <a:pt x="505" y="117"/>
                </a:lnTo>
                <a:lnTo>
                  <a:pt x="478" y="91"/>
                </a:lnTo>
                <a:lnTo>
                  <a:pt x="448" y="68"/>
                </a:lnTo>
                <a:lnTo>
                  <a:pt x="412" y="53"/>
                </a:lnTo>
                <a:lnTo>
                  <a:pt x="374" y="42"/>
                </a:lnTo>
                <a:lnTo>
                  <a:pt x="335" y="38"/>
                </a:lnTo>
                <a:close/>
                <a:moveTo>
                  <a:pt x="120" y="11"/>
                </a:moveTo>
                <a:lnTo>
                  <a:pt x="127" y="11"/>
                </a:lnTo>
                <a:lnTo>
                  <a:pt x="132" y="13"/>
                </a:lnTo>
                <a:lnTo>
                  <a:pt x="136" y="17"/>
                </a:lnTo>
                <a:lnTo>
                  <a:pt x="139" y="22"/>
                </a:lnTo>
                <a:lnTo>
                  <a:pt x="140" y="29"/>
                </a:lnTo>
                <a:lnTo>
                  <a:pt x="139" y="33"/>
                </a:lnTo>
                <a:lnTo>
                  <a:pt x="137" y="37"/>
                </a:lnTo>
                <a:lnTo>
                  <a:pt x="135" y="41"/>
                </a:lnTo>
                <a:lnTo>
                  <a:pt x="132" y="43"/>
                </a:lnTo>
                <a:lnTo>
                  <a:pt x="132" y="43"/>
                </a:lnTo>
                <a:lnTo>
                  <a:pt x="105" y="72"/>
                </a:lnTo>
                <a:lnTo>
                  <a:pt x="81" y="105"/>
                </a:lnTo>
                <a:lnTo>
                  <a:pt x="63" y="140"/>
                </a:lnTo>
                <a:lnTo>
                  <a:pt x="48" y="178"/>
                </a:lnTo>
                <a:lnTo>
                  <a:pt x="40" y="219"/>
                </a:lnTo>
                <a:lnTo>
                  <a:pt x="36" y="261"/>
                </a:lnTo>
                <a:lnTo>
                  <a:pt x="40" y="309"/>
                </a:lnTo>
                <a:lnTo>
                  <a:pt x="52" y="355"/>
                </a:lnTo>
                <a:lnTo>
                  <a:pt x="70" y="398"/>
                </a:lnTo>
                <a:lnTo>
                  <a:pt x="94" y="436"/>
                </a:lnTo>
                <a:lnTo>
                  <a:pt x="124" y="471"/>
                </a:lnTo>
                <a:lnTo>
                  <a:pt x="158" y="502"/>
                </a:lnTo>
                <a:lnTo>
                  <a:pt x="197" y="525"/>
                </a:lnTo>
                <a:lnTo>
                  <a:pt x="241" y="543"/>
                </a:lnTo>
                <a:lnTo>
                  <a:pt x="287" y="554"/>
                </a:lnTo>
                <a:lnTo>
                  <a:pt x="335" y="558"/>
                </a:lnTo>
                <a:lnTo>
                  <a:pt x="377" y="555"/>
                </a:lnTo>
                <a:lnTo>
                  <a:pt x="417" y="546"/>
                </a:lnTo>
                <a:lnTo>
                  <a:pt x="457" y="532"/>
                </a:lnTo>
                <a:lnTo>
                  <a:pt x="492" y="513"/>
                </a:lnTo>
                <a:lnTo>
                  <a:pt x="525" y="489"/>
                </a:lnTo>
                <a:lnTo>
                  <a:pt x="554" y="461"/>
                </a:lnTo>
                <a:lnTo>
                  <a:pt x="554" y="461"/>
                </a:lnTo>
                <a:lnTo>
                  <a:pt x="558" y="458"/>
                </a:lnTo>
                <a:lnTo>
                  <a:pt x="561" y="457"/>
                </a:lnTo>
                <a:lnTo>
                  <a:pt x="567" y="456"/>
                </a:lnTo>
                <a:lnTo>
                  <a:pt x="573" y="457"/>
                </a:lnTo>
                <a:lnTo>
                  <a:pt x="577" y="460"/>
                </a:lnTo>
                <a:lnTo>
                  <a:pt x="582" y="464"/>
                </a:lnTo>
                <a:lnTo>
                  <a:pt x="585" y="469"/>
                </a:lnTo>
                <a:lnTo>
                  <a:pt x="585" y="475"/>
                </a:lnTo>
                <a:lnTo>
                  <a:pt x="585" y="479"/>
                </a:lnTo>
                <a:lnTo>
                  <a:pt x="582" y="485"/>
                </a:lnTo>
                <a:lnTo>
                  <a:pt x="580" y="489"/>
                </a:lnTo>
                <a:lnTo>
                  <a:pt x="580" y="489"/>
                </a:lnTo>
                <a:lnTo>
                  <a:pt x="548" y="517"/>
                </a:lnTo>
                <a:lnTo>
                  <a:pt x="516" y="542"/>
                </a:lnTo>
                <a:lnTo>
                  <a:pt x="478" y="563"/>
                </a:lnTo>
                <a:lnTo>
                  <a:pt x="438" y="579"/>
                </a:lnTo>
                <a:lnTo>
                  <a:pt x="396" y="589"/>
                </a:lnTo>
                <a:lnTo>
                  <a:pt x="353" y="595"/>
                </a:lnTo>
                <a:lnTo>
                  <a:pt x="353" y="782"/>
                </a:lnTo>
                <a:lnTo>
                  <a:pt x="465" y="782"/>
                </a:lnTo>
                <a:lnTo>
                  <a:pt x="470" y="783"/>
                </a:lnTo>
                <a:lnTo>
                  <a:pt x="475" y="786"/>
                </a:lnTo>
                <a:lnTo>
                  <a:pt x="479" y="790"/>
                </a:lnTo>
                <a:lnTo>
                  <a:pt x="482" y="795"/>
                </a:lnTo>
                <a:lnTo>
                  <a:pt x="483" y="800"/>
                </a:lnTo>
                <a:lnTo>
                  <a:pt x="482" y="805"/>
                </a:lnTo>
                <a:lnTo>
                  <a:pt x="479" y="811"/>
                </a:lnTo>
                <a:lnTo>
                  <a:pt x="475" y="814"/>
                </a:lnTo>
                <a:lnTo>
                  <a:pt x="470" y="817"/>
                </a:lnTo>
                <a:lnTo>
                  <a:pt x="465" y="818"/>
                </a:lnTo>
                <a:lnTo>
                  <a:pt x="204" y="818"/>
                </a:lnTo>
                <a:lnTo>
                  <a:pt x="199" y="817"/>
                </a:lnTo>
                <a:lnTo>
                  <a:pt x="194" y="814"/>
                </a:lnTo>
                <a:lnTo>
                  <a:pt x="190" y="811"/>
                </a:lnTo>
                <a:lnTo>
                  <a:pt x="187" y="805"/>
                </a:lnTo>
                <a:lnTo>
                  <a:pt x="186" y="800"/>
                </a:lnTo>
                <a:lnTo>
                  <a:pt x="187" y="795"/>
                </a:lnTo>
                <a:lnTo>
                  <a:pt x="190" y="790"/>
                </a:lnTo>
                <a:lnTo>
                  <a:pt x="194" y="786"/>
                </a:lnTo>
                <a:lnTo>
                  <a:pt x="199" y="783"/>
                </a:lnTo>
                <a:lnTo>
                  <a:pt x="204" y="782"/>
                </a:lnTo>
                <a:lnTo>
                  <a:pt x="315" y="782"/>
                </a:lnTo>
                <a:lnTo>
                  <a:pt x="315" y="595"/>
                </a:lnTo>
                <a:lnTo>
                  <a:pt x="264" y="588"/>
                </a:lnTo>
                <a:lnTo>
                  <a:pt x="216" y="574"/>
                </a:lnTo>
                <a:lnTo>
                  <a:pt x="170" y="553"/>
                </a:lnTo>
                <a:lnTo>
                  <a:pt x="128" y="524"/>
                </a:lnTo>
                <a:lnTo>
                  <a:pt x="91" y="491"/>
                </a:lnTo>
                <a:lnTo>
                  <a:pt x="60" y="453"/>
                </a:lnTo>
                <a:lnTo>
                  <a:pt x="35" y="410"/>
                </a:lnTo>
                <a:lnTo>
                  <a:pt x="16" y="363"/>
                </a:lnTo>
                <a:lnTo>
                  <a:pt x="4" y="313"/>
                </a:lnTo>
                <a:lnTo>
                  <a:pt x="0" y="261"/>
                </a:lnTo>
                <a:lnTo>
                  <a:pt x="4" y="214"/>
                </a:lnTo>
                <a:lnTo>
                  <a:pt x="13" y="168"/>
                </a:lnTo>
                <a:lnTo>
                  <a:pt x="29" y="125"/>
                </a:lnTo>
                <a:lnTo>
                  <a:pt x="50" y="85"/>
                </a:lnTo>
                <a:lnTo>
                  <a:pt x="76" y="49"/>
                </a:lnTo>
                <a:lnTo>
                  <a:pt x="107" y="16"/>
                </a:lnTo>
                <a:lnTo>
                  <a:pt x="107" y="16"/>
                </a:lnTo>
                <a:lnTo>
                  <a:pt x="111" y="13"/>
                </a:lnTo>
                <a:lnTo>
                  <a:pt x="115" y="11"/>
                </a:lnTo>
                <a:lnTo>
                  <a:pt x="120" y="11"/>
                </a:lnTo>
                <a:close/>
                <a:moveTo>
                  <a:pt x="335" y="0"/>
                </a:moveTo>
                <a:lnTo>
                  <a:pt x="377" y="4"/>
                </a:lnTo>
                <a:lnTo>
                  <a:pt x="416" y="15"/>
                </a:lnTo>
                <a:lnTo>
                  <a:pt x="454" y="30"/>
                </a:lnTo>
                <a:lnTo>
                  <a:pt x="488" y="51"/>
                </a:lnTo>
                <a:lnTo>
                  <a:pt x="518" y="77"/>
                </a:lnTo>
                <a:lnTo>
                  <a:pt x="544" y="108"/>
                </a:lnTo>
                <a:lnTo>
                  <a:pt x="565" y="142"/>
                </a:lnTo>
                <a:lnTo>
                  <a:pt x="581" y="178"/>
                </a:lnTo>
                <a:lnTo>
                  <a:pt x="592" y="219"/>
                </a:lnTo>
                <a:lnTo>
                  <a:pt x="594" y="261"/>
                </a:lnTo>
                <a:lnTo>
                  <a:pt x="592" y="303"/>
                </a:lnTo>
                <a:lnTo>
                  <a:pt x="581" y="343"/>
                </a:lnTo>
                <a:lnTo>
                  <a:pt x="565" y="381"/>
                </a:lnTo>
                <a:lnTo>
                  <a:pt x="544" y="415"/>
                </a:lnTo>
                <a:lnTo>
                  <a:pt x="518" y="445"/>
                </a:lnTo>
                <a:lnTo>
                  <a:pt x="488" y="471"/>
                </a:lnTo>
                <a:lnTo>
                  <a:pt x="454" y="492"/>
                </a:lnTo>
                <a:lnTo>
                  <a:pt x="416" y="508"/>
                </a:lnTo>
                <a:lnTo>
                  <a:pt x="377" y="517"/>
                </a:lnTo>
                <a:lnTo>
                  <a:pt x="335" y="521"/>
                </a:lnTo>
                <a:lnTo>
                  <a:pt x="292" y="517"/>
                </a:lnTo>
                <a:lnTo>
                  <a:pt x="252" y="508"/>
                </a:lnTo>
                <a:lnTo>
                  <a:pt x="215" y="492"/>
                </a:lnTo>
                <a:lnTo>
                  <a:pt x="180" y="471"/>
                </a:lnTo>
                <a:lnTo>
                  <a:pt x="150" y="445"/>
                </a:lnTo>
                <a:lnTo>
                  <a:pt x="124" y="415"/>
                </a:lnTo>
                <a:lnTo>
                  <a:pt x="103" y="381"/>
                </a:lnTo>
                <a:lnTo>
                  <a:pt x="88" y="343"/>
                </a:lnTo>
                <a:lnTo>
                  <a:pt x="77" y="303"/>
                </a:lnTo>
                <a:lnTo>
                  <a:pt x="74" y="261"/>
                </a:lnTo>
                <a:lnTo>
                  <a:pt x="77" y="219"/>
                </a:lnTo>
                <a:lnTo>
                  <a:pt x="88" y="178"/>
                </a:lnTo>
                <a:lnTo>
                  <a:pt x="103" y="142"/>
                </a:lnTo>
                <a:lnTo>
                  <a:pt x="124" y="108"/>
                </a:lnTo>
                <a:lnTo>
                  <a:pt x="150" y="77"/>
                </a:lnTo>
                <a:lnTo>
                  <a:pt x="180" y="51"/>
                </a:lnTo>
                <a:lnTo>
                  <a:pt x="215" y="30"/>
                </a:lnTo>
                <a:lnTo>
                  <a:pt x="252" y="15"/>
                </a:lnTo>
                <a:lnTo>
                  <a:pt x="292" y="4"/>
                </a:lnTo>
                <a:lnTo>
                  <a:pt x="33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2" name="Freeform 32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55557" y="6807634"/>
            <a:ext cx="364842" cy="446102"/>
          </a:xfrm>
          <a:custGeom>
            <a:avLst/>
            <a:gdLst>
              <a:gd name="T0" fmla="*/ 316 w 669"/>
              <a:gd name="T1" fmla="*/ 782 h 818"/>
              <a:gd name="T2" fmla="*/ 353 w 669"/>
              <a:gd name="T3" fmla="*/ 670 h 818"/>
              <a:gd name="T4" fmla="*/ 112 w 669"/>
              <a:gd name="T5" fmla="*/ 447 h 818"/>
              <a:gd name="T6" fmla="*/ 531 w 669"/>
              <a:gd name="T7" fmla="*/ 633 h 818"/>
              <a:gd name="T8" fmla="*/ 531 w 669"/>
              <a:gd name="T9" fmla="*/ 447 h 818"/>
              <a:gd name="T10" fmla="*/ 316 w 669"/>
              <a:gd name="T11" fmla="*/ 335 h 818"/>
              <a:gd name="T12" fmla="*/ 353 w 669"/>
              <a:gd name="T13" fmla="*/ 410 h 818"/>
              <a:gd name="T14" fmla="*/ 316 w 669"/>
              <a:gd name="T15" fmla="*/ 335 h 818"/>
              <a:gd name="T16" fmla="*/ 45 w 669"/>
              <a:gd name="T17" fmla="*/ 206 h 818"/>
              <a:gd name="T18" fmla="*/ 557 w 669"/>
              <a:gd name="T19" fmla="*/ 299 h 818"/>
              <a:gd name="T20" fmla="*/ 138 w 669"/>
              <a:gd name="T21" fmla="*/ 113 h 818"/>
              <a:gd name="T22" fmla="*/ 316 w 669"/>
              <a:gd name="T23" fmla="*/ 75 h 818"/>
              <a:gd name="T24" fmla="*/ 353 w 669"/>
              <a:gd name="T25" fmla="*/ 38 h 818"/>
              <a:gd name="T26" fmla="*/ 316 w 669"/>
              <a:gd name="T27" fmla="*/ 0 h 818"/>
              <a:gd name="T28" fmla="*/ 368 w 669"/>
              <a:gd name="T29" fmla="*/ 4 h 818"/>
              <a:gd name="T30" fmla="*/ 387 w 669"/>
              <a:gd name="T31" fmla="*/ 24 h 818"/>
              <a:gd name="T32" fmla="*/ 390 w 669"/>
              <a:gd name="T33" fmla="*/ 75 h 818"/>
              <a:gd name="T34" fmla="*/ 582 w 669"/>
              <a:gd name="T35" fmla="*/ 76 h 818"/>
              <a:gd name="T36" fmla="*/ 591 w 669"/>
              <a:gd name="T37" fmla="*/ 83 h 818"/>
              <a:gd name="T38" fmla="*/ 595 w 669"/>
              <a:gd name="T39" fmla="*/ 93 h 818"/>
              <a:gd name="T40" fmla="*/ 594 w 669"/>
              <a:gd name="T41" fmla="*/ 322 h 818"/>
              <a:gd name="T42" fmla="*/ 587 w 669"/>
              <a:gd name="T43" fmla="*/ 331 h 818"/>
              <a:gd name="T44" fmla="*/ 576 w 669"/>
              <a:gd name="T45" fmla="*/ 335 h 818"/>
              <a:gd name="T46" fmla="*/ 390 w 669"/>
              <a:gd name="T47" fmla="*/ 410 h 818"/>
              <a:gd name="T48" fmla="*/ 544 w 669"/>
              <a:gd name="T49" fmla="*/ 410 h 818"/>
              <a:gd name="T50" fmla="*/ 552 w 669"/>
              <a:gd name="T51" fmla="*/ 415 h 818"/>
              <a:gd name="T52" fmla="*/ 667 w 669"/>
              <a:gd name="T53" fmla="*/ 530 h 818"/>
              <a:gd name="T54" fmla="*/ 669 w 669"/>
              <a:gd name="T55" fmla="*/ 540 h 818"/>
              <a:gd name="T56" fmla="*/ 667 w 669"/>
              <a:gd name="T57" fmla="*/ 549 h 818"/>
              <a:gd name="T58" fmla="*/ 552 w 669"/>
              <a:gd name="T59" fmla="*/ 664 h 818"/>
              <a:gd name="T60" fmla="*/ 544 w 669"/>
              <a:gd name="T61" fmla="*/ 669 h 818"/>
              <a:gd name="T62" fmla="*/ 390 w 669"/>
              <a:gd name="T63" fmla="*/ 670 h 818"/>
              <a:gd name="T64" fmla="*/ 387 w 669"/>
              <a:gd name="T65" fmla="*/ 796 h 818"/>
              <a:gd name="T66" fmla="*/ 368 w 669"/>
              <a:gd name="T67" fmla="*/ 816 h 818"/>
              <a:gd name="T68" fmla="*/ 316 w 669"/>
              <a:gd name="T69" fmla="*/ 818 h 818"/>
              <a:gd name="T70" fmla="*/ 290 w 669"/>
              <a:gd name="T71" fmla="*/ 808 h 818"/>
              <a:gd name="T72" fmla="*/ 279 w 669"/>
              <a:gd name="T73" fmla="*/ 782 h 818"/>
              <a:gd name="T74" fmla="*/ 93 w 669"/>
              <a:gd name="T75" fmla="*/ 670 h 818"/>
              <a:gd name="T76" fmla="*/ 82 w 669"/>
              <a:gd name="T77" fmla="*/ 667 h 818"/>
              <a:gd name="T78" fmla="*/ 76 w 669"/>
              <a:gd name="T79" fmla="*/ 657 h 818"/>
              <a:gd name="T80" fmla="*/ 74 w 669"/>
              <a:gd name="T81" fmla="*/ 428 h 818"/>
              <a:gd name="T82" fmla="*/ 78 w 669"/>
              <a:gd name="T83" fmla="*/ 418 h 818"/>
              <a:gd name="T84" fmla="*/ 87 w 669"/>
              <a:gd name="T85" fmla="*/ 411 h 818"/>
              <a:gd name="T86" fmla="*/ 279 w 669"/>
              <a:gd name="T87" fmla="*/ 410 h 818"/>
              <a:gd name="T88" fmla="*/ 131 w 669"/>
              <a:gd name="T89" fmla="*/ 335 h 818"/>
              <a:gd name="T90" fmla="*/ 121 w 669"/>
              <a:gd name="T91" fmla="*/ 333 h 818"/>
              <a:gd name="T92" fmla="*/ 5 w 669"/>
              <a:gd name="T93" fmla="*/ 219 h 818"/>
              <a:gd name="T94" fmla="*/ 1 w 669"/>
              <a:gd name="T95" fmla="*/ 210 h 818"/>
              <a:gd name="T96" fmla="*/ 1 w 669"/>
              <a:gd name="T97" fmla="*/ 201 h 818"/>
              <a:gd name="T98" fmla="*/ 5 w 669"/>
              <a:gd name="T99" fmla="*/ 193 h 818"/>
              <a:gd name="T100" fmla="*/ 121 w 669"/>
              <a:gd name="T101" fmla="*/ 77 h 818"/>
              <a:gd name="T102" fmla="*/ 131 w 669"/>
              <a:gd name="T103" fmla="*/ 75 h 818"/>
              <a:gd name="T104" fmla="*/ 279 w 669"/>
              <a:gd name="T105" fmla="*/ 38 h 818"/>
              <a:gd name="T106" fmla="*/ 290 w 669"/>
              <a:gd name="T107" fmla="*/ 12 h 818"/>
              <a:gd name="T108" fmla="*/ 316 w 669"/>
              <a:gd name="T109" fmla="*/ 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9" h="818">
                <a:moveTo>
                  <a:pt x="316" y="670"/>
                </a:moveTo>
                <a:lnTo>
                  <a:pt x="316" y="782"/>
                </a:lnTo>
                <a:lnTo>
                  <a:pt x="353" y="782"/>
                </a:lnTo>
                <a:lnTo>
                  <a:pt x="353" y="670"/>
                </a:lnTo>
                <a:lnTo>
                  <a:pt x="316" y="670"/>
                </a:lnTo>
                <a:close/>
                <a:moveTo>
                  <a:pt x="112" y="447"/>
                </a:moveTo>
                <a:lnTo>
                  <a:pt x="112" y="633"/>
                </a:lnTo>
                <a:lnTo>
                  <a:pt x="531" y="633"/>
                </a:lnTo>
                <a:lnTo>
                  <a:pt x="624" y="540"/>
                </a:lnTo>
                <a:lnTo>
                  <a:pt x="531" y="447"/>
                </a:lnTo>
                <a:lnTo>
                  <a:pt x="112" y="447"/>
                </a:lnTo>
                <a:close/>
                <a:moveTo>
                  <a:pt x="316" y="335"/>
                </a:moveTo>
                <a:lnTo>
                  <a:pt x="316" y="410"/>
                </a:lnTo>
                <a:lnTo>
                  <a:pt x="353" y="410"/>
                </a:lnTo>
                <a:lnTo>
                  <a:pt x="353" y="335"/>
                </a:lnTo>
                <a:lnTo>
                  <a:pt x="316" y="335"/>
                </a:lnTo>
                <a:close/>
                <a:moveTo>
                  <a:pt x="138" y="113"/>
                </a:moveTo>
                <a:lnTo>
                  <a:pt x="45" y="206"/>
                </a:lnTo>
                <a:lnTo>
                  <a:pt x="138" y="299"/>
                </a:lnTo>
                <a:lnTo>
                  <a:pt x="557" y="299"/>
                </a:lnTo>
                <a:lnTo>
                  <a:pt x="557" y="113"/>
                </a:lnTo>
                <a:lnTo>
                  <a:pt x="138" y="113"/>
                </a:lnTo>
                <a:close/>
                <a:moveTo>
                  <a:pt x="316" y="38"/>
                </a:moveTo>
                <a:lnTo>
                  <a:pt x="316" y="75"/>
                </a:lnTo>
                <a:lnTo>
                  <a:pt x="353" y="75"/>
                </a:lnTo>
                <a:lnTo>
                  <a:pt x="353" y="38"/>
                </a:lnTo>
                <a:lnTo>
                  <a:pt x="316" y="38"/>
                </a:lnTo>
                <a:close/>
                <a:moveTo>
                  <a:pt x="316" y="0"/>
                </a:moveTo>
                <a:lnTo>
                  <a:pt x="353" y="0"/>
                </a:lnTo>
                <a:lnTo>
                  <a:pt x="368" y="4"/>
                </a:lnTo>
                <a:lnTo>
                  <a:pt x="379" y="12"/>
                </a:lnTo>
                <a:lnTo>
                  <a:pt x="387" y="24"/>
                </a:lnTo>
                <a:lnTo>
                  <a:pt x="390" y="38"/>
                </a:lnTo>
                <a:lnTo>
                  <a:pt x="390" y="75"/>
                </a:lnTo>
                <a:lnTo>
                  <a:pt x="576" y="75"/>
                </a:lnTo>
                <a:lnTo>
                  <a:pt x="582" y="76"/>
                </a:lnTo>
                <a:lnTo>
                  <a:pt x="587" y="79"/>
                </a:lnTo>
                <a:lnTo>
                  <a:pt x="591" y="83"/>
                </a:lnTo>
                <a:lnTo>
                  <a:pt x="594" y="88"/>
                </a:lnTo>
                <a:lnTo>
                  <a:pt x="595" y="93"/>
                </a:lnTo>
                <a:lnTo>
                  <a:pt x="595" y="317"/>
                </a:lnTo>
                <a:lnTo>
                  <a:pt x="594" y="322"/>
                </a:lnTo>
                <a:lnTo>
                  <a:pt x="591" y="327"/>
                </a:lnTo>
                <a:lnTo>
                  <a:pt x="587" y="331"/>
                </a:lnTo>
                <a:lnTo>
                  <a:pt x="582" y="334"/>
                </a:lnTo>
                <a:lnTo>
                  <a:pt x="576" y="335"/>
                </a:lnTo>
                <a:lnTo>
                  <a:pt x="390" y="335"/>
                </a:lnTo>
                <a:lnTo>
                  <a:pt x="390" y="410"/>
                </a:lnTo>
                <a:lnTo>
                  <a:pt x="539" y="410"/>
                </a:lnTo>
                <a:lnTo>
                  <a:pt x="544" y="410"/>
                </a:lnTo>
                <a:lnTo>
                  <a:pt x="548" y="413"/>
                </a:lnTo>
                <a:lnTo>
                  <a:pt x="552" y="415"/>
                </a:lnTo>
                <a:lnTo>
                  <a:pt x="663" y="526"/>
                </a:lnTo>
                <a:lnTo>
                  <a:pt x="667" y="530"/>
                </a:lnTo>
                <a:lnTo>
                  <a:pt x="669" y="534"/>
                </a:lnTo>
                <a:lnTo>
                  <a:pt x="669" y="540"/>
                </a:lnTo>
                <a:lnTo>
                  <a:pt x="669" y="545"/>
                </a:lnTo>
                <a:lnTo>
                  <a:pt x="667" y="549"/>
                </a:lnTo>
                <a:lnTo>
                  <a:pt x="663" y="553"/>
                </a:lnTo>
                <a:lnTo>
                  <a:pt x="552" y="664"/>
                </a:lnTo>
                <a:lnTo>
                  <a:pt x="548" y="668"/>
                </a:lnTo>
                <a:lnTo>
                  <a:pt x="544" y="669"/>
                </a:lnTo>
                <a:lnTo>
                  <a:pt x="539" y="670"/>
                </a:lnTo>
                <a:lnTo>
                  <a:pt x="390" y="670"/>
                </a:lnTo>
                <a:lnTo>
                  <a:pt x="390" y="782"/>
                </a:lnTo>
                <a:lnTo>
                  <a:pt x="387" y="796"/>
                </a:lnTo>
                <a:lnTo>
                  <a:pt x="379" y="808"/>
                </a:lnTo>
                <a:lnTo>
                  <a:pt x="368" y="816"/>
                </a:lnTo>
                <a:lnTo>
                  <a:pt x="353" y="818"/>
                </a:lnTo>
                <a:lnTo>
                  <a:pt x="316" y="818"/>
                </a:lnTo>
                <a:lnTo>
                  <a:pt x="302" y="816"/>
                </a:lnTo>
                <a:lnTo>
                  <a:pt x="290" y="808"/>
                </a:lnTo>
                <a:lnTo>
                  <a:pt x="282" y="796"/>
                </a:lnTo>
                <a:lnTo>
                  <a:pt x="279" y="782"/>
                </a:lnTo>
                <a:lnTo>
                  <a:pt x="279" y="670"/>
                </a:lnTo>
                <a:lnTo>
                  <a:pt x="93" y="670"/>
                </a:lnTo>
                <a:lnTo>
                  <a:pt x="87" y="669"/>
                </a:lnTo>
                <a:lnTo>
                  <a:pt x="82" y="667"/>
                </a:lnTo>
                <a:lnTo>
                  <a:pt x="78" y="663"/>
                </a:lnTo>
                <a:lnTo>
                  <a:pt x="76" y="657"/>
                </a:lnTo>
                <a:lnTo>
                  <a:pt x="74" y="651"/>
                </a:lnTo>
                <a:lnTo>
                  <a:pt x="74" y="428"/>
                </a:lnTo>
                <a:lnTo>
                  <a:pt x="76" y="423"/>
                </a:lnTo>
                <a:lnTo>
                  <a:pt x="78" y="418"/>
                </a:lnTo>
                <a:lnTo>
                  <a:pt x="82" y="414"/>
                </a:lnTo>
                <a:lnTo>
                  <a:pt x="87" y="411"/>
                </a:lnTo>
                <a:lnTo>
                  <a:pt x="93" y="410"/>
                </a:lnTo>
                <a:lnTo>
                  <a:pt x="279" y="410"/>
                </a:lnTo>
                <a:lnTo>
                  <a:pt x="279" y="335"/>
                </a:lnTo>
                <a:lnTo>
                  <a:pt x="131" y="335"/>
                </a:lnTo>
                <a:lnTo>
                  <a:pt x="125" y="335"/>
                </a:lnTo>
                <a:lnTo>
                  <a:pt x="121" y="333"/>
                </a:lnTo>
                <a:lnTo>
                  <a:pt x="117" y="330"/>
                </a:lnTo>
                <a:lnTo>
                  <a:pt x="5" y="219"/>
                </a:lnTo>
                <a:lnTo>
                  <a:pt x="2" y="215"/>
                </a:lnTo>
                <a:lnTo>
                  <a:pt x="1" y="210"/>
                </a:lnTo>
                <a:lnTo>
                  <a:pt x="0" y="206"/>
                </a:lnTo>
                <a:lnTo>
                  <a:pt x="1" y="201"/>
                </a:lnTo>
                <a:lnTo>
                  <a:pt x="2" y="195"/>
                </a:lnTo>
                <a:lnTo>
                  <a:pt x="5" y="193"/>
                </a:lnTo>
                <a:lnTo>
                  <a:pt x="117" y="80"/>
                </a:lnTo>
                <a:lnTo>
                  <a:pt x="121" y="77"/>
                </a:lnTo>
                <a:lnTo>
                  <a:pt x="125" y="76"/>
                </a:lnTo>
                <a:lnTo>
                  <a:pt x="131" y="75"/>
                </a:lnTo>
                <a:lnTo>
                  <a:pt x="279" y="75"/>
                </a:lnTo>
                <a:lnTo>
                  <a:pt x="279" y="38"/>
                </a:lnTo>
                <a:lnTo>
                  <a:pt x="282" y="24"/>
                </a:lnTo>
                <a:lnTo>
                  <a:pt x="290" y="12"/>
                </a:lnTo>
                <a:lnTo>
                  <a:pt x="302" y="4"/>
                </a:lnTo>
                <a:lnTo>
                  <a:pt x="31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3" name="Freeform 32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56238" y="6807634"/>
            <a:ext cx="364842" cy="446102"/>
          </a:xfrm>
          <a:custGeom>
            <a:avLst/>
            <a:gdLst>
              <a:gd name="T0" fmla="*/ 353 w 669"/>
              <a:gd name="T1" fmla="*/ 557 h 818"/>
              <a:gd name="T2" fmla="*/ 508 w 669"/>
              <a:gd name="T3" fmla="*/ 409 h 818"/>
              <a:gd name="T4" fmla="*/ 521 w 669"/>
              <a:gd name="T5" fmla="*/ 426 h 818"/>
              <a:gd name="T6" fmla="*/ 508 w 669"/>
              <a:gd name="T7" fmla="*/ 445 h 818"/>
              <a:gd name="T8" fmla="*/ 119 w 669"/>
              <a:gd name="T9" fmla="*/ 442 h 818"/>
              <a:gd name="T10" fmla="*/ 112 w 669"/>
              <a:gd name="T11" fmla="*/ 421 h 818"/>
              <a:gd name="T12" fmla="*/ 131 w 669"/>
              <a:gd name="T13" fmla="*/ 408 h 818"/>
              <a:gd name="T14" fmla="*/ 550 w 669"/>
              <a:gd name="T15" fmla="*/ 337 h 818"/>
              <a:gd name="T16" fmla="*/ 556 w 669"/>
              <a:gd name="T17" fmla="*/ 358 h 818"/>
              <a:gd name="T18" fmla="*/ 539 w 669"/>
              <a:gd name="T19" fmla="*/ 371 h 818"/>
              <a:gd name="T20" fmla="*/ 412 w 669"/>
              <a:gd name="T21" fmla="*/ 364 h 818"/>
              <a:gd name="T22" fmla="*/ 412 w 669"/>
              <a:gd name="T23" fmla="*/ 341 h 818"/>
              <a:gd name="T24" fmla="*/ 131 w 669"/>
              <a:gd name="T25" fmla="*/ 333 h 818"/>
              <a:gd name="T26" fmla="*/ 368 w 669"/>
              <a:gd name="T27" fmla="*/ 341 h 818"/>
              <a:gd name="T28" fmla="*/ 368 w 669"/>
              <a:gd name="T29" fmla="*/ 364 h 818"/>
              <a:gd name="T30" fmla="*/ 131 w 669"/>
              <a:gd name="T31" fmla="*/ 371 h 818"/>
              <a:gd name="T32" fmla="*/ 112 w 669"/>
              <a:gd name="T33" fmla="*/ 358 h 818"/>
              <a:gd name="T34" fmla="*/ 119 w 669"/>
              <a:gd name="T35" fmla="*/ 337 h 818"/>
              <a:gd name="T36" fmla="*/ 539 w 669"/>
              <a:gd name="T37" fmla="*/ 260 h 818"/>
              <a:gd name="T38" fmla="*/ 556 w 669"/>
              <a:gd name="T39" fmla="*/ 272 h 818"/>
              <a:gd name="T40" fmla="*/ 550 w 669"/>
              <a:gd name="T41" fmla="*/ 293 h 818"/>
              <a:gd name="T42" fmla="*/ 310 w 669"/>
              <a:gd name="T43" fmla="*/ 296 h 818"/>
              <a:gd name="T44" fmla="*/ 297 w 669"/>
              <a:gd name="T45" fmla="*/ 278 h 818"/>
              <a:gd name="T46" fmla="*/ 310 w 669"/>
              <a:gd name="T47" fmla="*/ 260 h 818"/>
              <a:gd name="T48" fmla="*/ 247 w 669"/>
              <a:gd name="T49" fmla="*/ 260 h 818"/>
              <a:gd name="T50" fmla="*/ 260 w 669"/>
              <a:gd name="T51" fmla="*/ 278 h 818"/>
              <a:gd name="T52" fmla="*/ 247 w 669"/>
              <a:gd name="T53" fmla="*/ 296 h 818"/>
              <a:gd name="T54" fmla="*/ 119 w 669"/>
              <a:gd name="T55" fmla="*/ 293 h 818"/>
              <a:gd name="T56" fmla="*/ 112 w 669"/>
              <a:gd name="T57" fmla="*/ 272 h 818"/>
              <a:gd name="T58" fmla="*/ 131 w 669"/>
              <a:gd name="T59" fmla="*/ 260 h 818"/>
              <a:gd name="T60" fmla="*/ 476 w 669"/>
              <a:gd name="T61" fmla="*/ 189 h 818"/>
              <a:gd name="T62" fmla="*/ 483 w 669"/>
              <a:gd name="T63" fmla="*/ 209 h 818"/>
              <a:gd name="T64" fmla="*/ 464 w 669"/>
              <a:gd name="T65" fmla="*/ 222 h 818"/>
              <a:gd name="T66" fmla="*/ 115 w 669"/>
              <a:gd name="T67" fmla="*/ 214 h 818"/>
              <a:gd name="T68" fmla="*/ 115 w 669"/>
              <a:gd name="T69" fmla="*/ 193 h 818"/>
              <a:gd name="T70" fmla="*/ 38 w 669"/>
              <a:gd name="T71" fmla="*/ 111 h 818"/>
              <a:gd name="T72" fmla="*/ 38 w 669"/>
              <a:gd name="T73" fmla="*/ 111 h 818"/>
              <a:gd name="T74" fmla="*/ 353 w 669"/>
              <a:gd name="T75" fmla="*/ 36 h 818"/>
              <a:gd name="T76" fmla="*/ 368 w 669"/>
              <a:gd name="T77" fmla="*/ 2 h 818"/>
              <a:gd name="T78" fmla="*/ 390 w 669"/>
              <a:gd name="T79" fmla="*/ 74 h 818"/>
              <a:gd name="T80" fmla="*/ 666 w 669"/>
              <a:gd name="T81" fmla="*/ 97 h 818"/>
              <a:gd name="T82" fmla="*/ 658 w 669"/>
              <a:gd name="T83" fmla="*/ 546 h 818"/>
              <a:gd name="T84" fmla="*/ 390 w 669"/>
              <a:gd name="T85" fmla="*/ 780 h 818"/>
              <a:gd name="T86" fmla="*/ 353 w 669"/>
              <a:gd name="T87" fmla="*/ 818 h 818"/>
              <a:gd name="T88" fmla="*/ 281 w 669"/>
              <a:gd name="T89" fmla="*/ 794 h 818"/>
              <a:gd name="T90" fmla="*/ 22 w 669"/>
              <a:gd name="T91" fmla="*/ 555 h 818"/>
              <a:gd name="T92" fmla="*/ 0 w 669"/>
              <a:gd name="T93" fmla="*/ 111 h 818"/>
              <a:gd name="T94" fmla="*/ 38 w 669"/>
              <a:gd name="T95" fmla="*/ 74 h 818"/>
              <a:gd name="T96" fmla="*/ 289 w 669"/>
              <a:gd name="T97" fmla="*/ 1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69" h="818">
                <a:moveTo>
                  <a:pt x="317" y="557"/>
                </a:moveTo>
                <a:lnTo>
                  <a:pt x="317" y="780"/>
                </a:lnTo>
                <a:lnTo>
                  <a:pt x="353" y="780"/>
                </a:lnTo>
                <a:lnTo>
                  <a:pt x="353" y="557"/>
                </a:lnTo>
                <a:lnTo>
                  <a:pt x="317" y="557"/>
                </a:lnTo>
                <a:close/>
                <a:moveTo>
                  <a:pt x="131" y="408"/>
                </a:moveTo>
                <a:lnTo>
                  <a:pt x="502" y="408"/>
                </a:lnTo>
                <a:lnTo>
                  <a:pt x="508" y="409"/>
                </a:lnTo>
                <a:lnTo>
                  <a:pt x="513" y="412"/>
                </a:lnTo>
                <a:lnTo>
                  <a:pt x="517" y="416"/>
                </a:lnTo>
                <a:lnTo>
                  <a:pt x="519" y="421"/>
                </a:lnTo>
                <a:lnTo>
                  <a:pt x="521" y="426"/>
                </a:lnTo>
                <a:lnTo>
                  <a:pt x="519" y="433"/>
                </a:lnTo>
                <a:lnTo>
                  <a:pt x="517" y="438"/>
                </a:lnTo>
                <a:lnTo>
                  <a:pt x="513" y="442"/>
                </a:lnTo>
                <a:lnTo>
                  <a:pt x="508" y="445"/>
                </a:lnTo>
                <a:lnTo>
                  <a:pt x="502" y="446"/>
                </a:lnTo>
                <a:lnTo>
                  <a:pt x="131" y="446"/>
                </a:lnTo>
                <a:lnTo>
                  <a:pt x="124" y="445"/>
                </a:lnTo>
                <a:lnTo>
                  <a:pt x="119" y="442"/>
                </a:lnTo>
                <a:lnTo>
                  <a:pt x="115" y="438"/>
                </a:lnTo>
                <a:lnTo>
                  <a:pt x="112" y="433"/>
                </a:lnTo>
                <a:lnTo>
                  <a:pt x="111" y="426"/>
                </a:lnTo>
                <a:lnTo>
                  <a:pt x="112" y="421"/>
                </a:lnTo>
                <a:lnTo>
                  <a:pt x="115" y="416"/>
                </a:lnTo>
                <a:lnTo>
                  <a:pt x="119" y="412"/>
                </a:lnTo>
                <a:lnTo>
                  <a:pt x="124" y="409"/>
                </a:lnTo>
                <a:lnTo>
                  <a:pt x="131" y="408"/>
                </a:lnTo>
                <a:close/>
                <a:moveTo>
                  <a:pt x="428" y="333"/>
                </a:moveTo>
                <a:lnTo>
                  <a:pt x="539" y="333"/>
                </a:lnTo>
                <a:lnTo>
                  <a:pt x="544" y="335"/>
                </a:lnTo>
                <a:lnTo>
                  <a:pt x="550" y="337"/>
                </a:lnTo>
                <a:lnTo>
                  <a:pt x="553" y="341"/>
                </a:lnTo>
                <a:lnTo>
                  <a:pt x="556" y="347"/>
                </a:lnTo>
                <a:lnTo>
                  <a:pt x="557" y="353"/>
                </a:lnTo>
                <a:lnTo>
                  <a:pt x="556" y="358"/>
                </a:lnTo>
                <a:lnTo>
                  <a:pt x="553" y="364"/>
                </a:lnTo>
                <a:lnTo>
                  <a:pt x="550" y="368"/>
                </a:lnTo>
                <a:lnTo>
                  <a:pt x="544" y="370"/>
                </a:lnTo>
                <a:lnTo>
                  <a:pt x="539" y="371"/>
                </a:lnTo>
                <a:lnTo>
                  <a:pt x="428" y="371"/>
                </a:lnTo>
                <a:lnTo>
                  <a:pt x="421" y="370"/>
                </a:lnTo>
                <a:lnTo>
                  <a:pt x="416" y="368"/>
                </a:lnTo>
                <a:lnTo>
                  <a:pt x="412" y="364"/>
                </a:lnTo>
                <a:lnTo>
                  <a:pt x="409" y="358"/>
                </a:lnTo>
                <a:lnTo>
                  <a:pt x="409" y="353"/>
                </a:lnTo>
                <a:lnTo>
                  <a:pt x="409" y="347"/>
                </a:lnTo>
                <a:lnTo>
                  <a:pt x="412" y="341"/>
                </a:lnTo>
                <a:lnTo>
                  <a:pt x="416" y="337"/>
                </a:lnTo>
                <a:lnTo>
                  <a:pt x="421" y="335"/>
                </a:lnTo>
                <a:lnTo>
                  <a:pt x="428" y="333"/>
                </a:lnTo>
                <a:close/>
                <a:moveTo>
                  <a:pt x="131" y="333"/>
                </a:moveTo>
                <a:lnTo>
                  <a:pt x="353" y="333"/>
                </a:lnTo>
                <a:lnTo>
                  <a:pt x="358" y="335"/>
                </a:lnTo>
                <a:lnTo>
                  <a:pt x="364" y="337"/>
                </a:lnTo>
                <a:lnTo>
                  <a:pt x="368" y="341"/>
                </a:lnTo>
                <a:lnTo>
                  <a:pt x="370" y="347"/>
                </a:lnTo>
                <a:lnTo>
                  <a:pt x="371" y="353"/>
                </a:lnTo>
                <a:lnTo>
                  <a:pt x="370" y="358"/>
                </a:lnTo>
                <a:lnTo>
                  <a:pt x="368" y="364"/>
                </a:lnTo>
                <a:lnTo>
                  <a:pt x="364" y="368"/>
                </a:lnTo>
                <a:lnTo>
                  <a:pt x="358" y="370"/>
                </a:lnTo>
                <a:lnTo>
                  <a:pt x="353" y="371"/>
                </a:lnTo>
                <a:lnTo>
                  <a:pt x="131" y="371"/>
                </a:lnTo>
                <a:lnTo>
                  <a:pt x="124" y="370"/>
                </a:lnTo>
                <a:lnTo>
                  <a:pt x="119" y="368"/>
                </a:lnTo>
                <a:lnTo>
                  <a:pt x="115" y="364"/>
                </a:lnTo>
                <a:lnTo>
                  <a:pt x="112" y="358"/>
                </a:lnTo>
                <a:lnTo>
                  <a:pt x="111" y="353"/>
                </a:lnTo>
                <a:lnTo>
                  <a:pt x="112" y="347"/>
                </a:lnTo>
                <a:lnTo>
                  <a:pt x="115" y="341"/>
                </a:lnTo>
                <a:lnTo>
                  <a:pt x="119" y="337"/>
                </a:lnTo>
                <a:lnTo>
                  <a:pt x="124" y="335"/>
                </a:lnTo>
                <a:lnTo>
                  <a:pt x="131" y="333"/>
                </a:lnTo>
                <a:close/>
                <a:moveTo>
                  <a:pt x="317" y="260"/>
                </a:moveTo>
                <a:lnTo>
                  <a:pt x="539" y="260"/>
                </a:lnTo>
                <a:lnTo>
                  <a:pt x="544" y="260"/>
                </a:lnTo>
                <a:lnTo>
                  <a:pt x="550" y="263"/>
                </a:lnTo>
                <a:lnTo>
                  <a:pt x="553" y="267"/>
                </a:lnTo>
                <a:lnTo>
                  <a:pt x="556" y="272"/>
                </a:lnTo>
                <a:lnTo>
                  <a:pt x="557" y="278"/>
                </a:lnTo>
                <a:lnTo>
                  <a:pt x="556" y="284"/>
                </a:lnTo>
                <a:lnTo>
                  <a:pt x="553" y="289"/>
                </a:lnTo>
                <a:lnTo>
                  <a:pt x="550" y="293"/>
                </a:lnTo>
                <a:lnTo>
                  <a:pt x="544" y="296"/>
                </a:lnTo>
                <a:lnTo>
                  <a:pt x="539" y="297"/>
                </a:lnTo>
                <a:lnTo>
                  <a:pt x="317" y="297"/>
                </a:lnTo>
                <a:lnTo>
                  <a:pt x="310" y="296"/>
                </a:lnTo>
                <a:lnTo>
                  <a:pt x="305" y="293"/>
                </a:lnTo>
                <a:lnTo>
                  <a:pt x="301" y="289"/>
                </a:lnTo>
                <a:lnTo>
                  <a:pt x="298" y="284"/>
                </a:lnTo>
                <a:lnTo>
                  <a:pt x="297" y="278"/>
                </a:lnTo>
                <a:lnTo>
                  <a:pt x="298" y="272"/>
                </a:lnTo>
                <a:lnTo>
                  <a:pt x="301" y="267"/>
                </a:lnTo>
                <a:lnTo>
                  <a:pt x="305" y="263"/>
                </a:lnTo>
                <a:lnTo>
                  <a:pt x="310" y="260"/>
                </a:lnTo>
                <a:lnTo>
                  <a:pt x="317" y="260"/>
                </a:lnTo>
                <a:close/>
                <a:moveTo>
                  <a:pt x="131" y="260"/>
                </a:moveTo>
                <a:lnTo>
                  <a:pt x="242" y="260"/>
                </a:lnTo>
                <a:lnTo>
                  <a:pt x="247" y="260"/>
                </a:lnTo>
                <a:lnTo>
                  <a:pt x="252" y="263"/>
                </a:lnTo>
                <a:lnTo>
                  <a:pt x="256" y="267"/>
                </a:lnTo>
                <a:lnTo>
                  <a:pt x="259" y="272"/>
                </a:lnTo>
                <a:lnTo>
                  <a:pt x="260" y="278"/>
                </a:lnTo>
                <a:lnTo>
                  <a:pt x="259" y="284"/>
                </a:lnTo>
                <a:lnTo>
                  <a:pt x="256" y="289"/>
                </a:lnTo>
                <a:lnTo>
                  <a:pt x="252" y="293"/>
                </a:lnTo>
                <a:lnTo>
                  <a:pt x="247" y="296"/>
                </a:lnTo>
                <a:lnTo>
                  <a:pt x="242" y="297"/>
                </a:lnTo>
                <a:lnTo>
                  <a:pt x="131" y="297"/>
                </a:lnTo>
                <a:lnTo>
                  <a:pt x="124" y="296"/>
                </a:lnTo>
                <a:lnTo>
                  <a:pt x="119" y="293"/>
                </a:lnTo>
                <a:lnTo>
                  <a:pt x="115" y="289"/>
                </a:lnTo>
                <a:lnTo>
                  <a:pt x="112" y="284"/>
                </a:lnTo>
                <a:lnTo>
                  <a:pt x="111" y="278"/>
                </a:lnTo>
                <a:lnTo>
                  <a:pt x="112" y="272"/>
                </a:lnTo>
                <a:lnTo>
                  <a:pt x="115" y="267"/>
                </a:lnTo>
                <a:lnTo>
                  <a:pt x="119" y="263"/>
                </a:lnTo>
                <a:lnTo>
                  <a:pt x="124" y="260"/>
                </a:lnTo>
                <a:lnTo>
                  <a:pt x="131" y="260"/>
                </a:lnTo>
                <a:close/>
                <a:moveTo>
                  <a:pt x="131" y="186"/>
                </a:moveTo>
                <a:lnTo>
                  <a:pt x="464" y="186"/>
                </a:lnTo>
                <a:lnTo>
                  <a:pt x="471" y="187"/>
                </a:lnTo>
                <a:lnTo>
                  <a:pt x="476" y="189"/>
                </a:lnTo>
                <a:lnTo>
                  <a:pt x="480" y="193"/>
                </a:lnTo>
                <a:lnTo>
                  <a:pt x="483" y="197"/>
                </a:lnTo>
                <a:lnTo>
                  <a:pt x="483" y="204"/>
                </a:lnTo>
                <a:lnTo>
                  <a:pt x="483" y="209"/>
                </a:lnTo>
                <a:lnTo>
                  <a:pt x="480" y="214"/>
                </a:lnTo>
                <a:lnTo>
                  <a:pt x="476" y="218"/>
                </a:lnTo>
                <a:lnTo>
                  <a:pt x="471" y="221"/>
                </a:lnTo>
                <a:lnTo>
                  <a:pt x="464" y="222"/>
                </a:lnTo>
                <a:lnTo>
                  <a:pt x="131" y="222"/>
                </a:lnTo>
                <a:lnTo>
                  <a:pt x="124" y="221"/>
                </a:lnTo>
                <a:lnTo>
                  <a:pt x="119" y="218"/>
                </a:lnTo>
                <a:lnTo>
                  <a:pt x="115" y="214"/>
                </a:lnTo>
                <a:lnTo>
                  <a:pt x="112" y="209"/>
                </a:lnTo>
                <a:lnTo>
                  <a:pt x="111" y="204"/>
                </a:lnTo>
                <a:lnTo>
                  <a:pt x="112" y="197"/>
                </a:lnTo>
                <a:lnTo>
                  <a:pt x="115" y="193"/>
                </a:lnTo>
                <a:lnTo>
                  <a:pt x="119" y="189"/>
                </a:lnTo>
                <a:lnTo>
                  <a:pt x="124" y="187"/>
                </a:lnTo>
                <a:lnTo>
                  <a:pt x="131" y="186"/>
                </a:lnTo>
                <a:close/>
                <a:moveTo>
                  <a:pt x="38" y="111"/>
                </a:moveTo>
                <a:lnTo>
                  <a:pt x="38" y="519"/>
                </a:lnTo>
                <a:lnTo>
                  <a:pt x="632" y="519"/>
                </a:lnTo>
                <a:lnTo>
                  <a:pt x="632" y="111"/>
                </a:lnTo>
                <a:lnTo>
                  <a:pt x="38" y="111"/>
                </a:lnTo>
                <a:close/>
                <a:moveTo>
                  <a:pt x="317" y="36"/>
                </a:moveTo>
                <a:lnTo>
                  <a:pt x="317" y="74"/>
                </a:lnTo>
                <a:lnTo>
                  <a:pt x="353" y="74"/>
                </a:lnTo>
                <a:lnTo>
                  <a:pt x="353" y="36"/>
                </a:lnTo>
                <a:lnTo>
                  <a:pt x="317" y="36"/>
                </a:lnTo>
                <a:close/>
                <a:moveTo>
                  <a:pt x="317" y="0"/>
                </a:moveTo>
                <a:lnTo>
                  <a:pt x="353" y="0"/>
                </a:lnTo>
                <a:lnTo>
                  <a:pt x="368" y="2"/>
                </a:lnTo>
                <a:lnTo>
                  <a:pt x="379" y="10"/>
                </a:lnTo>
                <a:lnTo>
                  <a:pt x="387" y="22"/>
                </a:lnTo>
                <a:lnTo>
                  <a:pt x="390" y="36"/>
                </a:lnTo>
                <a:lnTo>
                  <a:pt x="390" y="74"/>
                </a:lnTo>
                <a:lnTo>
                  <a:pt x="632" y="74"/>
                </a:lnTo>
                <a:lnTo>
                  <a:pt x="646" y="77"/>
                </a:lnTo>
                <a:lnTo>
                  <a:pt x="658" y="85"/>
                </a:lnTo>
                <a:lnTo>
                  <a:pt x="666" y="97"/>
                </a:lnTo>
                <a:lnTo>
                  <a:pt x="669" y="111"/>
                </a:lnTo>
                <a:lnTo>
                  <a:pt x="669" y="519"/>
                </a:lnTo>
                <a:lnTo>
                  <a:pt x="666" y="534"/>
                </a:lnTo>
                <a:lnTo>
                  <a:pt x="658" y="546"/>
                </a:lnTo>
                <a:lnTo>
                  <a:pt x="646" y="555"/>
                </a:lnTo>
                <a:lnTo>
                  <a:pt x="632" y="557"/>
                </a:lnTo>
                <a:lnTo>
                  <a:pt x="390" y="557"/>
                </a:lnTo>
                <a:lnTo>
                  <a:pt x="390" y="780"/>
                </a:lnTo>
                <a:lnTo>
                  <a:pt x="387" y="794"/>
                </a:lnTo>
                <a:lnTo>
                  <a:pt x="379" y="806"/>
                </a:lnTo>
                <a:lnTo>
                  <a:pt x="368" y="814"/>
                </a:lnTo>
                <a:lnTo>
                  <a:pt x="353" y="818"/>
                </a:lnTo>
                <a:lnTo>
                  <a:pt x="317" y="818"/>
                </a:lnTo>
                <a:lnTo>
                  <a:pt x="301" y="814"/>
                </a:lnTo>
                <a:lnTo>
                  <a:pt x="289" y="806"/>
                </a:lnTo>
                <a:lnTo>
                  <a:pt x="281" y="794"/>
                </a:lnTo>
                <a:lnTo>
                  <a:pt x="279" y="780"/>
                </a:lnTo>
                <a:lnTo>
                  <a:pt x="279" y="557"/>
                </a:lnTo>
                <a:lnTo>
                  <a:pt x="38" y="557"/>
                </a:lnTo>
                <a:lnTo>
                  <a:pt x="22" y="555"/>
                </a:lnTo>
                <a:lnTo>
                  <a:pt x="10" y="546"/>
                </a:lnTo>
                <a:lnTo>
                  <a:pt x="2" y="534"/>
                </a:lnTo>
                <a:lnTo>
                  <a:pt x="0" y="519"/>
                </a:lnTo>
                <a:lnTo>
                  <a:pt x="0" y="111"/>
                </a:lnTo>
                <a:lnTo>
                  <a:pt x="2" y="97"/>
                </a:lnTo>
                <a:lnTo>
                  <a:pt x="10" y="85"/>
                </a:lnTo>
                <a:lnTo>
                  <a:pt x="22" y="77"/>
                </a:lnTo>
                <a:lnTo>
                  <a:pt x="38" y="74"/>
                </a:lnTo>
                <a:lnTo>
                  <a:pt x="279" y="74"/>
                </a:lnTo>
                <a:lnTo>
                  <a:pt x="279" y="36"/>
                </a:lnTo>
                <a:lnTo>
                  <a:pt x="281" y="22"/>
                </a:lnTo>
                <a:lnTo>
                  <a:pt x="289" y="10"/>
                </a:lnTo>
                <a:lnTo>
                  <a:pt x="301" y="2"/>
                </a:lnTo>
                <a:lnTo>
                  <a:pt x="31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4" name="Freeform 32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156919" y="6848263"/>
            <a:ext cx="446102" cy="364844"/>
          </a:xfrm>
          <a:custGeom>
            <a:avLst/>
            <a:gdLst>
              <a:gd name="T0" fmla="*/ 508 w 818"/>
              <a:gd name="T1" fmla="*/ 261 h 669"/>
              <a:gd name="T2" fmla="*/ 520 w 818"/>
              <a:gd name="T3" fmla="*/ 273 h 669"/>
              <a:gd name="T4" fmla="*/ 520 w 818"/>
              <a:gd name="T5" fmla="*/ 396 h 669"/>
              <a:gd name="T6" fmla="*/ 508 w 818"/>
              <a:gd name="T7" fmla="*/ 407 h 669"/>
              <a:gd name="T8" fmla="*/ 491 w 818"/>
              <a:gd name="T9" fmla="*/ 405 h 669"/>
              <a:gd name="T10" fmla="*/ 483 w 818"/>
              <a:gd name="T11" fmla="*/ 390 h 669"/>
              <a:gd name="T12" fmla="*/ 438 w 818"/>
              <a:gd name="T13" fmla="*/ 355 h 669"/>
              <a:gd name="T14" fmla="*/ 368 w 818"/>
              <a:gd name="T15" fmla="*/ 440 h 669"/>
              <a:gd name="T16" fmla="*/ 335 w 818"/>
              <a:gd name="T17" fmla="*/ 538 h 669"/>
              <a:gd name="T18" fmla="*/ 331 w 818"/>
              <a:gd name="T19" fmla="*/ 550 h 669"/>
              <a:gd name="T20" fmla="*/ 315 w 818"/>
              <a:gd name="T21" fmla="*/ 558 h 669"/>
              <a:gd name="T22" fmla="*/ 301 w 818"/>
              <a:gd name="T23" fmla="*/ 550 h 669"/>
              <a:gd name="T24" fmla="*/ 297 w 818"/>
              <a:gd name="T25" fmla="*/ 538 h 669"/>
              <a:gd name="T26" fmla="*/ 313 w 818"/>
              <a:gd name="T27" fmla="*/ 466 h 669"/>
              <a:gd name="T28" fmla="*/ 374 w 818"/>
              <a:gd name="T29" fmla="*/ 369 h 669"/>
              <a:gd name="T30" fmla="*/ 448 w 818"/>
              <a:gd name="T31" fmla="*/ 297 h 669"/>
              <a:gd name="T32" fmla="*/ 380 w 818"/>
              <a:gd name="T33" fmla="*/ 294 h 669"/>
              <a:gd name="T34" fmla="*/ 372 w 818"/>
              <a:gd name="T35" fmla="*/ 279 h 669"/>
              <a:gd name="T36" fmla="*/ 380 w 818"/>
              <a:gd name="T37" fmla="*/ 263 h 669"/>
              <a:gd name="T38" fmla="*/ 408 w 818"/>
              <a:gd name="T39" fmla="*/ 37 h 669"/>
              <a:gd name="T40" fmla="*/ 382 w 818"/>
              <a:gd name="T41" fmla="*/ 49 h 669"/>
              <a:gd name="T42" fmla="*/ 376 w 818"/>
              <a:gd name="T43" fmla="*/ 58 h 669"/>
              <a:gd name="T44" fmla="*/ 40 w 818"/>
              <a:gd name="T45" fmla="*/ 579 h 669"/>
              <a:gd name="T46" fmla="*/ 39 w 818"/>
              <a:gd name="T47" fmla="*/ 582 h 669"/>
              <a:gd name="T48" fmla="*/ 37 w 818"/>
              <a:gd name="T49" fmla="*/ 595 h 669"/>
              <a:gd name="T50" fmla="*/ 60 w 818"/>
              <a:gd name="T51" fmla="*/ 629 h 669"/>
              <a:gd name="T52" fmla="*/ 758 w 818"/>
              <a:gd name="T53" fmla="*/ 629 h 669"/>
              <a:gd name="T54" fmla="*/ 780 w 818"/>
              <a:gd name="T55" fmla="*/ 595 h 669"/>
              <a:gd name="T56" fmla="*/ 779 w 818"/>
              <a:gd name="T57" fmla="*/ 582 h 669"/>
              <a:gd name="T58" fmla="*/ 442 w 818"/>
              <a:gd name="T59" fmla="*/ 58 h 669"/>
              <a:gd name="T60" fmla="*/ 440 w 818"/>
              <a:gd name="T61" fmla="*/ 53 h 669"/>
              <a:gd name="T62" fmla="*/ 423 w 818"/>
              <a:gd name="T63" fmla="*/ 40 h 669"/>
              <a:gd name="T64" fmla="*/ 428 w 818"/>
              <a:gd name="T65" fmla="*/ 2 h 669"/>
              <a:gd name="T66" fmla="*/ 463 w 818"/>
              <a:gd name="T67" fmla="*/ 23 h 669"/>
              <a:gd name="T68" fmla="*/ 474 w 818"/>
              <a:gd name="T69" fmla="*/ 38 h 669"/>
              <a:gd name="T70" fmla="*/ 813 w 818"/>
              <a:gd name="T71" fmla="*/ 567 h 669"/>
              <a:gd name="T72" fmla="*/ 814 w 818"/>
              <a:gd name="T73" fmla="*/ 618 h 669"/>
              <a:gd name="T74" fmla="*/ 767 w 818"/>
              <a:gd name="T75" fmla="*/ 665 h 669"/>
              <a:gd name="T76" fmla="*/ 51 w 818"/>
              <a:gd name="T77" fmla="*/ 665 h 669"/>
              <a:gd name="T78" fmla="*/ 4 w 818"/>
              <a:gd name="T79" fmla="*/ 618 h 669"/>
              <a:gd name="T80" fmla="*/ 5 w 818"/>
              <a:gd name="T81" fmla="*/ 567 h 669"/>
              <a:gd name="T82" fmla="*/ 344 w 818"/>
              <a:gd name="T83" fmla="*/ 38 h 669"/>
              <a:gd name="T84" fmla="*/ 360 w 818"/>
              <a:gd name="T85" fmla="*/ 19 h 669"/>
              <a:gd name="T86" fmla="*/ 408 w 818"/>
              <a:gd name="T87" fmla="*/ 0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18" h="669">
                <a:moveTo>
                  <a:pt x="390" y="259"/>
                </a:moveTo>
                <a:lnTo>
                  <a:pt x="501" y="259"/>
                </a:lnTo>
                <a:lnTo>
                  <a:pt x="508" y="261"/>
                </a:lnTo>
                <a:lnTo>
                  <a:pt x="513" y="263"/>
                </a:lnTo>
                <a:lnTo>
                  <a:pt x="517" y="267"/>
                </a:lnTo>
                <a:lnTo>
                  <a:pt x="520" y="273"/>
                </a:lnTo>
                <a:lnTo>
                  <a:pt x="521" y="279"/>
                </a:lnTo>
                <a:lnTo>
                  <a:pt x="521" y="390"/>
                </a:lnTo>
                <a:lnTo>
                  <a:pt x="520" y="396"/>
                </a:lnTo>
                <a:lnTo>
                  <a:pt x="517" y="401"/>
                </a:lnTo>
                <a:lnTo>
                  <a:pt x="513" y="405"/>
                </a:lnTo>
                <a:lnTo>
                  <a:pt x="508" y="407"/>
                </a:lnTo>
                <a:lnTo>
                  <a:pt x="501" y="409"/>
                </a:lnTo>
                <a:lnTo>
                  <a:pt x="496" y="407"/>
                </a:lnTo>
                <a:lnTo>
                  <a:pt x="491" y="405"/>
                </a:lnTo>
                <a:lnTo>
                  <a:pt x="487" y="401"/>
                </a:lnTo>
                <a:lnTo>
                  <a:pt x="484" y="396"/>
                </a:lnTo>
                <a:lnTo>
                  <a:pt x="483" y="390"/>
                </a:lnTo>
                <a:lnTo>
                  <a:pt x="483" y="316"/>
                </a:lnTo>
                <a:lnTo>
                  <a:pt x="462" y="334"/>
                </a:lnTo>
                <a:lnTo>
                  <a:pt x="438" y="355"/>
                </a:lnTo>
                <a:lnTo>
                  <a:pt x="414" y="381"/>
                </a:lnTo>
                <a:lnTo>
                  <a:pt x="390" y="409"/>
                </a:lnTo>
                <a:lnTo>
                  <a:pt x="368" y="440"/>
                </a:lnTo>
                <a:lnTo>
                  <a:pt x="351" y="472"/>
                </a:lnTo>
                <a:lnTo>
                  <a:pt x="339" y="504"/>
                </a:lnTo>
                <a:lnTo>
                  <a:pt x="335" y="538"/>
                </a:lnTo>
                <a:lnTo>
                  <a:pt x="335" y="538"/>
                </a:lnTo>
                <a:lnTo>
                  <a:pt x="334" y="545"/>
                </a:lnTo>
                <a:lnTo>
                  <a:pt x="331" y="550"/>
                </a:lnTo>
                <a:lnTo>
                  <a:pt x="327" y="554"/>
                </a:lnTo>
                <a:lnTo>
                  <a:pt x="322" y="557"/>
                </a:lnTo>
                <a:lnTo>
                  <a:pt x="315" y="558"/>
                </a:lnTo>
                <a:lnTo>
                  <a:pt x="310" y="557"/>
                </a:lnTo>
                <a:lnTo>
                  <a:pt x="305" y="554"/>
                </a:lnTo>
                <a:lnTo>
                  <a:pt x="301" y="550"/>
                </a:lnTo>
                <a:lnTo>
                  <a:pt x="298" y="545"/>
                </a:lnTo>
                <a:lnTo>
                  <a:pt x="297" y="538"/>
                </a:lnTo>
                <a:lnTo>
                  <a:pt x="297" y="538"/>
                </a:lnTo>
                <a:lnTo>
                  <a:pt x="297" y="538"/>
                </a:lnTo>
                <a:lnTo>
                  <a:pt x="301" y="502"/>
                </a:lnTo>
                <a:lnTo>
                  <a:pt x="313" y="466"/>
                </a:lnTo>
                <a:lnTo>
                  <a:pt x="330" y="432"/>
                </a:lnTo>
                <a:lnTo>
                  <a:pt x="351" y="400"/>
                </a:lnTo>
                <a:lnTo>
                  <a:pt x="374" y="369"/>
                </a:lnTo>
                <a:lnTo>
                  <a:pt x="401" y="342"/>
                </a:lnTo>
                <a:lnTo>
                  <a:pt x="424" y="317"/>
                </a:lnTo>
                <a:lnTo>
                  <a:pt x="448" y="297"/>
                </a:lnTo>
                <a:lnTo>
                  <a:pt x="390" y="297"/>
                </a:lnTo>
                <a:lnTo>
                  <a:pt x="385" y="296"/>
                </a:lnTo>
                <a:lnTo>
                  <a:pt x="380" y="294"/>
                </a:lnTo>
                <a:lnTo>
                  <a:pt x="376" y="290"/>
                </a:lnTo>
                <a:lnTo>
                  <a:pt x="373" y="284"/>
                </a:lnTo>
                <a:lnTo>
                  <a:pt x="372" y="279"/>
                </a:lnTo>
                <a:lnTo>
                  <a:pt x="373" y="273"/>
                </a:lnTo>
                <a:lnTo>
                  <a:pt x="376" y="267"/>
                </a:lnTo>
                <a:lnTo>
                  <a:pt x="380" y="263"/>
                </a:lnTo>
                <a:lnTo>
                  <a:pt x="385" y="261"/>
                </a:lnTo>
                <a:lnTo>
                  <a:pt x="390" y="259"/>
                </a:lnTo>
                <a:close/>
                <a:moveTo>
                  <a:pt x="408" y="37"/>
                </a:moveTo>
                <a:lnTo>
                  <a:pt x="398" y="38"/>
                </a:lnTo>
                <a:lnTo>
                  <a:pt x="389" y="43"/>
                </a:lnTo>
                <a:lnTo>
                  <a:pt x="382" y="49"/>
                </a:lnTo>
                <a:lnTo>
                  <a:pt x="378" y="53"/>
                </a:lnTo>
                <a:lnTo>
                  <a:pt x="377" y="55"/>
                </a:lnTo>
                <a:lnTo>
                  <a:pt x="376" y="58"/>
                </a:lnTo>
                <a:lnTo>
                  <a:pt x="40" y="578"/>
                </a:lnTo>
                <a:lnTo>
                  <a:pt x="40" y="579"/>
                </a:lnTo>
                <a:lnTo>
                  <a:pt x="40" y="579"/>
                </a:lnTo>
                <a:lnTo>
                  <a:pt x="40" y="580"/>
                </a:lnTo>
                <a:lnTo>
                  <a:pt x="39" y="580"/>
                </a:lnTo>
                <a:lnTo>
                  <a:pt x="39" y="582"/>
                </a:lnTo>
                <a:lnTo>
                  <a:pt x="38" y="585"/>
                </a:lnTo>
                <a:lnTo>
                  <a:pt x="38" y="589"/>
                </a:lnTo>
                <a:lnTo>
                  <a:pt x="37" y="595"/>
                </a:lnTo>
                <a:lnTo>
                  <a:pt x="40" y="609"/>
                </a:lnTo>
                <a:lnTo>
                  <a:pt x="48" y="621"/>
                </a:lnTo>
                <a:lnTo>
                  <a:pt x="60" y="629"/>
                </a:lnTo>
                <a:lnTo>
                  <a:pt x="75" y="631"/>
                </a:lnTo>
                <a:lnTo>
                  <a:pt x="744" y="631"/>
                </a:lnTo>
                <a:lnTo>
                  <a:pt x="758" y="629"/>
                </a:lnTo>
                <a:lnTo>
                  <a:pt x="770" y="621"/>
                </a:lnTo>
                <a:lnTo>
                  <a:pt x="778" y="609"/>
                </a:lnTo>
                <a:lnTo>
                  <a:pt x="780" y="595"/>
                </a:lnTo>
                <a:lnTo>
                  <a:pt x="780" y="589"/>
                </a:lnTo>
                <a:lnTo>
                  <a:pt x="780" y="584"/>
                </a:lnTo>
                <a:lnTo>
                  <a:pt x="779" y="582"/>
                </a:lnTo>
                <a:lnTo>
                  <a:pt x="779" y="580"/>
                </a:lnTo>
                <a:lnTo>
                  <a:pt x="778" y="578"/>
                </a:lnTo>
                <a:lnTo>
                  <a:pt x="442" y="58"/>
                </a:lnTo>
                <a:lnTo>
                  <a:pt x="441" y="57"/>
                </a:lnTo>
                <a:lnTo>
                  <a:pt x="441" y="55"/>
                </a:lnTo>
                <a:lnTo>
                  <a:pt x="440" y="53"/>
                </a:lnTo>
                <a:lnTo>
                  <a:pt x="437" y="50"/>
                </a:lnTo>
                <a:lnTo>
                  <a:pt x="432" y="45"/>
                </a:lnTo>
                <a:lnTo>
                  <a:pt x="423" y="40"/>
                </a:lnTo>
                <a:lnTo>
                  <a:pt x="408" y="37"/>
                </a:lnTo>
                <a:close/>
                <a:moveTo>
                  <a:pt x="408" y="0"/>
                </a:moveTo>
                <a:lnTo>
                  <a:pt x="428" y="2"/>
                </a:lnTo>
                <a:lnTo>
                  <a:pt x="442" y="7"/>
                </a:lnTo>
                <a:lnTo>
                  <a:pt x="454" y="15"/>
                </a:lnTo>
                <a:lnTo>
                  <a:pt x="463" y="23"/>
                </a:lnTo>
                <a:lnTo>
                  <a:pt x="469" y="30"/>
                </a:lnTo>
                <a:lnTo>
                  <a:pt x="473" y="36"/>
                </a:lnTo>
                <a:lnTo>
                  <a:pt x="474" y="38"/>
                </a:lnTo>
                <a:lnTo>
                  <a:pt x="808" y="558"/>
                </a:lnTo>
                <a:lnTo>
                  <a:pt x="810" y="561"/>
                </a:lnTo>
                <a:lnTo>
                  <a:pt x="813" y="567"/>
                </a:lnTo>
                <a:lnTo>
                  <a:pt x="817" y="578"/>
                </a:lnTo>
                <a:lnTo>
                  <a:pt x="818" y="595"/>
                </a:lnTo>
                <a:lnTo>
                  <a:pt x="814" y="618"/>
                </a:lnTo>
                <a:lnTo>
                  <a:pt x="804" y="638"/>
                </a:lnTo>
                <a:lnTo>
                  <a:pt x="788" y="655"/>
                </a:lnTo>
                <a:lnTo>
                  <a:pt x="767" y="665"/>
                </a:lnTo>
                <a:lnTo>
                  <a:pt x="744" y="669"/>
                </a:lnTo>
                <a:lnTo>
                  <a:pt x="75" y="669"/>
                </a:lnTo>
                <a:lnTo>
                  <a:pt x="51" y="665"/>
                </a:lnTo>
                <a:lnTo>
                  <a:pt x="30" y="655"/>
                </a:lnTo>
                <a:lnTo>
                  <a:pt x="14" y="638"/>
                </a:lnTo>
                <a:lnTo>
                  <a:pt x="4" y="618"/>
                </a:lnTo>
                <a:lnTo>
                  <a:pt x="0" y="595"/>
                </a:lnTo>
                <a:lnTo>
                  <a:pt x="1" y="579"/>
                </a:lnTo>
                <a:lnTo>
                  <a:pt x="5" y="567"/>
                </a:lnTo>
                <a:lnTo>
                  <a:pt x="8" y="561"/>
                </a:lnTo>
                <a:lnTo>
                  <a:pt x="9" y="558"/>
                </a:lnTo>
                <a:lnTo>
                  <a:pt x="344" y="38"/>
                </a:lnTo>
                <a:lnTo>
                  <a:pt x="346" y="34"/>
                </a:lnTo>
                <a:lnTo>
                  <a:pt x="351" y="28"/>
                </a:lnTo>
                <a:lnTo>
                  <a:pt x="360" y="19"/>
                </a:lnTo>
                <a:lnTo>
                  <a:pt x="372" y="9"/>
                </a:lnTo>
                <a:lnTo>
                  <a:pt x="389" y="3"/>
                </a:lnTo>
                <a:lnTo>
                  <a:pt x="40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5" name="Freeform 32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38859" y="6807634"/>
            <a:ext cx="445556" cy="446102"/>
          </a:xfrm>
          <a:custGeom>
            <a:avLst/>
            <a:gdLst>
              <a:gd name="T0" fmla="*/ 661 w 817"/>
              <a:gd name="T1" fmla="*/ 725 h 818"/>
              <a:gd name="T2" fmla="*/ 156 w 817"/>
              <a:gd name="T3" fmla="*/ 725 h 818"/>
              <a:gd name="T4" fmla="*/ 669 w 817"/>
              <a:gd name="T5" fmla="*/ 620 h 818"/>
              <a:gd name="T6" fmla="*/ 669 w 817"/>
              <a:gd name="T7" fmla="*/ 620 h 818"/>
              <a:gd name="T8" fmla="*/ 178 w 817"/>
              <a:gd name="T9" fmla="*/ 650 h 818"/>
              <a:gd name="T10" fmla="*/ 631 w 817"/>
              <a:gd name="T11" fmla="*/ 604 h 818"/>
              <a:gd name="T12" fmla="*/ 631 w 817"/>
              <a:gd name="T13" fmla="*/ 557 h 818"/>
              <a:gd name="T14" fmla="*/ 186 w 817"/>
              <a:gd name="T15" fmla="*/ 604 h 818"/>
              <a:gd name="T16" fmla="*/ 36 w 817"/>
              <a:gd name="T17" fmla="*/ 483 h 818"/>
              <a:gd name="T18" fmla="*/ 780 w 817"/>
              <a:gd name="T19" fmla="*/ 483 h 818"/>
              <a:gd name="T20" fmla="*/ 74 w 817"/>
              <a:gd name="T21" fmla="*/ 446 h 818"/>
              <a:gd name="T22" fmla="*/ 74 w 817"/>
              <a:gd name="T23" fmla="*/ 74 h 818"/>
              <a:gd name="T24" fmla="*/ 178 w 817"/>
              <a:gd name="T25" fmla="*/ 4 h 818"/>
              <a:gd name="T26" fmla="*/ 186 w 817"/>
              <a:gd name="T27" fmla="*/ 18 h 818"/>
              <a:gd name="T28" fmla="*/ 631 w 817"/>
              <a:gd name="T29" fmla="*/ 18 h 818"/>
              <a:gd name="T30" fmla="*/ 639 w 817"/>
              <a:gd name="T31" fmla="*/ 4 h 818"/>
              <a:gd name="T32" fmla="*/ 656 w 817"/>
              <a:gd name="T33" fmla="*/ 1 h 818"/>
              <a:gd name="T34" fmla="*/ 667 w 817"/>
              <a:gd name="T35" fmla="*/ 13 h 818"/>
              <a:gd name="T36" fmla="*/ 743 w 817"/>
              <a:gd name="T37" fmla="*/ 36 h 818"/>
              <a:gd name="T38" fmla="*/ 777 w 817"/>
              <a:gd name="T39" fmla="*/ 60 h 818"/>
              <a:gd name="T40" fmla="*/ 794 w 817"/>
              <a:gd name="T41" fmla="*/ 449 h 818"/>
              <a:gd name="T42" fmla="*/ 817 w 817"/>
              <a:gd name="T43" fmla="*/ 483 h 818"/>
              <a:gd name="T44" fmla="*/ 806 w 817"/>
              <a:gd name="T45" fmla="*/ 546 h 818"/>
              <a:gd name="T46" fmla="*/ 705 w 817"/>
              <a:gd name="T47" fmla="*/ 557 h 818"/>
              <a:gd name="T48" fmla="*/ 703 w 817"/>
              <a:gd name="T49" fmla="*/ 810 h 818"/>
              <a:gd name="T50" fmla="*/ 687 w 817"/>
              <a:gd name="T51" fmla="*/ 818 h 818"/>
              <a:gd name="T52" fmla="*/ 673 w 817"/>
              <a:gd name="T53" fmla="*/ 810 h 818"/>
              <a:gd name="T54" fmla="*/ 669 w 817"/>
              <a:gd name="T55" fmla="*/ 769 h 818"/>
              <a:gd name="T56" fmla="*/ 618 w 817"/>
              <a:gd name="T57" fmla="*/ 817 h 818"/>
              <a:gd name="T58" fmla="*/ 602 w 817"/>
              <a:gd name="T59" fmla="*/ 814 h 818"/>
              <a:gd name="T60" fmla="*/ 594 w 817"/>
              <a:gd name="T61" fmla="*/ 798 h 818"/>
              <a:gd name="T62" fmla="*/ 222 w 817"/>
              <a:gd name="T63" fmla="*/ 798 h 818"/>
              <a:gd name="T64" fmla="*/ 214 w 817"/>
              <a:gd name="T65" fmla="*/ 814 h 818"/>
              <a:gd name="T66" fmla="*/ 199 w 817"/>
              <a:gd name="T67" fmla="*/ 817 h 818"/>
              <a:gd name="T68" fmla="*/ 148 w 817"/>
              <a:gd name="T69" fmla="*/ 769 h 818"/>
              <a:gd name="T70" fmla="*/ 145 w 817"/>
              <a:gd name="T71" fmla="*/ 810 h 818"/>
              <a:gd name="T72" fmla="*/ 129 w 817"/>
              <a:gd name="T73" fmla="*/ 818 h 818"/>
              <a:gd name="T74" fmla="*/ 115 w 817"/>
              <a:gd name="T75" fmla="*/ 810 h 818"/>
              <a:gd name="T76" fmla="*/ 111 w 817"/>
              <a:gd name="T77" fmla="*/ 557 h 818"/>
              <a:gd name="T78" fmla="*/ 10 w 817"/>
              <a:gd name="T79" fmla="*/ 546 h 818"/>
              <a:gd name="T80" fmla="*/ 0 w 817"/>
              <a:gd name="T81" fmla="*/ 483 h 818"/>
              <a:gd name="T82" fmla="*/ 22 w 817"/>
              <a:gd name="T83" fmla="*/ 449 h 818"/>
              <a:gd name="T84" fmla="*/ 39 w 817"/>
              <a:gd name="T85" fmla="*/ 60 h 818"/>
              <a:gd name="T86" fmla="*/ 74 w 817"/>
              <a:gd name="T87" fmla="*/ 36 h 818"/>
              <a:gd name="T88" fmla="*/ 149 w 817"/>
              <a:gd name="T89" fmla="*/ 13 h 818"/>
              <a:gd name="T90" fmla="*/ 161 w 817"/>
              <a:gd name="T91" fmla="*/ 1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17" h="818">
                <a:moveTo>
                  <a:pt x="631" y="695"/>
                </a:moveTo>
                <a:lnTo>
                  <a:pt x="631" y="754"/>
                </a:lnTo>
                <a:lnTo>
                  <a:pt x="661" y="725"/>
                </a:lnTo>
                <a:lnTo>
                  <a:pt x="631" y="695"/>
                </a:lnTo>
                <a:close/>
                <a:moveTo>
                  <a:pt x="186" y="695"/>
                </a:moveTo>
                <a:lnTo>
                  <a:pt x="156" y="725"/>
                </a:lnTo>
                <a:lnTo>
                  <a:pt x="186" y="754"/>
                </a:lnTo>
                <a:lnTo>
                  <a:pt x="186" y="695"/>
                </a:lnTo>
                <a:close/>
                <a:moveTo>
                  <a:pt x="669" y="620"/>
                </a:moveTo>
                <a:lnTo>
                  <a:pt x="639" y="650"/>
                </a:lnTo>
                <a:lnTo>
                  <a:pt x="669" y="679"/>
                </a:lnTo>
                <a:lnTo>
                  <a:pt x="669" y="620"/>
                </a:lnTo>
                <a:close/>
                <a:moveTo>
                  <a:pt x="148" y="620"/>
                </a:moveTo>
                <a:lnTo>
                  <a:pt x="148" y="679"/>
                </a:lnTo>
                <a:lnTo>
                  <a:pt x="178" y="650"/>
                </a:lnTo>
                <a:lnTo>
                  <a:pt x="148" y="620"/>
                </a:lnTo>
                <a:close/>
                <a:moveTo>
                  <a:pt x="631" y="557"/>
                </a:moveTo>
                <a:lnTo>
                  <a:pt x="631" y="604"/>
                </a:lnTo>
                <a:lnTo>
                  <a:pt x="669" y="568"/>
                </a:lnTo>
                <a:lnTo>
                  <a:pt x="669" y="557"/>
                </a:lnTo>
                <a:lnTo>
                  <a:pt x="631" y="557"/>
                </a:lnTo>
                <a:close/>
                <a:moveTo>
                  <a:pt x="148" y="557"/>
                </a:moveTo>
                <a:lnTo>
                  <a:pt x="148" y="568"/>
                </a:lnTo>
                <a:lnTo>
                  <a:pt x="186" y="604"/>
                </a:lnTo>
                <a:lnTo>
                  <a:pt x="186" y="557"/>
                </a:lnTo>
                <a:lnTo>
                  <a:pt x="148" y="557"/>
                </a:lnTo>
                <a:close/>
                <a:moveTo>
                  <a:pt x="36" y="483"/>
                </a:moveTo>
                <a:lnTo>
                  <a:pt x="36" y="519"/>
                </a:lnTo>
                <a:lnTo>
                  <a:pt x="780" y="519"/>
                </a:lnTo>
                <a:lnTo>
                  <a:pt x="780" y="483"/>
                </a:lnTo>
                <a:lnTo>
                  <a:pt x="36" y="483"/>
                </a:lnTo>
                <a:close/>
                <a:moveTo>
                  <a:pt x="74" y="74"/>
                </a:moveTo>
                <a:lnTo>
                  <a:pt x="74" y="446"/>
                </a:lnTo>
                <a:lnTo>
                  <a:pt x="743" y="446"/>
                </a:lnTo>
                <a:lnTo>
                  <a:pt x="743" y="74"/>
                </a:lnTo>
                <a:lnTo>
                  <a:pt x="74" y="74"/>
                </a:lnTo>
                <a:close/>
                <a:moveTo>
                  <a:pt x="167" y="0"/>
                </a:moveTo>
                <a:lnTo>
                  <a:pt x="173" y="1"/>
                </a:lnTo>
                <a:lnTo>
                  <a:pt x="178" y="4"/>
                </a:lnTo>
                <a:lnTo>
                  <a:pt x="182" y="8"/>
                </a:lnTo>
                <a:lnTo>
                  <a:pt x="184" y="13"/>
                </a:lnTo>
                <a:lnTo>
                  <a:pt x="186" y="18"/>
                </a:lnTo>
                <a:lnTo>
                  <a:pt x="186" y="36"/>
                </a:lnTo>
                <a:lnTo>
                  <a:pt x="631" y="36"/>
                </a:lnTo>
                <a:lnTo>
                  <a:pt x="631" y="18"/>
                </a:lnTo>
                <a:lnTo>
                  <a:pt x="632" y="13"/>
                </a:lnTo>
                <a:lnTo>
                  <a:pt x="635" y="8"/>
                </a:lnTo>
                <a:lnTo>
                  <a:pt x="639" y="4"/>
                </a:lnTo>
                <a:lnTo>
                  <a:pt x="644" y="1"/>
                </a:lnTo>
                <a:lnTo>
                  <a:pt x="650" y="0"/>
                </a:lnTo>
                <a:lnTo>
                  <a:pt x="656" y="1"/>
                </a:lnTo>
                <a:lnTo>
                  <a:pt x="661" y="4"/>
                </a:lnTo>
                <a:lnTo>
                  <a:pt x="665" y="8"/>
                </a:lnTo>
                <a:lnTo>
                  <a:pt x="667" y="13"/>
                </a:lnTo>
                <a:lnTo>
                  <a:pt x="669" y="18"/>
                </a:lnTo>
                <a:lnTo>
                  <a:pt x="669" y="36"/>
                </a:lnTo>
                <a:lnTo>
                  <a:pt x="743" y="36"/>
                </a:lnTo>
                <a:lnTo>
                  <a:pt x="758" y="39"/>
                </a:lnTo>
                <a:lnTo>
                  <a:pt x="770" y="48"/>
                </a:lnTo>
                <a:lnTo>
                  <a:pt x="777" y="60"/>
                </a:lnTo>
                <a:lnTo>
                  <a:pt x="780" y="74"/>
                </a:lnTo>
                <a:lnTo>
                  <a:pt x="780" y="446"/>
                </a:lnTo>
                <a:lnTo>
                  <a:pt x="794" y="449"/>
                </a:lnTo>
                <a:lnTo>
                  <a:pt x="806" y="457"/>
                </a:lnTo>
                <a:lnTo>
                  <a:pt x="814" y="468"/>
                </a:lnTo>
                <a:lnTo>
                  <a:pt x="817" y="483"/>
                </a:lnTo>
                <a:lnTo>
                  <a:pt x="817" y="519"/>
                </a:lnTo>
                <a:lnTo>
                  <a:pt x="814" y="534"/>
                </a:lnTo>
                <a:lnTo>
                  <a:pt x="806" y="546"/>
                </a:lnTo>
                <a:lnTo>
                  <a:pt x="794" y="555"/>
                </a:lnTo>
                <a:lnTo>
                  <a:pt x="780" y="557"/>
                </a:lnTo>
                <a:lnTo>
                  <a:pt x="705" y="557"/>
                </a:lnTo>
                <a:lnTo>
                  <a:pt x="705" y="798"/>
                </a:lnTo>
                <a:lnTo>
                  <a:pt x="705" y="805"/>
                </a:lnTo>
                <a:lnTo>
                  <a:pt x="703" y="810"/>
                </a:lnTo>
                <a:lnTo>
                  <a:pt x="698" y="814"/>
                </a:lnTo>
                <a:lnTo>
                  <a:pt x="694" y="817"/>
                </a:lnTo>
                <a:lnTo>
                  <a:pt x="687" y="818"/>
                </a:lnTo>
                <a:lnTo>
                  <a:pt x="682" y="817"/>
                </a:lnTo>
                <a:lnTo>
                  <a:pt x="677" y="814"/>
                </a:lnTo>
                <a:lnTo>
                  <a:pt x="673" y="810"/>
                </a:lnTo>
                <a:lnTo>
                  <a:pt x="670" y="805"/>
                </a:lnTo>
                <a:lnTo>
                  <a:pt x="669" y="798"/>
                </a:lnTo>
                <a:lnTo>
                  <a:pt x="669" y="769"/>
                </a:lnTo>
                <a:lnTo>
                  <a:pt x="626" y="811"/>
                </a:lnTo>
                <a:lnTo>
                  <a:pt x="622" y="815"/>
                </a:lnTo>
                <a:lnTo>
                  <a:pt x="618" y="817"/>
                </a:lnTo>
                <a:lnTo>
                  <a:pt x="612" y="818"/>
                </a:lnTo>
                <a:lnTo>
                  <a:pt x="607" y="817"/>
                </a:lnTo>
                <a:lnTo>
                  <a:pt x="602" y="814"/>
                </a:lnTo>
                <a:lnTo>
                  <a:pt x="598" y="810"/>
                </a:lnTo>
                <a:lnTo>
                  <a:pt x="595" y="805"/>
                </a:lnTo>
                <a:lnTo>
                  <a:pt x="594" y="798"/>
                </a:lnTo>
                <a:lnTo>
                  <a:pt x="594" y="557"/>
                </a:lnTo>
                <a:lnTo>
                  <a:pt x="222" y="557"/>
                </a:lnTo>
                <a:lnTo>
                  <a:pt x="222" y="798"/>
                </a:lnTo>
                <a:lnTo>
                  <a:pt x="221" y="805"/>
                </a:lnTo>
                <a:lnTo>
                  <a:pt x="218" y="810"/>
                </a:lnTo>
                <a:lnTo>
                  <a:pt x="214" y="814"/>
                </a:lnTo>
                <a:lnTo>
                  <a:pt x="209" y="817"/>
                </a:lnTo>
                <a:lnTo>
                  <a:pt x="204" y="818"/>
                </a:lnTo>
                <a:lnTo>
                  <a:pt x="199" y="817"/>
                </a:lnTo>
                <a:lnTo>
                  <a:pt x="195" y="815"/>
                </a:lnTo>
                <a:lnTo>
                  <a:pt x="191" y="811"/>
                </a:lnTo>
                <a:lnTo>
                  <a:pt x="148" y="769"/>
                </a:lnTo>
                <a:lnTo>
                  <a:pt x="148" y="798"/>
                </a:lnTo>
                <a:lnTo>
                  <a:pt x="148" y="805"/>
                </a:lnTo>
                <a:lnTo>
                  <a:pt x="145" y="810"/>
                </a:lnTo>
                <a:lnTo>
                  <a:pt x="141" y="814"/>
                </a:lnTo>
                <a:lnTo>
                  <a:pt x="136" y="817"/>
                </a:lnTo>
                <a:lnTo>
                  <a:pt x="129" y="818"/>
                </a:lnTo>
                <a:lnTo>
                  <a:pt x="124" y="817"/>
                </a:lnTo>
                <a:lnTo>
                  <a:pt x="119" y="814"/>
                </a:lnTo>
                <a:lnTo>
                  <a:pt x="115" y="810"/>
                </a:lnTo>
                <a:lnTo>
                  <a:pt x="112" y="805"/>
                </a:lnTo>
                <a:lnTo>
                  <a:pt x="111" y="798"/>
                </a:lnTo>
                <a:lnTo>
                  <a:pt x="111" y="557"/>
                </a:lnTo>
                <a:lnTo>
                  <a:pt x="36" y="557"/>
                </a:lnTo>
                <a:lnTo>
                  <a:pt x="22" y="555"/>
                </a:lnTo>
                <a:lnTo>
                  <a:pt x="10" y="546"/>
                </a:lnTo>
                <a:lnTo>
                  <a:pt x="2" y="534"/>
                </a:lnTo>
                <a:lnTo>
                  <a:pt x="0" y="519"/>
                </a:lnTo>
                <a:lnTo>
                  <a:pt x="0" y="483"/>
                </a:lnTo>
                <a:lnTo>
                  <a:pt x="2" y="468"/>
                </a:lnTo>
                <a:lnTo>
                  <a:pt x="10" y="457"/>
                </a:lnTo>
                <a:lnTo>
                  <a:pt x="22" y="449"/>
                </a:lnTo>
                <a:lnTo>
                  <a:pt x="36" y="446"/>
                </a:lnTo>
                <a:lnTo>
                  <a:pt x="36" y="74"/>
                </a:lnTo>
                <a:lnTo>
                  <a:pt x="39" y="60"/>
                </a:lnTo>
                <a:lnTo>
                  <a:pt x="47" y="48"/>
                </a:lnTo>
                <a:lnTo>
                  <a:pt x="59" y="39"/>
                </a:lnTo>
                <a:lnTo>
                  <a:pt x="74" y="36"/>
                </a:lnTo>
                <a:lnTo>
                  <a:pt x="148" y="36"/>
                </a:lnTo>
                <a:lnTo>
                  <a:pt x="148" y="18"/>
                </a:lnTo>
                <a:lnTo>
                  <a:pt x="149" y="13"/>
                </a:lnTo>
                <a:lnTo>
                  <a:pt x="152" y="8"/>
                </a:lnTo>
                <a:lnTo>
                  <a:pt x="156" y="4"/>
                </a:lnTo>
                <a:lnTo>
                  <a:pt x="161" y="1"/>
                </a:lnTo>
                <a:lnTo>
                  <a:pt x="1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6" name="Freeform 32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0265" y="6807634"/>
            <a:ext cx="445556" cy="446102"/>
          </a:xfrm>
          <a:custGeom>
            <a:avLst/>
            <a:gdLst>
              <a:gd name="T0" fmla="*/ 661 w 817"/>
              <a:gd name="T1" fmla="*/ 725 h 818"/>
              <a:gd name="T2" fmla="*/ 156 w 817"/>
              <a:gd name="T3" fmla="*/ 725 h 818"/>
              <a:gd name="T4" fmla="*/ 669 w 817"/>
              <a:gd name="T5" fmla="*/ 622 h 818"/>
              <a:gd name="T6" fmla="*/ 669 w 817"/>
              <a:gd name="T7" fmla="*/ 622 h 818"/>
              <a:gd name="T8" fmla="*/ 178 w 817"/>
              <a:gd name="T9" fmla="*/ 650 h 818"/>
              <a:gd name="T10" fmla="*/ 631 w 817"/>
              <a:gd name="T11" fmla="*/ 606 h 818"/>
              <a:gd name="T12" fmla="*/ 631 w 817"/>
              <a:gd name="T13" fmla="*/ 557 h 818"/>
              <a:gd name="T14" fmla="*/ 186 w 817"/>
              <a:gd name="T15" fmla="*/ 606 h 818"/>
              <a:gd name="T16" fmla="*/ 37 w 817"/>
              <a:gd name="T17" fmla="*/ 483 h 818"/>
              <a:gd name="T18" fmla="*/ 780 w 817"/>
              <a:gd name="T19" fmla="*/ 483 h 818"/>
              <a:gd name="T20" fmla="*/ 469 w 817"/>
              <a:gd name="T21" fmla="*/ 149 h 818"/>
              <a:gd name="T22" fmla="*/ 571 w 817"/>
              <a:gd name="T23" fmla="*/ 247 h 818"/>
              <a:gd name="T24" fmla="*/ 576 w 817"/>
              <a:gd name="T25" fmla="*/ 260 h 818"/>
              <a:gd name="T26" fmla="*/ 571 w 817"/>
              <a:gd name="T27" fmla="*/ 273 h 818"/>
              <a:gd name="T28" fmla="*/ 469 w 817"/>
              <a:gd name="T29" fmla="*/ 372 h 818"/>
              <a:gd name="T30" fmla="*/ 453 w 817"/>
              <a:gd name="T31" fmla="*/ 368 h 818"/>
              <a:gd name="T32" fmla="*/ 446 w 817"/>
              <a:gd name="T33" fmla="*/ 353 h 818"/>
              <a:gd name="T34" fmla="*/ 452 w 817"/>
              <a:gd name="T35" fmla="*/ 340 h 818"/>
              <a:gd name="T36" fmla="*/ 254 w 817"/>
              <a:gd name="T37" fmla="*/ 279 h 818"/>
              <a:gd name="T38" fmla="*/ 242 w 817"/>
              <a:gd name="T39" fmla="*/ 267 h 818"/>
              <a:gd name="T40" fmla="*/ 245 w 817"/>
              <a:gd name="T41" fmla="*/ 250 h 818"/>
              <a:gd name="T42" fmla="*/ 260 w 817"/>
              <a:gd name="T43" fmla="*/ 242 h 818"/>
              <a:gd name="T44" fmla="*/ 448 w 817"/>
              <a:gd name="T45" fmla="*/ 177 h 818"/>
              <a:gd name="T46" fmla="*/ 446 w 817"/>
              <a:gd name="T47" fmla="*/ 162 h 818"/>
              <a:gd name="T48" fmla="*/ 458 w 817"/>
              <a:gd name="T49" fmla="*/ 150 h 818"/>
              <a:gd name="T50" fmla="*/ 75 w 817"/>
              <a:gd name="T51" fmla="*/ 446 h 818"/>
              <a:gd name="T52" fmla="*/ 75 w 817"/>
              <a:gd name="T53" fmla="*/ 74 h 818"/>
              <a:gd name="T54" fmla="*/ 178 w 817"/>
              <a:gd name="T55" fmla="*/ 4 h 818"/>
              <a:gd name="T56" fmla="*/ 186 w 817"/>
              <a:gd name="T57" fmla="*/ 18 h 818"/>
              <a:gd name="T58" fmla="*/ 631 w 817"/>
              <a:gd name="T59" fmla="*/ 18 h 818"/>
              <a:gd name="T60" fmla="*/ 639 w 817"/>
              <a:gd name="T61" fmla="*/ 4 h 818"/>
              <a:gd name="T62" fmla="*/ 656 w 817"/>
              <a:gd name="T63" fmla="*/ 1 h 818"/>
              <a:gd name="T64" fmla="*/ 668 w 817"/>
              <a:gd name="T65" fmla="*/ 13 h 818"/>
              <a:gd name="T66" fmla="*/ 744 w 817"/>
              <a:gd name="T67" fmla="*/ 38 h 818"/>
              <a:gd name="T68" fmla="*/ 778 w 817"/>
              <a:gd name="T69" fmla="*/ 60 h 818"/>
              <a:gd name="T70" fmla="*/ 795 w 817"/>
              <a:gd name="T71" fmla="*/ 449 h 818"/>
              <a:gd name="T72" fmla="*/ 817 w 817"/>
              <a:gd name="T73" fmla="*/ 483 h 818"/>
              <a:gd name="T74" fmla="*/ 806 w 817"/>
              <a:gd name="T75" fmla="*/ 547 h 818"/>
              <a:gd name="T76" fmla="*/ 706 w 817"/>
              <a:gd name="T77" fmla="*/ 557 h 818"/>
              <a:gd name="T78" fmla="*/ 703 w 817"/>
              <a:gd name="T79" fmla="*/ 810 h 818"/>
              <a:gd name="T80" fmla="*/ 687 w 817"/>
              <a:gd name="T81" fmla="*/ 818 h 818"/>
              <a:gd name="T82" fmla="*/ 673 w 817"/>
              <a:gd name="T83" fmla="*/ 810 h 818"/>
              <a:gd name="T84" fmla="*/ 669 w 817"/>
              <a:gd name="T85" fmla="*/ 770 h 818"/>
              <a:gd name="T86" fmla="*/ 618 w 817"/>
              <a:gd name="T87" fmla="*/ 817 h 818"/>
              <a:gd name="T88" fmla="*/ 602 w 817"/>
              <a:gd name="T89" fmla="*/ 814 h 818"/>
              <a:gd name="T90" fmla="*/ 594 w 817"/>
              <a:gd name="T91" fmla="*/ 800 h 818"/>
              <a:gd name="T92" fmla="*/ 222 w 817"/>
              <a:gd name="T93" fmla="*/ 800 h 818"/>
              <a:gd name="T94" fmla="*/ 215 w 817"/>
              <a:gd name="T95" fmla="*/ 814 h 818"/>
              <a:gd name="T96" fmla="*/ 199 w 817"/>
              <a:gd name="T97" fmla="*/ 817 h 818"/>
              <a:gd name="T98" fmla="*/ 148 w 817"/>
              <a:gd name="T99" fmla="*/ 770 h 818"/>
              <a:gd name="T100" fmla="*/ 145 w 817"/>
              <a:gd name="T101" fmla="*/ 810 h 818"/>
              <a:gd name="T102" fmla="*/ 130 w 817"/>
              <a:gd name="T103" fmla="*/ 818 h 818"/>
              <a:gd name="T104" fmla="*/ 115 w 817"/>
              <a:gd name="T105" fmla="*/ 810 h 818"/>
              <a:gd name="T106" fmla="*/ 111 w 817"/>
              <a:gd name="T107" fmla="*/ 557 h 818"/>
              <a:gd name="T108" fmla="*/ 10 w 817"/>
              <a:gd name="T109" fmla="*/ 547 h 818"/>
              <a:gd name="T110" fmla="*/ 0 w 817"/>
              <a:gd name="T111" fmla="*/ 483 h 818"/>
              <a:gd name="T112" fmla="*/ 22 w 817"/>
              <a:gd name="T113" fmla="*/ 449 h 818"/>
              <a:gd name="T114" fmla="*/ 39 w 817"/>
              <a:gd name="T115" fmla="*/ 60 h 818"/>
              <a:gd name="T116" fmla="*/ 75 w 817"/>
              <a:gd name="T117" fmla="*/ 38 h 818"/>
              <a:gd name="T118" fmla="*/ 149 w 817"/>
              <a:gd name="T119" fmla="*/ 13 h 818"/>
              <a:gd name="T120" fmla="*/ 161 w 817"/>
              <a:gd name="T121" fmla="*/ 1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17" h="818">
                <a:moveTo>
                  <a:pt x="631" y="695"/>
                </a:moveTo>
                <a:lnTo>
                  <a:pt x="631" y="755"/>
                </a:lnTo>
                <a:lnTo>
                  <a:pt x="661" y="725"/>
                </a:lnTo>
                <a:lnTo>
                  <a:pt x="631" y="695"/>
                </a:lnTo>
                <a:close/>
                <a:moveTo>
                  <a:pt x="186" y="695"/>
                </a:moveTo>
                <a:lnTo>
                  <a:pt x="156" y="725"/>
                </a:lnTo>
                <a:lnTo>
                  <a:pt x="186" y="755"/>
                </a:lnTo>
                <a:lnTo>
                  <a:pt x="186" y="695"/>
                </a:lnTo>
                <a:close/>
                <a:moveTo>
                  <a:pt x="669" y="622"/>
                </a:moveTo>
                <a:lnTo>
                  <a:pt x="639" y="650"/>
                </a:lnTo>
                <a:lnTo>
                  <a:pt x="669" y="681"/>
                </a:lnTo>
                <a:lnTo>
                  <a:pt x="669" y="622"/>
                </a:lnTo>
                <a:close/>
                <a:moveTo>
                  <a:pt x="148" y="622"/>
                </a:moveTo>
                <a:lnTo>
                  <a:pt x="148" y="681"/>
                </a:lnTo>
                <a:lnTo>
                  <a:pt x="178" y="650"/>
                </a:lnTo>
                <a:lnTo>
                  <a:pt x="148" y="622"/>
                </a:lnTo>
                <a:close/>
                <a:moveTo>
                  <a:pt x="631" y="557"/>
                </a:moveTo>
                <a:lnTo>
                  <a:pt x="631" y="606"/>
                </a:lnTo>
                <a:lnTo>
                  <a:pt x="669" y="569"/>
                </a:lnTo>
                <a:lnTo>
                  <a:pt x="669" y="557"/>
                </a:lnTo>
                <a:lnTo>
                  <a:pt x="631" y="557"/>
                </a:lnTo>
                <a:close/>
                <a:moveTo>
                  <a:pt x="148" y="557"/>
                </a:moveTo>
                <a:lnTo>
                  <a:pt x="148" y="569"/>
                </a:lnTo>
                <a:lnTo>
                  <a:pt x="186" y="606"/>
                </a:lnTo>
                <a:lnTo>
                  <a:pt x="186" y="557"/>
                </a:lnTo>
                <a:lnTo>
                  <a:pt x="148" y="557"/>
                </a:lnTo>
                <a:close/>
                <a:moveTo>
                  <a:pt x="37" y="483"/>
                </a:moveTo>
                <a:lnTo>
                  <a:pt x="37" y="521"/>
                </a:lnTo>
                <a:lnTo>
                  <a:pt x="780" y="521"/>
                </a:lnTo>
                <a:lnTo>
                  <a:pt x="780" y="483"/>
                </a:lnTo>
                <a:lnTo>
                  <a:pt x="37" y="483"/>
                </a:lnTo>
                <a:close/>
                <a:moveTo>
                  <a:pt x="465" y="149"/>
                </a:moveTo>
                <a:lnTo>
                  <a:pt x="469" y="149"/>
                </a:lnTo>
                <a:lnTo>
                  <a:pt x="474" y="152"/>
                </a:lnTo>
                <a:lnTo>
                  <a:pt x="478" y="154"/>
                </a:lnTo>
                <a:lnTo>
                  <a:pt x="571" y="247"/>
                </a:lnTo>
                <a:lnTo>
                  <a:pt x="573" y="251"/>
                </a:lnTo>
                <a:lnTo>
                  <a:pt x="575" y="255"/>
                </a:lnTo>
                <a:lnTo>
                  <a:pt x="576" y="260"/>
                </a:lnTo>
                <a:lnTo>
                  <a:pt x="575" y="266"/>
                </a:lnTo>
                <a:lnTo>
                  <a:pt x="573" y="269"/>
                </a:lnTo>
                <a:lnTo>
                  <a:pt x="571" y="273"/>
                </a:lnTo>
                <a:lnTo>
                  <a:pt x="478" y="366"/>
                </a:lnTo>
                <a:lnTo>
                  <a:pt x="474" y="369"/>
                </a:lnTo>
                <a:lnTo>
                  <a:pt x="469" y="372"/>
                </a:lnTo>
                <a:lnTo>
                  <a:pt x="465" y="372"/>
                </a:lnTo>
                <a:lnTo>
                  <a:pt x="458" y="372"/>
                </a:lnTo>
                <a:lnTo>
                  <a:pt x="453" y="368"/>
                </a:lnTo>
                <a:lnTo>
                  <a:pt x="449" y="364"/>
                </a:lnTo>
                <a:lnTo>
                  <a:pt x="446" y="360"/>
                </a:lnTo>
                <a:lnTo>
                  <a:pt x="446" y="353"/>
                </a:lnTo>
                <a:lnTo>
                  <a:pt x="446" y="348"/>
                </a:lnTo>
                <a:lnTo>
                  <a:pt x="448" y="344"/>
                </a:lnTo>
                <a:lnTo>
                  <a:pt x="452" y="340"/>
                </a:lnTo>
                <a:lnTo>
                  <a:pt x="512" y="279"/>
                </a:lnTo>
                <a:lnTo>
                  <a:pt x="260" y="279"/>
                </a:lnTo>
                <a:lnTo>
                  <a:pt x="254" y="279"/>
                </a:lnTo>
                <a:lnTo>
                  <a:pt x="249" y="276"/>
                </a:lnTo>
                <a:lnTo>
                  <a:pt x="245" y="271"/>
                </a:lnTo>
                <a:lnTo>
                  <a:pt x="242" y="267"/>
                </a:lnTo>
                <a:lnTo>
                  <a:pt x="241" y="260"/>
                </a:lnTo>
                <a:lnTo>
                  <a:pt x="242" y="255"/>
                </a:lnTo>
                <a:lnTo>
                  <a:pt x="245" y="250"/>
                </a:lnTo>
                <a:lnTo>
                  <a:pt x="249" y="246"/>
                </a:lnTo>
                <a:lnTo>
                  <a:pt x="254" y="243"/>
                </a:lnTo>
                <a:lnTo>
                  <a:pt x="260" y="242"/>
                </a:lnTo>
                <a:lnTo>
                  <a:pt x="512" y="242"/>
                </a:lnTo>
                <a:lnTo>
                  <a:pt x="452" y="180"/>
                </a:lnTo>
                <a:lnTo>
                  <a:pt x="448" y="177"/>
                </a:lnTo>
                <a:lnTo>
                  <a:pt x="446" y="173"/>
                </a:lnTo>
                <a:lnTo>
                  <a:pt x="446" y="167"/>
                </a:lnTo>
                <a:lnTo>
                  <a:pt x="446" y="162"/>
                </a:lnTo>
                <a:lnTo>
                  <a:pt x="449" y="157"/>
                </a:lnTo>
                <a:lnTo>
                  <a:pt x="453" y="153"/>
                </a:lnTo>
                <a:lnTo>
                  <a:pt x="458" y="150"/>
                </a:lnTo>
                <a:lnTo>
                  <a:pt x="465" y="149"/>
                </a:lnTo>
                <a:close/>
                <a:moveTo>
                  <a:pt x="75" y="74"/>
                </a:moveTo>
                <a:lnTo>
                  <a:pt x="75" y="446"/>
                </a:lnTo>
                <a:lnTo>
                  <a:pt x="744" y="446"/>
                </a:lnTo>
                <a:lnTo>
                  <a:pt x="744" y="74"/>
                </a:lnTo>
                <a:lnTo>
                  <a:pt x="75" y="74"/>
                </a:lnTo>
                <a:close/>
                <a:moveTo>
                  <a:pt x="168" y="0"/>
                </a:moveTo>
                <a:lnTo>
                  <a:pt x="173" y="1"/>
                </a:lnTo>
                <a:lnTo>
                  <a:pt x="178" y="4"/>
                </a:lnTo>
                <a:lnTo>
                  <a:pt x="182" y="8"/>
                </a:lnTo>
                <a:lnTo>
                  <a:pt x="185" y="13"/>
                </a:lnTo>
                <a:lnTo>
                  <a:pt x="186" y="18"/>
                </a:lnTo>
                <a:lnTo>
                  <a:pt x="186" y="38"/>
                </a:lnTo>
                <a:lnTo>
                  <a:pt x="631" y="38"/>
                </a:lnTo>
                <a:lnTo>
                  <a:pt x="631" y="18"/>
                </a:lnTo>
                <a:lnTo>
                  <a:pt x="632" y="13"/>
                </a:lnTo>
                <a:lnTo>
                  <a:pt x="635" y="8"/>
                </a:lnTo>
                <a:lnTo>
                  <a:pt x="639" y="4"/>
                </a:lnTo>
                <a:lnTo>
                  <a:pt x="644" y="1"/>
                </a:lnTo>
                <a:lnTo>
                  <a:pt x="651" y="0"/>
                </a:lnTo>
                <a:lnTo>
                  <a:pt x="656" y="1"/>
                </a:lnTo>
                <a:lnTo>
                  <a:pt x="661" y="4"/>
                </a:lnTo>
                <a:lnTo>
                  <a:pt x="665" y="8"/>
                </a:lnTo>
                <a:lnTo>
                  <a:pt x="668" y="13"/>
                </a:lnTo>
                <a:lnTo>
                  <a:pt x="669" y="18"/>
                </a:lnTo>
                <a:lnTo>
                  <a:pt x="669" y="38"/>
                </a:lnTo>
                <a:lnTo>
                  <a:pt x="744" y="38"/>
                </a:lnTo>
                <a:lnTo>
                  <a:pt x="758" y="40"/>
                </a:lnTo>
                <a:lnTo>
                  <a:pt x="770" y="48"/>
                </a:lnTo>
                <a:lnTo>
                  <a:pt x="778" y="60"/>
                </a:lnTo>
                <a:lnTo>
                  <a:pt x="780" y="74"/>
                </a:lnTo>
                <a:lnTo>
                  <a:pt x="780" y="446"/>
                </a:lnTo>
                <a:lnTo>
                  <a:pt x="795" y="449"/>
                </a:lnTo>
                <a:lnTo>
                  <a:pt x="806" y="457"/>
                </a:lnTo>
                <a:lnTo>
                  <a:pt x="814" y="468"/>
                </a:lnTo>
                <a:lnTo>
                  <a:pt x="817" y="483"/>
                </a:lnTo>
                <a:lnTo>
                  <a:pt x="817" y="521"/>
                </a:lnTo>
                <a:lnTo>
                  <a:pt x="814" y="535"/>
                </a:lnTo>
                <a:lnTo>
                  <a:pt x="806" y="547"/>
                </a:lnTo>
                <a:lnTo>
                  <a:pt x="795" y="555"/>
                </a:lnTo>
                <a:lnTo>
                  <a:pt x="780" y="557"/>
                </a:lnTo>
                <a:lnTo>
                  <a:pt x="706" y="557"/>
                </a:lnTo>
                <a:lnTo>
                  <a:pt x="706" y="800"/>
                </a:lnTo>
                <a:lnTo>
                  <a:pt x="706" y="805"/>
                </a:lnTo>
                <a:lnTo>
                  <a:pt x="703" y="810"/>
                </a:lnTo>
                <a:lnTo>
                  <a:pt x="698" y="814"/>
                </a:lnTo>
                <a:lnTo>
                  <a:pt x="694" y="817"/>
                </a:lnTo>
                <a:lnTo>
                  <a:pt x="687" y="818"/>
                </a:lnTo>
                <a:lnTo>
                  <a:pt x="682" y="817"/>
                </a:lnTo>
                <a:lnTo>
                  <a:pt x="677" y="814"/>
                </a:lnTo>
                <a:lnTo>
                  <a:pt x="673" y="810"/>
                </a:lnTo>
                <a:lnTo>
                  <a:pt x="670" y="805"/>
                </a:lnTo>
                <a:lnTo>
                  <a:pt x="669" y="800"/>
                </a:lnTo>
                <a:lnTo>
                  <a:pt x="669" y="770"/>
                </a:lnTo>
                <a:lnTo>
                  <a:pt x="626" y="813"/>
                </a:lnTo>
                <a:lnTo>
                  <a:pt x="622" y="815"/>
                </a:lnTo>
                <a:lnTo>
                  <a:pt x="618" y="817"/>
                </a:lnTo>
                <a:lnTo>
                  <a:pt x="613" y="818"/>
                </a:lnTo>
                <a:lnTo>
                  <a:pt x="607" y="817"/>
                </a:lnTo>
                <a:lnTo>
                  <a:pt x="602" y="814"/>
                </a:lnTo>
                <a:lnTo>
                  <a:pt x="598" y="810"/>
                </a:lnTo>
                <a:lnTo>
                  <a:pt x="596" y="805"/>
                </a:lnTo>
                <a:lnTo>
                  <a:pt x="594" y="800"/>
                </a:lnTo>
                <a:lnTo>
                  <a:pt x="594" y="557"/>
                </a:lnTo>
                <a:lnTo>
                  <a:pt x="222" y="557"/>
                </a:lnTo>
                <a:lnTo>
                  <a:pt x="222" y="800"/>
                </a:lnTo>
                <a:lnTo>
                  <a:pt x="221" y="805"/>
                </a:lnTo>
                <a:lnTo>
                  <a:pt x="219" y="810"/>
                </a:lnTo>
                <a:lnTo>
                  <a:pt x="215" y="814"/>
                </a:lnTo>
                <a:lnTo>
                  <a:pt x="209" y="817"/>
                </a:lnTo>
                <a:lnTo>
                  <a:pt x="204" y="818"/>
                </a:lnTo>
                <a:lnTo>
                  <a:pt x="199" y="817"/>
                </a:lnTo>
                <a:lnTo>
                  <a:pt x="195" y="815"/>
                </a:lnTo>
                <a:lnTo>
                  <a:pt x="191" y="813"/>
                </a:lnTo>
                <a:lnTo>
                  <a:pt x="148" y="770"/>
                </a:lnTo>
                <a:lnTo>
                  <a:pt x="148" y="800"/>
                </a:lnTo>
                <a:lnTo>
                  <a:pt x="148" y="805"/>
                </a:lnTo>
                <a:lnTo>
                  <a:pt x="145" y="810"/>
                </a:lnTo>
                <a:lnTo>
                  <a:pt x="141" y="814"/>
                </a:lnTo>
                <a:lnTo>
                  <a:pt x="136" y="817"/>
                </a:lnTo>
                <a:lnTo>
                  <a:pt x="130" y="818"/>
                </a:lnTo>
                <a:lnTo>
                  <a:pt x="124" y="817"/>
                </a:lnTo>
                <a:lnTo>
                  <a:pt x="119" y="814"/>
                </a:lnTo>
                <a:lnTo>
                  <a:pt x="115" y="810"/>
                </a:lnTo>
                <a:lnTo>
                  <a:pt x="113" y="805"/>
                </a:lnTo>
                <a:lnTo>
                  <a:pt x="111" y="800"/>
                </a:lnTo>
                <a:lnTo>
                  <a:pt x="111" y="557"/>
                </a:lnTo>
                <a:lnTo>
                  <a:pt x="37" y="557"/>
                </a:lnTo>
                <a:lnTo>
                  <a:pt x="22" y="555"/>
                </a:lnTo>
                <a:lnTo>
                  <a:pt x="10" y="547"/>
                </a:lnTo>
                <a:lnTo>
                  <a:pt x="3" y="535"/>
                </a:lnTo>
                <a:lnTo>
                  <a:pt x="0" y="521"/>
                </a:lnTo>
                <a:lnTo>
                  <a:pt x="0" y="483"/>
                </a:lnTo>
                <a:lnTo>
                  <a:pt x="3" y="468"/>
                </a:lnTo>
                <a:lnTo>
                  <a:pt x="10" y="457"/>
                </a:lnTo>
                <a:lnTo>
                  <a:pt x="22" y="449"/>
                </a:lnTo>
                <a:lnTo>
                  <a:pt x="37" y="446"/>
                </a:lnTo>
                <a:lnTo>
                  <a:pt x="37" y="74"/>
                </a:lnTo>
                <a:lnTo>
                  <a:pt x="39" y="60"/>
                </a:lnTo>
                <a:lnTo>
                  <a:pt x="47" y="48"/>
                </a:lnTo>
                <a:lnTo>
                  <a:pt x="59" y="40"/>
                </a:lnTo>
                <a:lnTo>
                  <a:pt x="75" y="38"/>
                </a:lnTo>
                <a:lnTo>
                  <a:pt x="148" y="38"/>
                </a:lnTo>
                <a:lnTo>
                  <a:pt x="148" y="18"/>
                </a:lnTo>
                <a:lnTo>
                  <a:pt x="149" y="13"/>
                </a:lnTo>
                <a:lnTo>
                  <a:pt x="152" y="8"/>
                </a:lnTo>
                <a:lnTo>
                  <a:pt x="156" y="4"/>
                </a:lnTo>
                <a:lnTo>
                  <a:pt x="161" y="1"/>
                </a:lnTo>
                <a:lnTo>
                  <a:pt x="1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7" name="文本框 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7392638"/>
            <a:ext cx="7946232" cy="461665"/>
          </a:xfrm>
          <a:prstGeom prst="rect">
            <a:avLst/>
          </a:prstGeom>
          <a:noFill/>
        </p:spPr>
        <p:txBody>
          <a:bodyPr wrap="square" rtlCol="0">
            <a:spAutoFit/>
          </a:bodyPr>
          <a:lstStyle/>
          <a:p>
            <a:pPr algn="ctr"/>
            <a:r>
              <a:rPr lang="en-US" altLang="zh-CN" sz="2400" dirty="0">
                <a:latin typeface="+mj-lt"/>
                <a:cs typeface="Lato Black" panose="020F0502020204030203" pitchFamily="34" charset="0"/>
              </a:rPr>
              <a:t>Arrows</a:t>
            </a:r>
            <a:endParaRPr lang="zh-CN" altLang="en-US" sz="2400" dirty="0">
              <a:latin typeface="+mj-lt"/>
              <a:cs typeface="Lato Black" panose="020F0502020204030203" pitchFamily="34" charset="0"/>
            </a:endParaRPr>
          </a:p>
        </p:txBody>
      </p:sp>
      <p:sp>
        <p:nvSpPr>
          <p:cNvPr id="329" name="Freeform 32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0067" y="8157095"/>
            <a:ext cx="443498" cy="444107"/>
          </a:xfrm>
          <a:custGeom>
            <a:avLst/>
            <a:gdLst>
              <a:gd name="T0" fmla="*/ 452 w 729"/>
              <a:gd name="T1" fmla="*/ 216 h 730"/>
              <a:gd name="T2" fmla="*/ 460 w 729"/>
              <a:gd name="T3" fmla="*/ 220 h 730"/>
              <a:gd name="T4" fmla="*/ 594 w 729"/>
              <a:gd name="T5" fmla="*/ 356 h 730"/>
              <a:gd name="T6" fmla="*/ 597 w 729"/>
              <a:gd name="T7" fmla="*/ 365 h 730"/>
              <a:gd name="T8" fmla="*/ 594 w 729"/>
              <a:gd name="T9" fmla="*/ 373 h 730"/>
              <a:gd name="T10" fmla="*/ 460 w 729"/>
              <a:gd name="T11" fmla="*/ 509 h 730"/>
              <a:gd name="T12" fmla="*/ 452 w 729"/>
              <a:gd name="T13" fmla="*/ 513 h 730"/>
              <a:gd name="T14" fmla="*/ 442 w 729"/>
              <a:gd name="T15" fmla="*/ 513 h 730"/>
              <a:gd name="T16" fmla="*/ 435 w 729"/>
              <a:gd name="T17" fmla="*/ 508 h 730"/>
              <a:gd name="T18" fmla="*/ 431 w 729"/>
              <a:gd name="T19" fmla="*/ 497 h 730"/>
              <a:gd name="T20" fmla="*/ 433 w 729"/>
              <a:gd name="T21" fmla="*/ 489 h 730"/>
              <a:gd name="T22" fmla="*/ 541 w 729"/>
              <a:gd name="T23" fmla="*/ 381 h 730"/>
              <a:gd name="T24" fmla="*/ 10 w 729"/>
              <a:gd name="T25" fmla="*/ 381 h 730"/>
              <a:gd name="T26" fmla="*/ 3 w 729"/>
              <a:gd name="T27" fmla="*/ 374 h 730"/>
              <a:gd name="T28" fmla="*/ 0 w 729"/>
              <a:gd name="T29" fmla="*/ 365 h 730"/>
              <a:gd name="T30" fmla="*/ 3 w 729"/>
              <a:gd name="T31" fmla="*/ 354 h 730"/>
              <a:gd name="T32" fmla="*/ 10 w 729"/>
              <a:gd name="T33" fmla="*/ 349 h 730"/>
              <a:gd name="T34" fmla="*/ 541 w 729"/>
              <a:gd name="T35" fmla="*/ 348 h 730"/>
              <a:gd name="T36" fmla="*/ 433 w 729"/>
              <a:gd name="T37" fmla="*/ 240 h 730"/>
              <a:gd name="T38" fmla="*/ 431 w 729"/>
              <a:gd name="T39" fmla="*/ 231 h 730"/>
              <a:gd name="T40" fmla="*/ 435 w 729"/>
              <a:gd name="T41" fmla="*/ 222 h 730"/>
              <a:gd name="T42" fmla="*/ 442 w 729"/>
              <a:gd name="T43" fmla="*/ 216 h 730"/>
              <a:gd name="T44" fmla="*/ 115 w 729"/>
              <a:gd name="T45" fmla="*/ 0 h 730"/>
              <a:gd name="T46" fmla="*/ 719 w 729"/>
              <a:gd name="T47" fmla="*/ 1 h 730"/>
              <a:gd name="T48" fmla="*/ 727 w 729"/>
              <a:gd name="T49" fmla="*/ 6 h 730"/>
              <a:gd name="T50" fmla="*/ 729 w 729"/>
              <a:gd name="T51" fmla="*/ 17 h 730"/>
              <a:gd name="T52" fmla="*/ 729 w 729"/>
              <a:gd name="T53" fmla="*/ 718 h 730"/>
              <a:gd name="T54" fmla="*/ 723 w 729"/>
              <a:gd name="T55" fmla="*/ 726 h 730"/>
              <a:gd name="T56" fmla="*/ 713 w 729"/>
              <a:gd name="T57" fmla="*/ 730 h 730"/>
              <a:gd name="T58" fmla="*/ 110 w 729"/>
              <a:gd name="T59" fmla="*/ 729 h 730"/>
              <a:gd name="T60" fmla="*/ 102 w 729"/>
              <a:gd name="T61" fmla="*/ 722 h 730"/>
              <a:gd name="T62" fmla="*/ 99 w 729"/>
              <a:gd name="T63" fmla="*/ 713 h 730"/>
              <a:gd name="T64" fmla="*/ 99 w 729"/>
              <a:gd name="T65" fmla="*/ 459 h 730"/>
              <a:gd name="T66" fmla="*/ 106 w 729"/>
              <a:gd name="T67" fmla="*/ 451 h 730"/>
              <a:gd name="T68" fmla="*/ 115 w 729"/>
              <a:gd name="T69" fmla="*/ 447 h 730"/>
              <a:gd name="T70" fmla="*/ 126 w 729"/>
              <a:gd name="T71" fmla="*/ 451 h 730"/>
              <a:gd name="T72" fmla="*/ 131 w 729"/>
              <a:gd name="T73" fmla="*/ 459 h 730"/>
              <a:gd name="T74" fmla="*/ 132 w 729"/>
              <a:gd name="T75" fmla="*/ 696 h 730"/>
              <a:gd name="T76" fmla="*/ 696 w 729"/>
              <a:gd name="T77" fmla="*/ 32 h 730"/>
              <a:gd name="T78" fmla="*/ 132 w 729"/>
              <a:gd name="T79" fmla="*/ 265 h 730"/>
              <a:gd name="T80" fmla="*/ 130 w 729"/>
              <a:gd name="T81" fmla="*/ 275 h 730"/>
              <a:gd name="T82" fmla="*/ 120 w 729"/>
              <a:gd name="T83" fmla="*/ 281 h 730"/>
              <a:gd name="T84" fmla="*/ 110 w 729"/>
              <a:gd name="T85" fmla="*/ 281 h 730"/>
              <a:gd name="T86" fmla="*/ 102 w 729"/>
              <a:gd name="T87" fmla="*/ 275 h 730"/>
              <a:gd name="T88" fmla="*/ 99 w 729"/>
              <a:gd name="T89" fmla="*/ 265 h 730"/>
              <a:gd name="T90" fmla="*/ 99 w 729"/>
              <a:gd name="T91" fmla="*/ 11 h 730"/>
              <a:gd name="T92" fmla="*/ 106 w 729"/>
              <a:gd name="T93" fmla="*/ 2 h 730"/>
              <a:gd name="T94" fmla="*/ 115 w 729"/>
              <a:gd name="T95" fmla="*/ 0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29" h="730">
                <a:moveTo>
                  <a:pt x="448" y="216"/>
                </a:moveTo>
                <a:lnTo>
                  <a:pt x="452" y="216"/>
                </a:lnTo>
                <a:lnTo>
                  <a:pt x="456" y="217"/>
                </a:lnTo>
                <a:lnTo>
                  <a:pt x="460" y="220"/>
                </a:lnTo>
                <a:lnTo>
                  <a:pt x="592" y="353"/>
                </a:lnTo>
                <a:lnTo>
                  <a:pt x="594" y="356"/>
                </a:lnTo>
                <a:lnTo>
                  <a:pt x="597" y="360"/>
                </a:lnTo>
                <a:lnTo>
                  <a:pt x="597" y="365"/>
                </a:lnTo>
                <a:lnTo>
                  <a:pt x="597" y="369"/>
                </a:lnTo>
                <a:lnTo>
                  <a:pt x="594" y="373"/>
                </a:lnTo>
                <a:lnTo>
                  <a:pt x="592" y="377"/>
                </a:lnTo>
                <a:lnTo>
                  <a:pt x="460" y="509"/>
                </a:lnTo>
                <a:lnTo>
                  <a:pt x="456" y="511"/>
                </a:lnTo>
                <a:lnTo>
                  <a:pt x="452" y="513"/>
                </a:lnTo>
                <a:lnTo>
                  <a:pt x="448" y="514"/>
                </a:lnTo>
                <a:lnTo>
                  <a:pt x="442" y="513"/>
                </a:lnTo>
                <a:lnTo>
                  <a:pt x="437" y="510"/>
                </a:lnTo>
                <a:lnTo>
                  <a:pt x="435" y="508"/>
                </a:lnTo>
                <a:lnTo>
                  <a:pt x="432" y="502"/>
                </a:lnTo>
                <a:lnTo>
                  <a:pt x="431" y="497"/>
                </a:lnTo>
                <a:lnTo>
                  <a:pt x="432" y="493"/>
                </a:lnTo>
                <a:lnTo>
                  <a:pt x="433" y="489"/>
                </a:lnTo>
                <a:lnTo>
                  <a:pt x="436" y="485"/>
                </a:lnTo>
                <a:lnTo>
                  <a:pt x="541" y="381"/>
                </a:lnTo>
                <a:lnTo>
                  <a:pt x="16" y="381"/>
                </a:lnTo>
                <a:lnTo>
                  <a:pt x="10" y="381"/>
                </a:lnTo>
                <a:lnTo>
                  <a:pt x="7" y="378"/>
                </a:lnTo>
                <a:lnTo>
                  <a:pt x="3" y="374"/>
                </a:lnTo>
                <a:lnTo>
                  <a:pt x="0" y="370"/>
                </a:lnTo>
                <a:lnTo>
                  <a:pt x="0" y="365"/>
                </a:lnTo>
                <a:lnTo>
                  <a:pt x="0" y="360"/>
                </a:lnTo>
                <a:lnTo>
                  <a:pt x="3" y="354"/>
                </a:lnTo>
                <a:lnTo>
                  <a:pt x="7" y="352"/>
                </a:lnTo>
                <a:lnTo>
                  <a:pt x="10" y="349"/>
                </a:lnTo>
                <a:lnTo>
                  <a:pt x="16" y="348"/>
                </a:lnTo>
                <a:lnTo>
                  <a:pt x="541" y="348"/>
                </a:lnTo>
                <a:lnTo>
                  <a:pt x="436" y="243"/>
                </a:lnTo>
                <a:lnTo>
                  <a:pt x="433" y="240"/>
                </a:lnTo>
                <a:lnTo>
                  <a:pt x="432" y="237"/>
                </a:lnTo>
                <a:lnTo>
                  <a:pt x="431" y="231"/>
                </a:lnTo>
                <a:lnTo>
                  <a:pt x="432" y="226"/>
                </a:lnTo>
                <a:lnTo>
                  <a:pt x="435" y="222"/>
                </a:lnTo>
                <a:lnTo>
                  <a:pt x="437" y="218"/>
                </a:lnTo>
                <a:lnTo>
                  <a:pt x="442" y="216"/>
                </a:lnTo>
                <a:lnTo>
                  <a:pt x="448" y="216"/>
                </a:lnTo>
                <a:close/>
                <a:moveTo>
                  <a:pt x="115" y="0"/>
                </a:moveTo>
                <a:lnTo>
                  <a:pt x="713" y="0"/>
                </a:lnTo>
                <a:lnTo>
                  <a:pt x="719" y="1"/>
                </a:lnTo>
                <a:lnTo>
                  <a:pt x="723" y="2"/>
                </a:lnTo>
                <a:lnTo>
                  <a:pt x="727" y="6"/>
                </a:lnTo>
                <a:lnTo>
                  <a:pt x="729" y="11"/>
                </a:lnTo>
                <a:lnTo>
                  <a:pt x="729" y="17"/>
                </a:lnTo>
                <a:lnTo>
                  <a:pt x="729" y="713"/>
                </a:lnTo>
                <a:lnTo>
                  <a:pt x="729" y="718"/>
                </a:lnTo>
                <a:lnTo>
                  <a:pt x="727" y="722"/>
                </a:lnTo>
                <a:lnTo>
                  <a:pt x="723" y="726"/>
                </a:lnTo>
                <a:lnTo>
                  <a:pt x="719" y="729"/>
                </a:lnTo>
                <a:lnTo>
                  <a:pt x="713" y="730"/>
                </a:lnTo>
                <a:lnTo>
                  <a:pt x="115" y="730"/>
                </a:lnTo>
                <a:lnTo>
                  <a:pt x="110" y="729"/>
                </a:lnTo>
                <a:lnTo>
                  <a:pt x="106" y="726"/>
                </a:lnTo>
                <a:lnTo>
                  <a:pt x="102" y="722"/>
                </a:lnTo>
                <a:lnTo>
                  <a:pt x="99" y="718"/>
                </a:lnTo>
                <a:lnTo>
                  <a:pt x="99" y="713"/>
                </a:lnTo>
                <a:lnTo>
                  <a:pt x="99" y="464"/>
                </a:lnTo>
                <a:lnTo>
                  <a:pt x="99" y="459"/>
                </a:lnTo>
                <a:lnTo>
                  <a:pt x="102" y="454"/>
                </a:lnTo>
                <a:lnTo>
                  <a:pt x="106" y="451"/>
                </a:lnTo>
                <a:lnTo>
                  <a:pt x="110" y="449"/>
                </a:lnTo>
                <a:lnTo>
                  <a:pt x="115" y="447"/>
                </a:lnTo>
                <a:lnTo>
                  <a:pt x="120" y="449"/>
                </a:lnTo>
                <a:lnTo>
                  <a:pt x="126" y="451"/>
                </a:lnTo>
                <a:lnTo>
                  <a:pt x="130" y="454"/>
                </a:lnTo>
                <a:lnTo>
                  <a:pt x="131" y="459"/>
                </a:lnTo>
                <a:lnTo>
                  <a:pt x="132" y="464"/>
                </a:lnTo>
                <a:lnTo>
                  <a:pt x="132" y="696"/>
                </a:lnTo>
                <a:lnTo>
                  <a:pt x="696" y="696"/>
                </a:lnTo>
                <a:lnTo>
                  <a:pt x="696" y="32"/>
                </a:lnTo>
                <a:lnTo>
                  <a:pt x="132" y="32"/>
                </a:lnTo>
                <a:lnTo>
                  <a:pt x="132" y="265"/>
                </a:lnTo>
                <a:lnTo>
                  <a:pt x="131" y="271"/>
                </a:lnTo>
                <a:lnTo>
                  <a:pt x="130" y="275"/>
                </a:lnTo>
                <a:lnTo>
                  <a:pt x="126" y="278"/>
                </a:lnTo>
                <a:lnTo>
                  <a:pt x="120" y="281"/>
                </a:lnTo>
                <a:lnTo>
                  <a:pt x="115" y="281"/>
                </a:lnTo>
                <a:lnTo>
                  <a:pt x="110" y="281"/>
                </a:lnTo>
                <a:lnTo>
                  <a:pt x="106" y="278"/>
                </a:lnTo>
                <a:lnTo>
                  <a:pt x="102" y="275"/>
                </a:lnTo>
                <a:lnTo>
                  <a:pt x="99" y="271"/>
                </a:lnTo>
                <a:lnTo>
                  <a:pt x="99" y="265"/>
                </a:lnTo>
                <a:lnTo>
                  <a:pt x="99" y="17"/>
                </a:lnTo>
                <a:lnTo>
                  <a:pt x="99" y="11"/>
                </a:lnTo>
                <a:lnTo>
                  <a:pt x="102" y="6"/>
                </a:lnTo>
                <a:lnTo>
                  <a:pt x="106" y="2"/>
                </a:lnTo>
                <a:lnTo>
                  <a:pt x="110" y="1"/>
                </a:lnTo>
                <a:lnTo>
                  <a:pt x="11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0" name="Freeform 32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845377" y="8157095"/>
            <a:ext cx="444107" cy="444107"/>
          </a:xfrm>
          <a:custGeom>
            <a:avLst/>
            <a:gdLst>
              <a:gd name="T0" fmla="*/ 288 w 730"/>
              <a:gd name="T1" fmla="*/ 216 h 730"/>
              <a:gd name="T2" fmla="*/ 296 w 730"/>
              <a:gd name="T3" fmla="*/ 222 h 730"/>
              <a:gd name="T4" fmla="*/ 300 w 730"/>
              <a:gd name="T5" fmla="*/ 231 h 730"/>
              <a:gd name="T6" fmla="*/ 297 w 730"/>
              <a:gd name="T7" fmla="*/ 240 h 730"/>
              <a:gd name="T8" fmla="*/ 190 w 730"/>
              <a:gd name="T9" fmla="*/ 348 h 730"/>
              <a:gd name="T10" fmla="*/ 719 w 730"/>
              <a:gd name="T11" fmla="*/ 349 h 730"/>
              <a:gd name="T12" fmla="*/ 728 w 730"/>
              <a:gd name="T13" fmla="*/ 354 h 730"/>
              <a:gd name="T14" fmla="*/ 730 w 730"/>
              <a:gd name="T15" fmla="*/ 365 h 730"/>
              <a:gd name="T16" fmla="*/ 728 w 730"/>
              <a:gd name="T17" fmla="*/ 374 h 730"/>
              <a:gd name="T18" fmla="*/ 719 w 730"/>
              <a:gd name="T19" fmla="*/ 381 h 730"/>
              <a:gd name="T20" fmla="*/ 190 w 730"/>
              <a:gd name="T21" fmla="*/ 381 h 730"/>
              <a:gd name="T22" fmla="*/ 297 w 730"/>
              <a:gd name="T23" fmla="*/ 489 h 730"/>
              <a:gd name="T24" fmla="*/ 300 w 730"/>
              <a:gd name="T25" fmla="*/ 497 h 730"/>
              <a:gd name="T26" fmla="*/ 296 w 730"/>
              <a:gd name="T27" fmla="*/ 508 h 730"/>
              <a:gd name="T28" fmla="*/ 288 w 730"/>
              <a:gd name="T29" fmla="*/ 513 h 730"/>
              <a:gd name="T30" fmla="*/ 279 w 730"/>
              <a:gd name="T31" fmla="*/ 513 h 730"/>
              <a:gd name="T32" fmla="*/ 271 w 730"/>
              <a:gd name="T33" fmla="*/ 509 h 730"/>
              <a:gd name="T34" fmla="*/ 136 w 730"/>
              <a:gd name="T35" fmla="*/ 373 h 730"/>
              <a:gd name="T36" fmla="*/ 133 w 730"/>
              <a:gd name="T37" fmla="*/ 365 h 730"/>
              <a:gd name="T38" fmla="*/ 136 w 730"/>
              <a:gd name="T39" fmla="*/ 356 h 730"/>
              <a:gd name="T40" fmla="*/ 271 w 730"/>
              <a:gd name="T41" fmla="*/ 220 h 730"/>
              <a:gd name="T42" fmla="*/ 279 w 730"/>
              <a:gd name="T43" fmla="*/ 216 h 730"/>
              <a:gd name="T44" fmla="*/ 17 w 730"/>
              <a:gd name="T45" fmla="*/ 0 h 730"/>
              <a:gd name="T46" fmla="*/ 619 w 730"/>
              <a:gd name="T47" fmla="*/ 1 h 730"/>
              <a:gd name="T48" fmla="*/ 628 w 730"/>
              <a:gd name="T49" fmla="*/ 6 h 730"/>
              <a:gd name="T50" fmla="*/ 631 w 730"/>
              <a:gd name="T51" fmla="*/ 17 h 730"/>
              <a:gd name="T52" fmla="*/ 630 w 730"/>
              <a:gd name="T53" fmla="*/ 271 h 730"/>
              <a:gd name="T54" fmla="*/ 624 w 730"/>
              <a:gd name="T55" fmla="*/ 278 h 730"/>
              <a:gd name="T56" fmla="*/ 614 w 730"/>
              <a:gd name="T57" fmla="*/ 281 h 730"/>
              <a:gd name="T58" fmla="*/ 605 w 730"/>
              <a:gd name="T59" fmla="*/ 278 h 730"/>
              <a:gd name="T60" fmla="*/ 598 w 730"/>
              <a:gd name="T61" fmla="*/ 271 h 730"/>
              <a:gd name="T62" fmla="*/ 598 w 730"/>
              <a:gd name="T63" fmla="*/ 32 h 730"/>
              <a:gd name="T64" fmla="*/ 34 w 730"/>
              <a:gd name="T65" fmla="*/ 696 h 730"/>
              <a:gd name="T66" fmla="*/ 598 w 730"/>
              <a:gd name="T67" fmla="*/ 464 h 730"/>
              <a:gd name="T68" fmla="*/ 601 w 730"/>
              <a:gd name="T69" fmla="*/ 454 h 730"/>
              <a:gd name="T70" fmla="*/ 609 w 730"/>
              <a:gd name="T71" fmla="*/ 449 h 730"/>
              <a:gd name="T72" fmla="*/ 619 w 730"/>
              <a:gd name="T73" fmla="*/ 449 h 730"/>
              <a:gd name="T74" fmla="*/ 628 w 730"/>
              <a:gd name="T75" fmla="*/ 454 h 730"/>
              <a:gd name="T76" fmla="*/ 631 w 730"/>
              <a:gd name="T77" fmla="*/ 464 h 730"/>
              <a:gd name="T78" fmla="*/ 630 w 730"/>
              <a:gd name="T79" fmla="*/ 718 h 730"/>
              <a:gd name="T80" fmla="*/ 624 w 730"/>
              <a:gd name="T81" fmla="*/ 726 h 730"/>
              <a:gd name="T82" fmla="*/ 614 w 730"/>
              <a:gd name="T83" fmla="*/ 730 h 730"/>
              <a:gd name="T84" fmla="*/ 12 w 730"/>
              <a:gd name="T85" fmla="*/ 729 h 730"/>
              <a:gd name="T86" fmla="*/ 4 w 730"/>
              <a:gd name="T87" fmla="*/ 722 h 730"/>
              <a:gd name="T88" fmla="*/ 0 w 730"/>
              <a:gd name="T89" fmla="*/ 713 h 730"/>
              <a:gd name="T90" fmla="*/ 1 w 730"/>
              <a:gd name="T91" fmla="*/ 11 h 730"/>
              <a:gd name="T92" fmla="*/ 8 w 730"/>
              <a:gd name="T93" fmla="*/ 2 h 730"/>
              <a:gd name="T94" fmla="*/ 17 w 730"/>
              <a:gd name="T95" fmla="*/ 0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30" h="730">
                <a:moveTo>
                  <a:pt x="283" y="216"/>
                </a:moveTo>
                <a:lnTo>
                  <a:pt x="288" y="216"/>
                </a:lnTo>
                <a:lnTo>
                  <a:pt x="292" y="218"/>
                </a:lnTo>
                <a:lnTo>
                  <a:pt x="296" y="222"/>
                </a:lnTo>
                <a:lnTo>
                  <a:pt x="298" y="226"/>
                </a:lnTo>
                <a:lnTo>
                  <a:pt x="300" y="231"/>
                </a:lnTo>
                <a:lnTo>
                  <a:pt x="298" y="237"/>
                </a:lnTo>
                <a:lnTo>
                  <a:pt x="297" y="240"/>
                </a:lnTo>
                <a:lnTo>
                  <a:pt x="294" y="243"/>
                </a:lnTo>
                <a:lnTo>
                  <a:pt x="190" y="348"/>
                </a:lnTo>
                <a:lnTo>
                  <a:pt x="713" y="348"/>
                </a:lnTo>
                <a:lnTo>
                  <a:pt x="719" y="349"/>
                </a:lnTo>
                <a:lnTo>
                  <a:pt x="724" y="352"/>
                </a:lnTo>
                <a:lnTo>
                  <a:pt x="728" y="354"/>
                </a:lnTo>
                <a:lnTo>
                  <a:pt x="730" y="360"/>
                </a:lnTo>
                <a:lnTo>
                  <a:pt x="730" y="365"/>
                </a:lnTo>
                <a:lnTo>
                  <a:pt x="730" y="370"/>
                </a:lnTo>
                <a:lnTo>
                  <a:pt x="728" y="374"/>
                </a:lnTo>
                <a:lnTo>
                  <a:pt x="724" y="378"/>
                </a:lnTo>
                <a:lnTo>
                  <a:pt x="719" y="381"/>
                </a:lnTo>
                <a:lnTo>
                  <a:pt x="713" y="381"/>
                </a:lnTo>
                <a:lnTo>
                  <a:pt x="190" y="381"/>
                </a:lnTo>
                <a:lnTo>
                  <a:pt x="294" y="485"/>
                </a:lnTo>
                <a:lnTo>
                  <a:pt x="297" y="489"/>
                </a:lnTo>
                <a:lnTo>
                  <a:pt x="298" y="493"/>
                </a:lnTo>
                <a:lnTo>
                  <a:pt x="300" y="497"/>
                </a:lnTo>
                <a:lnTo>
                  <a:pt x="298" y="502"/>
                </a:lnTo>
                <a:lnTo>
                  <a:pt x="296" y="508"/>
                </a:lnTo>
                <a:lnTo>
                  <a:pt x="292" y="510"/>
                </a:lnTo>
                <a:lnTo>
                  <a:pt x="288" y="513"/>
                </a:lnTo>
                <a:lnTo>
                  <a:pt x="283" y="514"/>
                </a:lnTo>
                <a:lnTo>
                  <a:pt x="279" y="513"/>
                </a:lnTo>
                <a:lnTo>
                  <a:pt x="275" y="511"/>
                </a:lnTo>
                <a:lnTo>
                  <a:pt x="271" y="509"/>
                </a:lnTo>
                <a:lnTo>
                  <a:pt x="139" y="377"/>
                </a:lnTo>
                <a:lnTo>
                  <a:pt x="136" y="373"/>
                </a:lnTo>
                <a:lnTo>
                  <a:pt x="133" y="369"/>
                </a:lnTo>
                <a:lnTo>
                  <a:pt x="133" y="365"/>
                </a:lnTo>
                <a:lnTo>
                  <a:pt x="133" y="360"/>
                </a:lnTo>
                <a:lnTo>
                  <a:pt x="136" y="356"/>
                </a:lnTo>
                <a:lnTo>
                  <a:pt x="139" y="353"/>
                </a:lnTo>
                <a:lnTo>
                  <a:pt x="271" y="220"/>
                </a:lnTo>
                <a:lnTo>
                  <a:pt x="275" y="217"/>
                </a:lnTo>
                <a:lnTo>
                  <a:pt x="279" y="216"/>
                </a:lnTo>
                <a:lnTo>
                  <a:pt x="283" y="216"/>
                </a:lnTo>
                <a:close/>
                <a:moveTo>
                  <a:pt x="17" y="0"/>
                </a:moveTo>
                <a:lnTo>
                  <a:pt x="614" y="0"/>
                </a:lnTo>
                <a:lnTo>
                  <a:pt x="619" y="1"/>
                </a:lnTo>
                <a:lnTo>
                  <a:pt x="624" y="2"/>
                </a:lnTo>
                <a:lnTo>
                  <a:pt x="628" y="6"/>
                </a:lnTo>
                <a:lnTo>
                  <a:pt x="630" y="11"/>
                </a:lnTo>
                <a:lnTo>
                  <a:pt x="631" y="17"/>
                </a:lnTo>
                <a:lnTo>
                  <a:pt x="631" y="265"/>
                </a:lnTo>
                <a:lnTo>
                  <a:pt x="630" y="271"/>
                </a:lnTo>
                <a:lnTo>
                  <a:pt x="628" y="275"/>
                </a:lnTo>
                <a:lnTo>
                  <a:pt x="624" y="278"/>
                </a:lnTo>
                <a:lnTo>
                  <a:pt x="619" y="281"/>
                </a:lnTo>
                <a:lnTo>
                  <a:pt x="614" y="281"/>
                </a:lnTo>
                <a:lnTo>
                  <a:pt x="609" y="281"/>
                </a:lnTo>
                <a:lnTo>
                  <a:pt x="605" y="278"/>
                </a:lnTo>
                <a:lnTo>
                  <a:pt x="601" y="275"/>
                </a:lnTo>
                <a:lnTo>
                  <a:pt x="598" y="271"/>
                </a:lnTo>
                <a:lnTo>
                  <a:pt x="598" y="265"/>
                </a:lnTo>
                <a:lnTo>
                  <a:pt x="598" y="32"/>
                </a:lnTo>
                <a:lnTo>
                  <a:pt x="34" y="32"/>
                </a:lnTo>
                <a:lnTo>
                  <a:pt x="34" y="696"/>
                </a:lnTo>
                <a:lnTo>
                  <a:pt x="598" y="696"/>
                </a:lnTo>
                <a:lnTo>
                  <a:pt x="598" y="464"/>
                </a:lnTo>
                <a:lnTo>
                  <a:pt x="598" y="459"/>
                </a:lnTo>
                <a:lnTo>
                  <a:pt x="601" y="454"/>
                </a:lnTo>
                <a:lnTo>
                  <a:pt x="605" y="451"/>
                </a:lnTo>
                <a:lnTo>
                  <a:pt x="609" y="449"/>
                </a:lnTo>
                <a:lnTo>
                  <a:pt x="614" y="447"/>
                </a:lnTo>
                <a:lnTo>
                  <a:pt x="619" y="449"/>
                </a:lnTo>
                <a:lnTo>
                  <a:pt x="624" y="451"/>
                </a:lnTo>
                <a:lnTo>
                  <a:pt x="628" y="454"/>
                </a:lnTo>
                <a:lnTo>
                  <a:pt x="630" y="459"/>
                </a:lnTo>
                <a:lnTo>
                  <a:pt x="631" y="464"/>
                </a:lnTo>
                <a:lnTo>
                  <a:pt x="631" y="713"/>
                </a:lnTo>
                <a:lnTo>
                  <a:pt x="630" y="718"/>
                </a:lnTo>
                <a:lnTo>
                  <a:pt x="628" y="722"/>
                </a:lnTo>
                <a:lnTo>
                  <a:pt x="624" y="726"/>
                </a:lnTo>
                <a:lnTo>
                  <a:pt x="619" y="729"/>
                </a:lnTo>
                <a:lnTo>
                  <a:pt x="614" y="730"/>
                </a:lnTo>
                <a:lnTo>
                  <a:pt x="17" y="730"/>
                </a:lnTo>
                <a:lnTo>
                  <a:pt x="12" y="729"/>
                </a:lnTo>
                <a:lnTo>
                  <a:pt x="8" y="726"/>
                </a:lnTo>
                <a:lnTo>
                  <a:pt x="4" y="722"/>
                </a:lnTo>
                <a:lnTo>
                  <a:pt x="1" y="718"/>
                </a:lnTo>
                <a:lnTo>
                  <a:pt x="0" y="713"/>
                </a:lnTo>
                <a:lnTo>
                  <a:pt x="0" y="17"/>
                </a:lnTo>
                <a:lnTo>
                  <a:pt x="1" y="11"/>
                </a:lnTo>
                <a:lnTo>
                  <a:pt x="4" y="6"/>
                </a:lnTo>
                <a:lnTo>
                  <a:pt x="8" y="2"/>
                </a:lnTo>
                <a:lnTo>
                  <a:pt x="12" y="1"/>
                </a:lnTo>
                <a:lnTo>
                  <a:pt x="1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1" name="Freeform 33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2761296" y="8157095"/>
            <a:ext cx="221445" cy="444107"/>
          </a:xfrm>
          <a:custGeom>
            <a:avLst/>
            <a:gdLst>
              <a:gd name="T0" fmla="*/ 182 w 364"/>
              <a:gd name="T1" fmla="*/ 0 h 730"/>
              <a:gd name="T2" fmla="*/ 188 w 364"/>
              <a:gd name="T3" fmla="*/ 1 h 730"/>
              <a:gd name="T4" fmla="*/ 193 w 364"/>
              <a:gd name="T5" fmla="*/ 2 h 730"/>
              <a:gd name="T6" fmla="*/ 195 w 364"/>
              <a:gd name="T7" fmla="*/ 6 h 730"/>
              <a:gd name="T8" fmla="*/ 198 w 364"/>
              <a:gd name="T9" fmla="*/ 11 h 730"/>
              <a:gd name="T10" fmla="*/ 199 w 364"/>
              <a:gd name="T11" fmla="*/ 17 h 730"/>
              <a:gd name="T12" fmla="*/ 199 w 364"/>
              <a:gd name="T13" fmla="*/ 672 h 730"/>
              <a:gd name="T14" fmla="*/ 337 w 364"/>
              <a:gd name="T15" fmla="*/ 535 h 730"/>
              <a:gd name="T16" fmla="*/ 339 w 364"/>
              <a:gd name="T17" fmla="*/ 532 h 730"/>
              <a:gd name="T18" fmla="*/ 343 w 364"/>
              <a:gd name="T19" fmla="*/ 531 h 730"/>
              <a:gd name="T20" fmla="*/ 349 w 364"/>
              <a:gd name="T21" fmla="*/ 531 h 730"/>
              <a:gd name="T22" fmla="*/ 354 w 364"/>
              <a:gd name="T23" fmla="*/ 531 h 730"/>
              <a:gd name="T24" fmla="*/ 358 w 364"/>
              <a:gd name="T25" fmla="*/ 534 h 730"/>
              <a:gd name="T26" fmla="*/ 362 w 364"/>
              <a:gd name="T27" fmla="*/ 538 h 730"/>
              <a:gd name="T28" fmla="*/ 364 w 364"/>
              <a:gd name="T29" fmla="*/ 542 h 730"/>
              <a:gd name="T30" fmla="*/ 364 w 364"/>
              <a:gd name="T31" fmla="*/ 547 h 730"/>
              <a:gd name="T32" fmla="*/ 364 w 364"/>
              <a:gd name="T33" fmla="*/ 552 h 730"/>
              <a:gd name="T34" fmla="*/ 363 w 364"/>
              <a:gd name="T35" fmla="*/ 556 h 730"/>
              <a:gd name="T36" fmla="*/ 360 w 364"/>
              <a:gd name="T37" fmla="*/ 559 h 730"/>
              <a:gd name="T38" fmla="*/ 194 w 364"/>
              <a:gd name="T39" fmla="*/ 725 h 730"/>
              <a:gd name="T40" fmla="*/ 190 w 364"/>
              <a:gd name="T41" fmla="*/ 727 h 730"/>
              <a:gd name="T42" fmla="*/ 186 w 364"/>
              <a:gd name="T43" fmla="*/ 729 h 730"/>
              <a:gd name="T44" fmla="*/ 182 w 364"/>
              <a:gd name="T45" fmla="*/ 730 h 730"/>
              <a:gd name="T46" fmla="*/ 178 w 364"/>
              <a:gd name="T47" fmla="*/ 729 h 730"/>
              <a:gd name="T48" fmla="*/ 175 w 364"/>
              <a:gd name="T49" fmla="*/ 727 h 730"/>
              <a:gd name="T50" fmla="*/ 171 w 364"/>
              <a:gd name="T51" fmla="*/ 725 h 730"/>
              <a:gd name="T52" fmla="*/ 4 w 364"/>
              <a:gd name="T53" fmla="*/ 559 h 730"/>
              <a:gd name="T54" fmla="*/ 2 w 364"/>
              <a:gd name="T55" fmla="*/ 556 h 730"/>
              <a:gd name="T56" fmla="*/ 0 w 364"/>
              <a:gd name="T57" fmla="*/ 552 h 730"/>
              <a:gd name="T58" fmla="*/ 0 w 364"/>
              <a:gd name="T59" fmla="*/ 547 h 730"/>
              <a:gd name="T60" fmla="*/ 0 w 364"/>
              <a:gd name="T61" fmla="*/ 542 h 730"/>
              <a:gd name="T62" fmla="*/ 3 w 364"/>
              <a:gd name="T63" fmla="*/ 538 h 730"/>
              <a:gd name="T64" fmla="*/ 7 w 364"/>
              <a:gd name="T65" fmla="*/ 534 h 730"/>
              <a:gd name="T66" fmla="*/ 11 w 364"/>
              <a:gd name="T67" fmla="*/ 531 h 730"/>
              <a:gd name="T68" fmla="*/ 16 w 364"/>
              <a:gd name="T69" fmla="*/ 531 h 730"/>
              <a:gd name="T70" fmla="*/ 21 w 364"/>
              <a:gd name="T71" fmla="*/ 531 h 730"/>
              <a:gd name="T72" fmla="*/ 25 w 364"/>
              <a:gd name="T73" fmla="*/ 532 h 730"/>
              <a:gd name="T74" fmla="*/ 28 w 364"/>
              <a:gd name="T75" fmla="*/ 535 h 730"/>
              <a:gd name="T76" fmla="*/ 165 w 364"/>
              <a:gd name="T77" fmla="*/ 672 h 730"/>
              <a:gd name="T78" fmla="*/ 165 w 364"/>
              <a:gd name="T79" fmla="*/ 17 h 730"/>
              <a:gd name="T80" fmla="*/ 167 w 364"/>
              <a:gd name="T81" fmla="*/ 11 h 730"/>
              <a:gd name="T82" fmla="*/ 169 w 364"/>
              <a:gd name="T83" fmla="*/ 6 h 730"/>
              <a:gd name="T84" fmla="*/ 173 w 364"/>
              <a:gd name="T85" fmla="*/ 2 h 730"/>
              <a:gd name="T86" fmla="*/ 177 w 364"/>
              <a:gd name="T87" fmla="*/ 1 h 730"/>
              <a:gd name="T88" fmla="*/ 182 w 364"/>
              <a:gd name="T89" fmla="*/ 0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4" h="730">
                <a:moveTo>
                  <a:pt x="182" y="0"/>
                </a:moveTo>
                <a:lnTo>
                  <a:pt x="188" y="1"/>
                </a:lnTo>
                <a:lnTo>
                  <a:pt x="193" y="2"/>
                </a:lnTo>
                <a:lnTo>
                  <a:pt x="195" y="6"/>
                </a:lnTo>
                <a:lnTo>
                  <a:pt x="198" y="11"/>
                </a:lnTo>
                <a:lnTo>
                  <a:pt x="199" y="17"/>
                </a:lnTo>
                <a:lnTo>
                  <a:pt x="199" y="672"/>
                </a:lnTo>
                <a:lnTo>
                  <a:pt x="337" y="535"/>
                </a:lnTo>
                <a:lnTo>
                  <a:pt x="339" y="532"/>
                </a:lnTo>
                <a:lnTo>
                  <a:pt x="343" y="531"/>
                </a:lnTo>
                <a:lnTo>
                  <a:pt x="349" y="531"/>
                </a:lnTo>
                <a:lnTo>
                  <a:pt x="354" y="531"/>
                </a:lnTo>
                <a:lnTo>
                  <a:pt x="358" y="534"/>
                </a:lnTo>
                <a:lnTo>
                  <a:pt x="362" y="538"/>
                </a:lnTo>
                <a:lnTo>
                  <a:pt x="364" y="542"/>
                </a:lnTo>
                <a:lnTo>
                  <a:pt x="364" y="547"/>
                </a:lnTo>
                <a:lnTo>
                  <a:pt x="364" y="552"/>
                </a:lnTo>
                <a:lnTo>
                  <a:pt x="363" y="556"/>
                </a:lnTo>
                <a:lnTo>
                  <a:pt x="360" y="559"/>
                </a:lnTo>
                <a:lnTo>
                  <a:pt x="194" y="725"/>
                </a:lnTo>
                <a:lnTo>
                  <a:pt x="190" y="727"/>
                </a:lnTo>
                <a:lnTo>
                  <a:pt x="186" y="729"/>
                </a:lnTo>
                <a:lnTo>
                  <a:pt x="182" y="730"/>
                </a:lnTo>
                <a:lnTo>
                  <a:pt x="178" y="729"/>
                </a:lnTo>
                <a:lnTo>
                  <a:pt x="175" y="727"/>
                </a:lnTo>
                <a:lnTo>
                  <a:pt x="171" y="725"/>
                </a:lnTo>
                <a:lnTo>
                  <a:pt x="4" y="559"/>
                </a:lnTo>
                <a:lnTo>
                  <a:pt x="2" y="556"/>
                </a:lnTo>
                <a:lnTo>
                  <a:pt x="0" y="552"/>
                </a:lnTo>
                <a:lnTo>
                  <a:pt x="0" y="547"/>
                </a:lnTo>
                <a:lnTo>
                  <a:pt x="0" y="542"/>
                </a:lnTo>
                <a:lnTo>
                  <a:pt x="3" y="538"/>
                </a:lnTo>
                <a:lnTo>
                  <a:pt x="7" y="534"/>
                </a:lnTo>
                <a:lnTo>
                  <a:pt x="11" y="531"/>
                </a:lnTo>
                <a:lnTo>
                  <a:pt x="16" y="531"/>
                </a:lnTo>
                <a:lnTo>
                  <a:pt x="21" y="531"/>
                </a:lnTo>
                <a:lnTo>
                  <a:pt x="25" y="532"/>
                </a:lnTo>
                <a:lnTo>
                  <a:pt x="28" y="535"/>
                </a:lnTo>
                <a:lnTo>
                  <a:pt x="165" y="672"/>
                </a:lnTo>
                <a:lnTo>
                  <a:pt x="165" y="17"/>
                </a:lnTo>
                <a:lnTo>
                  <a:pt x="167" y="11"/>
                </a:lnTo>
                <a:lnTo>
                  <a:pt x="169" y="6"/>
                </a:lnTo>
                <a:lnTo>
                  <a:pt x="173" y="2"/>
                </a:lnTo>
                <a:lnTo>
                  <a:pt x="177" y="1"/>
                </a:lnTo>
                <a:lnTo>
                  <a:pt x="18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2" name="Freeform 33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3454555" y="8157095"/>
            <a:ext cx="222053" cy="444107"/>
          </a:xfrm>
          <a:custGeom>
            <a:avLst/>
            <a:gdLst>
              <a:gd name="T0" fmla="*/ 183 w 365"/>
              <a:gd name="T1" fmla="*/ 0 h 730"/>
              <a:gd name="T2" fmla="*/ 187 w 365"/>
              <a:gd name="T3" fmla="*/ 0 h 730"/>
              <a:gd name="T4" fmla="*/ 191 w 365"/>
              <a:gd name="T5" fmla="*/ 2 h 730"/>
              <a:gd name="T6" fmla="*/ 195 w 365"/>
              <a:gd name="T7" fmla="*/ 5 h 730"/>
              <a:gd name="T8" fmla="*/ 360 w 365"/>
              <a:gd name="T9" fmla="*/ 170 h 730"/>
              <a:gd name="T10" fmla="*/ 363 w 365"/>
              <a:gd name="T11" fmla="*/ 174 h 730"/>
              <a:gd name="T12" fmla="*/ 365 w 365"/>
              <a:gd name="T13" fmla="*/ 178 h 730"/>
              <a:gd name="T14" fmla="*/ 365 w 365"/>
              <a:gd name="T15" fmla="*/ 182 h 730"/>
              <a:gd name="T16" fmla="*/ 364 w 365"/>
              <a:gd name="T17" fmla="*/ 187 h 730"/>
              <a:gd name="T18" fmla="*/ 363 w 365"/>
              <a:gd name="T19" fmla="*/ 192 h 730"/>
              <a:gd name="T20" fmla="*/ 359 w 365"/>
              <a:gd name="T21" fmla="*/ 196 h 730"/>
              <a:gd name="T22" fmla="*/ 354 w 365"/>
              <a:gd name="T23" fmla="*/ 197 h 730"/>
              <a:gd name="T24" fmla="*/ 348 w 365"/>
              <a:gd name="T25" fmla="*/ 199 h 730"/>
              <a:gd name="T26" fmla="*/ 344 w 365"/>
              <a:gd name="T27" fmla="*/ 199 h 730"/>
              <a:gd name="T28" fmla="*/ 340 w 365"/>
              <a:gd name="T29" fmla="*/ 196 h 730"/>
              <a:gd name="T30" fmla="*/ 337 w 365"/>
              <a:gd name="T31" fmla="*/ 193 h 730"/>
              <a:gd name="T32" fmla="*/ 199 w 365"/>
              <a:gd name="T33" fmla="*/ 56 h 730"/>
              <a:gd name="T34" fmla="*/ 199 w 365"/>
              <a:gd name="T35" fmla="*/ 713 h 730"/>
              <a:gd name="T36" fmla="*/ 199 w 365"/>
              <a:gd name="T37" fmla="*/ 718 h 730"/>
              <a:gd name="T38" fmla="*/ 196 w 365"/>
              <a:gd name="T39" fmla="*/ 722 h 730"/>
              <a:gd name="T40" fmla="*/ 193 w 365"/>
              <a:gd name="T41" fmla="*/ 726 h 730"/>
              <a:gd name="T42" fmla="*/ 189 w 365"/>
              <a:gd name="T43" fmla="*/ 729 h 730"/>
              <a:gd name="T44" fmla="*/ 183 w 365"/>
              <a:gd name="T45" fmla="*/ 730 h 730"/>
              <a:gd name="T46" fmla="*/ 178 w 365"/>
              <a:gd name="T47" fmla="*/ 729 h 730"/>
              <a:gd name="T48" fmla="*/ 173 w 365"/>
              <a:gd name="T49" fmla="*/ 726 h 730"/>
              <a:gd name="T50" fmla="*/ 169 w 365"/>
              <a:gd name="T51" fmla="*/ 722 h 730"/>
              <a:gd name="T52" fmla="*/ 168 w 365"/>
              <a:gd name="T53" fmla="*/ 718 h 730"/>
              <a:gd name="T54" fmla="*/ 166 w 365"/>
              <a:gd name="T55" fmla="*/ 713 h 730"/>
              <a:gd name="T56" fmla="*/ 166 w 365"/>
              <a:gd name="T57" fmla="*/ 56 h 730"/>
              <a:gd name="T58" fmla="*/ 29 w 365"/>
              <a:gd name="T59" fmla="*/ 193 h 730"/>
              <a:gd name="T60" fmla="*/ 25 w 365"/>
              <a:gd name="T61" fmla="*/ 196 h 730"/>
              <a:gd name="T62" fmla="*/ 21 w 365"/>
              <a:gd name="T63" fmla="*/ 199 h 730"/>
              <a:gd name="T64" fmla="*/ 17 w 365"/>
              <a:gd name="T65" fmla="*/ 199 h 730"/>
              <a:gd name="T66" fmla="*/ 12 w 365"/>
              <a:gd name="T67" fmla="*/ 197 h 730"/>
              <a:gd name="T68" fmla="*/ 7 w 365"/>
              <a:gd name="T69" fmla="*/ 196 h 730"/>
              <a:gd name="T70" fmla="*/ 4 w 365"/>
              <a:gd name="T71" fmla="*/ 192 h 730"/>
              <a:gd name="T72" fmla="*/ 1 w 365"/>
              <a:gd name="T73" fmla="*/ 187 h 730"/>
              <a:gd name="T74" fmla="*/ 0 w 365"/>
              <a:gd name="T75" fmla="*/ 182 h 730"/>
              <a:gd name="T76" fmla="*/ 1 w 365"/>
              <a:gd name="T77" fmla="*/ 178 h 730"/>
              <a:gd name="T78" fmla="*/ 3 w 365"/>
              <a:gd name="T79" fmla="*/ 174 h 730"/>
              <a:gd name="T80" fmla="*/ 5 w 365"/>
              <a:gd name="T81" fmla="*/ 170 h 730"/>
              <a:gd name="T82" fmla="*/ 172 w 365"/>
              <a:gd name="T83" fmla="*/ 5 h 730"/>
              <a:gd name="T84" fmla="*/ 174 w 365"/>
              <a:gd name="T85" fmla="*/ 2 h 730"/>
              <a:gd name="T86" fmla="*/ 178 w 365"/>
              <a:gd name="T87" fmla="*/ 0 h 730"/>
              <a:gd name="T88" fmla="*/ 183 w 365"/>
              <a:gd name="T89" fmla="*/ 0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5" h="730">
                <a:moveTo>
                  <a:pt x="183" y="0"/>
                </a:moveTo>
                <a:lnTo>
                  <a:pt x="187" y="0"/>
                </a:lnTo>
                <a:lnTo>
                  <a:pt x="191" y="2"/>
                </a:lnTo>
                <a:lnTo>
                  <a:pt x="195" y="5"/>
                </a:lnTo>
                <a:lnTo>
                  <a:pt x="360" y="170"/>
                </a:lnTo>
                <a:lnTo>
                  <a:pt x="363" y="174"/>
                </a:lnTo>
                <a:lnTo>
                  <a:pt x="365" y="178"/>
                </a:lnTo>
                <a:lnTo>
                  <a:pt x="365" y="182"/>
                </a:lnTo>
                <a:lnTo>
                  <a:pt x="364" y="187"/>
                </a:lnTo>
                <a:lnTo>
                  <a:pt x="363" y="192"/>
                </a:lnTo>
                <a:lnTo>
                  <a:pt x="359" y="196"/>
                </a:lnTo>
                <a:lnTo>
                  <a:pt x="354" y="197"/>
                </a:lnTo>
                <a:lnTo>
                  <a:pt x="348" y="199"/>
                </a:lnTo>
                <a:lnTo>
                  <a:pt x="344" y="199"/>
                </a:lnTo>
                <a:lnTo>
                  <a:pt x="340" y="196"/>
                </a:lnTo>
                <a:lnTo>
                  <a:pt x="337" y="193"/>
                </a:lnTo>
                <a:lnTo>
                  <a:pt x="199" y="56"/>
                </a:lnTo>
                <a:lnTo>
                  <a:pt x="199" y="713"/>
                </a:lnTo>
                <a:lnTo>
                  <a:pt x="199" y="718"/>
                </a:lnTo>
                <a:lnTo>
                  <a:pt x="196" y="722"/>
                </a:lnTo>
                <a:lnTo>
                  <a:pt x="193" y="726"/>
                </a:lnTo>
                <a:lnTo>
                  <a:pt x="189" y="729"/>
                </a:lnTo>
                <a:lnTo>
                  <a:pt x="183" y="730"/>
                </a:lnTo>
                <a:lnTo>
                  <a:pt x="178" y="729"/>
                </a:lnTo>
                <a:lnTo>
                  <a:pt x="173" y="726"/>
                </a:lnTo>
                <a:lnTo>
                  <a:pt x="169" y="722"/>
                </a:lnTo>
                <a:lnTo>
                  <a:pt x="168" y="718"/>
                </a:lnTo>
                <a:lnTo>
                  <a:pt x="166" y="713"/>
                </a:lnTo>
                <a:lnTo>
                  <a:pt x="166" y="56"/>
                </a:lnTo>
                <a:lnTo>
                  <a:pt x="29" y="193"/>
                </a:lnTo>
                <a:lnTo>
                  <a:pt x="25" y="196"/>
                </a:lnTo>
                <a:lnTo>
                  <a:pt x="21" y="199"/>
                </a:lnTo>
                <a:lnTo>
                  <a:pt x="17" y="199"/>
                </a:lnTo>
                <a:lnTo>
                  <a:pt x="12" y="197"/>
                </a:lnTo>
                <a:lnTo>
                  <a:pt x="7" y="196"/>
                </a:lnTo>
                <a:lnTo>
                  <a:pt x="4" y="192"/>
                </a:lnTo>
                <a:lnTo>
                  <a:pt x="1" y="187"/>
                </a:lnTo>
                <a:lnTo>
                  <a:pt x="0" y="182"/>
                </a:lnTo>
                <a:lnTo>
                  <a:pt x="1" y="178"/>
                </a:lnTo>
                <a:lnTo>
                  <a:pt x="3" y="174"/>
                </a:lnTo>
                <a:lnTo>
                  <a:pt x="5" y="170"/>
                </a:lnTo>
                <a:lnTo>
                  <a:pt x="172" y="5"/>
                </a:lnTo>
                <a:lnTo>
                  <a:pt x="174" y="2"/>
                </a:lnTo>
                <a:lnTo>
                  <a:pt x="178" y="0"/>
                </a:lnTo>
                <a:lnTo>
                  <a:pt x="18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3" name="Freeform 33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4148420" y="8268122"/>
            <a:ext cx="444714" cy="222053"/>
          </a:xfrm>
          <a:custGeom>
            <a:avLst/>
            <a:gdLst>
              <a:gd name="T0" fmla="*/ 183 w 731"/>
              <a:gd name="T1" fmla="*/ 0 h 365"/>
              <a:gd name="T2" fmla="*/ 189 w 731"/>
              <a:gd name="T3" fmla="*/ 1 h 365"/>
              <a:gd name="T4" fmla="*/ 192 w 731"/>
              <a:gd name="T5" fmla="*/ 3 h 365"/>
              <a:gd name="T6" fmla="*/ 196 w 731"/>
              <a:gd name="T7" fmla="*/ 7 h 365"/>
              <a:gd name="T8" fmla="*/ 199 w 731"/>
              <a:gd name="T9" fmla="*/ 11 h 365"/>
              <a:gd name="T10" fmla="*/ 200 w 731"/>
              <a:gd name="T11" fmla="*/ 17 h 365"/>
              <a:gd name="T12" fmla="*/ 199 w 731"/>
              <a:gd name="T13" fmla="*/ 20 h 365"/>
              <a:gd name="T14" fmla="*/ 198 w 731"/>
              <a:gd name="T15" fmla="*/ 24 h 365"/>
              <a:gd name="T16" fmla="*/ 195 w 731"/>
              <a:gd name="T17" fmla="*/ 28 h 365"/>
              <a:gd name="T18" fmla="*/ 58 w 731"/>
              <a:gd name="T19" fmla="*/ 166 h 365"/>
              <a:gd name="T20" fmla="*/ 714 w 731"/>
              <a:gd name="T21" fmla="*/ 166 h 365"/>
              <a:gd name="T22" fmla="*/ 719 w 731"/>
              <a:gd name="T23" fmla="*/ 167 h 365"/>
              <a:gd name="T24" fmla="*/ 724 w 731"/>
              <a:gd name="T25" fmla="*/ 170 h 365"/>
              <a:gd name="T26" fmla="*/ 728 w 731"/>
              <a:gd name="T27" fmla="*/ 172 h 365"/>
              <a:gd name="T28" fmla="*/ 729 w 731"/>
              <a:gd name="T29" fmla="*/ 178 h 365"/>
              <a:gd name="T30" fmla="*/ 731 w 731"/>
              <a:gd name="T31" fmla="*/ 183 h 365"/>
              <a:gd name="T32" fmla="*/ 729 w 731"/>
              <a:gd name="T33" fmla="*/ 188 h 365"/>
              <a:gd name="T34" fmla="*/ 728 w 731"/>
              <a:gd name="T35" fmla="*/ 192 h 365"/>
              <a:gd name="T36" fmla="*/ 724 w 731"/>
              <a:gd name="T37" fmla="*/ 196 h 365"/>
              <a:gd name="T38" fmla="*/ 719 w 731"/>
              <a:gd name="T39" fmla="*/ 199 h 365"/>
              <a:gd name="T40" fmla="*/ 714 w 731"/>
              <a:gd name="T41" fmla="*/ 199 h 365"/>
              <a:gd name="T42" fmla="*/ 58 w 731"/>
              <a:gd name="T43" fmla="*/ 199 h 365"/>
              <a:gd name="T44" fmla="*/ 195 w 731"/>
              <a:gd name="T45" fmla="*/ 337 h 365"/>
              <a:gd name="T46" fmla="*/ 198 w 731"/>
              <a:gd name="T47" fmla="*/ 340 h 365"/>
              <a:gd name="T48" fmla="*/ 199 w 731"/>
              <a:gd name="T49" fmla="*/ 344 h 365"/>
              <a:gd name="T50" fmla="*/ 200 w 731"/>
              <a:gd name="T51" fmla="*/ 349 h 365"/>
              <a:gd name="T52" fmla="*/ 199 w 731"/>
              <a:gd name="T53" fmla="*/ 354 h 365"/>
              <a:gd name="T54" fmla="*/ 196 w 731"/>
              <a:gd name="T55" fmla="*/ 358 h 365"/>
              <a:gd name="T56" fmla="*/ 192 w 731"/>
              <a:gd name="T57" fmla="*/ 362 h 365"/>
              <a:gd name="T58" fmla="*/ 189 w 731"/>
              <a:gd name="T59" fmla="*/ 365 h 365"/>
              <a:gd name="T60" fmla="*/ 183 w 731"/>
              <a:gd name="T61" fmla="*/ 365 h 365"/>
              <a:gd name="T62" fmla="*/ 178 w 731"/>
              <a:gd name="T63" fmla="*/ 365 h 365"/>
              <a:gd name="T64" fmla="*/ 174 w 731"/>
              <a:gd name="T65" fmla="*/ 362 h 365"/>
              <a:gd name="T66" fmla="*/ 172 w 731"/>
              <a:gd name="T67" fmla="*/ 360 h 365"/>
              <a:gd name="T68" fmla="*/ 5 w 731"/>
              <a:gd name="T69" fmla="*/ 195 h 365"/>
              <a:gd name="T70" fmla="*/ 3 w 731"/>
              <a:gd name="T71" fmla="*/ 191 h 365"/>
              <a:gd name="T72" fmla="*/ 1 w 731"/>
              <a:gd name="T73" fmla="*/ 187 h 365"/>
              <a:gd name="T74" fmla="*/ 0 w 731"/>
              <a:gd name="T75" fmla="*/ 183 h 365"/>
              <a:gd name="T76" fmla="*/ 1 w 731"/>
              <a:gd name="T77" fmla="*/ 178 h 365"/>
              <a:gd name="T78" fmla="*/ 3 w 731"/>
              <a:gd name="T79" fmla="*/ 174 h 365"/>
              <a:gd name="T80" fmla="*/ 5 w 731"/>
              <a:gd name="T81" fmla="*/ 171 h 365"/>
              <a:gd name="T82" fmla="*/ 172 w 731"/>
              <a:gd name="T83" fmla="*/ 5 h 365"/>
              <a:gd name="T84" fmla="*/ 174 w 731"/>
              <a:gd name="T85" fmla="*/ 2 h 365"/>
              <a:gd name="T86" fmla="*/ 178 w 731"/>
              <a:gd name="T87" fmla="*/ 1 h 365"/>
              <a:gd name="T88" fmla="*/ 183 w 731"/>
              <a:gd name="T89" fmla="*/ 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31" h="365">
                <a:moveTo>
                  <a:pt x="183" y="0"/>
                </a:moveTo>
                <a:lnTo>
                  <a:pt x="189" y="1"/>
                </a:lnTo>
                <a:lnTo>
                  <a:pt x="192" y="3"/>
                </a:lnTo>
                <a:lnTo>
                  <a:pt x="196" y="7"/>
                </a:lnTo>
                <a:lnTo>
                  <a:pt x="199" y="11"/>
                </a:lnTo>
                <a:lnTo>
                  <a:pt x="200" y="17"/>
                </a:lnTo>
                <a:lnTo>
                  <a:pt x="199" y="20"/>
                </a:lnTo>
                <a:lnTo>
                  <a:pt x="198" y="24"/>
                </a:lnTo>
                <a:lnTo>
                  <a:pt x="195" y="28"/>
                </a:lnTo>
                <a:lnTo>
                  <a:pt x="58" y="166"/>
                </a:lnTo>
                <a:lnTo>
                  <a:pt x="714" y="166"/>
                </a:lnTo>
                <a:lnTo>
                  <a:pt x="719" y="167"/>
                </a:lnTo>
                <a:lnTo>
                  <a:pt x="724" y="170"/>
                </a:lnTo>
                <a:lnTo>
                  <a:pt x="728" y="172"/>
                </a:lnTo>
                <a:lnTo>
                  <a:pt x="729" y="178"/>
                </a:lnTo>
                <a:lnTo>
                  <a:pt x="731" y="183"/>
                </a:lnTo>
                <a:lnTo>
                  <a:pt x="729" y="188"/>
                </a:lnTo>
                <a:lnTo>
                  <a:pt x="728" y="192"/>
                </a:lnTo>
                <a:lnTo>
                  <a:pt x="724" y="196"/>
                </a:lnTo>
                <a:lnTo>
                  <a:pt x="719" y="199"/>
                </a:lnTo>
                <a:lnTo>
                  <a:pt x="714" y="199"/>
                </a:lnTo>
                <a:lnTo>
                  <a:pt x="58" y="199"/>
                </a:lnTo>
                <a:lnTo>
                  <a:pt x="195" y="337"/>
                </a:lnTo>
                <a:lnTo>
                  <a:pt x="198" y="340"/>
                </a:lnTo>
                <a:lnTo>
                  <a:pt x="199" y="344"/>
                </a:lnTo>
                <a:lnTo>
                  <a:pt x="200" y="349"/>
                </a:lnTo>
                <a:lnTo>
                  <a:pt x="199" y="354"/>
                </a:lnTo>
                <a:lnTo>
                  <a:pt x="196" y="358"/>
                </a:lnTo>
                <a:lnTo>
                  <a:pt x="192" y="362"/>
                </a:lnTo>
                <a:lnTo>
                  <a:pt x="189" y="365"/>
                </a:lnTo>
                <a:lnTo>
                  <a:pt x="183" y="365"/>
                </a:lnTo>
                <a:lnTo>
                  <a:pt x="178" y="365"/>
                </a:lnTo>
                <a:lnTo>
                  <a:pt x="174" y="362"/>
                </a:lnTo>
                <a:lnTo>
                  <a:pt x="172" y="360"/>
                </a:lnTo>
                <a:lnTo>
                  <a:pt x="5" y="195"/>
                </a:lnTo>
                <a:lnTo>
                  <a:pt x="3" y="191"/>
                </a:lnTo>
                <a:lnTo>
                  <a:pt x="1" y="187"/>
                </a:lnTo>
                <a:lnTo>
                  <a:pt x="0" y="183"/>
                </a:lnTo>
                <a:lnTo>
                  <a:pt x="1" y="178"/>
                </a:lnTo>
                <a:lnTo>
                  <a:pt x="3" y="174"/>
                </a:lnTo>
                <a:lnTo>
                  <a:pt x="5" y="171"/>
                </a:lnTo>
                <a:lnTo>
                  <a:pt x="172" y="5"/>
                </a:lnTo>
                <a:lnTo>
                  <a:pt x="174" y="2"/>
                </a:lnTo>
                <a:lnTo>
                  <a:pt x="178" y="1"/>
                </a:lnTo>
                <a:lnTo>
                  <a:pt x="18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4" name="Freeform 33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5064947" y="8268122"/>
            <a:ext cx="444714" cy="222053"/>
          </a:xfrm>
          <a:custGeom>
            <a:avLst/>
            <a:gdLst>
              <a:gd name="T0" fmla="*/ 547 w 731"/>
              <a:gd name="T1" fmla="*/ 0 h 365"/>
              <a:gd name="T2" fmla="*/ 553 w 731"/>
              <a:gd name="T3" fmla="*/ 1 h 365"/>
              <a:gd name="T4" fmla="*/ 557 w 731"/>
              <a:gd name="T5" fmla="*/ 2 h 365"/>
              <a:gd name="T6" fmla="*/ 559 w 731"/>
              <a:gd name="T7" fmla="*/ 5 h 365"/>
              <a:gd name="T8" fmla="*/ 726 w 731"/>
              <a:gd name="T9" fmla="*/ 171 h 365"/>
              <a:gd name="T10" fmla="*/ 728 w 731"/>
              <a:gd name="T11" fmla="*/ 174 h 365"/>
              <a:gd name="T12" fmla="*/ 729 w 731"/>
              <a:gd name="T13" fmla="*/ 178 h 365"/>
              <a:gd name="T14" fmla="*/ 731 w 731"/>
              <a:gd name="T15" fmla="*/ 183 h 365"/>
              <a:gd name="T16" fmla="*/ 729 w 731"/>
              <a:gd name="T17" fmla="*/ 187 h 365"/>
              <a:gd name="T18" fmla="*/ 728 w 731"/>
              <a:gd name="T19" fmla="*/ 191 h 365"/>
              <a:gd name="T20" fmla="*/ 726 w 731"/>
              <a:gd name="T21" fmla="*/ 195 h 365"/>
              <a:gd name="T22" fmla="*/ 559 w 731"/>
              <a:gd name="T23" fmla="*/ 360 h 365"/>
              <a:gd name="T24" fmla="*/ 557 w 731"/>
              <a:gd name="T25" fmla="*/ 362 h 365"/>
              <a:gd name="T26" fmla="*/ 553 w 731"/>
              <a:gd name="T27" fmla="*/ 365 h 365"/>
              <a:gd name="T28" fmla="*/ 547 w 731"/>
              <a:gd name="T29" fmla="*/ 365 h 365"/>
              <a:gd name="T30" fmla="*/ 542 w 731"/>
              <a:gd name="T31" fmla="*/ 365 h 365"/>
              <a:gd name="T32" fmla="*/ 538 w 731"/>
              <a:gd name="T33" fmla="*/ 362 h 365"/>
              <a:gd name="T34" fmla="*/ 534 w 731"/>
              <a:gd name="T35" fmla="*/ 358 h 365"/>
              <a:gd name="T36" fmla="*/ 532 w 731"/>
              <a:gd name="T37" fmla="*/ 354 h 365"/>
              <a:gd name="T38" fmla="*/ 532 w 731"/>
              <a:gd name="T39" fmla="*/ 349 h 365"/>
              <a:gd name="T40" fmla="*/ 532 w 731"/>
              <a:gd name="T41" fmla="*/ 344 h 365"/>
              <a:gd name="T42" fmla="*/ 533 w 731"/>
              <a:gd name="T43" fmla="*/ 340 h 365"/>
              <a:gd name="T44" fmla="*/ 536 w 731"/>
              <a:gd name="T45" fmla="*/ 337 h 365"/>
              <a:gd name="T46" fmla="*/ 674 w 731"/>
              <a:gd name="T47" fmla="*/ 199 h 365"/>
              <a:gd name="T48" fmla="*/ 17 w 731"/>
              <a:gd name="T49" fmla="*/ 199 h 365"/>
              <a:gd name="T50" fmla="*/ 12 w 731"/>
              <a:gd name="T51" fmla="*/ 199 h 365"/>
              <a:gd name="T52" fmla="*/ 7 w 731"/>
              <a:gd name="T53" fmla="*/ 196 h 365"/>
              <a:gd name="T54" fmla="*/ 4 w 731"/>
              <a:gd name="T55" fmla="*/ 192 h 365"/>
              <a:gd name="T56" fmla="*/ 2 w 731"/>
              <a:gd name="T57" fmla="*/ 188 h 365"/>
              <a:gd name="T58" fmla="*/ 0 w 731"/>
              <a:gd name="T59" fmla="*/ 183 h 365"/>
              <a:gd name="T60" fmla="*/ 2 w 731"/>
              <a:gd name="T61" fmla="*/ 178 h 365"/>
              <a:gd name="T62" fmla="*/ 4 w 731"/>
              <a:gd name="T63" fmla="*/ 172 h 365"/>
              <a:gd name="T64" fmla="*/ 7 w 731"/>
              <a:gd name="T65" fmla="*/ 170 h 365"/>
              <a:gd name="T66" fmla="*/ 12 w 731"/>
              <a:gd name="T67" fmla="*/ 167 h 365"/>
              <a:gd name="T68" fmla="*/ 17 w 731"/>
              <a:gd name="T69" fmla="*/ 166 h 365"/>
              <a:gd name="T70" fmla="*/ 674 w 731"/>
              <a:gd name="T71" fmla="*/ 166 h 365"/>
              <a:gd name="T72" fmla="*/ 536 w 731"/>
              <a:gd name="T73" fmla="*/ 28 h 365"/>
              <a:gd name="T74" fmla="*/ 533 w 731"/>
              <a:gd name="T75" fmla="*/ 24 h 365"/>
              <a:gd name="T76" fmla="*/ 532 w 731"/>
              <a:gd name="T77" fmla="*/ 20 h 365"/>
              <a:gd name="T78" fmla="*/ 532 w 731"/>
              <a:gd name="T79" fmla="*/ 17 h 365"/>
              <a:gd name="T80" fmla="*/ 532 w 731"/>
              <a:gd name="T81" fmla="*/ 11 h 365"/>
              <a:gd name="T82" fmla="*/ 534 w 731"/>
              <a:gd name="T83" fmla="*/ 7 h 365"/>
              <a:gd name="T84" fmla="*/ 538 w 731"/>
              <a:gd name="T85" fmla="*/ 3 h 365"/>
              <a:gd name="T86" fmla="*/ 542 w 731"/>
              <a:gd name="T87" fmla="*/ 1 h 365"/>
              <a:gd name="T88" fmla="*/ 547 w 731"/>
              <a:gd name="T89" fmla="*/ 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31" h="365">
                <a:moveTo>
                  <a:pt x="547" y="0"/>
                </a:moveTo>
                <a:lnTo>
                  <a:pt x="553" y="1"/>
                </a:lnTo>
                <a:lnTo>
                  <a:pt x="557" y="2"/>
                </a:lnTo>
                <a:lnTo>
                  <a:pt x="559" y="5"/>
                </a:lnTo>
                <a:lnTo>
                  <a:pt x="726" y="171"/>
                </a:lnTo>
                <a:lnTo>
                  <a:pt x="728" y="174"/>
                </a:lnTo>
                <a:lnTo>
                  <a:pt x="729" y="178"/>
                </a:lnTo>
                <a:lnTo>
                  <a:pt x="731" y="183"/>
                </a:lnTo>
                <a:lnTo>
                  <a:pt x="729" y="187"/>
                </a:lnTo>
                <a:lnTo>
                  <a:pt x="728" y="191"/>
                </a:lnTo>
                <a:lnTo>
                  <a:pt x="726" y="195"/>
                </a:lnTo>
                <a:lnTo>
                  <a:pt x="559" y="360"/>
                </a:lnTo>
                <a:lnTo>
                  <a:pt x="557" y="362"/>
                </a:lnTo>
                <a:lnTo>
                  <a:pt x="553" y="365"/>
                </a:lnTo>
                <a:lnTo>
                  <a:pt x="547" y="365"/>
                </a:lnTo>
                <a:lnTo>
                  <a:pt x="542" y="365"/>
                </a:lnTo>
                <a:lnTo>
                  <a:pt x="538" y="362"/>
                </a:lnTo>
                <a:lnTo>
                  <a:pt x="534" y="358"/>
                </a:lnTo>
                <a:lnTo>
                  <a:pt x="532" y="354"/>
                </a:lnTo>
                <a:lnTo>
                  <a:pt x="532" y="349"/>
                </a:lnTo>
                <a:lnTo>
                  <a:pt x="532" y="344"/>
                </a:lnTo>
                <a:lnTo>
                  <a:pt x="533" y="340"/>
                </a:lnTo>
                <a:lnTo>
                  <a:pt x="536" y="337"/>
                </a:lnTo>
                <a:lnTo>
                  <a:pt x="674" y="199"/>
                </a:lnTo>
                <a:lnTo>
                  <a:pt x="17" y="199"/>
                </a:lnTo>
                <a:lnTo>
                  <a:pt x="12" y="199"/>
                </a:lnTo>
                <a:lnTo>
                  <a:pt x="7" y="196"/>
                </a:lnTo>
                <a:lnTo>
                  <a:pt x="4" y="192"/>
                </a:lnTo>
                <a:lnTo>
                  <a:pt x="2" y="188"/>
                </a:lnTo>
                <a:lnTo>
                  <a:pt x="0" y="183"/>
                </a:lnTo>
                <a:lnTo>
                  <a:pt x="2" y="178"/>
                </a:lnTo>
                <a:lnTo>
                  <a:pt x="4" y="172"/>
                </a:lnTo>
                <a:lnTo>
                  <a:pt x="7" y="170"/>
                </a:lnTo>
                <a:lnTo>
                  <a:pt x="12" y="167"/>
                </a:lnTo>
                <a:lnTo>
                  <a:pt x="17" y="166"/>
                </a:lnTo>
                <a:lnTo>
                  <a:pt x="674" y="166"/>
                </a:lnTo>
                <a:lnTo>
                  <a:pt x="536" y="28"/>
                </a:lnTo>
                <a:lnTo>
                  <a:pt x="533" y="24"/>
                </a:lnTo>
                <a:lnTo>
                  <a:pt x="532" y="20"/>
                </a:lnTo>
                <a:lnTo>
                  <a:pt x="532" y="17"/>
                </a:lnTo>
                <a:lnTo>
                  <a:pt x="532" y="11"/>
                </a:lnTo>
                <a:lnTo>
                  <a:pt x="534" y="7"/>
                </a:lnTo>
                <a:lnTo>
                  <a:pt x="538" y="3"/>
                </a:lnTo>
                <a:lnTo>
                  <a:pt x="542" y="1"/>
                </a:lnTo>
                <a:lnTo>
                  <a:pt x="54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5" name="Freeform 3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5981474" y="8277856"/>
            <a:ext cx="403955" cy="202586"/>
          </a:xfrm>
          <a:custGeom>
            <a:avLst/>
            <a:gdLst>
              <a:gd name="T0" fmla="*/ 17 w 664"/>
              <a:gd name="T1" fmla="*/ 0 h 333"/>
              <a:gd name="T2" fmla="*/ 21 w 664"/>
              <a:gd name="T3" fmla="*/ 1 h 333"/>
              <a:gd name="T4" fmla="*/ 25 w 664"/>
              <a:gd name="T5" fmla="*/ 3 h 333"/>
              <a:gd name="T6" fmla="*/ 29 w 664"/>
              <a:gd name="T7" fmla="*/ 5 h 333"/>
              <a:gd name="T8" fmla="*/ 332 w 664"/>
              <a:gd name="T9" fmla="*/ 293 h 333"/>
              <a:gd name="T10" fmla="*/ 636 w 664"/>
              <a:gd name="T11" fmla="*/ 5 h 333"/>
              <a:gd name="T12" fmla="*/ 639 w 664"/>
              <a:gd name="T13" fmla="*/ 3 h 333"/>
              <a:gd name="T14" fmla="*/ 643 w 664"/>
              <a:gd name="T15" fmla="*/ 1 h 333"/>
              <a:gd name="T16" fmla="*/ 647 w 664"/>
              <a:gd name="T17" fmla="*/ 0 h 333"/>
              <a:gd name="T18" fmla="*/ 652 w 664"/>
              <a:gd name="T19" fmla="*/ 1 h 333"/>
              <a:gd name="T20" fmla="*/ 657 w 664"/>
              <a:gd name="T21" fmla="*/ 4 h 333"/>
              <a:gd name="T22" fmla="*/ 661 w 664"/>
              <a:gd name="T23" fmla="*/ 7 h 333"/>
              <a:gd name="T24" fmla="*/ 664 w 664"/>
              <a:gd name="T25" fmla="*/ 12 h 333"/>
              <a:gd name="T26" fmla="*/ 664 w 664"/>
              <a:gd name="T27" fmla="*/ 17 h 333"/>
              <a:gd name="T28" fmla="*/ 664 w 664"/>
              <a:gd name="T29" fmla="*/ 21 h 333"/>
              <a:gd name="T30" fmla="*/ 661 w 664"/>
              <a:gd name="T31" fmla="*/ 25 h 333"/>
              <a:gd name="T32" fmla="*/ 658 w 664"/>
              <a:gd name="T33" fmla="*/ 29 h 333"/>
              <a:gd name="T34" fmla="*/ 344 w 664"/>
              <a:gd name="T35" fmla="*/ 327 h 333"/>
              <a:gd name="T36" fmla="*/ 340 w 664"/>
              <a:gd name="T37" fmla="*/ 330 h 333"/>
              <a:gd name="T38" fmla="*/ 336 w 664"/>
              <a:gd name="T39" fmla="*/ 331 h 333"/>
              <a:gd name="T40" fmla="*/ 332 w 664"/>
              <a:gd name="T41" fmla="*/ 333 h 333"/>
              <a:gd name="T42" fmla="*/ 327 w 664"/>
              <a:gd name="T43" fmla="*/ 331 h 333"/>
              <a:gd name="T44" fmla="*/ 323 w 664"/>
              <a:gd name="T45" fmla="*/ 330 h 333"/>
              <a:gd name="T46" fmla="*/ 321 w 664"/>
              <a:gd name="T47" fmla="*/ 327 h 333"/>
              <a:gd name="T48" fmla="*/ 5 w 664"/>
              <a:gd name="T49" fmla="*/ 29 h 333"/>
              <a:gd name="T50" fmla="*/ 3 w 664"/>
              <a:gd name="T51" fmla="*/ 25 h 333"/>
              <a:gd name="T52" fmla="*/ 1 w 664"/>
              <a:gd name="T53" fmla="*/ 21 h 333"/>
              <a:gd name="T54" fmla="*/ 0 w 664"/>
              <a:gd name="T55" fmla="*/ 17 h 333"/>
              <a:gd name="T56" fmla="*/ 1 w 664"/>
              <a:gd name="T57" fmla="*/ 12 h 333"/>
              <a:gd name="T58" fmla="*/ 4 w 664"/>
              <a:gd name="T59" fmla="*/ 7 h 333"/>
              <a:gd name="T60" fmla="*/ 7 w 664"/>
              <a:gd name="T61" fmla="*/ 4 h 333"/>
              <a:gd name="T62" fmla="*/ 12 w 664"/>
              <a:gd name="T63" fmla="*/ 1 h 333"/>
              <a:gd name="T64" fmla="*/ 17 w 664"/>
              <a:gd name="T65" fmla="*/ 0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64" h="333">
                <a:moveTo>
                  <a:pt x="17" y="0"/>
                </a:moveTo>
                <a:lnTo>
                  <a:pt x="21" y="1"/>
                </a:lnTo>
                <a:lnTo>
                  <a:pt x="25" y="3"/>
                </a:lnTo>
                <a:lnTo>
                  <a:pt x="29" y="5"/>
                </a:lnTo>
                <a:lnTo>
                  <a:pt x="332" y="293"/>
                </a:lnTo>
                <a:lnTo>
                  <a:pt x="636" y="5"/>
                </a:lnTo>
                <a:lnTo>
                  <a:pt x="639" y="3"/>
                </a:lnTo>
                <a:lnTo>
                  <a:pt x="643" y="1"/>
                </a:lnTo>
                <a:lnTo>
                  <a:pt x="647" y="0"/>
                </a:lnTo>
                <a:lnTo>
                  <a:pt x="652" y="1"/>
                </a:lnTo>
                <a:lnTo>
                  <a:pt x="657" y="4"/>
                </a:lnTo>
                <a:lnTo>
                  <a:pt x="661" y="7"/>
                </a:lnTo>
                <a:lnTo>
                  <a:pt x="664" y="12"/>
                </a:lnTo>
                <a:lnTo>
                  <a:pt x="664" y="17"/>
                </a:lnTo>
                <a:lnTo>
                  <a:pt x="664" y="21"/>
                </a:lnTo>
                <a:lnTo>
                  <a:pt x="661" y="25"/>
                </a:lnTo>
                <a:lnTo>
                  <a:pt x="658" y="29"/>
                </a:lnTo>
                <a:lnTo>
                  <a:pt x="344" y="327"/>
                </a:lnTo>
                <a:lnTo>
                  <a:pt x="340" y="330"/>
                </a:lnTo>
                <a:lnTo>
                  <a:pt x="336" y="331"/>
                </a:lnTo>
                <a:lnTo>
                  <a:pt x="332" y="333"/>
                </a:lnTo>
                <a:lnTo>
                  <a:pt x="327" y="331"/>
                </a:lnTo>
                <a:lnTo>
                  <a:pt x="323" y="330"/>
                </a:lnTo>
                <a:lnTo>
                  <a:pt x="321" y="327"/>
                </a:lnTo>
                <a:lnTo>
                  <a:pt x="5" y="29"/>
                </a:lnTo>
                <a:lnTo>
                  <a:pt x="3" y="25"/>
                </a:lnTo>
                <a:lnTo>
                  <a:pt x="1" y="21"/>
                </a:lnTo>
                <a:lnTo>
                  <a:pt x="0" y="17"/>
                </a:lnTo>
                <a:lnTo>
                  <a:pt x="1" y="12"/>
                </a:lnTo>
                <a:lnTo>
                  <a:pt x="4" y="7"/>
                </a:lnTo>
                <a:lnTo>
                  <a:pt x="7" y="4"/>
                </a:lnTo>
                <a:lnTo>
                  <a:pt x="12" y="1"/>
                </a:lnTo>
                <a:lnTo>
                  <a:pt x="1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6" name="Freeform 3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6857242" y="8277856"/>
            <a:ext cx="403955" cy="202586"/>
          </a:xfrm>
          <a:custGeom>
            <a:avLst/>
            <a:gdLst>
              <a:gd name="T0" fmla="*/ 331 w 664"/>
              <a:gd name="T1" fmla="*/ 0 h 333"/>
              <a:gd name="T2" fmla="*/ 337 w 664"/>
              <a:gd name="T3" fmla="*/ 1 h 333"/>
              <a:gd name="T4" fmla="*/ 341 w 664"/>
              <a:gd name="T5" fmla="*/ 3 h 333"/>
              <a:gd name="T6" fmla="*/ 343 w 664"/>
              <a:gd name="T7" fmla="*/ 5 h 333"/>
              <a:gd name="T8" fmla="*/ 659 w 664"/>
              <a:gd name="T9" fmla="*/ 304 h 333"/>
              <a:gd name="T10" fmla="*/ 661 w 664"/>
              <a:gd name="T11" fmla="*/ 308 h 333"/>
              <a:gd name="T12" fmla="*/ 663 w 664"/>
              <a:gd name="T13" fmla="*/ 312 h 333"/>
              <a:gd name="T14" fmla="*/ 664 w 664"/>
              <a:gd name="T15" fmla="*/ 316 h 333"/>
              <a:gd name="T16" fmla="*/ 663 w 664"/>
              <a:gd name="T17" fmla="*/ 321 h 333"/>
              <a:gd name="T18" fmla="*/ 660 w 664"/>
              <a:gd name="T19" fmla="*/ 326 h 333"/>
              <a:gd name="T20" fmla="*/ 657 w 664"/>
              <a:gd name="T21" fmla="*/ 329 h 333"/>
              <a:gd name="T22" fmla="*/ 652 w 664"/>
              <a:gd name="T23" fmla="*/ 331 h 333"/>
              <a:gd name="T24" fmla="*/ 647 w 664"/>
              <a:gd name="T25" fmla="*/ 333 h 333"/>
              <a:gd name="T26" fmla="*/ 643 w 664"/>
              <a:gd name="T27" fmla="*/ 331 h 333"/>
              <a:gd name="T28" fmla="*/ 639 w 664"/>
              <a:gd name="T29" fmla="*/ 330 h 333"/>
              <a:gd name="T30" fmla="*/ 635 w 664"/>
              <a:gd name="T31" fmla="*/ 327 h 333"/>
              <a:gd name="T32" fmla="*/ 331 w 664"/>
              <a:gd name="T33" fmla="*/ 39 h 333"/>
              <a:gd name="T34" fmla="*/ 29 w 664"/>
              <a:gd name="T35" fmla="*/ 327 h 333"/>
              <a:gd name="T36" fmla="*/ 25 w 664"/>
              <a:gd name="T37" fmla="*/ 330 h 333"/>
              <a:gd name="T38" fmla="*/ 21 w 664"/>
              <a:gd name="T39" fmla="*/ 331 h 333"/>
              <a:gd name="T40" fmla="*/ 17 w 664"/>
              <a:gd name="T41" fmla="*/ 333 h 333"/>
              <a:gd name="T42" fmla="*/ 12 w 664"/>
              <a:gd name="T43" fmla="*/ 331 h 333"/>
              <a:gd name="T44" fmla="*/ 7 w 664"/>
              <a:gd name="T45" fmla="*/ 329 h 333"/>
              <a:gd name="T46" fmla="*/ 3 w 664"/>
              <a:gd name="T47" fmla="*/ 326 h 333"/>
              <a:gd name="T48" fmla="*/ 2 w 664"/>
              <a:gd name="T49" fmla="*/ 321 h 333"/>
              <a:gd name="T50" fmla="*/ 0 w 664"/>
              <a:gd name="T51" fmla="*/ 316 h 333"/>
              <a:gd name="T52" fmla="*/ 0 w 664"/>
              <a:gd name="T53" fmla="*/ 312 h 333"/>
              <a:gd name="T54" fmla="*/ 3 w 664"/>
              <a:gd name="T55" fmla="*/ 308 h 333"/>
              <a:gd name="T56" fmla="*/ 5 w 664"/>
              <a:gd name="T57" fmla="*/ 304 h 333"/>
              <a:gd name="T58" fmla="*/ 320 w 664"/>
              <a:gd name="T59" fmla="*/ 5 h 333"/>
              <a:gd name="T60" fmla="*/ 324 w 664"/>
              <a:gd name="T61" fmla="*/ 3 h 333"/>
              <a:gd name="T62" fmla="*/ 327 w 664"/>
              <a:gd name="T63" fmla="*/ 1 h 333"/>
              <a:gd name="T64" fmla="*/ 331 w 664"/>
              <a:gd name="T65" fmla="*/ 0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64" h="333">
                <a:moveTo>
                  <a:pt x="331" y="0"/>
                </a:moveTo>
                <a:lnTo>
                  <a:pt x="337" y="1"/>
                </a:lnTo>
                <a:lnTo>
                  <a:pt x="341" y="3"/>
                </a:lnTo>
                <a:lnTo>
                  <a:pt x="343" y="5"/>
                </a:lnTo>
                <a:lnTo>
                  <a:pt x="659" y="304"/>
                </a:lnTo>
                <a:lnTo>
                  <a:pt x="661" y="308"/>
                </a:lnTo>
                <a:lnTo>
                  <a:pt x="663" y="312"/>
                </a:lnTo>
                <a:lnTo>
                  <a:pt x="664" y="316"/>
                </a:lnTo>
                <a:lnTo>
                  <a:pt x="663" y="321"/>
                </a:lnTo>
                <a:lnTo>
                  <a:pt x="660" y="326"/>
                </a:lnTo>
                <a:lnTo>
                  <a:pt x="657" y="329"/>
                </a:lnTo>
                <a:lnTo>
                  <a:pt x="652" y="331"/>
                </a:lnTo>
                <a:lnTo>
                  <a:pt x="647" y="333"/>
                </a:lnTo>
                <a:lnTo>
                  <a:pt x="643" y="331"/>
                </a:lnTo>
                <a:lnTo>
                  <a:pt x="639" y="330"/>
                </a:lnTo>
                <a:lnTo>
                  <a:pt x="635" y="327"/>
                </a:lnTo>
                <a:lnTo>
                  <a:pt x="331" y="39"/>
                </a:lnTo>
                <a:lnTo>
                  <a:pt x="29" y="327"/>
                </a:lnTo>
                <a:lnTo>
                  <a:pt x="25" y="330"/>
                </a:lnTo>
                <a:lnTo>
                  <a:pt x="21" y="331"/>
                </a:lnTo>
                <a:lnTo>
                  <a:pt x="17" y="333"/>
                </a:lnTo>
                <a:lnTo>
                  <a:pt x="12" y="331"/>
                </a:lnTo>
                <a:lnTo>
                  <a:pt x="7" y="329"/>
                </a:lnTo>
                <a:lnTo>
                  <a:pt x="3" y="326"/>
                </a:lnTo>
                <a:lnTo>
                  <a:pt x="2" y="321"/>
                </a:lnTo>
                <a:lnTo>
                  <a:pt x="0" y="316"/>
                </a:lnTo>
                <a:lnTo>
                  <a:pt x="0" y="312"/>
                </a:lnTo>
                <a:lnTo>
                  <a:pt x="3" y="308"/>
                </a:lnTo>
                <a:lnTo>
                  <a:pt x="5" y="304"/>
                </a:lnTo>
                <a:lnTo>
                  <a:pt x="320" y="5"/>
                </a:lnTo>
                <a:lnTo>
                  <a:pt x="324" y="3"/>
                </a:lnTo>
                <a:lnTo>
                  <a:pt x="327" y="1"/>
                </a:lnTo>
                <a:lnTo>
                  <a:pt x="33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7" name="Freeform 3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7733009" y="8177171"/>
            <a:ext cx="202584" cy="403955"/>
          </a:xfrm>
          <a:custGeom>
            <a:avLst/>
            <a:gdLst>
              <a:gd name="T0" fmla="*/ 316 w 333"/>
              <a:gd name="T1" fmla="*/ 0 h 664"/>
              <a:gd name="T2" fmla="*/ 321 w 333"/>
              <a:gd name="T3" fmla="*/ 1 h 664"/>
              <a:gd name="T4" fmla="*/ 326 w 333"/>
              <a:gd name="T5" fmla="*/ 4 h 664"/>
              <a:gd name="T6" fmla="*/ 329 w 333"/>
              <a:gd name="T7" fmla="*/ 8 h 664"/>
              <a:gd name="T8" fmla="*/ 332 w 333"/>
              <a:gd name="T9" fmla="*/ 12 h 664"/>
              <a:gd name="T10" fmla="*/ 333 w 333"/>
              <a:gd name="T11" fmla="*/ 17 h 664"/>
              <a:gd name="T12" fmla="*/ 332 w 333"/>
              <a:gd name="T13" fmla="*/ 22 h 664"/>
              <a:gd name="T14" fmla="*/ 330 w 333"/>
              <a:gd name="T15" fmla="*/ 26 h 664"/>
              <a:gd name="T16" fmla="*/ 328 w 333"/>
              <a:gd name="T17" fmla="*/ 29 h 664"/>
              <a:gd name="T18" fmla="*/ 40 w 333"/>
              <a:gd name="T19" fmla="*/ 332 h 664"/>
              <a:gd name="T20" fmla="*/ 328 w 333"/>
              <a:gd name="T21" fmla="*/ 636 h 664"/>
              <a:gd name="T22" fmla="*/ 330 w 333"/>
              <a:gd name="T23" fmla="*/ 639 h 664"/>
              <a:gd name="T24" fmla="*/ 332 w 333"/>
              <a:gd name="T25" fmla="*/ 643 h 664"/>
              <a:gd name="T26" fmla="*/ 333 w 333"/>
              <a:gd name="T27" fmla="*/ 648 h 664"/>
              <a:gd name="T28" fmla="*/ 332 w 333"/>
              <a:gd name="T29" fmla="*/ 653 h 664"/>
              <a:gd name="T30" fmla="*/ 329 w 333"/>
              <a:gd name="T31" fmla="*/ 657 h 664"/>
              <a:gd name="T32" fmla="*/ 326 w 333"/>
              <a:gd name="T33" fmla="*/ 661 h 664"/>
              <a:gd name="T34" fmla="*/ 321 w 333"/>
              <a:gd name="T35" fmla="*/ 664 h 664"/>
              <a:gd name="T36" fmla="*/ 316 w 333"/>
              <a:gd name="T37" fmla="*/ 664 h 664"/>
              <a:gd name="T38" fmla="*/ 312 w 333"/>
              <a:gd name="T39" fmla="*/ 664 h 664"/>
              <a:gd name="T40" fmla="*/ 308 w 333"/>
              <a:gd name="T41" fmla="*/ 662 h 664"/>
              <a:gd name="T42" fmla="*/ 304 w 333"/>
              <a:gd name="T43" fmla="*/ 660 h 664"/>
              <a:gd name="T44" fmla="*/ 6 w 333"/>
              <a:gd name="T45" fmla="*/ 344 h 664"/>
              <a:gd name="T46" fmla="*/ 3 w 333"/>
              <a:gd name="T47" fmla="*/ 340 h 664"/>
              <a:gd name="T48" fmla="*/ 2 w 333"/>
              <a:gd name="T49" fmla="*/ 336 h 664"/>
              <a:gd name="T50" fmla="*/ 0 w 333"/>
              <a:gd name="T51" fmla="*/ 332 h 664"/>
              <a:gd name="T52" fmla="*/ 2 w 333"/>
              <a:gd name="T53" fmla="*/ 329 h 664"/>
              <a:gd name="T54" fmla="*/ 3 w 333"/>
              <a:gd name="T55" fmla="*/ 325 h 664"/>
              <a:gd name="T56" fmla="*/ 6 w 333"/>
              <a:gd name="T57" fmla="*/ 321 h 664"/>
              <a:gd name="T58" fmla="*/ 304 w 333"/>
              <a:gd name="T59" fmla="*/ 5 h 664"/>
              <a:gd name="T60" fmla="*/ 308 w 333"/>
              <a:gd name="T61" fmla="*/ 3 h 664"/>
              <a:gd name="T62" fmla="*/ 312 w 333"/>
              <a:gd name="T63" fmla="*/ 1 h 664"/>
              <a:gd name="T64" fmla="*/ 316 w 333"/>
              <a:gd name="T65" fmla="*/ 0 h 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33" h="664">
                <a:moveTo>
                  <a:pt x="316" y="0"/>
                </a:moveTo>
                <a:lnTo>
                  <a:pt x="321" y="1"/>
                </a:lnTo>
                <a:lnTo>
                  <a:pt x="326" y="4"/>
                </a:lnTo>
                <a:lnTo>
                  <a:pt x="329" y="8"/>
                </a:lnTo>
                <a:lnTo>
                  <a:pt x="332" y="12"/>
                </a:lnTo>
                <a:lnTo>
                  <a:pt x="333" y="17"/>
                </a:lnTo>
                <a:lnTo>
                  <a:pt x="332" y="22"/>
                </a:lnTo>
                <a:lnTo>
                  <a:pt x="330" y="26"/>
                </a:lnTo>
                <a:lnTo>
                  <a:pt x="328" y="29"/>
                </a:lnTo>
                <a:lnTo>
                  <a:pt x="40" y="332"/>
                </a:lnTo>
                <a:lnTo>
                  <a:pt x="328" y="636"/>
                </a:lnTo>
                <a:lnTo>
                  <a:pt x="330" y="639"/>
                </a:lnTo>
                <a:lnTo>
                  <a:pt x="332" y="643"/>
                </a:lnTo>
                <a:lnTo>
                  <a:pt x="333" y="648"/>
                </a:lnTo>
                <a:lnTo>
                  <a:pt x="332" y="653"/>
                </a:lnTo>
                <a:lnTo>
                  <a:pt x="329" y="657"/>
                </a:lnTo>
                <a:lnTo>
                  <a:pt x="326" y="661"/>
                </a:lnTo>
                <a:lnTo>
                  <a:pt x="321" y="664"/>
                </a:lnTo>
                <a:lnTo>
                  <a:pt x="316" y="664"/>
                </a:lnTo>
                <a:lnTo>
                  <a:pt x="312" y="664"/>
                </a:lnTo>
                <a:lnTo>
                  <a:pt x="308" y="662"/>
                </a:lnTo>
                <a:lnTo>
                  <a:pt x="304" y="660"/>
                </a:lnTo>
                <a:lnTo>
                  <a:pt x="6" y="344"/>
                </a:lnTo>
                <a:lnTo>
                  <a:pt x="3" y="340"/>
                </a:lnTo>
                <a:lnTo>
                  <a:pt x="2" y="336"/>
                </a:lnTo>
                <a:lnTo>
                  <a:pt x="0" y="332"/>
                </a:lnTo>
                <a:lnTo>
                  <a:pt x="2" y="329"/>
                </a:lnTo>
                <a:lnTo>
                  <a:pt x="3" y="325"/>
                </a:lnTo>
                <a:lnTo>
                  <a:pt x="6" y="321"/>
                </a:lnTo>
                <a:lnTo>
                  <a:pt x="304" y="5"/>
                </a:lnTo>
                <a:lnTo>
                  <a:pt x="308" y="3"/>
                </a:lnTo>
                <a:lnTo>
                  <a:pt x="312" y="1"/>
                </a:lnTo>
                <a:lnTo>
                  <a:pt x="31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8" name="Freeform 3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8407406" y="8177171"/>
            <a:ext cx="201369" cy="403955"/>
          </a:xfrm>
          <a:custGeom>
            <a:avLst/>
            <a:gdLst>
              <a:gd name="T0" fmla="*/ 17 w 331"/>
              <a:gd name="T1" fmla="*/ 0 h 664"/>
              <a:gd name="T2" fmla="*/ 21 w 331"/>
              <a:gd name="T3" fmla="*/ 0 h 664"/>
              <a:gd name="T4" fmla="*/ 25 w 331"/>
              <a:gd name="T5" fmla="*/ 3 h 664"/>
              <a:gd name="T6" fmla="*/ 27 w 331"/>
              <a:gd name="T7" fmla="*/ 6 h 664"/>
              <a:gd name="T8" fmla="*/ 327 w 331"/>
              <a:gd name="T9" fmla="*/ 321 h 664"/>
              <a:gd name="T10" fmla="*/ 330 w 331"/>
              <a:gd name="T11" fmla="*/ 324 h 664"/>
              <a:gd name="T12" fmla="*/ 331 w 331"/>
              <a:gd name="T13" fmla="*/ 328 h 664"/>
              <a:gd name="T14" fmla="*/ 331 w 331"/>
              <a:gd name="T15" fmla="*/ 331 h 664"/>
              <a:gd name="T16" fmla="*/ 331 w 331"/>
              <a:gd name="T17" fmla="*/ 337 h 664"/>
              <a:gd name="T18" fmla="*/ 330 w 331"/>
              <a:gd name="T19" fmla="*/ 341 h 664"/>
              <a:gd name="T20" fmla="*/ 327 w 331"/>
              <a:gd name="T21" fmla="*/ 343 h 664"/>
              <a:gd name="T22" fmla="*/ 27 w 331"/>
              <a:gd name="T23" fmla="*/ 659 h 664"/>
              <a:gd name="T24" fmla="*/ 25 w 331"/>
              <a:gd name="T25" fmla="*/ 661 h 664"/>
              <a:gd name="T26" fmla="*/ 21 w 331"/>
              <a:gd name="T27" fmla="*/ 664 h 664"/>
              <a:gd name="T28" fmla="*/ 17 w 331"/>
              <a:gd name="T29" fmla="*/ 664 h 664"/>
              <a:gd name="T30" fmla="*/ 12 w 331"/>
              <a:gd name="T31" fmla="*/ 663 h 664"/>
              <a:gd name="T32" fmla="*/ 6 w 331"/>
              <a:gd name="T33" fmla="*/ 661 h 664"/>
              <a:gd name="T34" fmla="*/ 2 w 331"/>
              <a:gd name="T35" fmla="*/ 657 h 664"/>
              <a:gd name="T36" fmla="*/ 0 w 331"/>
              <a:gd name="T37" fmla="*/ 652 h 664"/>
              <a:gd name="T38" fmla="*/ 0 w 331"/>
              <a:gd name="T39" fmla="*/ 647 h 664"/>
              <a:gd name="T40" fmla="*/ 0 w 331"/>
              <a:gd name="T41" fmla="*/ 643 h 664"/>
              <a:gd name="T42" fmla="*/ 2 w 331"/>
              <a:gd name="T43" fmla="*/ 639 h 664"/>
              <a:gd name="T44" fmla="*/ 5 w 331"/>
              <a:gd name="T45" fmla="*/ 635 h 664"/>
              <a:gd name="T46" fmla="*/ 292 w 331"/>
              <a:gd name="T47" fmla="*/ 331 h 664"/>
              <a:gd name="T48" fmla="*/ 5 w 331"/>
              <a:gd name="T49" fmla="*/ 29 h 664"/>
              <a:gd name="T50" fmla="*/ 2 w 331"/>
              <a:gd name="T51" fmla="*/ 25 h 664"/>
              <a:gd name="T52" fmla="*/ 0 w 331"/>
              <a:gd name="T53" fmla="*/ 21 h 664"/>
              <a:gd name="T54" fmla="*/ 0 w 331"/>
              <a:gd name="T55" fmla="*/ 17 h 664"/>
              <a:gd name="T56" fmla="*/ 0 w 331"/>
              <a:gd name="T57" fmla="*/ 12 h 664"/>
              <a:gd name="T58" fmla="*/ 2 w 331"/>
              <a:gd name="T59" fmla="*/ 7 h 664"/>
              <a:gd name="T60" fmla="*/ 6 w 331"/>
              <a:gd name="T61" fmla="*/ 3 h 664"/>
              <a:gd name="T62" fmla="*/ 12 w 331"/>
              <a:gd name="T63" fmla="*/ 2 h 664"/>
              <a:gd name="T64" fmla="*/ 17 w 331"/>
              <a:gd name="T65" fmla="*/ 0 h 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31" h="664">
                <a:moveTo>
                  <a:pt x="17" y="0"/>
                </a:moveTo>
                <a:lnTo>
                  <a:pt x="21" y="0"/>
                </a:lnTo>
                <a:lnTo>
                  <a:pt x="25" y="3"/>
                </a:lnTo>
                <a:lnTo>
                  <a:pt x="27" y="6"/>
                </a:lnTo>
                <a:lnTo>
                  <a:pt x="327" y="321"/>
                </a:lnTo>
                <a:lnTo>
                  <a:pt x="330" y="324"/>
                </a:lnTo>
                <a:lnTo>
                  <a:pt x="331" y="328"/>
                </a:lnTo>
                <a:lnTo>
                  <a:pt x="331" y="331"/>
                </a:lnTo>
                <a:lnTo>
                  <a:pt x="331" y="337"/>
                </a:lnTo>
                <a:lnTo>
                  <a:pt x="330" y="341"/>
                </a:lnTo>
                <a:lnTo>
                  <a:pt x="327" y="343"/>
                </a:lnTo>
                <a:lnTo>
                  <a:pt x="27" y="659"/>
                </a:lnTo>
                <a:lnTo>
                  <a:pt x="25" y="661"/>
                </a:lnTo>
                <a:lnTo>
                  <a:pt x="21" y="664"/>
                </a:lnTo>
                <a:lnTo>
                  <a:pt x="17" y="664"/>
                </a:lnTo>
                <a:lnTo>
                  <a:pt x="12" y="663"/>
                </a:lnTo>
                <a:lnTo>
                  <a:pt x="6" y="661"/>
                </a:lnTo>
                <a:lnTo>
                  <a:pt x="2" y="657"/>
                </a:lnTo>
                <a:lnTo>
                  <a:pt x="0" y="652"/>
                </a:lnTo>
                <a:lnTo>
                  <a:pt x="0" y="647"/>
                </a:lnTo>
                <a:lnTo>
                  <a:pt x="0" y="643"/>
                </a:lnTo>
                <a:lnTo>
                  <a:pt x="2" y="639"/>
                </a:lnTo>
                <a:lnTo>
                  <a:pt x="5" y="635"/>
                </a:lnTo>
                <a:lnTo>
                  <a:pt x="292" y="331"/>
                </a:lnTo>
                <a:lnTo>
                  <a:pt x="5" y="29"/>
                </a:lnTo>
                <a:lnTo>
                  <a:pt x="2" y="25"/>
                </a:lnTo>
                <a:lnTo>
                  <a:pt x="0" y="21"/>
                </a:lnTo>
                <a:lnTo>
                  <a:pt x="0" y="17"/>
                </a:lnTo>
                <a:lnTo>
                  <a:pt x="0" y="12"/>
                </a:lnTo>
                <a:lnTo>
                  <a:pt x="2" y="7"/>
                </a:lnTo>
                <a:lnTo>
                  <a:pt x="6" y="3"/>
                </a:lnTo>
                <a:lnTo>
                  <a:pt x="12" y="2"/>
                </a:lnTo>
                <a:lnTo>
                  <a:pt x="1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9" name="Freeform 3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080588" y="8157095"/>
            <a:ext cx="444636" cy="444107"/>
          </a:xfrm>
          <a:custGeom>
            <a:avLst/>
            <a:gdLst>
              <a:gd name="T0" fmla="*/ 215 w 837"/>
              <a:gd name="T1" fmla="*/ 342 h 836"/>
              <a:gd name="T2" fmla="*/ 222 w 837"/>
              <a:gd name="T3" fmla="*/ 347 h 836"/>
              <a:gd name="T4" fmla="*/ 614 w 837"/>
              <a:gd name="T5" fmla="*/ 347 h 836"/>
              <a:gd name="T6" fmla="*/ 622 w 837"/>
              <a:gd name="T7" fmla="*/ 342 h 836"/>
              <a:gd name="T8" fmla="*/ 634 w 837"/>
              <a:gd name="T9" fmla="*/ 342 h 836"/>
              <a:gd name="T10" fmla="*/ 643 w 837"/>
              <a:gd name="T11" fmla="*/ 350 h 836"/>
              <a:gd name="T12" fmla="*/ 647 w 837"/>
              <a:gd name="T13" fmla="*/ 360 h 836"/>
              <a:gd name="T14" fmla="*/ 644 w 837"/>
              <a:gd name="T15" fmla="*/ 369 h 836"/>
              <a:gd name="T16" fmla="*/ 432 w 837"/>
              <a:gd name="T17" fmla="*/ 563 h 836"/>
              <a:gd name="T18" fmla="*/ 423 w 837"/>
              <a:gd name="T19" fmla="*/ 568 h 836"/>
              <a:gd name="T20" fmla="*/ 414 w 837"/>
              <a:gd name="T21" fmla="*/ 568 h 836"/>
              <a:gd name="T22" fmla="*/ 405 w 837"/>
              <a:gd name="T23" fmla="*/ 563 h 836"/>
              <a:gd name="T24" fmla="*/ 192 w 837"/>
              <a:gd name="T25" fmla="*/ 369 h 836"/>
              <a:gd name="T26" fmla="*/ 190 w 837"/>
              <a:gd name="T27" fmla="*/ 360 h 836"/>
              <a:gd name="T28" fmla="*/ 194 w 837"/>
              <a:gd name="T29" fmla="*/ 350 h 836"/>
              <a:gd name="T30" fmla="*/ 203 w 837"/>
              <a:gd name="T31" fmla="*/ 342 h 836"/>
              <a:gd name="T32" fmla="*/ 419 w 837"/>
              <a:gd name="T33" fmla="*/ 38 h 836"/>
              <a:gd name="T34" fmla="*/ 309 w 837"/>
              <a:gd name="T35" fmla="*/ 54 h 836"/>
              <a:gd name="T36" fmla="*/ 212 w 837"/>
              <a:gd name="T37" fmla="*/ 98 h 836"/>
              <a:gd name="T38" fmla="*/ 132 w 837"/>
              <a:gd name="T39" fmla="*/ 168 h 836"/>
              <a:gd name="T40" fmla="*/ 73 w 837"/>
              <a:gd name="T41" fmla="*/ 257 h 836"/>
              <a:gd name="T42" fmla="*/ 43 w 837"/>
              <a:gd name="T43" fmla="*/ 362 h 836"/>
              <a:gd name="T44" fmla="*/ 43 w 837"/>
              <a:gd name="T45" fmla="*/ 473 h 836"/>
              <a:gd name="T46" fmla="*/ 73 w 837"/>
              <a:gd name="T47" fmla="*/ 578 h 836"/>
              <a:gd name="T48" fmla="*/ 132 w 837"/>
              <a:gd name="T49" fmla="*/ 667 h 836"/>
              <a:gd name="T50" fmla="*/ 212 w 837"/>
              <a:gd name="T51" fmla="*/ 736 h 836"/>
              <a:gd name="T52" fmla="*/ 309 w 837"/>
              <a:gd name="T53" fmla="*/ 781 h 836"/>
              <a:gd name="T54" fmla="*/ 419 w 837"/>
              <a:gd name="T55" fmla="*/ 798 h 836"/>
              <a:gd name="T56" fmla="*/ 528 w 837"/>
              <a:gd name="T57" fmla="*/ 781 h 836"/>
              <a:gd name="T58" fmla="*/ 625 w 837"/>
              <a:gd name="T59" fmla="*/ 736 h 836"/>
              <a:gd name="T60" fmla="*/ 705 w 837"/>
              <a:gd name="T61" fmla="*/ 667 h 836"/>
              <a:gd name="T62" fmla="*/ 764 w 837"/>
              <a:gd name="T63" fmla="*/ 578 h 836"/>
              <a:gd name="T64" fmla="*/ 794 w 837"/>
              <a:gd name="T65" fmla="*/ 473 h 836"/>
              <a:gd name="T66" fmla="*/ 794 w 837"/>
              <a:gd name="T67" fmla="*/ 362 h 836"/>
              <a:gd name="T68" fmla="*/ 764 w 837"/>
              <a:gd name="T69" fmla="*/ 257 h 836"/>
              <a:gd name="T70" fmla="*/ 705 w 837"/>
              <a:gd name="T71" fmla="*/ 168 h 836"/>
              <a:gd name="T72" fmla="*/ 625 w 837"/>
              <a:gd name="T73" fmla="*/ 98 h 836"/>
              <a:gd name="T74" fmla="*/ 528 w 837"/>
              <a:gd name="T75" fmla="*/ 54 h 836"/>
              <a:gd name="T76" fmla="*/ 419 w 837"/>
              <a:gd name="T77" fmla="*/ 38 h 836"/>
              <a:gd name="T78" fmla="*/ 475 w 837"/>
              <a:gd name="T79" fmla="*/ 3 h 836"/>
              <a:gd name="T80" fmla="*/ 581 w 837"/>
              <a:gd name="T81" fmla="*/ 33 h 836"/>
              <a:gd name="T82" fmla="*/ 675 w 837"/>
              <a:gd name="T83" fmla="*/ 87 h 836"/>
              <a:gd name="T84" fmla="*/ 749 w 837"/>
              <a:gd name="T85" fmla="*/ 163 h 836"/>
              <a:gd name="T86" fmla="*/ 804 w 837"/>
              <a:gd name="T87" fmla="*/ 254 h 836"/>
              <a:gd name="T88" fmla="*/ 833 w 837"/>
              <a:gd name="T89" fmla="*/ 360 h 836"/>
              <a:gd name="T90" fmla="*/ 833 w 837"/>
              <a:gd name="T91" fmla="*/ 474 h 836"/>
              <a:gd name="T92" fmla="*/ 804 w 837"/>
              <a:gd name="T93" fmla="*/ 580 h 836"/>
              <a:gd name="T94" fmla="*/ 749 w 837"/>
              <a:gd name="T95" fmla="*/ 673 h 836"/>
              <a:gd name="T96" fmla="*/ 675 w 837"/>
              <a:gd name="T97" fmla="*/ 748 h 836"/>
              <a:gd name="T98" fmla="*/ 581 w 837"/>
              <a:gd name="T99" fmla="*/ 803 h 836"/>
              <a:gd name="T100" fmla="*/ 475 w 837"/>
              <a:gd name="T101" fmla="*/ 832 h 836"/>
              <a:gd name="T102" fmla="*/ 361 w 837"/>
              <a:gd name="T103" fmla="*/ 832 h 836"/>
              <a:gd name="T104" fmla="*/ 255 w 837"/>
              <a:gd name="T105" fmla="*/ 803 h 836"/>
              <a:gd name="T106" fmla="*/ 163 w 837"/>
              <a:gd name="T107" fmla="*/ 748 h 836"/>
              <a:gd name="T108" fmla="*/ 87 w 837"/>
              <a:gd name="T109" fmla="*/ 673 h 836"/>
              <a:gd name="T110" fmla="*/ 34 w 837"/>
              <a:gd name="T111" fmla="*/ 580 h 836"/>
              <a:gd name="T112" fmla="*/ 4 w 837"/>
              <a:gd name="T113" fmla="*/ 474 h 836"/>
              <a:gd name="T114" fmla="*/ 4 w 837"/>
              <a:gd name="T115" fmla="*/ 360 h 836"/>
              <a:gd name="T116" fmla="*/ 34 w 837"/>
              <a:gd name="T117" fmla="*/ 254 h 836"/>
              <a:gd name="T118" fmla="*/ 87 w 837"/>
              <a:gd name="T119" fmla="*/ 163 h 836"/>
              <a:gd name="T120" fmla="*/ 163 w 837"/>
              <a:gd name="T121" fmla="*/ 87 h 836"/>
              <a:gd name="T122" fmla="*/ 255 w 837"/>
              <a:gd name="T123" fmla="*/ 33 h 836"/>
              <a:gd name="T124" fmla="*/ 361 w 837"/>
              <a:gd name="T125" fmla="*/ 3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37" h="836">
                <a:moveTo>
                  <a:pt x="209" y="342"/>
                </a:moveTo>
                <a:lnTo>
                  <a:pt x="215" y="342"/>
                </a:lnTo>
                <a:lnTo>
                  <a:pt x="219" y="345"/>
                </a:lnTo>
                <a:lnTo>
                  <a:pt x="222" y="347"/>
                </a:lnTo>
                <a:lnTo>
                  <a:pt x="419" y="525"/>
                </a:lnTo>
                <a:lnTo>
                  <a:pt x="614" y="347"/>
                </a:lnTo>
                <a:lnTo>
                  <a:pt x="618" y="345"/>
                </a:lnTo>
                <a:lnTo>
                  <a:pt x="622" y="342"/>
                </a:lnTo>
                <a:lnTo>
                  <a:pt x="627" y="342"/>
                </a:lnTo>
                <a:lnTo>
                  <a:pt x="634" y="342"/>
                </a:lnTo>
                <a:lnTo>
                  <a:pt x="639" y="345"/>
                </a:lnTo>
                <a:lnTo>
                  <a:pt x="643" y="350"/>
                </a:lnTo>
                <a:lnTo>
                  <a:pt x="646" y="355"/>
                </a:lnTo>
                <a:lnTo>
                  <a:pt x="647" y="360"/>
                </a:lnTo>
                <a:lnTo>
                  <a:pt x="646" y="366"/>
                </a:lnTo>
                <a:lnTo>
                  <a:pt x="644" y="369"/>
                </a:lnTo>
                <a:lnTo>
                  <a:pt x="640" y="373"/>
                </a:lnTo>
                <a:lnTo>
                  <a:pt x="432" y="563"/>
                </a:lnTo>
                <a:lnTo>
                  <a:pt x="428" y="567"/>
                </a:lnTo>
                <a:lnTo>
                  <a:pt x="423" y="568"/>
                </a:lnTo>
                <a:lnTo>
                  <a:pt x="419" y="570"/>
                </a:lnTo>
                <a:lnTo>
                  <a:pt x="414" y="568"/>
                </a:lnTo>
                <a:lnTo>
                  <a:pt x="409" y="567"/>
                </a:lnTo>
                <a:lnTo>
                  <a:pt x="405" y="563"/>
                </a:lnTo>
                <a:lnTo>
                  <a:pt x="196" y="373"/>
                </a:lnTo>
                <a:lnTo>
                  <a:pt x="192" y="369"/>
                </a:lnTo>
                <a:lnTo>
                  <a:pt x="191" y="366"/>
                </a:lnTo>
                <a:lnTo>
                  <a:pt x="190" y="360"/>
                </a:lnTo>
                <a:lnTo>
                  <a:pt x="191" y="355"/>
                </a:lnTo>
                <a:lnTo>
                  <a:pt x="194" y="350"/>
                </a:lnTo>
                <a:lnTo>
                  <a:pt x="198" y="345"/>
                </a:lnTo>
                <a:lnTo>
                  <a:pt x="203" y="342"/>
                </a:lnTo>
                <a:lnTo>
                  <a:pt x="209" y="342"/>
                </a:lnTo>
                <a:close/>
                <a:moveTo>
                  <a:pt x="419" y="38"/>
                </a:moveTo>
                <a:lnTo>
                  <a:pt x="363" y="42"/>
                </a:lnTo>
                <a:lnTo>
                  <a:pt x="309" y="54"/>
                </a:lnTo>
                <a:lnTo>
                  <a:pt x="258" y="72"/>
                </a:lnTo>
                <a:lnTo>
                  <a:pt x="212" y="98"/>
                </a:lnTo>
                <a:lnTo>
                  <a:pt x="169" y="131"/>
                </a:lnTo>
                <a:lnTo>
                  <a:pt x="132" y="168"/>
                </a:lnTo>
                <a:lnTo>
                  <a:pt x="99" y="211"/>
                </a:lnTo>
                <a:lnTo>
                  <a:pt x="73" y="257"/>
                </a:lnTo>
                <a:lnTo>
                  <a:pt x="55" y="308"/>
                </a:lnTo>
                <a:lnTo>
                  <a:pt x="43" y="362"/>
                </a:lnTo>
                <a:lnTo>
                  <a:pt x="38" y="418"/>
                </a:lnTo>
                <a:lnTo>
                  <a:pt x="43" y="473"/>
                </a:lnTo>
                <a:lnTo>
                  <a:pt x="55" y="527"/>
                </a:lnTo>
                <a:lnTo>
                  <a:pt x="73" y="578"/>
                </a:lnTo>
                <a:lnTo>
                  <a:pt x="99" y="625"/>
                </a:lnTo>
                <a:lnTo>
                  <a:pt x="132" y="667"/>
                </a:lnTo>
                <a:lnTo>
                  <a:pt x="169" y="705"/>
                </a:lnTo>
                <a:lnTo>
                  <a:pt x="212" y="736"/>
                </a:lnTo>
                <a:lnTo>
                  <a:pt x="258" y="762"/>
                </a:lnTo>
                <a:lnTo>
                  <a:pt x="309" y="781"/>
                </a:lnTo>
                <a:lnTo>
                  <a:pt x="363" y="794"/>
                </a:lnTo>
                <a:lnTo>
                  <a:pt x="419" y="798"/>
                </a:lnTo>
                <a:lnTo>
                  <a:pt x="474" y="794"/>
                </a:lnTo>
                <a:lnTo>
                  <a:pt x="528" y="781"/>
                </a:lnTo>
                <a:lnTo>
                  <a:pt x="579" y="762"/>
                </a:lnTo>
                <a:lnTo>
                  <a:pt x="625" y="736"/>
                </a:lnTo>
                <a:lnTo>
                  <a:pt x="668" y="705"/>
                </a:lnTo>
                <a:lnTo>
                  <a:pt x="705" y="667"/>
                </a:lnTo>
                <a:lnTo>
                  <a:pt x="737" y="625"/>
                </a:lnTo>
                <a:lnTo>
                  <a:pt x="764" y="578"/>
                </a:lnTo>
                <a:lnTo>
                  <a:pt x="782" y="527"/>
                </a:lnTo>
                <a:lnTo>
                  <a:pt x="794" y="473"/>
                </a:lnTo>
                <a:lnTo>
                  <a:pt x="799" y="418"/>
                </a:lnTo>
                <a:lnTo>
                  <a:pt x="794" y="362"/>
                </a:lnTo>
                <a:lnTo>
                  <a:pt x="782" y="308"/>
                </a:lnTo>
                <a:lnTo>
                  <a:pt x="764" y="257"/>
                </a:lnTo>
                <a:lnTo>
                  <a:pt x="737" y="211"/>
                </a:lnTo>
                <a:lnTo>
                  <a:pt x="705" y="168"/>
                </a:lnTo>
                <a:lnTo>
                  <a:pt x="668" y="131"/>
                </a:lnTo>
                <a:lnTo>
                  <a:pt x="625" y="98"/>
                </a:lnTo>
                <a:lnTo>
                  <a:pt x="579" y="72"/>
                </a:lnTo>
                <a:lnTo>
                  <a:pt x="528" y="54"/>
                </a:lnTo>
                <a:lnTo>
                  <a:pt x="474" y="42"/>
                </a:lnTo>
                <a:lnTo>
                  <a:pt x="419" y="38"/>
                </a:lnTo>
                <a:close/>
                <a:moveTo>
                  <a:pt x="419" y="0"/>
                </a:moveTo>
                <a:lnTo>
                  <a:pt x="475" y="3"/>
                </a:lnTo>
                <a:lnTo>
                  <a:pt x="529" y="15"/>
                </a:lnTo>
                <a:lnTo>
                  <a:pt x="581" y="33"/>
                </a:lnTo>
                <a:lnTo>
                  <a:pt x="630" y="57"/>
                </a:lnTo>
                <a:lnTo>
                  <a:pt x="675" y="87"/>
                </a:lnTo>
                <a:lnTo>
                  <a:pt x="714" y="122"/>
                </a:lnTo>
                <a:lnTo>
                  <a:pt x="749" y="163"/>
                </a:lnTo>
                <a:lnTo>
                  <a:pt x="779" y="207"/>
                </a:lnTo>
                <a:lnTo>
                  <a:pt x="804" y="254"/>
                </a:lnTo>
                <a:lnTo>
                  <a:pt x="821" y="307"/>
                </a:lnTo>
                <a:lnTo>
                  <a:pt x="833" y="360"/>
                </a:lnTo>
                <a:lnTo>
                  <a:pt x="837" y="418"/>
                </a:lnTo>
                <a:lnTo>
                  <a:pt x="833" y="474"/>
                </a:lnTo>
                <a:lnTo>
                  <a:pt x="821" y="528"/>
                </a:lnTo>
                <a:lnTo>
                  <a:pt x="804" y="580"/>
                </a:lnTo>
                <a:lnTo>
                  <a:pt x="779" y="629"/>
                </a:lnTo>
                <a:lnTo>
                  <a:pt x="749" y="673"/>
                </a:lnTo>
                <a:lnTo>
                  <a:pt x="714" y="712"/>
                </a:lnTo>
                <a:lnTo>
                  <a:pt x="675" y="748"/>
                </a:lnTo>
                <a:lnTo>
                  <a:pt x="630" y="778"/>
                </a:lnTo>
                <a:lnTo>
                  <a:pt x="581" y="803"/>
                </a:lnTo>
                <a:lnTo>
                  <a:pt x="529" y="820"/>
                </a:lnTo>
                <a:lnTo>
                  <a:pt x="475" y="832"/>
                </a:lnTo>
                <a:lnTo>
                  <a:pt x="419" y="836"/>
                </a:lnTo>
                <a:lnTo>
                  <a:pt x="361" y="832"/>
                </a:lnTo>
                <a:lnTo>
                  <a:pt x="308" y="820"/>
                </a:lnTo>
                <a:lnTo>
                  <a:pt x="255" y="803"/>
                </a:lnTo>
                <a:lnTo>
                  <a:pt x="207" y="778"/>
                </a:lnTo>
                <a:lnTo>
                  <a:pt x="163" y="748"/>
                </a:lnTo>
                <a:lnTo>
                  <a:pt x="123" y="712"/>
                </a:lnTo>
                <a:lnTo>
                  <a:pt x="87" y="673"/>
                </a:lnTo>
                <a:lnTo>
                  <a:pt x="57" y="629"/>
                </a:lnTo>
                <a:lnTo>
                  <a:pt x="34" y="580"/>
                </a:lnTo>
                <a:lnTo>
                  <a:pt x="15" y="528"/>
                </a:lnTo>
                <a:lnTo>
                  <a:pt x="4" y="474"/>
                </a:lnTo>
                <a:lnTo>
                  <a:pt x="0" y="418"/>
                </a:lnTo>
                <a:lnTo>
                  <a:pt x="4" y="360"/>
                </a:lnTo>
                <a:lnTo>
                  <a:pt x="15" y="307"/>
                </a:lnTo>
                <a:lnTo>
                  <a:pt x="34" y="254"/>
                </a:lnTo>
                <a:lnTo>
                  <a:pt x="57" y="207"/>
                </a:lnTo>
                <a:lnTo>
                  <a:pt x="87" y="163"/>
                </a:lnTo>
                <a:lnTo>
                  <a:pt x="123" y="122"/>
                </a:lnTo>
                <a:lnTo>
                  <a:pt x="163" y="87"/>
                </a:lnTo>
                <a:lnTo>
                  <a:pt x="207" y="57"/>
                </a:lnTo>
                <a:lnTo>
                  <a:pt x="255" y="33"/>
                </a:lnTo>
                <a:lnTo>
                  <a:pt x="308" y="15"/>
                </a:lnTo>
                <a:lnTo>
                  <a:pt x="361" y="3"/>
                </a:lnTo>
                <a:lnTo>
                  <a:pt x="41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0" name="Freeform 3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997037" y="8157095"/>
            <a:ext cx="444107" cy="444107"/>
          </a:xfrm>
          <a:custGeom>
            <a:avLst/>
            <a:gdLst>
              <a:gd name="T0" fmla="*/ 423 w 836"/>
              <a:gd name="T1" fmla="*/ 266 h 836"/>
              <a:gd name="T2" fmla="*/ 431 w 836"/>
              <a:gd name="T3" fmla="*/ 271 h 836"/>
              <a:gd name="T4" fmla="*/ 643 w 836"/>
              <a:gd name="T5" fmla="*/ 465 h 836"/>
              <a:gd name="T6" fmla="*/ 646 w 836"/>
              <a:gd name="T7" fmla="*/ 474 h 836"/>
              <a:gd name="T8" fmla="*/ 642 w 836"/>
              <a:gd name="T9" fmla="*/ 486 h 836"/>
              <a:gd name="T10" fmla="*/ 633 w 836"/>
              <a:gd name="T11" fmla="*/ 493 h 836"/>
              <a:gd name="T12" fmla="*/ 622 w 836"/>
              <a:gd name="T13" fmla="*/ 493 h 836"/>
              <a:gd name="T14" fmla="*/ 613 w 836"/>
              <a:gd name="T15" fmla="*/ 487 h 836"/>
              <a:gd name="T16" fmla="*/ 223 w 836"/>
              <a:gd name="T17" fmla="*/ 487 h 836"/>
              <a:gd name="T18" fmla="*/ 214 w 836"/>
              <a:gd name="T19" fmla="*/ 493 h 836"/>
              <a:gd name="T20" fmla="*/ 203 w 836"/>
              <a:gd name="T21" fmla="*/ 493 h 836"/>
              <a:gd name="T22" fmla="*/ 194 w 836"/>
              <a:gd name="T23" fmla="*/ 486 h 836"/>
              <a:gd name="T24" fmla="*/ 190 w 836"/>
              <a:gd name="T25" fmla="*/ 474 h 836"/>
              <a:gd name="T26" fmla="*/ 193 w 836"/>
              <a:gd name="T27" fmla="*/ 465 h 836"/>
              <a:gd name="T28" fmla="*/ 405 w 836"/>
              <a:gd name="T29" fmla="*/ 271 h 836"/>
              <a:gd name="T30" fmla="*/ 413 w 836"/>
              <a:gd name="T31" fmla="*/ 266 h 836"/>
              <a:gd name="T32" fmla="*/ 418 w 836"/>
              <a:gd name="T33" fmla="*/ 38 h 836"/>
              <a:gd name="T34" fmla="*/ 308 w 836"/>
              <a:gd name="T35" fmla="*/ 54 h 836"/>
              <a:gd name="T36" fmla="*/ 211 w 836"/>
              <a:gd name="T37" fmla="*/ 98 h 836"/>
              <a:gd name="T38" fmla="*/ 131 w 836"/>
              <a:gd name="T39" fmla="*/ 168 h 836"/>
              <a:gd name="T40" fmla="*/ 73 w 836"/>
              <a:gd name="T41" fmla="*/ 257 h 836"/>
              <a:gd name="T42" fmla="*/ 42 w 836"/>
              <a:gd name="T43" fmla="*/ 362 h 836"/>
              <a:gd name="T44" fmla="*/ 42 w 836"/>
              <a:gd name="T45" fmla="*/ 473 h 836"/>
              <a:gd name="T46" fmla="*/ 73 w 836"/>
              <a:gd name="T47" fmla="*/ 578 h 836"/>
              <a:gd name="T48" fmla="*/ 131 w 836"/>
              <a:gd name="T49" fmla="*/ 667 h 836"/>
              <a:gd name="T50" fmla="*/ 211 w 836"/>
              <a:gd name="T51" fmla="*/ 736 h 836"/>
              <a:gd name="T52" fmla="*/ 308 w 836"/>
              <a:gd name="T53" fmla="*/ 781 h 836"/>
              <a:gd name="T54" fmla="*/ 418 w 836"/>
              <a:gd name="T55" fmla="*/ 798 h 836"/>
              <a:gd name="T56" fmla="*/ 528 w 836"/>
              <a:gd name="T57" fmla="*/ 781 h 836"/>
              <a:gd name="T58" fmla="*/ 625 w 836"/>
              <a:gd name="T59" fmla="*/ 736 h 836"/>
              <a:gd name="T60" fmla="*/ 705 w 836"/>
              <a:gd name="T61" fmla="*/ 667 h 836"/>
              <a:gd name="T62" fmla="*/ 763 w 836"/>
              <a:gd name="T63" fmla="*/ 578 h 836"/>
              <a:gd name="T64" fmla="*/ 794 w 836"/>
              <a:gd name="T65" fmla="*/ 473 h 836"/>
              <a:gd name="T66" fmla="*/ 794 w 836"/>
              <a:gd name="T67" fmla="*/ 362 h 836"/>
              <a:gd name="T68" fmla="*/ 763 w 836"/>
              <a:gd name="T69" fmla="*/ 257 h 836"/>
              <a:gd name="T70" fmla="*/ 705 w 836"/>
              <a:gd name="T71" fmla="*/ 168 h 836"/>
              <a:gd name="T72" fmla="*/ 625 w 836"/>
              <a:gd name="T73" fmla="*/ 98 h 836"/>
              <a:gd name="T74" fmla="*/ 528 w 836"/>
              <a:gd name="T75" fmla="*/ 54 h 836"/>
              <a:gd name="T76" fmla="*/ 418 w 836"/>
              <a:gd name="T77" fmla="*/ 38 h 836"/>
              <a:gd name="T78" fmla="*/ 474 w 836"/>
              <a:gd name="T79" fmla="*/ 3 h 836"/>
              <a:gd name="T80" fmla="*/ 581 w 836"/>
              <a:gd name="T81" fmla="*/ 33 h 836"/>
              <a:gd name="T82" fmla="*/ 674 w 836"/>
              <a:gd name="T83" fmla="*/ 87 h 836"/>
              <a:gd name="T84" fmla="*/ 748 w 836"/>
              <a:gd name="T85" fmla="*/ 163 h 836"/>
              <a:gd name="T86" fmla="*/ 803 w 836"/>
              <a:gd name="T87" fmla="*/ 254 h 836"/>
              <a:gd name="T88" fmla="*/ 832 w 836"/>
              <a:gd name="T89" fmla="*/ 360 h 836"/>
              <a:gd name="T90" fmla="*/ 832 w 836"/>
              <a:gd name="T91" fmla="*/ 474 h 836"/>
              <a:gd name="T92" fmla="*/ 803 w 836"/>
              <a:gd name="T93" fmla="*/ 580 h 836"/>
              <a:gd name="T94" fmla="*/ 748 w 836"/>
              <a:gd name="T95" fmla="*/ 673 h 836"/>
              <a:gd name="T96" fmla="*/ 674 w 836"/>
              <a:gd name="T97" fmla="*/ 748 h 836"/>
              <a:gd name="T98" fmla="*/ 581 w 836"/>
              <a:gd name="T99" fmla="*/ 803 h 836"/>
              <a:gd name="T100" fmla="*/ 474 w 836"/>
              <a:gd name="T101" fmla="*/ 832 h 836"/>
              <a:gd name="T102" fmla="*/ 362 w 836"/>
              <a:gd name="T103" fmla="*/ 832 h 836"/>
              <a:gd name="T104" fmla="*/ 256 w 836"/>
              <a:gd name="T105" fmla="*/ 803 h 836"/>
              <a:gd name="T106" fmla="*/ 163 w 836"/>
              <a:gd name="T107" fmla="*/ 748 h 836"/>
              <a:gd name="T108" fmla="*/ 87 w 836"/>
              <a:gd name="T109" fmla="*/ 673 h 836"/>
              <a:gd name="T110" fmla="*/ 33 w 836"/>
              <a:gd name="T111" fmla="*/ 580 h 836"/>
              <a:gd name="T112" fmla="*/ 4 w 836"/>
              <a:gd name="T113" fmla="*/ 474 h 836"/>
              <a:gd name="T114" fmla="*/ 4 w 836"/>
              <a:gd name="T115" fmla="*/ 360 h 836"/>
              <a:gd name="T116" fmla="*/ 33 w 836"/>
              <a:gd name="T117" fmla="*/ 254 h 836"/>
              <a:gd name="T118" fmla="*/ 87 w 836"/>
              <a:gd name="T119" fmla="*/ 163 h 836"/>
              <a:gd name="T120" fmla="*/ 163 w 836"/>
              <a:gd name="T121" fmla="*/ 87 h 836"/>
              <a:gd name="T122" fmla="*/ 256 w 836"/>
              <a:gd name="T123" fmla="*/ 33 h 836"/>
              <a:gd name="T124" fmla="*/ 362 w 836"/>
              <a:gd name="T125" fmla="*/ 3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36" h="836">
                <a:moveTo>
                  <a:pt x="418" y="266"/>
                </a:moveTo>
                <a:lnTo>
                  <a:pt x="423" y="266"/>
                </a:lnTo>
                <a:lnTo>
                  <a:pt x="427" y="269"/>
                </a:lnTo>
                <a:lnTo>
                  <a:pt x="431" y="271"/>
                </a:lnTo>
                <a:lnTo>
                  <a:pt x="641" y="461"/>
                </a:lnTo>
                <a:lnTo>
                  <a:pt x="643" y="465"/>
                </a:lnTo>
                <a:lnTo>
                  <a:pt x="645" y="469"/>
                </a:lnTo>
                <a:lnTo>
                  <a:pt x="646" y="474"/>
                </a:lnTo>
                <a:lnTo>
                  <a:pt x="645" y="481"/>
                </a:lnTo>
                <a:lnTo>
                  <a:pt x="642" y="486"/>
                </a:lnTo>
                <a:lnTo>
                  <a:pt x="638" y="490"/>
                </a:lnTo>
                <a:lnTo>
                  <a:pt x="633" y="493"/>
                </a:lnTo>
                <a:lnTo>
                  <a:pt x="626" y="494"/>
                </a:lnTo>
                <a:lnTo>
                  <a:pt x="622" y="493"/>
                </a:lnTo>
                <a:lnTo>
                  <a:pt x="617" y="491"/>
                </a:lnTo>
                <a:lnTo>
                  <a:pt x="613" y="487"/>
                </a:lnTo>
                <a:lnTo>
                  <a:pt x="418" y="311"/>
                </a:lnTo>
                <a:lnTo>
                  <a:pt x="223" y="487"/>
                </a:lnTo>
                <a:lnTo>
                  <a:pt x="219" y="491"/>
                </a:lnTo>
                <a:lnTo>
                  <a:pt x="214" y="493"/>
                </a:lnTo>
                <a:lnTo>
                  <a:pt x="208" y="494"/>
                </a:lnTo>
                <a:lnTo>
                  <a:pt x="203" y="493"/>
                </a:lnTo>
                <a:lnTo>
                  <a:pt x="198" y="490"/>
                </a:lnTo>
                <a:lnTo>
                  <a:pt x="194" y="486"/>
                </a:lnTo>
                <a:lnTo>
                  <a:pt x="191" y="481"/>
                </a:lnTo>
                <a:lnTo>
                  <a:pt x="190" y="474"/>
                </a:lnTo>
                <a:lnTo>
                  <a:pt x="190" y="469"/>
                </a:lnTo>
                <a:lnTo>
                  <a:pt x="193" y="465"/>
                </a:lnTo>
                <a:lnTo>
                  <a:pt x="195" y="461"/>
                </a:lnTo>
                <a:lnTo>
                  <a:pt x="405" y="271"/>
                </a:lnTo>
                <a:lnTo>
                  <a:pt x="409" y="269"/>
                </a:lnTo>
                <a:lnTo>
                  <a:pt x="413" y="266"/>
                </a:lnTo>
                <a:lnTo>
                  <a:pt x="418" y="266"/>
                </a:lnTo>
                <a:close/>
                <a:moveTo>
                  <a:pt x="418" y="38"/>
                </a:moveTo>
                <a:lnTo>
                  <a:pt x="362" y="42"/>
                </a:lnTo>
                <a:lnTo>
                  <a:pt x="308" y="54"/>
                </a:lnTo>
                <a:lnTo>
                  <a:pt x="258" y="72"/>
                </a:lnTo>
                <a:lnTo>
                  <a:pt x="211" y="98"/>
                </a:lnTo>
                <a:lnTo>
                  <a:pt x="169" y="131"/>
                </a:lnTo>
                <a:lnTo>
                  <a:pt x="131" y="168"/>
                </a:lnTo>
                <a:lnTo>
                  <a:pt x="100" y="211"/>
                </a:lnTo>
                <a:lnTo>
                  <a:pt x="73" y="257"/>
                </a:lnTo>
                <a:lnTo>
                  <a:pt x="54" y="308"/>
                </a:lnTo>
                <a:lnTo>
                  <a:pt x="42" y="362"/>
                </a:lnTo>
                <a:lnTo>
                  <a:pt x="38" y="418"/>
                </a:lnTo>
                <a:lnTo>
                  <a:pt x="42" y="473"/>
                </a:lnTo>
                <a:lnTo>
                  <a:pt x="54" y="527"/>
                </a:lnTo>
                <a:lnTo>
                  <a:pt x="73" y="578"/>
                </a:lnTo>
                <a:lnTo>
                  <a:pt x="100" y="625"/>
                </a:lnTo>
                <a:lnTo>
                  <a:pt x="131" y="667"/>
                </a:lnTo>
                <a:lnTo>
                  <a:pt x="169" y="705"/>
                </a:lnTo>
                <a:lnTo>
                  <a:pt x="211" y="736"/>
                </a:lnTo>
                <a:lnTo>
                  <a:pt x="258" y="762"/>
                </a:lnTo>
                <a:lnTo>
                  <a:pt x="308" y="781"/>
                </a:lnTo>
                <a:lnTo>
                  <a:pt x="362" y="794"/>
                </a:lnTo>
                <a:lnTo>
                  <a:pt x="418" y="798"/>
                </a:lnTo>
                <a:lnTo>
                  <a:pt x="474" y="794"/>
                </a:lnTo>
                <a:lnTo>
                  <a:pt x="528" y="781"/>
                </a:lnTo>
                <a:lnTo>
                  <a:pt x="578" y="762"/>
                </a:lnTo>
                <a:lnTo>
                  <a:pt x="625" y="736"/>
                </a:lnTo>
                <a:lnTo>
                  <a:pt x="667" y="705"/>
                </a:lnTo>
                <a:lnTo>
                  <a:pt x="705" y="667"/>
                </a:lnTo>
                <a:lnTo>
                  <a:pt x="736" y="625"/>
                </a:lnTo>
                <a:lnTo>
                  <a:pt x="763" y="578"/>
                </a:lnTo>
                <a:lnTo>
                  <a:pt x="782" y="527"/>
                </a:lnTo>
                <a:lnTo>
                  <a:pt x="794" y="473"/>
                </a:lnTo>
                <a:lnTo>
                  <a:pt x="798" y="418"/>
                </a:lnTo>
                <a:lnTo>
                  <a:pt x="794" y="362"/>
                </a:lnTo>
                <a:lnTo>
                  <a:pt x="782" y="308"/>
                </a:lnTo>
                <a:lnTo>
                  <a:pt x="763" y="257"/>
                </a:lnTo>
                <a:lnTo>
                  <a:pt x="736" y="211"/>
                </a:lnTo>
                <a:lnTo>
                  <a:pt x="705" y="168"/>
                </a:lnTo>
                <a:lnTo>
                  <a:pt x="667" y="131"/>
                </a:lnTo>
                <a:lnTo>
                  <a:pt x="625" y="98"/>
                </a:lnTo>
                <a:lnTo>
                  <a:pt x="578" y="72"/>
                </a:lnTo>
                <a:lnTo>
                  <a:pt x="528" y="54"/>
                </a:lnTo>
                <a:lnTo>
                  <a:pt x="474" y="42"/>
                </a:lnTo>
                <a:lnTo>
                  <a:pt x="418" y="38"/>
                </a:lnTo>
                <a:close/>
                <a:moveTo>
                  <a:pt x="418" y="0"/>
                </a:moveTo>
                <a:lnTo>
                  <a:pt x="474" y="3"/>
                </a:lnTo>
                <a:lnTo>
                  <a:pt x="529" y="15"/>
                </a:lnTo>
                <a:lnTo>
                  <a:pt x="581" y="33"/>
                </a:lnTo>
                <a:lnTo>
                  <a:pt x="629" y="57"/>
                </a:lnTo>
                <a:lnTo>
                  <a:pt x="674" y="87"/>
                </a:lnTo>
                <a:lnTo>
                  <a:pt x="713" y="122"/>
                </a:lnTo>
                <a:lnTo>
                  <a:pt x="748" y="163"/>
                </a:lnTo>
                <a:lnTo>
                  <a:pt x="778" y="207"/>
                </a:lnTo>
                <a:lnTo>
                  <a:pt x="803" y="254"/>
                </a:lnTo>
                <a:lnTo>
                  <a:pt x="822" y="307"/>
                </a:lnTo>
                <a:lnTo>
                  <a:pt x="832" y="360"/>
                </a:lnTo>
                <a:lnTo>
                  <a:pt x="836" y="418"/>
                </a:lnTo>
                <a:lnTo>
                  <a:pt x="832" y="474"/>
                </a:lnTo>
                <a:lnTo>
                  <a:pt x="822" y="528"/>
                </a:lnTo>
                <a:lnTo>
                  <a:pt x="803" y="580"/>
                </a:lnTo>
                <a:lnTo>
                  <a:pt x="778" y="629"/>
                </a:lnTo>
                <a:lnTo>
                  <a:pt x="748" y="673"/>
                </a:lnTo>
                <a:lnTo>
                  <a:pt x="713" y="712"/>
                </a:lnTo>
                <a:lnTo>
                  <a:pt x="674" y="748"/>
                </a:lnTo>
                <a:lnTo>
                  <a:pt x="629" y="778"/>
                </a:lnTo>
                <a:lnTo>
                  <a:pt x="581" y="803"/>
                </a:lnTo>
                <a:lnTo>
                  <a:pt x="529" y="820"/>
                </a:lnTo>
                <a:lnTo>
                  <a:pt x="474" y="832"/>
                </a:lnTo>
                <a:lnTo>
                  <a:pt x="418" y="836"/>
                </a:lnTo>
                <a:lnTo>
                  <a:pt x="362" y="832"/>
                </a:lnTo>
                <a:lnTo>
                  <a:pt x="307" y="820"/>
                </a:lnTo>
                <a:lnTo>
                  <a:pt x="256" y="803"/>
                </a:lnTo>
                <a:lnTo>
                  <a:pt x="207" y="778"/>
                </a:lnTo>
                <a:lnTo>
                  <a:pt x="163" y="748"/>
                </a:lnTo>
                <a:lnTo>
                  <a:pt x="122" y="712"/>
                </a:lnTo>
                <a:lnTo>
                  <a:pt x="87" y="673"/>
                </a:lnTo>
                <a:lnTo>
                  <a:pt x="56" y="629"/>
                </a:lnTo>
                <a:lnTo>
                  <a:pt x="33" y="580"/>
                </a:lnTo>
                <a:lnTo>
                  <a:pt x="14" y="528"/>
                </a:lnTo>
                <a:lnTo>
                  <a:pt x="4" y="474"/>
                </a:lnTo>
                <a:lnTo>
                  <a:pt x="0" y="418"/>
                </a:lnTo>
                <a:lnTo>
                  <a:pt x="4" y="360"/>
                </a:lnTo>
                <a:lnTo>
                  <a:pt x="14" y="307"/>
                </a:lnTo>
                <a:lnTo>
                  <a:pt x="33" y="254"/>
                </a:lnTo>
                <a:lnTo>
                  <a:pt x="56" y="207"/>
                </a:lnTo>
                <a:lnTo>
                  <a:pt x="87" y="163"/>
                </a:lnTo>
                <a:lnTo>
                  <a:pt x="122" y="122"/>
                </a:lnTo>
                <a:lnTo>
                  <a:pt x="163" y="87"/>
                </a:lnTo>
                <a:lnTo>
                  <a:pt x="207" y="57"/>
                </a:lnTo>
                <a:lnTo>
                  <a:pt x="256" y="33"/>
                </a:lnTo>
                <a:lnTo>
                  <a:pt x="307" y="15"/>
                </a:lnTo>
                <a:lnTo>
                  <a:pt x="362" y="3"/>
                </a:lnTo>
                <a:lnTo>
                  <a:pt x="41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1" name="Freeform 3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12957" y="8157095"/>
            <a:ext cx="444107" cy="444107"/>
          </a:xfrm>
          <a:custGeom>
            <a:avLst/>
            <a:gdLst>
              <a:gd name="T0" fmla="*/ 481 w 836"/>
              <a:gd name="T1" fmla="*/ 190 h 836"/>
              <a:gd name="T2" fmla="*/ 490 w 836"/>
              <a:gd name="T3" fmla="*/ 198 h 836"/>
              <a:gd name="T4" fmla="*/ 494 w 836"/>
              <a:gd name="T5" fmla="*/ 208 h 836"/>
              <a:gd name="T6" fmla="*/ 491 w 836"/>
              <a:gd name="T7" fmla="*/ 218 h 836"/>
              <a:gd name="T8" fmla="*/ 311 w 836"/>
              <a:gd name="T9" fmla="*/ 418 h 836"/>
              <a:gd name="T10" fmla="*/ 491 w 836"/>
              <a:gd name="T11" fmla="*/ 617 h 836"/>
              <a:gd name="T12" fmla="*/ 494 w 836"/>
              <a:gd name="T13" fmla="*/ 626 h 836"/>
              <a:gd name="T14" fmla="*/ 490 w 836"/>
              <a:gd name="T15" fmla="*/ 638 h 836"/>
              <a:gd name="T16" fmla="*/ 481 w 836"/>
              <a:gd name="T17" fmla="*/ 644 h 836"/>
              <a:gd name="T18" fmla="*/ 470 w 836"/>
              <a:gd name="T19" fmla="*/ 644 h 836"/>
              <a:gd name="T20" fmla="*/ 461 w 836"/>
              <a:gd name="T21" fmla="*/ 639 h 836"/>
              <a:gd name="T22" fmla="*/ 269 w 836"/>
              <a:gd name="T23" fmla="*/ 427 h 836"/>
              <a:gd name="T24" fmla="*/ 266 w 836"/>
              <a:gd name="T25" fmla="*/ 418 h 836"/>
              <a:gd name="T26" fmla="*/ 269 w 836"/>
              <a:gd name="T27" fmla="*/ 407 h 836"/>
              <a:gd name="T28" fmla="*/ 461 w 836"/>
              <a:gd name="T29" fmla="*/ 195 h 836"/>
              <a:gd name="T30" fmla="*/ 470 w 836"/>
              <a:gd name="T31" fmla="*/ 190 h 836"/>
              <a:gd name="T32" fmla="*/ 418 w 836"/>
              <a:gd name="T33" fmla="*/ 38 h 836"/>
              <a:gd name="T34" fmla="*/ 308 w 836"/>
              <a:gd name="T35" fmla="*/ 54 h 836"/>
              <a:gd name="T36" fmla="*/ 211 w 836"/>
              <a:gd name="T37" fmla="*/ 98 h 836"/>
              <a:gd name="T38" fmla="*/ 131 w 836"/>
              <a:gd name="T39" fmla="*/ 168 h 836"/>
              <a:gd name="T40" fmla="*/ 73 w 836"/>
              <a:gd name="T41" fmla="*/ 257 h 836"/>
              <a:gd name="T42" fmla="*/ 42 w 836"/>
              <a:gd name="T43" fmla="*/ 362 h 836"/>
              <a:gd name="T44" fmla="*/ 42 w 836"/>
              <a:gd name="T45" fmla="*/ 473 h 836"/>
              <a:gd name="T46" fmla="*/ 73 w 836"/>
              <a:gd name="T47" fmla="*/ 578 h 836"/>
              <a:gd name="T48" fmla="*/ 131 w 836"/>
              <a:gd name="T49" fmla="*/ 667 h 836"/>
              <a:gd name="T50" fmla="*/ 211 w 836"/>
              <a:gd name="T51" fmla="*/ 736 h 836"/>
              <a:gd name="T52" fmla="*/ 308 w 836"/>
              <a:gd name="T53" fmla="*/ 781 h 836"/>
              <a:gd name="T54" fmla="*/ 418 w 836"/>
              <a:gd name="T55" fmla="*/ 798 h 836"/>
              <a:gd name="T56" fmla="*/ 528 w 836"/>
              <a:gd name="T57" fmla="*/ 781 h 836"/>
              <a:gd name="T58" fmla="*/ 625 w 836"/>
              <a:gd name="T59" fmla="*/ 736 h 836"/>
              <a:gd name="T60" fmla="*/ 705 w 836"/>
              <a:gd name="T61" fmla="*/ 667 h 836"/>
              <a:gd name="T62" fmla="*/ 763 w 836"/>
              <a:gd name="T63" fmla="*/ 578 h 836"/>
              <a:gd name="T64" fmla="*/ 794 w 836"/>
              <a:gd name="T65" fmla="*/ 473 h 836"/>
              <a:gd name="T66" fmla="*/ 794 w 836"/>
              <a:gd name="T67" fmla="*/ 362 h 836"/>
              <a:gd name="T68" fmla="*/ 763 w 836"/>
              <a:gd name="T69" fmla="*/ 257 h 836"/>
              <a:gd name="T70" fmla="*/ 705 w 836"/>
              <a:gd name="T71" fmla="*/ 168 h 836"/>
              <a:gd name="T72" fmla="*/ 625 w 836"/>
              <a:gd name="T73" fmla="*/ 98 h 836"/>
              <a:gd name="T74" fmla="*/ 528 w 836"/>
              <a:gd name="T75" fmla="*/ 54 h 836"/>
              <a:gd name="T76" fmla="*/ 418 w 836"/>
              <a:gd name="T77" fmla="*/ 38 h 836"/>
              <a:gd name="T78" fmla="*/ 474 w 836"/>
              <a:gd name="T79" fmla="*/ 3 h 836"/>
              <a:gd name="T80" fmla="*/ 581 w 836"/>
              <a:gd name="T81" fmla="*/ 33 h 836"/>
              <a:gd name="T82" fmla="*/ 674 w 836"/>
              <a:gd name="T83" fmla="*/ 87 h 836"/>
              <a:gd name="T84" fmla="*/ 750 w 836"/>
              <a:gd name="T85" fmla="*/ 163 h 836"/>
              <a:gd name="T86" fmla="*/ 803 w 836"/>
              <a:gd name="T87" fmla="*/ 254 h 836"/>
              <a:gd name="T88" fmla="*/ 832 w 836"/>
              <a:gd name="T89" fmla="*/ 360 h 836"/>
              <a:gd name="T90" fmla="*/ 832 w 836"/>
              <a:gd name="T91" fmla="*/ 474 h 836"/>
              <a:gd name="T92" fmla="*/ 803 w 836"/>
              <a:gd name="T93" fmla="*/ 580 h 836"/>
              <a:gd name="T94" fmla="*/ 750 w 836"/>
              <a:gd name="T95" fmla="*/ 673 h 836"/>
              <a:gd name="T96" fmla="*/ 674 w 836"/>
              <a:gd name="T97" fmla="*/ 748 h 836"/>
              <a:gd name="T98" fmla="*/ 581 w 836"/>
              <a:gd name="T99" fmla="*/ 803 h 836"/>
              <a:gd name="T100" fmla="*/ 474 w 836"/>
              <a:gd name="T101" fmla="*/ 832 h 836"/>
              <a:gd name="T102" fmla="*/ 362 w 836"/>
              <a:gd name="T103" fmla="*/ 832 h 836"/>
              <a:gd name="T104" fmla="*/ 256 w 836"/>
              <a:gd name="T105" fmla="*/ 803 h 836"/>
              <a:gd name="T106" fmla="*/ 163 w 836"/>
              <a:gd name="T107" fmla="*/ 748 h 836"/>
              <a:gd name="T108" fmla="*/ 88 w 836"/>
              <a:gd name="T109" fmla="*/ 673 h 836"/>
              <a:gd name="T110" fmla="*/ 33 w 836"/>
              <a:gd name="T111" fmla="*/ 580 h 836"/>
              <a:gd name="T112" fmla="*/ 4 w 836"/>
              <a:gd name="T113" fmla="*/ 474 h 836"/>
              <a:gd name="T114" fmla="*/ 4 w 836"/>
              <a:gd name="T115" fmla="*/ 360 h 836"/>
              <a:gd name="T116" fmla="*/ 33 w 836"/>
              <a:gd name="T117" fmla="*/ 254 h 836"/>
              <a:gd name="T118" fmla="*/ 88 w 836"/>
              <a:gd name="T119" fmla="*/ 163 h 836"/>
              <a:gd name="T120" fmla="*/ 163 w 836"/>
              <a:gd name="T121" fmla="*/ 87 h 836"/>
              <a:gd name="T122" fmla="*/ 256 w 836"/>
              <a:gd name="T123" fmla="*/ 33 h 836"/>
              <a:gd name="T124" fmla="*/ 362 w 836"/>
              <a:gd name="T125" fmla="*/ 3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36" h="836">
                <a:moveTo>
                  <a:pt x="476" y="190"/>
                </a:moveTo>
                <a:lnTo>
                  <a:pt x="481" y="190"/>
                </a:lnTo>
                <a:lnTo>
                  <a:pt x="486" y="193"/>
                </a:lnTo>
                <a:lnTo>
                  <a:pt x="490" y="198"/>
                </a:lnTo>
                <a:lnTo>
                  <a:pt x="493" y="202"/>
                </a:lnTo>
                <a:lnTo>
                  <a:pt x="494" y="208"/>
                </a:lnTo>
                <a:lnTo>
                  <a:pt x="494" y="214"/>
                </a:lnTo>
                <a:lnTo>
                  <a:pt x="491" y="218"/>
                </a:lnTo>
                <a:lnTo>
                  <a:pt x="489" y="222"/>
                </a:lnTo>
                <a:lnTo>
                  <a:pt x="311" y="418"/>
                </a:lnTo>
                <a:lnTo>
                  <a:pt x="489" y="613"/>
                </a:lnTo>
                <a:lnTo>
                  <a:pt x="491" y="617"/>
                </a:lnTo>
                <a:lnTo>
                  <a:pt x="494" y="621"/>
                </a:lnTo>
                <a:lnTo>
                  <a:pt x="494" y="626"/>
                </a:lnTo>
                <a:lnTo>
                  <a:pt x="493" y="633"/>
                </a:lnTo>
                <a:lnTo>
                  <a:pt x="490" y="638"/>
                </a:lnTo>
                <a:lnTo>
                  <a:pt x="486" y="642"/>
                </a:lnTo>
                <a:lnTo>
                  <a:pt x="481" y="644"/>
                </a:lnTo>
                <a:lnTo>
                  <a:pt x="476" y="646"/>
                </a:lnTo>
                <a:lnTo>
                  <a:pt x="470" y="644"/>
                </a:lnTo>
                <a:lnTo>
                  <a:pt x="465" y="643"/>
                </a:lnTo>
                <a:lnTo>
                  <a:pt x="461" y="639"/>
                </a:lnTo>
                <a:lnTo>
                  <a:pt x="271" y="431"/>
                </a:lnTo>
                <a:lnTo>
                  <a:pt x="269" y="427"/>
                </a:lnTo>
                <a:lnTo>
                  <a:pt x="267" y="422"/>
                </a:lnTo>
                <a:lnTo>
                  <a:pt x="266" y="418"/>
                </a:lnTo>
                <a:lnTo>
                  <a:pt x="267" y="413"/>
                </a:lnTo>
                <a:lnTo>
                  <a:pt x="269" y="407"/>
                </a:lnTo>
                <a:lnTo>
                  <a:pt x="271" y="404"/>
                </a:lnTo>
                <a:lnTo>
                  <a:pt x="461" y="195"/>
                </a:lnTo>
                <a:lnTo>
                  <a:pt x="465" y="193"/>
                </a:lnTo>
                <a:lnTo>
                  <a:pt x="470" y="190"/>
                </a:lnTo>
                <a:lnTo>
                  <a:pt x="476" y="190"/>
                </a:lnTo>
                <a:close/>
                <a:moveTo>
                  <a:pt x="418" y="38"/>
                </a:moveTo>
                <a:lnTo>
                  <a:pt x="362" y="42"/>
                </a:lnTo>
                <a:lnTo>
                  <a:pt x="308" y="54"/>
                </a:lnTo>
                <a:lnTo>
                  <a:pt x="258" y="72"/>
                </a:lnTo>
                <a:lnTo>
                  <a:pt x="211" y="98"/>
                </a:lnTo>
                <a:lnTo>
                  <a:pt x="169" y="131"/>
                </a:lnTo>
                <a:lnTo>
                  <a:pt x="131" y="168"/>
                </a:lnTo>
                <a:lnTo>
                  <a:pt x="100" y="211"/>
                </a:lnTo>
                <a:lnTo>
                  <a:pt x="73" y="257"/>
                </a:lnTo>
                <a:lnTo>
                  <a:pt x="54" y="308"/>
                </a:lnTo>
                <a:lnTo>
                  <a:pt x="42" y="362"/>
                </a:lnTo>
                <a:lnTo>
                  <a:pt x="38" y="418"/>
                </a:lnTo>
                <a:lnTo>
                  <a:pt x="42" y="473"/>
                </a:lnTo>
                <a:lnTo>
                  <a:pt x="54" y="527"/>
                </a:lnTo>
                <a:lnTo>
                  <a:pt x="73" y="578"/>
                </a:lnTo>
                <a:lnTo>
                  <a:pt x="100" y="625"/>
                </a:lnTo>
                <a:lnTo>
                  <a:pt x="131" y="667"/>
                </a:lnTo>
                <a:lnTo>
                  <a:pt x="169" y="705"/>
                </a:lnTo>
                <a:lnTo>
                  <a:pt x="211" y="736"/>
                </a:lnTo>
                <a:lnTo>
                  <a:pt x="258" y="762"/>
                </a:lnTo>
                <a:lnTo>
                  <a:pt x="308" y="781"/>
                </a:lnTo>
                <a:lnTo>
                  <a:pt x="362" y="794"/>
                </a:lnTo>
                <a:lnTo>
                  <a:pt x="418" y="798"/>
                </a:lnTo>
                <a:lnTo>
                  <a:pt x="474" y="794"/>
                </a:lnTo>
                <a:lnTo>
                  <a:pt x="528" y="781"/>
                </a:lnTo>
                <a:lnTo>
                  <a:pt x="578" y="762"/>
                </a:lnTo>
                <a:lnTo>
                  <a:pt x="625" y="736"/>
                </a:lnTo>
                <a:lnTo>
                  <a:pt x="667" y="705"/>
                </a:lnTo>
                <a:lnTo>
                  <a:pt x="705" y="667"/>
                </a:lnTo>
                <a:lnTo>
                  <a:pt x="738" y="625"/>
                </a:lnTo>
                <a:lnTo>
                  <a:pt x="763" y="578"/>
                </a:lnTo>
                <a:lnTo>
                  <a:pt x="782" y="527"/>
                </a:lnTo>
                <a:lnTo>
                  <a:pt x="794" y="473"/>
                </a:lnTo>
                <a:lnTo>
                  <a:pt x="798" y="418"/>
                </a:lnTo>
                <a:lnTo>
                  <a:pt x="794" y="362"/>
                </a:lnTo>
                <a:lnTo>
                  <a:pt x="782" y="308"/>
                </a:lnTo>
                <a:lnTo>
                  <a:pt x="763" y="257"/>
                </a:lnTo>
                <a:lnTo>
                  <a:pt x="738" y="211"/>
                </a:lnTo>
                <a:lnTo>
                  <a:pt x="705" y="168"/>
                </a:lnTo>
                <a:lnTo>
                  <a:pt x="667" y="131"/>
                </a:lnTo>
                <a:lnTo>
                  <a:pt x="625" y="98"/>
                </a:lnTo>
                <a:lnTo>
                  <a:pt x="578" y="72"/>
                </a:lnTo>
                <a:lnTo>
                  <a:pt x="528" y="54"/>
                </a:lnTo>
                <a:lnTo>
                  <a:pt x="474" y="42"/>
                </a:lnTo>
                <a:lnTo>
                  <a:pt x="418" y="38"/>
                </a:lnTo>
                <a:close/>
                <a:moveTo>
                  <a:pt x="418" y="0"/>
                </a:moveTo>
                <a:lnTo>
                  <a:pt x="474" y="3"/>
                </a:lnTo>
                <a:lnTo>
                  <a:pt x="529" y="15"/>
                </a:lnTo>
                <a:lnTo>
                  <a:pt x="581" y="33"/>
                </a:lnTo>
                <a:lnTo>
                  <a:pt x="629" y="57"/>
                </a:lnTo>
                <a:lnTo>
                  <a:pt x="674" y="87"/>
                </a:lnTo>
                <a:lnTo>
                  <a:pt x="714" y="122"/>
                </a:lnTo>
                <a:lnTo>
                  <a:pt x="750" y="163"/>
                </a:lnTo>
                <a:lnTo>
                  <a:pt x="780" y="207"/>
                </a:lnTo>
                <a:lnTo>
                  <a:pt x="803" y="254"/>
                </a:lnTo>
                <a:lnTo>
                  <a:pt x="822" y="307"/>
                </a:lnTo>
                <a:lnTo>
                  <a:pt x="832" y="360"/>
                </a:lnTo>
                <a:lnTo>
                  <a:pt x="836" y="418"/>
                </a:lnTo>
                <a:lnTo>
                  <a:pt x="832" y="474"/>
                </a:lnTo>
                <a:lnTo>
                  <a:pt x="822" y="528"/>
                </a:lnTo>
                <a:lnTo>
                  <a:pt x="803" y="580"/>
                </a:lnTo>
                <a:lnTo>
                  <a:pt x="780" y="629"/>
                </a:lnTo>
                <a:lnTo>
                  <a:pt x="750" y="673"/>
                </a:lnTo>
                <a:lnTo>
                  <a:pt x="714" y="712"/>
                </a:lnTo>
                <a:lnTo>
                  <a:pt x="674" y="748"/>
                </a:lnTo>
                <a:lnTo>
                  <a:pt x="629" y="778"/>
                </a:lnTo>
                <a:lnTo>
                  <a:pt x="581" y="803"/>
                </a:lnTo>
                <a:lnTo>
                  <a:pt x="529" y="820"/>
                </a:lnTo>
                <a:lnTo>
                  <a:pt x="474" y="832"/>
                </a:lnTo>
                <a:lnTo>
                  <a:pt x="418" y="836"/>
                </a:lnTo>
                <a:lnTo>
                  <a:pt x="362" y="832"/>
                </a:lnTo>
                <a:lnTo>
                  <a:pt x="307" y="820"/>
                </a:lnTo>
                <a:lnTo>
                  <a:pt x="256" y="803"/>
                </a:lnTo>
                <a:lnTo>
                  <a:pt x="207" y="778"/>
                </a:lnTo>
                <a:lnTo>
                  <a:pt x="163" y="748"/>
                </a:lnTo>
                <a:lnTo>
                  <a:pt x="123" y="712"/>
                </a:lnTo>
                <a:lnTo>
                  <a:pt x="88" y="673"/>
                </a:lnTo>
                <a:lnTo>
                  <a:pt x="58" y="629"/>
                </a:lnTo>
                <a:lnTo>
                  <a:pt x="33" y="580"/>
                </a:lnTo>
                <a:lnTo>
                  <a:pt x="14" y="528"/>
                </a:lnTo>
                <a:lnTo>
                  <a:pt x="4" y="474"/>
                </a:lnTo>
                <a:lnTo>
                  <a:pt x="0" y="418"/>
                </a:lnTo>
                <a:lnTo>
                  <a:pt x="4" y="360"/>
                </a:lnTo>
                <a:lnTo>
                  <a:pt x="14" y="307"/>
                </a:lnTo>
                <a:lnTo>
                  <a:pt x="33" y="254"/>
                </a:lnTo>
                <a:lnTo>
                  <a:pt x="58" y="207"/>
                </a:lnTo>
                <a:lnTo>
                  <a:pt x="88" y="163"/>
                </a:lnTo>
                <a:lnTo>
                  <a:pt x="123" y="122"/>
                </a:lnTo>
                <a:lnTo>
                  <a:pt x="163" y="87"/>
                </a:lnTo>
                <a:lnTo>
                  <a:pt x="207" y="57"/>
                </a:lnTo>
                <a:lnTo>
                  <a:pt x="256" y="33"/>
                </a:lnTo>
                <a:lnTo>
                  <a:pt x="307" y="15"/>
                </a:lnTo>
                <a:lnTo>
                  <a:pt x="362" y="3"/>
                </a:lnTo>
                <a:lnTo>
                  <a:pt x="41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2" name="Freeform 3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828876" y="8157361"/>
            <a:ext cx="444636" cy="443576"/>
          </a:xfrm>
          <a:custGeom>
            <a:avLst/>
            <a:gdLst>
              <a:gd name="T0" fmla="*/ 367 w 837"/>
              <a:gd name="T1" fmla="*/ 191 h 835"/>
              <a:gd name="T2" fmla="*/ 374 w 837"/>
              <a:gd name="T3" fmla="*/ 195 h 835"/>
              <a:gd name="T4" fmla="*/ 568 w 837"/>
              <a:gd name="T5" fmla="*/ 408 h 835"/>
              <a:gd name="T6" fmla="*/ 571 w 837"/>
              <a:gd name="T7" fmla="*/ 417 h 835"/>
              <a:gd name="T8" fmla="*/ 568 w 837"/>
              <a:gd name="T9" fmla="*/ 428 h 835"/>
              <a:gd name="T10" fmla="*/ 374 w 837"/>
              <a:gd name="T11" fmla="*/ 640 h 835"/>
              <a:gd name="T12" fmla="*/ 367 w 837"/>
              <a:gd name="T13" fmla="*/ 645 h 835"/>
              <a:gd name="T14" fmla="*/ 355 w 837"/>
              <a:gd name="T15" fmla="*/ 645 h 835"/>
              <a:gd name="T16" fmla="*/ 346 w 837"/>
              <a:gd name="T17" fmla="*/ 637 h 835"/>
              <a:gd name="T18" fmla="*/ 343 w 837"/>
              <a:gd name="T19" fmla="*/ 627 h 835"/>
              <a:gd name="T20" fmla="*/ 344 w 837"/>
              <a:gd name="T21" fmla="*/ 617 h 835"/>
              <a:gd name="T22" fmla="*/ 525 w 837"/>
              <a:gd name="T23" fmla="*/ 417 h 835"/>
              <a:gd name="T24" fmla="*/ 344 w 837"/>
              <a:gd name="T25" fmla="*/ 218 h 835"/>
              <a:gd name="T26" fmla="*/ 343 w 837"/>
              <a:gd name="T27" fmla="*/ 209 h 835"/>
              <a:gd name="T28" fmla="*/ 346 w 837"/>
              <a:gd name="T29" fmla="*/ 197 h 835"/>
              <a:gd name="T30" fmla="*/ 355 w 837"/>
              <a:gd name="T31" fmla="*/ 191 h 835"/>
              <a:gd name="T32" fmla="*/ 419 w 837"/>
              <a:gd name="T33" fmla="*/ 38 h 835"/>
              <a:gd name="T34" fmla="*/ 309 w 837"/>
              <a:gd name="T35" fmla="*/ 55 h 835"/>
              <a:gd name="T36" fmla="*/ 212 w 837"/>
              <a:gd name="T37" fmla="*/ 99 h 835"/>
              <a:gd name="T38" fmla="*/ 132 w 837"/>
              <a:gd name="T39" fmla="*/ 168 h 835"/>
              <a:gd name="T40" fmla="*/ 73 w 837"/>
              <a:gd name="T41" fmla="*/ 257 h 835"/>
              <a:gd name="T42" fmla="*/ 43 w 837"/>
              <a:gd name="T43" fmla="*/ 361 h 835"/>
              <a:gd name="T44" fmla="*/ 43 w 837"/>
              <a:gd name="T45" fmla="*/ 473 h 835"/>
              <a:gd name="T46" fmla="*/ 73 w 837"/>
              <a:gd name="T47" fmla="*/ 578 h 835"/>
              <a:gd name="T48" fmla="*/ 132 w 837"/>
              <a:gd name="T49" fmla="*/ 667 h 835"/>
              <a:gd name="T50" fmla="*/ 212 w 837"/>
              <a:gd name="T51" fmla="*/ 737 h 835"/>
              <a:gd name="T52" fmla="*/ 309 w 837"/>
              <a:gd name="T53" fmla="*/ 781 h 835"/>
              <a:gd name="T54" fmla="*/ 419 w 837"/>
              <a:gd name="T55" fmla="*/ 797 h 835"/>
              <a:gd name="T56" fmla="*/ 528 w 837"/>
              <a:gd name="T57" fmla="*/ 781 h 835"/>
              <a:gd name="T58" fmla="*/ 625 w 837"/>
              <a:gd name="T59" fmla="*/ 737 h 835"/>
              <a:gd name="T60" fmla="*/ 705 w 837"/>
              <a:gd name="T61" fmla="*/ 667 h 835"/>
              <a:gd name="T62" fmla="*/ 764 w 837"/>
              <a:gd name="T63" fmla="*/ 578 h 835"/>
              <a:gd name="T64" fmla="*/ 794 w 837"/>
              <a:gd name="T65" fmla="*/ 473 h 835"/>
              <a:gd name="T66" fmla="*/ 794 w 837"/>
              <a:gd name="T67" fmla="*/ 361 h 835"/>
              <a:gd name="T68" fmla="*/ 764 w 837"/>
              <a:gd name="T69" fmla="*/ 257 h 835"/>
              <a:gd name="T70" fmla="*/ 705 w 837"/>
              <a:gd name="T71" fmla="*/ 168 h 835"/>
              <a:gd name="T72" fmla="*/ 625 w 837"/>
              <a:gd name="T73" fmla="*/ 99 h 835"/>
              <a:gd name="T74" fmla="*/ 528 w 837"/>
              <a:gd name="T75" fmla="*/ 55 h 835"/>
              <a:gd name="T76" fmla="*/ 419 w 837"/>
              <a:gd name="T77" fmla="*/ 38 h 835"/>
              <a:gd name="T78" fmla="*/ 475 w 837"/>
              <a:gd name="T79" fmla="*/ 3 h 835"/>
              <a:gd name="T80" fmla="*/ 581 w 837"/>
              <a:gd name="T81" fmla="*/ 32 h 835"/>
              <a:gd name="T82" fmla="*/ 675 w 837"/>
              <a:gd name="T83" fmla="*/ 87 h 835"/>
              <a:gd name="T84" fmla="*/ 749 w 837"/>
              <a:gd name="T85" fmla="*/ 162 h 835"/>
              <a:gd name="T86" fmla="*/ 804 w 837"/>
              <a:gd name="T87" fmla="*/ 255 h 835"/>
              <a:gd name="T88" fmla="*/ 833 w 837"/>
              <a:gd name="T89" fmla="*/ 361 h 835"/>
              <a:gd name="T90" fmla="*/ 833 w 837"/>
              <a:gd name="T91" fmla="*/ 475 h 835"/>
              <a:gd name="T92" fmla="*/ 804 w 837"/>
              <a:gd name="T93" fmla="*/ 579 h 835"/>
              <a:gd name="T94" fmla="*/ 749 w 837"/>
              <a:gd name="T95" fmla="*/ 672 h 835"/>
              <a:gd name="T96" fmla="*/ 675 w 837"/>
              <a:gd name="T97" fmla="*/ 748 h 835"/>
              <a:gd name="T98" fmla="*/ 581 w 837"/>
              <a:gd name="T99" fmla="*/ 802 h 835"/>
              <a:gd name="T100" fmla="*/ 475 w 837"/>
              <a:gd name="T101" fmla="*/ 831 h 835"/>
              <a:gd name="T102" fmla="*/ 361 w 837"/>
              <a:gd name="T103" fmla="*/ 831 h 835"/>
              <a:gd name="T104" fmla="*/ 255 w 837"/>
              <a:gd name="T105" fmla="*/ 802 h 835"/>
              <a:gd name="T106" fmla="*/ 163 w 837"/>
              <a:gd name="T107" fmla="*/ 748 h 835"/>
              <a:gd name="T108" fmla="*/ 87 w 837"/>
              <a:gd name="T109" fmla="*/ 672 h 835"/>
              <a:gd name="T110" fmla="*/ 34 w 837"/>
              <a:gd name="T111" fmla="*/ 579 h 835"/>
              <a:gd name="T112" fmla="*/ 4 w 837"/>
              <a:gd name="T113" fmla="*/ 475 h 835"/>
              <a:gd name="T114" fmla="*/ 4 w 837"/>
              <a:gd name="T115" fmla="*/ 361 h 835"/>
              <a:gd name="T116" fmla="*/ 34 w 837"/>
              <a:gd name="T117" fmla="*/ 255 h 835"/>
              <a:gd name="T118" fmla="*/ 87 w 837"/>
              <a:gd name="T119" fmla="*/ 162 h 835"/>
              <a:gd name="T120" fmla="*/ 163 w 837"/>
              <a:gd name="T121" fmla="*/ 87 h 835"/>
              <a:gd name="T122" fmla="*/ 255 w 837"/>
              <a:gd name="T123" fmla="*/ 32 h 835"/>
              <a:gd name="T124" fmla="*/ 361 w 837"/>
              <a:gd name="T125" fmla="*/ 3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37" h="835">
                <a:moveTo>
                  <a:pt x="361" y="189"/>
                </a:moveTo>
                <a:lnTo>
                  <a:pt x="367" y="191"/>
                </a:lnTo>
                <a:lnTo>
                  <a:pt x="371" y="192"/>
                </a:lnTo>
                <a:lnTo>
                  <a:pt x="374" y="195"/>
                </a:lnTo>
                <a:lnTo>
                  <a:pt x="564" y="404"/>
                </a:lnTo>
                <a:lnTo>
                  <a:pt x="568" y="408"/>
                </a:lnTo>
                <a:lnTo>
                  <a:pt x="570" y="412"/>
                </a:lnTo>
                <a:lnTo>
                  <a:pt x="571" y="417"/>
                </a:lnTo>
                <a:lnTo>
                  <a:pt x="570" y="422"/>
                </a:lnTo>
                <a:lnTo>
                  <a:pt x="568" y="428"/>
                </a:lnTo>
                <a:lnTo>
                  <a:pt x="564" y="432"/>
                </a:lnTo>
                <a:lnTo>
                  <a:pt x="374" y="640"/>
                </a:lnTo>
                <a:lnTo>
                  <a:pt x="371" y="642"/>
                </a:lnTo>
                <a:lnTo>
                  <a:pt x="367" y="645"/>
                </a:lnTo>
                <a:lnTo>
                  <a:pt x="361" y="645"/>
                </a:lnTo>
                <a:lnTo>
                  <a:pt x="355" y="645"/>
                </a:lnTo>
                <a:lnTo>
                  <a:pt x="350" y="642"/>
                </a:lnTo>
                <a:lnTo>
                  <a:pt x="346" y="637"/>
                </a:lnTo>
                <a:lnTo>
                  <a:pt x="343" y="632"/>
                </a:lnTo>
                <a:lnTo>
                  <a:pt x="343" y="627"/>
                </a:lnTo>
                <a:lnTo>
                  <a:pt x="343" y="621"/>
                </a:lnTo>
                <a:lnTo>
                  <a:pt x="344" y="617"/>
                </a:lnTo>
                <a:lnTo>
                  <a:pt x="348" y="614"/>
                </a:lnTo>
                <a:lnTo>
                  <a:pt x="525" y="417"/>
                </a:lnTo>
                <a:lnTo>
                  <a:pt x="348" y="222"/>
                </a:lnTo>
                <a:lnTo>
                  <a:pt x="344" y="218"/>
                </a:lnTo>
                <a:lnTo>
                  <a:pt x="343" y="214"/>
                </a:lnTo>
                <a:lnTo>
                  <a:pt x="343" y="209"/>
                </a:lnTo>
                <a:lnTo>
                  <a:pt x="343" y="202"/>
                </a:lnTo>
                <a:lnTo>
                  <a:pt x="346" y="197"/>
                </a:lnTo>
                <a:lnTo>
                  <a:pt x="350" y="193"/>
                </a:lnTo>
                <a:lnTo>
                  <a:pt x="355" y="191"/>
                </a:lnTo>
                <a:lnTo>
                  <a:pt x="361" y="189"/>
                </a:lnTo>
                <a:close/>
                <a:moveTo>
                  <a:pt x="419" y="38"/>
                </a:moveTo>
                <a:lnTo>
                  <a:pt x="363" y="41"/>
                </a:lnTo>
                <a:lnTo>
                  <a:pt x="309" y="55"/>
                </a:lnTo>
                <a:lnTo>
                  <a:pt x="258" y="73"/>
                </a:lnTo>
                <a:lnTo>
                  <a:pt x="212" y="99"/>
                </a:lnTo>
                <a:lnTo>
                  <a:pt x="169" y="130"/>
                </a:lnTo>
                <a:lnTo>
                  <a:pt x="132" y="168"/>
                </a:lnTo>
                <a:lnTo>
                  <a:pt x="99" y="210"/>
                </a:lnTo>
                <a:lnTo>
                  <a:pt x="73" y="257"/>
                </a:lnTo>
                <a:lnTo>
                  <a:pt x="55" y="308"/>
                </a:lnTo>
                <a:lnTo>
                  <a:pt x="43" y="361"/>
                </a:lnTo>
                <a:lnTo>
                  <a:pt x="38" y="417"/>
                </a:lnTo>
                <a:lnTo>
                  <a:pt x="43" y="473"/>
                </a:lnTo>
                <a:lnTo>
                  <a:pt x="55" y="527"/>
                </a:lnTo>
                <a:lnTo>
                  <a:pt x="73" y="578"/>
                </a:lnTo>
                <a:lnTo>
                  <a:pt x="99" y="624"/>
                </a:lnTo>
                <a:lnTo>
                  <a:pt x="132" y="667"/>
                </a:lnTo>
                <a:lnTo>
                  <a:pt x="169" y="704"/>
                </a:lnTo>
                <a:lnTo>
                  <a:pt x="212" y="737"/>
                </a:lnTo>
                <a:lnTo>
                  <a:pt x="258" y="761"/>
                </a:lnTo>
                <a:lnTo>
                  <a:pt x="309" y="781"/>
                </a:lnTo>
                <a:lnTo>
                  <a:pt x="363" y="793"/>
                </a:lnTo>
                <a:lnTo>
                  <a:pt x="419" y="797"/>
                </a:lnTo>
                <a:lnTo>
                  <a:pt x="474" y="793"/>
                </a:lnTo>
                <a:lnTo>
                  <a:pt x="528" y="781"/>
                </a:lnTo>
                <a:lnTo>
                  <a:pt x="579" y="761"/>
                </a:lnTo>
                <a:lnTo>
                  <a:pt x="625" y="737"/>
                </a:lnTo>
                <a:lnTo>
                  <a:pt x="668" y="704"/>
                </a:lnTo>
                <a:lnTo>
                  <a:pt x="705" y="667"/>
                </a:lnTo>
                <a:lnTo>
                  <a:pt x="737" y="624"/>
                </a:lnTo>
                <a:lnTo>
                  <a:pt x="764" y="578"/>
                </a:lnTo>
                <a:lnTo>
                  <a:pt x="782" y="527"/>
                </a:lnTo>
                <a:lnTo>
                  <a:pt x="794" y="473"/>
                </a:lnTo>
                <a:lnTo>
                  <a:pt x="799" y="417"/>
                </a:lnTo>
                <a:lnTo>
                  <a:pt x="794" y="361"/>
                </a:lnTo>
                <a:lnTo>
                  <a:pt x="782" y="308"/>
                </a:lnTo>
                <a:lnTo>
                  <a:pt x="764" y="257"/>
                </a:lnTo>
                <a:lnTo>
                  <a:pt x="737" y="210"/>
                </a:lnTo>
                <a:lnTo>
                  <a:pt x="705" y="168"/>
                </a:lnTo>
                <a:lnTo>
                  <a:pt x="668" y="130"/>
                </a:lnTo>
                <a:lnTo>
                  <a:pt x="625" y="99"/>
                </a:lnTo>
                <a:lnTo>
                  <a:pt x="579" y="73"/>
                </a:lnTo>
                <a:lnTo>
                  <a:pt x="528" y="55"/>
                </a:lnTo>
                <a:lnTo>
                  <a:pt x="474" y="41"/>
                </a:lnTo>
                <a:lnTo>
                  <a:pt x="419" y="38"/>
                </a:lnTo>
                <a:close/>
                <a:moveTo>
                  <a:pt x="419" y="0"/>
                </a:moveTo>
                <a:lnTo>
                  <a:pt x="475" y="3"/>
                </a:lnTo>
                <a:lnTo>
                  <a:pt x="529" y="15"/>
                </a:lnTo>
                <a:lnTo>
                  <a:pt x="581" y="32"/>
                </a:lnTo>
                <a:lnTo>
                  <a:pt x="630" y="57"/>
                </a:lnTo>
                <a:lnTo>
                  <a:pt x="675" y="87"/>
                </a:lnTo>
                <a:lnTo>
                  <a:pt x="714" y="123"/>
                </a:lnTo>
                <a:lnTo>
                  <a:pt x="749" y="162"/>
                </a:lnTo>
                <a:lnTo>
                  <a:pt x="779" y="206"/>
                </a:lnTo>
                <a:lnTo>
                  <a:pt x="804" y="255"/>
                </a:lnTo>
                <a:lnTo>
                  <a:pt x="821" y="306"/>
                </a:lnTo>
                <a:lnTo>
                  <a:pt x="833" y="361"/>
                </a:lnTo>
                <a:lnTo>
                  <a:pt x="837" y="417"/>
                </a:lnTo>
                <a:lnTo>
                  <a:pt x="833" y="475"/>
                </a:lnTo>
                <a:lnTo>
                  <a:pt x="821" y="528"/>
                </a:lnTo>
                <a:lnTo>
                  <a:pt x="804" y="579"/>
                </a:lnTo>
                <a:lnTo>
                  <a:pt x="779" y="628"/>
                </a:lnTo>
                <a:lnTo>
                  <a:pt x="749" y="672"/>
                </a:lnTo>
                <a:lnTo>
                  <a:pt x="714" y="713"/>
                </a:lnTo>
                <a:lnTo>
                  <a:pt x="675" y="748"/>
                </a:lnTo>
                <a:lnTo>
                  <a:pt x="630" y="778"/>
                </a:lnTo>
                <a:lnTo>
                  <a:pt x="581" y="802"/>
                </a:lnTo>
                <a:lnTo>
                  <a:pt x="529" y="820"/>
                </a:lnTo>
                <a:lnTo>
                  <a:pt x="475" y="831"/>
                </a:lnTo>
                <a:lnTo>
                  <a:pt x="419" y="835"/>
                </a:lnTo>
                <a:lnTo>
                  <a:pt x="361" y="831"/>
                </a:lnTo>
                <a:lnTo>
                  <a:pt x="308" y="820"/>
                </a:lnTo>
                <a:lnTo>
                  <a:pt x="255" y="802"/>
                </a:lnTo>
                <a:lnTo>
                  <a:pt x="207" y="778"/>
                </a:lnTo>
                <a:lnTo>
                  <a:pt x="163" y="748"/>
                </a:lnTo>
                <a:lnTo>
                  <a:pt x="123" y="713"/>
                </a:lnTo>
                <a:lnTo>
                  <a:pt x="87" y="672"/>
                </a:lnTo>
                <a:lnTo>
                  <a:pt x="57" y="628"/>
                </a:lnTo>
                <a:lnTo>
                  <a:pt x="34" y="579"/>
                </a:lnTo>
                <a:lnTo>
                  <a:pt x="15" y="528"/>
                </a:lnTo>
                <a:lnTo>
                  <a:pt x="4" y="475"/>
                </a:lnTo>
                <a:lnTo>
                  <a:pt x="0" y="417"/>
                </a:lnTo>
                <a:lnTo>
                  <a:pt x="4" y="361"/>
                </a:lnTo>
                <a:lnTo>
                  <a:pt x="15" y="306"/>
                </a:lnTo>
                <a:lnTo>
                  <a:pt x="34" y="255"/>
                </a:lnTo>
                <a:lnTo>
                  <a:pt x="57" y="206"/>
                </a:lnTo>
                <a:lnTo>
                  <a:pt x="87" y="162"/>
                </a:lnTo>
                <a:lnTo>
                  <a:pt x="123" y="123"/>
                </a:lnTo>
                <a:lnTo>
                  <a:pt x="163" y="87"/>
                </a:lnTo>
                <a:lnTo>
                  <a:pt x="207" y="57"/>
                </a:lnTo>
                <a:lnTo>
                  <a:pt x="255" y="32"/>
                </a:lnTo>
                <a:lnTo>
                  <a:pt x="308" y="15"/>
                </a:lnTo>
                <a:lnTo>
                  <a:pt x="361" y="3"/>
                </a:lnTo>
                <a:lnTo>
                  <a:pt x="41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3" name="Freeform 34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45325" y="8157361"/>
            <a:ext cx="444107" cy="443576"/>
          </a:xfrm>
          <a:custGeom>
            <a:avLst/>
            <a:gdLst>
              <a:gd name="T0" fmla="*/ 353 w 836"/>
              <a:gd name="T1" fmla="*/ 10 h 835"/>
              <a:gd name="T2" fmla="*/ 360 w 836"/>
              <a:gd name="T3" fmla="*/ 26 h 835"/>
              <a:gd name="T4" fmla="*/ 353 w 836"/>
              <a:gd name="T5" fmla="*/ 41 h 835"/>
              <a:gd name="T6" fmla="*/ 342 w 836"/>
              <a:gd name="T7" fmla="*/ 45 h 835"/>
              <a:gd name="T8" fmla="*/ 199 w 836"/>
              <a:gd name="T9" fmla="*/ 107 h 835"/>
              <a:gd name="T10" fmla="*/ 94 w 836"/>
              <a:gd name="T11" fmla="*/ 217 h 835"/>
              <a:gd name="T12" fmla="*/ 42 w 836"/>
              <a:gd name="T13" fmla="*/ 363 h 835"/>
              <a:gd name="T14" fmla="*/ 54 w 836"/>
              <a:gd name="T15" fmla="*/ 527 h 835"/>
              <a:gd name="T16" fmla="*/ 131 w 836"/>
              <a:gd name="T17" fmla="*/ 667 h 835"/>
              <a:gd name="T18" fmla="*/ 258 w 836"/>
              <a:gd name="T19" fmla="*/ 761 h 835"/>
              <a:gd name="T20" fmla="*/ 418 w 836"/>
              <a:gd name="T21" fmla="*/ 797 h 835"/>
              <a:gd name="T22" fmla="*/ 578 w 836"/>
              <a:gd name="T23" fmla="*/ 761 h 835"/>
              <a:gd name="T24" fmla="*/ 705 w 836"/>
              <a:gd name="T25" fmla="*/ 667 h 835"/>
              <a:gd name="T26" fmla="*/ 782 w 836"/>
              <a:gd name="T27" fmla="*/ 527 h 835"/>
              <a:gd name="T28" fmla="*/ 794 w 836"/>
              <a:gd name="T29" fmla="*/ 363 h 835"/>
              <a:gd name="T30" fmla="*/ 740 w 836"/>
              <a:gd name="T31" fmla="*/ 217 h 835"/>
              <a:gd name="T32" fmla="*/ 636 w 836"/>
              <a:gd name="T33" fmla="*/ 107 h 835"/>
              <a:gd name="T34" fmla="*/ 494 w 836"/>
              <a:gd name="T35" fmla="*/ 45 h 835"/>
              <a:gd name="T36" fmla="*/ 482 w 836"/>
              <a:gd name="T37" fmla="*/ 41 h 835"/>
              <a:gd name="T38" fmla="*/ 474 w 836"/>
              <a:gd name="T39" fmla="*/ 26 h 835"/>
              <a:gd name="T40" fmla="*/ 482 w 836"/>
              <a:gd name="T41" fmla="*/ 10 h 835"/>
              <a:gd name="T42" fmla="*/ 498 w 836"/>
              <a:gd name="T43" fmla="*/ 7 h 835"/>
              <a:gd name="T44" fmla="*/ 600 w 836"/>
              <a:gd name="T45" fmla="*/ 43 h 835"/>
              <a:gd name="T46" fmla="*/ 723 w 836"/>
              <a:gd name="T47" fmla="*/ 133 h 835"/>
              <a:gd name="T48" fmla="*/ 806 w 836"/>
              <a:gd name="T49" fmla="*/ 261 h 835"/>
              <a:gd name="T50" fmla="*/ 836 w 836"/>
              <a:gd name="T51" fmla="*/ 417 h 835"/>
              <a:gd name="T52" fmla="*/ 803 w 836"/>
              <a:gd name="T53" fmla="*/ 579 h 835"/>
              <a:gd name="T54" fmla="*/ 713 w 836"/>
              <a:gd name="T55" fmla="*/ 713 h 835"/>
              <a:gd name="T56" fmla="*/ 581 w 836"/>
              <a:gd name="T57" fmla="*/ 802 h 835"/>
              <a:gd name="T58" fmla="*/ 418 w 836"/>
              <a:gd name="T59" fmla="*/ 835 h 835"/>
              <a:gd name="T60" fmla="*/ 256 w 836"/>
              <a:gd name="T61" fmla="*/ 802 h 835"/>
              <a:gd name="T62" fmla="*/ 122 w 836"/>
              <a:gd name="T63" fmla="*/ 713 h 835"/>
              <a:gd name="T64" fmla="*/ 33 w 836"/>
              <a:gd name="T65" fmla="*/ 579 h 835"/>
              <a:gd name="T66" fmla="*/ 0 w 836"/>
              <a:gd name="T67" fmla="*/ 417 h 835"/>
              <a:gd name="T68" fmla="*/ 30 w 836"/>
              <a:gd name="T69" fmla="*/ 261 h 835"/>
              <a:gd name="T70" fmla="*/ 113 w 836"/>
              <a:gd name="T71" fmla="*/ 133 h 835"/>
              <a:gd name="T72" fmla="*/ 235 w 836"/>
              <a:gd name="T73" fmla="*/ 43 h 835"/>
              <a:gd name="T74" fmla="*/ 338 w 836"/>
              <a:gd name="T75" fmla="*/ 7 h 835"/>
              <a:gd name="T76" fmla="*/ 423 w 836"/>
              <a:gd name="T77" fmla="*/ 1 h 835"/>
              <a:gd name="T78" fmla="*/ 436 w 836"/>
              <a:gd name="T79" fmla="*/ 13 h 835"/>
              <a:gd name="T80" fmla="*/ 557 w 836"/>
              <a:gd name="T81" fmla="*/ 386 h 835"/>
              <a:gd name="T82" fmla="*/ 570 w 836"/>
              <a:gd name="T83" fmla="*/ 379 h 835"/>
              <a:gd name="T84" fmla="*/ 586 w 836"/>
              <a:gd name="T85" fmla="*/ 387 h 835"/>
              <a:gd name="T86" fmla="*/ 588 w 836"/>
              <a:gd name="T87" fmla="*/ 404 h 835"/>
              <a:gd name="T88" fmla="*/ 431 w 836"/>
              <a:gd name="T89" fmla="*/ 564 h 835"/>
              <a:gd name="T90" fmla="*/ 418 w 836"/>
              <a:gd name="T91" fmla="*/ 569 h 835"/>
              <a:gd name="T92" fmla="*/ 405 w 836"/>
              <a:gd name="T93" fmla="*/ 564 h 835"/>
              <a:gd name="T94" fmla="*/ 248 w 836"/>
              <a:gd name="T95" fmla="*/ 404 h 835"/>
              <a:gd name="T96" fmla="*/ 250 w 836"/>
              <a:gd name="T97" fmla="*/ 387 h 835"/>
              <a:gd name="T98" fmla="*/ 266 w 836"/>
              <a:gd name="T99" fmla="*/ 379 h 835"/>
              <a:gd name="T100" fmla="*/ 279 w 836"/>
              <a:gd name="T101" fmla="*/ 386 h 835"/>
              <a:gd name="T102" fmla="*/ 400 w 836"/>
              <a:gd name="T103" fmla="*/ 13 h 835"/>
              <a:gd name="T104" fmla="*/ 411 w 836"/>
              <a:gd name="T105" fmla="*/ 1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36" h="835">
                <a:moveTo>
                  <a:pt x="342" y="7"/>
                </a:moveTo>
                <a:lnTo>
                  <a:pt x="347" y="7"/>
                </a:lnTo>
                <a:lnTo>
                  <a:pt x="353" y="10"/>
                </a:lnTo>
                <a:lnTo>
                  <a:pt x="358" y="15"/>
                </a:lnTo>
                <a:lnTo>
                  <a:pt x="360" y="20"/>
                </a:lnTo>
                <a:lnTo>
                  <a:pt x="360" y="26"/>
                </a:lnTo>
                <a:lnTo>
                  <a:pt x="360" y="32"/>
                </a:lnTo>
                <a:lnTo>
                  <a:pt x="358" y="38"/>
                </a:lnTo>
                <a:lnTo>
                  <a:pt x="353" y="41"/>
                </a:lnTo>
                <a:lnTo>
                  <a:pt x="347" y="44"/>
                </a:lnTo>
                <a:lnTo>
                  <a:pt x="342" y="45"/>
                </a:lnTo>
                <a:lnTo>
                  <a:pt x="342" y="45"/>
                </a:lnTo>
                <a:lnTo>
                  <a:pt x="291" y="60"/>
                </a:lnTo>
                <a:lnTo>
                  <a:pt x="244" y="79"/>
                </a:lnTo>
                <a:lnTo>
                  <a:pt x="199" y="107"/>
                </a:lnTo>
                <a:lnTo>
                  <a:pt x="160" y="138"/>
                </a:lnTo>
                <a:lnTo>
                  <a:pt x="125" y="176"/>
                </a:lnTo>
                <a:lnTo>
                  <a:pt x="94" y="217"/>
                </a:lnTo>
                <a:lnTo>
                  <a:pt x="71" y="263"/>
                </a:lnTo>
                <a:lnTo>
                  <a:pt x="52" y="311"/>
                </a:lnTo>
                <a:lnTo>
                  <a:pt x="42" y="363"/>
                </a:lnTo>
                <a:lnTo>
                  <a:pt x="38" y="417"/>
                </a:lnTo>
                <a:lnTo>
                  <a:pt x="42" y="473"/>
                </a:lnTo>
                <a:lnTo>
                  <a:pt x="54" y="527"/>
                </a:lnTo>
                <a:lnTo>
                  <a:pt x="73" y="578"/>
                </a:lnTo>
                <a:lnTo>
                  <a:pt x="100" y="624"/>
                </a:lnTo>
                <a:lnTo>
                  <a:pt x="131" y="667"/>
                </a:lnTo>
                <a:lnTo>
                  <a:pt x="169" y="704"/>
                </a:lnTo>
                <a:lnTo>
                  <a:pt x="211" y="737"/>
                </a:lnTo>
                <a:lnTo>
                  <a:pt x="258" y="761"/>
                </a:lnTo>
                <a:lnTo>
                  <a:pt x="308" y="781"/>
                </a:lnTo>
                <a:lnTo>
                  <a:pt x="362" y="793"/>
                </a:lnTo>
                <a:lnTo>
                  <a:pt x="418" y="797"/>
                </a:lnTo>
                <a:lnTo>
                  <a:pt x="474" y="793"/>
                </a:lnTo>
                <a:lnTo>
                  <a:pt x="528" y="781"/>
                </a:lnTo>
                <a:lnTo>
                  <a:pt x="578" y="761"/>
                </a:lnTo>
                <a:lnTo>
                  <a:pt x="625" y="737"/>
                </a:lnTo>
                <a:lnTo>
                  <a:pt x="667" y="704"/>
                </a:lnTo>
                <a:lnTo>
                  <a:pt x="705" y="667"/>
                </a:lnTo>
                <a:lnTo>
                  <a:pt x="736" y="624"/>
                </a:lnTo>
                <a:lnTo>
                  <a:pt x="763" y="578"/>
                </a:lnTo>
                <a:lnTo>
                  <a:pt x="782" y="527"/>
                </a:lnTo>
                <a:lnTo>
                  <a:pt x="794" y="473"/>
                </a:lnTo>
                <a:lnTo>
                  <a:pt x="798" y="417"/>
                </a:lnTo>
                <a:lnTo>
                  <a:pt x="794" y="363"/>
                </a:lnTo>
                <a:lnTo>
                  <a:pt x="782" y="311"/>
                </a:lnTo>
                <a:lnTo>
                  <a:pt x="765" y="263"/>
                </a:lnTo>
                <a:lnTo>
                  <a:pt x="740" y="217"/>
                </a:lnTo>
                <a:lnTo>
                  <a:pt x="712" y="176"/>
                </a:lnTo>
                <a:lnTo>
                  <a:pt x="676" y="138"/>
                </a:lnTo>
                <a:lnTo>
                  <a:pt x="636" y="107"/>
                </a:lnTo>
                <a:lnTo>
                  <a:pt x="592" y="79"/>
                </a:lnTo>
                <a:lnTo>
                  <a:pt x="545" y="60"/>
                </a:lnTo>
                <a:lnTo>
                  <a:pt x="494" y="45"/>
                </a:lnTo>
                <a:lnTo>
                  <a:pt x="494" y="45"/>
                </a:lnTo>
                <a:lnTo>
                  <a:pt x="487" y="44"/>
                </a:lnTo>
                <a:lnTo>
                  <a:pt x="482" y="41"/>
                </a:lnTo>
                <a:lnTo>
                  <a:pt x="478" y="38"/>
                </a:lnTo>
                <a:lnTo>
                  <a:pt x="476" y="32"/>
                </a:lnTo>
                <a:lnTo>
                  <a:pt x="474" y="26"/>
                </a:lnTo>
                <a:lnTo>
                  <a:pt x="476" y="20"/>
                </a:lnTo>
                <a:lnTo>
                  <a:pt x="478" y="15"/>
                </a:lnTo>
                <a:lnTo>
                  <a:pt x="482" y="10"/>
                </a:lnTo>
                <a:lnTo>
                  <a:pt x="487" y="7"/>
                </a:lnTo>
                <a:lnTo>
                  <a:pt x="494" y="7"/>
                </a:lnTo>
                <a:lnTo>
                  <a:pt x="498" y="7"/>
                </a:lnTo>
                <a:lnTo>
                  <a:pt x="502" y="9"/>
                </a:lnTo>
                <a:lnTo>
                  <a:pt x="553" y="23"/>
                </a:lnTo>
                <a:lnTo>
                  <a:pt x="600" y="43"/>
                </a:lnTo>
                <a:lnTo>
                  <a:pt x="646" y="68"/>
                </a:lnTo>
                <a:lnTo>
                  <a:pt x="687" y="98"/>
                </a:lnTo>
                <a:lnTo>
                  <a:pt x="723" y="133"/>
                </a:lnTo>
                <a:lnTo>
                  <a:pt x="756" y="172"/>
                </a:lnTo>
                <a:lnTo>
                  <a:pt x="784" y="216"/>
                </a:lnTo>
                <a:lnTo>
                  <a:pt x="806" y="261"/>
                </a:lnTo>
                <a:lnTo>
                  <a:pt x="823" y="311"/>
                </a:lnTo>
                <a:lnTo>
                  <a:pt x="832" y="363"/>
                </a:lnTo>
                <a:lnTo>
                  <a:pt x="836" y="417"/>
                </a:lnTo>
                <a:lnTo>
                  <a:pt x="832" y="475"/>
                </a:lnTo>
                <a:lnTo>
                  <a:pt x="822" y="528"/>
                </a:lnTo>
                <a:lnTo>
                  <a:pt x="803" y="579"/>
                </a:lnTo>
                <a:lnTo>
                  <a:pt x="778" y="628"/>
                </a:lnTo>
                <a:lnTo>
                  <a:pt x="748" y="672"/>
                </a:lnTo>
                <a:lnTo>
                  <a:pt x="713" y="713"/>
                </a:lnTo>
                <a:lnTo>
                  <a:pt x="674" y="748"/>
                </a:lnTo>
                <a:lnTo>
                  <a:pt x="629" y="778"/>
                </a:lnTo>
                <a:lnTo>
                  <a:pt x="581" y="802"/>
                </a:lnTo>
                <a:lnTo>
                  <a:pt x="529" y="820"/>
                </a:lnTo>
                <a:lnTo>
                  <a:pt x="474" y="831"/>
                </a:lnTo>
                <a:lnTo>
                  <a:pt x="418" y="835"/>
                </a:lnTo>
                <a:lnTo>
                  <a:pt x="362" y="831"/>
                </a:lnTo>
                <a:lnTo>
                  <a:pt x="307" y="820"/>
                </a:lnTo>
                <a:lnTo>
                  <a:pt x="256" y="802"/>
                </a:lnTo>
                <a:lnTo>
                  <a:pt x="207" y="778"/>
                </a:lnTo>
                <a:lnTo>
                  <a:pt x="163" y="748"/>
                </a:lnTo>
                <a:lnTo>
                  <a:pt x="122" y="713"/>
                </a:lnTo>
                <a:lnTo>
                  <a:pt x="87" y="672"/>
                </a:lnTo>
                <a:lnTo>
                  <a:pt x="56" y="628"/>
                </a:lnTo>
                <a:lnTo>
                  <a:pt x="33" y="579"/>
                </a:lnTo>
                <a:lnTo>
                  <a:pt x="14" y="528"/>
                </a:lnTo>
                <a:lnTo>
                  <a:pt x="4" y="475"/>
                </a:lnTo>
                <a:lnTo>
                  <a:pt x="0" y="417"/>
                </a:lnTo>
                <a:lnTo>
                  <a:pt x="3" y="363"/>
                </a:lnTo>
                <a:lnTo>
                  <a:pt x="13" y="311"/>
                </a:lnTo>
                <a:lnTo>
                  <a:pt x="30" y="261"/>
                </a:lnTo>
                <a:lnTo>
                  <a:pt x="52" y="216"/>
                </a:lnTo>
                <a:lnTo>
                  <a:pt x="80" y="172"/>
                </a:lnTo>
                <a:lnTo>
                  <a:pt x="113" y="133"/>
                </a:lnTo>
                <a:lnTo>
                  <a:pt x="149" y="98"/>
                </a:lnTo>
                <a:lnTo>
                  <a:pt x="190" y="68"/>
                </a:lnTo>
                <a:lnTo>
                  <a:pt x="235" y="43"/>
                </a:lnTo>
                <a:lnTo>
                  <a:pt x="283" y="23"/>
                </a:lnTo>
                <a:lnTo>
                  <a:pt x="334" y="9"/>
                </a:lnTo>
                <a:lnTo>
                  <a:pt x="338" y="7"/>
                </a:lnTo>
                <a:lnTo>
                  <a:pt x="342" y="7"/>
                </a:lnTo>
                <a:close/>
                <a:moveTo>
                  <a:pt x="418" y="0"/>
                </a:moveTo>
                <a:lnTo>
                  <a:pt x="423" y="1"/>
                </a:lnTo>
                <a:lnTo>
                  <a:pt x="429" y="3"/>
                </a:lnTo>
                <a:lnTo>
                  <a:pt x="434" y="7"/>
                </a:lnTo>
                <a:lnTo>
                  <a:pt x="436" y="13"/>
                </a:lnTo>
                <a:lnTo>
                  <a:pt x="436" y="19"/>
                </a:lnTo>
                <a:lnTo>
                  <a:pt x="436" y="505"/>
                </a:lnTo>
                <a:lnTo>
                  <a:pt x="557" y="386"/>
                </a:lnTo>
                <a:lnTo>
                  <a:pt x="561" y="382"/>
                </a:lnTo>
                <a:lnTo>
                  <a:pt x="565" y="380"/>
                </a:lnTo>
                <a:lnTo>
                  <a:pt x="570" y="379"/>
                </a:lnTo>
                <a:lnTo>
                  <a:pt x="575" y="380"/>
                </a:lnTo>
                <a:lnTo>
                  <a:pt x="581" y="383"/>
                </a:lnTo>
                <a:lnTo>
                  <a:pt x="586" y="387"/>
                </a:lnTo>
                <a:lnTo>
                  <a:pt x="588" y="392"/>
                </a:lnTo>
                <a:lnTo>
                  <a:pt x="588" y="399"/>
                </a:lnTo>
                <a:lnTo>
                  <a:pt x="588" y="404"/>
                </a:lnTo>
                <a:lnTo>
                  <a:pt x="586" y="408"/>
                </a:lnTo>
                <a:lnTo>
                  <a:pt x="583" y="412"/>
                </a:lnTo>
                <a:lnTo>
                  <a:pt x="431" y="564"/>
                </a:lnTo>
                <a:lnTo>
                  <a:pt x="427" y="566"/>
                </a:lnTo>
                <a:lnTo>
                  <a:pt x="423" y="569"/>
                </a:lnTo>
                <a:lnTo>
                  <a:pt x="418" y="569"/>
                </a:lnTo>
                <a:lnTo>
                  <a:pt x="413" y="569"/>
                </a:lnTo>
                <a:lnTo>
                  <a:pt x="409" y="566"/>
                </a:lnTo>
                <a:lnTo>
                  <a:pt x="405" y="564"/>
                </a:lnTo>
                <a:lnTo>
                  <a:pt x="253" y="412"/>
                </a:lnTo>
                <a:lnTo>
                  <a:pt x="249" y="408"/>
                </a:lnTo>
                <a:lnTo>
                  <a:pt x="248" y="404"/>
                </a:lnTo>
                <a:lnTo>
                  <a:pt x="246" y="399"/>
                </a:lnTo>
                <a:lnTo>
                  <a:pt x="248" y="392"/>
                </a:lnTo>
                <a:lnTo>
                  <a:pt x="250" y="387"/>
                </a:lnTo>
                <a:lnTo>
                  <a:pt x="254" y="383"/>
                </a:lnTo>
                <a:lnTo>
                  <a:pt x="259" y="380"/>
                </a:lnTo>
                <a:lnTo>
                  <a:pt x="266" y="379"/>
                </a:lnTo>
                <a:lnTo>
                  <a:pt x="271" y="380"/>
                </a:lnTo>
                <a:lnTo>
                  <a:pt x="275" y="382"/>
                </a:lnTo>
                <a:lnTo>
                  <a:pt x="279" y="386"/>
                </a:lnTo>
                <a:lnTo>
                  <a:pt x="398" y="505"/>
                </a:lnTo>
                <a:lnTo>
                  <a:pt x="398" y="19"/>
                </a:lnTo>
                <a:lnTo>
                  <a:pt x="400" y="13"/>
                </a:lnTo>
                <a:lnTo>
                  <a:pt x="402" y="7"/>
                </a:lnTo>
                <a:lnTo>
                  <a:pt x="406" y="3"/>
                </a:lnTo>
                <a:lnTo>
                  <a:pt x="411" y="1"/>
                </a:lnTo>
                <a:lnTo>
                  <a:pt x="41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4" name="Freeform 3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661245" y="8258029"/>
            <a:ext cx="444107" cy="242240"/>
          </a:xfrm>
          <a:custGeom>
            <a:avLst/>
            <a:gdLst>
              <a:gd name="T0" fmla="*/ 63 w 836"/>
              <a:gd name="T1" fmla="*/ 38 h 456"/>
              <a:gd name="T2" fmla="*/ 418 w 836"/>
              <a:gd name="T3" fmla="*/ 410 h 456"/>
              <a:gd name="T4" fmla="*/ 773 w 836"/>
              <a:gd name="T5" fmla="*/ 38 h 456"/>
              <a:gd name="T6" fmla="*/ 63 w 836"/>
              <a:gd name="T7" fmla="*/ 38 h 456"/>
              <a:gd name="T8" fmla="*/ 20 w 836"/>
              <a:gd name="T9" fmla="*/ 0 h 456"/>
              <a:gd name="T10" fmla="*/ 818 w 836"/>
              <a:gd name="T11" fmla="*/ 0 h 456"/>
              <a:gd name="T12" fmla="*/ 823 w 836"/>
              <a:gd name="T13" fmla="*/ 2 h 456"/>
              <a:gd name="T14" fmla="*/ 828 w 836"/>
              <a:gd name="T15" fmla="*/ 4 h 456"/>
              <a:gd name="T16" fmla="*/ 832 w 836"/>
              <a:gd name="T17" fmla="*/ 8 h 456"/>
              <a:gd name="T18" fmla="*/ 836 w 836"/>
              <a:gd name="T19" fmla="*/ 13 h 456"/>
              <a:gd name="T20" fmla="*/ 836 w 836"/>
              <a:gd name="T21" fmla="*/ 20 h 456"/>
              <a:gd name="T22" fmla="*/ 836 w 836"/>
              <a:gd name="T23" fmla="*/ 24 h 456"/>
              <a:gd name="T24" fmla="*/ 833 w 836"/>
              <a:gd name="T25" fmla="*/ 29 h 456"/>
              <a:gd name="T26" fmla="*/ 831 w 836"/>
              <a:gd name="T27" fmla="*/ 33 h 456"/>
              <a:gd name="T28" fmla="*/ 831 w 836"/>
              <a:gd name="T29" fmla="*/ 33 h 456"/>
              <a:gd name="T30" fmla="*/ 432 w 836"/>
              <a:gd name="T31" fmla="*/ 451 h 456"/>
              <a:gd name="T32" fmla="*/ 432 w 836"/>
              <a:gd name="T33" fmla="*/ 451 h 456"/>
              <a:gd name="T34" fmla="*/ 429 w 836"/>
              <a:gd name="T35" fmla="*/ 453 h 456"/>
              <a:gd name="T36" fmla="*/ 423 w 836"/>
              <a:gd name="T37" fmla="*/ 456 h 456"/>
              <a:gd name="T38" fmla="*/ 418 w 836"/>
              <a:gd name="T39" fmla="*/ 456 h 456"/>
              <a:gd name="T40" fmla="*/ 413 w 836"/>
              <a:gd name="T41" fmla="*/ 456 h 456"/>
              <a:gd name="T42" fmla="*/ 409 w 836"/>
              <a:gd name="T43" fmla="*/ 453 h 456"/>
              <a:gd name="T44" fmla="*/ 405 w 836"/>
              <a:gd name="T45" fmla="*/ 451 h 456"/>
              <a:gd name="T46" fmla="*/ 405 w 836"/>
              <a:gd name="T47" fmla="*/ 451 h 456"/>
              <a:gd name="T48" fmla="*/ 5 w 836"/>
              <a:gd name="T49" fmla="*/ 33 h 456"/>
              <a:gd name="T50" fmla="*/ 5 w 836"/>
              <a:gd name="T51" fmla="*/ 33 h 456"/>
              <a:gd name="T52" fmla="*/ 3 w 836"/>
              <a:gd name="T53" fmla="*/ 29 h 456"/>
              <a:gd name="T54" fmla="*/ 1 w 836"/>
              <a:gd name="T55" fmla="*/ 24 h 456"/>
              <a:gd name="T56" fmla="*/ 0 w 836"/>
              <a:gd name="T57" fmla="*/ 20 h 456"/>
              <a:gd name="T58" fmla="*/ 1 w 836"/>
              <a:gd name="T59" fmla="*/ 13 h 456"/>
              <a:gd name="T60" fmla="*/ 4 w 836"/>
              <a:gd name="T61" fmla="*/ 8 h 456"/>
              <a:gd name="T62" fmla="*/ 8 w 836"/>
              <a:gd name="T63" fmla="*/ 4 h 456"/>
              <a:gd name="T64" fmla="*/ 13 w 836"/>
              <a:gd name="T65" fmla="*/ 2 h 456"/>
              <a:gd name="T66" fmla="*/ 20 w 836"/>
              <a:gd name="T67"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36" h="456">
                <a:moveTo>
                  <a:pt x="63" y="38"/>
                </a:moveTo>
                <a:lnTo>
                  <a:pt x="418" y="410"/>
                </a:lnTo>
                <a:lnTo>
                  <a:pt x="773" y="38"/>
                </a:lnTo>
                <a:lnTo>
                  <a:pt x="63" y="38"/>
                </a:lnTo>
                <a:close/>
                <a:moveTo>
                  <a:pt x="20" y="0"/>
                </a:moveTo>
                <a:lnTo>
                  <a:pt x="818" y="0"/>
                </a:lnTo>
                <a:lnTo>
                  <a:pt x="823" y="2"/>
                </a:lnTo>
                <a:lnTo>
                  <a:pt x="828" y="4"/>
                </a:lnTo>
                <a:lnTo>
                  <a:pt x="832" y="8"/>
                </a:lnTo>
                <a:lnTo>
                  <a:pt x="836" y="13"/>
                </a:lnTo>
                <a:lnTo>
                  <a:pt x="836" y="20"/>
                </a:lnTo>
                <a:lnTo>
                  <a:pt x="836" y="24"/>
                </a:lnTo>
                <a:lnTo>
                  <a:pt x="833" y="29"/>
                </a:lnTo>
                <a:lnTo>
                  <a:pt x="831" y="33"/>
                </a:lnTo>
                <a:lnTo>
                  <a:pt x="831" y="33"/>
                </a:lnTo>
                <a:lnTo>
                  <a:pt x="432" y="451"/>
                </a:lnTo>
                <a:lnTo>
                  <a:pt x="432" y="451"/>
                </a:lnTo>
                <a:lnTo>
                  <a:pt x="429" y="453"/>
                </a:lnTo>
                <a:lnTo>
                  <a:pt x="423" y="456"/>
                </a:lnTo>
                <a:lnTo>
                  <a:pt x="418" y="456"/>
                </a:lnTo>
                <a:lnTo>
                  <a:pt x="413" y="456"/>
                </a:lnTo>
                <a:lnTo>
                  <a:pt x="409" y="453"/>
                </a:lnTo>
                <a:lnTo>
                  <a:pt x="405" y="451"/>
                </a:lnTo>
                <a:lnTo>
                  <a:pt x="405" y="451"/>
                </a:lnTo>
                <a:lnTo>
                  <a:pt x="5" y="33"/>
                </a:lnTo>
                <a:lnTo>
                  <a:pt x="5" y="33"/>
                </a:lnTo>
                <a:lnTo>
                  <a:pt x="3" y="29"/>
                </a:lnTo>
                <a:lnTo>
                  <a:pt x="1" y="24"/>
                </a:lnTo>
                <a:lnTo>
                  <a:pt x="0" y="20"/>
                </a:lnTo>
                <a:lnTo>
                  <a:pt x="1" y="13"/>
                </a:lnTo>
                <a:lnTo>
                  <a:pt x="4" y="8"/>
                </a:lnTo>
                <a:lnTo>
                  <a:pt x="8" y="4"/>
                </a:lnTo>
                <a:lnTo>
                  <a:pt x="13" y="2"/>
                </a:lnTo>
                <a:lnTo>
                  <a:pt x="2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5" name="Freeform 34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577164" y="8258294"/>
            <a:ext cx="444107" cy="241709"/>
          </a:xfrm>
          <a:custGeom>
            <a:avLst/>
            <a:gdLst>
              <a:gd name="T0" fmla="*/ 418 w 836"/>
              <a:gd name="T1" fmla="*/ 45 h 455"/>
              <a:gd name="T2" fmla="*/ 63 w 836"/>
              <a:gd name="T3" fmla="*/ 417 h 455"/>
              <a:gd name="T4" fmla="*/ 773 w 836"/>
              <a:gd name="T5" fmla="*/ 417 h 455"/>
              <a:gd name="T6" fmla="*/ 418 w 836"/>
              <a:gd name="T7" fmla="*/ 45 h 455"/>
              <a:gd name="T8" fmla="*/ 418 w 836"/>
              <a:gd name="T9" fmla="*/ 0 h 455"/>
              <a:gd name="T10" fmla="*/ 424 w 836"/>
              <a:gd name="T11" fmla="*/ 0 h 455"/>
              <a:gd name="T12" fmla="*/ 429 w 836"/>
              <a:gd name="T13" fmla="*/ 2 h 455"/>
              <a:gd name="T14" fmla="*/ 433 w 836"/>
              <a:gd name="T15" fmla="*/ 5 h 455"/>
              <a:gd name="T16" fmla="*/ 433 w 836"/>
              <a:gd name="T17" fmla="*/ 5 h 455"/>
              <a:gd name="T18" fmla="*/ 831 w 836"/>
              <a:gd name="T19" fmla="*/ 422 h 455"/>
              <a:gd name="T20" fmla="*/ 831 w 836"/>
              <a:gd name="T21" fmla="*/ 422 h 455"/>
              <a:gd name="T22" fmla="*/ 834 w 836"/>
              <a:gd name="T23" fmla="*/ 426 h 455"/>
              <a:gd name="T24" fmla="*/ 836 w 836"/>
              <a:gd name="T25" fmla="*/ 432 h 455"/>
              <a:gd name="T26" fmla="*/ 836 w 836"/>
              <a:gd name="T27" fmla="*/ 435 h 455"/>
              <a:gd name="T28" fmla="*/ 835 w 836"/>
              <a:gd name="T29" fmla="*/ 442 h 455"/>
              <a:gd name="T30" fmla="*/ 832 w 836"/>
              <a:gd name="T31" fmla="*/ 447 h 455"/>
              <a:gd name="T32" fmla="*/ 828 w 836"/>
              <a:gd name="T33" fmla="*/ 451 h 455"/>
              <a:gd name="T34" fmla="*/ 823 w 836"/>
              <a:gd name="T35" fmla="*/ 454 h 455"/>
              <a:gd name="T36" fmla="*/ 818 w 836"/>
              <a:gd name="T37" fmla="*/ 455 h 455"/>
              <a:gd name="T38" fmla="*/ 19 w 836"/>
              <a:gd name="T39" fmla="*/ 455 h 455"/>
              <a:gd name="T40" fmla="*/ 13 w 836"/>
              <a:gd name="T41" fmla="*/ 454 h 455"/>
              <a:gd name="T42" fmla="*/ 8 w 836"/>
              <a:gd name="T43" fmla="*/ 451 h 455"/>
              <a:gd name="T44" fmla="*/ 4 w 836"/>
              <a:gd name="T45" fmla="*/ 447 h 455"/>
              <a:gd name="T46" fmla="*/ 2 w 836"/>
              <a:gd name="T47" fmla="*/ 442 h 455"/>
              <a:gd name="T48" fmla="*/ 0 w 836"/>
              <a:gd name="T49" fmla="*/ 435 h 455"/>
              <a:gd name="T50" fmla="*/ 0 w 836"/>
              <a:gd name="T51" fmla="*/ 432 h 455"/>
              <a:gd name="T52" fmla="*/ 3 w 836"/>
              <a:gd name="T53" fmla="*/ 426 h 455"/>
              <a:gd name="T54" fmla="*/ 6 w 836"/>
              <a:gd name="T55" fmla="*/ 422 h 455"/>
              <a:gd name="T56" fmla="*/ 6 w 836"/>
              <a:gd name="T57" fmla="*/ 422 h 455"/>
              <a:gd name="T58" fmla="*/ 405 w 836"/>
              <a:gd name="T59" fmla="*/ 5 h 455"/>
              <a:gd name="T60" fmla="*/ 405 w 836"/>
              <a:gd name="T61" fmla="*/ 5 h 455"/>
              <a:gd name="T62" fmla="*/ 409 w 836"/>
              <a:gd name="T63" fmla="*/ 2 h 455"/>
              <a:gd name="T64" fmla="*/ 413 w 836"/>
              <a:gd name="T65" fmla="*/ 0 h 455"/>
              <a:gd name="T66" fmla="*/ 418 w 836"/>
              <a:gd name="T67" fmla="*/ 0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36" h="455">
                <a:moveTo>
                  <a:pt x="418" y="45"/>
                </a:moveTo>
                <a:lnTo>
                  <a:pt x="63" y="417"/>
                </a:lnTo>
                <a:lnTo>
                  <a:pt x="773" y="417"/>
                </a:lnTo>
                <a:lnTo>
                  <a:pt x="418" y="45"/>
                </a:lnTo>
                <a:close/>
                <a:moveTo>
                  <a:pt x="418" y="0"/>
                </a:moveTo>
                <a:lnTo>
                  <a:pt x="424" y="0"/>
                </a:lnTo>
                <a:lnTo>
                  <a:pt x="429" y="2"/>
                </a:lnTo>
                <a:lnTo>
                  <a:pt x="433" y="5"/>
                </a:lnTo>
                <a:lnTo>
                  <a:pt x="433" y="5"/>
                </a:lnTo>
                <a:lnTo>
                  <a:pt x="831" y="422"/>
                </a:lnTo>
                <a:lnTo>
                  <a:pt x="831" y="422"/>
                </a:lnTo>
                <a:lnTo>
                  <a:pt x="834" y="426"/>
                </a:lnTo>
                <a:lnTo>
                  <a:pt x="836" y="432"/>
                </a:lnTo>
                <a:lnTo>
                  <a:pt x="836" y="435"/>
                </a:lnTo>
                <a:lnTo>
                  <a:pt x="835" y="442"/>
                </a:lnTo>
                <a:lnTo>
                  <a:pt x="832" y="447"/>
                </a:lnTo>
                <a:lnTo>
                  <a:pt x="828" y="451"/>
                </a:lnTo>
                <a:lnTo>
                  <a:pt x="823" y="454"/>
                </a:lnTo>
                <a:lnTo>
                  <a:pt x="818" y="455"/>
                </a:lnTo>
                <a:lnTo>
                  <a:pt x="19" y="455"/>
                </a:lnTo>
                <a:lnTo>
                  <a:pt x="13" y="454"/>
                </a:lnTo>
                <a:lnTo>
                  <a:pt x="8" y="451"/>
                </a:lnTo>
                <a:lnTo>
                  <a:pt x="4" y="447"/>
                </a:lnTo>
                <a:lnTo>
                  <a:pt x="2" y="442"/>
                </a:lnTo>
                <a:lnTo>
                  <a:pt x="0" y="435"/>
                </a:lnTo>
                <a:lnTo>
                  <a:pt x="0" y="432"/>
                </a:lnTo>
                <a:lnTo>
                  <a:pt x="3" y="426"/>
                </a:lnTo>
                <a:lnTo>
                  <a:pt x="6" y="422"/>
                </a:lnTo>
                <a:lnTo>
                  <a:pt x="6" y="422"/>
                </a:lnTo>
                <a:lnTo>
                  <a:pt x="405" y="5"/>
                </a:lnTo>
                <a:lnTo>
                  <a:pt x="405" y="5"/>
                </a:lnTo>
                <a:lnTo>
                  <a:pt x="409" y="2"/>
                </a:lnTo>
                <a:lnTo>
                  <a:pt x="413" y="0"/>
                </a:lnTo>
                <a:lnTo>
                  <a:pt x="41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6" name="Freeform 34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493084" y="8157361"/>
            <a:ext cx="242240" cy="443576"/>
          </a:xfrm>
          <a:custGeom>
            <a:avLst/>
            <a:gdLst>
              <a:gd name="T0" fmla="*/ 418 w 456"/>
              <a:gd name="T1" fmla="*/ 63 h 835"/>
              <a:gd name="T2" fmla="*/ 48 w 456"/>
              <a:gd name="T3" fmla="*/ 417 h 835"/>
              <a:gd name="T4" fmla="*/ 418 w 456"/>
              <a:gd name="T5" fmla="*/ 772 h 835"/>
              <a:gd name="T6" fmla="*/ 418 w 456"/>
              <a:gd name="T7" fmla="*/ 63 h 835"/>
              <a:gd name="T8" fmla="*/ 438 w 456"/>
              <a:gd name="T9" fmla="*/ 0 h 835"/>
              <a:gd name="T10" fmla="*/ 443 w 456"/>
              <a:gd name="T11" fmla="*/ 0 h 835"/>
              <a:gd name="T12" fmla="*/ 449 w 456"/>
              <a:gd name="T13" fmla="*/ 4 h 835"/>
              <a:gd name="T14" fmla="*/ 454 w 456"/>
              <a:gd name="T15" fmla="*/ 8 h 835"/>
              <a:gd name="T16" fmla="*/ 456 w 456"/>
              <a:gd name="T17" fmla="*/ 13 h 835"/>
              <a:gd name="T18" fmla="*/ 456 w 456"/>
              <a:gd name="T19" fmla="*/ 18 h 835"/>
              <a:gd name="T20" fmla="*/ 456 w 456"/>
              <a:gd name="T21" fmla="*/ 815 h 835"/>
              <a:gd name="T22" fmla="*/ 456 w 456"/>
              <a:gd name="T23" fmla="*/ 822 h 835"/>
              <a:gd name="T24" fmla="*/ 454 w 456"/>
              <a:gd name="T25" fmla="*/ 827 h 835"/>
              <a:gd name="T26" fmla="*/ 449 w 456"/>
              <a:gd name="T27" fmla="*/ 831 h 835"/>
              <a:gd name="T28" fmla="*/ 443 w 456"/>
              <a:gd name="T29" fmla="*/ 834 h 835"/>
              <a:gd name="T30" fmla="*/ 438 w 456"/>
              <a:gd name="T31" fmla="*/ 835 h 835"/>
              <a:gd name="T32" fmla="*/ 433 w 456"/>
              <a:gd name="T33" fmla="*/ 834 h 835"/>
              <a:gd name="T34" fmla="*/ 429 w 456"/>
              <a:gd name="T35" fmla="*/ 832 h 835"/>
              <a:gd name="T36" fmla="*/ 425 w 456"/>
              <a:gd name="T37" fmla="*/ 830 h 835"/>
              <a:gd name="T38" fmla="*/ 425 w 456"/>
              <a:gd name="T39" fmla="*/ 830 h 835"/>
              <a:gd name="T40" fmla="*/ 7 w 456"/>
              <a:gd name="T41" fmla="*/ 430 h 835"/>
              <a:gd name="T42" fmla="*/ 7 w 456"/>
              <a:gd name="T43" fmla="*/ 430 h 835"/>
              <a:gd name="T44" fmla="*/ 3 w 456"/>
              <a:gd name="T45" fmla="*/ 427 h 835"/>
              <a:gd name="T46" fmla="*/ 2 w 456"/>
              <a:gd name="T47" fmla="*/ 423 h 835"/>
              <a:gd name="T48" fmla="*/ 0 w 456"/>
              <a:gd name="T49" fmla="*/ 417 h 835"/>
              <a:gd name="T50" fmla="*/ 2 w 456"/>
              <a:gd name="T51" fmla="*/ 412 h 835"/>
              <a:gd name="T52" fmla="*/ 3 w 456"/>
              <a:gd name="T53" fmla="*/ 407 h 835"/>
              <a:gd name="T54" fmla="*/ 7 w 456"/>
              <a:gd name="T55" fmla="*/ 403 h 835"/>
              <a:gd name="T56" fmla="*/ 7 w 456"/>
              <a:gd name="T57" fmla="*/ 403 h 835"/>
              <a:gd name="T58" fmla="*/ 425 w 456"/>
              <a:gd name="T59" fmla="*/ 5 h 835"/>
              <a:gd name="T60" fmla="*/ 425 w 456"/>
              <a:gd name="T61" fmla="*/ 5 h 835"/>
              <a:gd name="T62" fmla="*/ 429 w 456"/>
              <a:gd name="T63" fmla="*/ 2 h 835"/>
              <a:gd name="T64" fmla="*/ 433 w 456"/>
              <a:gd name="T65" fmla="*/ 0 h 835"/>
              <a:gd name="T66" fmla="*/ 438 w 456"/>
              <a:gd name="T67" fmla="*/ 0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56" h="835">
                <a:moveTo>
                  <a:pt x="418" y="63"/>
                </a:moveTo>
                <a:lnTo>
                  <a:pt x="48" y="417"/>
                </a:lnTo>
                <a:lnTo>
                  <a:pt x="418" y="772"/>
                </a:lnTo>
                <a:lnTo>
                  <a:pt x="418" y="63"/>
                </a:lnTo>
                <a:close/>
                <a:moveTo>
                  <a:pt x="438" y="0"/>
                </a:moveTo>
                <a:lnTo>
                  <a:pt x="443" y="0"/>
                </a:lnTo>
                <a:lnTo>
                  <a:pt x="449" y="4"/>
                </a:lnTo>
                <a:lnTo>
                  <a:pt x="454" y="8"/>
                </a:lnTo>
                <a:lnTo>
                  <a:pt x="456" y="13"/>
                </a:lnTo>
                <a:lnTo>
                  <a:pt x="456" y="18"/>
                </a:lnTo>
                <a:lnTo>
                  <a:pt x="456" y="815"/>
                </a:lnTo>
                <a:lnTo>
                  <a:pt x="456" y="822"/>
                </a:lnTo>
                <a:lnTo>
                  <a:pt x="454" y="827"/>
                </a:lnTo>
                <a:lnTo>
                  <a:pt x="449" y="831"/>
                </a:lnTo>
                <a:lnTo>
                  <a:pt x="443" y="834"/>
                </a:lnTo>
                <a:lnTo>
                  <a:pt x="438" y="835"/>
                </a:lnTo>
                <a:lnTo>
                  <a:pt x="433" y="834"/>
                </a:lnTo>
                <a:lnTo>
                  <a:pt x="429" y="832"/>
                </a:lnTo>
                <a:lnTo>
                  <a:pt x="425" y="830"/>
                </a:lnTo>
                <a:lnTo>
                  <a:pt x="425" y="830"/>
                </a:lnTo>
                <a:lnTo>
                  <a:pt x="7" y="430"/>
                </a:lnTo>
                <a:lnTo>
                  <a:pt x="7" y="430"/>
                </a:lnTo>
                <a:lnTo>
                  <a:pt x="3" y="427"/>
                </a:lnTo>
                <a:lnTo>
                  <a:pt x="2" y="423"/>
                </a:lnTo>
                <a:lnTo>
                  <a:pt x="0" y="417"/>
                </a:lnTo>
                <a:lnTo>
                  <a:pt x="2" y="412"/>
                </a:lnTo>
                <a:lnTo>
                  <a:pt x="3" y="407"/>
                </a:lnTo>
                <a:lnTo>
                  <a:pt x="7" y="403"/>
                </a:lnTo>
                <a:lnTo>
                  <a:pt x="7" y="403"/>
                </a:lnTo>
                <a:lnTo>
                  <a:pt x="425" y="5"/>
                </a:lnTo>
                <a:lnTo>
                  <a:pt x="425" y="5"/>
                </a:lnTo>
                <a:lnTo>
                  <a:pt x="429" y="2"/>
                </a:lnTo>
                <a:lnTo>
                  <a:pt x="433" y="0"/>
                </a:lnTo>
                <a:lnTo>
                  <a:pt x="43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7" name="Freeform 34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207136" y="8157361"/>
            <a:ext cx="242240" cy="443576"/>
          </a:xfrm>
          <a:custGeom>
            <a:avLst/>
            <a:gdLst>
              <a:gd name="T0" fmla="*/ 38 w 456"/>
              <a:gd name="T1" fmla="*/ 63 h 835"/>
              <a:gd name="T2" fmla="*/ 38 w 456"/>
              <a:gd name="T3" fmla="*/ 772 h 835"/>
              <a:gd name="T4" fmla="*/ 409 w 456"/>
              <a:gd name="T5" fmla="*/ 417 h 835"/>
              <a:gd name="T6" fmla="*/ 38 w 456"/>
              <a:gd name="T7" fmla="*/ 63 h 835"/>
              <a:gd name="T8" fmla="*/ 18 w 456"/>
              <a:gd name="T9" fmla="*/ 0 h 835"/>
              <a:gd name="T10" fmla="*/ 23 w 456"/>
              <a:gd name="T11" fmla="*/ 0 h 835"/>
              <a:gd name="T12" fmla="*/ 27 w 456"/>
              <a:gd name="T13" fmla="*/ 2 h 835"/>
              <a:gd name="T14" fmla="*/ 31 w 456"/>
              <a:gd name="T15" fmla="*/ 5 h 835"/>
              <a:gd name="T16" fmla="*/ 31 w 456"/>
              <a:gd name="T17" fmla="*/ 5 h 835"/>
              <a:gd name="T18" fmla="*/ 449 w 456"/>
              <a:gd name="T19" fmla="*/ 403 h 835"/>
              <a:gd name="T20" fmla="*/ 449 w 456"/>
              <a:gd name="T21" fmla="*/ 403 h 835"/>
              <a:gd name="T22" fmla="*/ 453 w 456"/>
              <a:gd name="T23" fmla="*/ 407 h 835"/>
              <a:gd name="T24" fmla="*/ 454 w 456"/>
              <a:gd name="T25" fmla="*/ 412 h 835"/>
              <a:gd name="T26" fmla="*/ 456 w 456"/>
              <a:gd name="T27" fmla="*/ 417 h 835"/>
              <a:gd name="T28" fmla="*/ 454 w 456"/>
              <a:gd name="T29" fmla="*/ 423 h 835"/>
              <a:gd name="T30" fmla="*/ 453 w 456"/>
              <a:gd name="T31" fmla="*/ 427 h 835"/>
              <a:gd name="T32" fmla="*/ 449 w 456"/>
              <a:gd name="T33" fmla="*/ 430 h 835"/>
              <a:gd name="T34" fmla="*/ 449 w 456"/>
              <a:gd name="T35" fmla="*/ 430 h 835"/>
              <a:gd name="T36" fmla="*/ 31 w 456"/>
              <a:gd name="T37" fmla="*/ 830 h 835"/>
              <a:gd name="T38" fmla="*/ 31 w 456"/>
              <a:gd name="T39" fmla="*/ 830 h 835"/>
              <a:gd name="T40" fmla="*/ 27 w 456"/>
              <a:gd name="T41" fmla="*/ 832 h 835"/>
              <a:gd name="T42" fmla="*/ 23 w 456"/>
              <a:gd name="T43" fmla="*/ 834 h 835"/>
              <a:gd name="T44" fmla="*/ 18 w 456"/>
              <a:gd name="T45" fmla="*/ 835 h 835"/>
              <a:gd name="T46" fmla="*/ 13 w 456"/>
              <a:gd name="T47" fmla="*/ 834 h 835"/>
              <a:gd name="T48" fmla="*/ 8 w 456"/>
              <a:gd name="T49" fmla="*/ 831 h 835"/>
              <a:gd name="T50" fmla="*/ 2 w 456"/>
              <a:gd name="T51" fmla="*/ 827 h 835"/>
              <a:gd name="T52" fmla="*/ 0 w 456"/>
              <a:gd name="T53" fmla="*/ 822 h 835"/>
              <a:gd name="T54" fmla="*/ 0 w 456"/>
              <a:gd name="T55" fmla="*/ 815 h 835"/>
              <a:gd name="T56" fmla="*/ 0 w 456"/>
              <a:gd name="T57" fmla="*/ 18 h 835"/>
              <a:gd name="T58" fmla="*/ 0 w 456"/>
              <a:gd name="T59" fmla="*/ 13 h 835"/>
              <a:gd name="T60" fmla="*/ 2 w 456"/>
              <a:gd name="T61" fmla="*/ 8 h 835"/>
              <a:gd name="T62" fmla="*/ 8 w 456"/>
              <a:gd name="T63" fmla="*/ 4 h 835"/>
              <a:gd name="T64" fmla="*/ 13 w 456"/>
              <a:gd name="T65" fmla="*/ 0 h 835"/>
              <a:gd name="T66" fmla="*/ 18 w 456"/>
              <a:gd name="T67" fmla="*/ 0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56" h="835">
                <a:moveTo>
                  <a:pt x="38" y="63"/>
                </a:moveTo>
                <a:lnTo>
                  <a:pt x="38" y="772"/>
                </a:lnTo>
                <a:lnTo>
                  <a:pt x="409" y="417"/>
                </a:lnTo>
                <a:lnTo>
                  <a:pt x="38" y="63"/>
                </a:lnTo>
                <a:close/>
                <a:moveTo>
                  <a:pt x="18" y="0"/>
                </a:moveTo>
                <a:lnTo>
                  <a:pt x="23" y="0"/>
                </a:lnTo>
                <a:lnTo>
                  <a:pt x="27" y="2"/>
                </a:lnTo>
                <a:lnTo>
                  <a:pt x="31" y="5"/>
                </a:lnTo>
                <a:lnTo>
                  <a:pt x="31" y="5"/>
                </a:lnTo>
                <a:lnTo>
                  <a:pt x="449" y="403"/>
                </a:lnTo>
                <a:lnTo>
                  <a:pt x="449" y="403"/>
                </a:lnTo>
                <a:lnTo>
                  <a:pt x="453" y="407"/>
                </a:lnTo>
                <a:lnTo>
                  <a:pt x="454" y="412"/>
                </a:lnTo>
                <a:lnTo>
                  <a:pt x="456" y="417"/>
                </a:lnTo>
                <a:lnTo>
                  <a:pt x="454" y="423"/>
                </a:lnTo>
                <a:lnTo>
                  <a:pt x="453" y="427"/>
                </a:lnTo>
                <a:lnTo>
                  <a:pt x="449" y="430"/>
                </a:lnTo>
                <a:lnTo>
                  <a:pt x="449" y="430"/>
                </a:lnTo>
                <a:lnTo>
                  <a:pt x="31" y="830"/>
                </a:lnTo>
                <a:lnTo>
                  <a:pt x="31" y="830"/>
                </a:lnTo>
                <a:lnTo>
                  <a:pt x="27" y="832"/>
                </a:lnTo>
                <a:lnTo>
                  <a:pt x="23" y="834"/>
                </a:lnTo>
                <a:lnTo>
                  <a:pt x="18" y="835"/>
                </a:lnTo>
                <a:lnTo>
                  <a:pt x="13" y="834"/>
                </a:lnTo>
                <a:lnTo>
                  <a:pt x="8" y="831"/>
                </a:lnTo>
                <a:lnTo>
                  <a:pt x="2" y="827"/>
                </a:lnTo>
                <a:lnTo>
                  <a:pt x="0" y="822"/>
                </a:lnTo>
                <a:lnTo>
                  <a:pt x="0" y="815"/>
                </a:lnTo>
                <a:lnTo>
                  <a:pt x="0" y="18"/>
                </a:lnTo>
                <a:lnTo>
                  <a:pt x="0" y="13"/>
                </a:lnTo>
                <a:lnTo>
                  <a:pt x="2" y="8"/>
                </a:lnTo>
                <a:lnTo>
                  <a:pt x="8" y="4"/>
                </a:lnTo>
                <a:lnTo>
                  <a:pt x="13" y="0"/>
                </a:lnTo>
                <a:lnTo>
                  <a:pt x="1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8" name="Freeform 34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16921184" y="8157361"/>
            <a:ext cx="444636" cy="443576"/>
          </a:xfrm>
          <a:custGeom>
            <a:avLst/>
            <a:gdLst>
              <a:gd name="T0" fmla="*/ 428 w 837"/>
              <a:gd name="T1" fmla="*/ 2 h 835"/>
              <a:gd name="T2" fmla="*/ 549 w 837"/>
              <a:gd name="T3" fmla="*/ 123 h 835"/>
              <a:gd name="T4" fmla="*/ 550 w 837"/>
              <a:gd name="T5" fmla="*/ 139 h 835"/>
              <a:gd name="T6" fmla="*/ 538 w 837"/>
              <a:gd name="T7" fmla="*/ 150 h 835"/>
              <a:gd name="T8" fmla="*/ 523 w 837"/>
              <a:gd name="T9" fmla="*/ 149 h 835"/>
              <a:gd name="T10" fmla="*/ 437 w 837"/>
              <a:gd name="T11" fmla="*/ 398 h 835"/>
              <a:gd name="T12" fmla="*/ 688 w 837"/>
              <a:gd name="T13" fmla="*/ 313 h 835"/>
              <a:gd name="T14" fmla="*/ 685 w 837"/>
              <a:gd name="T15" fmla="*/ 297 h 835"/>
              <a:gd name="T16" fmla="*/ 698 w 837"/>
              <a:gd name="T17" fmla="*/ 285 h 835"/>
              <a:gd name="T18" fmla="*/ 713 w 837"/>
              <a:gd name="T19" fmla="*/ 286 h 835"/>
              <a:gd name="T20" fmla="*/ 834 w 837"/>
              <a:gd name="T21" fmla="*/ 408 h 835"/>
              <a:gd name="T22" fmla="*/ 836 w 837"/>
              <a:gd name="T23" fmla="*/ 423 h 835"/>
              <a:gd name="T24" fmla="*/ 716 w 837"/>
              <a:gd name="T25" fmla="*/ 544 h 835"/>
              <a:gd name="T26" fmla="*/ 703 w 837"/>
              <a:gd name="T27" fmla="*/ 550 h 835"/>
              <a:gd name="T28" fmla="*/ 688 w 837"/>
              <a:gd name="T29" fmla="*/ 543 h 835"/>
              <a:gd name="T30" fmla="*/ 685 w 837"/>
              <a:gd name="T31" fmla="*/ 526 h 835"/>
              <a:gd name="T32" fmla="*/ 771 w 837"/>
              <a:gd name="T33" fmla="*/ 436 h 835"/>
              <a:gd name="T34" fmla="*/ 519 w 837"/>
              <a:gd name="T35" fmla="*/ 688 h 835"/>
              <a:gd name="T36" fmla="*/ 533 w 837"/>
              <a:gd name="T37" fmla="*/ 683 h 835"/>
              <a:gd name="T38" fmla="*/ 547 w 837"/>
              <a:gd name="T39" fmla="*/ 691 h 835"/>
              <a:gd name="T40" fmla="*/ 551 w 837"/>
              <a:gd name="T41" fmla="*/ 707 h 835"/>
              <a:gd name="T42" fmla="*/ 432 w 837"/>
              <a:gd name="T43" fmla="*/ 830 h 835"/>
              <a:gd name="T44" fmla="*/ 419 w 837"/>
              <a:gd name="T45" fmla="*/ 835 h 835"/>
              <a:gd name="T46" fmla="*/ 405 w 837"/>
              <a:gd name="T47" fmla="*/ 830 h 835"/>
              <a:gd name="T48" fmla="*/ 287 w 837"/>
              <a:gd name="T49" fmla="*/ 707 h 835"/>
              <a:gd name="T50" fmla="*/ 289 w 837"/>
              <a:gd name="T51" fmla="*/ 691 h 835"/>
              <a:gd name="T52" fmla="*/ 305 w 837"/>
              <a:gd name="T53" fmla="*/ 683 h 835"/>
              <a:gd name="T54" fmla="*/ 318 w 837"/>
              <a:gd name="T55" fmla="*/ 688 h 835"/>
              <a:gd name="T56" fmla="*/ 65 w 837"/>
              <a:gd name="T57" fmla="*/ 436 h 835"/>
              <a:gd name="T58" fmla="*/ 152 w 837"/>
              <a:gd name="T59" fmla="*/ 526 h 835"/>
              <a:gd name="T60" fmla="*/ 149 w 837"/>
              <a:gd name="T61" fmla="*/ 543 h 835"/>
              <a:gd name="T62" fmla="*/ 133 w 837"/>
              <a:gd name="T63" fmla="*/ 550 h 835"/>
              <a:gd name="T64" fmla="*/ 120 w 837"/>
              <a:gd name="T65" fmla="*/ 544 h 835"/>
              <a:gd name="T66" fmla="*/ 1 w 837"/>
              <a:gd name="T67" fmla="*/ 423 h 835"/>
              <a:gd name="T68" fmla="*/ 2 w 837"/>
              <a:gd name="T69" fmla="*/ 408 h 835"/>
              <a:gd name="T70" fmla="*/ 124 w 837"/>
              <a:gd name="T71" fmla="*/ 286 h 835"/>
              <a:gd name="T72" fmla="*/ 140 w 837"/>
              <a:gd name="T73" fmla="*/ 285 h 835"/>
              <a:gd name="T74" fmla="*/ 152 w 837"/>
              <a:gd name="T75" fmla="*/ 297 h 835"/>
              <a:gd name="T76" fmla="*/ 150 w 837"/>
              <a:gd name="T77" fmla="*/ 313 h 835"/>
              <a:gd name="T78" fmla="*/ 399 w 837"/>
              <a:gd name="T79" fmla="*/ 398 h 835"/>
              <a:gd name="T80" fmla="*/ 314 w 837"/>
              <a:gd name="T81" fmla="*/ 149 h 835"/>
              <a:gd name="T82" fmla="*/ 298 w 837"/>
              <a:gd name="T83" fmla="*/ 150 h 835"/>
              <a:gd name="T84" fmla="*/ 287 w 837"/>
              <a:gd name="T85" fmla="*/ 139 h 835"/>
              <a:gd name="T86" fmla="*/ 288 w 837"/>
              <a:gd name="T87" fmla="*/ 123 h 835"/>
              <a:gd name="T88" fmla="*/ 409 w 837"/>
              <a:gd name="T89" fmla="*/ 2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37" h="835">
                <a:moveTo>
                  <a:pt x="419" y="0"/>
                </a:moveTo>
                <a:lnTo>
                  <a:pt x="423" y="0"/>
                </a:lnTo>
                <a:lnTo>
                  <a:pt x="428" y="2"/>
                </a:lnTo>
                <a:lnTo>
                  <a:pt x="432" y="5"/>
                </a:lnTo>
                <a:lnTo>
                  <a:pt x="546" y="119"/>
                </a:lnTo>
                <a:lnTo>
                  <a:pt x="549" y="123"/>
                </a:lnTo>
                <a:lnTo>
                  <a:pt x="551" y="128"/>
                </a:lnTo>
                <a:lnTo>
                  <a:pt x="551" y="132"/>
                </a:lnTo>
                <a:lnTo>
                  <a:pt x="550" y="139"/>
                </a:lnTo>
                <a:lnTo>
                  <a:pt x="547" y="144"/>
                </a:lnTo>
                <a:lnTo>
                  <a:pt x="543" y="148"/>
                </a:lnTo>
                <a:lnTo>
                  <a:pt x="538" y="150"/>
                </a:lnTo>
                <a:lnTo>
                  <a:pt x="533" y="152"/>
                </a:lnTo>
                <a:lnTo>
                  <a:pt x="528" y="150"/>
                </a:lnTo>
                <a:lnTo>
                  <a:pt x="523" y="149"/>
                </a:lnTo>
                <a:lnTo>
                  <a:pt x="519" y="146"/>
                </a:lnTo>
                <a:lnTo>
                  <a:pt x="437" y="64"/>
                </a:lnTo>
                <a:lnTo>
                  <a:pt x="437" y="398"/>
                </a:lnTo>
                <a:lnTo>
                  <a:pt x="771" y="398"/>
                </a:lnTo>
                <a:lnTo>
                  <a:pt x="690" y="317"/>
                </a:lnTo>
                <a:lnTo>
                  <a:pt x="688" y="313"/>
                </a:lnTo>
                <a:lnTo>
                  <a:pt x="685" y="309"/>
                </a:lnTo>
                <a:lnTo>
                  <a:pt x="685" y="304"/>
                </a:lnTo>
                <a:lnTo>
                  <a:pt x="685" y="297"/>
                </a:lnTo>
                <a:lnTo>
                  <a:pt x="688" y="292"/>
                </a:lnTo>
                <a:lnTo>
                  <a:pt x="693" y="288"/>
                </a:lnTo>
                <a:lnTo>
                  <a:pt x="698" y="285"/>
                </a:lnTo>
                <a:lnTo>
                  <a:pt x="703" y="284"/>
                </a:lnTo>
                <a:lnTo>
                  <a:pt x="709" y="285"/>
                </a:lnTo>
                <a:lnTo>
                  <a:pt x="713" y="286"/>
                </a:lnTo>
                <a:lnTo>
                  <a:pt x="716" y="290"/>
                </a:lnTo>
                <a:lnTo>
                  <a:pt x="830" y="404"/>
                </a:lnTo>
                <a:lnTo>
                  <a:pt x="834" y="408"/>
                </a:lnTo>
                <a:lnTo>
                  <a:pt x="836" y="412"/>
                </a:lnTo>
                <a:lnTo>
                  <a:pt x="837" y="417"/>
                </a:lnTo>
                <a:lnTo>
                  <a:pt x="836" y="423"/>
                </a:lnTo>
                <a:lnTo>
                  <a:pt x="834" y="427"/>
                </a:lnTo>
                <a:lnTo>
                  <a:pt x="830" y="430"/>
                </a:lnTo>
                <a:lnTo>
                  <a:pt x="716" y="544"/>
                </a:lnTo>
                <a:lnTo>
                  <a:pt x="713" y="547"/>
                </a:lnTo>
                <a:lnTo>
                  <a:pt x="709" y="550"/>
                </a:lnTo>
                <a:lnTo>
                  <a:pt x="703" y="550"/>
                </a:lnTo>
                <a:lnTo>
                  <a:pt x="698" y="550"/>
                </a:lnTo>
                <a:lnTo>
                  <a:pt x="693" y="547"/>
                </a:lnTo>
                <a:lnTo>
                  <a:pt x="688" y="543"/>
                </a:lnTo>
                <a:lnTo>
                  <a:pt x="685" y="538"/>
                </a:lnTo>
                <a:lnTo>
                  <a:pt x="685" y="531"/>
                </a:lnTo>
                <a:lnTo>
                  <a:pt x="685" y="526"/>
                </a:lnTo>
                <a:lnTo>
                  <a:pt x="688" y="522"/>
                </a:lnTo>
                <a:lnTo>
                  <a:pt x="690" y="518"/>
                </a:lnTo>
                <a:lnTo>
                  <a:pt x="771" y="436"/>
                </a:lnTo>
                <a:lnTo>
                  <a:pt x="437" y="436"/>
                </a:lnTo>
                <a:lnTo>
                  <a:pt x="437" y="770"/>
                </a:lnTo>
                <a:lnTo>
                  <a:pt x="519" y="688"/>
                </a:lnTo>
                <a:lnTo>
                  <a:pt x="523" y="686"/>
                </a:lnTo>
                <a:lnTo>
                  <a:pt x="528" y="683"/>
                </a:lnTo>
                <a:lnTo>
                  <a:pt x="533" y="683"/>
                </a:lnTo>
                <a:lnTo>
                  <a:pt x="538" y="684"/>
                </a:lnTo>
                <a:lnTo>
                  <a:pt x="543" y="687"/>
                </a:lnTo>
                <a:lnTo>
                  <a:pt x="547" y="691"/>
                </a:lnTo>
                <a:lnTo>
                  <a:pt x="550" y="696"/>
                </a:lnTo>
                <a:lnTo>
                  <a:pt x="551" y="701"/>
                </a:lnTo>
                <a:lnTo>
                  <a:pt x="551" y="707"/>
                </a:lnTo>
                <a:lnTo>
                  <a:pt x="549" y="712"/>
                </a:lnTo>
                <a:lnTo>
                  <a:pt x="546" y="716"/>
                </a:lnTo>
                <a:lnTo>
                  <a:pt x="432" y="830"/>
                </a:lnTo>
                <a:lnTo>
                  <a:pt x="428" y="832"/>
                </a:lnTo>
                <a:lnTo>
                  <a:pt x="423" y="834"/>
                </a:lnTo>
                <a:lnTo>
                  <a:pt x="419" y="835"/>
                </a:lnTo>
                <a:lnTo>
                  <a:pt x="414" y="834"/>
                </a:lnTo>
                <a:lnTo>
                  <a:pt x="409" y="832"/>
                </a:lnTo>
                <a:lnTo>
                  <a:pt x="405" y="830"/>
                </a:lnTo>
                <a:lnTo>
                  <a:pt x="291" y="716"/>
                </a:lnTo>
                <a:lnTo>
                  <a:pt x="288" y="712"/>
                </a:lnTo>
                <a:lnTo>
                  <a:pt x="287" y="707"/>
                </a:lnTo>
                <a:lnTo>
                  <a:pt x="285" y="701"/>
                </a:lnTo>
                <a:lnTo>
                  <a:pt x="287" y="696"/>
                </a:lnTo>
                <a:lnTo>
                  <a:pt x="289" y="691"/>
                </a:lnTo>
                <a:lnTo>
                  <a:pt x="293" y="687"/>
                </a:lnTo>
                <a:lnTo>
                  <a:pt x="298" y="684"/>
                </a:lnTo>
                <a:lnTo>
                  <a:pt x="305" y="683"/>
                </a:lnTo>
                <a:lnTo>
                  <a:pt x="309" y="683"/>
                </a:lnTo>
                <a:lnTo>
                  <a:pt x="314" y="686"/>
                </a:lnTo>
                <a:lnTo>
                  <a:pt x="318" y="688"/>
                </a:lnTo>
                <a:lnTo>
                  <a:pt x="399" y="770"/>
                </a:lnTo>
                <a:lnTo>
                  <a:pt x="399" y="436"/>
                </a:lnTo>
                <a:lnTo>
                  <a:pt x="65" y="436"/>
                </a:lnTo>
                <a:lnTo>
                  <a:pt x="146" y="518"/>
                </a:lnTo>
                <a:lnTo>
                  <a:pt x="150" y="522"/>
                </a:lnTo>
                <a:lnTo>
                  <a:pt x="152" y="526"/>
                </a:lnTo>
                <a:lnTo>
                  <a:pt x="153" y="531"/>
                </a:lnTo>
                <a:lnTo>
                  <a:pt x="152" y="538"/>
                </a:lnTo>
                <a:lnTo>
                  <a:pt x="149" y="543"/>
                </a:lnTo>
                <a:lnTo>
                  <a:pt x="145" y="547"/>
                </a:lnTo>
                <a:lnTo>
                  <a:pt x="140" y="550"/>
                </a:lnTo>
                <a:lnTo>
                  <a:pt x="133" y="550"/>
                </a:lnTo>
                <a:lnTo>
                  <a:pt x="128" y="550"/>
                </a:lnTo>
                <a:lnTo>
                  <a:pt x="124" y="547"/>
                </a:lnTo>
                <a:lnTo>
                  <a:pt x="120" y="544"/>
                </a:lnTo>
                <a:lnTo>
                  <a:pt x="6" y="430"/>
                </a:lnTo>
                <a:lnTo>
                  <a:pt x="2" y="427"/>
                </a:lnTo>
                <a:lnTo>
                  <a:pt x="1" y="423"/>
                </a:lnTo>
                <a:lnTo>
                  <a:pt x="0" y="417"/>
                </a:lnTo>
                <a:lnTo>
                  <a:pt x="1" y="412"/>
                </a:lnTo>
                <a:lnTo>
                  <a:pt x="2" y="408"/>
                </a:lnTo>
                <a:lnTo>
                  <a:pt x="6" y="404"/>
                </a:lnTo>
                <a:lnTo>
                  <a:pt x="120" y="290"/>
                </a:lnTo>
                <a:lnTo>
                  <a:pt x="124" y="286"/>
                </a:lnTo>
                <a:lnTo>
                  <a:pt x="128" y="285"/>
                </a:lnTo>
                <a:lnTo>
                  <a:pt x="133" y="284"/>
                </a:lnTo>
                <a:lnTo>
                  <a:pt x="140" y="285"/>
                </a:lnTo>
                <a:lnTo>
                  <a:pt x="145" y="288"/>
                </a:lnTo>
                <a:lnTo>
                  <a:pt x="149" y="292"/>
                </a:lnTo>
                <a:lnTo>
                  <a:pt x="152" y="297"/>
                </a:lnTo>
                <a:lnTo>
                  <a:pt x="153" y="304"/>
                </a:lnTo>
                <a:lnTo>
                  <a:pt x="152" y="309"/>
                </a:lnTo>
                <a:lnTo>
                  <a:pt x="150" y="313"/>
                </a:lnTo>
                <a:lnTo>
                  <a:pt x="146" y="317"/>
                </a:lnTo>
                <a:lnTo>
                  <a:pt x="65" y="398"/>
                </a:lnTo>
                <a:lnTo>
                  <a:pt x="399" y="398"/>
                </a:lnTo>
                <a:lnTo>
                  <a:pt x="399" y="64"/>
                </a:lnTo>
                <a:lnTo>
                  <a:pt x="318" y="146"/>
                </a:lnTo>
                <a:lnTo>
                  <a:pt x="314" y="149"/>
                </a:lnTo>
                <a:lnTo>
                  <a:pt x="309" y="150"/>
                </a:lnTo>
                <a:lnTo>
                  <a:pt x="305" y="152"/>
                </a:lnTo>
                <a:lnTo>
                  <a:pt x="298" y="150"/>
                </a:lnTo>
                <a:lnTo>
                  <a:pt x="293" y="148"/>
                </a:lnTo>
                <a:lnTo>
                  <a:pt x="289" y="144"/>
                </a:lnTo>
                <a:lnTo>
                  <a:pt x="287" y="139"/>
                </a:lnTo>
                <a:lnTo>
                  <a:pt x="285" y="132"/>
                </a:lnTo>
                <a:lnTo>
                  <a:pt x="287" y="128"/>
                </a:lnTo>
                <a:lnTo>
                  <a:pt x="288" y="123"/>
                </a:lnTo>
                <a:lnTo>
                  <a:pt x="291" y="119"/>
                </a:lnTo>
                <a:lnTo>
                  <a:pt x="405" y="5"/>
                </a:lnTo>
                <a:lnTo>
                  <a:pt x="409" y="2"/>
                </a:lnTo>
                <a:lnTo>
                  <a:pt x="414" y="0"/>
                </a:lnTo>
                <a:lnTo>
                  <a:pt x="41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9" name="Freeform 3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9764" y="8845178"/>
            <a:ext cx="444107" cy="443576"/>
          </a:xfrm>
          <a:custGeom>
            <a:avLst/>
            <a:gdLst>
              <a:gd name="T0" fmla="*/ 215 w 837"/>
              <a:gd name="T1" fmla="*/ 305 h 836"/>
              <a:gd name="T2" fmla="*/ 222 w 837"/>
              <a:gd name="T3" fmla="*/ 309 h 836"/>
              <a:gd name="T4" fmla="*/ 419 w 837"/>
              <a:gd name="T5" fmla="*/ 488 h 836"/>
              <a:gd name="T6" fmla="*/ 615 w 837"/>
              <a:gd name="T7" fmla="*/ 309 h 836"/>
              <a:gd name="T8" fmla="*/ 623 w 837"/>
              <a:gd name="T9" fmla="*/ 305 h 836"/>
              <a:gd name="T10" fmla="*/ 634 w 837"/>
              <a:gd name="T11" fmla="*/ 305 h 836"/>
              <a:gd name="T12" fmla="*/ 643 w 837"/>
              <a:gd name="T13" fmla="*/ 311 h 836"/>
              <a:gd name="T14" fmla="*/ 647 w 837"/>
              <a:gd name="T15" fmla="*/ 323 h 836"/>
              <a:gd name="T16" fmla="*/ 644 w 837"/>
              <a:gd name="T17" fmla="*/ 334 h 836"/>
              <a:gd name="T18" fmla="*/ 640 w 837"/>
              <a:gd name="T19" fmla="*/ 338 h 836"/>
              <a:gd name="T20" fmla="*/ 431 w 837"/>
              <a:gd name="T21" fmla="*/ 527 h 836"/>
              <a:gd name="T22" fmla="*/ 423 w 837"/>
              <a:gd name="T23" fmla="*/ 531 h 836"/>
              <a:gd name="T24" fmla="*/ 414 w 837"/>
              <a:gd name="T25" fmla="*/ 531 h 836"/>
              <a:gd name="T26" fmla="*/ 406 w 837"/>
              <a:gd name="T27" fmla="*/ 527 h 836"/>
              <a:gd name="T28" fmla="*/ 196 w 837"/>
              <a:gd name="T29" fmla="*/ 338 h 836"/>
              <a:gd name="T30" fmla="*/ 194 w 837"/>
              <a:gd name="T31" fmla="*/ 334 h 836"/>
              <a:gd name="T32" fmla="*/ 191 w 837"/>
              <a:gd name="T33" fmla="*/ 323 h 836"/>
              <a:gd name="T34" fmla="*/ 194 w 837"/>
              <a:gd name="T35" fmla="*/ 311 h 836"/>
              <a:gd name="T36" fmla="*/ 203 w 837"/>
              <a:gd name="T37" fmla="*/ 305 h 836"/>
              <a:gd name="T38" fmla="*/ 76 w 837"/>
              <a:gd name="T39" fmla="*/ 38 h 836"/>
              <a:gd name="T40" fmla="*/ 49 w 837"/>
              <a:gd name="T41" fmla="*/ 50 h 836"/>
              <a:gd name="T42" fmla="*/ 38 w 837"/>
              <a:gd name="T43" fmla="*/ 76 h 836"/>
              <a:gd name="T44" fmla="*/ 42 w 837"/>
              <a:gd name="T45" fmla="*/ 775 h 836"/>
              <a:gd name="T46" fmla="*/ 61 w 837"/>
              <a:gd name="T47" fmla="*/ 796 h 836"/>
              <a:gd name="T48" fmla="*/ 761 w 837"/>
              <a:gd name="T49" fmla="*/ 798 h 836"/>
              <a:gd name="T50" fmla="*/ 788 w 837"/>
              <a:gd name="T51" fmla="*/ 788 h 836"/>
              <a:gd name="T52" fmla="*/ 799 w 837"/>
              <a:gd name="T53" fmla="*/ 761 h 836"/>
              <a:gd name="T54" fmla="*/ 796 w 837"/>
              <a:gd name="T55" fmla="*/ 61 h 836"/>
              <a:gd name="T56" fmla="*/ 776 w 837"/>
              <a:gd name="T57" fmla="*/ 41 h 836"/>
              <a:gd name="T58" fmla="*/ 76 w 837"/>
              <a:gd name="T59" fmla="*/ 38 h 836"/>
              <a:gd name="T60" fmla="*/ 761 w 837"/>
              <a:gd name="T61" fmla="*/ 0 h 836"/>
              <a:gd name="T62" fmla="*/ 807 w 837"/>
              <a:gd name="T63" fmla="*/ 14 h 836"/>
              <a:gd name="T64" fmla="*/ 833 w 837"/>
              <a:gd name="T65" fmla="*/ 52 h 836"/>
              <a:gd name="T66" fmla="*/ 837 w 837"/>
              <a:gd name="T67" fmla="*/ 761 h 836"/>
              <a:gd name="T68" fmla="*/ 822 w 837"/>
              <a:gd name="T69" fmla="*/ 805 h 836"/>
              <a:gd name="T70" fmla="*/ 786 w 837"/>
              <a:gd name="T71" fmla="*/ 833 h 836"/>
              <a:gd name="T72" fmla="*/ 76 w 837"/>
              <a:gd name="T73" fmla="*/ 836 h 836"/>
              <a:gd name="T74" fmla="*/ 31 w 837"/>
              <a:gd name="T75" fmla="*/ 822 h 836"/>
              <a:gd name="T76" fmla="*/ 4 w 837"/>
              <a:gd name="T77" fmla="*/ 784 h 836"/>
              <a:gd name="T78" fmla="*/ 0 w 837"/>
              <a:gd name="T79" fmla="*/ 76 h 836"/>
              <a:gd name="T80" fmla="*/ 14 w 837"/>
              <a:gd name="T81" fmla="*/ 31 h 836"/>
              <a:gd name="T82" fmla="*/ 52 w 837"/>
              <a:gd name="T83" fmla="*/ 4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7" h="836">
                <a:moveTo>
                  <a:pt x="209" y="304"/>
                </a:moveTo>
                <a:lnTo>
                  <a:pt x="215" y="305"/>
                </a:lnTo>
                <a:lnTo>
                  <a:pt x="218" y="306"/>
                </a:lnTo>
                <a:lnTo>
                  <a:pt x="222" y="309"/>
                </a:lnTo>
                <a:lnTo>
                  <a:pt x="222" y="309"/>
                </a:lnTo>
                <a:lnTo>
                  <a:pt x="419" y="488"/>
                </a:lnTo>
                <a:lnTo>
                  <a:pt x="615" y="309"/>
                </a:lnTo>
                <a:lnTo>
                  <a:pt x="615" y="309"/>
                </a:lnTo>
                <a:lnTo>
                  <a:pt x="619" y="306"/>
                </a:lnTo>
                <a:lnTo>
                  <a:pt x="623" y="305"/>
                </a:lnTo>
                <a:lnTo>
                  <a:pt x="628" y="304"/>
                </a:lnTo>
                <a:lnTo>
                  <a:pt x="634" y="305"/>
                </a:lnTo>
                <a:lnTo>
                  <a:pt x="639" y="308"/>
                </a:lnTo>
                <a:lnTo>
                  <a:pt x="643" y="311"/>
                </a:lnTo>
                <a:lnTo>
                  <a:pt x="646" y="317"/>
                </a:lnTo>
                <a:lnTo>
                  <a:pt x="647" y="323"/>
                </a:lnTo>
                <a:lnTo>
                  <a:pt x="646" y="329"/>
                </a:lnTo>
                <a:lnTo>
                  <a:pt x="644" y="334"/>
                </a:lnTo>
                <a:lnTo>
                  <a:pt x="640" y="338"/>
                </a:lnTo>
                <a:lnTo>
                  <a:pt x="640" y="338"/>
                </a:lnTo>
                <a:lnTo>
                  <a:pt x="432" y="527"/>
                </a:lnTo>
                <a:lnTo>
                  <a:pt x="431" y="527"/>
                </a:lnTo>
                <a:lnTo>
                  <a:pt x="428" y="530"/>
                </a:lnTo>
                <a:lnTo>
                  <a:pt x="423" y="531"/>
                </a:lnTo>
                <a:lnTo>
                  <a:pt x="419" y="533"/>
                </a:lnTo>
                <a:lnTo>
                  <a:pt x="414" y="531"/>
                </a:lnTo>
                <a:lnTo>
                  <a:pt x="410" y="530"/>
                </a:lnTo>
                <a:lnTo>
                  <a:pt x="406" y="527"/>
                </a:lnTo>
                <a:lnTo>
                  <a:pt x="406" y="527"/>
                </a:lnTo>
                <a:lnTo>
                  <a:pt x="196" y="338"/>
                </a:lnTo>
                <a:lnTo>
                  <a:pt x="196" y="338"/>
                </a:lnTo>
                <a:lnTo>
                  <a:pt x="194" y="334"/>
                </a:lnTo>
                <a:lnTo>
                  <a:pt x="191" y="329"/>
                </a:lnTo>
                <a:lnTo>
                  <a:pt x="191" y="323"/>
                </a:lnTo>
                <a:lnTo>
                  <a:pt x="191" y="317"/>
                </a:lnTo>
                <a:lnTo>
                  <a:pt x="194" y="311"/>
                </a:lnTo>
                <a:lnTo>
                  <a:pt x="197" y="308"/>
                </a:lnTo>
                <a:lnTo>
                  <a:pt x="203" y="305"/>
                </a:lnTo>
                <a:lnTo>
                  <a:pt x="209" y="304"/>
                </a:lnTo>
                <a:close/>
                <a:moveTo>
                  <a:pt x="76" y="38"/>
                </a:moveTo>
                <a:lnTo>
                  <a:pt x="61" y="41"/>
                </a:lnTo>
                <a:lnTo>
                  <a:pt x="49" y="50"/>
                </a:lnTo>
                <a:lnTo>
                  <a:pt x="42" y="61"/>
                </a:lnTo>
                <a:lnTo>
                  <a:pt x="38" y="76"/>
                </a:lnTo>
                <a:lnTo>
                  <a:pt x="38" y="761"/>
                </a:lnTo>
                <a:lnTo>
                  <a:pt x="42" y="775"/>
                </a:lnTo>
                <a:lnTo>
                  <a:pt x="49" y="788"/>
                </a:lnTo>
                <a:lnTo>
                  <a:pt x="61" y="796"/>
                </a:lnTo>
                <a:lnTo>
                  <a:pt x="76" y="798"/>
                </a:lnTo>
                <a:lnTo>
                  <a:pt x="761" y="798"/>
                </a:lnTo>
                <a:lnTo>
                  <a:pt x="776" y="796"/>
                </a:lnTo>
                <a:lnTo>
                  <a:pt x="788" y="788"/>
                </a:lnTo>
                <a:lnTo>
                  <a:pt x="796" y="775"/>
                </a:lnTo>
                <a:lnTo>
                  <a:pt x="799" y="761"/>
                </a:lnTo>
                <a:lnTo>
                  <a:pt x="799" y="76"/>
                </a:lnTo>
                <a:lnTo>
                  <a:pt x="796" y="61"/>
                </a:lnTo>
                <a:lnTo>
                  <a:pt x="788" y="50"/>
                </a:lnTo>
                <a:lnTo>
                  <a:pt x="776" y="41"/>
                </a:lnTo>
                <a:lnTo>
                  <a:pt x="761" y="38"/>
                </a:lnTo>
                <a:lnTo>
                  <a:pt x="76" y="38"/>
                </a:lnTo>
                <a:close/>
                <a:moveTo>
                  <a:pt x="76" y="0"/>
                </a:moveTo>
                <a:lnTo>
                  <a:pt x="761" y="0"/>
                </a:lnTo>
                <a:lnTo>
                  <a:pt x="786" y="4"/>
                </a:lnTo>
                <a:lnTo>
                  <a:pt x="807" y="14"/>
                </a:lnTo>
                <a:lnTo>
                  <a:pt x="822" y="31"/>
                </a:lnTo>
                <a:lnTo>
                  <a:pt x="833" y="52"/>
                </a:lnTo>
                <a:lnTo>
                  <a:pt x="837" y="76"/>
                </a:lnTo>
                <a:lnTo>
                  <a:pt x="837" y="761"/>
                </a:lnTo>
                <a:lnTo>
                  <a:pt x="833" y="784"/>
                </a:lnTo>
                <a:lnTo>
                  <a:pt x="822" y="805"/>
                </a:lnTo>
                <a:lnTo>
                  <a:pt x="807" y="822"/>
                </a:lnTo>
                <a:lnTo>
                  <a:pt x="786" y="833"/>
                </a:lnTo>
                <a:lnTo>
                  <a:pt x="761" y="836"/>
                </a:lnTo>
                <a:lnTo>
                  <a:pt x="76" y="836"/>
                </a:lnTo>
                <a:lnTo>
                  <a:pt x="52" y="833"/>
                </a:lnTo>
                <a:lnTo>
                  <a:pt x="31" y="822"/>
                </a:lnTo>
                <a:lnTo>
                  <a:pt x="14" y="805"/>
                </a:lnTo>
                <a:lnTo>
                  <a:pt x="4" y="784"/>
                </a:lnTo>
                <a:lnTo>
                  <a:pt x="0" y="761"/>
                </a:lnTo>
                <a:lnTo>
                  <a:pt x="0" y="76"/>
                </a:lnTo>
                <a:lnTo>
                  <a:pt x="4" y="52"/>
                </a:lnTo>
                <a:lnTo>
                  <a:pt x="14" y="31"/>
                </a:lnTo>
                <a:lnTo>
                  <a:pt x="31" y="14"/>
                </a:lnTo>
                <a:lnTo>
                  <a:pt x="52" y="4"/>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0" name="Freeform 3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92861" y="8845178"/>
            <a:ext cx="444107" cy="443576"/>
          </a:xfrm>
          <a:custGeom>
            <a:avLst/>
            <a:gdLst>
              <a:gd name="T0" fmla="*/ 423 w 837"/>
              <a:gd name="T1" fmla="*/ 305 h 836"/>
              <a:gd name="T2" fmla="*/ 432 w 837"/>
              <a:gd name="T3" fmla="*/ 309 h 836"/>
              <a:gd name="T4" fmla="*/ 640 w 837"/>
              <a:gd name="T5" fmla="*/ 499 h 836"/>
              <a:gd name="T6" fmla="*/ 644 w 837"/>
              <a:gd name="T7" fmla="*/ 504 h 836"/>
              <a:gd name="T8" fmla="*/ 647 w 837"/>
              <a:gd name="T9" fmla="*/ 513 h 836"/>
              <a:gd name="T10" fmla="*/ 643 w 837"/>
              <a:gd name="T11" fmla="*/ 525 h 836"/>
              <a:gd name="T12" fmla="*/ 634 w 837"/>
              <a:gd name="T13" fmla="*/ 531 h 836"/>
              <a:gd name="T14" fmla="*/ 623 w 837"/>
              <a:gd name="T15" fmla="*/ 531 h 836"/>
              <a:gd name="T16" fmla="*/ 616 w 837"/>
              <a:gd name="T17" fmla="*/ 527 h 836"/>
              <a:gd name="T18" fmla="*/ 419 w 837"/>
              <a:gd name="T19" fmla="*/ 349 h 836"/>
              <a:gd name="T20" fmla="*/ 223 w 837"/>
              <a:gd name="T21" fmla="*/ 527 h 836"/>
              <a:gd name="T22" fmla="*/ 215 w 837"/>
              <a:gd name="T23" fmla="*/ 531 h 836"/>
              <a:gd name="T24" fmla="*/ 203 w 837"/>
              <a:gd name="T25" fmla="*/ 531 h 836"/>
              <a:gd name="T26" fmla="*/ 194 w 837"/>
              <a:gd name="T27" fmla="*/ 525 h 836"/>
              <a:gd name="T28" fmla="*/ 191 w 837"/>
              <a:gd name="T29" fmla="*/ 513 h 836"/>
              <a:gd name="T30" fmla="*/ 194 w 837"/>
              <a:gd name="T31" fmla="*/ 504 h 836"/>
              <a:gd name="T32" fmla="*/ 196 w 837"/>
              <a:gd name="T33" fmla="*/ 499 h 836"/>
              <a:gd name="T34" fmla="*/ 406 w 837"/>
              <a:gd name="T35" fmla="*/ 309 h 836"/>
              <a:gd name="T36" fmla="*/ 414 w 837"/>
              <a:gd name="T37" fmla="*/ 305 h 836"/>
              <a:gd name="T38" fmla="*/ 76 w 837"/>
              <a:gd name="T39" fmla="*/ 38 h 836"/>
              <a:gd name="T40" fmla="*/ 50 w 837"/>
              <a:gd name="T41" fmla="*/ 50 h 836"/>
              <a:gd name="T42" fmla="*/ 38 w 837"/>
              <a:gd name="T43" fmla="*/ 76 h 836"/>
              <a:gd name="T44" fmla="*/ 42 w 837"/>
              <a:gd name="T45" fmla="*/ 775 h 836"/>
              <a:gd name="T46" fmla="*/ 61 w 837"/>
              <a:gd name="T47" fmla="*/ 796 h 836"/>
              <a:gd name="T48" fmla="*/ 761 w 837"/>
              <a:gd name="T49" fmla="*/ 798 h 836"/>
              <a:gd name="T50" fmla="*/ 788 w 837"/>
              <a:gd name="T51" fmla="*/ 788 h 836"/>
              <a:gd name="T52" fmla="*/ 799 w 837"/>
              <a:gd name="T53" fmla="*/ 761 h 836"/>
              <a:gd name="T54" fmla="*/ 796 w 837"/>
              <a:gd name="T55" fmla="*/ 61 h 836"/>
              <a:gd name="T56" fmla="*/ 777 w 837"/>
              <a:gd name="T57" fmla="*/ 41 h 836"/>
              <a:gd name="T58" fmla="*/ 76 w 837"/>
              <a:gd name="T59" fmla="*/ 38 h 836"/>
              <a:gd name="T60" fmla="*/ 761 w 837"/>
              <a:gd name="T61" fmla="*/ 0 h 836"/>
              <a:gd name="T62" fmla="*/ 807 w 837"/>
              <a:gd name="T63" fmla="*/ 14 h 836"/>
              <a:gd name="T64" fmla="*/ 833 w 837"/>
              <a:gd name="T65" fmla="*/ 52 h 836"/>
              <a:gd name="T66" fmla="*/ 837 w 837"/>
              <a:gd name="T67" fmla="*/ 761 h 836"/>
              <a:gd name="T68" fmla="*/ 823 w 837"/>
              <a:gd name="T69" fmla="*/ 805 h 836"/>
              <a:gd name="T70" fmla="*/ 786 w 837"/>
              <a:gd name="T71" fmla="*/ 833 h 836"/>
              <a:gd name="T72" fmla="*/ 76 w 837"/>
              <a:gd name="T73" fmla="*/ 836 h 836"/>
              <a:gd name="T74" fmla="*/ 31 w 837"/>
              <a:gd name="T75" fmla="*/ 822 h 836"/>
              <a:gd name="T76" fmla="*/ 4 w 837"/>
              <a:gd name="T77" fmla="*/ 784 h 836"/>
              <a:gd name="T78" fmla="*/ 0 w 837"/>
              <a:gd name="T79" fmla="*/ 76 h 836"/>
              <a:gd name="T80" fmla="*/ 16 w 837"/>
              <a:gd name="T81" fmla="*/ 31 h 836"/>
              <a:gd name="T82" fmla="*/ 52 w 837"/>
              <a:gd name="T83" fmla="*/ 4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7" h="836">
                <a:moveTo>
                  <a:pt x="419" y="304"/>
                </a:moveTo>
                <a:lnTo>
                  <a:pt x="423" y="305"/>
                </a:lnTo>
                <a:lnTo>
                  <a:pt x="428" y="306"/>
                </a:lnTo>
                <a:lnTo>
                  <a:pt x="432" y="309"/>
                </a:lnTo>
                <a:lnTo>
                  <a:pt x="432" y="309"/>
                </a:lnTo>
                <a:lnTo>
                  <a:pt x="640" y="499"/>
                </a:lnTo>
                <a:lnTo>
                  <a:pt x="640" y="500"/>
                </a:lnTo>
                <a:lnTo>
                  <a:pt x="644" y="504"/>
                </a:lnTo>
                <a:lnTo>
                  <a:pt x="647" y="508"/>
                </a:lnTo>
                <a:lnTo>
                  <a:pt x="647" y="513"/>
                </a:lnTo>
                <a:lnTo>
                  <a:pt x="646" y="520"/>
                </a:lnTo>
                <a:lnTo>
                  <a:pt x="643" y="525"/>
                </a:lnTo>
                <a:lnTo>
                  <a:pt x="639" y="529"/>
                </a:lnTo>
                <a:lnTo>
                  <a:pt x="634" y="531"/>
                </a:lnTo>
                <a:lnTo>
                  <a:pt x="629" y="533"/>
                </a:lnTo>
                <a:lnTo>
                  <a:pt x="623" y="531"/>
                </a:lnTo>
                <a:lnTo>
                  <a:pt x="619" y="530"/>
                </a:lnTo>
                <a:lnTo>
                  <a:pt x="616" y="527"/>
                </a:lnTo>
                <a:lnTo>
                  <a:pt x="616" y="527"/>
                </a:lnTo>
                <a:lnTo>
                  <a:pt x="419" y="349"/>
                </a:lnTo>
                <a:lnTo>
                  <a:pt x="223" y="527"/>
                </a:lnTo>
                <a:lnTo>
                  <a:pt x="223" y="527"/>
                </a:lnTo>
                <a:lnTo>
                  <a:pt x="219" y="530"/>
                </a:lnTo>
                <a:lnTo>
                  <a:pt x="215" y="531"/>
                </a:lnTo>
                <a:lnTo>
                  <a:pt x="209" y="533"/>
                </a:lnTo>
                <a:lnTo>
                  <a:pt x="203" y="531"/>
                </a:lnTo>
                <a:lnTo>
                  <a:pt x="198" y="529"/>
                </a:lnTo>
                <a:lnTo>
                  <a:pt x="194" y="525"/>
                </a:lnTo>
                <a:lnTo>
                  <a:pt x="191" y="520"/>
                </a:lnTo>
                <a:lnTo>
                  <a:pt x="191" y="513"/>
                </a:lnTo>
                <a:lnTo>
                  <a:pt x="191" y="508"/>
                </a:lnTo>
                <a:lnTo>
                  <a:pt x="194" y="504"/>
                </a:lnTo>
                <a:lnTo>
                  <a:pt x="196" y="500"/>
                </a:lnTo>
                <a:lnTo>
                  <a:pt x="196" y="499"/>
                </a:lnTo>
                <a:lnTo>
                  <a:pt x="406" y="309"/>
                </a:lnTo>
                <a:lnTo>
                  <a:pt x="406" y="309"/>
                </a:lnTo>
                <a:lnTo>
                  <a:pt x="410" y="306"/>
                </a:lnTo>
                <a:lnTo>
                  <a:pt x="414" y="305"/>
                </a:lnTo>
                <a:lnTo>
                  <a:pt x="419" y="304"/>
                </a:lnTo>
                <a:close/>
                <a:moveTo>
                  <a:pt x="76" y="38"/>
                </a:moveTo>
                <a:lnTo>
                  <a:pt x="61" y="41"/>
                </a:lnTo>
                <a:lnTo>
                  <a:pt x="50" y="50"/>
                </a:lnTo>
                <a:lnTo>
                  <a:pt x="42" y="61"/>
                </a:lnTo>
                <a:lnTo>
                  <a:pt x="38" y="76"/>
                </a:lnTo>
                <a:lnTo>
                  <a:pt x="38" y="761"/>
                </a:lnTo>
                <a:lnTo>
                  <a:pt x="42" y="775"/>
                </a:lnTo>
                <a:lnTo>
                  <a:pt x="50" y="788"/>
                </a:lnTo>
                <a:lnTo>
                  <a:pt x="61" y="796"/>
                </a:lnTo>
                <a:lnTo>
                  <a:pt x="76" y="798"/>
                </a:lnTo>
                <a:lnTo>
                  <a:pt x="761" y="798"/>
                </a:lnTo>
                <a:lnTo>
                  <a:pt x="777" y="796"/>
                </a:lnTo>
                <a:lnTo>
                  <a:pt x="788" y="788"/>
                </a:lnTo>
                <a:lnTo>
                  <a:pt x="796" y="775"/>
                </a:lnTo>
                <a:lnTo>
                  <a:pt x="799" y="761"/>
                </a:lnTo>
                <a:lnTo>
                  <a:pt x="799" y="76"/>
                </a:lnTo>
                <a:lnTo>
                  <a:pt x="796" y="61"/>
                </a:lnTo>
                <a:lnTo>
                  <a:pt x="788" y="50"/>
                </a:lnTo>
                <a:lnTo>
                  <a:pt x="777" y="41"/>
                </a:lnTo>
                <a:lnTo>
                  <a:pt x="761" y="38"/>
                </a:lnTo>
                <a:lnTo>
                  <a:pt x="76" y="38"/>
                </a:lnTo>
                <a:close/>
                <a:moveTo>
                  <a:pt x="76" y="0"/>
                </a:moveTo>
                <a:lnTo>
                  <a:pt x="761" y="0"/>
                </a:lnTo>
                <a:lnTo>
                  <a:pt x="786" y="4"/>
                </a:lnTo>
                <a:lnTo>
                  <a:pt x="807" y="14"/>
                </a:lnTo>
                <a:lnTo>
                  <a:pt x="823" y="31"/>
                </a:lnTo>
                <a:lnTo>
                  <a:pt x="833" y="52"/>
                </a:lnTo>
                <a:lnTo>
                  <a:pt x="837" y="76"/>
                </a:lnTo>
                <a:lnTo>
                  <a:pt x="837" y="761"/>
                </a:lnTo>
                <a:lnTo>
                  <a:pt x="833" y="784"/>
                </a:lnTo>
                <a:lnTo>
                  <a:pt x="823" y="805"/>
                </a:lnTo>
                <a:lnTo>
                  <a:pt x="807" y="822"/>
                </a:lnTo>
                <a:lnTo>
                  <a:pt x="786" y="833"/>
                </a:lnTo>
                <a:lnTo>
                  <a:pt x="761" y="836"/>
                </a:lnTo>
                <a:lnTo>
                  <a:pt x="76" y="836"/>
                </a:lnTo>
                <a:lnTo>
                  <a:pt x="52" y="833"/>
                </a:lnTo>
                <a:lnTo>
                  <a:pt x="31" y="822"/>
                </a:lnTo>
                <a:lnTo>
                  <a:pt x="16" y="805"/>
                </a:lnTo>
                <a:lnTo>
                  <a:pt x="4" y="784"/>
                </a:lnTo>
                <a:lnTo>
                  <a:pt x="0" y="761"/>
                </a:lnTo>
                <a:lnTo>
                  <a:pt x="0" y="76"/>
                </a:lnTo>
                <a:lnTo>
                  <a:pt x="4" y="52"/>
                </a:lnTo>
                <a:lnTo>
                  <a:pt x="16" y="31"/>
                </a:lnTo>
                <a:lnTo>
                  <a:pt x="31" y="14"/>
                </a:lnTo>
                <a:lnTo>
                  <a:pt x="52" y="4"/>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1" name="Freeform 3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55958" y="8845178"/>
            <a:ext cx="444107" cy="443576"/>
          </a:xfrm>
          <a:custGeom>
            <a:avLst/>
            <a:gdLst>
              <a:gd name="T0" fmla="*/ 482 w 837"/>
              <a:gd name="T1" fmla="*/ 191 h 836"/>
              <a:gd name="T2" fmla="*/ 491 w 837"/>
              <a:gd name="T3" fmla="*/ 198 h 836"/>
              <a:gd name="T4" fmla="*/ 495 w 837"/>
              <a:gd name="T5" fmla="*/ 209 h 836"/>
              <a:gd name="T6" fmla="*/ 493 w 837"/>
              <a:gd name="T7" fmla="*/ 219 h 836"/>
              <a:gd name="T8" fmla="*/ 490 w 837"/>
              <a:gd name="T9" fmla="*/ 222 h 836"/>
              <a:gd name="T10" fmla="*/ 490 w 837"/>
              <a:gd name="T11" fmla="*/ 615 h 836"/>
              <a:gd name="T12" fmla="*/ 493 w 837"/>
              <a:gd name="T13" fmla="*/ 618 h 836"/>
              <a:gd name="T14" fmla="*/ 495 w 837"/>
              <a:gd name="T15" fmla="*/ 627 h 836"/>
              <a:gd name="T16" fmla="*/ 491 w 837"/>
              <a:gd name="T17" fmla="*/ 639 h 836"/>
              <a:gd name="T18" fmla="*/ 482 w 837"/>
              <a:gd name="T19" fmla="*/ 645 h 836"/>
              <a:gd name="T20" fmla="*/ 470 w 837"/>
              <a:gd name="T21" fmla="*/ 645 h 836"/>
              <a:gd name="T22" fmla="*/ 462 w 837"/>
              <a:gd name="T23" fmla="*/ 640 h 836"/>
              <a:gd name="T24" fmla="*/ 271 w 837"/>
              <a:gd name="T25" fmla="*/ 431 h 836"/>
              <a:gd name="T26" fmla="*/ 270 w 837"/>
              <a:gd name="T27" fmla="*/ 427 h 836"/>
              <a:gd name="T28" fmla="*/ 267 w 837"/>
              <a:gd name="T29" fmla="*/ 419 h 836"/>
              <a:gd name="T30" fmla="*/ 270 w 837"/>
              <a:gd name="T31" fmla="*/ 410 h 836"/>
              <a:gd name="T32" fmla="*/ 271 w 837"/>
              <a:gd name="T33" fmla="*/ 406 h 836"/>
              <a:gd name="T34" fmla="*/ 462 w 837"/>
              <a:gd name="T35" fmla="*/ 196 h 836"/>
              <a:gd name="T36" fmla="*/ 470 w 837"/>
              <a:gd name="T37" fmla="*/ 191 h 836"/>
              <a:gd name="T38" fmla="*/ 76 w 837"/>
              <a:gd name="T39" fmla="*/ 38 h 836"/>
              <a:gd name="T40" fmla="*/ 50 w 837"/>
              <a:gd name="T41" fmla="*/ 50 h 836"/>
              <a:gd name="T42" fmla="*/ 38 w 837"/>
              <a:gd name="T43" fmla="*/ 76 h 836"/>
              <a:gd name="T44" fmla="*/ 42 w 837"/>
              <a:gd name="T45" fmla="*/ 775 h 836"/>
              <a:gd name="T46" fmla="*/ 62 w 837"/>
              <a:gd name="T47" fmla="*/ 796 h 836"/>
              <a:gd name="T48" fmla="*/ 761 w 837"/>
              <a:gd name="T49" fmla="*/ 798 h 836"/>
              <a:gd name="T50" fmla="*/ 789 w 837"/>
              <a:gd name="T51" fmla="*/ 788 h 836"/>
              <a:gd name="T52" fmla="*/ 799 w 837"/>
              <a:gd name="T53" fmla="*/ 761 h 836"/>
              <a:gd name="T54" fmla="*/ 796 w 837"/>
              <a:gd name="T55" fmla="*/ 61 h 836"/>
              <a:gd name="T56" fmla="*/ 777 w 837"/>
              <a:gd name="T57" fmla="*/ 41 h 836"/>
              <a:gd name="T58" fmla="*/ 76 w 837"/>
              <a:gd name="T59" fmla="*/ 38 h 836"/>
              <a:gd name="T60" fmla="*/ 761 w 837"/>
              <a:gd name="T61" fmla="*/ 0 h 836"/>
              <a:gd name="T62" fmla="*/ 807 w 837"/>
              <a:gd name="T63" fmla="*/ 14 h 836"/>
              <a:gd name="T64" fmla="*/ 833 w 837"/>
              <a:gd name="T65" fmla="*/ 52 h 836"/>
              <a:gd name="T66" fmla="*/ 837 w 837"/>
              <a:gd name="T67" fmla="*/ 761 h 836"/>
              <a:gd name="T68" fmla="*/ 823 w 837"/>
              <a:gd name="T69" fmla="*/ 805 h 836"/>
              <a:gd name="T70" fmla="*/ 786 w 837"/>
              <a:gd name="T71" fmla="*/ 833 h 836"/>
              <a:gd name="T72" fmla="*/ 76 w 837"/>
              <a:gd name="T73" fmla="*/ 836 h 836"/>
              <a:gd name="T74" fmla="*/ 31 w 837"/>
              <a:gd name="T75" fmla="*/ 822 h 836"/>
              <a:gd name="T76" fmla="*/ 4 w 837"/>
              <a:gd name="T77" fmla="*/ 784 h 836"/>
              <a:gd name="T78" fmla="*/ 0 w 837"/>
              <a:gd name="T79" fmla="*/ 76 h 836"/>
              <a:gd name="T80" fmla="*/ 16 w 837"/>
              <a:gd name="T81" fmla="*/ 31 h 836"/>
              <a:gd name="T82" fmla="*/ 52 w 837"/>
              <a:gd name="T83" fmla="*/ 4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7" h="836">
                <a:moveTo>
                  <a:pt x="476" y="190"/>
                </a:moveTo>
                <a:lnTo>
                  <a:pt x="482" y="191"/>
                </a:lnTo>
                <a:lnTo>
                  <a:pt x="487" y="194"/>
                </a:lnTo>
                <a:lnTo>
                  <a:pt x="491" y="198"/>
                </a:lnTo>
                <a:lnTo>
                  <a:pt x="494" y="203"/>
                </a:lnTo>
                <a:lnTo>
                  <a:pt x="495" y="209"/>
                </a:lnTo>
                <a:lnTo>
                  <a:pt x="494" y="213"/>
                </a:lnTo>
                <a:lnTo>
                  <a:pt x="493" y="219"/>
                </a:lnTo>
                <a:lnTo>
                  <a:pt x="490" y="222"/>
                </a:lnTo>
                <a:lnTo>
                  <a:pt x="490" y="222"/>
                </a:lnTo>
                <a:lnTo>
                  <a:pt x="312" y="419"/>
                </a:lnTo>
                <a:lnTo>
                  <a:pt x="490" y="615"/>
                </a:lnTo>
                <a:lnTo>
                  <a:pt x="490" y="615"/>
                </a:lnTo>
                <a:lnTo>
                  <a:pt x="493" y="618"/>
                </a:lnTo>
                <a:lnTo>
                  <a:pt x="494" y="623"/>
                </a:lnTo>
                <a:lnTo>
                  <a:pt x="495" y="627"/>
                </a:lnTo>
                <a:lnTo>
                  <a:pt x="494" y="634"/>
                </a:lnTo>
                <a:lnTo>
                  <a:pt x="491" y="639"/>
                </a:lnTo>
                <a:lnTo>
                  <a:pt x="487" y="643"/>
                </a:lnTo>
                <a:lnTo>
                  <a:pt x="482" y="645"/>
                </a:lnTo>
                <a:lnTo>
                  <a:pt x="476" y="647"/>
                </a:lnTo>
                <a:lnTo>
                  <a:pt x="470" y="645"/>
                </a:lnTo>
                <a:lnTo>
                  <a:pt x="466" y="644"/>
                </a:lnTo>
                <a:lnTo>
                  <a:pt x="462" y="640"/>
                </a:lnTo>
                <a:lnTo>
                  <a:pt x="462" y="640"/>
                </a:lnTo>
                <a:lnTo>
                  <a:pt x="271" y="431"/>
                </a:lnTo>
                <a:lnTo>
                  <a:pt x="272" y="431"/>
                </a:lnTo>
                <a:lnTo>
                  <a:pt x="270" y="427"/>
                </a:lnTo>
                <a:lnTo>
                  <a:pt x="267" y="423"/>
                </a:lnTo>
                <a:lnTo>
                  <a:pt x="267" y="419"/>
                </a:lnTo>
                <a:lnTo>
                  <a:pt x="267" y="414"/>
                </a:lnTo>
                <a:lnTo>
                  <a:pt x="270" y="410"/>
                </a:lnTo>
                <a:lnTo>
                  <a:pt x="272" y="406"/>
                </a:lnTo>
                <a:lnTo>
                  <a:pt x="271" y="406"/>
                </a:lnTo>
                <a:lnTo>
                  <a:pt x="462" y="196"/>
                </a:lnTo>
                <a:lnTo>
                  <a:pt x="462" y="196"/>
                </a:lnTo>
                <a:lnTo>
                  <a:pt x="466" y="194"/>
                </a:lnTo>
                <a:lnTo>
                  <a:pt x="470" y="191"/>
                </a:lnTo>
                <a:lnTo>
                  <a:pt x="476" y="190"/>
                </a:lnTo>
                <a:close/>
                <a:moveTo>
                  <a:pt x="76" y="38"/>
                </a:moveTo>
                <a:lnTo>
                  <a:pt x="62" y="41"/>
                </a:lnTo>
                <a:lnTo>
                  <a:pt x="50" y="50"/>
                </a:lnTo>
                <a:lnTo>
                  <a:pt x="42" y="61"/>
                </a:lnTo>
                <a:lnTo>
                  <a:pt x="38" y="76"/>
                </a:lnTo>
                <a:lnTo>
                  <a:pt x="38" y="761"/>
                </a:lnTo>
                <a:lnTo>
                  <a:pt x="42" y="775"/>
                </a:lnTo>
                <a:lnTo>
                  <a:pt x="50" y="788"/>
                </a:lnTo>
                <a:lnTo>
                  <a:pt x="62" y="796"/>
                </a:lnTo>
                <a:lnTo>
                  <a:pt x="76" y="798"/>
                </a:lnTo>
                <a:lnTo>
                  <a:pt x="761" y="798"/>
                </a:lnTo>
                <a:lnTo>
                  <a:pt x="777" y="796"/>
                </a:lnTo>
                <a:lnTo>
                  <a:pt x="789" y="788"/>
                </a:lnTo>
                <a:lnTo>
                  <a:pt x="796" y="775"/>
                </a:lnTo>
                <a:lnTo>
                  <a:pt x="799" y="761"/>
                </a:lnTo>
                <a:lnTo>
                  <a:pt x="799" y="76"/>
                </a:lnTo>
                <a:lnTo>
                  <a:pt x="796" y="61"/>
                </a:lnTo>
                <a:lnTo>
                  <a:pt x="789" y="50"/>
                </a:lnTo>
                <a:lnTo>
                  <a:pt x="777" y="41"/>
                </a:lnTo>
                <a:lnTo>
                  <a:pt x="761" y="38"/>
                </a:lnTo>
                <a:lnTo>
                  <a:pt x="76" y="38"/>
                </a:lnTo>
                <a:close/>
                <a:moveTo>
                  <a:pt x="76" y="0"/>
                </a:moveTo>
                <a:lnTo>
                  <a:pt x="761" y="0"/>
                </a:lnTo>
                <a:lnTo>
                  <a:pt x="786" y="4"/>
                </a:lnTo>
                <a:lnTo>
                  <a:pt x="807" y="14"/>
                </a:lnTo>
                <a:lnTo>
                  <a:pt x="823" y="31"/>
                </a:lnTo>
                <a:lnTo>
                  <a:pt x="833" y="52"/>
                </a:lnTo>
                <a:lnTo>
                  <a:pt x="837" y="76"/>
                </a:lnTo>
                <a:lnTo>
                  <a:pt x="837" y="761"/>
                </a:lnTo>
                <a:lnTo>
                  <a:pt x="833" y="784"/>
                </a:lnTo>
                <a:lnTo>
                  <a:pt x="823" y="805"/>
                </a:lnTo>
                <a:lnTo>
                  <a:pt x="807" y="822"/>
                </a:lnTo>
                <a:lnTo>
                  <a:pt x="786" y="833"/>
                </a:lnTo>
                <a:lnTo>
                  <a:pt x="761" y="836"/>
                </a:lnTo>
                <a:lnTo>
                  <a:pt x="76" y="836"/>
                </a:lnTo>
                <a:lnTo>
                  <a:pt x="52" y="833"/>
                </a:lnTo>
                <a:lnTo>
                  <a:pt x="31" y="822"/>
                </a:lnTo>
                <a:lnTo>
                  <a:pt x="16" y="805"/>
                </a:lnTo>
                <a:lnTo>
                  <a:pt x="4" y="784"/>
                </a:lnTo>
                <a:lnTo>
                  <a:pt x="0" y="761"/>
                </a:lnTo>
                <a:lnTo>
                  <a:pt x="0" y="76"/>
                </a:lnTo>
                <a:lnTo>
                  <a:pt x="4" y="52"/>
                </a:lnTo>
                <a:lnTo>
                  <a:pt x="16" y="31"/>
                </a:lnTo>
                <a:lnTo>
                  <a:pt x="31" y="14"/>
                </a:lnTo>
                <a:lnTo>
                  <a:pt x="52" y="4"/>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2" name="Freeform 3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19054" y="8844913"/>
            <a:ext cx="444636" cy="444107"/>
          </a:xfrm>
          <a:custGeom>
            <a:avLst/>
            <a:gdLst>
              <a:gd name="T0" fmla="*/ 367 w 838"/>
              <a:gd name="T1" fmla="*/ 191 h 837"/>
              <a:gd name="T2" fmla="*/ 376 w 838"/>
              <a:gd name="T3" fmla="*/ 196 h 837"/>
              <a:gd name="T4" fmla="*/ 566 w 838"/>
              <a:gd name="T5" fmla="*/ 406 h 837"/>
              <a:gd name="T6" fmla="*/ 569 w 838"/>
              <a:gd name="T7" fmla="*/ 410 h 837"/>
              <a:gd name="T8" fmla="*/ 572 w 838"/>
              <a:gd name="T9" fmla="*/ 419 h 837"/>
              <a:gd name="T10" fmla="*/ 569 w 838"/>
              <a:gd name="T11" fmla="*/ 428 h 837"/>
              <a:gd name="T12" fmla="*/ 566 w 838"/>
              <a:gd name="T13" fmla="*/ 432 h 837"/>
              <a:gd name="T14" fmla="*/ 376 w 838"/>
              <a:gd name="T15" fmla="*/ 640 h 837"/>
              <a:gd name="T16" fmla="*/ 367 w 838"/>
              <a:gd name="T17" fmla="*/ 647 h 837"/>
              <a:gd name="T18" fmla="*/ 355 w 838"/>
              <a:gd name="T19" fmla="*/ 645 h 837"/>
              <a:gd name="T20" fmla="*/ 346 w 838"/>
              <a:gd name="T21" fmla="*/ 639 h 837"/>
              <a:gd name="T22" fmla="*/ 344 w 838"/>
              <a:gd name="T23" fmla="*/ 628 h 837"/>
              <a:gd name="T24" fmla="*/ 345 w 838"/>
              <a:gd name="T25" fmla="*/ 619 h 837"/>
              <a:gd name="T26" fmla="*/ 348 w 838"/>
              <a:gd name="T27" fmla="*/ 615 h 837"/>
              <a:gd name="T28" fmla="*/ 348 w 838"/>
              <a:gd name="T29" fmla="*/ 223 h 837"/>
              <a:gd name="T30" fmla="*/ 345 w 838"/>
              <a:gd name="T31" fmla="*/ 219 h 837"/>
              <a:gd name="T32" fmla="*/ 344 w 838"/>
              <a:gd name="T33" fmla="*/ 210 h 837"/>
              <a:gd name="T34" fmla="*/ 346 w 838"/>
              <a:gd name="T35" fmla="*/ 199 h 837"/>
              <a:gd name="T36" fmla="*/ 355 w 838"/>
              <a:gd name="T37" fmla="*/ 191 h 837"/>
              <a:gd name="T38" fmla="*/ 76 w 838"/>
              <a:gd name="T39" fmla="*/ 38 h 837"/>
              <a:gd name="T40" fmla="*/ 50 w 838"/>
              <a:gd name="T41" fmla="*/ 50 h 837"/>
              <a:gd name="T42" fmla="*/ 38 w 838"/>
              <a:gd name="T43" fmla="*/ 76 h 837"/>
              <a:gd name="T44" fmla="*/ 41 w 838"/>
              <a:gd name="T45" fmla="*/ 776 h 837"/>
              <a:gd name="T46" fmla="*/ 62 w 838"/>
              <a:gd name="T47" fmla="*/ 796 h 837"/>
              <a:gd name="T48" fmla="*/ 762 w 838"/>
              <a:gd name="T49" fmla="*/ 799 h 837"/>
              <a:gd name="T50" fmla="*/ 789 w 838"/>
              <a:gd name="T51" fmla="*/ 788 h 837"/>
              <a:gd name="T52" fmla="*/ 800 w 838"/>
              <a:gd name="T53" fmla="*/ 761 h 837"/>
              <a:gd name="T54" fmla="*/ 797 w 838"/>
              <a:gd name="T55" fmla="*/ 62 h 837"/>
              <a:gd name="T56" fmla="*/ 776 w 838"/>
              <a:gd name="T57" fmla="*/ 42 h 837"/>
              <a:gd name="T58" fmla="*/ 76 w 838"/>
              <a:gd name="T59" fmla="*/ 38 h 837"/>
              <a:gd name="T60" fmla="*/ 762 w 838"/>
              <a:gd name="T61" fmla="*/ 0 h 837"/>
              <a:gd name="T62" fmla="*/ 806 w 838"/>
              <a:gd name="T63" fmla="*/ 16 h 837"/>
              <a:gd name="T64" fmla="*/ 834 w 838"/>
              <a:gd name="T65" fmla="*/ 52 h 837"/>
              <a:gd name="T66" fmla="*/ 838 w 838"/>
              <a:gd name="T67" fmla="*/ 761 h 837"/>
              <a:gd name="T68" fmla="*/ 823 w 838"/>
              <a:gd name="T69" fmla="*/ 806 h 837"/>
              <a:gd name="T70" fmla="*/ 785 w 838"/>
              <a:gd name="T71" fmla="*/ 833 h 837"/>
              <a:gd name="T72" fmla="*/ 76 w 838"/>
              <a:gd name="T73" fmla="*/ 837 h 837"/>
              <a:gd name="T74" fmla="*/ 32 w 838"/>
              <a:gd name="T75" fmla="*/ 822 h 837"/>
              <a:gd name="T76" fmla="*/ 4 w 838"/>
              <a:gd name="T77" fmla="*/ 786 h 837"/>
              <a:gd name="T78" fmla="*/ 0 w 838"/>
              <a:gd name="T79" fmla="*/ 76 h 837"/>
              <a:gd name="T80" fmla="*/ 15 w 838"/>
              <a:gd name="T81" fmla="*/ 31 h 837"/>
              <a:gd name="T82" fmla="*/ 53 w 838"/>
              <a:gd name="T83" fmla="*/ 4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8" h="837">
                <a:moveTo>
                  <a:pt x="362" y="191"/>
                </a:moveTo>
                <a:lnTo>
                  <a:pt x="367" y="191"/>
                </a:lnTo>
                <a:lnTo>
                  <a:pt x="373" y="194"/>
                </a:lnTo>
                <a:lnTo>
                  <a:pt x="376" y="196"/>
                </a:lnTo>
                <a:lnTo>
                  <a:pt x="376" y="196"/>
                </a:lnTo>
                <a:lnTo>
                  <a:pt x="566" y="406"/>
                </a:lnTo>
                <a:lnTo>
                  <a:pt x="566" y="406"/>
                </a:lnTo>
                <a:lnTo>
                  <a:pt x="569" y="410"/>
                </a:lnTo>
                <a:lnTo>
                  <a:pt x="570" y="414"/>
                </a:lnTo>
                <a:lnTo>
                  <a:pt x="572" y="419"/>
                </a:lnTo>
                <a:lnTo>
                  <a:pt x="570" y="424"/>
                </a:lnTo>
                <a:lnTo>
                  <a:pt x="569" y="428"/>
                </a:lnTo>
                <a:lnTo>
                  <a:pt x="566" y="432"/>
                </a:lnTo>
                <a:lnTo>
                  <a:pt x="566" y="432"/>
                </a:lnTo>
                <a:lnTo>
                  <a:pt x="376" y="640"/>
                </a:lnTo>
                <a:lnTo>
                  <a:pt x="376" y="640"/>
                </a:lnTo>
                <a:lnTo>
                  <a:pt x="373" y="644"/>
                </a:lnTo>
                <a:lnTo>
                  <a:pt x="367" y="647"/>
                </a:lnTo>
                <a:lnTo>
                  <a:pt x="362" y="647"/>
                </a:lnTo>
                <a:lnTo>
                  <a:pt x="355" y="645"/>
                </a:lnTo>
                <a:lnTo>
                  <a:pt x="350" y="643"/>
                </a:lnTo>
                <a:lnTo>
                  <a:pt x="346" y="639"/>
                </a:lnTo>
                <a:lnTo>
                  <a:pt x="344" y="634"/>
                </a:lnTo>
                <a:lnTo>
                  <a:pt x="344" y="628"/>
                </a:lnTo>
                <a:lnTo>
                  <a:pt x="344" y="623"/>
                </a:lnTo>
                <a:lnTo>
                  <a:pt x="345" y="619"/>
                </a:lnTo>
                <a:lnTo>
                  <a:pt x="348" y="615"/>
                </a:lnTo>
                <a:lnTo>
                  <a:pt x="348" y="615"/>
                </a:lnTo>
                <a:lnTo>
                  <a:pt x="527" y="419"/>
                </a:lnTo>
                <a:lnTo>
                  <a:pt x="348" y="223"/>
                </a:lnTo>
                <a:lnTo>
                  <a:pt x="348" y="223"/>
                </a:lnTo>
                <a:lnTo>
                  <a:pt x="345" y="219"/>
                </a:lnTo>
                <a:lnTo>
                  <a:pt x="344" y="215"/>
                </a:lnTo>
                <a:lnTo>
                  <a:pt x="344" y="210"/>
                </a:lnTo>
                <a:lnTo>
                  <a:pt x="344" y="204"/>
                </a:lnTo>
                <a:lnTo>
                  <a:pt x="346" y="199"/>
                </a:lnTo>
                <a:lnTo>
                  <a:pt x="350" y="194"/>
                </a:lnTo>
                <a:lnTo>
                  <a:pt x="355" y="191"/>
                </a:lnTo>
                <a:lnTo>
                  <a:pt x="362" y="191"/>
                </a:lnTo>
                <a:close/>
                <a:moveTo>
                  <a:pt x="76" y="38"/>
                </a:moveTo>
                <a:lnTo>
                  <a:pt x="62" y="42"/>
                </a:lnTo>
                <a:lnTo>
                  <a:pt x="50" y="50"/>
                </a:lnTo>
                <a:lnTo>
                  <a:pt x="41" y="62"/>
                </a:lnTo>
                <a:lnTo>
                  <a:pt x="38" y="76"/>
                </a:lnTo>
                <a:lnTo>
                  <a:pt x="38" y="761"/>
                </a:lnTo>
                <a:lnTo>
                  <a:pt x="41" y="776"/>
                </a:lnTo>
                <a:lnTo>
                  <a:pt x="50" y="788"/>
                </a:lnTo>
                <a:lnTo>
                  <a:pt x="62" y="796"/>
                </a:lnTo>
                <a:lnTo>
                  <a:pt x="76" y="799"/>
                </a:lnTo>
                <a:lnTo>
                  <a:pt x="762" y="799"/>
                </a:lnTo>
                <a:lnTo>
                  <a:pt x="776" y="796"/>
                </a:lnTo>
                <a:lnTo>
                  <a:pt x="789" y="788"/>
                </a:lnTo>
                <a:lnTo>
                  <a:pt x="797" y="776"/>
                </a:lnTo>
                <a:lnTo>
                  <a:pt x="800" y="761"/>
                </a:lnTo>
                <a:lnTo>
                  <a:pt x="800" y="76"/>
                </a:lnTo>
                <a:lnTo>
                  <a:pt x="797" y="62"/>
                </a:lnTo>
                <a:lnTo>
                  <a:pt x="789" y="50"/>
                </a:lnTo>
                <a:lnTo>
                  <a:pt x="776" y="42"/>
                </a:lnTo>
                <a:lnTo>
                  <a:pt x="762" y="38"/>
                </a:lnTo>
                <a:lnTo>
                  <a:pt x="76" y="38"/>
                </a:lnTo>
                <a:close/>
                <a:moveTo>
                  <a:pt x="76" y="0"/>
                </a:moveTo>
                <a:lnTo>
                  <a:pt x="762" y="0"/>
                </a:lnTo>
                <a:lnTo>
                  <a:pt x="785" y="4"/>
                </a:lnTo>
                <a:lnTo>
                  <a:pt x="806" y="16"/>
                </a:lnTo>
                <a:lnTo>
                  <a:pt x="823" y="31"/>
                </a:lnTo>
                <a:lnTo>
                  <a:pt x="834" y="52"/>
                </a:lnTo>
                <a:lnTo>
                  <a:pt x="838" y="76"/>
                </a:lnTo>
                <a:lnTo>
                  <a:pt x="838" y="761"/>
                </a:lnTo>
                <a:lnTo>
                  <a:pt x="834" y="786"/>
                </a:lnTo>
                <a:lnTo>
                  <a:pt x="823" y="806"/>
                </a:lnTo>
                <a:lnTo>
                  <a:pt x="806" y="822"/>
                </a:lnTo>
                <a:lnTo>
                  <a:pt x="785" y="833"/>
                </a:lnTo>
                <a:lnTo>
                  <a:pt x="762" y="837"/>
                </a:lnTo>
                <a:lnTo>
                  <a:pt x="76" y="837"/>
                </a:lnTo>
                <a:lnTo>
                  <a:pt x="53" y="833"/>
                </a:lnTo>
                <a:lnTo>
                  <a:pt x="32" y="822"/>
                </a:lnTo>
                <a:lnTo>
                  <a:pt x="15" y="806"/>
                </a:lnTo>
                <a:lnTo>
                  <a:pt x="4" y="786"/>
                </a:lnTo>
                <a:lnTo>
                  <a:pt x="0" y="761"/>
                </a:lnTo>
                <a:lnTo>
                  <a:pt x="0" y="76"/>
                </a:lnTo>
                <a:lnTo>
                  <a:pt x="4" y="52"/>
                </a:lnTo>
                <a:lnTo>
                  <a:pt x="15" y="31"/>
                </a:lnTo>
                <a:lnTo>
                  <a:pt x="32" y="16"/>
                </a:lnTo>
                <a:lnTo>
                  <a:pt x="53" y="4"/>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3" name="Freeform 3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82681" y="8844913"/>
            <a:ext cx="302969" cy="444107"/>
          </a:xfrm>
          <a:custGeom>
            <a:avLst/>
            <a:gdLst>
              <a:gd name="T0" fmla="*/ 266 w 571"/>
              <a:gd name="T1" fmla="*/ 38 h 837"/>
              <a:gd name="T2" fmla="*/ 252 w 571"/>
              <a:gd name="T3" fmla="*/ 42 h 837"/>
              <a:gd name="T4" fmla="*/ 240 w 571"/>
              <a:gd name="T5" fmla="*/ 50 h 837"/>
              <a:gd name="T6" fmla="*/ 231 w 571"/>
              <a:gd name="T7" fmla="*/ 62 h 837"/>
              <a:gd name="T8" fmla="*/ 228 w 571"/>
              <a:gd name="T9" fmla="*/ 76 h 837"/>
              <a:gd name="T10" fmla="*/ 228 w 571"/>
              <a:gd name="T11" fmla="*/ 571 h 837"/>
              <a:gd name="T12" fmla="*/ 64 w 571"/>
              <a:gd name="T13" fmla="*/ 571 h 837"/>
              <a:gd name="T14" fmla="*/ 286 w 571"/>
              <a:gd name="T15" fmla="*/ 791 h 837"/>
              <a:gd name="T16" fmla="*/ 506 w 571"/>
              <a:gd name="T17" fmla="*/ 571 h 837"/>
              <a:gd name="T18" fmla="*/ 342 w 571"/>
              <a:gd name="T19" fmla="*/ 571 h 837"/>
              <a:gd name="T20" fmla="*/ 342 w 571"/>
              <a:gd name="T21" fmla="*/ 76 h 837"/>
              <a:gd name="T22" fmla="*/ 340 w 571"/>
              <a:gd name="T23" fmla="*/ 62 h 837"/>
              <a:gd name="T24" fmla="*/ 332 w 571"/>
              <a:gd name="T25" fmla="*/ 50 h 837"/>
              <a:gd name="T26" fmla="*/ 320 w 571"/>
              <a:gd name="T27" fmla="*/ 42 h 837"/>
              <a:gd name="T28" fmla="*/ 304 w 571"/>
              <a:gd name="T29" fmla="*/ 38 h 837"/>
              <a:gd name="T30" fmla="*/ 266 w 571"/>
              <a:gd name="T31" fmla="*/ 38 h 837"/>
              <a:gd name="T32" fmla="*/ 266 w 571"/>
              <a:gd name="T33" fmla="*/ 0 h 837"/>
              <a:gd name="T34" fmla="*/ 304 w 571"/>
              <a:gd name="T35" fmla="*/ 0 h 837"/>
              <a:gd name="T36" fmla="*/ 329 w 571"/>
              <a:gd name="T37" fmla="*/ 4 h 837"/>
              <a:gd name="T38" fmla="*/ 350 w 571"/>
              <a:gd name="T39" fmla="*/ 16 h 837"/>
              <a:gd name="T40" fmla="*/ 366 w 571"/>
              <a:gd name="T41" fmla="*/ 31 h 837"/>
              <a:gd name="T42" fmla="*/ 376 w 571"/>
              <a:gd name="T43" fmla="*/ 52 h 837"/>
              <a:gd name="T44" fmla="*/ 380 w 571"/>
              <a:gd name="T45" fmla="*/ 76 h 837"/>
              <a:gd name="T46" fmla="*/ 380 w 571"/>
              <a:gd name="T47" fmla="*/ 533 h 837"/>
              <a:gd name="T48" fmla="*/ 552 w 571"/>
              <a:gd name="T49" fmla="*/ 533 h 837"/>
              <a:gd name="T50" fmla="*/ 558 w 571"/>
              <a:gd name="T51" fmla="*/ 534 h 837"/>
              <a:gd name="T52" fmla="*/ 564 w 571"/>
              <a:gd name="T53" fmla="*/ 537 h 837"/>
              <a:gd name="T54" fmla="*/ 567 w 571"/>
              <a:gd name="T55" fmla="*/ 541 h 837"/>
              <a:gd name="T56" fmla="*/ 570 w 571"/>
              <a:gd name="T57" fmla="*/ 546 h 837"/>
              <a:gd name="T58" fmla="*/ 571 w 571"/>
              <a:gd name="T59" fmla="*/ 552 h 837"/>
              <a:gd name="T60" fmla="*/ 570 w 571"/>
              <a:gd name="T61" fmla="*/ 556 h 837"/>
              <a:gd name="T62" fmla="*/ 569 w 571"/>
              <a:gd name="T63" fmla="*/ 562 h 837"/>
              <a:gd name="T64" fmla="*/ 565 w 571"/>
              <a:gd name="T65" fmla="*/ 566 h 837"/>
              <a:gd name="T66" fmla="*/ 299 w 571"/>
              <a:gd name="T67" fmla="*/ 831 h 837"/>
              <a:gd name="T68" fmla="*/ 295 w 571"/>
              <a:gd name="T69" fmla="*/ 834 h 837"/>
              <a:gd name="T70" fmla="*/ 291 w 571"/>
              <a:gd name="T71" fmla="*/ 837 h 837"/>
              <a:gd name="T72" fmla="*/ 286 w 571"/>
              <a:gd name="T73" fmla="*/ 837 h 837"/>
              <a:gd name="T74" fmla="*/ 281 w 571"/>
              <a:gd name="T75" fmla="*/ 837 h 837"/>
              <a:gd name="T76" fmla="*/ 275 w 571"/>
              <a:gd name="T77" fmla="*/ 834 h 837"/>
              <a:gd name="T78" fmla="*/ 271 w 571"/>
              <a:gd name="T79" fmla="*/ 831 h 837"/>
              <a:gd name="T80" fmla="*/ 6 w 571"/>
              <a:gd name="T81" fmla="*/ 566 h 837"/>
              <a:gd name="T82" fmla="*/ 3 w 571"/>
              <a:gd name="T83" fmla="*/ 562 h 837"/>
              <a:gd name="T84" fmla="*/ 0 w 571"/>
              <a:gd name="T85" fmla="*/ 556 h 837"/>
              <a:gd name="T86" fmla="*/ 0 w 571"/>
              <a:gd name="T87" fmla="*/ 552 h 837"/>
              <a:gd name="T88" fmla="*/ 2 w 571"/>
              <a:gd name="T89" fmla="*/ 546 h 837"/>
              <a:gd name="T90" fmla="*/ 4 w 571"/>
              <a:gd name="T91" fmla="*/ 541 h 837"/>
              <a:gd name="T92" fmla="*/ 8 w 571"/>
              <a:gd name="T93" fmla="*/ 537 h 837"/>
              <a:gd name="T94" fmla="*/ 13 w 571"/>
              <a:gd name="T95" fmla="*/ 534 h 837"/>
              <a:gd name="T96" fmla="*/ 19 w 571"/>
              <a:gd name="T97" fmla="*/ 533 h 837"/>
              <a:gd name="T98" fmla="*/ 190 w 571"/>
              <a:gd name="T99" fmla="*/ 533 h 837"/>
              <a:gd name="T100" fmla="*/ 190 w 571"/>
              <a:gd name="T101" fmla="*/ 76 h 837"/>
              <a:gd name="T102" fmla="*/ 194 w 571"/>
              <a:gd name="T103" fmla="*/ 52 h 837"/>
              <a:gd name="T104" fmla="*/ 205 w 571"/>
              <a:gd name="T105" fmla="*/ 31 h 837"/>
              <a:gd name="T106" fmla="*/ 222 w 571"/>
              <a:gd name="T107" fmla="*/ 16 h 837"/>
              <a:gd name="T108" fmla="*/ 243 w 571"/>
              <a:gd name="T109" fmla="*/ 4 h 837"/>
              <a:gd name="T110" fmla="*/ 266 w 571"/>
              <a:gd name="T111" fmla="*/ 0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71" h="837">
                <a:moveTo>
                  <a:pt x="266" y="38"/>
                </a:moveTo>
                <a:lnTo>
                  <a:pt x="252" y="42"/>
                </a:lnTo>
                <a:lnTo>
                  <a:pt x="240" y="50"/>
                </a:lnTo>
                <a:lnTo>
                  <a:pt x="231" y="62"/>
                </a:lnTo>
                <a:lnTo>
                  <a:pt x="228" y="76"/>
                </a:lnTo>
                <a:lnTo>
                  <a:pt x="228" y="571"/>
                </a:lnTo>
                <a:lnTo>
                  <a:pt x="64" y="571"/>
                </a:lnTo>
                <a:lnTo>
                  <a:pt x="286" y="791"/>
                </a:lnTo>
                <a:lnTo>
                  <a:pt x="506" y="571"/>
                </a:lnTo>
                <a:lnTo>
                  <a:pt x="342" y="571"/>
                </a:lnTo>
                <a:lnTo>
                  <a:pt x="342" y="76"/>
                </a:lnTo>
                <a:lnTo>
                  <a:pt x="340" y="62"/>
                </a:lnTo>
                <a:lnTo>
                  <a:pt x="332" y="50"/>
                </a:lnTo>
                <a:lnTo>
                  <a:pt x="320" y="42"/>
                </a:lnTo>
                <a:lnTo>
                  <a:pt x="304" y="38"/>
                </a:lnTo>
                <a:lnTo>
                  <a:pt x="266" y="38"/>
                </a:lnTo>
                <a:close/>
                <a:moveTo>
                  <a:pt x="266" y="0"/>
                </a:moveTo>
                <a:lnTo>
                  <a:pt x="304" y="0"/>
                </a:lnTo>
                <a:lnTo>
                  <a:pt x="329" y="4"/>
                </a:lnTo>
                <a:lnTo>
                  <a:pt x="350" y="16"/>
                </a:lnTo>
                <a:lnTo>
                  <a:pt x="366" y="31"/>
                </a:lnTo>
                <a:lnTo>
                  <a:pt x="376" y="52"/>
                </a:lnTo>
                <a:lnTo>
                  <a:pt x="380" y="76"/>
                </a:lnTo>
                <a:lnTo>
                  <a:pt x="380" y="533"/>
                </a:lnTo>
                <a:lnTo>
                  <a:pt x="552" y="533"/>
                </a:lnTo>
                <a:lnTo>
                  <a:pt x="558" y="534"/>
                </a:lnTo>
                <a:lnTo>
                  <a:pt x="564" y="537"/>
                </a:lnTo>
                <a:lnTo>
                  <a:pt x="567" y="541"/>
                </a:lnTo>
                <a:lnTo>
                  <a:pt x="570" y="546"/>
                </a:lnTo>
                <a:lnTo>
                  <a:pt x="571" y="552"/>
                </a:lnTo>
                <a:lnTo>
                  <a:pt x="570" y="556"/>
                </a:lnTo>
                <a:lnTo>
                  <a:pt x="569" y="562"/>
                </a:lnTo>
                <a:lnTo>
                  <a:pt x="565" y="566"/>
                </a:lnTo>
                <a:lnTo>
                  <a:pt x="299" y="831"/>
                </a:lnTo>
                <a:lnTo>
                  <a:pt x="295" y="834"/>
                </a:lnTo>
                <a:lnTo>
                  <a:pt x="291" y="837"/>
                </a:lnTo>
                <a:lnTo>
                  <a:pt x="286" y="837"/>
                </a:lnTo>
                <a:lnTo>
                  <a:pt x="281" y="837"/>
                </a:lnTo>
                <a:lnTo>
                  <a:pt x="275" y="834"/>
                </a:lnTo>
                <a:lnTo>
                  <a:pt x="271" y="831"/>
                </a:lnTo>
                <a:lnTo>
                  <a:pt x="6" y="566"/>
                </a:lnTo>
                <a:lnTo>
                  <a:pt x="3" y="562"/>
                </a:lnTo>
                <a:lnTo>
                  <a:pt x="0" y="556"/>
                </a:lnTo>
                <a:lnTo>
                  <a:pt x="0" y="552"/>
                </a:lnTo>
                <a:lnTo>
                  <a:pt x="2" y="546"/>
                </a:lnTo>
                <a:lnTo>
                  <a:pt x="4" y="541"/>
                </a:lnTo>
                <a:lnTo>
                  <a:pt x="8" y="537"/>
                </a:lnTo>
                <a:lnTo>
                  <a:pt x="13" y="534"/>
                </a:lnTo>
                <a:lnTo>
                  <a:pt x="19" y="533"/>
                </a:lnTo>
                <a:lnTo>
                  <a:pt x="190" y="533"/>
                </a:lnTo>
                <a:lnTo>
                  <a:pt x="190" y="76"/>
                </a:lnTo>
                <a:lnTo>
                  <a:pt x="194" y="52"/>
                </a:lnTo>
                <a:lnTo>
                  <a:pt x="205" y="31"/>
                </a:lnTo>
                <a:lnTo>
                  <a:pt x="222" y="16"/>
                </a:lnTo>
                <a:lnTo>
                  <a:pt x="243" y="4"/>
                </a:lnTo>
                <a:lnTo>
                  <a:pt x="26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4" name="Freeform 3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04640" y="8844913"/>
            <a:ext cx="303500" cy="444107"/>
          </a:xfrm>
          <a:custGeom>
            <a:avLst/>
            <a:gdLst>
              <a:gd name="T0" fmla="*/ 286 w 572"/>
              <a:gd name="T1" fmla="*/ 46 h 837"/>
              <a:gd name="T2" fmla="*/ 65 w 572"/>
              <a:gd name="T3" fmla="*/ 267 h 837"/>
              <a:gd name="T4" fmla="*/ 228 w 572"/>
              <a:gd name="T5" fmla="*/ 267 h 837"/>
              <a:gd name="T6" fmla="*/ 228 w 572"/>
              <a:gd name="T7" fmla="*/ 761 h 837"/>
              <a:gd name="T8" fmla="*/ 231 w 572"/>
              <a:gd name="T9" fmla="*/ 776 h 837"/>
              <a:gd name="T10" fmla="*/ 240 w 572"/>
              <a:gd name="T11" fmla="*/ 788 h 837"/>
              <a:gd name="T12" fmla="*/ 252 w 572"/>
              <a:gd name="T13" fmla="*/ 796 h 837"/>
              <a:gd name="T14" fmla="*/ 266 w 572"/>
              <a:gd name="T15" fmla="*/ 799 h 837"/>
              <a:gd name="T16" fmla="*/ 304 w 572"/>
              <a:gd name="T17" fmla="*/ 799 h 837"/>
              <a:gd name="T18" fmla="*/ 320 w 572"/>
              <a:gd name="T19" fmla="*/ 796 h 837"/>
              <a:gd name="T20" fmla="*/ 332 w 572"/>
              <a:gd name="T21" fmla="*/ 788 h 837"/>
              <a:gd name="T22" fmla="*/ 340 w 572"/>
              <a:gd name="T23" fmla="*/ 776 h 837"/>
              <a:gd name="T24" fmla="*/ 342 w 572"/>
              <a:gd name="T25" fmla="*/ 761 h 837"/>
              <a:gd name="T26" fmla="*/ 342 w 572"/>
              <a:gd name="T27" fmla="*/ 267 h 837"/>
              <a:gd name="T28" fmla="*/ 506 w 572"/>
              <a:gd name="T29" fmla="*/ 267 h 837"/>
              <a:gd name="T30" fmla="*/ 286 w 572"/>
              <a:gd name="T31" fmla="*/ 46 h 837"/>
              <a:gd name="T32" fmla="*/ 286 w 572"/>
              <a:gd name="T33" fmla="*/ 0 h 837"/>
              <a:gd name="T34" fmla="*/ 291 w 572"/>
              <a:gd name="T35" fmla="*/ 1 h 837"/>
              <a:gd name="T36" fmla="*/ 295 w 572"/>
              <a:gd name="T37" fmla="*/ 3 h 837"/>
              <a:gd name="T38" fmla="*/ 299 w 572"/>
              <a:gd name="T39" fmla="*/ 7 h 837"/>
              <a:gd name="T40" fmla="*/ 565 w 572"/>
              <a:gd name="T41" fmla="*/ 272 h 837"/>
              <a:gd name="T42" fmla="*/ 569 w 572"/>
              <a:gd name="T43" fmla="*/ 276 h 837"/>
              <a:gd name="T44" fmla="*/ 570 w 572"/>
              <a:gd name="T45" fmla="*/ 280 h 837"/>
              <a:gd name="T46" fmla="*/ 572 w 572"/>
              <a:gd name="T47" fmla="*/ 285 h 837"/>
              <a:gd name="T48" fmla="*/ 570 w 572"/>
              <a:gd name="T49" fmla="*/ 292 h 837"/>
              <a:gd name="T50" fmla="*/ 568 w 572"/>
              <a:gd name="T51" fmla="*/ 297 h 837"/>
              <a:gd name="T52" fmla="*/ 564 w 572"/>
              <a:gd name="T53" fmla="*/ 301 h 837"/>
              <a:gd name="T54" fmla="*/ 558 w 572"/>
              <a:gd name="T55" fmla="*/ 304 h 837"/>
              <a:gd name="T56" fmla="*/ 552 w 572"/>
              <a:gd name="T57" fmla="*/ 305 h 837"/>
              <a:gd name="T58" fmla="*/ 380 w 572"/>
              <a:gd name="T59" fmla="*/ 305 h 837"/>
              <a:gd name="T60" fmla="*/ 380 w 572"/>
              <a:gd name="T61" fmla="*/ 761 h 837"/>
              <a:gd name="T62" fmla="*/ 376 w 572"/>
              <a:gd name="T63" fmla="*/ 786 h 837"/>
              <a:gd name="T64" fmla="*/ 366 w 572"/>
              <a:gd name="T65" fmla="*/ 806 h 837"/>
              <a:gd name="T66" fmla="*/ 350 w 572"/>
              <a:gd name="T67" fmla="*/ 822 h 837"/>
              <a:gd name="T68" fmla="*/ 329 w 572"/>
              <a:gd name="T69" fmla="*/ 833 h 837"/>
              <a:gd name="T70" fmla="*/ 304 w 572"/>
              <a:gd name="T71" fmla="*/ 837 h 837"/>
              <a:gd name="T72" fmla="*/ 266 w 572"/>
              <a:gd name="T73" fmla="*/ 837 h 837"/>
              <a:gd name="T74" fmla="*/ 243 w 572"/>
              <a:gd name="T75" fmla="*/ 833 h 837"/>
              <a:gd name="T76" fmla="*/ 222 w 572"/>
              <a:gd name="T77" fmla="*/ 822 h 837"/>
              <a:gd name="T78" fmla="*/ 205 w 572"/>
              <a:gd name="T79" fmla="*/ 806 h 837"/>
              <a:gd name="T80" fmla="*/ 194 w 572"/>
              <a:gd name="T81" fmla="*/ 786 h 837"/>
              <a:gd name="T82" fmla="*/ 190 w 572"/>
              <a:gd name="T83" fmla="*/ 761 h 837"/>
              <a:gd name="T84" fmla="*/ 190 w 572"/>
              <a:gd name="T85" fmla="*/ 305 h 837"/>
              <a:gd name="T86" fmla="*/ 19 w 572"/>
              <a:gd name="T87" fmla="*/ 305 h 837"/>
              <a:gd name="T88" fmla="*/ 14 w 572"/>
              <a:gd name="T89" fmla="*/ 304 h 837"/>
              <a:gd name="T90" fmla="*/ 8 w 572"/>
              <a:gd name="T91" fmla="*/ 301 h 837"/>
              <a:gd name="T92" fmla="*/ 4 w 572"/>
              <a:gd name="T93" fmla="*/ 297 h 837"/>
              <a:gd name="T94" fmla="*/ 2 w 572"/>
              <a:gd name="T95" fmla="*/ 292 h 837"/>
              <a:gd name="T96" fmla="*/ 0 w 572"/>
              <a:gd name="T97" fmla="*/ 285 h 837"/>
              <a:gd name="T98" fmla="*/ 0 w 572"/>
              <a:gd name="T99" fmla="*/ 280 h 837"/>
              <a:gd name="T100" fmla="*/ 3 w 572"/>
              <a:gd name="T101" fmla="*/ 276 h 837"/>
              <a:gd name="T102" fmla="*/ 6 w 572"/>
              <a:gd name="T103" fmla="*/ 272 h 837"/>
              <a:gd name="T104" fmla="*/ 272 w 572"/>
              <a:gd name="T105" fmla="*/ 7 h 837"/>
              <a:gd name="T106" fmla="*/ 276 w 572"/>
              <a:gd name="T107" fmla="*/ 3 h 837"/>
              <a:gd name="T108" fmla="*/ 281 w 572"/>
              <a:gd name="T109" fmla="*/ 1 h 837"/>
              <a:gd name="T110" fmla="*/ 286 w 572"/>
              <a:gd name="T111" fmla="*/ 0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72" h="837">
                <a:moveTo>
                  <a:pt x="286" y="46"/>
                </a:moveTo>
                <a:lnTo>
                  <a:pt x="65" y="267"/>
                </a:lnTo>
                <a:lnTo>
                  <a:pt x="228" y="267"/>
                </a:lnTo>
                <a:lnTo>
                  <a:pt x="228" y="761"/>
                </a:lnTo>
                <a:lnTo>
                  <a:pt x="231" y="776"/>
                </a:lnTo>
                <a:lnTo>
                  <a:pt x="240" y="788"/>
                </a:lnTo>
                <a:lnTo>
                  <a:pt x="252" y="796"/>
                </a:lnTo>
                <a:lnTo>
                  <a:pt x="266" y="799"/>
                </a:lnTo>
                <a:lnTo>
                  <a:pt x="304" y="799"/>
                </a:lnTo>
                <a:lnTo>
                  <a:pt x="320" y="796"/>
                </a:lnTo>
                <a:lnTo>
                  <a:pt x="332" y="788"/>
                </a:lnTo>
                <a:lnTo>
                  <a:pt x="340" y="776"/>
                </a:lnTo>
                <a:lnTo>
                  <a:pt x="342" y="761"/>
                </a:lnTo>
                <a:lnTo>
                  <a:pt x="342" y="267"/>
                </a:lnTo>
                <a:lnTo>
                  <a:pt x="506" y="267"/>
                </a:lnTo>
                <a:lnTo>
                  <a:pt x="286" y="46"/>
                </a:lnTo>
                <a:close/>
                <a:moveTo>
                  <a:pt x="286" y="0"/>
                </a:moveTo>
                <a:lnTo>
                  <a:pt x="291" y="1"/>
                </a:lnTo>
                <a:lnTo>
                  <a:pt x="295" y="3"/>
                </a:lnTo>
                <a:lnTo>
                  <a:pt x="299" y="7"/>
                </a:lnTo>
                <a:lnTo>
                  <a:pt x="565" y="272"/>
                </a:lnTo>
                <a:lnTo>
                  <a:pt x="569" y="276"/>
                </a:lnTo>
                <a:lnTo>
                  <a:pt x="570" y="280"/>
                </a:lnTo>
                <a:lnTo>
                  <a:pt x="572" y="285"/>
                </a:lnTo>
                <a:lnTo>
                  <a:pt x="570" y="292"/>
                </a:lnTo>
                <a:lnTo>
                  <a:pt x="568" y="297"/>
                </a:lnTo>
                <a:lnTo>
                  <a:pt x="564" y="301"/>
                </a:lnTo>
                <a:lnTo>
                  <a:pt x="558" y="304"/>
                </a:lnTo>
                <a:lnTo>
                  <a:pt x="552" y="305"/>
                </a:lnTo>
                <a:lnTo>
                  <a:pt x="380" y="305"/>
                </a:lnTo>
                <a:lnTo>
                  <a:pt x="380" y="761"/>
                </a:lnTo>
                <a:lnTo>
                  <a:pt x="376" y="786"/>
                </a:lnTo>
                <a:lnTo>
                  <a:pt x="366" y="806"/>
                </a:lnTo>
                <a:lnTo>
                  <a:pt x="350" y="822"/>
                </a:lnTo>
                <a:lnTo>
                  <a:pt x="329" y="833"/>
                </a:lnTo>
                <a:lnTo>
                  <a:pt x="304" y="837"/>
                </a:lnTo>
                <a:lnTo>
                  <a:pt x="266" y="837"/>
                </a:lnTo>
                <a:lnTo>
                  <a:pt x="243" y="833"/>
                </a:lnTo>
                <a:lnTo>
                  <a:pt x="222" y="822"/>
                </a:lnTo>
                <a:lnTo>
                  <a:pt x="205" y="806"/>
                </a:lnTo>
                <a:lnTo>
                  <a:pt x="194" y="786"/>
                </a:lnTo>
                <a:lnTo>
                  <a:pt x="190" y="761"/>
                </a:lnTo>
                <a:lnTo>
                  <a:pt x="190" y="305"/>
                </a:lnTo>
                <a:lnTo>
                  <a:pt x="19" y="305"/>
                </a:lnTo>
                <a:lnTo>
                  <a:pt x="14" y="304"/>
                </a:lnTo>
                <a:lnTo>
                  <a:pt x="8" y="301"/>
                </a:lnTo>
                <a:lnTo>
                  <a:pt x="4" y="297"/>
                </a:lnTo>
                <a:lnTo>
                  <a:pt x="2" y="292"/>
                </a:lnTo>
                <a:lnTo>
                  <a:pt x="0" y="285"/>
                </a:lnTo>
                <a:lnTo>
                  <a:pt x="0" y="280"/>
                </a:lnTo>
                <a:lnTo>
                  <a:pt x="3" y="276"/>
                </a:lnTo>
                <a:lnTo>
                  <a:pt x="6" y="272"/>
                </a:lnTo>
                <a:lnTo>
                  <a:pt x="272" y="7"/>
                </a:lnTo>
                <a:lnTo>
                  <a:pt x="276" y="3"/>
                </a:lnTo>
                <a:lnTo>
                  <a:pt x="281" y="1"/>
                </a:lnTo>
                <a:lnTo>
                  <a:pt x="28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5" name="Freeform 3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827130" y="8915482"/>
            <a:ext cx="444107" cy="302969"/>
          </a:xfrm>
          <a:custGeom>
            <a:avLst/>
            <a:gdLst>
              <a:gd name="T0" fmla="*/ 266 w 837"/>
              <a:gd name="T1" fmla="*/ 66 h 571"/>
              <a:gd name="T2" fmla="*/ 46 w 837"/>
              <a:gd name="T3" fmla="*/ 285 h 571"/>
              <a:gd name="T4" fmla="*/ 266 w 837"/>
              <a:gd name="T5" fmla="*/ 505 h 571"/>
              <a:gd name="T6" fmla="*/ 266 w 837"/>
              <a:gd name="T7" fmla="*/ 343 h 571"/>
              <a:gd name="T8" fmla="*/ 761 w 837"/>
              <a:gd name="T9" fmla="*/ 343 h 571"/>
              <a:gd name="T10" fmla="*/ 776 w 837"/>
              <a:gd name="T11" fmla="*/ 339 h 571"/>
              <a:gd name="T12" fmla="*/ 788 w 837"/>
              <a:gd name="T13" fmla="*/ 331 h 571"/>
              <a:gd name="T14" fmla="*/ 797 w 837"/>
              <a:gd name="T15" fmla="*/ 319 h 571"/>
              <a:gd name="T16" fmla="*/ 799 w 837"/>
              <a:gd name="T17" fmla="*/ 305 h 571"/>
              <a:gd name="T18" fmla="*/ 799 w 837"/>
              <a:gd name="T19" fmla="*/ 267 h 571"/>
              <a:gd name="T20" fmla="*/ 797 w 837"/>
              <a:gd name="T21" fmla="*/ 251 h 571"/>
              <a:gd name="T22" fmla="*/ 788 w 837"/>
              <a:gd name="T23" fmla="*/ 240 h 571"/>
              <a:gd name="T24" fmla="*/ 776 w 837"/>
              <a:gd name="T25" fmla="*/ 232 h 571"/>
              <a:gd name="T26" fmla="*/ 761 w 837"/>
              <a:gd name="T27" fmla="*/ 228 h 571"/>
              <a:gd name="T28" fmla="*/ 266 w 837"/>
              <a:gd name="T29" fmla="*/ 228 h 571"/>
              <a:gd name="T30" fmla="*/ 266 w 837"/>
              <a:gd name="T31" fmla="*/ 66 h 571"/>
              <a:gd name="T32" fmla="*/ 286 w 837"/>
              <a:gd name="T33" fmla="*/ 0 h 571"/>
              <a:gd name="T34" fmla="*/ 291 w 837"/>
              <a:gd name="T35" fmla="*/ 1 h 571"/>
              <a:gd name="T36" fmla="*/ 296 w 837"/>
              <a:gd name="T37" fmla="*/ 4 h 571"/>
              <a:gd name="T38" fmla="*/ 300 w 837"/>
              <a:gd name="T39" fmla="*/ 8 h 571"/>
              <a:gd name="T40" fmla="*/ 303 w 837"/>
              <a:gd name="T41" fmla="*/ 13 h 571"/>
              <a:gd name="T42" fmla="*/ 304 w 837"/>
              <a:gd name="T43" fmla="*/ 20 h 571"/>
              <a:gd name="T44" fmla="*/ 304 w 837"/>
              <a:gd name="T45" fmla="*/ 190 h 571"/>
              <a:gd name="T46" fmla="*/ 761 w 837"/>
              <a:gd name="T47" fmla="*/ 190 h 571"/>
              <a:gd name="T48" fmla="*/ 785 w 837"/>
              <a:gd name="T49" fmla="*/ 194 h 571"/>
              <a:gd name="T50" fmla="*/ 806 w 837"/>
              <a:gd name="T51" fmla="*/ 206 h 571"/>
              <a:gd name="T52" fmla="*/ 823 w 837"/>
              <a:gd name="T53" fmla="*/ 221 h 571"/>
              <a:gd name="T54" fmla="*/ 833 w 837"/>
              <a:gd name="T55" fmla="*/ 242 h 571"/>
              <a:gd name="T56" fmla="*/ 837 w 837"/>
              <a:gd name="T57" fmla="*/ 267 h 571"/>
              <a:gd name="T58" fmla="*/ 837 w 837"/>
              <a:gd name="T59" fmla="*/ 305 h 571"/>
              <a:gd name="T60" fmla="*/ 833 w 837"/>
              <a:gd name="T61" fmla="*/ 329 h 571"/>
              <a:gd name="T62" fmla="*/ 823 w 837"/>
              <a:gd name="T63" fmla="*/ 350 h 571"/>
              <a:gd name="T64" fmla="*/ 806 w 837"/>
              <a:gd name="T65" fmla="*/ 365 h 571"/>
              <a:gd name="T66" fmla="*/ 785 w 837"/>
              <a:gd name="T67" fmla="*/ 377 h 571"/>
              <a:gd name="T68" fmla="*/ 761 w 837"/>
              <a:gd name="T69" fmla="*/ 381 h 571"/>
              <a:gd name="T70" fmla="*/ 304 w 837"/>
              <a:gd name="T71" fmla="*/ 381 h 571"/>
              <a:gd name="T72" fmla="*/ 304 w 837"/>
              <a:gd name="T73" fmla="*/ 551 h 571"/>
              <a:gd name="T74" fmla="*/ 303 w 837"/>
              <a:gd name="T75" fmla="*/ 558 h 571"/>
              <a:gd name="T76" fmla="*/ 300 w 837"/>
              <a:gd name="T77" fmla="*/ 563 h 571"/>
              <a:gd name="T78" fmla="*/ 296 w 837"/>
              <a:gd name="T79" fmla="*/ 567 h 571"/>
              <a:gd name="T80" fmla="*/ 291 w 837"/>
              <a:gd name="T81" fmla="*/ 570 h 571"/>
              <a:gd name="T82" fmla="*/ 286 w 837"/>
              <a:gd name="T83" fmla="*/ 571 h 571"/>
              <a:gd name="T84" fmla="*/ 281 w 837"/>
              <a:gd name="T85" fmla="*/ 570 h 571"/>
              <a:gd name="T86" fmla="*/ 275 w 837"/>
              <a:gd name="T87" fmla="*/ 568 h 571"/>
              <a:gd name="T88" fmla="*/ 271 w 837"/>
              <a:gd name="T89" fmla="*/ 566 h 571"/>
              <a:gd name="T90" fmla="*/ 6 w 837"/>
              <a:gd name="T91" fmla="*/ 299 h 571"/>
              <a:gd name="T92" fmla="*/ 3 w 837"/>
              <a:gd name="T93" fmla="*/ 295 h 571"/>
              <a:gd name="T94" fmla="*/ 0 w 837"/>
              <a:gd name="T95" fmla="*/ 291 h 571"/>
              <a:gd name="T96" fmla="*/ 0 w 837"/>
              <a:gd name="T97" fmla="*/ 285 h 571"/>
              <a:gd name="T98" fmla="*/ 0 w 837"/>
              <a:gd name="T99" fmla="*/ 280 h 571"/>
              <a:gd name="T100" fmla="*/ 3 w 837"/>
              <a:gd name="T101" fmla="*/ 276 h 571"/>
              <a:gd name="T102" fmla="*/ 6 w 837"/>
              <a:gd name="T103" fmla="*/ 272 h 571"/>
              <a:gd name="T104" fmla="*/ 271 w 837"/>
              <a:gd name="T105" fmla="*/ 5 h 571"/>
              <a:gd name="T106" fmla="*/ 275 w 837"/>
              <a:gd name="T107" fmla="*/ 3 h 571"/>
              <a:gd name="T108" fmla="*/ 281 w 837"/>
              <a:gd name="T109" fmla="*/ 1 h 571"/>
              <a:gd name="T110" fmla="*/ 286 w 837"/>
              <a:gd name="T111" fmla="*/ 0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37" h="571">
                <a:moveTo>
                  <a:pt x="266" y="66"/>
                </a:moveTo>
                <a:lnTo>
                  <a:pt x="46" y="285"/>
                </a:lnTo>
                <a:lnTo>
                  <a:pt x="266" y="505"/>
                </a:lnTo>
                <a:lnTo>
                  <a:pt x="266" y="343"/>
                </a:lnTo>
                <a:lnTo>
                  <a:pt x="761" y="343"/>
                </a:lnTo>
                <a:lnTo>
                  <a:pt x="776" y="339"/>
                </a:lnTo>
                <a:lnTo>
                  <a:pt x="788" y="331"/>
                </a:lnTo>
                <a:lnTo>
                  <a:pt x="797" y="319"/>
                </a:lnTo>
                <a:lnTo>
                  <a:pt x="799" y="305"/>
                </a:lnTo>
                <a:lnTo>
                  <a:pt x="799" y="267"/>
                </a:lnTo>
                <a:lnTo>
                  <a:pt x="797" y="251"/>
                </a:lnTo>
                <a:lnTo>
                  <a:pt x="788" y="240"/>
                </a:lnTo>
                <a:lnTo>
                  <a:pt x="776" y="232"/>
                </a:lnTo>
                <a:lnTo>
                  <a:pt x="761" y="228"/>
                </a:lnTo>
                <a:lnTo>
                  <a:pt x="266" y="228"/>
                </a:lnTo>
                <a:lnTo>
                  <a:pt x="266" y="66"/>
                </a:lnTo>
                <a:close/>
                <a:moveTo>
                  <a:pt x="286" y="0"/>
                </a:moveTo>
                <a:lnTo>
                  <a:pt x="291" y="1"/>
                </a:lnTo>
                <a:lnTo>
                  <a:pt x="296" y="4"/>
                </a:lnTo>
                <a:lnTo>
                  <a:pt x="300" y="8"/>
                </a:lnTo>
                <a:lnTo>
                  <a:pt x="303" y="13"/>
                </a:lnTo>
                <a:lnTo>
                  <a:pt x="304" y="20"/>
                </a:lnTo>
                <a:lnTo>
                  <a:pt x="304" y="190"/>
                </a:lnTo>
                <a:lnTo>
                  <a:pt x="761" y="190"/>
                </a:lnTo>
                <a:lnTo>
                  <a:pt x="785" y="194"/>
                </a:lnTo>
                <a:lnTo>
                  <a:pt x="806" y="206"/>
                </a:lnTo>
                <a:lnTo>
                  <a:pt x="823" y="221"/>
                </a:lnTo>
                <a:lnTo>
                  <a:pt x="833" y="242"/>
                </a:lnTo>
                <a:lnTo>
                  <a:pt x="837" y="267"/>
                </a:lnTo>
                <a:lnTo>
                  <a:pt x="837" y="305"/>
                </a:lnTo>
                <a:lnTo>
                  <a:pt x="833" y="329"/>
                </a:lnTo>
                <a:lnTo>
                  <a:pt x="823" y="350"/>
                </a:lnTo>
                <a:lnTo>
                  <a:pt x="806" y="365"/>
                </a:lnTo>
                <a:lnTo>
                  <a:pt x="785" y="377"/>
                </a:lnTo>
                <a:lnTo>
                  <a:pt x="761" y="381"/>
                </a:lnTo>
                <a:lnTo>
                  <a:pt x="304" y="381"/>
                </a:lnTo>
                <a:lnTo>
                  <a:pt x="304" y="551"/>
                </a:lnTo>
                <a:lnTo>
                  <a:pt x="303" y="558"/>
                </a:lnTo>
                <a:lnTo>
                  <a:pt x="300" y="563"/>
                </a:lnTo>
                <a:lnTo>
                  <a:pt x="296" y="567"/>
                </a:lnTo>
                <a:lnTo>
                  <a:pt x="291" y="570"/>
                </a:lnTo>
                <a:lnTo>
                  <a:pt x="286" y="571"/>
                </a:lnTo>
                <a:lnTo>
                  <a:pt x="281" y="570"/>
                </a:lnTo>
                <a:lnTo>
                  <a:pt x="275" y="568"/>
                </a:lnTo>
                <a:lnTo>
                  <a:pt x="271" y="566"/>
                </a:lnTo>
                <a:lnTo>
                  <a:pt x="6" y="299"/>
                </a:lnTo>
                <a:lnTo>
                  <a:pt x="3" y="295"/>
                </a:lnTo>
                <a:lnTo>
                  <a:pt x="0" y="291"/>
                </a:lnTo>
                <a:lnTo>
                  <a:pt x="0" y="285"/>
                </a:lnTo>
                <a:lnTo>
                  <a:pt x="0" y="280"/>
                </a:lnTo>
                <a:lnTo>
                  <a:pt x="3" y="276"/>
                </a:lnTo>
                <a:lnTo>
                  <a:pt x="6" y="272"/>
                </a:lnTo>
                <a:lnTo>
                  <a:pt x="271" y="5"/>
                </a:lnTo>
                <a:lnTo>
                  <a:pt x="275" y="3"/>
                </a:lnTo>
                <a:lnTo>
                  <a:pt x="281" y="1"/>
                </a:lnTo>
                <a:lnTo>
                  <a:pt x="28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6" name="Freeform 3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690227" y="8915482"/>
            <a:ext cx="444636" cy="302969"/>
          </a:xfrm>
          <a:custGeom>
            <a:avLst/>
            <a:gdLst>
              <a:gd name="T0" fmla="*/ 572 w 838"/>
              <a:gd name="T1" fmla="*/ 66 h 571"/>
              <a:gd name="T2" fmla="*/ 572 w 838"/>
              <a:gd name="T3" fmla="*/ 228 h 571"/>
              <a:gd name="T4" fmla="*/ 76 w 838"/>
              <a:gd name="T5" fmla="*/ 228 h 571"/>
              <a:gd name="T6" fmla="*/ 62 w 838"/>
              <a:gd name="T7" fmla="*/ 232 h 571"/>
              <a:gd name="T8" fmla="*/ 49 w 838"/>
              <a:gd name="T9" fmla="*/ 240 h 571"/>
              <a:gd name="T10" fmla="*/ 41 w 838"/>
              <a:gd name="T11" fmla="*/ 251 h 571"/>
              <a:gd name="T12" fmla="*/ 38 w 838"/>
              <a:gd name="T13" fmla="*/ 267 h 571"/>
              <a:gd name="T14" fmla="*/ 38 w 838"/>
              <a:gd name="T15" fmla="*/ 305 h 571"/>
              <a:gd name="T16" fmla="*/ 41 w 838"/>
              <a:gd name="T17" fmla="*/ 319 h 571"/>
              <a:gd name="T18" fmla="*/ 49 w 838"/>
              <a:gd name="T19" fmla="*/ 331 h 571"/>
              <a:gd name="T20" fmla="*/ 62 w 838"/>
              <a:gd name="T21" fmla="*/ 339 h 571"/>
              <a:gd name="T22" fmla="*/ 76 w 838"/>
              <a:gd name="T23" fmla="*/ 343 h 571"/>
              <a:gd name="T24" fmla="*/ 572 w 838"/>
              <a:gd name="T25" fmla="*/ 343 h 571"/>
              <a:gd name="T26" fmla="*/ 572 w 838"/>
              <a:gd name="T27" fmla="*/ 505 h 571"/>
              <a:gd name="T28" fmla="*/ 792 w 838"/>
              <a:gd name="T29" fmla="*/ 285 h 571"/>
              <a:gd name="T30" fmla="*/ 572 w 838"/>
              <a:gd name="T31" fmla="*/ 66 h 571"/>
              <a:gd name="T32" fmla="*/ 552 w 838"/>
              <a:gd name="T33" fmla="*/ 0 h 571"/>
              <a:gd name="T34" fmla="*/ 557 w 838"/>
              <a:gd name="T35" fmla="*/ 1 h 571"/>
              <a:gd name="T36" fmla="*/ 561 w 838"/>
              <a:gd name="T37" fmla="*/ 3 h 571"/>
              <a:gd name="T38" fmla="*/ 565 w 838"/>
              <a:gd name="T39" fmla="*/ 5 h 571"/>
              <a:gd name="T40" fmla="*/ 832 w 838"/>
              <a:gd name="T41" fmla="*/ 272 h 571"/>
              <a:gd name="T42" fmla="*/ 835 w 838"/>
              <a:gd name="T43" fmla="*/ 276 h 571"/>
              <a:gd name="T44" fmla="*/ 836 w 838"/>
              <a:gd name="T45" fmla="*/ 280 h 571"/>
              <a:gd name="T46" fmla="*/ 838 w 838"/>
              <a:gd name="T47" fmla="*/ 285 h 571"/>
              <a:gd name="T48" fmla="*/ 836 w 838"/>
              <a:gd name="T49" fmla="*/ 291 h 571"/>
              <a:gd name="T50" fmla="*/ 835 w 838"/>
              <a:gd name="T51" fmla="*/ 295 h 571"/>
              <a:gd name="T52" fmla="*/ 832 w 838"/>
              <a:gd name="T53" fmla="*/ 299 h 571"/>
              <a:gd name="T54" fmla="*/ 565 w 838"/>
              <a:gd name="T55" fmla="*/ 566 h 571"/>
              <a:gd name="T56" fmla="*/ 561 w 838"/>
              <a:gd name="T57" fmla="*/ 568 h 571"/>
              <a:gd name="T58" fmla="*/ 557 w 838"/>
              <a:gd name="T59" fmla="*/ 570 h 571"/>
              <a:gd name="T60" fmla="*/ 552 w 838"/>
              <a:gd name="T61" fmla="*/ 571 h 571"/>
              <a:gd name="T62" fmla="*/ 545 w 838"/>
              <a:gd name="T63" fmla="*/ 570 h 571"/>
              <a:gd name="T64" fmla="*/ 542 w 838"/>
              <a:gd name="T65" fmla="*/ 567 h 571"/>
              <a:gd name="T66" fmla="*/ 536 w 838"/>
              <a:gd name="T67" fmla="*/ 563 h 571"/>
              <a:gd name="T68" fmla="*/ 534 w 838"/>
              <a:gd name="T69" fmla="*/ 558 h 571"/>
              <a:gd name="T70" fmla="*/ 534 w 838"/>
              <a:gd name="T71" fmla="*/ 551 h 571"/>
              <a:gd name="T72" fmla="*/ 534 w 838"/>
              <a:gd name="T73" fmla="*/ 381 h 571"/>
              <a:gd name="T74" fmla="*/ 76 w 838"/>
              <a:gd name="T75" fmla="*/ 381 h 571"/>
              <a:gd name="T76" fmla="*/ 53 w 838"/>
              <a:gd name="T77" fmla="*/ 377 h 571"/>
              <a:gd name="T78" fmla="*/ 32 w 838"/>
              <a:gd name="T79" fmla="*/ 365 h 571"/>
              <a:gd name="T80" fmla="*/ 15 w 838"/>
              <a:gd name="T81" fmla="*/ 350 h 571"/>
              <a:gd name="T82" fmla="*/ 4 w 838"/>
              <a:gd name="T83" fmla="*/ 329 h 571"/>
              <a:gd name="T84" fmla="*/ 0 w 838"/>
              <a:gd name="T85" fmla="*/ 305 h 571"/>
              <a:gd name="T86" fmla="*/ 0 w 838"/>
              <a:gd name="T87" fmla="*/ 267 h 571"/>
              <a:gd name="T88" fmla="*/ 4 w 838"/>
              <a:gd name="T89" fmla="*/ 242 h 571"/>
              <a:gd name="T90" fmla="*/ 15 w 838"/>
              <a:gd name="T91" fmla="*/ 221 h 571"/>
              <a:gd name="T92" fmla="*/ 32 w 838"/>
              <a:gd name="T93" fmla="*/ 206 h 571"/>
              <a:gd name="T94" fmla="*/ 53 w 838"/>
              <a:gd name="T95" fmla="*/ 194 h 571"/>
              <a:gd name="T96" fmla="*/ 76 w 838"/>
              <a:gd name="T97" fmla="*/ 190 h 571"/>
              <a:gd name="T98" fmla="*/ 534 w 838"/>
              <a:gd name="T99" fmla="*/ 190 h 571"/>
              <a:gd name="T100" fmla="*/ 534 w 838"/>
              <a:gd name="T101" fmla="*/ 20 h 571"/>
              <a:gd name="T102" fmla="*/ 534 w 838"/>
              <a:gd name="T103" fmla="*/ 13 h 571"/>
              <a:gd name="T104" fmla="*/ 536 w 838"/>
              <a:gd name="T105" fmla="*/ 8 h 571"/>
              <a:gd name="T106" fmla="*/ 542 w 838"/>
              <a:gd name="T107" fmla="*/ 4 h 571"/>
              <a:gd name="T108" fmla="*/ 545 w 838"/>
              <a:gd name="T109" fmla="*/ 1 h 571"/>
              <a:gd name="T110" fmla="*/ 552 w 838"/>
              <a:gd name="T111" fmla="*/ 0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38" h="571">
                <a:moveTo>
                  <a:pt x="572" y="66"/>
                </a:moveTo>
                <a:lnTo>
                  <a:pt x="572" y="228"/>
                </a:lnTo>
                <a:lnTo>
                  <a:pt x="76" y="228"/>
                </a:lnTo>
                <a:lnTo>
                  <a:pt x="62" y="232"/>
                </a:lnTo>
                <a:lnTo>
                  <a:pt x="49" y="240"/>
                </a:lnTo>
                <a:lnTo>
                  <a:pt x="41" y="251"/>
                </a:lnTo>
                <a:lnTo>
                  <a:pt x="38" y="267"/>
                </a:lnTo>
                <a:lnTo>
                  <a:pt x="38" y="305"/>
                </a:lnTo>
                <a:lnTo>
                  <a:pt x="41" y="319"/>
                </a:lnTo>
                <a:lnTo>
                  <a:pt x="49" y="331"/>
                </a:lnTo>
                <a:lnTo>
                  <a:pt x="62" y="339"/>
                </a:lnTo>
                <a:lnTo>
                  <a:pt x="76" y="343"/>
                </a:lnTo>
                <a:lnTo>
                  <a:pt x="572" y="343"/>
                </a:lnTo>
                <a:lnTo>
                  <a:pt x="572" y="505"/>
                </a:lnTo>
                <a:lnTo>
                  <a:pt x="792" y="285"/>
                </a:lnTo>
                <a:lnTo>
                  <a:pt x="572" y="66"/>
                </a:lnTo>
                <a:close/>
                <a:moveTo>
                  <a:pt x="552" y="0"/>
                </a:moveTo>
                <a:lnTo>
                  <a:pt x="557" y="1"/>
                </a:lnTo>
                <a:lnTo>
                  <a:pt x="561" y="3"/>
                </a:lnTo>
                <a:lnTo>
                  <a:pt x="565" y="5"/>
                </a:lnTo>
                <a:lnTo>
                  <a:pt x="832" y="272"/>
                </a:lnTo>
                <a:lnTo>
                  <a:pt x="835" y="276"/>
                </a:lnTo>
                <a:lnTo>
                  <a:pt x="836" y="280"/>
                </a:lnTo>
                <a:lnTo>
                  <a:pt x="838" y="285"/>
                </a:lnTo>
                <a:lnTo>
                  <a:pt x="836" y="291"/>
                </a:lnTo>
                <a:lnTo>
                  <a:pt x="835" y="295"/>
                </a:lnTo>
                <a:lnTo>
                  <a:pt x="832" y="299"/>
                </a:lnTo>
                <a:lnTo>
                  <a:pt x="565" y="566"/>
                </a:lnTo>
                <a:lnTo>
                  <a:pt x="561" y="568"/>
                </a:lnTo>
                <a:lnTo>
                  <a:pt x="557" y="570"/>
                </a:lnTo>
                <a:lnTo>
                  <a:pt x="552" y="571"/>
                </a:lnTo>
                <a:lnTo>
                  <a:pt x="545" y="570"/>
                </a:lnTo>
                <a:lnTo>
                  <a:pt x="542" y="567"/>
                </a:lnTo>
                <a:lnTo>
                  <a:pt x="536" y="563"/>
                </a:lnTo>
                <a:lnTo>
                  <a:pt x="534" y="558"/>
                </a:lnTo>
                <a:lnTo>
                  <a:pt x="534" y="551"/>
                </a:lnTo>
                <a:lnTo>
                  <a:pt x="534" y="381"/>
                </a:lnTo>
                <a:lnTo>
                  <a:pt x="76" y="381"/>
                </a:lnTo>
                <a:lnTo>
                  <a:pt x="53" y="377"/>
                </a:lnTo>
                <a:lnTo>
                  <a:pt x="32" y="365"/>
                </a:lnTo>
                <a:lnTo>
                  <a:pt x="15" y="350"/>
                </a:lnTo>
                <a:lnTo>
                  <a:pt x="4" y="329"/>
                </a:lnTo>
                <a:lnTo>
                  <a:pt x="0" y="305"/>
                </a:lnTo>
                <a:lnTo>
                  <a:pt x="0" y="267"/>
                </a:lnTo>
                <a:lnTo>
                  <a:pt x="4" y="242"/>
                </a:lnTo>
                <a:lnTo>
                  <a:pt x="15" y="221"/>
                </a:lnTo>
                <a:lnTo>
                  <a:pt x="32" y="206"/>
                </a:lnTo>
                <a:lnTo>
                  <a:pt x="53" y="194"/>
                </a:lnTo>
                <a:lnTo>
                  <a:pt x="76" y="190"/>
                </a:lnTo>
                <a:lnTo>
                  <a:pt x="534" y="190"/>
                </a:lnTo>
                <a:lnTo>
                  <a:pt x="534" y="20"/>
                </a:lnTo>
                <a:lnTo>
                  <a:pt x="534" y="13"/>
                </a:lnTo>
                <a:lnTo>
                  <a:pt x="536" y="8"/>
                </a:lnTo>
                <a:lnTo>
                  <a:pt x="542" y="4"/>
                </a:lnTo>
                <a:lnTo>
                  <a:pt x="545" y="1"/>
                </a:lnTo>
                <a:lnTo>
                  <a:pt x="55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7" name="Freeform 35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7553854" y="8845178"/>
            <a:ext cx="323132" cy="443576"/>
          </a:xfrm>
          <a:custGeom>
            <a:avLst/>
            <a:gdLst>
              <a:gd name="T0" fmla="*/ 399 w 609"/>
              <a:gd name="T1" fmla="*/ 0 h 836"/>
              <a:gd name="T2" fmla="*/ 404 w 609"/>
              <a:gd name="T3" fmla="*/ 0 h 836"/>
              <a:gd name="T4" fmla="*/ 408 w 609"/>
              <a:gd name="T5" fmla="*/ 2 h 836"/>
              <a:gd name="T6" fmla="*/ 412 w 609"/>
              <a:gd name="T7" fmla="*/ 5 h 836"/>
              <a:gd name="T8" fmla="*/ 604 w 609"/>
              <a:gd name="T9" fmla="*/ 195 h 836"/>
              <a:gd name="T10" fmla="*/ 606 w 609"/>
              <a:gd name="T11" fmla="*/ 199 h 836"/>
              <a:gd name="T12" fmla="*/ 607 w 609"/>
              <a:gd name="T13" fmla="*/ 203 h 836"/>
              <a:gd name="T14" fmla="*/ 609 w 609"/>
              <a:gd name="T15" fmla="*/ 208 h 836"/>
              <a:gd name="T16" fmla="*/ 607 w 609"/>
              <a:gd name="T17" fmla="*/ 213 h 836"/>
              <a:gd name="T18" fmla="*/ 606 w 609"/>
              <a:gd name="T19" fmla="*/ 218 h 836"/>
              <a:gd name="T20" fmla="*/ 604 w 609"/>
              <a:gd name="T21" fmla="*/ 222 h 836"/>
              <a:gd name="T22" fmla="*/ 412 w 609"/>
              <a:gd name="T23" fmla="*/ 412 h 836"/>
              <a:gd name="T24" fmla="*/ 408 w 609"/>
              <a:gd name="T25" fmla="*/ 415 h 836"/>
              <a:gd name="T26" fmla="*/ 404 w 609"/>
              <a:gd name="T27" fmla="*/ 417 h 836"/>
              <a:gd name="T28" fmla="*/ 399 w 609"/>
              <a:gd name="T29" fmla="*/ 417 h 836"/>
              <a:gd name="T30" fmla="*/ 393 w 609"/>
              <a:gd name="T31" fmla="*/ 416 h 836"/>
              <a:gd name="T32" fmla="*/ 387 w 609"/>
              <a:gd name="T33" fmla="*/ 414 h 836"/>
              <a:gd name="T34" fmla="*/ 383 w 609"/>
              <a:gd name="T35" fmla="*/ 410 h 836"/>
              <a:gd name="T36" fmla="*/ 381 w 609"/>
              <a:gd name="T37" fmla="*/ 404 h 836"/>
              <a:gd name="T38" fmla="*/ 381 w 609"/>
              <a:gd name="T39" fmla="*/ 399 h 836"/>
              <a:gd name="T40" fmla="*/ 381 w 609"/>
              <a:gd name="T41" fmla="*/ 394 h 836"/>
              <a:gd name="T42" fmla="*/ 383 w 609"/>
              <a:gd name="T43" fmla="*/ 389 h 836"/>
              <a:gd name="T44" fmla="*/ 386 w 609"/>
              <a:gd name="T45" fmla="*/ 385 h 836"/>
              <a:gd name="T46" fmla="*/ 543 w 609"/>
              <a:gd name="T47" fmla="*/ 228 h 836"/>
              <a:gd name="T48" fmla="*/ 38 w 609"/>
              <a:gd name="T49" fmla="*/ 228 h 836"/>
              <a:gd name="T50" fmla="*/ 38 w 609"/>
              <a:gd name="T51" fmla="*/ 817 h 836"/>
              <a:gd name="T52" fmla="*/ 36 w 609"/>
              <a:gd name="T53" fmla="*/ 823 h 836"/>
              <a:gd name="T54" fmla="*/ 34 w 609"/>
              <a:gd name="T55" fmla="*/ 829 h 836"/>
              <a:gd name="T56" fmla="*/ 30 w 609"/>
              <a:gd name="T57" fmla="*/ 832 h 836"/>
              <a:gd name="T58" fmla="*/ 24 w 609"/>
              <a:gd name="T59" fmla="*/ 835 h 836"/>
              <a:gd name="T60" fmla="*/ 19 w 609"/>
              <a:gd name="T61" fmla="*/ 836 h 836"/>
              <a:gd name="T62" fmla="*/ 13 w 609"/>
              <a:gd name="T63" fmla="*/ 835 h 836"/>
              <a:gd name="T64" fmla="*/ 7 w 609"/>
              <a:gd name="T65" fmla="*/ 832 h 836"/>
              <a:gd name="T66" fmla="*/ 4 w 609"/>
              <a:gd name="T67" fmla="*/ 829 h 836"/>
              <a:gd name="T68" fmla="*/ 1 w 609"/>
              <a:gd name="T69" fmla="*/ 823 h 836"/>
              <a:gd name="T70" fmla="*/ 0 w 609"/>
              <a:gd name="T71" fmla="*/ 817 h 836"/>
              <a:gd name="T72" fmla="*/ 0 w 609"/>
              <a:gd name="T73" fmla="*/ 208 h 836"/>
              <a:gd name="T74" fmla="*/ 1 w 609"/>
              <a:gd name="T75" fmla="*/ 203 h 836"/>
              <a:gd name="T76" fmla="*/ 4 w 609"/>
              <a:gd name="T77" fmla="*/ 198 h 836"/>
              <a:gd name="T78" fmla="*/ 7 w 609"/>
              <a:gd name="T79" fmla="*/ 194 h 836"/>
              <a:gd name="T80" fmla="*/ 13 w 609"/>
              <a:gd name="T81" fmla="*/ 191 h 836"/>
              <a:gd name="T82" fmla="*/ 19 w 609"/>
              <a:gd name="T83" fmla="*/ 190 h 836"/>
              <a:gd name="T84" fmla="*/ 543 w 609"/>
              <a:gd name="T85" fmla="*/ 190 h 836"/>
              <a:gd name="T86" fmla="*/ 386 w 609"/>
              <a:gd name="T87" fmla="*/ 31 h 836"/>
              <a:gd name="T88" fmla="*/ 383 w 609"/>
              <a:gd name="T89" fmla="*/ 27 h 836"/>
              <a:gd name="T90" fmla="*/ 381 w 609"/>
              <a:gd name="T91" fmla="*/ 23 h 836"/>
              <a:gd name="T92" fmla="*/ 381 w 609"/>
              <a:gd name="T93" fmla="*/ 18 h 836"/>
              <a:gd name="T94" fmla="*/ 381 w 609"/>
              <a:gd name="T95" fmla="*/ 12 h 836"/>
              <a:gd name="T96" fmla="*/ 383 w 609"/>
              <a:gd name="T97" fmla="*/ 6 h 836"/>
              <a:gd name="T98" fmla="*/ 387 w 609"/>
              <a:gd name="T99" fmla="*/ 2 h 836"/>
              <a:gd name="T100" fmla="*/ 393 w 609"/>
              <a:gd name="T101" fmla="*/ 0 h 836"/>
              <a:gd name="T102" fmla="*/ 399 w 609"/>
              <a:gd name="T103" fmla="*/ 0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09" h="836">
                <a:moveTo>
                  <a:pt x="399" y="0"/>
                </a:moveTo>
                <a:lnTo>
                  <a:pt x="404" y="0"/>
                </a:lnTo>
                <a:lnTo>
                  <a:pt x="408" y="2"/>
                </a:lnTo>
                <a:lnTo>
                  <a:pt x="412" y="5"/>
                </a:lnTo>
                <a:lnTo>
                  <a:pt x="604" y="195"/>
                </a:lnTo>
                <a:lnTo>
                  <a:pt x="606" y="199"/>
                </a:lnTo>
                <a:lnTo>
                  <a:pt x="607" y="203"/>
                </a:lnTo>
                <a:lnTo>
                  <a:pt x="609" y="208"/>
                </a:lnTo>
                <a:lnTo>
                  <a:pt x="607" y="213"/>
                </a:lnTo>
                <a:lnTo>
                  <a:pt x="606" y="218"/>
                </a:lnTo>
                <a:lnTo>
                  <a:pt x="604" y="222"/>
                </a:lnTo>
                <a:lnTo>
                  <a:pt x="412" y="412"/>
                </a:lnTo>
                <a:lnTo>
                  <a:pt x="408" y="415"/>
                </a:lnTo>
                <a:lnTo>
                  <a:pt x="404" y="417"/>
                </a:lnTo>
                <a:lnTo>
                  <a:pt x="399" y="417"/>
                </a:lnTo>
                <a:lnTo>
                  <a:pt x="393" y="416"/>
                </a:lnTo>
                <a:lnTo>
                  <a:pt x="387" y="414"/>
                </a:lnTo>
                <a:lnTo>
                  <a:pt x="383" y="410"/>
                </a:lnTo>
                <a:lnTo>
                  <a:pt x="381" y="404"/>
                </a:lnTo>
                <a:lnTo>
                  <a:pt x="381" y="399"/>
                </a:lnTo>
                <a:lnTo>
                  <a:pt x="381" y="394"/>
                </a:lnTo>
                <a:lnTo>
                  <a:pt x="383" y="389"/>
                </a:lnTo>
                <a:lnTo>
                  <a:pt x="386" y="385"/>
                </a:lnTo>
                <a:lnTo>
                  <a:pt x="543" y="228"/>
                </a:lnTo>
                <a:lnTo>
                  <a:pt x="38" y="228"/>
                </a:lnTo>
                <a:lnTo>
                  <a:pt x="38" y="817"/>
                </a:lnTo>
                <a:lnTo>
                  <a:pt x="36" y="823"/>
                </a:lnTo>
                <a:lnTo>
                  <a:pt x="34" y="829"/>
                </a:lnTo>
                <a:lnTo>
                  <a:pt x="30" y="832"/>
                </a:lnTo>
                <a:lnTo>
                  <a:pt x="24" y="835"/>
                </a:lnTo>
                <a:lnTo>
                  <a:pt x="19" y="836"/>
                </a:lnTo>
                <a:lnTo>
                  <a:pt x="13" y="835"/>
                </a:lnTo>
                <a:lnTo>
                  <a:pt x="7" y="832"/>
                </a:lnTo>
                <a:lnTo>
                  <a:pt x="4" y="829"/>
                </a:lnTo>
                <a:lnTo>
                  <a:pt x="1" y="823"/>
                </a:lnTo>
                <a:lnTo>
                  <a:pt x="0" y="817"/>
                </a:lnTo>
                <a:lnTo>
                  <a:pt x="0" y="208"/>
                </a:lnTo>
                <a:lnTo>
                  <a:pt x="1" y="203"/>
                </a:lnTo>
                <a:lnTo>
                  <a:pt x="4" y="198"/>
                </a:lnTo>
                <a:lnTo>
                  <a:pt x="7" y="194"/>
                </a:lnTo>
                <a:lnTo>
                  <a:pt x="13" y="191"/>
                </a:lnTo>
                <a:lnTo>
                  <a:pt x="19" y="190"/>
                </a:lnTo>
                <a:lnTo>
                  <a:pt x="543" y="190"/>
                </a:lnTo>
                <a:lnTo>
                  <a:pt x="386" y="31"/>
                </a:lnTo>
                <a:lnTo>
                  <a:pt x="383" y="27"/>
                </a:lnTo>
                <a:lnTo>
                  <a:pt x="381" y="23"/>
                </a:lnTo>
                <a:lnTo>
                  <a:pt x="381" y="18"/>
                </a:lnTo>
                <a:lnTo>
                  <a:pt x="381" y="12"/>
                </a:lnTo>
                <a:lnTo>
                  <a:pt x="383" y="6"/>
                </a:lnTo>
                <a:lnTo>
                  <a:pt x="387" y="2"/>
                </a:lnTo>
                <a:lnTo>
                  <a:pt x="393" y="0"/>
                </a:lnTo>
                <a:lnTo>
                  <a:pt x="39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8" name="Freeform 35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295975" y="8905400"/>
            <a:ext cx="444636" cy="323132"/>
          </a:xfrm>
          <a:custGeom>
            <a:avLst/>
            <a:gdLst>
              <a:gd name="T0" fmla="*/ 648 w 838"/>
              <a:gd name="T1" fmla="*/ 66 h 609"/>
              <a:gd name="T2" fmla="*/ 648 w 838"/>
              <a:gd name="T3" fmla="*/ 354 h 609"/>
              <a:gd name="T4" fmla="*/ 792 w 838"/>
              <a:gd name="T5" fmla="*/ 210 h 609"/>
              <a:gd name="T6" fmla="*/ 648 w 838"/>
              <a:gd name="T7" fmla="*/ 66 h 609"/>
              <a:gd name="T8" fmla="*/ 629 w 838"/>
              <a:gd name="T9" fmla="*/ 0 h 609"/>
              <a:gd name="T10" fmla="*/ 633 w 838"/>
              <a:gd name="T11" fmla="*/ 2 h 609"/>
              <a:gd name="T12" fmla="*/ 638 w 838"/>
              <a:gd name="T13" fmla="*/ 3 h 609"/>
              <a:gd name="T14" fmla="*/ 642 w 838"/>
              <a:gd name="T15" fmla="*/ 6 h 609"/>
              <a:gd name="T16" fmla="*/ 832 w 838"/>
              <a:gd name="T17" fmla="*/ 197 h 609"/>
              <a:gd name="T18" fmla="*/ 835 w 838"/>
              <a:gd name="T19" fmla="*/ 201 h 609"/>
              <a:gd name="T20" fmla="*/ 838 w 838"/>
              <a:gd name="T21" fmla="*/ 204 h 609"/>
              <a:gd name="T22" fmla="*/ 838 w 838"/>
              <a:gd name="T23" fmla="*/ 210 h 609"/>
              <a:gd name="T24" fmla="*/ 838 w 838"/>
              <a:gd name="T25" fmla="*/ 215 h 609"/>
              <a:gd name="T26" fmla="*/ 835 w 838"/>
              <a:gd name="T27" fmla="*/ 219 h 609"/>
              <a:gd name="T28" fmla="*/ 832 w 838"/>
              <a:gd name="T29" fmla="*/ 223 h 609"/>
              <a:gd name="T30" fmla="*/ 642 w 838"/>
              <a:gd name="T31" fmla="*/ 414 h 609"/>
              <a:gd name="T32" fmla="*/ 638 w 838"/>
              <a:gd name="T33" fmla="*/ 417 h 609"/>
              <a:gd name="T34" fmla="*/ 633 w 838"/>
              <a:gd name="T35" fmla="*/ 418 h 609"/>
              <a:gd name="T36" fmla="*/ 629 w 838"/>
              <a:gd name="T37" fmla="*/ 419 h 609"/>
              <a:gd name="T38" fmla="*/ 623 w 838"/>
              <a:gd name="T39" fmla="*/ 418 h 609"/>
              <a:gd name="T40" fmla="*/ 617 w 838"/>
              <a:gd name="T41" fmla="*/ 415 h 609"/>
              <a:gd name="T42" fmla="*/ 614 w 838"/>
              <a:gd name="T43" fmla="*/ 411 h 609"/>
              <a:gd name="T44" fmla="*/ 611 w 838"/>
              <a:gd name="T45" fmla="*/ 406 h 609"/>
              <a:gd name="T46" fmla="*/ 610 w 838"/>
              <a:gd name="T47" fmla="*/ 400 h 609"/>
              <a:gd name="T48" fmla="*/ 610 w 838"/>
              <a:gd name="T49" fmla="*/ 229 h 609"/>
              <a:gd name="T50" fmla="*/ 38 w 838"/>
              <a:gd name="T51" fmla="*/ 229 h 609"/>
              <a:gd name="T52" fmla="*/ 38 w 838"/>
              <a:gd name="T53" fmla="*/ 589 h 609"/>
              <a:gd name="T54" fmla="*/ 38 w 838"/>
              <a:gd name="T55" fmla="*/ 596 h 609"/>
              <a:gd name="T56" fmla="*/ 36 w 838"/>
              <a:gd name="T57" fmla="*/ 601 h 609"/>
              <a:gd name="T58" fmla="*/ 31 w 838"/>
              <a:gd name="T59" fmla="*/ 605 h 609"/>
              <a:gd name="T60" fmla="*/ 25 w 838"/>
              <a:gd name="T61" fmla="*/ 608 h 609"/>
              <a:gd name="T62" fmla="*/ 20 w 838"/>
              <a:gd name="T63" fmla="*/ 609 h 609"/>
              <a:gd name="T64" fmla="*/ 14 w 838"/>
              <a:gd name="T65" fmla="*/ 608 h 609"/>
              <a:gd name="T66" fmla="*/ 8 w 838"/>
              <a:gd name="T67" fmla="*/ 605 h 609"/>
              <a:gd name="T68" fmla="*/ 4 w 838"/>
              <a:gd name="T69" fmla="*/ 601 h 609"/>
              <a:gd name="T70" fmla="*/ 2 w 838"/>
              <a:gd name="T71" fmla="*/ 596 h 609"/>
              <a:gd name="T72" fmla="*/ 0 w 838"/>
              <a:gd name="T73" fmla="*/ 589 h 609"/>
              <a:gd name="T74" fmla="*/ 0 w 838"/>
              <a:gd name="T75" fmla="*/ 210 h 609"/>
              <a:gd name="T76" fmla="*/ 2 w 838"/>
              <a:gd name="T77" fmla="*/ 203 h 609"/>
              <a:gd name="T78" fmla="*/ 4 w 838"/>
              <a:gd name="T79" fmla="*/ 198 h 609"/>
              <a:gd name="T80" fmla="*/ 8 w 838"/>
              <a:gd name="T81" fmla="*/ 194 h 609"/>
              <a:gd name="T82" fmla="*/ 14 w 838"/>
              <a:gd name="T83" fmla="*/ 191 h 609"/>
              <a:gd name="T84" fmla="*/ 20 w 838"/>
              <a:gd name="T85" fmla="*/ 190 h 609"/>
              <a:gd name="T86" fmla="*/ 610 w 838"/>
              <a:gd name="T87" fmla="*/ 190 h 609"/>
              <a:gd name="T88" fmla="*/ 610 w 838"/>
              <a:gd name="T89" fmla="*/ 20 h 609"/>
              <a:gd name="T90" fmla="*/ 611 w 838"/>
              <a:gd name="T91" fmla="*/ 13 h 609"/>
              <a:gd name="T92" fmla="*/ 614 w 838"/>
              <a:gd name="T93" fmla="*/ 8 h 609"/>
              <a:gd name="T94" fmla="*/ 617 w 838"/>
              <a:gd name="T95" fmla="*/ 4 h 609"/>
              <a:gd name="T96" fmla="*/ 623 w 838"/>
              <a:gd name="T97" fmla="*/ 2 h 609"/>
              <a:gd name="T98" fmla="*/ 629 w 838"/>
              <a:gd name="T99" fmla="*/ 0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38" h="609">
                <a:moveTo>
                  <a:pt x="648" y="66"/>
                </a:moveTo>
                <a:lnTo>
                  <a:pt x="648" y="354"/>
                </a:lnTo>
                <a:lnTo>
                  <a:pt x="792" y="210"/>
                </a:lnTo>
                <a:lnTo>
                  <a:pt x="648" y="66"/>
                </a:lnTo>
                <a:close/>
                <a:moveTo>
                  <a:pt x="629" y="0"/>
                </a:moveTo>
                <a:lnTo>
                  <a:pt x="633" y="2"/>
                </a:lnTo>
                <a:lnTo>
                  <a:pt x="638" y="3"/>
                </a:lnTo>
                <a:lnTo>
                  <a:pt x="642" y="6"/>
                </a:lnTo>
                <a:lnTo>
                  <a:pt x="832" y="197"/>
                </a:lnTo>
                <a:lnTo>
                  <a:pt x="835" y="201"/>
                </a:lnTo>
                <a:lnTo>
                  <a:pt x="838" y="204"/>
                </a:lnTo>
                <a:lnTo>
                  <a:pt x="838" y="210"/>
                </a:lnTo>
                <a:lnTo>
                  <a:pt x="838" y="215"/>
                </a:lnTo>
                <a:lnTo>
                  <a:pt x="835" y="219"/>
                </a:lnTo>
                <a:lnTo>
                  <a:pt x="832" y="223"/>
                </a:lnTo>
                <a:lnTo>
                  <a:pt x="642" y="414"/>
                </a:lnTo>
                <a:lnTo>
                  <a:pt x="638" y="417"/>
                </a:lnTo>
                <a:lnTo>
                  <a:pt x="633" y="418"/>
                </a:lnTo>
                <a:lnTo>
                  <a:pt x="629" y="419"/>
                </a:lnTo>
                <a:lnTo>
                  <a:pt x="623" y="418"/>
                </a:lnTo>
                <a:lnTo>
                  <a:pt x="617" y="415"/>
                </a:lnTo>
                <a:lnTo>
                  <a:pt x="614" y="411"/>
                </a:lnTo>
                <a:lnTo>
                  <a:pt x="611" y="406"/>
                </a:lnTo>
                <a:lnTo>
                  <a:pt x="610" y="400"/>
                </a:lnTo>
                <a:lnTo>
                  <a:pt x="610" y="229"/>
                </a:lnTo>
                <a:lnTo>
                  <a:pt x="38" y="229"/>
                </a:lnTo>
                <a:lnTo>
                  <a:pt x="38" y="589"/>
                </a:lnTo>
                <a:lnTo>
                  <a:pt x="38" y="596"/>
                </a:lnTo>
                <a:lnTo>
                  <a:pt x="36" y="601"/>
                </a:lnTo>
                <a:lnTo>
                  <a:pt x="31" y="605"/>
                </a:lnTo>
                <a:lnTo>
                  <a:pt x="25" y="608"/>
                </a:lnTo>
                <a:lnTo>
                  <a:pt x="20" y="609"/>
                </a:lnTo>
                <a:lnTo>
                  <a:pt x="14" y="608"/>
                </a:lnTo>
                <a:lnTo>
                  <a:pt x="8" y="605"/>
                </a:lnTo>
                <a:lnTo>
                  <a:pt x="4" y="601"/>
                </a:lnTo>
                <a:lnTo>
                  <a:pt x="2" y="596"/>
                </a:lnTo>
                <a:lnTo>
                  <a:pt x="0" y="589"/>
                </a:lnTo>
                <a:lnTo>
                  <a:pt x="0" y="210"/>
                </a:lnTo>
                <a:lnTo>
                  <a:pt x="2" y="203"/>
                </a:lnTo>
                <a:lnTo>
                  <a:pt x="4" y="198"/>
                </a:lnTo>
                <a:lnTo>
                  <a:pt x="8" y="194"/>
                </a:lnTo>
                <a:lnTo>
                  <a:pt x="14" y="191"/>
                </a:lnTo>
                <a:lnTo>
                  <a:pt x="20" y="190"/>
                </a:lnTo>
                <a:lnTo>
                  <a:pt x="610" y="190"/>
                </a:lnTo>
                <a:lnTo>
                  <a:pt x="610" y="20"/>
                </a:lnTo>
                <a:lnTo>
                  <a:pt x="611" y="13"/>
                </a:lnTo>
                <a:lnTo>
                  <a:pt x="614" y="8"/>
                </a:lnTo>
                <a:lnTo>
                  <a:pt x="617" y="4"/>
                </a:lnTo>
                <a:lnTo>
                  <a:pt x="623" y="2"/>
                </a:lnTo>
                <a:lnTo>
                  <a:pt x="62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9" name="Freeform 35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59602" y="8845488"/>
            <a:ext cx="443529" cy="442953"/>
          </a:xfrm>
          <a:custGeom>
            <a:avLst/>
            <a:gdLst>
              <a:gd name="T0" fmla="*/ 338 w 769"/>
              <a:gd name="T1" fmla="*/ 420 h 768"/>
              <a:gd name="T2" fmla="*/ 346 w 769"/>
              <a:gd name="T3" fmla="*/ 425 h 768"/>
              <a:gd name="T4" fmla="*/ 350 w 769"/>
              <a:gd name="T5" fmla="*/ 436 h 768"/>
              <a:gd name="T6" fmla="*/ 347 w 769"/>
              <a:gd name="T7" fmla="*/ 445 h 768"/>
              <a:gd name="T8" fmla="*/ 60 w 769"/>
              <a:gd name="T9" fmla="*/ 733 h 768"/>
              <a:gd name="T10" fmla="*/ 267 w 769"/>
              <a:gd name="T11" fmla="*/ 734 h 768"/>
              <a:gd name="T12" fmla="*/ 276 w 769"/>
              <a:gd name="T13" fmla="*/ 741 h 768"/>
              <a:gd name="T14" fmla="*/ 280 w 769"/>
              <a:gd name="T15" fmla="*/ 751 h 768"/>
              <a:gd name="T16" fmla="*/ 276 w 769"/>
              <a:gd name="T17" fmla="*/ 761 h 768"/>
              <a:gd name="T18" fmla="*/ 267 w 769"/>
              <a:gd name="T19" fmla="*/ 767 h 768"/>
              <a:gd name="T20" fmla="*/ 17 w 769"/>
              <a:gd name="T21" fmla="*/ 768 h 768"/>
              <a:gd name="T22" fmla="*/ 6 w 769"/>
              <a:gd name="T23" fmla="*/ 764 h 768"/>
              <a:gd name="T24" fmla="*/ 1 w 769"/>
              <a:gd name="T25" fmla="*/ 757 h 768"/>
              <a:gd name="T26" fmla="*/ 0 w 769"/>
              <a:gd name="T27" fmla="*/ 507 h 768"/>
              <a:gd name="T28" fmla="*/ 4 w 769"/>
              <a:gd name="T29" fmla="*/ 496 h 768"/>
              <a:gd name="T30" fmla="*/ 11 w 769"/>
              <a:gd name="T31" fmla="*/ 490 h 768"/>
              <a:gd name="T32" fmla="*/ 23 w 769"/>
              <a:gd name="T33" fmla="*/ 490 h 768"/>
              <a:gd name="T34" fmla="*/ 31 w 769"/>
              <a:gd name="T35" fmla="*/ 496 h 768"/>
              <a:gd name="T36" fmla="*/ 35 w 769"/>
              <a:gd name="T37" fmla="*/ 507 h 768"/>
              <a:gd name="T38" fmla="*/ 319 w 769"/>
              <a:gd name="T39" fmla="*/ 424 h 768"/>
              <a:gd name="T40" fmla="*/ 327 w 769"/>
              <a:gd name="T41" fmla="*/ 419 h 768"/>
              <a:gd name="T42" fmla="*/ 507 w 769"/>
              <a:gd name="T43" fmla="*/ 0 h 768"/>
              <a:gd name="T44" fmla="*/ 757 w 769"/>
              <a:gd name="T45" fmla="*/ 0 h 768"/>
              <a:gd name="T46" fmla="*/ 766 w 769"/>
              <a:gd name="T47" fmla="*/ 6 h 768"/>
              <a:gd name="T48" fmla="*/ 769 w 769"/>
              <a:gd name="T49" fmla="*/ 17 h 768"/>
              <a:gd name="T50" fmla="*/ 769 w 769"/>
              <a:gd name="T51" fmla="*/ 267 h 768"/>
              <a:gd name="T52" fmla="*/ 762 w 769"/>
              <a:gd name="T53" fmla="*/ 276 h 768"/>
              <a:gd name="T54" fmla="*/ 752 w 769"/>
              <a:gd name="T55" fmla="*/ 279 h 768"/>
              <a:gd name="T56" fmla="*/ 741 w 769"/>
              <a:gd name="T57" fmla="*/ 276 h 768"/>
              <a:gd name="T58" fmla="*/ 735 w 769"/>
              <a:gd name="T59" fmla="*/ 267 h 768"/>
              <a:gd name="T60" fmla="*/ 735 w 769"/>
              <a:gd name="T61" fmla="*/ 59 h 768"/>
              <a:gd name="T62" fmla="*/ 445 w 769"/>
              <a:gd name="T63" fmla="*/ 347 h 768"/>
              <a:gd name="T64" fmla="*/ 437 w 769"/>
              <a:gd name="T65" fmla="*/ 349 h 768"/>
              <a:gd name="T66" fmla="*/ 427 w 769"/>
              <a:gd name="T67" fmla="*/ 346 h 768"/>
              <a:gd name="T68" fmla="*/ 420 w 769"/>
              <a:gd name="T69" fmla="*/ 336 h 768"/>
              <a:gd name="T70" fmla="*/ 420 w 769"/>
              <a:gd name="T71" fmla="*/ 327 h 768"/>
              <a:gd name="T72" fmla="*/ 424 w 769"/>
              <a:gd name="T73" fmla="*/ 319 h 768"/>
              <a:gd name="T74" fmla="*/ 507 w 769"/>
              <a:gd name="T75" fmla="*/ 34 h 768"/>
              <a:gd name="T76" fmla="*/ 496 w 769"/>
              <a:gd name="T77" fmla="*/ 31 h 768"/>
              <a:gd name="T78" fmla="*/ 490 w 769"/>
              <a:gd name="T79" fmla="*/ 22 h 768"/>
              <a:gd name="T80" fmla="*/ 490 w 769"/>
              <a:gd name="T81" fmla="*/ 12 h 768"/>
              <a:gd name="T82" fmla="*/ 496 w 769"/>
              <a:gd name="T83" fmla="*/ 3 h 768"/>
              <a:gd name="T84" fmla="*/ 507 w 769"/>
              <a:gd name="T85" fmla="*/ 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69" h="768">
                <a:moveTo>
                  <a:pt x="333" y="419"/>
                </a:moveTo>
                <a:lnTo>
                  <a:pt x="338" y="420"/>
                </a:lnTo>
                <a:lnTo>
                  <a:pt x="342" y="423"/>
                </a:lnTo>
                <a:lnTo>
                  <a:pt x="346" y="425"/>
                </a:lnTo>
                <a:lnTo>
                  <a:pt x="348" y="431"/>
                </a:lnTo>
                <a:lnTo>
                  <a:pt x="350" y="436"/>
                </a:lnTo>
                <a:lnTo>
                  <a:pt x="348" y="441"/>
                </a:lnTo>
                <a:lnTo>
                  <a:pt x="347" y="445"/>
                </a:lnTo>
                <a:lnTo>
                  <a:pt x="344" y="449"/>
                </a:lnTo>
                <a:lnTo>
                  <a:pt x="60" y="733"/>
                </a:lnTo>
                <a:lnTo>
                  <a:pt x="262" y="733"/>
                </a:lnTo>
                <a:lnTo>
                  <a:pt x="267" y="734"/>
                </a:lnTo>
                <a:lnTo>
                  <a:pt x="272" y="737"/>
                </a:lnTo>
                <a:lnTo>
                  <a:pt x="276" y="741"/>
                </a:lnTo>
                <a:lnTo>
                  <a:pt x="279" y="745"/>
                </a:lnTo>
                <a:lnTo>
                  <a:pt x="280" y="751"/>
                </a:lnTo>
                <a:lnTo>
                  <a:pt x="279" y="757"/>
                </a:lnTo>
                <a:lnTo>
                  <a:pt x="276" y="761"/>
                </a:lnTo>
                <a:lnTo>
                  <a:pt x="272" y="764"/>
                </a:lnTo>
                <a:lnTo>
                  <a:pt x="267" y="767"/>
                </a:lnTo>
                <a:lnTo>
                  <a:pt x="262" y="768"/>
                </a:lnTo>
                <a:lnTo>
                  <a:pt x="17" y="768"/>
                </a:lnTo>
                <a:lnTo>
                  <a:pt x="11" y="767"/>
                </a:lnTo>
                <a:lnTo>
                  <a:pt x="6" y="764"/>
                </a:lnTo>
                <a:lnTo>
                  <a:pt x="4" y="761"/>
                </a:lnTo>
                <a:lnTo>
                  <a:pt x="1" y="757"/>
                </a:lnTo>
                <a:lnTo>
                  <a:pt x="0" y="751"/>
                </a:lnTo>
                <a:lnTo>
                  <a:pt x="0" y="507"/>
                </a:lnTo>
                <a:lnTo>
                  <a:pt x="1" y="500"/>
                </a:lnTo>
                <a:lnTo>
                  <a:pt x="4" y="496"/>
                </a:lnTo>
                <a:lnTo>
                  <a:pt x="6" y="492"/>
                </a:lnTo>
                <a:lnTo>
                  <a:pt x="11" y="490"/>
                </a:lnTo>
                <a:lnTo>
                  <a:pt x="17" y="488"/>
                </a:lnTo>
                <a:lnTo>
                  <a:pt x="23" y="490"/>
                </a:lnTo>
                <a:lnTo>
                  <a:pt x="27" y="492"/>
                </a:lnTo>
                <a:lnTo>
                  <a:pt x="31" y="496"/>
                </a:lnTo>
                <a:lnTo>
                  <a:pt x="34" y="500"/>
                </a:lnTo>
                <a:lnTo>
                  <a:pt x="35" y="507"/>
                </a:lnTo>
                <a:lnTo>
                  <a:pt x="35" y="708"/>
                </a:lnTo>
                <a:lnTo>
                  <a:pt x="319" y="424"/>
                </a:lnTo>
                <a:lnTo>
                  <a:pt x="323" y="421"/>
                </a:lnTo>
                <a:lnTo>
                  <a:pt x="327" y="419"/>
                </a:lnTo>
                <a:lnTo>
                  <a:pt x="333" y="419"/>
                </a:lnTo>
                <a:close/>
                <a:moveTo>
                  <a:pt x="507" y="0"/>
                </a:moveTo>
                <a:lnTo>
                  <a:pt x="752" y="0"/>
                </a:lnTo>
                <a:lnTo>
                  <a:pt x="757" y="0"/>
                </a:lnTo>
                <a:lnTo>
                  <a:pt x="762" y="3"/>
                </a:lnTo>
                <a:lnTo>
                  <a:pt x="766" y="6"/>
                </a:lnTo>
                <a:lnTo>
                  <a:pt x="769" y="12"/>
                </a:lnTo>
                <a:lnTo>
                  <a:pt x="769" y="17"/>
                </a:lnTo>
                <a:lnTo>
                  <a:pt x="769" y="262"/>
                </a:lnTo>
                <a:lnTo>
                  <a:pt x="769" y="267"/>
                </a:lnTo>
                <a:lnTo>
                  <a:pt x="766" y="272"/>
                </a:lnTo>
                <a:lnTo>
                  <a:pt x="762" y="276"/>
                </a:lnTo>
                <a:lnTo>
                  <a:pt x="757" y="279"/>
                </a:lnTo>
                <a:lnTo>
                  <a:pt x="752" y="279"/>
                </a:lnTo>
                <a:lnTo>
                  <a:pt x="747" y="279"/>
                </a:lnTo>
                <a:lnTo>
                  <a:pt x="741" y="276"/>
                </a:lnTo>
                <a:lnTo>
                  <a:pt x="737" y="272"/>
                </a:lnTo>
                <a:lnTo>
                  <a:pt x="735" y="267"/>
                </a:lnTo>
                <a:lnTo>
                  <a:pt x="735" y="262"/>
                </a:lnTo>
                <a:lnTo>
                  <a:pt x="735" y="59"/>
                </a:lnTo>
                <a:lnTo>
                  <a:pt x="449" y="344"/>
                </a:lnTo>
                <a:lnTo>
                  <a:pt x="445" y="347"/>
                </a:lnTo>
                <a:lnTo>
                  <a:pt x="441" y="348"/>
                </a:lnTo>
                <a:lnTo>
                  <a:pt x="437" y="349"/>
                </a:lnTo>
                <a:lnTo>
                  <a:pt x="431" y="348"/>
                </a:lnTo>
                <a:lnTo>
                  <a:pt x="427" y="346"/>
                </a:lnTo>
                <a:lnTo>
                  <a:pt x="423" y="342"/>
                </a:lnTo>
                <a:lnTo>
                  <a:pt x="420" y="336"/>
                </a:lnTo>
                <a:lnTo>
                  <a:pt x="419" y="331"/>
                </a:lnTo>
                <a:lnTo>
                  <a:pt x="420" y="327"/>
                </a:lnTo>
                <a:lnTo>
                  <a:pt x="422" y="323"/>
                </a:lnTo>
                <a:lnTo>
                  <a:pt x="424" y="319"/>
                </a:lnTo>
                <a:lnTo>
                  <a:pt x="710" y="34"/>
                </a:lnTo>
                <a:lnTo>
                  <a:pt x="507" y="34"/>
                </a:lnTo>
                <a:lnTo>
                  <a:pt x="502" y="34"/>
                </a:lnTo>
                <a:lnTo>
                  <a:pt x="496" y="31"/>
                </a:lnTo>
                <a:lnTo>
                  <a:pt x="492" y="27"/>
                </a:lnTo>
                <a:lnTo>
                  <a:pt x="490" y="22"/>
                </a:lnTo>
                <a:lnTo>
                  <a:pt x="490" y="17"/>
                </a:lnTo>
                <a:lnTo>
                  <a:pt x="490" y="12"/>
                </a:lnTo>
                <a:lnTo>
                  <a:pt x="492" y="6"/>
                </a:lnTo>
                <a:lnTo>
                  <a:pt x="496" y="3"/>
                </a:lnTo>
                <a:lnTo>
                  <a:pt x="502" y="0"/>
                </a:lnTo>
                <a:lnTo>
                  <a:pt x="50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0" name="Freeform 35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022121" y="8845488"/>
            <a:ext cx="443529" cy="442953"/>
          </a:xfrm>
          <a:custGeom>
            <a:avLst/>
            <a:gdLst>
              <a:gd name="T0" fmla="*/ 333 w 769"/>
              <a:gd name="T1" fmla="*/ 419 h 768"/>
              <a:gd name="T2" fmla="*/ 342 w 769"/>
              <a:gd name="T3" fmla="*/ 423 h 768"/>
              <a:gd name="T4" fmla="*/ 348 w 769"/>
              <a:gd name="T5" fmla="*/ 431 h 768"/>
              <a:gd name="T6" fmla="*/ 350 w 769"/>
              <a:gd name="T7" fmla="*/ 681 h 768"/>
              <a:gd name="T8" fmla="*/ 346 w 769"/>
              <a:gd name="T9" fmla="*/ 691 h 768"/>
              <a:gd name="T10" fmla="*/ 338 w 769"/>
              <a:gd name="T11" fmla="*/ 698 h 768"/>
              <a:gd name="T12" fmla="*/ 326 w 769"/>
              <a:gd name="T13" fmla="*/ 698 h 768"/>
              <a:gd name="T14" fmla="*/ 318 w 769"/>
              <a:gd name="T15" fmla="*/ 691 h 768"/>
              <a:gd name="T16" fmla="*/ 314 w 769"/>
              <a:gd name="T17" fmla="*/ 681 h 768"/>
              <a:gd name="T18" fmla="*/ 30 w 769"/>
              <a:gd name="T19" fmla="*/ 763 h 768"/>
              <a:gd name="T20" fmla="*/ 22 w 769"/>
              <a:gd name="T21" fmla="*/ 767 h 768"/>
              <a:gd name="T22" fmla="*/ 12 w 769"/>
              <a:gd name="T23" fmla="*/ 767 h 768"/>
              <a:gd name="T24" fmla="*/ 4 w 769"/>
              <a:gd name="T25" fmla="*/ 761 h 768"/>
              <a:gd name="T26" fmla="*/ 0 w 769"/>
              <a:gd name="T27" fmla="*/ 751 h 768"/>
              <a:gd name="T28" fmla="*/ 2 w 769"/>
              <a:gd name="T29" fmla="*/ 742 h 768"/>
              <a:gd name="T30" fmla="*/ 289 w 769"/>
              <a:gd name="T31" fmla="*/ 454 h 768"/>
              <a:gd name="T32" fmla="*/ 82 w 769"/>
              <a:gd name="T33" fmla="*/ 453 h 768"/>
              <a:gd name="T34" fmla="*/ 73 w 769"/>
              <a:gd name="T35" fmla="*/ 446 h 768"/>
              <a:gd name="T36" fmla="*/ 69 w 769"/>
              <a:gd name="T37" fmla="*/ 436 h 768"/>
              <a:gd name="T38" fmla="*/ 73 w 769"/>
              <a:gd name="T39" fmla="*/ 425 h 768"/>
              <a:gd name="T40" fmla="*/ 82 w 769"/>
              <a:gd name="T41" fmla="*/ 420 h 768"/>
              <a:gd name="T42" fmla="*/ 752 w 769"/>
              <a:gd name="T43" fmla="*/ 0 h 768"/>
              <a:gd name="T44" fmla="*/ 762 w 769"/>
              <a:gd name="T45" fmla="*/ 3 h 768"/>
              <a:gd name="T46" fmla="*/ 769 w 769"/>
              <a:gd name="T47" fmla="*/ 12 h 768"/>
              <a:gd name="T48" fmla="*/ 769 w 769"/>
              <a:gd name="T49" fmla="*/ 22 h 768"/>
              <a:gd name="T50" fmla="*/ 764 w 769"/>
              <a:gd name="T51" fmla="*/ 29 h 768"/>
              <a:gd name="T52" fmla="*/ 681 w 769"/>
              <a:gd name="T53" fmla="*/ 314 h 768"/>
              <a:gd name="T54" fmla="*/ 692 w 769"/>
              <a:gd name="T55" fmla="*/ 317 h 768"/>
              <a:gd name="T56" fmla="*/ 698 w 769"/>
              <a:gd name="T57" fmla="*/ 326 h 768"/>
              <a:gd name="T58" fmla="*/ 698 w 769"/>
              <a:gd name="T59" fmla="*/ 336 h 768"/>
              <a:gd name="T60" fmla="*/ 692 w 769"/>
              <a:gd name="T61" fmla="*/ 346 h 768"/>
              <a:gd name="T62" fmla="*/ 681 w 769"/>
              <a:gd name="T63" fmla="*/ 349 h 768"/>
              <a:gd name="T64" fmla="*/ 431 w 769"/>
              <a:gd name="T65" fmla="*/ 348 h 768"/>
              <a:gd name="T66" fmla="*/ 423 w 769"/>
              <a:gd name="T67" fmla="*/ 342 h 768"/>
              <a:gd name="T68" fmla="*/ 419 w 769"/>
              <a:gd name="T69" fmla="*/ 331 h 768"/>
              <a:gd name="T70" fmla="*/ 420 w 769"/>
              <a:gd name="T71" fmla="*/ 81 h 768"/>
              <a:gd name="T72" fmla="*/ 427 w 769"/>
              <a:gd name="T73" fmla="*/ 73 h 768"/>
              <a:gd name="T74" fmla="*/ 437 w 769"/>
              <a:gd name="T75" fmla="*/ 69 h 768"/>
              <a:gd name="T76" fmla="*/ 448 w 769"/>
              <a:gd name="T77" fmla="*/ 73 h 768"/>
              <a:gd name="T78" fmla="*/ 453 w 769"/>
              <a:gd name="T79" fmla="*/ 81 h 768"/>
              <a:gd name="T80" fmla="*/ 454 w 769"/>
              <a:gd name="T81" fmla="*/ 289 h 768"/>
              <a:gd name="T82" fmla="*/ 743 w 769"/>
              <a:gd name="T83" fmla="*/ 1 h 768"/>
              <a:gd name="T84" fmla="*/ 752 w 769"/>
              <a:gd name="T85" fmla="*/ 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69" h="768">
                <a:moveTo>
                  <a:pt x="88" y="419"/>
                </a:moveTo>
                <a:lnTo>
                  <a:pt x="333" y="419"/>
                </a:lnTo>
                <a:lnTo>
                  <a:pt x="338" y="420"/>
                </a:lnTo>
                <a:lnTo>
                  <a:pt x="342" y="423"/>
                </a:lnTo>
                <a:lnTo>
                  <a:pt x="346" y="425"/>
                </a:lnTo>
                <a:lnTo>
                  <a:pt x="348" y="431"/>
                </a:lnTo>
                <a:lnTo>
                  <a:pt x="350" y="436"/>
                </a:lnTo>
                <a:lnTo>
                  <a:pt x="350" y="681"/>
                </a:lnTo>
                <a:lnTo>
                  <a:pt x="348" y="686"/>
                </a:lnTo>
                <a:lnTo>
                  <a:pt x="346" y="691"/>
                </a:lnTo>
                <a:lnTo>
                  <a:pt x="342" y="695"/>
                </a:lnTo>
                <a:lnTo>
                  <a:pt x="338" y="698"/>
                </a:lnTo>
                <a:lnTo>
                  <a:pt x="333" y="698"/>
                </a:lnTo>
                <a:lnTo>
                  <a:pt x="326" y="698"/>
                </a:lnTo>
                <a:lnTo>
                  <a:pt x="322" y="695"/>
                </a:lnTo>
                <a:lnTo>
                  <a:pt x="318" y="691"/>
                </a:lnTo>
                <a:lnTo>
                  <a:pt x="316" y="686"/>
                </a:lnTo>
                <a:lnTo>
                  <a:pt x="314" y="681"/>
                </a:lnTo>
                <a:lnTo>
                  <a:pt x="314" y="479"/>
                </a:lnTo>
                <a:lnTo>
                  <a:pt x="30" y="763"/>
                </a:lnTo>
                <a:lnTo>
                  <a:pt x="26" y="766"/>
                </a:lnTo>
                <a:lnTo>
                  <a:pt x="22" y="767"/>
                </a:lnTo>
                <a:lnTo>
                  <a:pt x="17" y="768"/>
                </a:lnTo>
                <a:lnTo>
                  <a:pt x="12" y="767"/>
                </a:lnTo>
                <a:lnTo>
                  <a:pt x="6" y="764"/>
                </a:lnTo>
                <a:lnTo>
                  <a:pt x="4" y="761"/>
                </a:lnTo>
                <a:lnTo>
                  <a:pt x="1" y="757"/>
                </a:lnTo>
                <a:lnTo>
                  <a:pt x="0" y="751"/>
                </a:lnTo>
                <a:lnTo>
                  <a:pt x="0" y="746"/>
                </a:lnTo>
                <a:lnTo>
                  <a:pt x="2" y="742"/>
                </a:lnTo>
                <a:lnTo>
                  <a:pt x="5" y="738"/>
                </a:lnTo>
                <a:lnTo>
                  <a:pt x="289" y="454"/>
                </a:lnTo>
                <a:lnTo>
                  <a:pt x="88" y="454"/>
                </a:lnTo>
                <a:lnTo>
                  <a:pt x="82" y="453"/>
                </a:lnTo>
                <a:lnTo>
                  <a:pt x="77" y="450"/>
                </a:lnTo>
                <a:lnTo>
                  <a:pt x="73" y="446"/>
                </a:lnTo>
                <a:lnTo>
                  <a:pt x="70" y="442"/>
                </a:lnTo>
                <a:lnTo>
                  <a:pt x="69" y="436"/>
                </a:lnTo>
                <a:lnTo>
                  <a:pt x="70" y="431"/>
                </a:lnTo>
                <a:lnTo>
                  <a:pt x="73" y="425"/>
                </a:lnTo>
                <a:lnTo>
                  <a:pt x="77" y="423"/>
                </a:lnTo>
                <a:lnTo>
                  <a:pt x="82" y="420"/>
                </a:lnTo>
                <a:lnTo>
                  <a:pt x="88" y="419"/>
                </a:lnTo>
                <a:close/>
                <a:moveTo>
                  <a:pt x="752" y="0"/>
                </a:moveTo>
                <a:lnTo>
                  <a:pt x="757" y="0"/>
                </a:lnTo>
                <a:lnTo>
                  <a:pt x="762" y="3"/>
                </a:lnTo>
                <a:lnTo>
                  <a:pt x="766" y="6"/>
                </a:lnTo>
                <a:lnTo>
                  <a:pt x="769" y="12"/>
                </a:lnTo>
                <a:lnTo>
                  <a:pt x="769" y="17"/>
                </a:lnTo>
                <a:lnTo>
                  <a:pt x="769" y="22"/>
                </a:lnTo>
                <a:lnTo>
                  <a:pt x="766" y="26"/>
                </a:lnTo>
                <a:lnTo>
                  <a:pt x="764" y="29"/>
                </a:lnTo>
                <a:lnTo>
                  <a:pt x="479" y="314"/>
                </a:lnTo>
                <a:lnTo>
                  <a:pt x="681" y="314"/>
                </a:lnTo>
                <a:lnTo>
                  <a:pt x="688" y="315"/>
                </a:lnTo>
                <a:lnTo>
                  <a:pt x="692" y="317"/>
                </a:lnTo>
                <a:lnTo>
                  <a:pt x="696" y="321"/>
                </a:lnTo>
                <a:lnTo>
                  <a:pt x="698" y="326"/>
                </a:lnTo>
                <a:lnTo>
                  <a:pt x="700" y="331"/>
                </a:lnTo>
                <a:lnTo>
                  <a:pt x="698" y="336"/>
                </a:lnTo>
                <a:lnTo>
                  <a:pt x="696" y="342"/>
                </a:lnTo>
                <a:lnTo>
                  <a:pt x="692" y="346"/>
                </a:lnTo>
                <a:lnTo>
                  <a:pt x="688" y="348"/>
                </a:lnTo>
                <a:lnTo>
                  <a:pt x="681" y="349"/>
                </a:lnTo>
                <a:lnTo>
                  <a:pt x="437" y="349"/>
                </a:lnTo>
                <a:lnTo>
                  <a:pt x="431" y="348"/>
                </a:lnTo>
                <a:lnTo>
                  <a:pt x="427" y="346"/>
                </a:lnTo>
                <a:lnTo>
                  <a:pt x="423" y="342"/>
                </a:lnTo>
                <a:lnTo>
                  <a:pt x="420" y="336"/>
                </a:lnTo>
                <a:lnTo>
                  <a:pt x="419" y="331"/>
                </a:lnTo>
                <a:lnTo>
                  <a:pt x="419" y="86"/>
                </a:lnTo>
                <a:lnTo>
                  <a:pt x="420" y="81"/>
                </a:lnTo>
                <a:lnTo>
                  <a:pt x="423" y="77"/>
                </a:lnTo>
                <a:lnTo>
                  <a:pt x="427" y="73"/>
                </a:lnTo>
                <a:lnTo>
                  <a:pt x="431" y="71"/>
                </a:lnTo>
                <a:lnTo>
                  <a:pt x="437" y="69"/>
                </a:lnTo>
                <a:lnTo>
                  <a:pt x="443" y="71"/>
                </a:lnTo>
                <a:lnTo>
                  <a:pt x="448" y="73"/>
                </a:lnTo>
                <a:lnTo>
                  <a:pt x="451" y="77"/>
                </a:lnTo>
                <a:lnTo>
                  <a:pt x="453" y="81"/>
                </a:lnTo>
                <a:lnTo>
                  <a:pt x="454" y="86"/>
                </a:lnTo>
                <a:lnTo>
                  <a:pt x="454" y="289"/>
                </a:lnTo>
                <a:lnTo>
                  <a:pt x="739" y="5"/>
                </a:lnTo>
                <a:lnTo>
                  <a:pt x="743" y="1"/>
                </a:lnTo>
                <a:lnTo>
                  <a:pt x="747" y="0"/>
                </a:lnTo>
                <a:lnTo>
                  <a:pt x="75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1" name="Freeform 36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884641" y="8845488"/>
            <a:ext cx="443529" cy="442953"/>
          </a:xfrm>
          <a:custGeom>
            <a:avLst/>
            <a:gdLst>
              <a:gd name="T0" fmla="*/ 507 w 769"/>
              <a:gd name="T1" fmla="*/ 139 h 768"/>
              <a:gd name="T2" fmla="*/ 517 w 769"/>
              <a:gd name="T3" fmla="*/ 143 h 768"/>
              <a:gd name="T4" fmla="*/ 524 w 769"/>
              <a:gd name="T5" fmla="*/ 152 h 768"/>
              <a:gd name="T6" fmla="*/ 524 w 769"/>
              <a:gd name="T7" fmla="*/ 162 h 768"/>
              <a:gd name="T8" fmla="*/ 517 w 769"/>
              <a:gd name="T9" fmla="*/ 171 h 768"/>
              <a:gd name="T10" fmla="*/ 507 w 769"/>
              <a:gd name="T11" fmla="*/ 174 h 768"/>
              <a:gd name="T12" fmla="*/ 35 w 769"/>
              <a:gd name="T13" fmla="*/ 733 h 768"/>
              <a:gd name="T14" fmla="*/ 595 w 769"/>
              <a:gd name="T15" fmla="*/ 262 h 768"/>
              <a:gd name="T16" fmla="*/ 597 w 769"/>
              <a:gd name="T17" fmla="*/ 251 h 768"/>
              <a:gd name="T18" fmla="*/ 606 w 769"/>
              <a:gd name="T19" fmla="*/ 245 h 768"/>
              <a:gd name="T20" fmla="*/ 617 w 769"/>
              <a:gd name="T21" fmla="*/ 245 h 768"/>
              <a:gd name="T22" fmla="*/ 626 w 769"/>
              <a:gd name="T23" fmla="*/ 251 h 768"/>
              <a:gd name="T24" fmla="*/ 629 w 769"/>
              <a:gd name="T25" fmla="*/ 262 h 768"/>
              <a:gd name="T26" fmla="*/ 629 w 769"/>
              <a:gd name="T27" fmla="*/ 757 h 768"/>
              <a:gd name="T28" fmla="*/ 622 w 769"/>
              <a:gd name="T29" fmla="*/ 764 h 768"/>
              <a:gd name="T30" fmla="*/ 612 w 769"/>
              <a:gd name="T31" fmla="*/ 768 h 768"/>
              <a:gd name="T32" fmla="*/ 12 w 769"/>
              <a:gd name="T33" fmla="*/ 767 h 768"/>
              <a:gd name="T34" fmla="*/ 4 w 769"/>
              <a:gd name="T35" fmla="*/ 761 h 768"/>
              <a:gd name="T36" fmla="*/ 0 w 769"/>
              <a:gd name="T37" fmla="*/ 751 h 768"/>
              <a:gd name="T38" fmla="*/ 1 w 769"/>
              <a:gd name="T39" fmla="*/ 152 h 768"/>
              <a:gd name="T40" fmla="*/ 6 w 769"/>
              <a:gd name="T41" fmla="*/ 143 h 768"/>
              <a:gd name="T42" fmla="*/ 17 w 769"/>
              <a:gd name="T43" fmla="*/ 139 h 768"/>
              <a:gd name="T44" fmla="*/ 752 w 769"/>
              <a:gd name="T45" fmla="*/ 0 h 768"/>
              <a:gd name="T46" fmla="*/ 762 w 769"/>
              <a:gd name="T47" fmla="*/ 3 h 768"/>
              <a:gd name="T48" fmla="*/ 768 w 769"/>
              <a:gd name="T49" fmla="*/ 12 h 768"/>
              <a:gd name="T50" fmla="*/ 769 w 769"/>
              <a:gd name="T51" fmla="*/ 191 h 768"/>
              <a:gd name="T52" fmla="*/ 766 w 769"/>
              <a:gd name="T53" fmla="*/ 202 h 768"/>
              <a:gd name="T54" fmla="*/ 757 w 769"/>
              <a:gd name="T55" fmla="*/ 208 h 768"/>
              <a:gd name="T56" fmla="*/ 747 w 769"/>
              <a:gd name="T57" fmla="*/ 208 h 768"/>
              <a:gd name="T58" fmla="*/ 738 w 769"/>
              <a:gd name="T59" fmla="*/ 202 h 768"/>
              <a:gd name="T60" fmla="*/ 734 w 769"/>
              <a:gd name="T61" fmla="*/ 191 h 768"/>
              <a:gd name="T62" fmla="*/ 240 w 769"/>
              <a:gd name="T63" fmla="*/ 554 h 768"/>
              <a:gd name="T64" fmla="*/ 232 w 769"/>
              <a:gd name="T65" fmla="*/ 558 h 768"/>
              <a:gd name="T66" fmla="*/ 221 w 769"/>
              <a:gd name="T67" fmla="*/ 558 h 768"/>
              <a:gd name="T68" fmla="*/ 213 w 769"/>
              <a:gd name="T69" fmla="*/ 551 h 768"/>
              <a:gd name="T70" fmla="*/ 209 w 769"/>
              <a:gd name="T71" fmla="*/ 541 h 768"/>
              <a:gd name="T72" fmla="*/ 212 w 769"/>
              <a:gd name="T73" fmla="*/ 533 h 768"/>
              <a:gd name="T74" fmla="*/ 710 w 769"/>
              <a:gd name="T75" fmla="*/ 34 h 768"/>
              <a:gd name="T76" fmla="*/ 571 w 769"/>
              <a:gd name="T77" fmla="*/ 34 h 768"/>
              <a:gd name="T78" fmla="*/ 563 w 769"/>
              <a:gd name="T79" fmla="*/ 27 h 768"/>
              <a:gd name="T80" fmla="*/ 559 w 769"/>
              <a:gd name="T81" fmla="*/ 17 h 768"/>
              <a:gd name="T82" fmla="*/ 563 w 769"/>
              <a:gd name="T83" fmla="*/ 6 h 768"/>
              <a:gd name="T84" fmla="*/ 571 w 769"/>
              <a:gd name="T85" fmla="*/ 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69" h="768">
                <a:moveTo>
                  <a:pt x="17" y="139"/>
                </a:moveTo>
                <a:lnTo>
                  <a:pt x="507" y="139"/>
                </a:lnTo>
                <a:lnTo>
                  <a:pt x="512" y="140"/>
                </a:lnTo>
                <a:lnTo>
                  <a:pt x="517" y="143"/>
                </a:lnTo>
                <a:lnTo>
                  <a:pt x="521" y="147"/>
                </a:lnTo>
                <a:lnTo>
                  <a:pt x="524" y="152"/>
                </a:lnTo>
                <a:lnTo>
                  <a:pt x="524" y="157"/>
                </a:lnTo>
                <a:lnTo>
                  <a:pt x="524" y="162"/>
                </a:lnTo>
                <a:lnTo>
                  <a:pt x="521" y="167"/>
                </a:lnTo>
                <a:lnTo>
                  <a:pt x="517" y="171"/>
                </a:lnTo>
                <a:lnTo>
                  <a:pt x="512" y="173"/>
                </a:lnTo>
                <a:lnTo>
                  <a:pt x="507" y="174"/>
                </a:lnTo>
                <a:lnTo>
                  <a:pt x="35" y="174"/>
                </a:lnTo>
                <a:lnTo>
                  <a:pt x="35" y="733"/>
                </a:lnTo>
                <a:lnTo>
                  <a:pt x="595" y="733"/>
                </a:lnTo>
                <a:lnTo>
                  <a:pt x="595" y="262"/>
                </a:lnTo>
                <a:lnTo>
                  <a:pt x="595" y="257"/>
                </a:lnTo>
                <a:lnTo>
                  <a:pt x="597" y="251"/>
                </a:lnTo>
                <a:lnTo>
                  <a:pt x="601" y="247"/>
                </a:lnTo>
                <a:lnTo>
                  <a:pt x="606" y="245"/>
                </a:lnTo>
                <a:lnTo>
                  <a:pt x="612" y="245"/>
                </a:lnTo>
                <a:lnTo>
                  <a:pt x="617" y="245"/>
                </a:lnTo>
                <a:lnTo>
                  <a:pt x="622" y="247"/>
                </a:lnTo>
                <a:lnTo>
                  <a:pt x="626" y="251"/>
                </a:lnTo>
                <a:lnTo>
                  <a:pt x="629" y="257"/>
                </a:lnTo>
                <a:lnTo>
                  <a:pt x="629" y="262"/>
                </a:lnTo>
                <a:lnTo>
                  <a:pt x="629" y="751"/>
                </a:lnTo>
                <a:lnTo>
                  <a:pt x="629" y="757"/>
                </a:lnTo>
                <a:lnTo>
                  <a:pt x="626" y="761"/>
                </a:lnTo>
                <a:lnTo>
                  <a:pt x="622" y="764"/>
                </a:lnTo>
                <a:lnTo>
                  <a:pt x="617" y="767"/>
                </a:lnTo>
                <a:lnTo>
                  <a:pt x="612" y="768"/>
                </a:lnTo>
                <a:lnTo>
                  <a:pt x="17" y="768"/>
                </a:lnTo>
                <a:lnTo>
                  <a:pt x="12" y="767"/>
                </a:lnTo>
                <a:lnTo>
                  <a:pt x="6" y="764"/>
                </a:lnTo>
                <a:lnTo>
                  <a:pt x="4" y="761"/>
                </a:lnTo>
                <a:lnTo>
                  <a:pt x="1" y="757"/>
                </a:lnTo>
                <a:lnTo>
                  <a:pt x="0" y="751"/>
                </a:lnTo>
                <a:lnTo>
                  <a:pt x="0" y="157"/>
                </a:lnTo>
                <a:lnTo>
                  <a:pt x="1" y="152"/>
                </a:lnTo>
                <a:lnTo>
                  <a:pt x="4" y="147"/>
                </a:lnTo>
                <a:lnTo>
                  <a:pt x="6" y="143"/>
                </a:lnTo>
                <a:lnTo>
                  <a:pt x="12" y="140"/>
                </a:lnTo>
                <a:lnTo>
                  <a:pt x="17" y="139"/>
                </a:lnTo>
                <a:close/>
                <a:moveTo>
                  <a:pt x="576" y="0"/>
                </a:moveTo>
                <a:lnTo>
                  <a:pt x="752" y="0"/>
                </a:lnTo>
                <a:lnTo>
                  <a:pt x="757" y="0"/>
                </a:lnTo>
                <a:lnTo>
                  <a:pt x="762" y="3"/>
                </a:lnTo>
                <a:lnTo>
                  <a:pt x="766" y="6"/>
                </a:lnTo>
                <a:lnTo>
                  <a:pt x="768" y="12"/>
                </a:lnTo>
                <a:lnTo>
                  <a:pt x="769" y="17"/>
                </a:lnTo>
                <a:lnTo>
                  <a:pt x="769" y="191"/>
                </a:lnTo>
                <a:lnTo>
                  <a:pt x="768" y="198"/>
                </a:lnTo>
                <a:lnTo>
                  <a:pt x="766" y="202"/>
                </a:lnTo>
                <a:lnTo>
                  <a:pt x="762" y="205"/>
                </a:lnTo>
                <a:lnTo>
                  <a:pt x="757" y="208"/>
                </a:lnTo>
                <a:lnTo>
                  <a:pt x="752" y="209"/>
                </a:lnTo>
                <a:lnTo>
                  <a:pt x="747" y="208"/>
                </a:lnTo>
                <a:lnTo>
                  <a:pt x="741" y="205"/>
                </a:lnTo>
                <a:lnTo>
                  <a:pt x="738" y="202"/>
                </a:lnTo>
                <a:lnTo>
                  <a:pt x="735" y="198"/>
                </a:lnTo>
                <a:lnTo>
                  <a:pt x="734" y="191"/>
                </a:lnTo>
                <a:lnTo>
                  <a:pt x="734" y="59"/>
                </a:lnTo>
                <a:lnTo>
                  <a:pt x="240" y="554"/>
                </a:lnTo>
                <a:lnTo>
                  <a:pt x="236" y="556"/>
                </a:lnTo>
                <a:lnTo>
                  <a:pt x="232" y="558"/>
                </a:lnTo>
                <a:lnTo>
                  <a:pt x="226" y="559"/>
                </a:lnTo>
                <a:lnTo>
                  <a:pt x="221" y="558"/>
                </a:lnTo>
                <a:lnTo>
                  <a:pt x="217" y="555"/>
                </a:lnTo>
                <a:lnTo>
                  <a:pt x="213" y="551"/>
                </a:lnTo>
                <a:lnTo>
                  <a:pt x="211" y="547"/>
                </a:lnTo>
                <a:lnTo>
                  <a:pt x="209" y="541"/>
                </a:lnTo>
                <a:lnTo>
                  <a:pt x="211" y="537"/>
                </a:lnTo>
                <a:lnTo>
                  <a:pt x="212" y="533"/>
                </a:lnTo>
                <a:lnTo>
                  <a:pt x="215" y="529"/>
                </a:lnTo>
                <a:lnTo>
                  <a:pt x="710" y="34"/>
                </a:lnTo>
                <a:lnTo>
                  <a:pt x="576" y="34"/>
                </a:lnTo>
                <a:lnTo>
                  <a:pt x="571" y="34"/>
                </a:lnTo>
                <a:lnTo>
                  <a:pt x="566" y="31"/>
                </a:lnTo>
                <a:lnTo>
                  <a:pt x="563" y="27"/>
                </a:lnTo>
                <a:lnTo>
                  <a:pt x="561" y="22"/>
                </a:lnTo>
                <a:lnTo>
                  <a:pt x="559" y="17"/>
                </a:lnTo>
                <a:lnTo>
                  <a:pt x="561" y="12"/>
                </a:lnTo>
                <a:lnTo>
                  <a:pt x="563" y="6"/>
                </a:lnTo>
                <a:lnTo>
                  <a:pt x="566" y="3"/>
                </a:lnTo>
                <a:lnTo>
                  <a:pt x="571" y="0"/>
                </a:lnTo>
                <a:lnTo>
                  <a:pt x="5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2" name="Freeform 36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747160" y="8844913"/>
            <a:ext cx="443529" cy="444107"/>
          </a:xfrm>
          <a:custGeom>
            <a:avLst/>
            <a:gdLst>
              <a:gd name="T0" fmla="*/ 307 w 769"/>
              <a:gd name="T1" fmla="*/ 102 h 770"/>
              <a:gd name="T2" fmla="*/ 374 w 769"/>
              <a:gd name="T3" fmla="*/ 175 h 770"/>
              <a:gd name="T4" fmla="*/ 422 w 769"/>
              <a:gd name="T5" fmla="*/ 257 h 770"/>
              <a:gd name="T6" fmla="*/ 455 w 769"/>
              <a:gd name="T7" fmla="*/ 339 h 770"/>
              <a:gd name="T8" fmla="*/ 474 w 769"/>
              <a:gd name="T9" fmla="*/ 416 h 770"/>
              <a:gd name="T10" fmla="*/ 485 w 769"/>
              <a:gd name="T11" fmla="*/ 480 h 770"/>
              <a:gd name="T12" fmla="*/ 489 w 769"/>
              <a:gd name="T13" fmla="*/ 525 h 770"/>
              <a:gd name="T14" fmla="*/ 489 w 769"/>
              <a:gd name="T15" fmla="*/ 547 h 770"/>
              <a:gd name="T16" fmla="*/ 482 w 769"/>
              <a:gd name="T17" fmla="*/ 556 h 770"/>
              <a:gd name="T18" fmla="*/ 472 w 769"/>
              <a:gd name="T19" fmla="*/ 559 h 770"/>
              <a:gd name="T20" fmla="*/ 560 w 769"/>
              <a:gd name="T21" fmla="*/ 725 h 770"/>
              <a:gd name="T22" fmla="*/ 646 w 769"/>
              <a:gd name="T23" fmla="*/ 559 h 770"/>
              <a:gd name="T24" fmla="*/ 637 w 769"/>
              <a:gd name="T25" fmla="*/ 556 h 770"/>
              <a:gd name="T26" fmla="*/ 630 w 769"/>
              <a:gd name="T27" fmla="*/ 547 h 770"/>
              <a:gd name="T28" fmla="*/ 629 w 769"/>
              <a:gd name="T29" fmla="*/ 525 h 770"/>
              <a:gd name="T30" fmla="*/ 625 w 769"/>
              <a:gd name="T31" fmla="*/ 490 h 770"/>
              <a:gd name="T32" fmla="*/ 617 w 769"/>
              <a:gd name="T33" fmla="*/ 443 h 770"/>
              <a:gd name="T34" fmla="*/ 600 w 769"/>
              <a:gd name="T35" fmla="*/ 385 h 770"/>
              <a:gd name="T36" fmla="*/ 574 w 769"/>
              <a:gd name="T37" fmla="*/ 323 h 770"/>
              <a:gd name="T38" fmla="*/ 535 w 769"/>
              <a:gd name="T39" fmla="*/ 258 h 770"/>
              <a:gd name="T40" fmla="*/ 481 w 769"/>
              <a:gd name="T41" fmla="*/ 195 h 770"/>
              <a:gd name="T42" fmla="*/ 409 w 769"/>
              <a:gd name="T43" fmla="*/ 137 h 770"/>
              <a:gd name="T44" fmla="*/ 319 w 769"/>
              <a:gd name="T45" fmla="*/ 89 h 770"/>
              <a:gd name="T46" fmla="*/ 17 w 769"/>
              <a:gd name="T47" fmla="*/ 0 h 770"/>
              <a:gd name="T48" fmla="*/ 151 w 769"/>
              <a:gd name="T49" fmla="*/ 9 h 770"/>
              <a:gd name="T50" fmla="*/ 263 w 769"/>
              <a:gd name="T51" fmla="*/ 33 h 770"/>
              <a:gd name="T52" fmla="*/ 359 w 769"/>
              <a:gd name="T53" fmla="*/ 69 h 770"/>
              <a:gd name="T54" fmla="*/ 439 w 769"/>
              <a:gd name="T55" fmla="*/ 115 h 770"/>
              <a:gd name="T56" fmla="*/ 502 w 769"/>
              <a:gd name="T57" fmla="*/ 169 h 770"/>
              <a:gd name="T58" fmla="*/ 553 w 769"/>
              <a:gd name="T59" fmla="*/ 228 h 770"/>
              <a:gd name="T60" fmla="*/ 592 w 769"/>
              <a:gd name="T61" fmla="*/ 288 h 770"/>
              <a:gd name="T62" fmla="*/ 621 w 769"/>
              <a:gd name="T63" fmla="*/ 348 h 770"/>
              <a:gd name="T64" fmla="*/ 641 w 769"/>
              <a:gd name="T65" fmla="*/ 403 h 770"/>
              <a:gd name="T66" fmla="*/ 654 w 769"/>
              <a:gd name="T67" fmla="*/ 454 h 770"/>
              <a:gd name="T68" fmla="*/ 661 w 769"/>
              <a:gd name="T69" fmla="*/ 495 h 770"/>
              <a:gd name="T70" fmla="*/ 664 w 769"/>
              <a:gd name="T71" fmla="*/ 525 h 770"/>
              <a:gd name="T72" fmla="*/ 758 w 769"/>
              <a:gd name="T73" fmla="*/ 525 h 770"/>
              <a:gd name="T74" fmla="*/ 765 w 769"/>
              <a:gd name="T75" fmla="*/ 532 h 770"/>
              <a:gd name="T76" fmla="*/ 769 w 769"/>
              <a:gd name="T77" fmla="*/ 542 h 770"/>
              <a:gd name="T78" fmla="*/ 767 w 769"/>
              <a:gd name="T79" fmla="*/ 551 h 770"/>
              <a:gd name="T80" fmla="*/ 571 w 769"/>
              <a:gd name="T81" fmla="*/ 765 h 770"/>
              <a:gd name="T82" fmla="*/ 564 w 769"/>
              <a:gd name="T83" fmla="*/ 768 h 770"/>
              <a:gd name="T84" fmla="*/ 554 w 769"/>
              <a:gd name="T85" fmla="*/ 768 h 770"/>
              <a:gd name="T86" fmla="*/ 547 w 769"/>
              <a:gd name="T87" fmla="*/ 765 h 770"/>
              <a:gd name="T88" fmla="*/ 351 w 769"/>
              <a:gd name="T89" fmla="*/ 551 h 770"/>
              <a:gd name="T90" fmla="*/ 350 w 769"/>
              <a:gd name="T91" fmla="*/ 542 h 770"/>
              <a:gd name="T92" fmla="*/ 353 w 769"/>
              <a:gd name="T93" fmla="*/ 532 h 770"/>
              <a:gd name="T94" fmla="*/ 362 w 769"/>
              <a:gd name="T95" fmla="*/ 525 h 770"/>
              <a:gd name="T96" fmla="*/ 452 w 769"/>
              <a:gd name="T97" fmla="*/ 525 h 770"/>
              <a:gd name="T98" fmla="*/ 447 w 769"/>
              <a:gd name="T99" fmla="*/ 471 h 770"/>
              <a:gd name="T100" fmla="*/ 431 w 769"/>
              <a:gd name="T101" fmla="*/ 390 h 770"/>
              <a:gd name="T102" fmla="*/ 398 w 769"/>
              <a:gd name="T103" fmla="*/ 295 h 770"/>
              <a:gd name="T104" fmla="*/ 342 w 769"/>
              <a:gd name="T105" fmla="*/ 192 h 770"/>
              <a:gd name="T106" fmla="*/ 269 w 769"/>
              <a:gd name="T107" fmla="*/ 115 h 770"/>
              <a:gd name="T108" fmla="*/ 180 w 769"/>
              <a:gd name="T109" fmla="*/ 64 h 770"/>
              <a:gd name="T110" fmla="*/ 75 w 769"/>
              <a:gd name="T111" fmla="*/ 38 h 770"/>
              <a:gd name="T112" fmla="*/ 12 w 769"/>
              <a:gd name="T113" fmla="*/ 34 h 770"/>
              <a:gd name="T114" fmla="*/ 3 w 769"/>
              <a:gd name="T115" fmla="*/ 29 h 770"/>
              <a:gd name="T116" fmla="*/ 0 w 769"/>
              <a:gd name="T117" fmla="*/ 18 h 770"/>
              <a:gd name="T118" fmla="*/ 3 w 769"/>
              <a:gd name="T119" fmla="*/ 8 h 770"/>
              <a:gd name="T120" fmla="*/ 12 w 769"/>
              <a:gd name="T121" fmla="*/ 1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69" h="770">
                <a:moveTo>
                  <a:pt x="265" y="69"/>
                </a:moveTo>
                <a:lnTo>
                  <a:pt x="307" y="102"/>
                </a:lnTo>
                <a:lnTo>
                  <a:pt x="342" y="137"/>
                </a:lnTo>
                <a:lnTo>
                  <a:pt x="374" y="175"/>
                </a:lnTo>
                <a:lnTo>
                  <a:pt x="400" y="216"/>
                </a:lnTo>
                <a:lnTo>
                  <a:pt x="422" y="257"/>
                </a:lnTo>
                <a:lnTo>
                  <a:pt x="440" y="299"/>
                </a:lnTo>
                <a:lnTo>
                  <a:pt x="455" y="339"/>
                </a:lnTo>
                <a:lnTo>
                  <a:pt x="467" y="378"/>
                </a:lnTo>
                <a:lnTo>
                  <a:pt x="474" y="416"/>
                </a:lnTo>
                <a:lnTo>
                  <a:pt x="481" y="450"/>
                </a:lnTo>
                <a:lnTo>
                  <a:pt x="485" y="480"/>
                </a:lnTo>
                <a:lnTo>
                  <a:pt x="488" y="505"/>
                </a:lnTo>
                <a:lnTo>
                  <a:pt x="489" y="525"/>
                </a:lnTo>
                <a:lnTo>
                  <a:pt x="489" y="542"/>
                </a:lnTo>
                <a:lnTo>
                  <a:pt x="489" y="547"/>
                </a:lnTo>
                <a:lnTo>
                  <a:pt x="486" y="552"/>
                </a:lnTo>
                <a:lnTo>
                  <a:pt x="482" y="556"/>
                </a:lnTo>
                <a:lnTo>
                  <a:pt x="477" y="559"/>
                </a:lnTo>
                <a:lnTo>
                  <a:pt x="472" y="559"/>
                </a:lnTo>
                <a:lnTo>
                  <a:pt x="406" y="559"/>
                </a:lnTo>
                <a:lnTo>
                  <a:pt x="560" y="725"/>
                </a:lnTo>
                <a:lnTo>
                  <a:pt x="712" y="559"/>
                </a:lnTo>
                <a:lnTo>
                  <a:pt x="646" y="559"/>
                </a:lnTo>
                <a:lnTo>
                  <a:pt x="641" y="559"/>
                </a:lnTo>
                <a:lnTo>
                  <a:pt x="637" y="556"/>
                </a:lnTo>
                <a:lnTo>
                  <a:pt x="633" y="552"/>
                </a:lnTo>
                <a:lnTo>
                  <a:pt x="630" y="547"/>
                </a:lnTo>
                <a:lnTo>
                  <a:pt x="629" y="542"/>
                </a:lnTo>
                <a:lnTo>
                  <a:pt x="629" y="525"/>
                </a:lnTo>
                <a:lnTo>
                  <a:pt x="628" y="509"/>
                </a:lnTo>
                <a:lnTo>
                  <a:pt x="625" y="490"/>
                </a:lnTo>
                <a:lnTo>
                  <a:pt x="623" y="467"/>
                </a:lnTo>
                <a:lnTo>
                  <a:pt x="617" y="443"/>
                </a:lnTo>
                <a:lnTo>
                  <a:pt x="609" y="415"/>
                </a:lnTo>
                <a:lnTo>
                  <a:pt x="600" y="385"/>
                </a:lnTo>
                <a:lnTo>
                  <a:pt x="588" y="355"/>
                </a:lnTo>
                <a:lnTo>
                  <a:pt x="574" y="323"/>
                </a:lnTo>
                <a:lnTo>
                  <a:pt x="556" y="291"/>
                </a:lnTo>
                <a:lnTo>
                  <a:pt x="535" y="258"/>
                </a:lnTo>
                <a:lnTo>
                  <a:pt x="510" y="227"/>
                </a:lnTo>
                <a:lnTo>
                  <a:pt x="481" y="195"/>
                </a:lnTo>
                <a:lnTo>
                  <a:pt x="447" y="166"/>
                </a:lnTo>
                <a:lnTo>
                  <a:pt x="409" y="137"/>
                </a:lnTo>
                <a:lnTo>
                  <a:pt x="367" y="113"/>
                </a:lnTo>
                <a:lnTo>
                  <a:pt x="319" y="89"/>
                </a:lnTo>
                <a:lnTo>
                  <a:pt x="265" y="69"/>
                </a:lnTo>
                <a:close/>
                <a:moveTo>
                  <a:pt x="17" y="0"/>
                </a:moveTo>
                <a:lnTo>
                  <a:pt x="87" y="3"/>
                </a:lnTo>
                <a:lnTo>
                  <a:pt x="151" y="9"/>
                </a:lnTo>
                <a:lnTo>
                  <a:pt x="210" y="20"/>
                </a:lnTo>
                <a:lnTo>
                  <a:pt x="263" y="33"/>
                </a:lnTo>
                <a:lnTo>
                  <a:pt x="313" y="50"/>
                </a:lnTo>
                <a:lnTo>
                  <a:pt x="359" y="69"/>
                </a:lnTo>
                <a:lnTo>
                  <a:pt x="401" y="92"/>
                </a:lnTo>
                <a:lnTo>
                  <a:pt x="439" y="115"/>
                </a:lnTo>
                <a:lnTo>
                  <a:pt x="472" y="141"/>
                </a:lnTo>
                <a:lnTo>
                  <a:pt x="502" y="169"/>
                </a:lnTo>
                <a:lnTo>
                  <a:pt x="530" y="198"/>
                </a:lnTo>
                <a:lnTo>
                  <a:pt x="553" y="228"/>
                </a:lnTo>
                <a:lnTo>
                  <a:pt x="574" y="258"/>
                </a:lnTo>
                <a:lnTo>
                  <a:pt x="592" y="288"/>
                </a:lnTo>
                <a:lnTo>
                  <a:pt x="608" y="318"/>
                </a:lnTo>
                <a:lnTo>
                  <a:pt x="621" y="348"/>
                </a:lnTo>
                <a:lnTo>
                  <a:pt x="632" y="376"/>
                </a:lnTo>
                <a:lnTo>
                  <a:pt x="641" y="403"/>
                </a:lnTo>
                <a:lnTo>
                  <a:pt x="647" y="429"/>
                </a:lnTo>
                <a:lnTo>
                  <a:pt x="654" y="454"/>
                </a:lnTo>
                <a:lnTo>
                  <a:pt x="658" y="475"/>
                </a:lnTo>
                <a:lnTo>
                  <a:pt x="661" y="495"/>
                </a:lnTo>
                <a:lnTo>
                  <a:pt x="663" y="512"/>
                </a:lnTo>
                <a:lnTo>
                  <a:pt x="664" y="525"/>
                </a:lnTo>
                <a:lnTo>
                  <a:pt x="752" y="525"/>
                </a:lnTo>
                <a:lnTo>
                  <a:pt x="758" y="525"/>
                </a:lnTo>
                <a:lnTo>
                  <a:pt x="761" y="528"/>
                </a:lnTo>
                <a:lnTo>
                  <a:pt x="765" y="532"/>
                </a:lnTo>
                <a:lnTo>
                  <a:pt x="768" y="537"/>
                </a:lnTo>
                <a:lnTo>
                  <a:pt x="769" y="542"/>
                </a:lnTo>
                <a:lnTo>
                  <a:pt x="768" y="547"/>
                </a:lnTo>
                <a:lnTo>
                  <a:pt x="767" y="551"/>
                </a:lnTo>
                <a:lnTo>
                  <a:pt x="764" y="554"/>
                </a:lnTo>
                <a:lnTo>
                  <a:pt x="571" y="765"/>
                </a:lnTo>
                <a:lnTo>
                  <a:pt x="568" y="767"/>
                </a:lnTo>
                <a:lnTo>
                  <a:pt x="564" y="768"/>
                </a:lnTo>
                <a:lnTo>
                  <a:pt x="560" y="770"/>
                </a:lnTo>
                <a:lnTo>
                  <a:pt x="554" y="768"/>
                </a:lnTo>
                <a:lnTo>
                  <a:pt x="550" y="767"/>
                </a:lnTo>
                <a:lnTo>
                  <a:pt x="547" y="765"/>
                </a:lnTo>
                <a:lnTo>
                  <a:pt x="355" y="554"/>
                </a:lnTo>
                <a:lnTo>
                  <a:pt x="351" y="551"/>
                </a:lnTo>
                <a:lnTo>
                  <a:pt x="350" y="547"/>
                </a:lnTo>
                <a:lnTo>
                  <a:pt x="350" y="542"/>
                </a:lnTo>
                <a:lnTo>
                  <a:pt x="350" y="537"/>
                </a:lnTo>
                <a:lnTo>
                  <a:pt x="353" y="532"/>
                </a:lnTo>
                <a:lnTo>
                  <a:pt x="357" y="528"/>
                </a:lnTo>
                <a:lnTo>
                  <a:pt x="362" y="525"/>
                </a:lnTo>
                <a:lnTo>
                  <a:pt x="367" y="525"/>
                </a:lnTo>
                <a:lnTo>
                  <a:pt x="452" y="525"/>
                </a:lnTo>
                <a:lnTo>
                  <a:pt x="451" y="501"/>
                </a:lnTo>
                <a:lnTo>
                  <a:pt x="447" y="471"/>
                </a:lnTo>
                <a:lnTo>
                  <a:pt x="440" y="433"/>
                </a:lnTo>
                <a:lnTo>
                  <a:pt x="431" y="390"/>
                </a:lnTo>
                <a:lnTo>
                  <a:pt x="417" y="344"/>
                </a:lnTo>
                <a:lnTo>
                  <a:pt x="398" y="295"/>
                </a:lnTo>
                <a:lnTo>
                  <a:pt x="372" y="240"/>
                </a:lnTo>
                <a:lnTo>
                  <a:pt x="342" y="192"/>
                </a:lnTo>
                <a:lnTo>
                  <a:pt x="308" y="151"/>
                </a:lnTo>
                <a:lnTo>
                  <a:pt x="269" y="115"/>
                </a:lnTo>
                <a:lnTo>
                  <a:pt x="227" y="86"/>
                </a:lnTo>
                <a:lnTo>
                  <a:pt x="180" y="64"/>
                </a:lnTo>
                <a:lnTo>
                  <a:pt x="130" y="48"/>
                </a:lnTo>
                <a:lnTo>
                  <a:pt x="75" y="38"/>
                </a:lnTo>
                <a:lnTo>
                  <a:pt x="17" y="35"/>
                </a:lnTo>
                <a:lnTo>
                  <a:pt x="12" y="34"/>
                </a:lnTo>
                <a:lnTo>
                  <a:pt x="7" y="31"/>
                </a:lnTo>
                <a:lnTo>
                  <a:pt x="3" y="29"/>
                </a:lnTo>
                <a:lnTo>
                  <a:pt x="0" y="24"/>
                </a:lnTo>
                <a:lnTo>
                  <a:pt x="0" y="18"/>
                </a:lnTo>
                <a:lnTo>
                  <a:pt x="0" y="12"/>
                </a:lnTo>
                <a:lnTo>
                  <a:pt x="3" y="8"/>
                </a:lnTo>
                <a:lnTo>
                  <a:pt x="7" y="4"/>
                </a:lnTo>
                <a:lnTo>
                  <a:pt x="12" y="1"/>
                </a:lnTo>
                <a:lnTo>
                  <a:pt x="1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3" name="Freeform 36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09680" y="8844913"/>
            <a:ext cx="443529" cy="444107"/>
          </a:xfrm>
          <a:custGeom>
            <a:avLst/>
            <a:gdLst>
              <a:gd name="T0" fmla="*/ 406 w 769"/>
              <a:gd name="T1" fmla="*/ 209 h 770"/>
              <a:gd name="T2" fmla="*/ 477 w 769"/>
              <a:gd name="T3" fmla="*/ 211 h 770"/>
              <a:gd name="T4" fmla="*/ 486 w 769"/>
              <a:gd name="T5" fmla="*/ 217 h 770"/>
              <a:gd name="T6" fmla="*/ 489 w 769"/>
              <a:gd name="T7" fmla="*/ 228 h 770"/>
              <a:gd name="T8" fmla="*/ 488 w 769"/>
              <a:gd name="T9" fmla="*/ 264 h 770"/>
              <a:gd name="T10" fmla="*/ 481 w 769"/>
              <a:gd name="T11" fmla="*/ 319 h 770"/>
              <a:gd name="T12" fmla="*/ 467 w 769"/>
              <a:gd name="T13" fmla="*/ 391 h 770"/>
              <a:gd name="T14" fmla="*/ 440 w 769"/>
              <a:gd name="T15" fmla="*/ 471 h 770"/>
              <a:gd name="T16" fmla="*/ 400 w 769"/>
              <a:gd name="T17" fmla="*/ 554 h 770"/>
              <a:gd name="T18" fmla="*/ 342 w 769"/>
              <a:gd name="T19" fmla="*/ 632 h 770"/>
              <a:gd name="T20" fmla="*/ 265 w 769"/>
              <a:gd name="T21" fmla="*/ 700 h 770"/>
              <a:gd name="T22" fmla="*/ 367 w 769"/>
              <a:gd name="T23" fmla="*/ 657 h 770"/>
              <a:gd name="T24" fmla="*/ 447 w 769"/>
              <a:gd name="T25" fmla="*/ 604 h 770"/>
              <a:gd name="T26" fmla="*/ 510 w 769"/>
              <a:gd name="T27" fmla="*/ 543 h 770"/>
              <a:gd name="T28" fmla="*/ 556 w 769"/>
              <a:gd name="T29" fmla="*/ 479 h 770"/>
              <a:gd name="T30" fmla="*/ 589 w 769"/>
              <a:gd name="T31" fmla="*/ 415 h 770"/>
              <a:gd name="T32" fmla="*/ 609 w 769"/>
              <a:gd name="T33" fmla="*/ 355 h 770"/>
              <a:gd name="T34" fmla="*/ 623 w 769"/>
              <a:gd name="T35" fmla="*/ 302 h 770"/>
              <a:gd name="T36" fmla="*/ 628 w 769"/>
              <a:gd name="T37" fmla="*/ 261 h 770"/>
              <a:gd name="T38" fmla="*/ 629 w 769"/>
              <a:gd name="T39" fmla="*/ 228 h 770"/>
              <a:gd name="T40" fmla="*/ 633 w 769"/>
              <a:gd name="T41" fmla="*/ 217 h 770"/>
              <a:gd name="T42" fmla="*/ 641 w 769"/>
              <a:gd name="T43" fmla="*/ 211 h 770"/>
              <a:gd name="T44" fmla="*/ 712 w 769"/>
              <a:gd name="T45" fmla="*/ 209 h 770"/>
              <a:gd name="T46" fmla="*/ 560 w 769"/>
              <a:gd name="T47" fmla="*/ 0 h 770"/>
              <a:gd name="T48" fmla="*/ 568 w 769"/>
              <a:gd name="T49" fmla="*/ 3 h 770"/>
              <a:gd name="T50" fmla="*/ 764 w 769"/>
              <a:gd name="T51" fmla="*/ 215 h 770"/>
              <a:gd name="T52" fmla="*/ 768 w 769"/>
              <a:gd name="T53" fmla="*/ 223 h 770"/>
              <a:gd name="T54" fmla="*/ 768 w 769"/>
              <a:gd name="T55" fmla="*/ 233 h 770"/>
              <a:gd name="T56" fmla="*/ 761 w 769"/>
              <a:gd name="T57" fmla="*/ 242 h 770"/>
              <a:gd name="T58" fmla="*/ 752 w 769"/>
              <a:gd name="T59" fmla="*/ 245 h 770"/>
              <a:gd name="T60" fmla="*/ 663 w 769"/>
              <a:gd name="T61" fmla="*/ 258 h 770"/>
              <a:gd name="T62" fmla="*/ 658 w 769"/>
              <a:gd name="T63" fmla="*/ 295 h 770"/>
              <a:gd name="T64" fmla="*/ 647 w 769"/>
              <a:gd name="T65" fmla="*/ 340 h 770"/>
              <a:gd name="T66" fmla="*/ 632 w 769"/>
              <a:gd name="T67" fmla="*/ 393 h 770"/>
              <a:gd name="T68" fmla="*/ 608 w 769"/>
              <a:gd name="T69" fmla="*/ 452 h 770"/>
              <a:gd name="T70" fmla="*/ 574 w 769"/>
              <a:gd name="T71" fmla="*/ 512 h 770"/>
              <a:gd name="T72" fmla="*/ 530 w 769"/>
              <a:gd name="T73" fmla="*/ 571 h 770"/>
              <a:gd name="T74" fmla="*/ 472 w 769"/>
              <a:gd name="T75" fmla="*/ 627 h 770"/>
              <a:gd name="T76" fmla="*/ 401 w 769"/>
              <a:gd name="T77" fmla="*/ 678 h 770"/>
              <a:gd name="T78" fmla="*/ 313 w 769"/>
              <a:gd name="T79" fmla="*/ 720 h 770"/>
              <a:gd name="T80" fmla="*/ 210 w 769"/>
              <a:gd name="T81" fmla="*/ 750 h 770"/>
              <a:gd name="T82" fmla="*/ 87 w 769"/>
              <a:gd name="T83" fmla="*/ 767 h 770"/>
              <a:gd name="T84" fmla="*/ 12 w 769"/>
              <a:gd name="T85" fmla="*/ 768 h 770"/>
              <a:gd name="T86" fmla="*/ 3 w 769"/>
              <a:gd name="T87" fmla="*/ 762 h 770"/>
              <a:gd name="T88" fmla="*/ 0 w 769"/>
              <a:gd name="T89" fmla="*/ 751 h 770"/>
              <a:gd name="T90" fmla="*/ 3 w 769"/>
              <a:gd name="T91" fmla="*/ 741 h 770"/>
              <a:gd name="T92" fmla="*/ 12 w 769"/>
              <a:gd name="T93" fmla="*/ 736 h 770"/>
              <a:gd name="T94" fmla="*/ 75 w 769"/>
              <a:gd name="T95" fmla="*/ 731 h 770"/>
              <a:gd name="T96" fmla="*/ 180 w 769"/>
              <a:gd name="T97" fmla="*/ 706 h 770"/>
              <a:gd name="T98" fmla="*/ 269 w 769"/>
              <a:gd name="T99" fmla="*/ 655 h 770"/>
              <a:gd name="T100" fmla="*/ 342 w 769"/>
              <a:gd name="T101" fmla="*/ 577 h 770"/>
              <a:gd name="T102" fmla="*/ 398 w 769"/>
              <a:gd name="T103" fmla="*/ 475 h 770"/>
              <a:gd name="T104" fmla="*/ 431 w 769"/>
              <a:gd name="T105" fmla="*/ 380 h 770"/>
              <a:gd name="T106" fmla="*/ 447 w 769"/>
              <a:gd name="T107" fmla="*/ 299 h 770"/>
              <a:gd name="T108" fmla="*/ 452 w 769"/>
              <a:gd name="T109" fmla="*/ 245 h 770"/>
              <a:gd name="T110" fmla="*/ 362 w 769"/>
              <a:gd name="T111" fmla="*/ 245 h 770"/>
              <a:gd name="T112" fmla="*/ 353 w 769"/>
              <a:gd name="T113" fmla="*/ 238 h 770"/>
              <a:gd name="T114" fmla="*/ 350 w 769"/>
              <a:gd name="T115" fmla="*/ 228 h 770"/>
              <a:gd name="T116" fmla="*/ 351 w 769"/>
              <a:gd name="T117" fmla="*/ 219 h 770"/>
              <a:gd name="T118" fmla="*/ 547 w 769"/>
              <a:gd name="T119" fmla="*/ 5 h 770"/>
              <a:gd name="T120" fmla="*/ 554 w 769"/>
              <a:gd name="T121" fmla="*/ 1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69" h="770">
                <a:moveTo>
                  <a:pt x="560" y="43"/>
                </a:moveTo>
                <a:lnTo>
                  <a:pt x="406" y="209"/>
                </a:lnTo>
                <a:lnTo>
                  <a:pt x="472" y="209"/>
                </a:lnTo>
                <a:lnTo>
                  <a:pt x="477" y="211"/>
                </a:lnTo>
                <a:lnTo>
                  <a:pt x="482" y="213"/>
                </a:lnTo>
                <a:lnTo>
                  <a:pt x="486" y="217"/>
                </a:lnTo>
                <a:lnTo>
                  <a:pt x="489" y="223"/>
                </a:lnTo>
                <a:lnTo>
                  <a:pt x="489" y="228"/>
                </a:lnTo>
                <a:lnTo>
                  <a:pt x="489" y="245"/>
                </a:lnTo>
                <a:lnTo>
                  <a:pt x="488" y="264"/>
                </a:lnTo>
                <a:lnTo>
                  <a:pt x="485" y="289"/>
                </a:lnTo>
                <a:lnTo>
                  <a:pt x="481" y="319"/>
                </a:lnTo>
                <a:lnTo>
                  <a:pt x="474" y="353"/>
                </a:lnTo>
                <a:lnTo>
                  <a:pt x="467" y="391"/>
                </a:lnTo>
                <a:lnTo>
                  <a:pt x="455" y="431"/>
                </a:lnTo>
                <a:lnTo>
                  <a:pt x="440" y="471"/>
                </a:lnTo>
                <a:lnTo>
                  <a:pt x="422" y="513"/>
                </a:lnTo>
                <a:lnTo>
                  <a:pt x="400" y="554"/>
                </a:lnTo>
                <a:lnTo>
                  <a:pt x="374" y="594"/>
                </a:lnTo>
                <a:lnTo>
                  <a:pt x="342" y="632"/>
                </a:lnTo>
                <a:lnTo>
                  <a:pt x="307" y="668"/>
                </a:lnTo>
                <a:lnTo>
                  <a:pt x="265" y="700"/>
                </a:lnTo>
                <a:lnTo>
                  <a:pt x="319" y="681"/>
                </a:lnTo>
                <a:lnTo>
                  <a:pt x="367" y="657"/>
                </a:lnTo>
                <a:lnTo>
                  <a:pt x="409" y="631"/>
                </a:lnTo>
                <a:lnTo>
                  <a:pt x="447" y="604"/>
                </a:lnTo>
                <a:lnTo>
                  <a:pt x="481" y="575"/>
                </a:lnTo>
                <a:lnTo>
                  <a:pt x="510" y="543"/>
                </a:lnTo>
                <a:lnTo>
                  <a:pt x="535" y="512"/>
                </a:lnTo>
                <a:lnTo>
                  <a:pt x="556" y="479"/>
                </a:lnTo>
                <a:lnTo>
                  <a:pt x="574" y="446"/>
                </a:lnTo>
                <a:lnTo>
                  <a:pt x="589" y="415"/>
                </a:lnTo>
                <a:lnTo>
                  <a:pt x="600" y="384"/>
                </a:lnTo>
                <a:lnTo>
                  <a:pt x="609" y="355"/>
                </a:lnTo>
                <a:lnTo>
                  <a:pt x="617" y="327"/>
                </a:lnTo>
                <a:lnTo>
                  <a:pt x="623" y="302"/>
                </a:lnTo>
                <a:lnTo>
                  <a:pt x="625" y="280"/>
                </a:lnTo>
                <a:lnTo>
                  <a:pt x="628" y="261"/>
                </a:lnTo>
                <a:lnTo>
                  <a:pt x="629" y="245"/>
                </a:lnTo>
                <a:lnTo>
                  <a:pt x="629" y="228"/>
                </a:lnTo>
                <a:lnTo>
                  <a:pt x="630" y="223"/>
                </a:lnTo>
                <a:lnTo>
                  <a:pt x="633" y="217"/>
                </a:lnTo>
                <a:lnTo>
                  <a:pt x="637" y="213"/>
                </a:lnTo>
                <a:lnTo>
                  <a:pt x="641" y="211"/>
                </a:lnTo>
                <a:lnTo>
                  <a:pt x="646" y="209"/>
                </a:lnTo>
                <a:lnTo>
                  <a:pt x="712" y="209"/>
                </a:lnTo>
                <a:lnTo>
                  <a:pt x="560" y="43"/>
                </a:lnTo>
                <a:close/>
                <a:moveTo>
                  <a:pt x="560" y="0"/>
                </a:moveTo>
                <a:lnTo>
                  <a:pt x="564" y="1"/>
                </a:lnTo>
                <a:lnTo>
                  <a:pt x="568" y="3"/>
                </a:lnTo>
                <a:lnTo>
                  <a:pt x="571" y="5"/>
                </a:lnTo>
                <a:lnTo>
                  <a:pt x="764" y="215"/>
                </a:lnTo>
                <a:lnTo>
                  <a:pt x="767" y="219"/>
                </a:lnTo>
                <a:lnTo>
                  <a:pt x="768" y="223"/>
                </a:lnTo>
                <a:lnTo>
                  <a:pt x="769" y="228"/>
                </a:lnTo>
                <a:lnTo>
                  <a:pt x="768" y="233"/>
                </a:lnTo>
                <a:lnTo>
                  <a:pt x="765" y="238"/>
                </a:lnTo>
                <a:lnTo>
                  <a:pt x="761" y="242"/>
                </a:lnTo>
                <a:lnTo>
                  <a:pt x="758" y="245"/>
                </a:lnTo>
                <a:lnTo>
                  <a:pt x="752" y="245"/>
                </a:lnTo>
                <a:lnTo>
                  <a:pt x="665" y="245"/>
                </a:lnTo>
                <a:lnTo>
                  <a:pt x="663" y="258"/>
                </a:lnTo>
                <a:lnTo>
                  <a:pt x="661" y="275"/>
                </a:lnTo>
                <a:lnTo>
                  <a:pt x="658" y="295"/>
                </a:lnTo>
                <a:lnTo>
                  <a:pt x="654" y="316"/>
                </a:lnTo>
                <a:lnTo>
                  <a:pt x="647" y="340"/>
                </a:lnTo>
                <a:lnTo>
                  <a:pt x="641" y="367"/>
                </a:lnTo>
                <a:lnTo>
                  <a:pt x="632" y="393"/>
                </a:lnTo>
                <a:lnTo>
                  <a:pt x="621" y="422"/>
                </a:lnTo>
                <a:lnTo>
                  <a:pt x="608" y="452"/>
                </a:lnTo>
                <a:lnTo>
                  <a:pt x="592" y="482"/>
                </a:lnTo>
                <a:lnTo>
                  <a:pt x="574" y="512"/>
                </a:lnTo>
                <a:lnTo>
                  <a:pt x="553" y="542"/>
                </a:lnTo>
                <a:lnTo>
                  <a:pt x="530" y="571"/>
                </a:lnTo>
                <a:lnTo>
                  <a:pt x="502" y="600"/>
                </a:lnTo>
                <a:lnTo>
                  <a:pt x="472" y="627"/>
                </a:lnTo>
                <a:lnTo>
                  <a:pt x="439" y="653"/>
                </a:lnTo>
                <a:lnTo>
                  <a:pt x="401" y="678"/>
                </a:lnTo>
                <a:lnTo>
                  <a:pt x="359" y="700"/>
                </a:lnTo>
                <a:lnTo>
                  <a:pt x="313" y="720"/>
                </a:lnTo>
                <a:lnTo>
                  <a:pt x="264" y="737"/>
                </a:lnTo>
                <a:lnTo>
                  <a:pt x="210" y="750"/>
                </a:lnTo>
                <a:lnTo>
                  <a:pt x="151" y="761"/>
                </a:lnTo>
                <a:lnTo>
                  <a:pt x="87" y="767"/>
                </a:lnTo>
                <a:lnTo>
                  <a:pt x="17" y="770"/>
                </a:lnTo>
                <a:lnTo>
                  <a:pt x="12" y="768"/>
                </a:lnTo>
                <a:lnTo>
                  <a:pt x="7" y="766"/>
                </a:lnTo>
                <a:lnTo>
                  <a:pt x="3" y="762"/>
                </a:lnTo>
                <a:lnTo>
                  <a:pt x="0" y="757"/>
                </a:lnTo>
                <a:lnTo>
                  <a:pt x="0" y="751"/>
                </a:lnTo>
                <a:lnTo>
                  <a:pt x="0" y="746"/>
                </a:lnTo>
                <a:lnTo>
                  <a:pt x="3" y="741"/>
                </a:lnTo>
                <a:lnTo>
                  <a:pt x="7" y="737"/>
                </a:lnTo>
                <a:lnTo>
                  <a:pt x="12" y="736"/>
                </a:lnTo>
                <a:lnTo>
                  <a:pt x="17" y="734"/>
                </a:lnTo>
                <a:lnTo>
                  <a:pt x="75" y="731"/>
                </a:lnTo>
                <a:lnTo>
                  <a:pt x="130" y="721"/>
                </a:lnTo>
                <a:lnTo>
                  <a:pt x="180" y="706"/>
                </a:lnTo>
                <a:lnTo>
                  <a:pt x="227" y="683"/>
                </a:lnTo>
                <a:lnTo>
                  <a:pt x="269" y="655"/>
                </a:lnTo>
                <a:lnTo>
                  <a:pt x="308" y="619"/>
                </a:lnTo>
                <a:lnTo>
                  <a:pt x="342" y="577"/>
                </a:lnTo>
                <a:lnTo>
                  <a:pt x="372" y="530"/>
                </a:lnTo>
                <a:lnTo>
                  <a:pt x="398" y="475"/>
                </a:lnTo>
                <a:lnTo>
                  <a:pt x="417" y="425"/>
                </a:lnTo>
                <a:lnTo>
                  <a:pt x="431" y="380"/>
                </a:lnTo>
                <a:lnTo>
                  <a:pt x="440" y="336"/>
                </a:lnTo>
                <a:lnTo>
                  <a:pt x="447" y="299"/>
                </a:lnTo>
                <a:lnTo>
                  <a:pt x="451" y="268"/>
                </a:lnTo>
                <a:lnTo>
                  <a:pt x="452" y="245"/>
                </a:lnTo>
                <a:lnTo>
                  <a:pt x="367" y="245"/>
                </a:lnTo>
                <a:lnTo>
                  <a:pt x="362" y="245"/>
                </a:lnTo>
                <a:lnTo>
                  <a:pt x="357" y="242"/>
                </a:lnTo>
                <a:lnTo>
                  <a:pt x="353" y="238"/>
                </a:lnTo>
                <a:lnTo>
                  <a:pt x="350" y="233"/>
                </a:lnTo>
                <a:lnTo>
                  <a:pt x="350" y="228"/>
                </a:lnTo>
                <a:lnTo>
                  <a:pt x="350" y="223"/>
                </a:lnTo>
                <a:lnTo>
                  <a:pt x="351" y="219"/>
                </a:lnTo>
                <a:lnTo>
                  <a:pt x="355" y="215"/>
                </a:lnTo>
                <a:lnTo>
                  <a:pt x="547" y="5"/>
                </a:lnTo>
                <a:lnTo>
                  <a:pt x="550" y="3"/>
                </a:lnTo>
                <a:lnTo>
                  <a:pt x="554" y="1"/>
                </a:lnTo>
                <a:lnTo>
                  <a:pt x="56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4" name="Freeform 36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472199" y="8844913"/>
            <a:ext cx="443529" cy="444107"/>
          </a:xfrm>
          <a:custGeom>
            <a:avLst/>
            <a:gdLst>
              <a:gd name="T0" fmla="*/ 43 w 769"/>
              <a:gd name="T1" fmla="*/ 209 h 770"/>
              <a:gd name="T2" fmla="*/ 210 w 769"/>
              <a:gd name="T3" fmla="*/ 297 h 770"/>
              <a:gd name="T4" fmla="*/ 212 w 769"/>
              <a:gd name="T5" fmla="*/ 287 h 770"/>
              <a:gd name="T6" fmla="*/ 222 w 769"/>
              <a:gd name="T7" fmla="*/ 281 h 770"/>
              <a:gd name="T8" fmla="*/ 245 w 769"/>
              <a:gd name="T9" fmla="*/ 280 h 770"/>
              <a:gd name="T10" fmla="*/ 290 w 769"/>
              <a:gd name="T11" fmla="*/ 284 h 770"/>
              <a:gd name="T12" fmla="*/ 354 w 769"/>
              <a:gd name="T13" fmla="*/ 295 h 770"/>
              <a:gd name="T14" fmla="*/ 430 w 769"/>
              <a:gd name="T15" fmla="*/ 314 h 770"/>
              <a:gd name="T16" fmla="*/ 513 w 769"/>
              <a:gd name="T17" fmla="*/ 347 h 770"/>
              <a:gd name="T18" fmla="*/ 594 w 769"/>
              <a:gd name="T19" fmla="*/ 395 h 770"/>
              <a:gd name="T20" fmla="*/ 667 w 769"/>
              <a:gd name="T21" fmla="*/ 462 h 770"/>
              <a:gd name="T22" fmla="*/ 680 w 769"/>
              <a:gd name="T23" fmla="*/ 450 h 770"/>
              <a:gd name="T24" fmla="*/ 632 w 769"/>
              <a:gd name="T25" fmla="*/ 360 h 770"/>
              <a:gd name="T26" fmla="*/ 574 w 769"/>
              <a:gd name="T27" fmla="*/ 289 h 770"/>
              <a:gd name="T28" fmla="*/ 511 w 769"/>
              <a:gd name="T29" fmla="*/ 236 h 770"/>
              <a:gd name="T30" fmla="*/ 447 w 769"/>
              <a:gd name="T31" fmla="*/ 196 h 770"/>
              <a:gd name="T32" fmla="*/ 384 w 769"/>
              <a:gd name="T33" fmla="*/ 169 h 770"/>
              <a:gd name="T34" fmla="*/ 326 w 769"/>
              <a:gd name="T35" fmla="*/ 153 h 770"/>
              <a:gd name="T36" fmla="*/ 279 w 769"/>
              <a:gd name="T37" fmla="*/ 144 h 770"/>
              <a:gd name="T38" fmla="*/ 245 w 769"/>
              <a:gd name="T39" fmla="*/ 140 h 770"/>
              <a:gd name="T40" fmla="*/ 222 w 769"/>
              <a:gd name="T41" fmla="*/ 139 h 770"/>
              <a:gd name="T42" fmla="*/ 212 w 769"/>
              <a:gd name="T43" fmla="*/ 134 h 770"/>
              <a:gd name="T44" fmla="*/ 210 w 769"/>
              <a:gd name="T45" fmla="*/ 123 h 770"/>
              <a:gd name="T46" fmla="*/ 227 w 769"/>
              <a:gd name="T47" fmla="*/ 0 h 770"/>
              <a:gd name="T48" fmla="*/ 237 w 769"/>
              <a:gd name="T49" fmla="*/ 4 h 770"/>
              <a:gd name="T50" fmla="*/ 244 w 769"/>
              <a:gd name="T51" fmla="*/ 12 h 770"/>
              <a:gd name="T52" fmla="*/ 245 w 769"/>
              <a:gd name="T53" fmla="*/ 105 h 770"/>
              <a:gd name="T54" fmla="*/ 274 w 769"/>
              <a:gd name="T55" fmla="*/ 109 h 770"/>
              <a:gd name="T56" fmla="*/ 316 w 769"/>
              <a:gd name="T57" fmla="*/ 115 h 770"/>
              <a:gd name="T58" fmla="*/ 366 w 769"/>
              <a:gd name="T59" fmla="*/ 128 h 770"/>
              <a:gd name="T60" fmla="*/ 422 w 769"/>
              <a:gd name="T61" fmla="*/ 149 h 770"/>
              <a:gd name="T62" fmla="*/ 481 w 769"/>
              <a:gd name="T63" fmla="*/ 177 h 770"/>
              <a:gd name="T64" fmla="*/ 541 w 769"/>
              <a:gd name="T65" fmla="*/ 216 h 770"/>
              <a:gd name="T66" fmla="*/ 600 w 769"/>
              <a:gd name="T67" fmla="*/ 267 h 770"/>
              <a:gd name="T68" fmla="*/ 654 w 769"/>
              <a:gd name="T69" fmla="*/ 331 h 770"/>
              <a:gd name="T70" fmla="*/ 700 w 769"/>
              <a:gd name="T71" fmla="*/ 410 h 770"/>
              <a:gd name="T72" fmla="*/ 737 w 769"/>
              <a:gd name="T73" fmla="*/ 505 h 770"/>
              <a:gd name="T74" fmla="*/ 760 w 769"/>
              <a:gd name="T75" fmla="*/ 619 h 770"/>
              <a:gd name="T76" fmla="*/ 769 w 769"/>
              <a:gd name="T77" fmla="*/ 751 h 770"/>
              <a:gd name="T78" fmla="*/ 765 w 769"/>
              <a:gd name="T79" fmla="*/ 762 h 770"/>
              <a:gd name="T80" fmla="*/ 758 w 769"/>
              <a:gd name="T81" fmla="*/ 768 h 770"/>
              <a:gd name="T82" fmla="*/ 746 w 769"/>
              <a:gd name="T83" fmla="*/ 768 h 770"/>
              <a:gd name="T84" fmla="*/ 738 w 769"/>
              <a:gd name="T85" fmla="*/ 762 h 770"/>
              <a:gd name="T86" fmla="*/ 734 w 769"/>
              <a:gd name="T87" fmla="*/ 751 h 770"/>
              <a:gd name="T88" fmla="*/ 721 w 769"/>
              <a:gd name="T89" fmla="*/ 639 h 770"/>
              <a:gd name="T90" fmla="*/ 683 w 769"/>
              <a:gd name="T91" fmla="*/ 542 h 770"/>
              <a:gd name="T92" fmla="*/ 619 w 769"/>
              <a:gd name="T93" fmla="*/ 462 h 770"/>
              <a:gd name="T94" fmla="*/ 530 w 769"/>
              <a:gd name="T95" fmla="*/ 397 h 770"/>
              <a:gd name="T96" fmla="*/ 426 w 769"/>
              <a:gd name="T97" fmla="*/ 352 h 770"/>
              <a:gd name="T98" fmla="*/ 336 w 769"/>
              <a:gd name="T99" fmla="*/ 329 h 770"/>
              <a:gd name="T100" fmla="*/ 267 w 769"/>
              <a:gd name="T101" fmla="*/ 318 h 770"/>
              <a:gd name="T102" fmla="*/ 245 w 769"/>
              <a:gd name="T103" fmla="*/ 402 h 770"/>
              <a:gd name="T104" fmla="*/ 241 w 769"/>
              <a:gd name="T105" fmla="*/ 412 h 770"/>
              <a:gd name="T106" fmla="*/ 232 w 769"/>
              <a:gd name="T107" fmla="*/ 419 h 770"/>
              <a:gd name="T108" fmla="*/ 223 w 769"/>
              <a:gd name="T109" fmla="*/ 419 h 770"/>
              <a:gd name="T110" fmla="*/ 215 w 769"/>
              <a:gd name="T111" fmla="*/ 415 h 770"/>
              <a:gd name="T112" fmla="*/ 3 w 769"/>
              <a:gd name="T113" fmla="*/ 219 h 770"/>
              <a:gd name="T114" fmla="*/ 0 w 769"/>
              <a:gd name="T115" fmla="*/ 209 h 770"/>
              <a:gd name="T116" fmla="*/ 1 w 769"/>
              <a:gd name="T117" fmla="*/ 202 h 770"/>
              <a:gd name="T118" fmla="*/ 215 w 769"/>
              <a:gd name="T119" fmla="*/ 5 h 770"/>
              <a:gd name="T120" fmla="*/ 223 w 769"/>
              <a:gd name="T121" fmla="*/ 1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69" h="770">
                <a:moveTo>
                  <a:pt x="210" y="58"/>
                </a:moveTo>
                <a:lnTo>
                  <a:pt x="43" y="209"/>
                </a:lnTo>
                <a:lnTo>
                  <a:pt x="210" y="363"/>
                </a:lnTo>
                <a:lnTo>
                  <a:pt x="210" y="297"/>
                </a:lnTo>
                <a:lnTo>
                  <a:pt x="210" y="292"/>
                </a:lnTo>
                <a:lnTo>
                  <a:pt x="212" y="287"/>
                </a:lnTo>
                <a:lnTo>
                  <a:pt x="216" y="283"/>
                </a:lnTo>
                <a:lnTo>
                  <a:pt x="222" y="281"/>
                </a:lnTo>
                <a:lnTo>
                  <a:pt x="227" y="280"/>
                </a:lnTo>
                <a:lnTo>
                  <a:pt x="245" y="280"/>
                </a:lnTo>
                <a:lnTo>
                  <a:pt x="264" y="281"/>
                </a:lnTo>
                <a:lnTo>
                  <a:pt x="290" y="284"/>
                </a:lnTo>
                <a:lnTo>
                  <a:pt x="320" y="288"/>
                </a:lnTo>
                <a:lnTo>
                  <a:pt x="354" y="295"/>
                </a:lnTo>
                <a:lnTo>
                  <a:pt x="391" y="304"/>
                </a:lnTo>
                <a:lnTo>
                  <a:pt x="430" y="314"/>
                </a:lnTo>
                <a:lnTo>
                  <a:pt x="471" y="329"/>
                </a:lnTo>
                <a:lnTo>
                  <a:pt x="513" y="347"/>
                </a:lnTo>
                <a:lnTo>
                  <a:pt x="553" y="369"/>
                </a:lnTo>
                <a:lnTo>
                  <a:pt x="594" y="395"/>
                </a:lnTo>
                <a:lnTo>
                  <a:pt x="632" y="427"/>
                </a:lnTo>
                <a:lnTo>
                  <a:pt x="667" y="462"/>
                </a:lnTo>
                <a:lnTo>
                  <a:pt x="700" y="504"/>
                </a:lnTo>
                <a:lnTo>
                  <a:pt x="680" y="450"/>
                </a:lnTo>
                <a:lnTo>
                  <a:pt x="657" y="403"/>
                </a:lnTo>
                <a:lnTo>
                  <a:pt x="632" y="360"/>
                </a:lnTo>
                <a:lnTo>
                  <a:pt x="604" y="322"/>
                </a:lnTo>
                <a:lnTo>
                  <a:pt x="574" y="289"/>
                </a:lnTo>
                <a:lnTo>
                  <a:pt x="543" y="261"/>
                </a:lnTo>
                <a:lnTo>
                  <a:pt x="511" y="236"/>
                </a:lnTo>
                <a:lnTo>
                  <a:pt x="478" y="213"/>
                </a:lnTo>
                <a:lnTo>
                  <a:pt x="447" y="196"/>
                </a:lnTo>
                <a:lnTo>
                  <a:pt x="414" y="181"/>
                </a:lnTo>
                <a:lnTo>
                  <a:pt x="384" y="169"/>
                </a:lnTo>
                <a:lnTo>
                  <a:pt x="354" y="160"/>
                </a:lnTo>
                <a:lnTo>
                  <a:pt x="326" y="153"/>
                </a:lnTo>
                <a:lnTo>
                  <a:pt x="302" y="148"/>
                </a:lnTo>
                <a:lnTo>
                  <a:pt x="279" y="144"/>
                </a:lnTo>
                <a:lnTo>
                  <a:pt x="260" y="141"/>
                </a:lnTo>
                <a:lnTo>
                  <a:pt x="245" y="140"/>
                </a:lnTo>
                <a:lnTo>
                  <a:pt x="227" y="140"/>
                </a:lnTo>
                <a:lnTo>
                  <a:pt x="222" y="139"/>
                </a:lnTo>
                <a:lnTo>
                  <a:pt x="216" y="137"/>
                </a:lnTo>
                <a:lnTo>
                  <a:pt x="212" y="134"/>
                </a:lnTo>
                <a:lnTo>
                  <a:pt x="210" y="128"/>
                </a:lnTo>
                <a:lnTo>
                  <a:pt x="210" y="123"/>
                </a:lnTo>
                <a:lnTo>
                  <a:pt x="210" y="58"/>
                </a:lnTo>
                <a:close/>
                <a:moveTo>
                  <a:pt x="227" y="0"/>
                </a:moveTo>
                <a:lnTo>
                  <a:pt x="232" y="1"/>
                </a:lnTo>
                <a:lnTo>
                  <a:pt x="237" y="4"/>
                </a:lnTo>
                <a:lnTo>
                  <a:pt x="241" y="8"/>
                </a:lnTo>
                <a:lnTo>
                  <a:pt x="244" y="12"/>
                </a:lnTo>
                <a:lnTo>
                  <a:pt x="245" y="18"/>
                </a:lnTo>
                <a:lnTo>
                  <a:pt x="245" y="105"/>
                </a:lnTo>
                <a:lnTo>
                  <a:pt x="258" y="106"/>
                </a:lnTo>
                <a:lnTo>
                  <a:pt x="274" y="109"/>
                </a:lnTo>
                <a:lnTo>
                  <a:pt x="294" y="111"/>
                </a:lnTo>
                <a:lnTo>
                  <a:pt x="316" y="115"/>
                </a:lnTo>
                <a:lnTo>
                  <a:pt x="340" y="122"/>
                </a:lnTo>
                <a:lnTo>
                  <a:pt x="366" y="128"/>
                </a:lnTo>
                <a:lnTo>
                  <a:pt x="393" y="137"/>
                </a:lnTo>
                <a:lnTo>
                  <a:pt x="422" y="149"/>
                </a:lnTo>
                <a:lnTo>
                  <a:pt x="451" y="162"/>
                </a:lnTo>
                <a:lnTo>
                  <a:pt x="481" y="177"/>
                </a:lnTo>
                <a:lnTo>
                  <a:pt x="511" y="195"/>
                </a:lnTo>
                <a:lnTo>
                  <a:pt x="541" y="216"/>
                </a:lnTo>
                <a:lnTo>
                  <a:pt x="571" y="240"/>
                </a:lnTo>
                <a:lnTo>
                  <a:pt x="600" y="267"/>
                </a:lnTo>
                <a:lnTo>
                  <a:pt x="628" y="297"/>
                </a:lnTo>
                <a:lnTo>
                  <a:pt x="654" y="331"/>
                </a:lnTo>
                <a:lnTo>
                  <a:pt x="678" y="368"/>
                </a:lnTo>
                <a:lnTo>
                  <a:pt x="700" y="410"/>
                </a:lnTo>
                <a:lnTo>
                  <a:pt x="720" y="456"/>
                </a:lnTo>
                <a:lnTo>
                  <a:pt x="737" y="505"/>
                </a:lnTo>
                <a:lnTo>
                  <a:pt x="751" y="559"/>
                </a:lnTo>
                <a:lnTo>
                  <a:pt x="760" y="619"/>
                </a:lnTo>
                <a:lnTo>
                  <a:pt x="767" y="682"/>
                </a:lnTo>
                <a:lnTo>
                  <a:pt x="769" y="751"/>
                </a:lnTo>
                <a:lnTo>
                  <a:pt x="768" y="757"/>
                </a:lnTo>
                <a:lnTo>
                  <a:pt x="765" y="762"/>
                </a:lnTo>
                <a:lnTo>
                  <a:pt x="762" y="766"/>
                </a:lnTo>
                <a:lnTo>
                  <a:pt x="758" y="768"/>
                </a:lnTo>
                <a:lnTo>
                  <a:pt x="752" y="770"/>
                </a:lnTo>
                <a:lnTo>
                  <a:pt x="746" y="768"/>
                </a:lnTo>
                <a:lnTo>
                  <a:pt x="742" y="766"/>
                </a:lnTo>
                <a:lnTo>
                  <a:pt x="738" y="762"/>
                </a:lnTo>
                <a:lnTo>
                  <a:pt x="735" y="757"/>
                </a:lnTo>
                <a:lnTo>
                  <a:pt x="734" y="751"/>
                </a:lnTo>
                <a:lnTo>
                  <a:pt x="731" y="694"/>
                </a:lnTo>
                <a:lnTo>
                  <a:pt x="721" y="639"/>
                </a:lnTo>
                <a:lnTo>
                  <a:pt x="705" y="589"/>
                </a:lnTo>
                <a:lnTo>
                  <a:pt x="683" y="542"/>
                </a:lnTo>
                <a:lnTo>
                  <a:pt x="654" y="500"/>
                </a:lnTo>
                <a:lnTo>
                  <a:pt x="619" y="462"/>
                </a:lnTo>
                <a:lnTo>
                  <a:pt x="578" y="427"/>
                </a:lnTo>
                <a:lnTo>
                  <a:pt x="530" y="397"/>
                </a:lnTo>
                <a:lnTo>
                  <a:pt x="476" y="371"/>
                </a:lnTo>
                <a:lnTo>
                  <a:pt x="426" y="352"/>
                </a:lnTo>
                <a:lnTo>
                  <a:pt x="379" y="338"/>
                </a:lnTo>
                <a:lnTo>
                  <a:pt x="336" y="329"/>
                </a:lnTo>
                <a:lnTo>
                  <a:pt x="299" y="322"/>
                </a:lnTo>
                <a:lnTo>
                  <a:pt x="267" y="318"/>
                </a:lnTo>
                <a:lnTo>
                  <a:pt x="245" y="317"/>
                </a:lnTo>
                <a:lnTo>
                  <a:pt x="245" y="402"/>
                </a:lnTo>
                <a:lnTo>
                  <a:pt x="244" y="408"/>
                </a:lnTo>
                <a:lnTo>
                  <a:pt x="241" y="412"/>
                </a:lnTo>
                <a:lnTo>
                  <a:pt x="237" y="416"/>
                </a:lnTo>
                <a:lnTo>
                  <a:pt x="232" y="419"/>
                </a:lnTo>
                <a:lnTo>
                  <a:pt x="227" y="420"/>
                </a:lnTo>
                <a:lnTo>
                  <a:pt x="223" y="419"/>
                </a:lnTo>
                <a:lnTo>
                  <a:pt x="218" y="418"/>
                </a:lnTo>
                <a:lnTo>
                  <a:pt x="215" y="415"/>
                </a:lnTo>
                <a:lnTo>
                  <a:pt x="5" y="223"/>
                </a:lnTo>
                <a:lnTo>
                  <a:pt x="3" y="219"/>
                </a:lnTo>
                <a:lnTo>
                  <a:pt x="0" y="215"/>
                </a:lnTo>
                <a:lnTo>
                  <a:pt x="0" y="209"/>
                </a:lnTo>
                <a:lnTo>
                  <a:pt x="0" y="206"/>
                </a:lnTo>
                <a:lnTo>
                  <a:pt x="1" y="202"/>
                </a:lnTo>
                <a:lnTo>
                  <a:pt x="5" y="198"/>
                </a:lnTo>
                <a:lnTo>
                  <a:pt x="215" y="5"/>
                </a:lnTo>
                <a:lnTo>
                  <a:pt x="218" y="3"/>
                </a:lnTo>
                <a:lnTo>
                  <a:pt x="223" y="1"/>
                </a:lnTo>
                <a:lnTo>
                  <a:pt x="22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5" name="Freeform 36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34719" y="8845200"/>
            <a:ext cx="443529" cy="443529"/>
          </a:xfrm>
          <a:custGeom>
            <a:avLst/>
            <a:gdLst>
              <a:gd name="T0" fmla="*/ 560 w 769"/>
              <a:gd name="T1" fmla="*/ 123 h 769"/>
              <a:gd name="T2" fmla="*/ 556 w 769"/>
              <a:gd name="T3" fmla="*/ 134 h 769"/>
              <a:gd name="T4" fmla="*/ 548 w 769"/>
              <a:gd name="T5" fmla="*/ 139 h 769"/>
              <a:gd name="T6" fmla="*/ 524 w 769"/>
              <a:gd name="T7" fmla="*/ 140 h 769"/>
              <a:gd name="T8" fmla="*/ 490 w 769"/>
              <a:gd name="T9" fmla="*/ 144 h 769"/>
              <a:gd name="T10" fmla="*/ 442 w 769"/>
              <a:gd name="T11" fmla="*/ 153 h 769"/>
              <a:gd name="T12" fmla="*/ 385 w 769"/>
              <a:gd name="T13" fmla="*/ 169 h 769"/>
              <a:gd name="T14" fmla="*/ 322 w 769"/>
              <a:gd name="T15" fmla="*/ 197 h 769"/>
              <a:gd name="T16" fmla="*/ 258 w 769"/>
              <a:gd name="T17" fmla="*/ 235 h 769"/>
              <a:gd name="T18" fmla="*/ 195 w 769"/>
              <a:gd name="T19" fmla="*/ 290 h 769"/>
              <a:gd name="T20" fmla="*/ 138 w 769"/>
              <a:gd name="T21" fmla="*/ 360 h 769"/>
              <a:gd name="T22" fmla="*/ 89 w 769"/>
              <a:gd name="T23" fmla="*/ 451 h 769"/>
              <a:gd name="T24" fmla="*/ 101 w 769"/>
              <a:gd name="T25" fmla="*/ 462 h 769"/>
              <a:gd name="T26" fmla="*/ 174 w 769"/>
              <a:gd name="T27" fmla="*/ 396 h 769"/>
              <a:gd name="T28" fmla="*/ 257 w 769"/>
              <a:gd name="T29" fmla="*/ 347 h 769"/>
              <a:gd name="T30" fmla="*/ 339 w 769"/>
              <a:gd name="T31" fmla="*/ 314 h 769"/>
              <a:gd name="T32" fmla="*/ 415 w 769"/>
              <a:gd name="T33" fmla="*/ 295 h 769"/>
              <a:gd name="T34" fmla="*/ 480 w 769"/>
              <a:gd name="T35" fmla="*/ 284 h 769"/>
              <a:gd name="T36" fmla="*/ 524 w 769"/>
              <a:gd name="T37" fmla="*/ 280 h 769"/>
              <a:gd name="T38" fmla="*/ 548 w 769"/>
              <a:gd name="T39" fmla="*/ 280 h 769"/>
              <a:gd name="T40" fmla="*/ 556 w 769"/>
              <a:gd name="T41" fmla="*/ 287 h 769"/>
              <a:gd name="T42" fmla="*/ 560 w 769"/>
              <a:gd name="T43" fmla="*/ 297 h 769"/>
              <a:gd name="T44" fmla="*/ 726 w 769"/>
              <a:gd name="T45" fmla="*/ 210 h 769"/>
              <a:gd name="T46" fmla="*/ 541 w 769"/>
              <a:gd name="T47" fmla="*/ 0 h 769"/>
              <a:gd name="T48" fmla="*/ 550 w 769"/>
              <a:gd name="T49" fmla="*/ 3 h 769"/>
              <a:gd name="T50" fmla="*/ 764 w 769"/>
              <a:gd name="T51" fmla="*/ 198 h 769"/>
              <a:gd name="T52" fmla="*/ 768 w 769"/>
              <a:gd name="T53" fmla="*/ 206 h 769"/>
              <a:gd name="T54" fmla="*/ 768 w 769"/>
              <a:gd name="T55" fmla="*/ 215 h 769"/>
              <a:gd name="T56" fmla="*/ 764 w 769"/>
              <a:gd name="T57" fmla="*/ 223 h 769"/>
              <a:gd name="T58" fmla="*/ 550 w 769"/>
              <a:gd name="T59" fmla="*/ 418 h 769"/>
              <a:gd name="T60" fmla="*/ 541 w 769"/>
              <a:gd name="T61" fmla="*/ 420 h 769"/>
              <a:gd name="T62" fmla="*/ 532 w 769"/>
              <a:gd name="T63" fmla="*/ 417 h 769"/>
              <a:gd name="T64" fmla="*/ 526 w 769"/>
              <a:gd name="T65" fmla="*/ 407 h 769"/>
              <a:gd name="T66" fmla="*/ 524 w 769"/>
              <a:gd name="T67" fmla="*/ 317 h 769"/>
              <a:gd name="T68" fmla="*/ 471 w 769"/>
              <a:gd name="T69" fmla="*/ 322 h 769"/>
              <a:gd name="T70" fmla="*/ 391 w 769"/>
              <a:gd name="T71" fmla="*/ 338 h 769"/>
              <a:gd name="T72" fmla="*/ 294 w 769"/>
              <a:gd name="T73" fmla="*/ 371 h 769"/>
              <a:gd name="T74" fmla="*/ 191 w 769"/>
              <a:gd name="T75" fmla="*/ 427 h 769"/>
              <a:gd name="T76" fmla="*/ 115 w 769"/>
              <a:gd name="T77" fmla="*/ 500 h 769"/>
              <a:gd name="T78" fmla="*/ 63 w 769"/>
              <a:gd name="T79" fmla="*/ 589 h 769"/>
              <a:gd name="T80" fmla="*/ 38 w 769"/>
              <a:gd name="T81" fmla="*/ 694 h 769"/>
              <a:gd name="T82" fmla="*/ 34 w 769"/>
              <a:gd name="T83" fmla="*/ 757 h 769"/>
              <a:gd name="T84" fmla="*/ 28 w 769"/>
              <a:gd name="T85" fmla="*/ 766 h 769"/>
              <a:gd name="T86" fmla="*/ 17 w 769"/>
              <a:gd name="T87" fmla="*/ 769 h 769"/>
              <a:gd name="T88" fmla="*/ 7 w 769"/>
              <a:gd name="T89" fmla="*/ 766 h 769"/>
              <a:gd name="T90" fmla="*/ 0 w 769"/>
              <a:gd name="T91" fmla="*/ 757 h 769"/>
              <a:gd name="T92" fmla="*/ 1 w 769"/>
              <a:gd name="T93" fmla="*/ 682 h 769"/>
              <a:gd name="T94" fmla="*/ 18 w 769"/>
              <a:gd name="T95" fmla="*/ 559 h 769"/>
              <a:gd name="T96" fmla="*/ 49 w 769"/>
              <a:gd name="T97" fmla="*/ 456 h 769"/>
              <a:gd name="T98" fmla="*/ 90 w 769"/>
              <a:gd name="T99" fmla="*/ 368 h 769"/>
              <a:gd name="T100" fmla="*/ 142 w 769"/>
              <a:gd name="T101" fmla="*/ 297 h 769"/>
              <a:gd name="T102" fmla="*/ 198 w 769"/>
              <a:gd name="T103" fmla="*/ 240 h 769"/>
              <a:gd name="T104" fmla="*/ 257 w 769"/>
              <a:gd name="T105" fmla="*/ 195 h 769"/>
              <a:gd name="T106" fmla="*/ 317 w 769"/>
              <a:gd name="T107" fmla="*/ 161 h 769"/>
              <a:gd name="T108" fmla="*/ 376 w 769"/>
              <a:gd name="T109" fmla="*/ 138 h 769"/>
              <a:gd name="T110" fmla="*/ 430 w 769"/>
              <a:gd name="T111" fmla="*/ 122 h 769"/>
              <a:gd name="T112" fmla="*/ 476 w 769"/>
              <a:gd name="T113" fmla="*/ 111 h 769"/>
              <a:gd name="T114" fmla="*/ 511 w 769"/>
              <a:gd name="T115" fmla="*/ 106 h 769"/>
              <a:gd name="T116" fmla="*/ 524 w 769"/>
              <a:gd name="T117" fmla="*/ 19 h 769"/>
              <a:gd name="T118" fmla="*/ 528 w 769"/>
              <a:gd name="T119" fmla="*/ 8 h 769"/>
              <a:gd name="T120" fmla="*/ 536 w 769"/>
              <a:gd name="T121" fmla="*/ 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69" h="769">
                <a:moveTo>
                  <a:pt x="560" y="58"/>
                </a:moveTo>
                <a:lnTo>
                  <a:pt x="560" y="123"/>
                </a:lnTo>
                <a:lnTo>
                  <a:pt x="558" y="129"/>
                </a:lnTo>
                <a:lnTo>
                  <a:pt x="556" y="134"/>
                </a:lnTo>
                <a:lnTo>
                  <a:pt x="552" y="136"/>
                </a:lnTo>
                <a:lnTo>
                  <a:pt x="548" y="139"/>
                </a:lnTo>
                <a:lnTo>
                  <a:pt x="541" y="140"/>
                </a:lnTo>
                <a:lnTo>
                  <a:pt x="524" y="140"/>
                </a:lnTo>
                <a:lnTo>
                  <a:pt x="509" y="142"/>
                </a:lnTo>
                <a:lnTo>
                  <a:pt x="490" y="144"/>
                </a:lnTo>
                <a:lnTo>
                  <a:pt x="468" y="148"/>
                </a:lnTo>
                <a:lnTo>
                  <a:pt x="442" y="153"/>
                </a:lnTo>
                <a:lnTo>
                  <a:pt x="414" y="160"/>
                </a:lnTo>
                <a:lnTo>
                  <a:pt x="385" y="169"/>
                </a:lnTo>
                <a:lnTo>
                  <a:pt x="354" y="181"/>
                </a:lnTo>
                <a:lnTo>
                  <a:pt x="322" y="197"/>
                </a:lnTo>
                <a:lnTo>
                  <a:pt x="290" y="214"/>
                </a:lnTo>
                <a:lnTo>
                  <a:pt x="258" y="235"/>
                </a:lnTo>
                <a:lnTo>
                  <a:pt x="225" y="259"/>
                </a:lnTo>
                <a:lnTo>
                  <a:pt x="195" y="290"/>
                </a:lnTo>
                <a:lnTo>
                  <a:pt x="165" y="322"/>
                </a:lnTo>
                <a:lnTo>
                  <a:pt x="138" y="360"/>
                </a:lnTo>
                <a:lnTo>
                  <a:pt x="111" y="403"/>
                </a:lnTo>
                <a:lnTo>
                  <a:pt x="89" y="451"/>
                </a:lnTo>
                <a:lnTo>
                  <a:pt x="70" y="504"/>
                </a:lnTo>
                <a:lnTo>
                  <a:pt x="101" y="462"/>
                </a:lnTo>
                <a:lnTo>
                  <a:pt x="136" y="427"/>
                </a:lnTo>
                <a:lnTo>
                  <a:pt x="174" y="396"/>
                </a:lnTo>
                <a:lnTo>
                  <a:pt x="215" y="369"/>
                </a:lnTo>
                <a:lnTo>
                  <a:pt x="257" y="347"/>
                </a:lnTo>
                <a:lnTo>
                  <a:pt x="298" y="329"/>
                </a:lnTo>
                <a:lnTo>
                  <a:pt x="339" y="314"/>
                </a:lnTo>
                <a:lnTo>
                  <a:pt x="379" y="304"/>
                </a:lnTo>
                <a:lnTo>
                  <a:pt x="415" y="295"/>
                </a:lnTo>
                <a:lnTo>
                  <a:pt x="450" y="288"/>
                </a:lnTo>
                <a:lnTo>
                  <a:pt x="480" y="284"/>
                </a:lnTo>
                <a:lnTo>
                  <a:pt x="505" y="282"/>
                </a:lnTo>
                <a:lnTo>
                  <a:pt x="524" y="280"/>
                </a:lnTo>
                <a:lnTo>
                  <a:pt x="541" y="280"/>
                </a:lnTo>
                <a:lnTo>
                  <a:pt x="548" y="280"/>
                </a:lnTo>
                <a:lnTo>
                  <a:pt x="552" y="283"/>
                </a:lnTo>
                <a:lnTo>
                  <a:pt x="556" y="287"/>
                </a:lnTo>
                <a:lnTo>
                  <a:pt x="558" y="292"/>
                </a:lnTo>
                <a:lnTo>
                  <a:pt x="560" y="297"/>
                </a:lnTo>
                <a:lnTo>
                  <a:pt x="560" y="363"/>
                </a:lnTo>
                <a:lnTo>
                  <a:pt x="726" y="210"/>
                </a:lnTo>
                <a:lnTo>
                  <a:pt x="560" y="58"/>
                </a:lnTo>
                <a:close/>
                <a:moveTo>
                  <a:pt x="541" y="0"/>
                </a:moveTo>
                <a:lnTo>
                  <a:pt x="547" y="2"/>
                </a:lnTo>
                <a:lnTo>
                  <a:pt x="550" y="3"/>
                </a:lnTo>
                <a:lnTo>
                  <a:pt x="554" y="5"/>
                </a:lnTo>
                <a:lnTo>
                  <a:pt x="764" y="198"/>
                </a:lnTo>
                <a:lnTo>
                  <a:pt x="767" y="202"/>
                </a:lnTo>
                <a:lnTo>
                  <a:pt x="768" y="206"/>
                </a:lnTo>
                <a:lnTo>
                  <a:pt x="769" y="210"/>
                </a:lnTo>
                <a:lnTo>
                  <a:pt x="768" y="215"/>
                </a:lnTo>
                <a:lnTo>
                  <a:pt x="767" y="219"/>
                </a:lnTo>
                <a:lnTo>
                  <a:pt x="764" y="223"/>
                </a:lnTo>
                <a:lnTo>
                  <a:pt x="554" y="415"/>
                </a:lnTo>
                <a:lnTo>
                  <a:pt x="550" y="418"/>
                </a:lnTo>
                <a:lnTo>
                  <a:pt x="547" y="419"/>
                </a:lnTo>
                <a:lnTo>
                  <a:pt x="541" y="420"/>
                </a:lnTo>
                <a:lnTo>
                  <a:pt x="536" y="419"/>
                </a:lnTo>
                <a:lnTo>
                  <a:pt x="532" y="417"/>
                </a:lnTo>
                <a:lnTo>
                  <a:pt x="528" y="413"/>
                </a:lnTo>
                <a:lnTo>
                  <a:pt x="526" y="407"/>
                </a:lnTo>
                <a:lnTo>
                  <a:pt x="524" y="402"/>
                </a:lnTo>
                <a:lnTo>
                  <a:pt x="524" y="317"/>
                </a:lnTo>
                <a:lnTo>
                  <a:pt x="502" y="318"/>
                </a:lnTo>
                <a:lnTo>
                  <a:pt x="471" y="322"/>
                </a:lnTo>
                <a:lnTo>
                  <a:pt x="433" y="329"/>
                </a:lnTo>
                <a:lnTo>
                  <a:pt x="391" y="338"/>
                </a:lnTo>
                <a:lnTo>
                  <a:pt x="343" y="352"/>
                </a:lnTo>
                <a:lnTo>
                  <a:pt x="294" y="371"/>
                </a:lnTo>
                <a:lnTo>
                  <a:pt x="240" y="397"/>
                </a:lnTo>
                <a:lnTo>
                  <a:pt x="191" y="427"/>
                </a:lnTo>
                <a:lnTo>
                  <a:pt x="149" y="462"/>
                </a:lnTo>
                <a:lnTo>
                  <a:pt x="115" y="500"/>
                </a:lnTo>
                <a:lnTo>
                  <a:pt x="87" y="542"/>
                </a:lnTo>
                <a:lnTo>
                  <a:pt x="63" y="589"/>
                </a:lnTo>
                <a:lnTo>
                  <a:pt x="47" y="639"/>
                </a:lnTo>
                <a:lnTo>
                  <a:pt x="38" y="694"/>
                </a:lnTo>
                <a:lnTo>
                  <a:pt x="34" y="752"/>
                </a:lnTo>
                <a:lnTo>
                  <a:pt x="34" y="757"/>
                </a:lnTo>
                <a:lnTo>
                  <a:pt x="32" y="762"/>
                </a:lnTo>
                <a:lnTo>
                  <a:pt x="28" y="766"/>
                </a:lnTo>
                <a:lnTo>
                  <a:pt x="22" y="769"/>
                </a:lnTo>
                <a:lnTo>
                  <a:pt x="17" y="769"/>
                </a:lnTo>
                <a:lnTo>
                  <a:pt x="12" y="769"/>
                </a:lnTo>
                <a:lnTo>
                  <a:pt x="7" y="766"/>
                </a:lnTo>
                <a:lnTo>
                  <a:pt x="3" y="762"/>
                </a:lnTo>
                <a:lnTo>
                  <a:pt x="0" y="757"/>
                </a:lnTo>
                <a:lnTo>
                  <a:pt x="0" y="752"/>
                </a:lnTo>
                <a:lnTo>
                  <a:pt x="1" y="682"/>
                </a:lnTo>
                <a:lnTo>
                  <a:pt x="8" y="618"/>
                </a:lnTo>
                <a:lnTo>
                  <a:pt x="18" y="559"/>
                </a:lnTo>
                <a:lnTo>
                  <a:pt x="32" y="506"/>
                </a:lnTo>
                <a:lnTo>
                  <a:pt x="49" y="456"/>
                </a:lnTo>
                <a:lnTo>
                  <a:pt x="68" y="410"/>
                </a:lnTo>
                <a:lnTo>
                  <a:pt x="90" y="368"/>
                </a:lnTo>
                <a:lnTo>
                  <a:pt x="115" y="331"/>
                </a:lnTo>
                <a:lnTo>
                  <a:pt x="142" y="297"/>
                </a:lnTo>
                <a:lnTo>
                  <a:pt x="169" y="267"/>
                </a:lnTo>
                <a:lnTo>
                  <a:pt x="198" y="240"/>
                </a:lnTo>
                <a:lnTo>
                  <a:pt x="227" y="216"/>
                </a:lnTo>
                <a:lnTo>
                  <a:pt x="257" y="195"/>
                </a:lnTo>
                <a:lnTo>
                  <a:pt x="287" y="177"/>
                </a:lnTo>
                <a:lnTo>
                  <a:pt x="317" y="161"/>
                </a:lnTo>
                <a:lnTo>
                  <a:pt x="347" y="148"/>
                </a:lnTo>
                <a:lnTo>
                  <a:pt x="376" y="138"/>
                </a:lnTo>
                <a:lnTo>
                  <a:pt x="404" y="129"/>
                </a:lnTo>
                <a:lnTo>
                  <a:pt x="430" y="122"/>
                </a:lnTo>
                <a:lnTo>
                  <a:pt x="453" y="115"/>
                </a:lnTo>
                <a:lnTo>
                  <a:pt x="476" y="111"/>
                </a:lnTo>
                <a:lnTo>
                  <a:pt x="494" y="109"/>
                </a:lnTo>
                <a:lnTo>
                  <a:pt x="511" y="106"/>
                </a:lnTo>
                <a:lnTo>
                  <a:pt x="524" y="105"/>
                </a:lnTo>
                <a:lnTo>
                  <a:pt x="524" y="19"/>
                </a:lnTo>
                <a:lnTo>
                  <a:pt x="526" y="12"/>
                </a:lnTo>
                <a:lnTo>
                  <a:pt x="528" y="8"/>
                </a:lnTo>
                <a:lnTo>
                  <a:pt x="532" y="4"/>
                </a:lnTo>
                <a:lnTo>
                  <a:pt x="536" y="2"/>
                </a:lnTo>
                <a:lnTo>
                  <a:pt x="54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6" name="Freeform 36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15197238" y="8925659"/>
            <a:ext cx="443529" cy="282612"/>
          </a:xfrm>
          <a:custGeom>
            <a:avLst/>
            <a:gdLst>
              <a:gd name="T0" fmla="*/ 342 w 769"/>
              <a:gd name="T1" fmla="*/ 4 h 490"/>
              <a:gd name="T2" fmla="*/ 350 w 769"/>
              <a:gd name="T3" fmla="*/ 17 h 490"/>
              <a:gd name="T4" fmla="*/ 346 w 769"/>
              <a:gd name="T5" fmla="*/ 133 h 490"/>
              <a:gd name="T6" fmla="*/ 332 w 769"/>
              <a:gd name="T7" fmla="*/ 140 h 490"/>
              <a:gd name="T8" fmla="*/ 216 w 769"/>
              <a:gd name="T9" fmla="*/ 136 h 490"/>
              <a:gd name="T10" fmla="*/ 210 w 769"/>
              <a:gd name="T11" fmla="*/ 122 h 490"/>
              <a:gd name="T12" fmla="*/ 216 w 769"/>
              <a:gd name="T13" fmla="*/ 109 h 490"/>
              <a:gd name="T14" fmla="*/ 296 w 769"/>
              <a:gd name="T15" fmla="*/ 105 h 490"/>
              <a:gd name="T16" fmla="*/ 227 w 769"/>
              <a:gd name="T17" fmla="*/ 72 h 490"/>
              <a:gd name="T18" fmla="*/ 136 w 769"/>
              <a:gd name="T19" fmla="*/ 83 h 490"/>
              <a:gd name="T20" fmla="*/ 63 w 769"/>
              <a:gd name="T21" fmla="*/ 143 h 490"/>
              <a:gd name="T22" fmla="*/ 34 w 769"/>
              <a:gd name="T23" fmla="*/ 236 h 490"/>
              <a:gd name="T24" fmla="*/ 47 w 769"/>
              <a:gd name="T25" fmla="*/ 318 h 490"/>
              <a:gd name="T26" fmla="*/ 108 w 769"/>
              <a:gd name="T27" fmla="*/ 392 h 490"/>
              <a:gd name="T28" fmla="*/ 201 w 769"/>
              <a:gd name="T29" fmla="*/ 419 h 490"/>
              <a:gd name="T30" fmla="*/ 294 w 769"/>
              <a:gd name="T31" fmla="*/ 392 h 490"/>
              <a:gd name="T32" fmla="*/ 354 w 769"/>
              <a:gd name="T33" fmla="*/ 318 h 490"/>
              <a:gd name="T34" fmla="*/ 367 w 769"/>
              <a:gd name="T35" fmla="*/ 236 h 490"/>
              <a:gd name="T36" fmla="*/ 401 w 769"/>
              <a:gd name="T37" fmla="*/ 123 h 490"/>
              <a:gd name="T38" fmla="*/ 490 w 769"/>
              <a:gd name="T39" fmla="*/ 51 h 490"/>
              <a:gd name="T40" fmla="*/ 608 w 769"/>
              <a:gd name="T41" fmla="*/ 40 h 490"/>
              <a:gd name="T42" fmla="*/ 710 w 769"/>
              <a:gd name="T43" fmla="*/ 95 h 490"/>
              <a:gd name="T44" fmla="*/ 765 w 769"/>
              <a:gd name="T45" fmla="*/ 195 h 490"/>
              <a:gd name="T46" fmla="*/ 765 w 769"/>
              <a:gd name="T47" fmla="*/ 294 h 490"/>
              <a:gd name="T48" fmla="*/ 710 w 769"/>
              <a:gd name="T49" fmla="*/ 396 h 490"/>
              <a:gd name="T50" fmla="*/ 608 w 769"/>
              <a:gd name="T51" fmla="*/ 451 h 490"/>
              <a:gd name="T52" fmla="*/ 510 w 769"/>
              <a:gd name="T53" fmla="*/ 444 h 490"/>
              <a:gd name="T54" fmla="*/ 455 w 769"/>
              <a:gd name="T55" fmla="*/ 472 h 490"/>
              <a:gd name="T56" fmla="*/ 447 w 769"/>
              <a:gd name="T57" fmla="*/ 486 h 490"/>
              <a:gd name="T58" fmla="*/ 431 w 769"/>
              <a:gd name="T59" fmla="*/ 489 h 490"/>
              <a:gd name="T60" fmla="*/ 421 w 769"/>
              <a:gd name="T61" fmla="*/ 478 h 490"/>
              <a:gd name="T62" fmla="*/ 421 w 769"/>
              <a:gd name="T63" fmla="*/ 362 h 490"/>
              <a:gd name="T64" fmla="*/ 431 w 769"/>
              <a:gd name="T65" fmla="*/ 351 h 490"/>
              <a:gd name="T66" fmla="*/ 548 w 769"/>
              <a:gd name="T67" fmla="*/ 351 h 490"/>
              <a:gd name="T68" fmla="*/ 558 w 769"/>
              <a:gd name="T69" fmla="*/ 362 h 490"/>
              <a:gd name="T70" fmla="*/ 556 w 769"/>
              <a:gd name="T71" fmla="*/ 377 h 490"/>
              <a:gd name="T72" fmla="*/ 541 w 769"/>
              <a:gd name="T73" fmla="*/ 385 h 490"/>
              <a:gd name="T74" fmla="*/ 516 w 769"/>
              <a:gd name="T75" fmla="*/ 410 h 490"/>
              <a:gd name="T76" fmla="*/ 602 w 769"/>
              <a:gd name="T77" fmla="*/ 417 h 490"/>
              <a:gd name="T78" fmla="*/ 685 w 769"/>
              <a:gd name="T79" fmla="*/ 371 h 490"/>
              <a:gd name="T80" fmla="*/ 731 w 769"/>
              <a:gd name="T81" fmla="*/ 287 h 490"/>
              <a:gd name="T82" fmla="*/ 731 w 769"/>
              <a:gd name="T83" fmla="*/ 203 h 490"/>
              <a:gd name="T84" fmla="*/ 685 w 769"/>
              <a:gd name="T85" fmla="*/ 119 h 490"/>
              <a:gd name="T86" fmla="*/ 602 w 769"/>
              <a:gd name="T87" fmla="*/ 74 h 490"/>
              <a:gd name="T88" fmla="*/ 503 w 769"/>
              <a:gd name="T89" fmla="*/ 83 h 490"/>
              <a:gd name="T90" fmla="*/ 430 w 769"/>
              <a:gd name="T91" fmla="*/ 143 h 490"/>
              <a:gd name="T92" fmla="*/ 402 w 769"/>
              <a:gd name="T93" fmla="*/ 236 h 490"/>
              <a:gd name="T94" fmla="*/ 387 w 769"/>
              <a:gd name="T95" fmla="*/ 331 h 490"/>
              <a:gd name="T96" fmla="*/ 313 w 769"/>
              <a:gd name="T97" fmla="*/ 421 h 490"/>
              <a:gd name="T98" fmla="*/ 201 w 769"/>
              <a:gd name="T99" fmla="*/ 455 h 490"/>
              <a:gd name="T100" fmla="*/ 88 w 769"/>
              <a:gd name="T101" fmla="*/ 421 h 490"/>
              <a:gd name="T102" fmla="*/ 16 w 769"/>
              <a:gd name="T103" fmla="*/ 331 h 490"/>
              <a:gd name="T104" fmla="*/ 0 w 769"/>
              <a:gd name="T105" fmla="*/ 236 h 490"/>
              <a:gd name="T106" fmla="*/ 34 w 769"/>
              <a:gd name="T107" fmla="*/ 123 h 490"/>
              <a:gd name="T108" fmla="*/ 122 w 769"/>
              <a:gd name="T109" fmla="*/ 51 h 490"/>
              <a:gd name="T110" fmla="*/ 229 w 769"/>
              <a:gd name="T111" fmla="*/ 38 h 490"/>
              <a:gd name="T112" fmla="*/ 315 w 769"/>
              <a:gd name="T113" fmla="*/ 75 h 490"/>
              <a:gd name="T114" fmla="*/ 317 w 769"/>
              <a:gd name="T115" fmla="*/ 7 h 490"/>
              <a:gd name="T116" fmla="*/ 332 w 769"/>
              <a:gd name="T117"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69" h="490">
                <a:moveTo>
                  <a:pt x="332" y="0"/>
                </a:moveTo>
                <a:lnTo>
                  <a:pt x="337" y="2"/>
                </a:lnTo>
                <a:lnTo>
                  <a:pt x="342" y="4"/>
                </a:lnTo>
                <a:lnTo>
                  <a:pt x="346" y="7"/>
                </a:lnTo>
                <a:lnTo>
                  <a:pt x="349" y="12"/>
                </a:lnTo>
                <a:lnTo>
                  <a:pt x="350" y="17"/>
                </a:lnTo>
                <a:lnTo>
                  <a:pt x="350" y="122"/>
                </a:lnTo>
                <a:lnTo>
                  <a:pt x="349" y="129"/>
                </a:lnTo>
                <a:lnTo>
                  <a:pt x="346" y="133"/>
                </a:lnTo>
                <a:lnTo>
                  <a:pt x="342" y="136"/>
                </a:lnTo>
                <a:lnTo>
                  <a:pt x="337" y="139"/>
                </a:lnTo>
                <a:lnTo>
                  <a:pt x="332" y="140"/>
                </a:lnTo>
                <a:lnTo>
                  <a:pt x="227" y="140"/>
                </a:lnTo>
                <a:lnTo>
                  <a:pt x="222" y="139"/>
                </a:lnTo>
                <a:lnTo>
                  <a:pt x="216" y="136"/>
                </a:lnTo>
                <a:lnTo>
                  <a:pt x="212" y="133"/>
                </a:lnTo>
                <a:lnTo>
                  <a:pt x="211" y="129"/>
                </a:lnTo>
                <a:lnTo>
                  <a:pt x="210" y="122"/>
                </a:lnTo>
                <a:lnTo>
                  <a:pt x="211" y="117"/>
                </a:lnTo>
                <a:lnTo>
                  <a:pt x="212" y="113"/>
                </a:lnTo>
                <a:lnTo>
                  <a:pt x="216" y="109"/>
                </a:lnTo>
                <a:lnTo>
                  <a:pt x="222" y="106"/>
                </a:lnTo>
                <a:lnTo>
                  <a:pt x="227" y="105"/>
                </a:lnTo>
                <a:lnTo>
                  <a:pt x="296" y="105"/>
                </a:lnTo>
                <a:lnTo>
                  <a:pt x="275" y="91"/>
                </a:lnTo>
                <a:lnTo>
                  <a:pt x="252" y="79"/>
                </a:lnTo>
                <a:lnTo>
                  <a:pt x="227" y="72"/>
                </a:lnTo>
                <a:lnTo>
                  <a:pt x="201" y="70"/>
                </a:lnTo>
                <a:lnTo>
                  <a:pt x="168" y="74"/>
                </a:lnTo>
                <a:lnTo>
                  <a:pt x="136" y="83"/>
                </a:lnTo>
                <a:lnTo>
                  <a:pt x="108" y="98"/>
                </a:lnTo>
                <a:lnTo>
                  <a:pt x="84" y="119"/>
                </a:lnTo>
                <a:lnTo>
                  <a:pt x="63" y="143"/>
                </a:lnTo>
                <a:lnTo>
                  <a:pt x="47" y="172"/>
                </a:lnTo>
                <a:lnTo>
                  <a:pt x="38" y="203"/>
                </a:lnTo>
                <a:lnTo>
                  <a:pt x="34" y="236"/>
                </a:lnTo>
                <a:lnTo>
                  <a:pt x="34" y="254"/>
                </a:lnTo>
                <a:lnTo>
                  <a:pt x="38" y="287"/>
                </a:lnTo>
                <a:lnTo>
                  <a:pt x="47" y="318"/>
                </a:lnTo>
                <a:lnTo>
                  <a:pt x="63" y="346"/>
                </a:lnTo>
                <a:lnTo>
                  <a:pt x="84" y="371"/>
                </a:lnTo>
                <a:lnTo>
                  <a:pt x="108" y="392"/>
                </a:lnTo>
                <a:lnTo>
                  <a:pt x="136" y="406"/>
                </a:lnTo>
                <a:lnTo>
                  <a:pt x="168" y="417"/>
                </a:lnTo>
                <a:lnTo>
                  <a:pt x="201" y="419"/>
                </a:lnTo>
                <a:lnTo>
                  <a:pt x="235" y="417"/>
                </a:lnTo>
                <a:lnTo>
                  <a:pt x="266" y="406"/>
                </a:lnTo>
                <a:lnTo>
                  <a:pt x="294" y="392"/>
                </a:lnTo>
                <a:lnTo>
                  <a:pt x="319" y="371"/>
                </a:lnTo>
                <a:lnTo>
                  <a:pt x="338" y="346"/>
                </a:lnTo>
                <a:lnTo>
                  <a:pt x="354" y="318"/>
                </a:lnTo>
                <a:lnTo>
                  <a:pt x="363" y="287"/>
                </a:lnTo>
                <a:lnTo>
                  <a:pt x="367" y="254"/>
                </a:lnTo>
                <a:lnTo>
                  <a:pt x="367" y="236"/>
                </a:lnTo>
                <a:lnTo>
                  <a:pt x="371" y="195"/>
                </a:lnTo>
                <a:lnTo>
                  <a:pt x="383" y="157"/>
                </a:lnTo>
                <a:lnTo>
                  <a:pt x="401" y="123"/>
                </a:lnTo>
                <a:lnTo>
                  <a:pt x="426" y="95"/>
                </a:lnTo>
                <a:lnTo>
                  <a:pt x="456" y="70"/>
                </a:lnTo>
                <a:lnTo>
                  <a:pt x="490" y="51"/>
                </a:lnTo>
                <a:lnTo>
                  <a:pt x="527" y="40"/>
                </a:lnTo>
                <a:lnTo>
                  <a:pt x="568" y="36"/>
                </a:lnTo>
                <a:lnTo>
                  <a:pt x="608" y="40"/>
                </a:lnTo>
                <a:lnTo>
                  <a:pt x="646" y="51"/>
                </a:lnTo>
                <a:lnTo>
                  <a:pt x="680" y="70"/>
                </a:lnTo>
                <a:lnTo>
                  <a:pt x="710" y="95"/>
                </a:lnTo>
                <a:lnTo>
                  <a:pt x="735" y="123"/>
                </a:lnTo>
                <a:lnTo>
                  <a:pt x="754" y="157"/>
                </a:lnTo>
                <a:lnTo>
                  <a:pt x="765" y="195"/>
                </a:lnTo>
                <a:lnTo>
                  <a:pt x="769" y="236"/>
                </a:lnTo>
                <a:lnTo>
                  <a:pt x="769" y="254"/>
                </a:lnTo>
                <a:lnTo>
                  <a:pt x="765" y="294"/>
                </a:lnTo>
                <a:lnTo>
                  <a:pt x="754" y="331"/>
                </a:lnTo>
                <a:lnTo>
                  <a:pt x="735" y="366"/>
                </a:lnTo>
                <a:lnTo>
                  <a:pt x="710" y="396"/>
                </a:lnTo>
                <a:lnTo>
                  <a:pt x="680" y="421"/>
                </a:lnTo>
                <a:lnTo>
                  <a:pt x="646" y="439"/>
                </a:lnTo>
                <a:lnTo>
                  <a:pt x="608" y="451"/>
                </a:lnTo>
                <a:lnTo>
                  <a:pt x="568" y="455"/>
                </a:lnTo>
                <a:lnTo>
                  <a:pt x="539" y="452"/>
                </a:lnTo>
                <a:lnTo>
                  <a:pt x="510" y="444"/>
                </a:lnTo>
                <a:lnTo>
                  <a:pt x="481" y="432"/>
                </a:lnTo>
                <a:lnTo>
                  <a:pt x="455" y="414"/>
                </a:lnTo>
                <a:lnTo>
                  <a:pt x="455" y="472"/>
                </a:lnTo>
                <a:lnTo>
                  <a:pt x="454" y="478"/>
                </a:lnTo>
                <a:lnTo>
                  <a:pt x="451" y="482"/>
                </a:lnTo>
                <a:lnTo>
                  <a:pt x="447" y="486"/>
                </a:lnTo>
                <a:lnTo>
                  <a:pt x="443" y="489"/>
                </a:lnTo>
                <a:lnTo>
                  <a:pt x="436" y="490"/>
                </a:lnTo>
                <a:lnTo>
                  <a:pt x="431" y="489"/>
                </a:lnTo>
                <a:lnTo>
                  <a:pt x="426" y="486"/>
                </a:lnTo>
                <a:lnTo>
                  <a:pt x="423" y="482"/>
                </a:lnTo>
                <a:lnTo>
                  <a:pt x="421" y="478"/>
                </a:lnTo>
                <a:lnTo>
                  <a:pt x="419" y="472"/>
                </a:lnTo>
                <a:lnTo>
                  <a:pt x="419" y="367"/>
                </a:lnTo>
                <a:lnTo>
                  <a:pt x="421" y="362"/>
                </a:lnTo>
                <a:lnTo>
                  <a:pt x="423" y="356"/>
                </a:lnTo>
                <a:lnTo>
                  <a:pt x="426" y="354"/>
                </a:lnTo>
                <a:lnTo>
                  <a:pt x="431" y="351"/>
                </a:lnTo>
                <a:lnTo>
                  <a:pt x="436" y="350"/>
                </a:lnTo>
                <a:lnTo>
                  <a:pt x="541" y="350"/>
                </a:lnTo>
                <a:lnTo>
                  <a:pt x="548" y="351"/>
                </a:lnTo>
                <a:lnTo>
                  <a:pt x="552" y="354"/>
                </a:lnTo>
                <a:lnTo>
                  <a:pt x="556" y="356"/>
                </a:lnTo>
                <a:lnTo>
                  <a:pt x="558" y="362"/>
                </a:lnTo>
                <a:lnTo>
                  <a:pt x="560" y="367"/>
                </a:lnTo>
                <a:lnTo>
                  <a:pt x="558" y="372"/>
                </a:lnTo>
                <a:lnTo>
                  <a:pt x="556" y="377"/>
                </a:lnTo>
                <a:lnTo>
                  <a:pt x="552" y="381"/>
                </a:lnTo>
                <a:lnTo>
                  <a:pt x="548" y="384"/>
                </a:lnTo>
                <a:lnTo>
                  <a:pt x="541" y="385"/>
                </a:lnTo>
                <a:lnTo>
                  <a:pt x="473" y="385"/>
                </a:lnTo>
                <a:lnTo>
                  <a:pt x="494" y="400"/>
                </a:lnTo>
                <a:lnTo>
                  <a:pt x="516" y="410"/>
                </a:lnTo>
                <a:lnTo>
                  <a:pt x="541" y="418"/>
                </a:lnTo>
                <a:lnTo>
                  <a:pt x="568" y="419"/>
                </a:lnTo>
                <a:lnTo>
                  <a:pt x="602" y="417"/>
                </a:lnTo>
                <a:lnTo>
                  <a:pt x="633" y="406"/>
                </a:lnTo>
                <a:lnTo>
                  <a:pt x="661" y="392"/>
                </a:lnTo>
                <a:lnTo>
                  <a:pt x="685" y="371"/>
                </a:lnTo>
                <a:lnTo>
                  <a:pt x="706" y="346"/>
                </a:lnTo>
                <a:lnTo>
                  <a:pt x="721" y="318"/>
                </a:lnTo>
                <a:lnTo>
                  <a:pt x="731" y="287"/>
                </a:lnTo>
                <a:lnTo>
                  <a:pt x="734" y="254"/>
                </a:lnTo>
                <a:lnTo>
                  <a:pt x="734" y="236"/>
                </a:lnTo>
                <a:lnTo>
                  <a:pt x="731" y="203"/>
                </a:lnTo>
                <a:lnTo>
                  <a:pt x="721" y="172"/>
                </a:lnTo>
                <a:lnTo>
                  <a:pt x="706" y="143"/>
                </a:lnTo>
                <a:lnTo>
                  <a:pt x="685" y="119"/>
                </a:lnTo>
                <a:lnTo>
                  <a:pt x="661" y="98"/>
                </a:lnTo>
                <a:lnTo>
                  <a:pt x="633" y="83"/>
                </a:lnTo>
                <a:lnTo>
                  <a:pt x="602" y="74"/>
                </a:lnTo>
                <a:lnTo>
                  <a:pt x="568" y="70"/>
                </a:lnTo>
                <a:lnTo>
                  <a:pt x="535" y="74"/>
                </a:lnTo>
                <a:lnTo>
                  <a:pt x="503" y="83"/>
                </a:lnTo>
                <a:lnTo>
                  <a:pt x="476" y="98"/>
                </a:lnTo>
                <a:lnTo>
                  <a:pt x="451" y="119"/>
                </a:lnTo>
                <a:lnTo>
                  <a:pt x="430" y="143"/>
                </a:lnTo>
                <a:lnTo>
                  <a:pt x="416" y="172"/>
                </a:lnTo>
                <a:lnTo>
                  <a:pt x="405" y="203"/>
                </a:lnTo>
                <a:lnTo>
                  <a:pt x="402" y="236"/>
                </a:lnTo>
                <a:lnTo>
                  <a:pt x="402" y="254"/>
                </a:lnTo>
                <a:lnTo>
                  <a:pt x="398" y="294"/>
                </a:lnTo>
                <a:lnTo>
                  <a:pt x="387" y="331"/>
                </a:lnTo>
                <a:lnTo>
                  <a:pt x="367" y="366"/>
                </a:lnTo>
                <a:lnTo>
                  <a:pt x="343" y="396"/>
                </a:lnTo>
                <a:lnTo>
                  <a:pt x="313" y="421"/>
                </a:lnTo>
                <a:lnTo>
                  <a:pt x="279" y="439"/>
                </a:lnTo>
                <a:lnTo>
                  <a:pt x="241" y="451"/>
                </a:lnTo>
                <a:lnTo>
                  <a:pt x="201" y="455"/>
                </a:lnTo>
                <a:lnTo>
                  <a:pt x="160" y="451"/>
                </a:lnTo>
                <a:lnTo>
                  <a:pt x="122" y="439"/>
                </a:lnTo>
                <a:lnTo>
                  <a:pt x="88" y="421"/>
                </a:lnTo>
                <a:lnTo>
                  <a:pt x="59" y="396"/>
                </a:lnTo>
                <a:lnTo>
                  <a:pt x="34" y="366"/>
                </a:lnTo>
                <a:lnTo>
                  <a:pt x="16" y="331"/>
                </a:lnTo>
                <a:lnTo>
                  <a:pt x="4" y="294"/>
                </a:lnTo>
                <a:lnTo>
                  <a:pt x="0" y="254"/>
                </a:lnTo>
                <a:lnTo>
                  <a:pt x="0" y="236"/>
                </a:lnTo>
                <a:lnTo>
                  <a:pt x="4" y="195"/>
                </a:lnTo>
                <a:lnTo>
                  <a:pt x="16" y="157"/>
                </a:lnTo>
                <a:lnTo>
                  <a:pt x="34" y="123"/>
                </a:lnTo>
                <a:lnTo>
                  <a:pt x="59" y="95"/>
                </a:lnTo>
                <a:lnTo>
                  <a:pt x="88" y="70"/>
                </a:lnTo>
                <a:lnTo>
                  <a:pt x="122" y="51"/>
                </a:lnTo>
                <a:lnTo>
                  <a:pt x="160" y="40"/>
                </a:lnTo>
                <a:lnTo>
                  <a:pt x="201" y="36"/>
                </a:lnTo>
                <a:lnTo>
                  <a:pt x="229" y="38"/>
                </a:lnTo>
                <a:lnTo>
                  <a:pt x="260" y="46"/>
                </a:lnTo>
                <a:lnTo>
                  <a:pt x="287" y="58"/>
                </a:lnTo>
                <a:lnTo>
                  <a:pt x="315" y="75"/>
                </a:lnTo>
                <a:lnTo>
                  <a:pt x="315" y="17"/>
                </a:lnTo>
                <a:lnTo>
                  <a:pt x="316" y="12"/>
                </a:lnTo>
                <a:lnTo>
                  <a:pt x="317" y="7"/>
                </a:lnTo>
                <a:lnTo>
                  <a:pt x="321" y="4"/>
                </a:lnTo>
                <a:lnTo>
                  <a:pt x="326" y="2"/>
                </a:lnTo>
                <a:lnTo>
                  <a:pt x="33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7" name="Freeform 36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59758" y="8905760"/>
            <a:ext cx="443529" cy="322410"/>
          </a:xfrm>
          <a:custGeom>
            <a:avLst/>
            <a:gdLst>
              <a:gd name="T0" fmla="*/ 551 w 769"/>
              <a:gd name="T1" fmla="*/ 454 h 559"/>
              <a:gd name="T2" fmla="*/ 670 w 769"/>
              <a:gd name="T3" fmla="*/ 415 h 559"/>
              <a:gd name="T4" fmla="*/ 665 w 769"/>
              <a:gd name="T5" fmla="*/ 407 h 559"/>
              <a:gd name="T6" fmla="*/ 665 w 769"/>
              <a:gd name="T7" fmla="*/ 397 h 559"/>
              <a:gd name="T8" fmla="*/ 671 w 769"/>
              <a:gd name="T9" fmla="*/ 389 h 559"/>
              <a:gd name="T10" fmla="*/ 682 w 769"/>
              <a:gd name="T11" fmla="*/ 385 h 559"/>
              <a:gd name="T12" fmla="*/ 691 w 769"/>
              <a:gd name="T13" fmla="*/ 387 h 559"/>
              <a:gd name="T14" fmla="*/ 764 w 769"/>
              <a:gd name="T15" fmla="*/ 459 h 559"/>
              <a:gd name="T16" fmla="*/ 768 w 769"/>
              <a:gd name="T17" fmla="*/ 467 h 559"/>
              <a:gd name="T18" fmla="*/ 768 w 769"/>
              <a:gd name="T19" fmla="*/ 476 h 559"/>
              <a:gd name="T20" fmla="*/ 764 w 769"/>
              <a:gd name="T21" fmla="*/ 484 h 559"/>
              <a:gd name="T22" fmla="*/ 691 w 769"/>
              <a:gd name="T23" fmla="*/ 558 h 559"/>
              <a:gd name="T24" fmla="*/ 682 w 769"/>
              <a:gd name="T25" fmla="*/ 559 h 559"/>
              <a:gd name="T26" fmla="*/ 671 w 769"/>
              <a:gd name="T27" fmla="*/ 556 h 559"/>
              <a:gd name="T28" fmla="*/ 665 w 769"/>
              <a:gd name="T29" fmla="*/ 547 h 559"/>
              <a:gd name="T30" fmla="*/ 665 w 769"/>
              <a:gd name="T31" fmla="*/ 537 h 559"/>
              <a:gd name="T32" fmla="*/ 670 w 769"/>
              <a:gd name="T33" fmla="*/ 530 h 559"/>
              <a:gd name="T34" fmla="*/ 541 w 769"/>
              <a:gd name="T35" fmla="*/ 490 h 559"/>
              <a:gd name="T36" fmla="*/ 532 w 769"/>
              <a:gd name="T37" fmla="*/ 487 h 559"/>
              <a:gd name="T38" fmla="*/ 528 w 769"/>
              <a:gd name="T39" fmla="*/ 483 h 559"/>
              <a:gd name="T40" fmla="*/ 440 w 769"/>
              <a:gd name="T41" fmla="*/ 321 h 559"/>
              <a:gd name="T42" fmla="*/ 227 w 769"/>
              <a:gd name="T43" fmla="*/ 71 h 559"/>
              <a:gd name="T44" fmla="*/ 237 w 769"/>
              <a:gd name="T45" fmla="*/ 73 h 559"/>
              <a:gd name="T46" fmla="*/ 240 w 769"/>
              <a:gd name="T47" fmla="*/ 77 h 559"/>
              <a:gd name="T48" fmla="*/ 328 w 769"/>
              <a:gd name="T49" fmla="*/ 238 h 559"/>
              <a:gd name="T50" fmla="*/ 17 w 769"/>
              <a:gd name="T51" fmla="*/ 105 h 559"/>
              <a:gd name="T52" fmla="*/ 7 w 769"/>
              <a:gd name="T53" fmla="*/ 102 h 559"/>
              <a:gd name="T54" fmla="*/ 0 w 769"/>
              <a:gd name="T55" fmla="*/ 93 h 559"/>
              <a:gd name="T56" fmla="*/ 0 w 769"/>
              <a:gd name="T57" fmla="*/ 82 h 559"/>
              <a:gd name="T58" fmla="*/ 7 w 769"/>
              <a:gd name="T59" fmla="*/ 73 h 559"/>
              <a:gd name="T60" fmla="*/ 17 w 769"/>
              <a:gd name="T61" fmla="*/ 71 h 559"/>
              <a:gd name="T62" fmla="*/ 687 w 769"/>
              <a:gd name="T63" fmla="*/ 1 h 559"/>
              <a:gd name="T64" fmla="*/ 695 w 769"/>
              <a:gd name="T65" fmla="*/ 5 h 559"/>
              <a:gd name="T66" fmla="*/ 767 w 769"/>
              <a:gd name="T67" fmla="*/ 78 h 559"/>
              <a:gd name="T68" fmla="*/ 769 w 769"/>
              <a:gd name="T69" fmla="*/ 88 h 559"/>
              <a:gd name="T70" fmla="*/ 767 w 769"/>
              <a:gd name="T71" fmla="*/ 97 h 559"/>
              <a:gd name="T72" fmla="*/ 695 w 769"/>
              <a:gd name="T73" fmla="*/ 170 h 559"/>
              <a:gd name="T74" fmla="*/ 687 w 769"/>
              <a:gd name="T75" fmla="*/ 174 h 559"/>
              <a:gd name="T76" fmla="*/ 676 w 769"/>
              <a:gd name="T77" fmla="*/ 174 h 559"/>
              <a:gd name="T78" fmla="*/ 667 w 769"/>
              <a:gd name="T79" fmla="*/ 168 h 559"/>
              <a:gd name="T80" fmla="*/ 665 w 769"/>
              <a:gd name="T81" fmla="*/ 157 h 559"/>
              <a:gd name="T82" fmla="*/ 667 w 769"/>
              <a:gd name="T83" fmla="*/ 149 h 559"/>
              <a:gd name="T84" fmla="*/ 709 w 769"/>
              <a:gd name="T85" fmla="*/ 105 h 559"/>
              <a:gd name="T86" fmla="*/ 240 w 769"/>
              <a:gd name="T87" fmla="*/ 483 h 559"/>
              <a:gd name="T88" fmla="*/ 237 w 769"/>
              <a:gd name="T89" fmla="*/ 487 h 559"/>
              <a:gd name="T90" fmla="*/ 227 w 769"/>
              <a:gd name="T91" fmla="*/ 490 h 559"/>
              <a:gd name="T92" fmla="*/ 12 w 769"/>
              <a:gd name="T93" fmla="*/ 488 h 559"/>
              <a:gd name="T94" fmla="*/ 3 w 769"/>
              <a:gd name="T95" fmla="*/ 483 h 559"/>
              <a:gd name="T96" fmla="*/ 0 w 769"/>
              <a:gd name="T97" fmla="*/ 473 h 559"/>
              <a:gd name="T98" fmla="*/ 3 w 769"/>
              <a:gd name="T99" fmla="*/ 462 h 559"/>
              <a:gd name="T100" fmla="*/ 12 w 769"/>
              <a:gd name="T101" fmla="*/ 456 h 559"/>
              <a:gd name="T102" fmla="*/ 219 w 769"/>
              <a:gd name="T103" fmla="*/ 454 h 559"/>
              <a:gd name="T104" fmla="*/ 528 w 769"/>
              <a:gd name="T105" fmla="*/ 77 h 559"/>
              <a:gd name="T106" fmla="*/ 536 w 769"/>
              <a:gd name="T107" fmla="*/ 71 h 559"/>
              <a:gd name="T108" fmla="*/ 709 w 769"/>
              <a:gd name="T109" fmla="*/ 71 h 559"/>
              <a:gd name="T110" fmla="*/ 667 w 769"/>
              <a:gd name="T111" fmla="*/ 26 h 559"/>
              <a:gd name="T112" fmla="*/ 665 w 769"/>
              <a:gd name="T113" fmla="*/ 18 h 559"/>
              <a:gd name="T114" fmla="*/ 667 w 769"/>
              <a:gd name="T115" fmla="*/ 8 h 559"/>
              <a:gd name="T116" fmla="*/ 676 w 769"/>
              <a:gd name="T117" fmla="*/ 1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69" h="559">
                <a:moveTo>
                  <a:pt x="440" y="321"/>
                </a:moveTo>
                <a:lnTo>
                  <a:pt x="551" y="454"/>
                </a:lnTo>
                <a:lnTo>
                  <a:pt x="709" y="454"/>
                </a:lnTo>
                <a:lnTo>
                  <a:pt x="670" y="415"/>
                </a:lnTo>
                <a:lnTo>
                  <a:pt x="667" y="411"/>
                </a:lnTo>
                <a:lnTo>
                  <a:pt x="665" y="407"/>
                </a:lnTo>
                <a:lnTo>
                  <a:pt x="665" y="402"/>
                </a:lnTo>
                <a:lnTo>
                  <a:pt x="665" y="397"/>
                </a:lnTo>
                <a:lnTo>
                  <a:pt x="667" y="391"/>
                </a:lnTo>
                <a:lnTo>
                  <a:pt x="671" y="389"/>
                </a:lnTo>
                <a:lnTo>
                  <a:pt x="676" y="386"/>
                </a:lnTo>
                <a:lnTo>
                  <a:pt x="682" y="385"/>
                </a:lnTo>
                <a:lnTo>
                  <a:pt x="687" y="385"/>
                </a:lnTo>
                <a:lnTo>
                  <a:pt x="691" y="387"/>
                </a:lnTo>
                <a:lnTo>
                  <a:pt x="695" y="390"/>
                </a:lnTo>
                <a:lnTo>
                  <a:pt x="764" y="459"/>
                </a:lnTo>
                <a:lnTo>
                  <a:pt x="767" y="463"/>
                </a:lnTo>
                <a:lnTo>
                  <a:pt x="768" y="467"/>
                </a:lnTo>
                <a:lnTo>
                  <a:pt x="769" y="473"/>
                </a:lnTo>
                <a:lnTo>
                  <a:pt x="768" y="476"/>
                </a:lnTo>
                <a:lnTo>
                  <a:pt x="767" y="480"/>
                </a:lnTo>
                <a:lnTo>
                  <a:pt x="764" y="484"/>
                </a:lnTo>
                <a:lnTo>
                  <a:pt x="695" y="554"/>
                </a:lnTo>
                <a:lnTo>
                  <a:pt x="691" y="558"/>
                </a:lnTo>
                <a:lnTo>
                  <a:pt x="687" y="559"/>
                </a:lnTo>
                <a:lnTo>
                  <a:pt x="682" y="559"/>
                </a:lnTo>
                <a:lnTo>
                  <a:pt x="676" y="559"/>
                </a:lnTo>
                <a:lnTo>
                  <a:pt x="671" y="556"/>
                </a:lnTo>
                <a:lnTo>
                  <a:pt x="667" y="552"/>
                </a:lnTo>
                <a:lnTo>
                  <a:pt x="665" y="547"/>
                </a:lnTo>
                <a:lnTo>
                  <a:pt x="665" y="542"/>
                </a:lnTo>
                <a:lnTo>
                  <a:pt x="665" y="537"/>
                </a:lnTo>
                <a:lnTo>
                  <a:pt x="667" y="533"/>
                </a:lnTo>
                <a:lnTo>
                  <a:pt x="670" y="530"/>
                </a:lnTo>
                <a:lnTo>
                  <a:pt x="709" y="490"/>
                </a:lnTo>
                <a:lnTo>
                  <a:pt x="541" y="490"/>
                </a:lnTo>
                <a:lnTo>
                  <a:pt x="536" y="488"/>
                </a:lnTo>
                <a:lnTo>
                  <a:pt x="532" y="487"/>
                </a:lnTo>
                <a:lnTo>
                  <a:pt x="528" y="483"/>
                </a:lnTo>
                <a:lnTo>
                  <a:pt x="528" y="483"/>
                </a:lnTo>
                <a:lnTo>
                  <a:pt x="418" y="349"/>
                </a:lnTo>
                <a:lnTo>
                  <a:pt x="440" y="321"/>
                </a:lnTo>
                <a:close/>
                <a:moveTo>
                  <a:pt x="17" y="71"/>
                </a:moveTo>
                <a:lnTo>
                  <a:pt x="227" y="71"/>
                </a:lnTo>
                <a:lnTo>
                  <a:pt x="232" y="71"/>
                </a:lnTo>
                <a:lnTo>
                  <a:pt x="237" y="73"/>
                </a:lnTo>
                <a:lnTo>
                  <a:pt x="240" y="77"/>
                </a:lnTo>
                <a:lnTo>
                  <a:pt x="240" y="77"/>
                </a:lnTo>
                <a:lnTo>
                  <a:pt x="350" y="211"/>
                </a:lnTo>
                <a:lnTo>
                  <a:pt x="328" y="238"/>
                </a:lnTo>
                <a:lnTo>
                  <a:pt x="219" y="105"/>
                </a:lnTo>
                <a:lnTo>
                  <a:pt x="17" y="105"/>
                </a:lnTo>
                <a:lnTo>
                  <a:pt x="12" y="105"/>
                </a:lnTo>
                <a:lnTo>
                  <a:pt x="7" y="102"/>
                </a:lnTo>
                <a:lnTo>
                  <a:pt x="3" y="98"/>
                </a:lnTo>
                <a:lnTo>
                  <a:pt x="0" y="93"/>
                </a:lnTo>
                <a:lnTo>
                  <a:pt x="0" y="88"/>
                </a:lnTo>
                <a:lnTo>
                  <a:pt x="0" y="82"/>
                </a:lnTo>
                <a:lnTo>
                  <a:pt x="3" y="77"/>
                </a:lnTo>
                <a:lnTo>
                  <a:pt x="7" y="73"/>
                </a:lnTo>
                <a:lnTo>
                  <a:pt x="12" y="71"/>
                </a:lnTo>
                <a:lnTo>
                  <a:pt x="17" y="71"/>
                </a:lnTo>
                <a:close/>
                <a:moveTo>
                  <a:pt x="682" y="0"/>
                </a:moveTo>
                <a:lnTo>
                  <a:pt x="687" y="1"/>
                </a:lnTo>
                <a:lnTo>
                  <a:pt x="691" y="3"/>
                </a:lnTo>
                <a:lnTo>
                  <a:pt x="695" y="5"/>
                </a:lnTo>
                <a:lnTo>
                  <a:pt x="764" y="76"/>
                </a:lnTo>
                <a:lnTo>
                  <a:pt x="767" y="78"/>
                </a:lnTo>
                <a:lnTo>
                  <a:pt x="768" y="84"/>
                </a:lnTo>
                <a:lnTo>
                  <a:pt x="769" y="88"/>
                </a:lnTo>
                <a:lnTo>
                  <a:pt x="768" y="93"/>
                </a:lnTo>
                <a:lnTo>
                  <a:pt x="767" y="97"/>
                </a:lnTo>
                <a:lnTo>
                  <a:pt x="764" y="101"/>
                </a:lnTo>
                <a:lnTo>
                  <a:pt x="695" y="170"/>
                </a:lnTo>
                <a:lnTo>
                  <a:pt x="691" y="173"/>
                </a:lnTo>
                <a:lnTo>
                  <a:pt x="687" y="174"/>
                </a:lnTo>
                <a:lnTo>
                  <a:pt x="682" y="175"/>
                </a:lnTo>
                <a:lnTo>
                  <a:pt x="676" y="174"/>
                </a:lnTo>
                <a:lnTo>
                  <a:pt x="671" y="171"/>
                </a:lnTo>
                <a:lnTo>
                  <a:pt x="667" y="168"/>
                </a:lnTo>
                <a:lnTo>
                  <a:pt x="665" y="164"/>
                </a:lnTo>
                <a:lnTo>
                  <a:pt x="665" y="157"/>
                </a:lnTo>
                <a:lnTo>
                  <a:pt x="665" y="153"/>
                </a:lnTo>
                <a:lnTo>
                  <a:pt x="667" y="149"/>
                </a:lnTo>
                <a:lnTo>
                  <a:pt x="670" y="145"/>
                </a:lnTo>
                <a:lnTo>
                  <a:pt x="709" y="105"/>
                </a:lnTo>
                <a:lnTo>
                  <a:pt x="551" y="105"/>
                </a:lnTo>
                <a:lnTo>
                  <a:pt x="240" y="483"/>
                </a:lnTo>
                <a:lnTo>
                  <a:pt x="240" y="483"/>
                </a:lnTo>
                <a:lnTo>
                  <a:pt x="237" y="487"/>
                </a:lnTo>
                <a:lnTo>
                  <a:pt x="232" y="488"/>
                </a:lnTo>
                <a:lnTo>
                  <a:pt x="227" y="490"/>
                </a:lnTo>
                <a:lnTo>
                  <a:pt x="17" y="490"/>
                </a:lnTo>
                <a:lnTo>
                  <a:pt x="12" y="488"/>
                </a:lnTo>
                <a:lnTo>
                  <a:pt x="7" y="486"/>
                </a:lnTo>
                <a:lnTo>
                  <a:pt x="3" y="483"/>
                </a:lnTo>
                <a:lnTo>
                  <a:pt x="0" y="478"/>
                </a:lnTo>
                <a:lnTo>
                  <a:pt x="0" y="473"/>
                </a:lnTo>
                <a:lnTo>
                  <a:pt x="0" y="466"/>
                </a:lnTo>
                <a:lnTo>
                  <a:pt x="3" y="462"/>
                </a:lnTo>
                <a:lnTo>
                  <a:pt x="7" y="458"/>
                </a:lnTo>
                <a:lnTo>
                  <a:pt x="12" y="456"/>
                </a:lnTo>
                <a:lnTo>
                  <a:pt x="17" y="454"/>
                </a:lnTo>
                <a:lnTo>
                  <a:pt x="219" y="454"/>
                </a:lnTo>
                <a:lnTo>
                  <a:pt x="528" y="77"/>
                </a:lnTo>
                <a:lnTo>
                  <a:pt x="528" y="77"/>
                </a:lnTo>
                <a:lnTo>
                  <a:pt x="532" y="73"/>
                </a:lnTo>
                <a:lnTo>
                  <a:pt x="536" y="71"/>
                </a:lnTo>
                <a:lnTo>
                  <a:pt x="541" y="71"/>
                </a:lnTo>
                <a:lnTo>
                  <a:pt x="709" y="71"/>
                </a:lnTo>
                <a:lnTo>
                  <a:pt x="670" y="30"/>
                </a:lnTo>
                <a:lnTo>
                  <a:pt x="667" y="26"/>
                </a:lnTo>
                <a:lnTo>
                  <a:pt x="665" y="22"/>
                </a:lnTo>
                <a:lnTo>
                  <a:pt x="665" y="18"/>
                </a:lnTo>
                <a:lnTo>
                  <a:pt x="665" y="12"/>
                </a:lnTo>
                <a:lnTo>
                  <a:pt x="667" y="8"/>
                </a:lnTo>
                <a:lnTo>
                  <a:pt x="671" y="4"/>
                </a:lnTo>
                <a:lnTo>
                  <a:pt x="676" y="1"/>
                </a:lnTo>
                <a:lnTo>
                  <a:pt x="68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8" name="Freeform 36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2291" y="8885862"/>
            <a:ext cx="443529" cy="362205"/>
          </a:xfrm>
          <a:custGeom>
            <a:avLst/>
            <a:gdLst>
              <a:gd name="T0" fmla="*/ 45 w 769"/>
              <a:gd name="T1" fmla="*/ 289 h 628"/>
              <a:gd name="T2" fmla="*/ 37 w 769"/>
              <a:gd name="T3" fmla="*/ 327 h 628"/>
              <a:gd name="T4" fmla="*/ 70 w 769"/>
              <a:gd name="T5" fmla="*/ 348 h 628"/>
              <a:gd name="T6" fmla="*/ 102 w 769"/>
              <a:gd name="T7" fmla="*/ 327 h 628"/>
              <a:gd name="T8" fmla="*/ 95 w 769"/>
              <a:gd name="T9" fmla="*/ 289 h 628"/>
              <a:gd name="T10" fmla="*/ 402 w 769"/>
              <a:gd name="T11" fmla="*/ 0 h 628"/>
              <a:gd name="T12" fmla="*/ 552 w 769"/>
              <a:gd name="T13" fmla="*/ 2 h 628"/>
              <a:gd name="T14" fmla="*/ 560 w 769"/>
              <a:gd name="T15" fmla="*/ 17 h 628"/>
              <a:gd name="T16" fmla="*/ 556 w 769"/>
              <a:gd name="T17" fmla="*/ 167 h 628"/>
              <a:gd name="T18" fmla="*/ 541 w 769"/>
              <a:gd name="T19" fmla="*/ 174 h 628"/>
              <a:gd name="T20" fmla="*/ 528 w 769"/>
              <a:gd name="T21" fmla="*/ 167 h 628"/>
              <a:gd name="T22" fmla="*/ 524 w 769"/>
              <a:gd name="T23" fmla="*/ 59 h 628"/>
              <a:gd name="T24" fmla="*/ 634 w 769"/>
              <a:gd name="T25" fmla="*/ 221 h 628"/>
              <a:gd name="T26" fmla="*/ 629 w 769"/>
              <a:gd name="T27" fmla="*/ 209 h 628"/>
              <a:gd name="T28" fmla="*/ 637 w 769"/>
              <a:gd name="T29" fmla="*/ 195 h 628"/>
              <a:gd name="T30" fmla="*/ 651 w 769"/>
              <a:gd name="T31" fmla="*/ 192 h 628"/>
              <a:gd name="T32" fmla="*/ 764 w 769"/>
              <a:gd name="T33" fmla="*/ 301 h 628"/>
              <a:gd name="T34" fmla="*/ 769 w 769"/>
              <a:gd name="T35" fmla="*/ 314 h 628"/>
              <a:gd name="T36" fmla="*/ 764 w 769"/>
              <a:gd name="T37" fmla="*/ 326 h 628"/>
              <a:gd name="T38" fmla="*/ 651 w 769"/>
              <a:gd name="T39" fmla="*/ 436 h 628"/>
              <a:gd name="T40" fmla="*/ 637 w 769"/>
              <a:gd name="T41" fmla="*/ 433 h 628"/>
              <a:gd name="T42" fmla="*/ 629 w 769"/>
              <a:gd name="T43" fmla="*/ 419 h 628"/>
              <a:gd name="T44" fmla="*/ 634 w 769"/>
              <a:gd name="T45" fmla="*/ 405 h 628"/>
              <a:gd name="T46" fmla="*/ 524 w 769"/>
              <a:gd name="T47" fmla="*/ 568 h 628"/>
              <a:gd name="T48" fmla="*/ 528 w 769"/>
              <a:gd name="T49" fmla="*/ 460 h 628"/>
              <a:gd name="T50" fmla="*/ 541 w 769"/>
              <a:gd name="T51" fmla="*/ 454 h 628"/>
              <a:gd name="T52" fmla="*/ 556 w 769"/>
              <a:gd name="T53" fmla="*/ 460 h 628"/>
              <a:gd name="T54" fmla="*/ 560 w 769"/>
              <a:gd name="T55" fmla="*/ 611 h 628"/>
              <a:gd name="T56" fmla="*/ 552 w 769"/>
              <a:gd name="T57" fmla="*/ 624 h 628"/>
              <a:gd name="T58" fmla="*/ 402 w 769"/>
              <a:gd name="T59" fmla="*/ 628 h 628"/>
              <a:gd name="T60" fmla="*/ 388 w 769"/>
              <a:gd name="T61" fmla="*/ 621 h 628"/>
              <a:gd name="T62" fmla="*/ 385 w 769"/>
              <a:gd name="T63" fmla="*/ 604 h 628"/>
              <a:gd name="T64" fmla="*/ 396 w 769"/>
              <a:gd name="T65" fmla="*/ 594 h 628"/>
              <a:gd name="T66" fmla="*/ 237 w 769"/>
              <a:gd name="T67" fmla="*/ 331 h 628"/>
              <a:gd name="T68" fmla="*/ 113 w 769"/>
              <a:gd name="T69" fmla="*/ 369 h 628"/>
              <a:gd name="T70" fmla="*/ 47 w 769"/>
              <a:gd name="T71" fmla="*/ 379 h 628"/>
              <a:gd name="T72" fmla="*/ 3 w 769"/>
              <a:gd name="T73" fmla="*/ 336 h 628"/>
              <a:gd name="T74" fmla="*/ 13 w 769"/>
              <a:gd name="T75" fmla="*/ 272 h 628"/>
              <a:gd name="T76" fmla="*/ 70 w 769"/>
              <a:gd name="T77" fmla="*/ 243 h 628"/>
              <a:gd name="T78" fmla="*/ 127 w 769"/>
              <a:gd name="T79" fmla="*/ 275 h 628"/>
              <a:gd name="T80" fmla="*/ 499 w 769"/>
              <a:gd name="T81" fmla="*/ 34 h 628"/>
              <a:gd name="T82" fmla="*/ 392 w 769"/>
              <a:gd name="T83" fmla="*/ 31 h 628"/>
              <a:gd name="T84" fmla="*/ 384 w 769"/>
              <a:gd name="T85" fmla="*/ 17 h 628"/>
              <a:gd name="T86" fmla="*/ 392 w 769"/>
              <a:gd name="T87" fmla="*/ 2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69" h="628">
                <a:moveTo>
                  <a:pt x="70" y="278"/>
                </a:moveTo>
                <a:lnTo>
                  <a:pt x="57" y="281"/>
                </a:lnTo>
                <a:lnTo>
                  <a:pt x="45" y="289"/>
                </a:lnTo>
                <a:lnTo>
                  <a:pt x="37" y="299"/>
                </a:lnTo>
                <a:lnTo>
                  <a:pt x="34" y="314"/>
                </a:lnTo>
                <a:lnTo>
                  <a:pt x="37" y="327"/>
                </a:lnTo>
                <a:lnTo>
                  <a:pt x="45" y="339"/>
                </a:lnTo>
                <a:lnTo>
                  <a:pt x="57" y="345"/>
                </a:lnTo>
                <a:lnTo>
                  <a:pt x="70" y="348"/>
                </a:lnTo>
                <a:lnTo>
                  <a:pt x="83" y="345"/>
                </a:lnTo>
                <a:lnTo>
                  <a:pt x="95" y="339"/>
                </a:lnTo>
                <a:lnTo>
                  <a:pt x="102" y="327"/>
                </a:lnTo>
                <a:lnTo>
                  <a:pt x="105" y="314"/>
                </a:lnTo>
                <a:lnTo>
                  <a:pt x="102" y="299"/>
                </a:lnTo>
                <a:lnTo>
                  <a:pt x="95" y="289"/>
                </a:lnTo>
                <a:lnTo>
                  <a:pt x="83" y="281"/>
                </a:lnTo>
                <a:lnTo>
                  <a:pt x="70" y="278"/>
                </a:lnTo>
                <a:close/>
                <a:moveTo>
                  <a:pt x="402" y="0"/>
                </a:moveTo>
                <a:lnTo>
                  <a:pt x="541" y="0"/>
                </a:lnTo>
                <a:lnTo>
                  <a:pt x="548" y="0"/>
                </a:lnTo>
                <a:lnTo>
                  <a:pt x="552" y="2"/>
                </a:lnTo>
                <a:lnTo>
                  <a:pt x="556" y="6"/>
                </a:lnTo>
                <a:lnTo>
                  <a:pt x="558" y="11"/>
                </a:lnTo>
                <a:lnTo>
                  <a:pt x="560" y="17"/>
                </a:lnTo>
                <a:lnTo>
                  <a:pt x="560" y="157"/>
                </a:lnTo>
                <a:lnTo>
                  <a:pt x="558" y="162"/>
                </a:lnTo>
                <a:lnTo>
                  <a:pt x="556" y="167"/>
                </a:lnTo>
                <a:lnTo>
                  <a:pt x="552" y="170"/>
                </a:lnTo>
                <a:lnTo>
                  <a:pt x="548" y="172"/>
                </a:lnTo>
                <a:lnTo>
                  <a:pt x="541" y="174"/>
                </a:lnTo>
                <a:lnTo>
                  <a:pt x="536" y="172"/>
                </a:lnTo>
                <a:lnTo>
                  <a:pt x="531" y="170"/>
                </a:lnTo>
                <a:lnTo>
                  <a:pt x="528" y="167"/>
                </a:lnTo>
                <a:lnTo>
                  <a:pt x="526" y="162"/>
                </a:lnTo>
                <a:lnTo>
                  <a:pt x="524" y="157"/>
                </a:lnTo>
                <a:lnTo>
                  <a:pt x="524" y="59"/>
                </a:lnTo>
                <a:lnTo>
                  <a:pt x="287" y="295"/>
                </a:lnTo>
                <a:lnTo>
                  <a:pt x="709" y="295"/>
                </a:lnTo>
                <a:lnTo>
                  <a:pt x="634" y="221"/>
                </a:lnTo>
                <a:lnTo>
                  <a:pt x="632" y="217"/>
                </a:lnTo>
                <a:lnTo>
                  <a:pt x="631" y="213"/>
                </a:lnTo>
                <a:lnTo>
                  <a:pt x="629" y="209"/>
                </a:lnTo>
                <a:lnTo>
                  <a:pt x="631" y="203"/>
                </a:lnTo>
                <a:lnTo>
                  <a:pt x="633" y="199"/>
                </a:lnTo>
                <a:lnTo>
                  <a:pt x="637" y="195"/>
                </a:lnTo>
                <a:lnTo>
                  <a:pt x="641" y="192"/>
                </a:lnTo>
                <a:lnTo>
                  <a:pt x="646" y="191"/>
                </a:lnTo>
                <a:lnTo>
                  <a:pt x="651" y="192"/>
                </a:lnTo>
                <a:lnTo>
                  <a:pt x="655" y="193"/>
                </a:lnTo>
                <a:lnTo>
                  <a:pt x="659" y="196"/>
                </a:lnTo>
                <a:lnTo>
                  <a:pt x="764" y="301"/>
                </a:lnTo>
                <a:lnTo>
                  <a:pt x="767" y="305"/>
                </a:lnTo>
                <a:lnTo>
                  <a:pt x="768" y="309"/>
                </a:lnTo>
                <a:lnTo>
                  <a:pt x="769" y="314"/>
                </a:lnTo>
                <a:lnTo>
                  <a:pt x="768" y="318"/>
                </a:lnTo>
                <a:lnTo>
                  <a:pt x="767" y="323"/>
                </a:lnTo>
                <a:lnTo>
                  <a:pt x="764" y="326"/>
                </a:lnTo>
                <a:lnTo>
                  <a:pt x="659" y="430"/>
                </a:lnTo>
                <a:lnTo>
                  <a:pt x="655" y="433"/>
                </a:lnTo>
                <a:lnTo>
                  <a:pt x="651" y="436"/>
                </a:lnTo>
                <a:lnTo>
                  <a:pt x="646" y="436"/>
                </a:lnTo>
                <a:lnTo>
                  <a:pt x="641" y="436"/>
                </a:lnTo>
                <a:lnTo>
                  <a:pt x="637" y="433"/>
                </a:lnTo>
                <a:lnTo>
                  <a:pt x="633" y="429"/>
                </a:lnTo>
                <a:lnTo>
                  <a:pt x="631" y="424"/>
                </a:lnTo>
                <a:lnTo>
                  <a:pt x="629" y="419"/>
                </a:lnTo>
                <a:lnTo>
                  <a:pt x="631" y="413"/>
                </a:lnTo>
                <a:lnTo>
                  <a:pt x="632" y="409"/>
                </a:lnTo>
                <a:lnTo>
                  <a:pt x="634" y="405"/>
                </a:lnTo>
                <a:lnTo>
                  <a:pt x="709" y="331"/>
                </a:lnTo>
                <a:lnTo>
                  <a:pt x="287" y="331"/>
                </a:lnTo>
                <a:lnTo>
                  <a:pt x="524" y="568"/>
                </a:lnTo>
                <a:lnTo>
                  <a:pt x="524" y="471"/>
                </a:lnTo>
                <a:lnTo>
                  <a:pt x="526" y="466"/>
                </a:lnTo>
                <a:lnTo>
                  <a:pt x="528" y="460"/>
                </a:lnTo>
                <a:lnTo>
                  <a:pt x="531" y="457"/>
                </a:lnTo>
                <a:lnTo>
                  <a:pt x="536" y="454"/>
                </a:lnTo>
                <a:lnTo>
                  <a:pt x="541" y="454"/>
                </a:lnTo>
                <a:lnTo>
                  <a:pt x="548" y="454"/>
                </a:lnTo>
                <a:lnTo>
                  <a:pt x="552" y="457"/>
                </a:lnTo>
                <a:lnTo>
                  <a:pt x="556" y="460"/>
                </a:lnTo>
                <a:lnTo>
                  <a:pt x="558" y="466"/>
                </a:lnTo>
                <a:lnTo>
                  <a:pt x="560" y="471"/>
                </a:lnTo>
                <a:lnTo>
                  <a:pt x="560" y="611"/>
                </a:lnTo>
                <a:lnTo>
                  <a:pt x="558" y="616"/>
                </a:lnTo>
                <a:lnTo>
                  <a:pt x="556" y="621"/>
                </a:lnTo>
                <a:lnTo>
                  <a:pt x="552" y="624"/>
                </a:lnTo>
                <a:lnTo>
                  <a:pt x="548" y="627"/>
                </a:lnTo>
                <a:lnTo>
                  <a:pt x="541" y="628"/>
                </a:lnTo>
                <a:lnTo>
                  <a:pt x="402" y="628"/>
                </a:lnTo>
                <a:lnTo>
                  <a:pt x="396" y="627"/>
                </a:lnTo>
                <a:lnTo>
                  <a:pt x="392" y="624"/>
                </a:lnTo>
                <a:lnTo>
                  <a:pt x="388" y="621"/>
                </a:lnTo>
                <a:lnTo>
                  <a:pt x="385" y="616"/>
                </a:lnTo>
                <a:lnTo>
                  <a:pt x="384" y="611"/>
                </a:lnTo>
                <a:lnTo>
                  <a:pt x="385" y="604"/>
                </a:lnTo>
                <a:lnTo>
                  <a:pt x="388" y="601"/>
                </a:lnTo>
                <a:lnTo>
                  <a:pt x="392" y="597"/>
                </a:lnTo>
                <a:lnTo>
                  <a:pt x="396" y="594"/>
                </a:lnTo>
                <a:lnTo>
                  <a:pt x="402" y="593"/>
                </a:lnTo>
                <a:lnTo>
                  <a:pt x="499" y="593"/>
                </a:lnTo>
                <a:lnTo>
                  <a:pt x="237" y="331"/>
                </a:lnTo>
                <a:lnTo>
                  <a:pt x="138" y="331"/>
                </a:lnTo>
                <a:lnTo>
                  <a:pt x="127" y="352"/>
                </a:lnTo>
                <a:lnTo>
                  <a:pt x="113" y="369"/>
                </a:lnTo>
                <a:lnTo>
                  <a:pt x="93" y="379"/>
                </a:lnTo>
                <a:lnTo>
                  <a:pt x="70" y="383"/>
                </a:lnTo>
                <a:lnTo>
                  <a:pt x="47" y="379"/>
                </a:lnTo>
                <a:lnTo>
                  <a:pt x="29" y="370"/>
                </a:lnTo>
                <a:lnTo>
                  <a:pt x="13" y="354"/>
                </a:lnTo>
                <a:lnTo>
                  <a:pt x="3" y="336"/>
                </a:lnTo>
                <a:lnTo>
                  <a:pt x="0" y="314"/>
                </a:lnTo>
                <a:lnTo>
                  <a:pt x="3" y="292"/>
                </a:lnTo>
                <a:lnTo>
                  <a:pt x="13" y="272"/>
                </a:lnTo>
                <a:lnTo>
                  <a:pt x="29" y="258"/>
                </a:lnTo>
                <a:lnTo>
                  <a:pt x="47" y="247"/>
                </a:lnTo>
                <a:lnTo>
                  <a:pt x="70" y="243"/>
                </a:lnTo>
                <a:lnTo>
                  <a:pt x="93" y="247"/>
                </a:lnTo>
                <a:lnTo>
                  <a:pt x="113" y="259"/>
                </a:lnTo>
                <a:lnTo>
                  <a:pt x="127" y="275"/>
                </a:lnTo>
                <a:lnTo>
                  <a:pt x="138" y="295"/>
                </a:lnTo>
                <a:lnTo>
                  <a:pt x="237" y="295"/>
                </a:lnTo>
                <a:lnTo>
                  <a:pt x="499" y="34"/>
                </a:lnTo>
                <a:lnTo>
                  <a:pt x="402" y="34"/>
                </a:lnTo>
                <a:lnTo>
                  <a:pt x="396" y="34"/>
                </a:lnTo>
                <a:lnTo>
                  <a:pt x="392" y="31"/>
                </a:lnTo>
                <a:lnTo>
                  <a:pt x="388" y="27"/>
                </a:lnTo>
                <a:lnTo>
                  <a:pt x="385" y="22"/>
                </a:lnTo>
                <a:lnTo>
                  <a:pt x="384" y="17"/>
                </a:lnTo>
                <a:lnTo>
                  <a:pt x="385" y="11"/>
                </a:lnTo>
                <a:lnTo>
                  <a:pt x="388" y="6"/>
                </a:lnTo>
                <a:lnTo>
                  <a:pt x="392" y="2"/>
                </a:lnTo>
                <a:lnTo>
                  <a:pt x="396" y="0"/>
                </a:lnTo>
                <a:lnTo>
                  <a:pt x="40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 name="e7d195523061f1c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hidden="1"/>
          <p:cNvSpPr txBox="1"/>
          <p:nvPr/>
        </p:nvSpPr>
        <p:spPr>
          <a:xfrm>
            <a:off x="-533400" y="2705100"/>
            <a:ext cx="370486" cy="1524000"/>
          </a:xfrm>
          <a:prstGeom prst="rect">
            <a:avLst/>
          </a:prstGeom>
          <a:noFill/>
        </p:spPr>
        <p:txBody>
          <a:bodyPr vert="wordArtVert" rtlCol="0">
            <a:spAutoFit/>
          </a:bodyPr>
          <a:lstStyle/>
          <a:p>
            <a:r>
              <a:rPr lang="en-US" altLang="zh-CN" sz="150"/>
              <a:t>e7d195523061f1c0cef09ac28eaae964ec9988a5cce77c8b8C1E4685C6E6B40CD7615480512384A61EE159C6FE0045D14B61E85D0A95589D558B81FFC809322ACC20DC2254D928200A3EA0841B8B1814A949D0E04D40B9AAE09C6C8926E6A284AC22EF0F8E3937099575E5D983132B5B48E4B4A5EC5D65659C6F340790817AB95702EB61B0B328F1</a:t>
            </a:r>
            <a:endParaRPr lang="zh-CN" altLang="en-US" sz="150"/>
          </a:p>
        </p:txBody>
      </p:sp>
    </p:spTree>
    <p:extLst>
      <p:ext uri="{BB962C8B-B14F-4D97-AF65-F5344CB8AC3E}">
        <p14:creationId xmlns:p14="http://schemas.microsoft.com/office/powerpoint/2010/main" val="4461782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文本框 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857251"/>
            <a:ext cx="7946232" cy="461665"/>
          </a:xfrm>
          <a:prstGeom prst="rect">
            <a:avLst/>
          </a:prstGeom>
          <a:noFill/>
        </p:spPr>
        <p:txBody>
          <a:bodyPr wrap="square" rtlCol="0">
            <a:spAutoFit/>
          </a:bodyPr>
          <a:lstStyle/>
          <a:p>
            <a:pPr algn="ctr"/>
            <a:r>
              <a:rPr lang="en-US" altLang="zh-CN" sz="2400" dirty="0">
                <a:latin typeface="+mj-lt"/>
                <a:cs typeface="Lato Black" panose="020F0502020204030203" pitchFamily="34" charset="0"/>
              </a:rPr>
              <a:t>Weather</a:t>
            </a:r>
            <a:endParaRPr lang="zh-CN" altLang="en-US" sz="2400" dirty="0">
              <a:latin typeface="+mj-lt"/>
              <a:cs typeface="Lato Black" panose="020F0502020204030203" pitchFamily="34" charset="0"/>
            </a:endParaRPr>
          </a:p>
        </p:txBody>
      </p:sp>
      <p:sp>
        <p:nvSpPr>
          <p:cNvPr id="175" name="Freeform 17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0" y="1570358"/>
            <a:ext cx="442464" cy="443055"/>
          </a:xfrm>
          <a:custGeom>
            <a:avLst/>
            <a:gdLst>
              <a:gd name="T0" fmla="*/ 389 w 749"/>
              <a:gd name="T1" fmla="*/ 621 h 750"/>
              <a:gd name="T2" fmla="*/ 390 w 749"/>
              <a:gd name="T3" fmla="*/ 739 h 750"/>
              <a:gd name="T4" fmla="*/ 374 w 749"/>
              <a:gd name="T5" fmla="*/ 750 h 750"/>
              <a:gd name="T6" fmla="*/ 359 w 749"/>
              <a:gd name="T7" fmla="*/ 739 h 750"/>
              <a:gd name="T8" fmla="*/ 361 w 749"/>
              <a:gd name="T9" fmla="*/ 621 h 750"/>
              <a:gd name="T10" fmla="*/ 551 w 749"/>
              <a:gd name="T11" fmla="*/ 540 h 750"/>
              <a:gd name="T12" fmla="*/ 644 w 749"/>
              <a:gd name="T13" fmla="*/ 623 h 750"/>
              <a:gd name="T14" fmla="*/ 623 w 749"/>
              <a:gd name="T15" fmla="*/ 644 h 750"/>
              <a:gd name="T16" fmla="*/ 539 w 749"/>
              <a:gd name="T17" fmla="*/ 551 h 750"/>
              <a:gd name="T18" fmla="*/ 198 w 749"/>
              <a:gd name="T19" fmla="*/ 540 h 750"/>
              <a:gd name="T20" fmla="*/ 205 w 749"/>
              <a:gd name="T21" fmla="*/ 567 h 750"/>
              <a:gd name="T22" fmla="*/ 109 w 749"/>
              <a:gd name="T23" fmla="*/ 640 h 750"/>
              <a:gd name="T24" fmla="*/ 182 w 749"/>
              <a:gd name="T25" fmla="*/ 543 h 750"/>
              <a:gd name="T26" fmla="*/ 738 w 749"/>
              <a:gd name="T27" fmla="*/ 359 h 750"/>
              <a:gd name="T28" fmla="*/ 749 w 749"/>
              <a:gd name="T29" fmla="*/ 375 h 750"/>
              <a:gd name="T30" fmla="*/ 738 w 749"/>
              <a:gd name="T31" fmla="*/ 390 h 750"/>
              <a:gd name="T32" fmla="*/ 620 w 749"/>
              <a:gd name="T33" fmla="*/ 389 h 750"/>
              <a:gd name="T34" fmla="*/ 614 w 749"/>
              <a:gd name="T35" fmla="*/ 369 h 750"/>
              <a:gd name="T36" fmla="*/ 630 w 749"/>
              <a:gd name="T37" fmla="*/ 357 h 750"/>
              <a:gd name="T38" fmla="*/ 128 w 749"/>
              <a:gd name="T39" fmla="*/ 361 h 750"/>
              <a:gd name="T40" fmla="*/ 135 w 749"/>
              <a:gd name="T41" fmla="*/ 380 h 750"/>
              <a:gd name="T42" fmla="*/ 119 w 749"/>
              <a:gd name="T43" fmla="*/ 392 h 750"/>
              <a:gd name="T44" fmla="*/ 3 w 749"/>
              <a:gd name="T45" fmla="*/ 385 h 750"/>
              <a:gd name="T46" fmla="*/ 3 w 749"/>
              <a:gd name="T47" fmla="*/ 364 h 750"/>
              <a:gd name="T48" fmla="*/ 374 w 749"/>
              <a:gd name="T49" fmla="*/ 204 h 750"/>
              <a:gd name="T50" fmla="*/ 254 w 749"/>
              <a:gd name="T51" fmla="*/ 254 h 750"/>
              <a:gd name="T52" fmla="*/ 204 w 749"/>
              <a:gd name="T53" fmla="*/ 375 h 750"/>
              <a:gd name="T54" fmla="*/ 254 w 749"/>
              <a:gd name="T55" fmla="*/ 495 h 750"/>
              <a:gd name="T56" fmla="*/ 374 w 749"/>
              <a:gd name="T57" fmla="*/ 545 h 750"/>
              <a:gd name="T58" fmla="*/ 495 w 749"/>
              <a:gd name="T59" fmla="*/ 495 h 750"/>
              <a:gd name="T60" fmla="*/ 544 w 749"/>
              <a:gd name="T61" fmla="*/ 375 h 750"/>
              <a:gd name="T62" fmla="*/ 495 w 749"/>
              <a:gd name="T63" fmla="*/ 254 h 750"/>
              <a:gd name="T64" fmla="*/ 374 w 749"/>
              <a:gd name="T65" fmla="*/ 204 h 750"/>
              <a:gd name="T66" fmla="*/ 478 w 749"/>
              <a:gd name="T67" fmla="*/ 198 h 750"/>
              <a:gd name="T68" fmla="*/ 567 w 749"/>
              <a:gd name="T69" fmla="*/ 304 h 750"/>
              <a:gd name="T70" fmla="*/ 567 w 749"/>
              <a:gd name="T71" fmla="*/ 447 h 750"/>
              <a:gd name="T72" fmla="*/ 478 w 749"/>
              <a:gd name="T73" fmla="*/ 551 h 750"/>
              <a:gd name="T74" fmla="*/ 338 w 749"/>
              <a:gd name="T75" fmla="*/ 576 h 750"/>
              <a:gd name="T76" fmla="*/ 219 w 749"/>
              <a:gd name="T77" fmla="*/ 507 h 750"/>
              <a:gd name="T78" fmla="*/ 170 w 749"/>
              <a:gd name="T79" fmla="*/ 375 h 750"/>
              <a:gd name="T80" fmla="*/ 219 w 749"/>
              <a:gd name="T81" fmla="*/ 242 h 750"/>
              <a:gd name="T82" fmla="*/ 338 w 749"/>
              <a:gd name="T83" fmla="*/ 173 h 750"/>
              <a:gd name="T84" fmla="*/ 640 w 749"/>
              <a:gd name="T85" fmla="*/ 110 h 750"/>
              <a:gd name="T86" fmla="*/ 567 w 749"/>
              <a:gd name="T87" fmla="*/ 206 h 750"/>
              <a:gd name="T88" fmla="*/ 539 w 749"/>
              <a:gd name="T89" fmla="*/ 198 h 750"/>
              <a:gd name="T90" fmla="*/ 623 w 749"/>
              <a:gd name="T91" fmla="*/ 105 h 750"/>
              <a:gd name="T92" fmla="*/ 205 w 749"/>
              <a:gd name="T93" fmla="*/ 182 h 750"/>
              <a:gd name="T94" fmla="*/ 198 w 749"/>
              <a:gd name="T95" fmla="*/ 211 h 750"/>
              <a:gd name="T96" fmla="*/ 105 w 749"/>
              <a:gd name="T97" fmla="*/ 126 h 750"/>
              <a:gd name="T98" fmla="*/ 374 w 749"/>
              <a:gd name="T99" fmla="*/ 0 h 750"/>
              <a:gd name="T100" fmla="*/ 390 w 749"/>
              <a:gd name="T101" fmla="*/ 12 h 750"/>
              <a:gd name="T102" fmla="*/ 389 w 749"/>
              <a:gd name="T103" fmla="*/ 128 h 750"/>
              <a:gd name="T104" fmla="*/ 369 w 749"/>
              <a:gd name="T105" fmla="*/ 135 h 750"/>
              <a:gd name="T106" fmla="*/ 357 w 749"/>
              <a:gd name="T107" fmla="*/ 119 h 750"/>
              <a:gd name="T108" fmla="*/ 364 w 749"/>
              <a:gd name="T109" fmla="*/ 3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49" h="750">
                <a:moveTo>
                  <a:pt x="374" y="613"/>
                </a:moveTo>
                <a:lnTo>
                  <a:pt x="380" y="614"/>
                </a:lnTo>
                <a:lnTo>
                  <a:pt x="385" y="617"/>
                </a:lnTo>
                <a:lnTo>
                  <a:pt x="389" y="621"/>
                </a:lnTo>
                <a:lnTo>
                  <a:pt x="390" y="625"/>
                </a:lnTo>
                <a:lnTo>
                  <a:pt x="391" y="630"/>
                </a:lnTo>
                <a:lnTo>
                  <a:pt x="391" y="733"/>
                </a:lnTo>
                <a:lnTo>
                  <a:pt x="390" y="739"/>
                </a:lnTo>
                <a:lnTo>
                  <a:pt x="389" y="742"/>
                </a:lnTo>
                <a:lnTo>
                  <a:pt x="385" y="746"/>
                </a:lnTo>
                <a:lnTo>
                  <a:pt x="380" y="749"/>
                </a:lnTo>
                <a:lnTo>
                  <a:pt x="374" y="750"/>
                </a:lnTo>
                <a:lnTo>
                  <a:pt x="369" y="749"/>
                </a:lnTo>
                <a:lnTo>
                  <a:pt x="364" y="746"/>
                </a:lnTo>
                <a:lnTo>
                  <a:pt x="361" y="742"/>
                </a:lnTo>
                <a:lnTo>
                  <a:pt x="359" y="739"/>
                </a:lnTo>
                <a:lnTo>
                  <a:pt x="357" y="733"/>
                </a:lnTo>
                <a:lnTo>
                  <a:pt x="357" y="630"/>
                </a:lnTo>
                <a:lnTo>
                  <a:pt x="359" y="625"/>
                </a:lnTo>
                <a:lnTo>
                  <a:pt x="361" y="621"/>
                </a:lnTo>
                <a:lnTo>
                  <a:pt x="364" y="617"/>
                </a:lnTo>
                <a:lnTo>
                  <a:pt x="369" y="614"/>
                </a:lnTo>
                <a:lnTo>
                  <a:pt x="374" y="613"/>
                </a:lnTo>
                <a:close/>
                <a:moveTo>
                  <a:pt x="551" y="540"/>
                </a:moveTo>
                <a:lnTo>
                  <a:pt x="559" y="540"/>
                </a:lnTo>
                <a:lnTo>
                  <a:pt x="567" y="543"/>
                </a:lnTo>
                <a:lnTo>
                  <a:pt x="640" y="615"/>
                </a:lnTo>
                <a:lnTo>
                  <a:pt x="644" y="623"/>
                </a:lnTo>
                <a:lnTo>
                  <a:pt x="644" y="632"/>
                </a:lnTo>
                <a:lnTo>
                  <a:pt x="640" y="640"/>
                </a:lnTo>
                <a:lnTo>
                  <a:pt x="632" y="644"/>
                </a:lnTo>
                <a:lnTo>
                  <a:pt x="623" y="644"/>
                </a:lnTo>
                <a:lnTo>
                  <a:pt x="615" y="640"/>
                </a:lnTo>
                <a:lnTo>
                  <a:pt x="543" y="567"/>
                </a:lnTo>
                <a:lnTo>
                  <a:pt x="539" y="559"/>
                </a:lnTo>
                <a:lnTo>
                  <a:pt x="539" y="551"/>
                </a:lnTo>
                <a:lnTo>
                  <a:pt x="543" y="543"/>
                </a:lnTo>
                <a:lnTo>
                  <a:pt x="551" y="540"/>
                </a:lnTo>
                <a:close/>
                <a:moveTo>
                  <a:pt x="190" y="540"/>
                </a:moveTo>
                <a:lnTo>
                  <a:pt x="198" y="540"/>
                </a:lnTo>
                <a:lnTo>
                  <a:pt x="205" y="543"/>
                </a:lnTo>
                <a:lnTo>
                  <a:pt x="211" y="551"/>
                </a:lnTo>
                <a:lnTo>
                  <a:pt x="211" y="559"/>
                </a:lnTo>
                <a:lnTo>
                  <a:pt x="205" y="567"/>
                </a:lnTo>
                <a:lnTo>
                  <a:pt x="134" y="640"/>
                </a:lnTo>
                <a:lnTo>
                  <a:pt x="126" y="644"/>
                </a:lnTo>
                <a:lnTo>
                  <a:pt x="116" y="644"/>
                </a:lnTo>
                <a:lnTo>
                  <a:pt x="109" y="640"/>
                </a:lnTo>
                <a:lnTo>
                  <a:pt x="105" y="632"/>
                </a:lnTo>
                <a:lnTo>
                  <a:pt x="105" y="623"/>
                </a:lnTo>
                <a:lnTo>
                  <a:pt x="109" y="615"/>
                </a:lnTo>
                <a:lnTo>
                  <a:pt x="182" y="543"/>
                </a:lnTo>
                <a:lnTo>
                  <a:pt x="190" y="540"/>
                </a:lnTo>
                <a:close/>
                <a:moveTo>
                  <a:pt x="630" y="357"/>
                </a:moveTo>
                <a:lnTo>
                  <a:pt x="732" y="357"/>
                </a:lnTo>
                <a:lnTo>
                  <a:pt x="738" y="359"/>
                </a:lnTo>
                <a:lnTo>
                  <a:pt x="742" y="361"/>
                </a:lnTo>
                <a:lnTo>
                  <a:pt x="746" y="364"/>
                </a:lnTo>
                <a:lnTo>
                  <a:pt x="749" y="369"/>
                </a:lnTo>
                <a:lnTo>
                  <a:pt x="749" y="375"/>
                </a:lnTo>
                <a:lnTo>
                  <a:pt x="749" y="380"/>
                </a:lnTo>
                <a:lnTo>
                  <a:pt x="746" y="385"/>
                </a:lnTo>
                <a:lnTo>
                  <a:pt x="742" y="389"/>
                </a:lnTo>
                <a:lnTo>
                  <a:pt x="738" y="390"/>
                </a:lnTo>
                <a:lnTo>
                  <a:pt x="732" y="392"/>
                </a:lnTo>
                <a:lnTo>
                  <a:pt x="630" y="392"/>
                </a:lnTo>
                <a:lnTo>
                  <a:pt x="624" y="390"/>
                </a:lnTo>
                <a:lnTo>
                  <a:pt x="620" y="389"/>
                </a:lnTo>
                <a:lnTo>
                  <a:pt x="616" y="385"/>
                </a:lnTo>
                <a:lnTo>
                  <a:pt x="614" y="380"/>
                </a:lnTo>
                <a:lnTo>
                  <a:pt x="613" y="375"/>
                </a:lnTo>
                <a:lnTo>
                  <a:pt x="614" y="369"/>
                </a:lnTo>
                <a:lnTo>
                  <a:pt x="616" y="364"/>
                </a:lnTo>
                <a:lnTo>
                  <a:pt x="620" y="361"/>
                </a:lnTo>
                <a:lnTo>
                  <a:pt x="624" y="359"/>
                </a:lnTo>
                <a:lnTo>
                  <a:pt x="630" y="357"/>
                </a:lnTo>
                <a:close/>
                <a:moveTo>
                  <a:pt x="17" y="357"/>
                </a:moveTo>
                <a:lnTo>
                  <a:pt x="119" y="357"/>
                </a:lnTo>
                <a:lnTo>
                  <a:pt x="124" y="359"/>
                </a:lnTo>
                <a:lnTo>
                  <a:pt x="128" y="361"/>
                </a:lnTo>
                <a:lnTo>
                  <a:pt x="132" y="364"/>
                </a:lnTo>
                <a:lnTo>
                  <a:pt x="135" y="369"/>
                </a:lnTo>
                <a:lnTo>
                  <a:pt x="136" y="375"/>
                </a:lnTo>
                <a:lnTo>
                  <a:pt x="135" y="380"/>
                </a:lnTo>
                <a:lnTo>
                  <a:pt x="132" y="385"/>
                </a:lnTo>
                <a:lnTo>
                  <a:pt x="128" y="389"/>
                </a:lnTo>
                <a:lnTo>
                  <a:pt x="124" y="390"/>
                </a:lnTo>
                <a:lnTo>
                  <a:pt x="119" y="392"/>
                </a:lnTo>
                <a:lnTo>
                  <a:pt x="17" y="392"/>
                </a:lnTo>
                <a:lnTo>
                  <a:pt x="10" y="390"/>
                </a:lnTo>
                <a:lnTo>
                  <a:pt x="7" y="389"/>
                </a:lnTo>
                <a:lnTo>
                  <a:pt x="3" y="385"/>
                </a:lnTo>
                <a:lnTo>
                  <a:pt x="0" y="380"/>
                </a:lnTo>
                <a:lnTo>
                  <a:pt x="0" y="375"/>
                </a:lnTo>
                <a:lnTo>
                  <a:pt x="0" y="369"/>
                </a:lnTo>
                <a:lnTo>
                  <a:pt x="3" y="364"/>
                </a:lnTo>
                <a:lnTo>
                  <a:pt x="7" y="361"/>
                </a:lnTo>
                <a:lnTo>
                  <a:pt x="10" y="359"/>
                </a:lnTo>
                <a:lnTo>
                  <a:pt x="17" y="357"/>
                </a:lnTo>
                <a:close/>
                <a:moveTo>
                  <a:pt x="374" y="204"/>
                </a:moveTo>
                <a:lnTo>
                  <a:pt x="340" y="208"/>
                </a:lnTo>
                <a:lnTo>
                  <a:pt x="308" y="217"/>
                </a:lnTo>
                <a:lnTo>
                  <a:pt x="279" y="233"/>
                </a:lnTo>
                <a:lnTo>
                  <a:pt x="254" y="254"/>
                </a:lnTo>
                <a:lnTo>
                  <a:pt x="233" y="279"/>
                </a:lnTo>
                <a:lnTo>
                  <a:pt x="217" y="308"/>
                </a:lnTo>
                <a:lnTo>
                  <a:pt x="207" y="340"/>
                </a:lnTo>
                <a:lnTo>
                  <a:pt x="204" y="375"/>
                </a:lnTo>
                <a:lnTo>
                  <a:pt x="207" y="409"/>
                </a:lnTo>
                <a:lnTo>
                  <a:pt x="217" y="441"/>
                </a:lnTo>
                <a:lnTo>
                  <a:pt x="233" y="470"/>
                </a:lnTo>
                <a:lnTo>
                  <a:pt x="254" y="495"/>
                </a:lnTo>
                <a:lnTo>
                  <a:pt x="279" y="516"/>
                </a:lnTo>
                <a:lnTo>
                  <a:pt x="308" y="532"/>
                </a:lnTo>
                <a:lnTo>
                  <a:pt x="340" y="542"/>
                </a:lnTo>
                <a:lnTo>
                  <a:pt x="374" y="545"/>
                </a:lnTo>
                <a:lnTo>
                  <a:pt x="408" y="542"/>
                </a:lnTo>
                <a:lnTo>
                  <a:pt x="441" y="532"/>
                </a:lnTo>
                <a:lnTo>
                  <a:pt x="470" y="516"/>
                </a:lnTo>
                <a:lnTo>
                  <a:pt x="495" y="495"/>
                </a:lnTo>
                <a:lnTo>
                  <a:pt x="516" y="470"/>
                </a:lnTo>
                <a:lnTo>
                  <a:pt x="531" y="441"/>
                </a:lnTo>
                <a:lnTo>
                  <a:pt x="542" y="409"/>
                </a:lnTo>
                <a:lnTo>
                  <a:pt x="544" y="375"/>
                </a:lnTo>
                <a:lnTo>
                  <a:pt x="542" y="340"/>
                </a:lnTo>
                <a:lnTo>
                  <a:pt x="531" y="308"/>
                </a:lnTo>
                <a:lnTo>
                  <a:pt x="516" y="279"/>
                </a:lnTo>
                <a:lnTo>
                  <a:pt x="495" y="254"/>
                </a:lnTo>
                <a:lnTo>
                  <a:pt x="470" y="233"/>
                </a:lnTo>
                <a:lnTo>
                  <a:pt x="441" y="217"/>
                </a:lnTo>
                <a:lnTo>
                  <a:pt x="408" y="208"/>
                </a:lnTo>
                <a:lnTo>
                  <a:pt x="374" y="204"/>
                </a:lnTo>
                <a:close/>
                <a:moveTo>
                  <a:pt x="374" y="170"/>
                </a:moveTo>
                <a:lnTo>
                  <a:pt x="411" y="173"/>
                </a:lnTo>
                <a:lnTo>
                  <a:pt x="446" y="183"/>
                </a:lnTo>
                <a:lnTo>
                  <a:pt x="478" y="198"/>
                </a:lnTo>
                <a:lnTo>
                  <a:pt x="507" y="219"/>
                </a:lnTo>
                <a:lnTo>
                  <a:pt x="531" y="242"/>
                </a:lnTo>
                <a:lnTo>
                  <a:pt x="551" y="271"/>
                </a:lnTo>
                <a:lnTo>
                  <a:pt x="567" y="304"/>
                </a:lnTo>
                <a:lnTo>
                  <a:pt x="576" y="338"/>
                </a:lnTo>
                <a:lnTo>
                  <a:pt x="578" y="375"/>
                </a:lnTo>
                <a:lnTo>
                  <a:pt x="576" y="411"/>
                </a:lnTo>
                <a:lnTo>
                  <a:pt x="567" y="447"/>
                </a:lnTo>
                <a:lnTo>
                  <a:pt x="551" y="478"/>
                </a:lnTo>
                <a:lnTo>
                  <a:pt x="531" y="507"/>
                </a:lnTo>
                <a:lnTo>
                  <a:pt x="507" y="532"/>
                </a:lnTo>
                <a:lnTo>
                  <a:pt x="478" y="551"/>
                </a:lnTo>
                <a:lnTo>
                  <a:pt x="446" y="567"/>
                </a:lnTo>
                <a:lnTo>
                  <a:pt x="411" y="576"/>
                </a:lnTo>
                <a:lnTo>
                  <a:pt x="374" y="579"/>
                </a:lnTo>
                <a:lnTo>
                  <a:pt x="338" y="576"/>
                </a:lnTo>
                <a:lnTo>
                  <a:pt x="304" y="567"/>
                </a:lnTo>
                <a:lnTo>
                  <a:pt x="271" y="551"/>
                </a:lnTo>
                <a:lnTo>
                  <a:pt x="242" y="532"/>
                </a:lnTo>
                <a:lnTo>
                  <a:pt x="219" y="507"/>
                </a:lnTo>
                <a:lnTo>
                  <a:pt x="198" y="478"/>
                </a:lnTo>
                <a:lnTo>
                  <a:pt x="183" y="447"/>
                </a:lnTo>
                <a:lnTo>
                  <a:pt x="173" y="411"/>
                </a:lnTo>
                <a:lnTo>
                  <a:pt x="170" y="375"/>
                </a:lnTo>
                <a:lnTo>
                  <a:pt x="173" y="338"/>
                </a:lnTo>
                <a:lnTo>
                  <a:pt x="183" y="304"/>
                </a:lnTo>
                <a:lnTo>
                  <a:pt x="198" y="271"/>
                </a:lnTo>
                <a:lnTo>
                  <a:pt x="219" y="242"/>
                </a:lnTo>
                <a:lnTo>
                  <a:pt x="242" y="219"/>
                </a:lnTo>
                <a:lnTo>
                  <a:pt x="271" y="198"/>
                </a:lnTo>
                <a:lnTo>
                  <a:pt x="304" y="183"/>
                </a:lnTo>
                <a:lnTo>
                  <a:pt x="338" y="173"/>
                </a:lnTo>
                <a:lnTo>
                  <a:pt x="374" y="170"/>
                </a:lnTo>
                <a:close/>
                <a:moveTo>
                  <a:pt x="623" y="105"/>
                </a:moveTo>
                <a:lnTo>
                  <a:pt x="632" y="105"/>
                </a:lnTo>
                <a:lnTo>
                  <a:pt x="640" y="110"/>
                </a:lnTo>
                <a:lnTo>
                  <a:pt x="644" y="117"/>
                </a:lnTo>
                <a:lnTo>
                  <a:pt x="644" y="126"/>
                </a:lnTo>
                <a:lnTo>
                  <a:pt x="640" y="134"/>
                </a:lnTo>
                <a:lnTo>
                  <a:pt x="567" y="206"/>
                </a:lnTo>
                <a:lnTo>
                  <a:pt x="559" y="211"/>
                </a:lnTo>
                <a:lnTo>
                  <a:pt x="551" y="211"/>
                </a:lnTo>
                <a:lnTo>
                  <a:pt x="543" y="206"/>
                </a:lnTo>
                <a:lnTo>
                  <a:pt x="539" y="198"/>
                </a:lnTo>
                <a:lnTo>
                  <a:pt x="539" y="190"/>
                </a:lnTo>
                <a:lnTo>
                  <a:pt x="543" y="182"/>
                </a:lnTo>
                <a:lnTo>
                  <a:pt x="615" y="110"/>
                </a:lnTo>
                <a:lnTo>
                  <a:pt x="623" y="105"/>
                </a:lnTo>
                <a:close/>
                <a:moveTo>
                  <a:pt x="116" y="105"/>
                </a:moveTo>
                <a:lnTo>
                  <a:pt x="126" y="105"/>
                </a:lnTo>
                <a:lnTo>
                  <a:pt x="134" y="110"/>
                </a:lnTo>
                <a:lnTo>
                  <a:pt x="205" y="182"/>
                </a:lnTo>
                <a:lnTo>
                  <a:pt x="211" y="190"/>
                </a:lnTo>
                <a:lnTo>
                  <a:pt x="211" y="198"/>
                </a:lnTo>
                <a:lnTo>
                  <a:pt x="205" y="206"/>
                </a:lnTo>
                <a:lnTo>
                  <a:pt x="198" y="211"/>
                </a:lnTo>
                <a:lnTo>
                  <a:pt x="190" y="211"/>
                </a:lnTo>
                <a:lnTo>
                  <a:pt x="182" y="206"/>
                </a:lnTo>
                <a:lnTo>
                  <a:pt x="109" y="134"/>
                </a:lnTo>
                <a:lnTo>
                  <a:pt x="105" y="126"/>
                </a:lnTo>
                <a:lnTo>
                  <a:pt x="105" y="117"/>
                </a:lnTo>
                <a:lnTo>
                  <a:pt x="109" y="110"/>
                </a:lnTo>
                <a:lnTo>
                  <a:pt x="116" y="105"/>
                </a:lnTo>
                <a:close/>
                <a:moveTo>
                  <a:pt x="374" y="0"/>
                </a:moveTo>
                <a:lnTo>
                  <a:pt x="380" y="0"/>
                </a:lnTo>
                <a:lnTo>
                  <a:pt x="385" y="3"/>
                </a:lnTo>
                <a:lnTo>
                  <a:pt x="389" y="7"/>
                </a:lnTo>
                <a:lnTo>
                  <a:pt x="390" y="12"/>
                </a:lnTo>
                <a:lnTo>
                  <a:pt x="391" y="17"/>
                </a:lnTo>
                <a:lnTo>
                  <a:pt x="391" y="119"/>
                </a:lnTo>
                <a:lnTo>
                  <a:pt x="390" y="124"/>
                </a:lnTo>
                <a:lnTo>
                  <a:pt x="389" y="128"/>
                </a:lnTo>
                <a:lnTo>
                  <a:pt x="385" y="132"/>
                </a:lnTo>
                <a:lnTo>
                  <a:pt x="380" y="135"/>
                </a:lnTo>
                <a:lnTo>
                  <a:pt x="374" y="136"/>
                </a:lnTo>
                <a:lnTo>
                  <a:pt x="369" y="135"/>
                </a:lnTo>
                <a:lnTo>
                  <a:pt x="364" y="132"/>
                </a:lnTo>
                <a:lnTo>
                  <a:pt x="361" y="128"/>
                </a:lnTo>
                <a:lnTo>
                  <a:pt x="359" y="124"/>
                </a:lnTo>
                <a:lnTo>
                  <a:pt x="357" y="119"/>
                </a:lnTo>
                <a:lnTo>
                  <a:pt x="357" y="17"/>
                </a:lnTo>
                <a:lnTo>
                  <a:pt x="359" y="12"/>
                </a:lnTo>
                <a:lnTo>
                  <a:pt x="361" y="7"/>
                </a:lnTo>
                <a:lnTo>
                  <a:pt x="364" y="3"/>
                </a:lnTo>
                <a:lnTo>
                  <a:pt x="369" y="0"/>
                </a:lnTo>
                <a:lnTo>
                  <a:pt x="3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6" name="Freeform 17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62613" y="1570358"/>
            <a:ext cx="442464" cy="443055"/>
          </a:xfrm>
          <a:custGeom>
            <a:avLst/>
            <a:gdLst>
              <a:gd name="T0" fmla="*/ 340 w 749"/>
              <a:gd name="T1" fmla="*/ 636 h 750"/>
              <a:gd name="T2" fmla="*/ 329 w 749"/>
              <a:gd name="T3" fmla="*/ 647 h 750"/>
              <a:gd name="T4" fmla="*/ 375 w 749"/>
              <a:gd name="T5" fmla="*/ 708 h 750"/>
              <a:gd name="T6" fmla="*/ 421 w 749"/>
              <a:gd name="T7" fmla="*/ 647 h 750"/>
              <a:gd name="T8" fmla="*/ 409 w 749"/>
              <a:gd name="T9" fmla="*/ 636 h 750"/>
              <a:gd name="T10" fmla="*/ 341 w 749"/>
              <a:gd name="T11" fmla="*/ 545 h 750"/>
              <a:gd name="T12" fmla="*/ 431 w 749"/>
              <a:gd name="T13" fmla="*/ 512 h 750"/>
              <a:gd name="T14" fmla="*/ 442 w 749"/>
              <a:gd name="T15" fmla="*/ 522 h 750"/>
              <a:gd name="T16" fmla="*/ 477 w 749"/>
              <a:gd name="T17" fmla="*/ 613 h 750"/>
              <a:gd name="T18" fmla="*/ 490 w 749"/>
              <a:gd name="T19" fmla="*/ 621 h 750"/>
              <a:gd name="T20" fmla="*/ 493 w 749"/>
              <a:gd name="T21" fmla="*/ 635 h 750"/>
              <a:gd name="T22" fmla="*/ 387 w 749"/>
              <a:gd name="T23" fmla="*/ 745 h 750"/>
              <a:gd name="T24" fmla="*/ 375 w 749"/>
              <a:gd name="T25" fmla="*/ 750 h 750"/>
              <a:gd name="T26" fmla="*/ 363 w 749"/>
              <a:gd name="T27" fmla="*/ 745 h 750"/>
              <a:gd name="T28" fmla="*/ 256 w 749"/>
              <a:gd name="T29" fmla="*/ 635 h 750"/>
              <a:gd name="T30" fmla="*/ 259 w 749"/>
              <a:gd name="T31" fmla="*/ 621 h 750"/>
              <a:gd name="T32" fmla="*/ 273 w 749"/>
              <a:gd name="T33" fmla="*/ 613 h 750"/>
              <a:gd name="T34" fmla="*/ 307 w 749"/>
              <a:gd name="T35" fmla="*/ 522 h 750"/>
              <a:gd name="T36" fmla="*/ 319 w 749"/>
              <a:gd name="T37" fmla="*/ 512 h 750"/>
              <a:gd name="T38" fmla="*/ 341 w 749"/>
              <a:gd name="T39" fmla="*/ 208 h 750"/>
              <a:gd name="T40" fmla="*/ 255 w 749"/>
              <a:gd name="T41" fmla="*/ 254 h 750"/>
              <a:gd name="T42" fmla="*/ 208 w 749"/>
              <a:gd name="T43" fmla="*/ 340 h 750"/>
              <a:gd name="T44" fmla="*/ 541 w 749"/>
              <a:gd name="T45" fmla="*/ 340 h 750"/>
              <a:gd name="T46" fmla="*/ 496 w 749"/>
              <a:gd name="T47" fmla="*/ 254 h 750"/>
              <a:gd name="T48" fmla="*/ 409 w 749"/>
              <a:gd name="T49" fmla="*/ 208 h 750"/>
              <a:gd name="T50" fmla="*/ 412 w 749"/>
              <a:gd name="T51" fmla="*/ 173 h 750"/>
              <a:gd name="T52" fmla="*/ 506 w 749"/>
              <a:gd name="T53" fmla="*/ 219 h 750"/>
              <a:gd name="T54" fmla="*/ 566 w 749"/>
              <a:gd name="T55" fmla="*/ 304 h 750"/>
              <a:gd name="T56" fmla="*/ 732 w 749"/>
              <a:gd name="T57" fmla="*/ 375 h 750"/>
              <a:gd name="T58" fmla="*/ 747 w 749"/>
              <a:gd name="T59" fmla="*/ 381 h 750"/>
              <a:gd name="T60" fmla="*/ 749 w 749"/>
              <a:gd name="T61" fmla="*/ 397 h 750"/>
              <a:gd name="T62" fmla="*/ 738 w 749"/>
              <a:gd name="T63" fmla="*/ 407 h 750"/>
              <a:gd name="T64" fmla="*/ 11 w 749"/>
              <a:gd name="T65" fmla="*/ 407 h 750"/>
              <a:gd name="T66" fmla="*/ 1 w 749"/>
              <a:gd name="T67" fmla="*/ 397 h 750"/>
              <a:gd name="T68" fmla="*/ 3 w 749"/>
              <a:gd name="T69" fmla="*/ 381 h 750"/>
              <a:gd name="T70" fmla="*/ 17 w 749"/>
              <a:gd name="T71" fmla="*/ 375 h 750"/>
              <a:gd name="T72" fmla="*/ 183 w 749"/>
              <a:gd name="T73" fmla="*/ 304 h 750"/>
              <a:gd name="T74" fmla="*/ 243 w 749"/>
              <a:gd name="T75" fmla="*/ 219 h 750"/>
              <a:gd name="T76" fmla="*/ 338 w 749"/>
              <a:gd name="T77" fmla="*/ 173 h 750"/>
              <a:gd name="T78" fmla="*/ 632 w 749"/>
              <a:gd name="T79" fmla="*/ 105 h 750"/>
              <a:gd name="T80" fmla="*/ 645 w 749"/>
              <a:gd name="T81" fmla="*/ 126 h 750"/>
              <a:gd name="T82" fmla="*/ 560 w 749"/>
              <a:gd name="T83" fmla="*/ 211 h 750"/>
              <a:gd name="T84" fmla="*/ 539 w 749"/>
              <a:gd name="T85" fmla="*/ 198 h 750"/>
              <a:gd name="T86" fmla="*/ 616 w 749"/>
              <a:gd name="T87" fmla="*/ 110 h 750"/>
              <a:gd name="T88" fmla="*/ 126 w 749"/>
              <a:gd name="T89" fmla="*/ 105 h 750"/>
              <a:gd name="T90" fmla="*/ 210 w 749"/>
              <a:gd name="T91" fmla="*/ 190 h 750"/>
              <a:gd name="T92" fmla="*/ 198 w 749"/>
              <a:gd name="T93" fmla="*/ 211 h 750"/>
              <a:gd name="T94" fmla="*/ 109 w 749"/>
              <a:gd name="T95" fmla="*/ 134 h 750"/>
              <a:gd name="T96" fmla="*/ 109 w 749"/>
              <a:gd name="T97" fmla="*/ 110 h 750"/>
              <a:gd name="T98" fmla="*/ 380 w 749"/>
              <a:gd name="T99" fmla="*/ 0 h 750"/>
              <a:gd name="T100" fmla="*/ 391 w 749"/>
              <a:gd name="T101" fmla="*/ 12 h 750"/>
              <a:gd name="T102" fmla="*/ 391 w 749"/>
              <a:gd name="T103" fmla="*/ 124 h 750"/>
              <a:gd name="T104" fmla="*/ 380 w 749"/>
              <a:gd name="T105" fmla="*/ 135 h 750"/>
              <a:gd name="T106" fmla="*/ 365 w 749"/>
              <a:gd name="T107" fmla="*/ 132 h 750"/>
              <a:gd name="T108" fmla="*/ 358 w 749"/>
              <a:gd name="T109" fmla="*/ 119 h 750"/>
              <a:gd name="T110" fmla="*/ 361 w 749"/>
              <a:gd name="T111" fmla="*/ 7 h 750"/>
              <a:gd name="T112" fmla="*/ 375 w 749"/>
              <a:gd name="T113" fmla="*/ 0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49" h="750">
                <a:moveTo>
                  <a:pt x="341" y="545"/>
                </a:moveTo>
                <a:lnTo>
                  <a:pt x="341" y="630"/>
                </a:lnTo>
                <a:lnTo>
                  <a:pt x="340" y="636"/>
                </a:lnTo>
                <a:lnTo>
                  <a:pt x="337" y="640"/>
                </a:lnTo>
                <a:lnTo>
                  <a:pt x="333" y="644"/>
                </a:lnTo>
                <a:lnTo>
                  <a:pt x="329" y="647"/>
                </a:lnTo>
                <a:lnTo>
                  <a:pt x="324" y="647"/>
                </a:lnTo>
                <a:lnTo>
                  <a:pt x="314" y="647"/>
                </a:lnTo>
                <a:lnTo>
                  <a:pt x="375" y="708"/>
                </a:lnTo>
                <a:lnTo>
                  <a:pt x="435" y="647"/>
                </a:lnTo>
                <a:lnTo>
                  <a:pt x="426" y="647"/>
                </a:lnTo>
                <a:lnTo>
                  <a:pt x="421" y="647"/>
                </a:lnTo>
                <a:lnTo>
                  <a:pt x="416" y="644"/>
                </a:lnTo>
                <a:lnTo>
                  <a:pt x="412" y="640"/>
                </a:lnTo>
                <a:lnTo>
                  <a:pt x="409" y="636"/>
                </a:lnTo>
                <a:lnTo>
                  <a:pt x="409" y="630"/>
                </a:lnTo>
                <a:lnTo>
                  <a:pt x="409" y="545"/>
                </a:lnTo>
                <a:lnTo>
                  <a:pt x="341" y="545"/>
                </a:lnTo>
                <a:close/>
                <a:moveTo>
                  <a:pt x="324" y="511"/>
                </a:moveTo>
                <a:lnTo>
                  <a:pt x="426" y="511"/>
                </a:lnTo>
                <a:lnTo>
                  <a:pt x="431" y="512"/>
                </a:lnTo>
                <a:lnTo>
                  <a:pt x="437" y="515"/>
                </a:lnTo>
                <a:lnTo>
                  <a:pt x="439" y="519"/>
                </a:lnTo>
                <a:lnTo>
                  <a:pt x="442" y="522"/>
                </a:lnTo>
                <a:lnTo>
                  <a:pt x="443" y="528"/>
                </a:lnTo>
                <a:lnTo>
                  <a:pt x="443" y="613"/>
                </a:lnTo>
                <a:lnTo>
                  <a:pt x="477" y="613"/>
                </a:lnTo>
                <a:lnTo>
                  <a:pt x="482" y="614"/>
                </a:lnTo>
                <a:lnTo>
                  <a:pt x="488" y="617"/>
                </a:lnTo>
                <a:lnTo>
                  <a:pt x="490" y="621"/>
                </a:lnTo>
                <a:lnTo>
                  <a:pt x="493" y="625"/>
                </a:lnTo>
                <a:lnTo>
                  <a:pt x="494" y="630"/>
                </a:lnTo>
                <a:lnTo>
                  <a:pt x="493" y="635"/>
                </a:lnTo>
                <a:lnTo>
                  <a:pt x="492" y="639"/>
                </a:lnTo>
                <a:lnTo>
                  <a:pt x="489" y="643"/>
                </a:lnTo>
                <a:lnTo>
                  <a:pt x="387" y="745"/>
                </a:lnTo>
                <a:lnTo>
                  <a:pt x="383" y="748"/>
                </a:lnTo>
                <a:lnTo>
                  <a:pt x="379" y="749"/>
                </a:lnTo>
                <a:lnTo>
                  <a:pt x="375" y="750"/>
                </a:lnTo>
                <a:lnTo>
                  <a:pt x="370" y="749"/>
                </a:lnTo>
                <a:lnTo>
                  <a:pt x="366" y="748"/>
                </a:lnTo>
                <a:lnTo>
                  <a:pt x="363" y="745"/>
                </a:lnTo>
                <a:lnTo>
                  <a:pt x="260" y="643"/>
                </a:lnTo>
                <a:lnTo>
                  <a:pt x="257" y="639"/>
                </a:lnTo>
                <a:lnTo>
                  <a:pt x="256" y="635"/>
                </a:lnTo>
                <a:lnTo>
                  <a:pt x="256" y="630"/>
                </a:lnTo>
                <a:lnTo>
                  <a:pt x="256" y="625"/>
                </a:lnTo>
                <a:lnTo>
                  <a:pt x="259" y="621"/>
                </a:lnTo>
                <a:lnTo>
                  <a:pt x="263" y="617"/>
                </a:lnTo>
                <a:lnTo>
                  <a:pt x="268" y="614"/>
                </a:lnTo>
                <a:lnTo>
                  <a:pt x="273" y="613"/>
                </a:lnTo>
                <a:lnTo>
                  <a:pt x="307" y="613"/>
                </a:lnTo>
                <a:lnTo>
                  <a:pt x="307" y="528"/>
                </a:lnTo>
                <a:lnTo>
                  <a:pt x="307" y="522"/>
                </a:lnTo>
                <a:lnTo>
                  <a:pt x="310" y="519"/>
                </a:lnTo>
                <a:lnTo>
                  <a:pt x="314" y="515"/>
                </a:lnTo>
                <a:lnTo>
                  <a:pt x="319" y="512"/>
                </a:lnTo>
                <a:lnTo>
                  <a:pt x="324" y="511"/>
                </a:lnTo>
                <a:close/>
                <a:moveTo>
                  <a:pt x="375" y="204"/>
                </a:moveTo>
                <a:lnTo>
                  <a:pt x="341" y="208"/>
                </a:lnTo>
                <a:lnTo>
                  <a:pt x="308" y="217"/>
                </a:lnTo>
                <a:lnTo>
                  <a:pt x="280" y="233"/>
                </a:lnTo>
                <a:lnTo>
                  <a:pt x="255" y="254"/>
                </a:lnTo>
                <a:lnTo>
                  <a:pt x="234" y="279"/>
                </a:lnTo>
                <a:lnTo>
                  <a:pt x="218" y="308"/>
                </a:lnTo>
                <a:lnTo>
                  <a:pt x="208" y="340"/>
                </a:lnTo>
                <a:lnTo>
                  <a:pt x="205" y="375"/>
                </a:lnTo>
                <a:lnTo>
                  <a:pt x="545" y="375"/>
                </a:lnTo>
                <a:lnTo>
                  <a:pt x="541" y="340"/>
                </a:lnTo>
                <a:lnTo>
                  <a:pt x="532" y="308"/>
                </a:lnTo>
                <a:lnTo>
                  <a:pt x="516" y="279"/>
                </a:lnTo>
                <a:lnTo>
                  <a:pt x="496" y="254"/>
                </a:lnTo>
                <a:lnTo>
                  <a:pt x="471" y="233"/>
                </a:lnTo>
                <a:lnTo>
                  <a:pt x="441" y="217"/>
                </a:lnTo>
                <a:lnTo>
                  <a:pt x="409" y="208"/>
                </a:lnTo>
                <a:lnTo>
                  <a:pt x="375" y="204"/>
                </a:lnTo>
                <a:close/>
                <a:moveTo>
                  <a:pt x="375" y="170"/>
                </a:moveTo>
                <a:lnTo>
                  <a:pt x="412" y="173"/>
                </a:lnTo>
                <a:lnTo>
                  <a:pt x="446" y="183"/>
                </a:lnTo>
                <a:lnTo>
                  <a:pt x="479" y="198"/>
                </a:lnTo>
                <a:lnTo>
                  <a:pt x="506" y="219"/>
                </a:lnTo>
                <a:lnTo>
                  <a:pt x="531" y="242"/>
                </a:lnTo>
                <a:lnTo>
                  <a:pt x="552" y="271"/>
                </a:lnTo>
                <a:lnTo>
                  <a:pt x="566" y="304"/>
                </a:lnTo>
                <a:lnTo>
                  <a:pt x="577" y="338"/>
                </a:lnTo>
                <a:lnTo>
                  <a:pt x="579" y="375"/>
                </a:lnTo>
                <a:lnTo>
                  <a:pt x="732" y="375"/>
                </a:lnTo>
                <a:lnTo>
                  <a:pt x="738" y="376"/>
                </a:lnTo>
                <a:lnTo>
                  <a:pt x="743" y="378"/>
                </a:lnTo>
                <a:lnTo>
                  <a:pt x="747" y="381"/>
                </a:lnTo>
                <a:lnTo>
                  <a:pt x="749" y="386"/>
                </a:lnTo>
                <a:lnTo>
                  <a:pt x="749" y="392"/>
                </a:lnTo>
                <a:lnTo>
                  <a:pt x="749" y="397"/>
                </a:lnTo>
                <a:lnTo>
                  <a:pt x="747" y="402"/>
                </a:lnTo>
                <a:lnTo>
                  <a:pt x="743" y="406"/>
                </a:lnTo>
                <a:lnTo>
                  <a:pt x="738" y="407"/>
                </a:lnTo>
                <a:lnTo>
                  <a:pt x="732" y="409"/>
                </a:lnTo>
                <a:lnTo>
                  <a:pt x="17" y="409"/>
                </a:lnTo>
                <a:lnTo>
                  <a:pt x="11" y="407"/>
                </a:lnTo>
                <a:lnTo>
                  <a:pt x="7" y="406"/>
                </a:lnTo>
                <a:lnTo>
                  <a:pt x="3" y="402"/>
                </a:lnTo>
                <a:lnTo>
                  <a:pt x="1" y="397"/>
                </a:lnTo>
                <a:lnTo>
                  <a:pt x="0" y="392"/>
                </a:lnTo>
                <a:lnTo>
                  <a:pt x="1" y="386"/>
                </a:lnTo>
                <a:lnTo>
                  <a:pt x="3" y="381"/>
                </a:lnTo>
                <a:lnTo>
                  <a:pt x="7" y="378"/>
                </a:lnTo>
                <a:lnTo>
                  <a:pt x="11" y="376"/>
                </a:lnTo>
                <a:lnTo>
                  <a:pt x="17" y="375"/>
                </a:lnTo>
                <a:lnTo>
                  <a:pt x="171" y="375"/>
                </a:lnTo>
                <a:lnTo>
                  <a:pt x="174" y="338"/>
                </a:lnTo>
                <a:lnTo>
                  <a:pt x="183" y="304"/>
                </a:lnTo>
                <a:lnTo>
                  <a:pt x="198" y="271"/>
                </a:lnTo>
                <a:lnTo>
                  <a:pt x="218" y="242"/>
                </a:lnTo>
                <a:lnTo>
                  <a:pt x="243" y="219"/>
                </a:lnTo>
                <a:lnTo>
                  <a:pt x="272" y="198"/>
                </a:lnTo>
                <a:lnTo>
                  <a:pt x="303" y="183"/>
                </a:lnTo>
                <a:lnTo>
                  <a:pt x="338" y="173"/>
                </a:lnTo>
                <a:lnTo>
                  <a:pt x="375" y="170"/>
                </a:lnTo>
                <a:close/>
                <a:moveTo>
                  <a:pt x="624" y="105"/>
                </a:moveTo>
                <a:lnTo>
                  <a:pt x="632" y="105"/>
                </a:lnTo>
                <a:lnTo>
                  <a:pt x="640" y="110"/>
                </a:lnTo>
                <a:lnTo>
                  <a:pt x="645" y="117"/>
                </a:lnTo>
                <a:lnTo>
                  <a:pt x="645" y="126"/>
                </a:lnTo>
                <a:lnTo>
                  <a:pt x="640" y="134"/>
                </a:lnTo>
                <a:lnTo>
                  <a:pt x="568" y="206"/>
                </a:lnTo>
                <a:lnTo>
                  <a:pt x="560" y="211"/>
                </a:lnTo>
                <a:lnTo>
                  <a:pt x="552" y="211"/>
                </a:lnTo>
                <a:lnTo>
                  <a:pt x="544" y="206"/>
                </a:lnTo>
                <a:lnTo>
                  <a:pt x="539" y="198"/>
                </a:lnTo>
                <a:lnTo>
                  <a:pt x="539" y="190"/>
                </a:lnTo>
                <a:lnTo>
                  <a:pt x="544" y="182"/>
                </a:lnTo>
                <a:lnTo>
                  <a:pt x="616" y="110"/>
                </a:lnTo>
                <a:lnTo>
                  <a:pt x="624" y="105"/>
                </a:lnTo>
                <a:close/>
                <a:moveTo>
                  <a:pt x="117" y="105"/>
                </a:moveTo>
                <a:lnTo>
                  <a:pt x="126" y="105"/>
                </a:lnTo>
                <a:lnTo>
                  <a:pt x="134" y="110"/>
                </a:lnTo>
                <a:lnTo>
                  <a:pt x="206" y="182"/>
                </a:lnTo>
                <a:lnTo>
                  <a:pt x="210" y="190"/>
                </a:lnTo>
                <a:lnTo>
                  <a:pt x="210" y="198"/>
                </a:lnTo>
                <a:lnTo>
                  <a:pt x="206" y="206"/>
                </a:lnTo>
                <a:lnTo>
                  <a:pt x="198" y="211"/>
                </a:lnTo>
                <a:lnTo>
                  <a:pt x="189" y="211"/>
                </a:lnTo>
                <a:lnTo>
                  <a:pt x="181" y="206"/>
                </a:lnTo>
                <a:lnTo>
                  <a:pt x="109" y="134"/>
                </a:lnTo>
                <a:lnTo>
                  <a:pt x="106" y="126"/>
                </a:lnTo>
                <a:lnTo>
                  <a:pt x="106" y="117"/>
                </a:lnTo>
                <a:lnTo>
                  <a:pt x="109" y="110"/>
                </a:lnTo>
                <a:lnTo>
                  <a:pt x="117" y="105"/>
                </a:lnTo>
                <a:close/>
                <a:moveTo>
                  <a:pt x="375" y="0"/>
                </a:moveTo>
                <a:lnTo>
                  <a:pt x="380" y="0"/>
                </a:lnTo>
                <a:lnTo>
                  <a:pt x="384" y="3"/>
                </a:lnTo>
                <a:lnTo>
                  <a:pt x="388" y="7"/>
                </a:lnTo>
                <a:lnTo>
                  <a:pt x="391" y="12"/>
                </a:lnTo>
                <a:lnTo>
                  <a:pt x="392" y="17"/>
                </a:lnTo>
                <a:lnTo>
                  <a:pt x="392" y="119"/>
                </a:lnTo>
                <a:lnTo>
                  <a:pt x="391" y="124"/>
                </a:lnTo>
                <a:lnTo>
                  <a:pt x="388" y="128"/>
                </a:lnTo>
                <a:lnTo>
                  <a:pt x="384" y="132"/>
                </a:lnTo>
                <a:lnTo>
                  <a:pt x="380" y="135"/>
                </a:lnTo>
                <a:lnTo>
                  <a:pt x="375" y="136"/>
                </a:lnTo>
                <a:lnTo>
                  <a:pt x="370" y="135"/>
                </a:lnTo>
                <a:lnTo>
                  <a:pt x="365" y="132"/>
                </a:lnTo>
                <a:lnTo>
                  <a:pt x="361" y="128"/>
                </a:lnTo>
                <a:lnTo>
                  <a:pt x="358" y="124"/>
                </a:lnTo>
                <a:lnTo>
                  <a:pt x="358" y="119"/>
                </a:lnTo>
                <a:lnTo>
                  <a:pt x="358" y="17"/>
                </a:lnTo>
                <a:lnTo>
                  <a:pt x="358" y="12"/>
                </a:lnTo>
                <a:lnTo>
                  <a:pt x="361" y="7"/>
                </a:lnTo>
                <a:lnTo>
                  <a:pt x="365" y="3"/>
                </a:lnTo>
                <a:lnTo>
                  <a:pt x="370" y="0"/>
                </a:lnTo>
                <a:lnTo>
                  <a:pt x="37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7" name="Freeform 17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10825" y="1570358"/>
            <a:ext cx="443055" cy="443055"/>
          </a:xfrm>
          <a:custGeom>
            <a:avLst/>
            <a:gdLst>
              <a:gd name="T0" fmla="*/ 309 w 750"/>
              <a:gd name="T1" fmla="*/ 559 h 750"/>
              <a:gd name="T2" fmla="*/ 235 w 750"/>
              <a:gd name="T3" fmla="*/ 621 h 750"/>
              <a:gd name="T4" fmla="*/ 204 w 750"/>
              <a:gd name="T5" fmla="*/ 716 h 750"/>
              <a:gd name="T6" fmla="*/ 532 w 750"/>
              <a:gd name="T7" fmla="*/ 650 h 750"/>
              <a:gd name="T8" fmla="*/ 470 w 750"/>
              <a:gd name="T9" fmla="*/ 575 h 750"/>
              <a:gd name="T10" fmla="*/ 376 w 750"/>
              <a:gd name="T11" fmla="*/ 545 h 750"/>
              <a:gd name="T12" fmla="*/ 447 w 750"/>
              <a:gd name="T13" fmla="*/ 524 h 750"/>
              <a:gd name="T14" fmla="*/ 532 w 750"/>
              <a:gd name="T15" fmla="*/ 584 h 750"/>
              <a:gd name="T16" fmla="*/ 576 w 750"/>
              <a:gd name="T17" fmla="*/ 678 h 750"/>
              <a:gd name="T18" fmla="*/ 738 w 750"/>
              <a:gd name="T19" fmla="*/ 716 h 750"/>
              <a:gd name="T20" fmla="*/ 749 w 750"/>
              <a:gd name="T21" fmla="*/ 727 h 750"/>
              <a:gd name="T22" fmla="*/ 746 w 750"/>
              <a:gd name="T23" fmla="*/ 742 h 750"/>
              <a:gd name="T24" fmla="*/ 733 w 750"/>
              <a:gd name="T25" fmla="*/ 750 h 750"/>
              <a:gd name="T26" fmla="*/ 7 w 750"/>
              <a:gd name="T27" fmla="*/ 746 h 750"/>
              <a:gd name="T28" fmla="*/ 0 w 750"/>
              <a:gd name="T29" fmla="*/ 733 h 750"/>
              <a:gd name="T30" fmla="*/ 7 w 750"/>
              <a:gd name="T31" fmla="*/ 719 h 750"/>
              <a:gd name="T32" fmla="*/ 170 w 750"/>
              <a:gd name="T33" fmla="*/ 716 h 750"/>
              <a:gd name="T34" fmla="*/ 199 w 750"/>
              <a:gd name="T35" fmla="*/ 613 h 750"/>
              <a:gd name="T36" fmla="*/ 273 w 750"/>
              <a:gd name="T37" fmla="*/ 540 h 750"/>
              <a:gd name="T38" fmla="*/ 376 w 750"/>
              <a:gd name="T39" fmla="*/ 511 h 750"/>
              <a:gd name="T40" fmla="*/ 644 w 750"/>
              <a:gd name="T41" fmla="*/ 458 h 750"/>
              <a:gd name="T42" fmla="*/ 568 w 750"/>
              <a:gd name="T43" fmla="*/ 547 h 750"/>
              <a:gd name="T44" fmla="*/ 543 w 750"/>
              <a:gd name="T45" fmla="*/ 547 h 750"/>
              <a:gd name="T46" fmla="*/ 543 w 750"/>
              <a:gd name="T47" fmla="*/ 522 h 750"/>
              <a:gd name="T48" fmla="*/ 632 w 750"/>
              <a:gd name="T49" fmla="*/ 447 h 750"/>
              <a:gd name="T50" fmla="*/ 207 w 750"/>
              <a:gd name="T51" fmla="*/ 522 h 750"/>
              <a:gd name="T52" fmla="*/ 207 w 750"/>
              <a:gd name="T53" fmla="*/ 547 h 750"/>
              <a:gd name="T54" fmla="*/ 182 w 750"/>
              <a:gd name="T55" fmla="*/ 547 h 750"/>
              <a:gd name="T56" fmla="*/ 106 w 750"/>
              <a:gd name="T57" fmla="*/ 458 h 750"/>
              <a:gd name="T58" fmla="*/ 126 w 750"/>
              <a:gd name="T59" fmla="*/ 447 h 750"/>
              <a:gd name="T60" fmla="*/ 385 w 750"/>
              <a:gd name="T61" fmla="*/ 344 h 750"/>
              <a:gd name="T62" fmla="*/ 393 w 750"/>
              <a:gd name="T63" fmla="*/ 357 h 750"/>
              <a:gd name="T64" fmla="*/ 389 w 750"/>
              <a:gd name="T65" fmla="*/ 470 h 750"/>
              <a:gd name="T66" fmla="*/ 376 w 750"/>
              <a:gd name="T67" fmla="*/ 477 h 750"/>
              <a:gd name="T68" fmla="*/ 362 w 750"/>
              <a:gd name="T69" fmla="*/ 470 h 750"/>
              <a:gd name="T70" fmla="*/ 358 w 750"/>
              <a:gd name="T71" fmla="*/ 357 h 750"/>
              <a:gd name="T72" fmla="*/ 365 w 750"/>
              <a:gd name="T73" fmla="*/ 344 h 750"/>
              <a:gd name="T74" fmla="*/ 376 w 750"/>
              <a:gd name="T75" fmla="*/ 41 h 750"/>
              <a:gd name="T76" fmla="*/ 330 w 750"/>
              <a:gd name="T77" fmla="*/ 102 h 750"/>
              <a:gd name="T78" fmla="*/ 341 w 750"/>
              <a:gd name="T79" fmla="*/ 114 h 750"/>
              <a:gd name="T80" fmla="*/ 410 w 750"/>
              <a:gd name="T81" fmla="*/ 204 h 750"/>
              <a:gd name="T82" fmla="*/ 413 w 750"/>
              <a:gd name="T83" fmla="*/ 109 h 750"/>
              <a:gd name="T84" fmla="*/ 427 w 750"/>
              <a:gd name="T85" fmla="*/ 102 h 750"/>
              <a:gd name="T86" fmla="*/ 376 w 750"/>
              <a:gd name="T87" fmla="*/ 0 h 750"/>
              <a:gd name="T88" fmla="*/ 388 w 750"/>
              <a:gd name="T89" fmla="*/ 4 h 750"/>
              <a:gd name="T90" fmla="*/ 494 w 750"/>
              <a:gd name="T91" fmla="*/ 114 h 750"/>
              <a:gd name="T92" fmla="*/ 491 w 750"/>
              <a:gd name="T93" fmla="*/ 128 h 750"/>
              <a:gd name="T94" fmla="*/ 478 w 750"/>
              <a:gd name="T95" fmla="*/ 136 h 750"/>
              <a:gd name="T96" fmla="*/ 443 w 750"/>
              <a:gd name="T97" fmla="*/ 227 h 750"/>
              <a:gd name="T98" fmla="*/ 432 w 750"/>
              <a:gd name="T99" fmla="*/ 237 h 750"/>
              <a:gd name="T100" fmla="*/ 318 w 750"/>
              <a:gd name="T101" fmla="*/ 237 h 750"/>
              <a:gd name="T102" fmla="*/ 308 w 750"/>
              <a:gd name="T103" fmla="*/ 227 h 750"/>
              <a:gd name="T104" fmla="*/ 273 w 750"/>
              <a:gd name="T105" fmla="*/ 136 h 750"/>
              <a:gd name="T106" fmla="*/ 259 w 750"/>
              <a:gd name="T107" fmla="*/ 128 h 750"/>
              <a:gd name="T108" fmla="*/ 257 w 750"/>
              <a:gd name="T109" fmla="*/ 114 h 750"/>
              <a:gd name="T110" fmla="*/ 363 w 750"/>
              <a:gd name="T111" fmla="*/ 4 h 750"/>
              <a:gd name="T112" fmla="*/ 376 w 750"/>
              <a:gd name="T113" fmla="*/ 0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50" h="750">
                <a:moveTo>
                  <a:pt x="376" y="545"/>
                </a:moveTo>
                <a:lnTo>
                  <a:pt x="341" y="549"/>
                </a:lnTo>
                <a:lnTo>
                  <a:pt x="309" y="559"/>
                </a:lnTo>
                <a:lnTo>
                  <a:pt x="280" y="575"/>
                </a:lnTo>
                <a:lnTo>
                  <a:pt x="254" y="595"/>
                </a:lnTo>
                <a:lnTo>
                  <a:pt x="235" y="621"/>
                </a:lnTo>
                <a:lnTo>
                  <a:pt x="219" y="650"/>
                </a:lnTo>
                <a:lnTo>
                  <a:pt x="208" y="681"/>
                </a:lnTo>
                <a:lnTo>
                  <a:pt x="204" y="716"/>
                </a:lnTo>
                <a:lnTo>
                  <a:pt x="546" y="716"/>
                </a:lnTo>
                <a:lnTo>
                  <a:pt x="542" y="681"/>
                </a:lnTo>
                <a:lnTo>
                  <a:pt x="532" y="650"/>
                </a:lnTo>
                <a:lnTo>
                  <a:pt x="516" y="621"/>
                </a:lnTo>
                <a:lnTo>
                  <a:pt x="496" y="595"/>
                </a:lnTo>
                <a:lnTo>
                  <a:pt x="470" y="575"/>
                </a:lnTo>
                <a:lnTo>
                  <a:pt x="441" y="559"/>
                </a:lnTo>
                <a:lnTo>
                  <a:pt x="410" y="549"/>
                </a:lnTo>
                <a:lnTo>
                  <a:pt x="376" y="545"/>
                </a:lnTo>
                <a:close/>
                <a:moveTo>
                  <a:pt x="376" y="511"/>
                </a:moveTo>
                <a:lnTo>
                  <a:pt x="413" y="515"/>
                </a:lnTo>
                <a:lnTo>
                  <a:pt x="447" y="524"/>
                </a:lnTo>
                <a:lnTo>
                  <a:pt x="478" y="540"/>
                </a:lnTo>
                <a:lnTo>
                  <a:pt x="507" y="559"/>
                </a:lnTo>
                <a:lnTo>
                  <a:pt x="532" y="584"/>
                </a:lnTo>
                <a:lnTo>
                  <a:pt x="551" y="613"/>
                </a:lnTo>
                <a:lnTo>
                  <a:pt x="567" y="644"/>
                </a:lnTo>
                <a:lnTo>
                  <a:pt x="576" y="678"/>
                </a:lnTo>
                <a:lnTo>
                  <a:pt x="580" y="716"/>
                </a:lnTo>
                <a:lnTo>
                  <a:pt x="733" y="716"/>
                </a:lnTo>
                <a:lnTo>
                  <a:pt x="738" y="716"/>
                </a:lnTo>
                <a:lnTo>
                  <a:pt x="744" y="719"/>
                </a:lnTo>
                <a:lnTo>
                  <a:pt x="746" y="723"/>
                </a:lnTo>
                <a:lnTo>
                  <a:pt x="749" y="727"/>
                </a:lnTo>
                <a:lnTo>
                  <a:pt x="750" y="733"/>
                </a:lnTo>
                <a:lnTo>
                  <a:pt x="749" y="739"/>
                </a:lnTo>
                <a:lnTo>
                  <a:pt x="746" y="742"/>
                </a:lnTo>
                <a:lnTo>
                  <a:pt x="744" y="746"/>
                </a:lnTo>
                <a:lnTo>
                  <a:pt x="738" y="749"/>
                </a:lnTo>
                <a:lnTo>
                  <a:pt x="733" y="750"/>
                </a:lnTo>
                <a:lnTo>
                  <a:pt x="17" y="750"/>
                </a:lnTo>
                <a:lnTo>
                  <a:pt x="12" y="749"/>
                </a:lnTo>
                <a:lnTo>
                  <a:pt x="7" y="746"/>
                </a:lnTo>
                <a:lnTo>
                  <a:pt x="4" y="742"/>
                </a:lnTo>
                <a:lnTo>
                  <a:pt x="2" y="739"/>
                </a:lnTo>
                <a:lnTo>
                  <a:pt x="0" y="733"/>
                </a:lnTo>
                <a:lnTo>
                  <a:pt x="2" y="727"/>
                </a:lnTo>
                <a:lnTo>
                  <a:pt x="4" y="723"/>
                </a:lnTo>
                <a:lnTo>
                  <a:pt x="7" y="719"/>
                </a:lnTo>
                <a:lnTo>
                  <a:pt x="12" y="716"/>
                </a:lnTo>
                <a:lnTo>
                  <a:pt x="17" y="716"/>
                </a:lnTo>
                <a:lnTo>
                  <a:pt x="170" y="716"/>
                </a:lnTo>
                <a:lnTo>
                  <a:pt x="174" y="678"/>
                </a:lnTo>
                <a:lnTo>
                  <a:pt x="184" y="644"/>
                </a:lnTo>
                <a:lnTo>
                  <a:pt x="199" y="613"/>
                </a:lnTo>
                <a:lnTo>
                  <a:pt x="219" y="584"/>
                </a:lnTo>
                <a:lnTo>
                  <a:pt x="244" y="559"/>
                </a:lnTo>
                <a:lnTo>
                  <a:pt x="273" y="540"/>
                </a:lnTo>
                <a:lnTo>
                  <a:pt x="304" y="524"/>
                </a:lnTo>
                <a:lnTo>
                  <a:pt x="338" y="515"/>
                </a:lnTo>
                <a:lnTo>
                  <a:pt x="376" y="511"/>
                </a:lnTo>
                <a:close/>
                <a:moveTo>
                  <a:pt x="632" y="447"/>
                </a:moveTo>
                <a:lnTo>
                  <a:pt x="640" y="450"/>
                </a:lnTo>
                <a:lnTo>
                  <a:pt x="644" y="458"/>
                </a:lnTo>
                <a:lnTo>
                  <a:pt x="644" y="466"/>
                </a:lnTo>
                <a:lnTo>
                  <a:pt x="640" y="474"/>
                </a:lnTo>
                <a:lnTo>
                  <a:pt x="568" y="547"/>
                </a:lnTo>
                <a:lnTo>
                  <a:pt x="560" y="551"/>
                </a:lnTo>
                <a:lnTo>
                  <a:pt x="551" y="551"/>
                </a:lnTo>
                <a:lnTo>
                  <a:pt x="543" y="547"/>
                </a:lnTo>
                <a:lnTo>
                  <a:pt x="540" y="540"/>
                </a:lnTo>
                <a:lnTo>
                  <a:pt x="540" y="530"/>
                </a:lnTo>
                <a:lnTo>
                  <a:pt x="543" y="522"/>
                </a:lnTo>
                <a:lnTo>
                  <a:pt x="617" y="450"/>
                </a:lnTo>
                <a:lnTo>
                  <a:pt x="625" y="447"/>
                </a:lnTo>
                <a:lnTo>
                  <a:pt x="632" y="447"/>
                </a:lnTo>
                <a:close/>
                <a:moveTo>
                  <a:pt x="126" y="447"/>
                </a:moveTo>
                <a:lnTo>
                  <a:pt x="134" y="450"/>
                </a:lnTo>
                <a:lnTo>
                  <a:pt x="207" y="522"/>
                </a:lnTo>
                <a:lnTo>
                  <a:pt x="211" y="530"/>
                </a:lnTo>
                <a:lnTo>
                  <a:pt x="211" y="540"/>
                </a:lnTo>
                <a:lnTo>
                  <a:pt x="207" y="547"/>
                </a:lnTo>
                <a:lnTo>
                  <a:pt x="199" y="551"/>
                </a:lnTo>
                <a:lnTo>
                  <a:pt x="190" y="551"/>
                </a:lnTo>
                <a:lnTo>
                  <a:pt x="182" y="547"/>
                </a:lnTo>
                <a:lnTo>
                  <a:pt x="110" y="474"/>
                </a:lnTo>
                <a:lnTo>
                  <a:pt x="106" y="466"/>
                </a:lnTo>
                <a:lnTo>
                  <a:pt x="106" y="458"/>
                </a:lnTo>
                <a:lnTo>
                  <a:pt x="110" y="450"/>
                </a:lnTo>
                <a:lnTo>
                  <a:pt x="118" y="447"/>
                </a:lnTo>
                <a:lnTo>
                  <a:pt x="126" y="447"/>
                </a:lnTo>
                <a:close/>
                <a:moveTo>
                  <a:pt x="376" y="340"/>
                </a:moveTo>
                <a:lnTo>
                  <a:pt x="381" y="342"/>
                </a:lnTo>
                <a:lnTo>
                  <a:pt x="385" y="344"/>
                </a:lnTo>
                <a:lnTo>
                  <a:pt x="389" y="347"/>
                </a:lnTo>
                <a:lnTo>
                  <a:pt x="392" y="352"/>
                </a:lnTo>
                <a:lnTo>
                  <a:pt x="393" y="357"/>
                </a:lnTo>
                <a:lnTo>
                  <a:pt x="393" y="460"/>
                </a:lnTo>
                <a:lnTo>
                  <a:pt x="392" y="465"/>
                </a:lnTo>
                <a:lnTo>
                  <a:pt x="389" y="470"/>
                </a:lnTo>
                <a:lnTo>
                  <a:pt x="385" y="474"/>
                </a:lnTo>
                <a:lnTo>
                  <a:pt x="381" y="477"/>
                </a:lnTo>
                <a:lnTo>
                  <a:pt x="376" y="477"/>
                </a:lnTo>
                <a:lnTo>
                  <a:pt x="369" y="477"/>
                </a:lnTo>
                <a:lnTo>
                  <a:pt x="365" y="474"/>
                </a:lnTo>
                <a:lnTo>
                  <a:pt x="362" y="470"/>
                </a:lnTo>
                <a:lnTo>
                  <a:pt x="359" y="465"/>
                </a:lnTo>
                <a:lnTo>
                  <a:pt x="358" y="460"/>
                </a:lnTo>
                <a:lnTo>
                  <a:pt x="358" y="357"/>
                </a:lnTo>
                <a:lnTo>
                  <a:pt x="359" y="352"/>
                </a:lnTo>
                <a:lnTo>
                  <a:pt x="362" y="347"/>
                </a:lnTo>
                <a:lnTo>
                  <a:pt x="365" y="344"/>
                </a:lnTo>
                <a:lnTo>
                  <a:pt x="369" y="342"/>
                </a:lnTo>
                <a:lnTo>
                  <a:pt x="376" y="340"/>
                </a:lnTo>
                <a:close/>
                <a:moveTo>
                  <a:pt x="376" y="41"/>
                </a:moveTo>
                <a:lnTo>
                  <a:pt x="314" y="102"/>
                </a:lnTo>
                <a:lnTo>
                  <a:pt x="324" y="102"/>
                </a:lnTo>
                <a:lnTo>
                  <a:pt x="330" y="102"/>
                </a:lnTo>
                <a:lnTo>
                  <a:pt x="334" y="105"/>
                </a:lnTo>
                <a:lnTo>
                  <a:pt x="338" y="109"/>
                </a:lnTo>
                <a:lnTo>
                  <a:pt x="341" y="114"/>
                </a:lnTo>
                <a:lnTo>
                  <a:pt x="341" y="119"/>
                </a:lnTo>
                <a:lnTo>
                  <a:pt x="341" y="204"/>
                </a:lnTo>
                <a:lnTo>
                  <a:pt x="410" y="204"/>
                </a:lnTo>
                <a:lnTo>
                  <a:pt x="410" y="119"/>
                </a:lnTo>
                <a:lnTo>
                  <a:pt x="410" y="114"/>
                </a:lnTo>
                <a:lnTo>
                  <a:pt x="413" y="109"/>
                </a:lnTo>
                <a:lnTo>
                  <a:pt x="417" y="105"/>
                </a:lnTo>
                <a:lnTo>
                  <a:pt x="420" y="102"/>
                </a:lnTo>
                <a:lnTo>
                  <a:pt x="427" y="102"/>
                </a:lnTo>
                <a:lnTo>
                  <a:pt x="436" y="102"/>
                </a:lnTo>
                <a:lnTo>
                  <a:pt x="376" y="41"/>
                </a:lnTo>
                <a:close/>
                <a:moveTo>
                  <a:pt x="376" y="0"/>
                </a:moveTo>
                <a:lnTo>
                  <a:pt x="380" y="0"/>
                </a:lnTo>
                <a:lnTo>
                  <a:pt x="384" y="1"/>
                </a:lnTo>
                <a:lnTo>
                  <a:pt x="388" y="4"/>
                </a:lnTo>
                <a:lnTo>
                  <a:pt x="490" y="107"/>
                </a:lnTo>
                <a:lnTo>
                  <a:pt x="492" y="110"/>
                </a:lnTo>
                <a:lnTo>
                  <a:pt x="494" y="114"/>
                </a:lnTo>
                <a:lnTo>
                  <a:pt x="495" y="119"/>
                </a:lnTo>
                <a:lnTo>
                  <a:pt x="494" y="124"/>
                </a:lnTo>
                <a:lnTo>
                  <a:pt x="491" y="128"/>
                </a:lnTo>
                <a:lnTo>
                  <a:pt x="487" y="132"/>
                </a:lnTo>
                <a:lnTo>
                  <a:pt x="483" y="135"/>
                </a:lnTo>
                <a:lnTo>
                  <a:pt x="478" y="136"/>
                </a:lnTo>
                <a:lnTo>
                  <a:pt x="444" y="136"/>
                </a:lnTo>
                <a:lnTo>
                  <a:pt x="444" y="221"/>
                </a:lnTo>
                <a:lnTo>
                  <a:pt x="443" y="227"/>
                </a:lnTo>
                <a:lnTo>
                  <a:pt x="440" y="232"/>
                </a:lnTo>
                <a:lnTo>
                  <a:pt x="436" y="234"/>
                </a:lnTo>
                <a:lnTo>
                  <a:pt x="432" y="237"/>
                </a:lnTo>
                <a:lnTo>
                  <a:pt x="427" y="238"/>
                </a:lnTo>
                <a:lnTo>
                  <a:pt x="324" y="238"/>
                </a:lnTo>
                <a:lnTo>
                  <a:pt x="318" y="237"/>
                </a:lnTo>
                <a:lnTo>
                  <a:pt x="314" y="234"/>
                </a:lnTo>
                <a:lnTo>
                  <a:pt x="311" y="232"/>
                </a:lnTo>
                <a:lnTo>
                  <a:pt x="308" y="227"/>
                </a:lnTo>
                <a:lnTo>
                  <a:pt x="307" y="221"/>
                </a:lnTo>
                <a:lnTo>
                  <a:pt x="307" y="136"/>
                </a:lnTo>
                <a:lnTo>
                  <a:pt x="273" y="136"/>
                </a:lnTo>
                <a:lnTo>
                  <a:pt x="267" y="135"/>
                </a:lnTo>
                <a:lnTo>
                  <a:pt x="263" y="132"/>
                </a:lnTo>
                <a:lnTo>
                  <a:pt x="259" y="128"/>
                </a:lnTo>
                <a:lnTo>
                  <a:pt x="257" y="124"/>
                </a:lnTo>
                <a:lnTo>
                  <a:pt x="256" y="119"/>
                </a:lnTo>
                <a:lnTo>
                  <a:pt x="257" y="114"/>
                </a:lnTo>
                <a:lnTo>
                  <a:pt x="258" y="110"/>
                </a:lnTo>
                <a:lnTo>
                  <a:pt x="261" y="107"/>
                </a:lnTo>
                <a:lnTo>
                  <a:pt x="363" y="4"/>
                </a:lnTo>
                <a:lnTo>
                  <a:pt x="367" y="1"/>
                </a:lnTo>
                <a:lnTo>
                  <a:pt x="371" y="0"/>
                </a:lnTo>
                <a:lnTo>
                  <a:pt x="3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8" name="Freeform 17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59629" y="1570064"/>
            <a:ext cx="443055" cy="443645"/>
          </a:xfrm>
          <a:custGeom>
            <a:avLst/>
            <a:gdLst>
              <a:gd name="T0" fmla="*/ 632 w 750"/>
              <a:gd name="T1" fmla="*/ 407 h 751"/>
              <a:gd name="T2" fmla="*/ 642 w 750"/>
              <a:gd name="T3" fmla="*/ 439 h 751"/>
              <a:gd name="T4" fmla="*/ 614 w 750"/>
              <a:gd name="T5" fmla="*/ 460 h 751"/>
              <a:gd name="T6" fmla="*/ 587 w 750"/>
              <a:gd name="T7" fmla="*/ 439 h 751"/>
              <a:gd name="T8" fmla="*/ 596 w 750"/>
              <a:gd name="T9" fmla="*/ 407 h 751"/>
              <a:gd name="T10" fmla="*/ 444 w 750"/>
              <a:gd name="T11" fmla="*/ 187 h 751"/>
              <a:gd name="T12" fmla="*/ 512 w 750"/>
              <a:gd name="T13" fmla="*/ 237 h 751"/>
              <a:gd name="T14" fmla="*/ 490 w 750"/>
              <a:gd name="T15" fmla="*/ 324 h 751"/>
              <a:gd name="T16" fmla="*/ 397 w 750"/>
              <a:gd name="T17" fmla="*/ 324 h 751"/>
              <a:gd name="T18" fmla="*/ 376 w 750"/>
              <a:gd name="T19" fmla="*/ 237 h 751"/>
              <a:gd name="T20" fmla="*/ 444 w 750"/>
              <a:gd name="T21" fmla="*/ 187 h 751"/>
              <a:gd name="T22" fmla="*/ 224 w 750"/>
              <a:gd name="T23" fmla="*/ 68 h 751"/>
              <a:gd name="T24" fmla="*/ 147 w 750"/>
              <a:gd name="T25" fmla="*/ 121 h 751"/>
              <a:gd name="T26" fmla="*/ 87 w 750"/>
              <a:gd name="T27" fmla="*/ 191 h 751"/>
              <a:gd name="T28" fmla="*/ 49 w 750"/>
              <a:gd name="T29" fmla="*/ 278 h 751"/>
              <a:gd name="T30" fmla="*/ 34 w 750"/>
              <a:gd name="T31" fmla="*/ 373 h 751"/>
              <a:gd name="T32" fmla="*/ 49 w 750"/>
              <a:gd name="T33" fmla="*/ 473 h 751"/>
              <a:gd name="T34" fmla="*/ 89 w 750"/>
              <a:gd name="T35" fmla="*/ 559 h 751"/>
              <a:gd name="T36" fmla="*/ 152 w 750"/>
              <a:gd name="T37" fmla="*/ 631 h 751"/>
              <a:gd name="T38" fmla="*/ 232 w 750"/>
              <a:gd name="T39" fmla="*/ 684 h 751"/>
              <a:gd name="T40" fmla="*/ 325 w 750"/>
              <a:gd name="T41" fmla="*/ 713 h 751"/>
              <a:gd name="T42" fmla="*/ 423 w 750"/>
              <a:gd name="T43" fmla="*/ 713 h 751"/>
              <a:gd name="T44" fmla="*/ 515 w 750"/>
              <a:gd name="T45" fmla="*/ 689 h 751"/>
              <a:gd name="T46" fmla="*/ 596 w 750"/>
              <a:gd name="T47" fmla="*/ 646 h 751"/>
              <a:gd name="T48" fmla="*/ 487 w 750"/>
              <a:gd name="T49" fmla="*/ 621 h 751"/>
              <a:gd name="T50" fmla="*/ 392 w 750"/>
              <a:gd name="T51" fmla="*/ 568 h 751"/>
              <a:gd name="T52" fmla="*/ 313 w 750"/>
              <a:gd name="T53" fmla="*/ 494 h 751"/>
              <a:gd name="T54" fmla="*/ 257 w 750"/>
              <a:gd name="T55" fmla="*/ 402 h 751"/>
              <a:gd name="T56" fmla="*/ 227 w 750"/>
              <a:gd name="T57" fmla="*/ 295 h 751"/>
              <a:gd name="T58" fmla="*/ 225 w 750"/>
              <a:gd name="T59" fmla="*/ 189 h 751"/>
              <a:gd name="T60" fmla="*/ 248 w 750"/>
              <a:gd name="T61" fmla="*/ 94 h 751"/>
              <a:gd name="T62" fmla="*/ 341 w 750"/>
              <a:gd name="T63" fmla="*/ 0 h 751"/>
              <a:gd name="T64" fmla="*/ 288 w 750"/>
              <a:gd name="T65" fmla="*/ 85 h 751"/>
              <a:gd name="T66" fmla="*/ 259 w 750"/>
              <a:gd name="T67" fmla="*/ 185 h 751"/>
              <a:gd name="T68" fmla="*/ 261 w 750"/>
              <a:gd name="T69" fmla="*/ 292 h 751"/>
              <a:gd name="T70" fmla="*/ 291 w 750"/>
              <a:gd name="T71" fmla="*/ 396 h 751"/>
              <a:gd name="T72" fmla="*/ 348 w 750"/>
              <a:gd name="T73" fmla="*/ 483 h 751"/>
              <a:gd name="T74" fmla="*/ 427 w 750"/>
              <a:gd name="T75" fmla="*/ 553 h 751"/>
              <a:gd name="T76" fmla="*/ 522 w 750"/>
              <a:gd name="T77" fmla="*/ 597 h 751"/>
              <a:gd name="T78" fmla="*/ 631 w 750"/>
              <a:gd name="T79" fmla="*/ 613 h 751"/>
              <a:gd name="T80" fmla="*/ 657 w 750"/>
              <a:gd name="T81" fmla="*/ 613 h 751"/>
              <a:gd name="T82" fmla="*/ 682 w 750"/>
              <a:gd name="T83" fmla="*/ 612 h 751"/>
              <a:gd name="T84" fmla="*/ 611 w 750"/>
              <a:gd name="T85" fmla="*/ 676 h 751"/>
              <a:gd name="T86" fmla="*/ 524 w 750"/>
              <a:gd name="T87" fmla="*/ 722 h 751"/>
              <a:gd name="T88" fmla="*/ 426 w 750"/>
              <a:gd name="T89" fmla="*/ 747 h 751"/>
              <a:gd name="T90" fmla="*/ 320 w 750"/>
              <a:gd name="T91" fmla="*/ 745 h 751"/>
              <a:gd name="T92" fmla="*/ 217 w 750"/>
              <a:gd name="T93" fmla="*/ 715 h 751"/>
              <a:gd name="T94" fmla="*/ 130 w 750"/>
              <a:gd name="T95" fmla="*/ 658 h 751"/>
              <a:gd name="T96" fmla="*/ 60 w 750"/>
              <a:gd name="T97" fmla="*/ 579 h 751"/>
              <a:gd name="T98" fmla="*/ 16 w 750"/>
              <a:gd name="T99" fmla="*/ 482 h 751"/>
              <a:gd name="T100" fmla="*/ 0 w 750"/>
              <a:gd name="T101" fmla="*/ 373 h 751"/>
              <a:gd name="T102" fmla="*/ 15 w 750"/>
              <a:gd name="T103" fmla="*/ 271 h 751"/>
              <a:gd name="T104" fmla="*/ 55 w 750"/>
              <a:gd name="T105" fmla="*/ 180 h 751"/>
              <a:gd name="T106" fmla="*/ 117 w 750"/>
              <a:gd name="T107" fmla="*/ 102 h 751"/>
              <a:gd name="T108" fmla="*/ 197 w 750"/>
              <a:gd name="T109" fmla="*/ 43 h 751"/>
              <a:gd name="T110" fmla="*/ 289 w 750"/>
              <a:gd name="T111" fmla="*/ 8 h 751"/>
              <a:gd name="T112" fmla="*/ 657 w 750"/>
              <a:gd name="T113" fmla="*/ 0 h 751"/>
              <a:gd name="T114" fmla="*/ 750 w 750"/>
              <a:gd name="T115" fmla="*/ 68 h 751"/>
              <a:gd name="T116" fmla="*/ 720 w 750"/>
              <a:gd name="T117" fmla="*/ 187 h 751"/>
              <a:gd name="T118" fmla="*/ 593 w 750"/>
              <a:gd name="T119" fmla="*/ 187 h 751"/>
              <a:gd name="T120" fmla="*/ 563 w 750"/>
              <a:gd name="T121" fmla="*/ 68 h 751"/>
              <a:gd name="T122" fmla="*/ 657 w 750"/>
              <a:gd name="T123" fmla="*/ 0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50" h="751">
                <a:moveTo>
                  <a:pt x="614" y="358"/>
                </a:moveTo>
                <a:lnTo>
                  <a:pt x="632" y="407"/>
                </a:lnTo>
                <a:lnTo>
                  <a:pt x="682" y="407"/>
                </a:lnTo>
                <a:lnTo>
                  <a:pt x="642" y="439"/>
                </a:lnTo>
                <a:lnTo>
                  <a:pt x="661" y="494"/>
                </a:lnTo>
                <a:lnTo>
                  <a:pt x="614" y="460"/>
                </a:lnTo>
                <a:lnTo>
                  <a:pt x="567" y="494"/>
                </a:lnTo>
                <a:lnTo>
                  <a:pt x="587" y="439"/>
                </a:lnTo>
                <a:lnTo>
                  <a:pt x="546" y="407"/>
                </a:lnTo>
                <a:lnTo>
                  <a:pt x="596" y="407"/>
                </a:lnTo>
                <a:lnTo>
                  <a:pt x="614" y="358"/>
                </a:lnTo>
                <a:close/>
                <a:moveTo>
                  <a:pt x="444" y="187"/>
                </a:moveTo>
                <a:lnTo>
                  <a:pt x="462" y="237"/>
                </a:lnTo>
                <a:lnTo>
                  <a:pt x="512" y="237"/>
                </a:lnTo>
                <a:lnTo>
                  <a:pt x="471" y="267"/>
                </a:lnTo>
                <a:lnTo>
                  <a:pt x="490" y="324"/>
                </a:lnTo>
                <a:lnTo>
                  <a:pt x="444" y="290"/>
                </a:lnTo>
                <a:lnTo>
                  <a:pt x="397" y="324"/>
                </a:lnTo>
                <a:lnTo>
                  <a:pt x="415" y="267"/>
                </a:lnTo>
                <a:lnTo>
                  <a:pt x="376" y="237"/>
                </a:lnTo>
                <a:lnTo>
                  <a:pt x="426" y="237"/>
                </a:lnTo>
                <a:lnTo>
                  <a:pt x="444" y="187"/>
                </a:lnTo>
                <a:close/>
                <a:moveTo>
                  <a:pt x="267" y="50"/>
                </a:moveTo>
                <a:lnTo>
                  <a:pt x="224" y="68"/>
                </a:lnTo>
                <a:lnTo>
                  <a:pt x="183" y="92"/>
                </a:lnTo>
                <a:lnTo>
                  <a:pt x="147" y="121"/>
                </a:lnTo>
                <a:lnTo>
                  <a:pt x="114" y="153"/>
                </a:lnTo>
                <a:lnTo>
                  <a:pt x="87" y="191"/>
                </a:lnTo>
                <a:lnTo>
                  <a:pt x="64" y="233"/>
                </a:lnTo>
                <a:lnTo>
                  <a:pt x="49" y="278"/>
                </a:lnTo>
                <a:lnTo>
                  <a:pt x="38" y="325"/>
                </a:lnTo>
                <a:lnTo>
                  <a:pt x="34" y="373"/>
                </a:lnTo>
                <a:lnTo>
                  <a:pt x="38" y="424"/>
                </a:lnTo>
                <a:lnTo>
                  <a:pt x="49" y="473"/>
                </a:lnTo>
                <a:lnTo>
                  <a:pt x="67" y="517"/>
                </a:lnTo>
                <a:lnTo>
                  <a:pt x="89" y="559"/>
                </a:lnTo>
                <a:lnTo>
                  <a:pt x="118" y="599"/>
                </a:lnTo>
                <a:lnTo>
                  <a:pt x="152" y="631"/>
                </a:lnTo>
                <a:lnTo>
                  <a:pt x="190" y="660"/>
                </a:lnTo>
                <a:lnTo>
                  <a:pt x="232" y="684"/>
                </a:lnTo>
                <a:lnTo>
                  <a:pt x="278" y="701"/>
                </a:lnTo>
                <a:lnTo>
                  <a:pt x="325" y="713"/>
                </a:lnTo>
                <a:lnTo>
                  <a:pt x="376" y="715"/>
                </a:lnTo>
                <a:lnTo>
                  <a:pt x="423" y="713"/>
                </a:lnTo>
                <a:lnTo>
                  <a:pt x="469" y="703"/>
                </a:lnTo>
                <a:lnTo>
                  <a:pt x="515" y="689"/>
                </a:lnTo>
                <a:lnTo>
                  <a:pt x="556" y="669"/>
                </a:lnTo>
                <a:lnTo>
                  <a:pt x="596" y="646"/>
                </a:lnTo>
                <a:lnTo>
                  <a:pt x="539" y="637"/>
                </a:lnTo>
                <a:lnTo>
                  <a:pt x="487" y="621"/>
                </a:lnTo>
                <a:lnTo>
                  <a:pt x="437" y="599"/>
                </a:lnTo>
                <a:lnTo>
                  <a:pt x="392" y="568"/>
                </a:lnTo>
                <a:lnTo>
                  <a:pt x="350" y="534"/>
                </a:lnTo>
                <a:lnTo>
                  <a:pt x="313" y="494"/>
                </a:lnTo>
                <a:lnTo>
                  <a:pt x="282" y="451"/>
                </a:lnTo>
                <a:lnTo>
                  <a:pt x="257" y="402"/>
                </a:lnTo>
                <a:lnTo>
                  <a:pt x="237" y="350"/>
                </a:lnTo>
                <a:lnTo>
                  <a:pt x="227" y="295"/>
                </a:lnTo>
                <a:lnTo>
                  <a:pt x="223" y="237"/>
                </a:lnTo>
                <a:lnTo>
                  <a:pt x="225" y="189"/>
                </a:lnTo>
                <a:lnTo>
                  <a:pt x="233" y="140"/>
                </a:lnTo>
                <a:lnTo>
                  <a:pt x="248" y="94"/>
                </a:lnTo>
                <a:lnTo>
                  <a:pt x="267" y="50"/>
                </a:lnTo>
                <a:close/>
                <a:moveTo>
                  <a:pt x="341" y="0"/>
                </a:moveTo>
                <a:lnTo>
                  <a:pt x="312" y="41"/>
                </a:lnTo>
                <a:lnTo>
                  <a:pt x="288" y="85"/>
                </a:lnTo>
                <a:lnTo>
                  <a:pt x="271" y="134"/>
                </a:lnTo>
                <a:lnTo>
                  <a:pt x="259" y="185"/>
                </a:lnTo>
                <a:lnTo>
                  <a:pt x="257" y="237"/>
                </a:lnTo>
                <a:lnTo>
                  <a:pt x="261" y="292"/>
                </a:lnTo>
                <a:lnTo>
                  <a:pt x="272" y="346"/>
                </a:lnTo>
                <a:lnTo>
                  <a:pt x="291" y="396"/>
                </a:lnTo>
                <a:lnTo>
                  <a:pt x="317" y="441"/>
                </a:lnTo>
                <a:lnTo>
                  <a:pt x="348" y="483"/>
                </a:lnTo>
                <a:lnTo>
                  <a:pt x="385" y="521"/>
                </a:lnTo>
                <a:lnTo>
                  <a:pt x="427" y="553"/>
                </a:lnTo>
                <a:lnTo>
                  <a:pt x="473" y="578"/>
                </a:lnTo>
                <a:lnTo>
                  <a:pt x="522" y="597"/>
                </a:lnTo>
                <a:lnTo>
                  <a:pt x="576" y="609"/>
                </a:lnTo>
                <a:lnTo>
                  <a:pt x="631" y="613"/>
                </a:lnTo>
                <a:lnTo>
                  <a:pt x="643" y="613"/>
                </a:lnTo>
                <a:lnTo>
                  <a:pt x="657" y="613"/>
                </a:lnTo>
                <a:lnTo>
                  <a:pt x="672" y="612"/>
                </a:lnTo>
                <a:lnTo>
                  <a:pt x="682" y="612"/>
                </a:lnTo>
                <a:lnTo>
                  <a:pt x="649" y="646"/>
                </a:lnTo>
                <a:lnTo>
                  <a:pt x="611" y="676"/>
                </a:lnTo>
                <a:lnTo>
                  <a:pt x="570" y="701"/>
                </a:lnTo>
                <a:lnTo>
                  <a:pt x="524" y="722"/>
                </a:lnTo>
                <a:lnTo>
                  <a:pt x="475" y="737"/>
                </a:lnTo>
                <a:lnTo>
                  <a:pt x="426" y="747"/>
                </a:lnTo>
                <a:lnTo>
                  <a:pt x="376" y="751"/>
                </a:lnTo>
                <a:lnTo>
                  <a:pt x="320" y="745"/>
                </a:lnTo>
                <a:lnTo>
                  <a:pt x="267" y="733"/>
                </a:lnTo>
                <a:lnTo>
                  <a:pt x="217" y="715"/>
                </a:lnTo>
                <a:lnTo>
                  <a:pt x="172" y="689"/>
                </a:lnTo>
                <a:lnTo>
                  <a:pt x="130" y="658"/>
                </a:lnTo>
                <a:lnTo>
                  <a:pt x="93" y="621"/>
                </a:lnTo>
                <a:lnTo>
                  <a:pt x="60" y="579"/>
                </a:lnTo>
                <a:lnTo>
                  <a:pt x="36" y="532"/>
                </a:lnTo>
                <a:lnTo>
                  <a:pt x="16" y="482"/>
                </a:lnTo>
                <a:lnTo>
                  <a:pt x="4" y="430"/>
                </a:lnTo>
                <a:lnTo>
                  <a:pt x="0" y="373"/>
                </a:lnTo>
                <a:lnTo>
                  <a:pt x="4" y="321"/>
                </a:lnTo>
                <a:lnTo>
                  <a:pt x="15" y="271"/>
                </a:lnTo>
                <a:lnTo>
                  <a:pt x="32" y="224"/>
                </a:lnTo>
                <a:lnTo>
                  <a:pt x="55" y="180"/>
                </a:lnTo>
                <a:lnTo>
                  <a:pt x="83" y="139"/>
                </a:lnTo>
                <a:lnTo>
                  <a:pt x="117" y="102"/>
                </a:lnTo>
                <a:lnTo>
                  <a:pt x="155" y="71"/>
                </a:lnTo>
                <a:lnTo>
                  <a:pt x="197" y="43"/>
                </a:lnTo>
                <a:lnTo>
                  <a:pt x="241" y="22"/>
                </a:lnTo>
                <a:lnTo>
                  <a:pt x="289" y="8"/>
                </a:lnTo>
                <a:lnTo>
                  <a:pt x="341" y="0"/>
                </a:lnTo>
                <a:close/>
                <a:moveTo>
                  <a:pt x="657" y="0"/>
                </a:moveTo>
                <a:lnTo>
                  <a:pt x="682" y="68"/>
                </a:lnTo>
                <a:lnTo>
                  <a:pt x="750" y="68"/>
                </a:lnTo>
                <a:lnTo>
                  <a:pt x="695" y="110"/>
                </a:lnTo>
                <a:lnTo>
                  <a:pt x="720" y="187"/>
                </a:lnTo>
                <a:lnTo>
                  <a:pt x="657" y="140"/>
                </a:lnTo>
                <a:lnTo>
                  <a:pt x="593" y="187"/>
                </a:lnTo>
                <a:lnTo>
                  <a:pt x="618" y="110"/>
                </a:lnTo>
                <a:lnTo>
                  <a:pt x="563" y="68"/>
                </a:lnTo>
                <a:lnTo>
                  <a:pt x="631" y="68"/>
                </a:lnTo>
                <a:lnTo>
                  <a:pt x="65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9" name="Freeform 17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08432" y="1570064"/>
            <a:ext cx="443055" cy="443645"/>
          </a:xfrm>
          <a:custGeom>
            <a:avLst/>
            <a:gdLst>
              <a:gd name="T0" fmla="*/ 510 w 750"/>
              <a:gd name="T1" fmla="*/ 591 h 751"/>
              <a:gd name="T2" fmla="*/ 500 w 750"/>
              <a:gd name="T3" fmla="*/ 613 h 751"/>
              <a:gd name="T4" fmla="*/ 478 w 750"/>
              <a:gd name="T5" fmla="*/ 601 h 751"/>
              <a:gd name="T6" fmla="*/ 488 w 750"/>
              <a:gd name="T7" fmla="*/ 580 h 751"/>
              <a:gd name="T8" fmla="*/ 310 w 750"/>
              <a:gd name="T9" fmla="*/ 519 h 751"/>
              <a:gd name="T10" fmla="*/ 314 w 750"/>
              <a:gd name="T11" fmla="*/ 542 h 751"/>
              <a:gd name="T12" fmla="*/ 338 w 750"/>
              <a:gd name="T13" fmla="*/ 538 h 751"/>
              <a:gd name="T14" fmla="*/ 334 w 750"/>
              <a:gd name="T15" fmla="*/ 515 h 751"/>
              <a:gd name="T16" fmla="*/ 353 w 750"/>
              <a:gd name="T17" fmla="*/ 487 h 751"/>
              <a:gd name="T18" fmla="*/ 365 w 750"/>
              <a:gd name="T19" fmla="*/ 558 h 751"/>
              <a:gd name="T20" fmla="*/ 293 w 750"/>
              <a:gd name="T21" fmla="*/ 570 h 751"/>
              <a:gd name="T22" fmla="*/ 283 w 750"/>
              <a:gd name="T23" fmla="*/ 498 h 751"/>
              <a:gd name="T24" fmla="*/ 183 w 750"/>
              <a:gd name="T25" fmla="*/ 411 h 751"/>
              <a:gd name="T26" fmla="*/ 195 w 750"/>
              <a:gd name="T27" fmla="*/ 468 h 751"/>
              <a:gd name="T28" fmla="*/ 139 w 750"/>
              <a:gd name="T29" fmla="*/ 456 h 751"/>
              <a:gd name="T30" fmla="*/ 170 w 750"/>
              <a:gd name="T31" fmla="*/ 409 h 751"/>
              <a:gd name="T32" fmla="*/ 442 w 750"/>
              <a:gd name="T33" fmla="*/ 386 h 751"/>
              <a:gd name="T34" fmla="*/ 432 w 750"/>
              <a:gd name="T35" fmla="*/ 407 h 751"/>
              <a:gd name="T36" fmla="*/ 410 w 750"/>
              <a:gd name="T37" fmla="*/ 397 h 751"/>
              <a:gd name="T38" fmla="*/ 420 w 750"/>
              <a:gd name="T39" fmla="*/ 376 h 751"/>
              <a:gd name="T40" fmla="*/ 548 w 750"/>
              <a:gd name="T41" fmla="*/ 362 h 751"/>
              <a:gd name="T42" fmla="*/ 580 w 750"/>
              <a:gd name="T43" fmla="*/ 409 h 751"/>
              <a:gd name="T44" fmla="*/ 611 w 750"/>
              <a:gd name="T45" fmla="*/ 362 h 751"/>
              <a:gd name="T46" fmla="*/ 601 w 750"/>
              <a:gd name="T47" fmla="*/ 311 h 751"/>
              <a:gd name="T48" fmla="*/ 644 w 750"/>
              <a:gd name="T49" fmla="*/ 397 h 751"/>
              <a:gd name="T50" fmla="*/ 558 w 750"/>
              <a:gd name="T51" fmla="*/ 439 h 751"/>
              <a:gd name="T52" fmla="*/ 514 w 750"/>
              <a:gd name="T53" fmla="*/ 354 h 751"/>
              <a:gd name="T54" fmla="*/ 272 w 750"/>
              <a:gd name="T55" fmla="*/ 170 h 751"/>
              <a:gd name="T56" fmla="*/ 204 w 750"/>
              <a:gd name="T57" fmla="*/ 239 h 751"/>
              <a:gd name="T58" fmla="*/ 272 w 750"/>
              <a:gd name="T59" fmla="*/ 307 h 751"/>
              <a:gd name="T60" fmla="*/ 340 w 750"/>
              <a:gd name="T61" fmla="*/ 239 h 751"/>
              <a:gd name="T62" fmla="*/ 272 w 750"/>
              <a:gd name="T63" fmla="*/ 170 h 751"/>
              <a:gd name="T64" fmla="*/ 361 w 750"/>
              <a:gd name="T65" fmla="*/ 186 h 751"/>
              <a:gd name="T66" fmla="*/ 346 w 750"/>
              <a:gd name="T67" fmla="*/ 311 h 751"/>
              <a:gd name="T68" fmla="*/ 221 w 750"/>
              <a:gd name="T69" fmla="*/ 326 h 751"/>
              <a:gd name="T70" fmla="*/ 174 w 750"/>
              <a:gd name="T71" fmla="*/ 211 h 751"/>
              <a:gd name="T72" fmla="*/ 272 w 750"/>
              <a:gd name="T73" fmla="*/ 136 h 751"/>
              <a:gd name="T74" fmla="*/ 190 w 750"/>
              <a:gd name="T75" fmla="*/ 89 h 751"/>
              <a:gd name="T76" fmla="*/ 48 w 750"/>
              <a:gd name="T77" fmla="*/ 276 h 751"/>
              <a:gd name="T78" fmla="*/ 65 w 750"/>
              <a:gd name="T79" fmla="*/ 519 h 751"/>
              <a:gd name="T80" fmla="*/ 232 w 750"/>
              <a:gd name="T81" fmla="*/ 684 h 751"/>
              <a:gd name="T82" fmla="*/ 474 w 750"/>
              <a:gd name="T83" fmla="*/ 701 h 751"/>
              <a:gd name="T84" fmla="*/ 661 w 750"/>
              <a:gd name="T85" fmla="*/ 561 h 751"/>
              <a:gd name="T86" fmla="*/ 712 w 750"/>
              <a:gd name="T87" fmla="*/ 325 h 751"/>
              <a:gd name="T88" fmla="*/ 598 w 750"/>
              <a:gd name="T89" fmla="*/ 118 h 751"/>
              <a:gd name="T90" fmla="*/ 374 w 750"/>
              <a:gd name="T91" fmla="*/ 34 h 751"/>
              <a:gd name="T92" fmla="*/ 579 w 750"/>
              <a:gd name="T93" fmla="*/ 60 h 751"/>
              <a:gd name="T94" fmla="*/ 734 w 750"/>
              <a:gd name="T95" fmla="*/ 266 h 751"/>
              <a:gd name="T96" fmla="*/ 715 w 750"/>
              <a:gd name="T97" fmla="*/ 533 h 751"/>
              <a:gd name="T98" fmla="*/ 533 w 750"/>
              <a:gd name="T99" fmla="*/ 715 h 751"/>
              <a:gd name="T100" fmla="*/ 267 w 750"/>
              <a:gd name="T101" fmla="*/ 733 h 751"/>
              <a:gd name="T102" fmla="*/ 60 w 750"/>
              <a:gd name="T103" fmla="*/ 579 h 751"/>
              <a:gd name="T104" fmla="*/ 4 w 750"/>
              <a:gd name="T105" fmla="*/ 320 h 751"/>
              <a:gd name="T106" fmla="*/ 130 w 750"/>
              <a:gd name="T107" fmla="*/ 92 h 751"/>
              <a:gd name="T108" fmla="*/ 374 w 750"/>
              <a:gd name="T109" fmla="*/ 0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0" h="751">
                <a:moveTo>
                  <a:pt x="495" y="579"/>
                </a:moveTo>
                <a:lnTo>
                  <a:pt x="500" y="580"/>
                </a:lnTo>
                <a:lnTo>
                  <a:pt x="504" y="583"/>
                </a:lnTo>
                <a:lnTo>
                  <a:pt x="508" y="587"/>
                </a:lnTo>
                <a:lnTo>
                  <a:pt x="510" y="591"/>
                </a:lnTo>
                <a:lnTo>
                  <a:pt x="512" y="596"/>
                </a:lnTo>
                <a:lnTo>
                  <a:pt x="510" y="601"/>
                </a:lnTo>
                <a:lnTo>
                  <a:pt x="508" y="606"/>
                </a:lnTo>
                <a:lnTo>
                  <a:pt x="504" y="610"/>
                </a:lnTo>
                <a:lnTo>
                  <a:pt x="500" y="613"/>
                </a:lnTo>
                <a:lnTo>
                  <a:pt x="495" y="613"/>
                </a:lnTo>
                <a:lnTo>
                  <a:pt x="488" y="613"/>
                </a:lnTo>
                <a:lnTo>
                  <a:pt x="484" y="610"/>
                </a:lnTo>
                <a:lnTo>
                  <a:pt x="480" y="606"/>
                </a:lnTo>
                <a:lnTo>
                  <a:pt x="478" y="601"/>
                </a:lnTo>
                <a:lnTo>
                  <a:pt x="478" y="596"/>
                </a:lnTo>
                <a:lnTo>
                  <a:pt x="478" y="591"/>
                </a:lnTo>
                <a:lnTo>
                  <a:pt x="480" y="587"/>
                </a:lnTo>
                <a:lnTo>
                  <a:pt x="484" y="583"/>
                </a:lnTo>
                <a:lnTo>
                  <a:pt x="488" y="580"/>
                </a:lnTo>
                <a:lnTo>
                  <a:pt x="495" y="579"/>
                </a:lnTo>
                <a:close/>
                <a:moveTo>
                  <a:pt x="323" y="511"/>
                </a:moveTo>
                <a:lnTo>
                  <a:pt x="318" y="512"/>
                </a:lnTo>
                <a:lnTo>
                  <a:pt x="314" y="515"/>
                </a:lnTo>
                <a:lnTo>
                  <a:pt x="310" y="519"/>
                </a:lnTo>
                <a:lnTo>
                  <a:pt x="308" y="523"/>
                </a:lnTo>
                <a:lnTo>
                  <a:pt x="306" y="528"/>
                </a:lnTo>
                <a:lnTo>
                  <a:pt x="308" y="533"/>
                </a:lnTo>
                <a:lnTo>
                  <a:pt x="310" y="538"/>
                </a:lnTo>
                <a:lnTo>
                  <a:pt x="314" y="542"/>
                </a:lnTo>
                <a:lnTo>
                  <a:pt x="318" y="545"/>
                </a:lnTo>
                <a:lnTo>
                  <a:pt x="323" y="545"/>
                </a:lnTo>
                <a:lnTo>
                  <a:pt x="329" y="545"/>
                </a:lnTo>
                <a:lnTo>
                  <a:pt x="334" y="542"/>
                </a:lnTo>
                <a:lnTo>
                  <a:pt x="338" y="538"/>
                </a:lnTo>
                <a:lnTo>
                  <a:pt x="340" y="533"/>
                </a:lnTo>
                <a:lnTo>
                  <a:pt x="340" y="528"/>
                </a:lnTo>
                <a:lnTo>
                  <a:pt x="340" y="523"/>
                </a:lnTo>
                <a:lnTo>
                  <a:pt x="338" y="519"/>
                </a:lnTo>
                <a:lnTo>
                  <a:pt x="334" y="515"/>
                </a:lnTo>
                <a:lnTo>
                  <a:pt x="329" y="512"/>
                </a:lnTo>
                <a:lnTo>
                  <a:pt x="323" y="511"/>
                </a:lnTo>
                <a:close/>
                <a:moveTo>
                  <a:pt x="323" y="477"/>
                </a:moveTo>
                <a:lnTo>
                  <a:pt x="340" y="479"/>
                </a:lnTo>
                <a:lnTo>
                  <a:pt x="353" y="487"/>
                </a:lnTo>
                <a:lnTo>
                  <a:pt x="365" y="498"/>
                </a:lnTo>
                <a:lnTo>
                  <a:pt x="372" y="512"/>
                </a:lnTo>
                <a:lnTo>
                  <a:pt x="374" y="528"/>
                </a:lnTo>
                <a:lnTo>
                  <a:pt x="372" y="545"/>
                </a:lnTo>
                <a:lnTo>
                  <a:pt x="365" y="558"/>
                </a:lnTo>
                <a:lnTo>
                  <a:pt x="353" y="570"/>
                </a:lnTo>
                <a:lnTo>
                  <a:pt x="340" y="576"/>
                </a:lnTo>
                <a:lnTo>
                  <a:pt x="323" y="579"/>
                </a:lnTo>
                <a:lnTo>
                  <a:pt x="308" y="576"/>
                </a:lnTo>
                <a:lnTo>
                  <a:pt x="293" y="570"/>
                </a:lnTo>
                <a:lnTo>
                  <a:pt x="283" y="558"/>
                </a:lnTo>
                <a:lnTo>
                  <a:pt x="275" y="545"/>
                </a:lnTo>
                <a:lnTo>
                  <a:pt x="272" y="528"/>
                </a:lnTo>
                <a:lnTo>
                  <a:pt x="275" y="512"/>
                </a:lnTo>
                <a:lnTo>
                  <a:pt x="283" y="498"/>
                </a:lnTo>
                <a:lnTo>
                  <a:pt x="293" y="487"/>
                </a:lnTo>
                <a:lnTo>
                  <a:pt x="308" y="479"/>
                </a:lnTo>
                <a:lnTo>
                  <a:pt x="323" y="477"/>
                </a:lnTo>
                <a:close/>
                <a:moveTo>
                  <a:pt x="170" y="409"/>
                </a:moveTo>
                <a:lnTo>
                  <a:pt x="183" y="411"/>
                </a:lnTo>
                <a:lnTo>
                  <a:pt x="195" y="419"/>
                </a:lnTo>
                <a:lnTo>
                  <a:pt x="202" y="430"/>
                </a:lnTo>
                <a:lnTo>
                  <a:pt x="204" y="443"/>
                </a:lnTo>
                <a:lnTo>
                  <a:pt x="202" y="456"/>
                </a:lnTo>
                <a:lnTo>
                  <a:pt x="195" y="468"/>
                </a:lnTo>
                <a:lnTo>
                  <a:pt x="183" y="474"/>
                </a:lnTo>
                <a:lnTo>
                  <a:pt x="170" y="477"/>
                </a:lnTo>
                <a:lnTo>
                  <a:pt x="157" y="474"/>
                </a:lnTo>
                <a:lnTo>
                  <a:pt x="147" y="468"/>
                </a:lnTo>
                <a:lnTo>
                  <a:pt x="139" y="456"/>
                </a:lnTo>
                <a:lnTo>
                  <a:pt x="136" y="443"/>
                </a:lnTo>
                <a:lnTo>
                  <a:pt x="139" y="430"/>
                </a:lnTo>
                <a:lnTo>
                  <a:pt x="147" y="419"/>
                </a:lnTo>
                <a:lnTo>
                  <a:pt x="157" y="411"/>
                </a:lnTo>
                <a:lnTo>
                  <a:pt x="170" y="409"/>
                </a:lnTo>
                <a:close/>
                <a:moveTo>
                  <a:pt x="427" y="375"/>
                </a:moveTo>
                <a:lnTo>
                  <a:pt x="432" y="376"/>
                </a:lnTo>
                <a:lnTo>
                  <a:pt x="436" y="379"/>
                </a:lnTo>
                <a:lnTo>
                  <a:pt x="440" y="381"/>
                </a:lnTo>
                <a:lnTo>
                  <a:pt x="442" y="386"/>
                </a:lnTo>
                <a:lnTo>
                  <a:pt x="444" y="392"/>
                </a:lnTo>
                <a:lnTo>
                  <a:pt x="442" y="397"/>
                </a:lnTo>
                <a:lnTo>
                  <a:pt x="440" y="402"/>
                </a:lnTo>
                <a:lnTo>
                  <a:pt x="436" y="406"/>
                </a:lnTo>
                <a:lnTo>
                  <a:pt x="432" y="407"/>
                </a:lnTo>
                <a:lnTo>
                  <a:pt x="427" y="409"/>
                </a:lnTo>
                <a:lnTo>
                  <a:pt x="420" y="407"/>
                </a:lnTo>
                <a:lnTo>
                  <a:pt x="416" y="406"/>
                </a:lnTo>
                <a:lnTo>
                  <a:pt x="412" y="402"/>
                </a:lnTo>
                <a:lnTo>
                  <a:pt x="410" y="397"/>
                </a:lnTo>
                <a:lnTo>
                  <a:pt x="408" y="392"/>
                </a:lnTo>
                <a:lnTo>
                  <a:pt x="410" y="386"/>
                </a:lnTo>
                <a:lnTo>
                  <a:pt x="412" y="381"/>
                </a:lnTo>
                <a:lnTo>
                  <a:pt x="416" y="379"/>
                </a:lnTo>
                <a:lnTo>
                  <a:pt x="420" y="376"/>
                </a:lnTo>
                <a:lnTo>
                  <a:pt x="427" y="375"/>
                </a:lnTo>
                <a:close/>
                <a:moveTo>
                  <a:pt x="580" y="341"/>
                </a:moveTo>
                <a:lnTo>
                  <a:pt x="567" y="343"/>
                </a:lnTo>
                <a:lnTo>
                  <a:pt x="555" y="351"/>
                </a:lnTo>
                <a:lnTo>
                  <a:pt x="548" y="362"/>
                </a:lnTo>
                <a:lnTo>
                  <a:pt x="546" y="375"/>
                </a:lnTo>
                <a:lnTo>
                  <a:pt x="548" y="388"/>
                </a:lnTo>
                <a:lnTo>
                  <a:pt x="555" y="398"/>
                </a:lnTo>
                <a:lnTo>
                  <a:pt x="567" y="406"/>
                </a:lnTo>
                <a:lnTo>
                  <a:pt x="580" y="409"/>
                </a:lnTo>
                <a:lnTo>
                  <a:pt x="593" y="406"/>
                </a:lnTo>
                <a:lnTo>
                  <a:pt x="603" y="398"/>
                </a:lnTo>
                <a:lnTo>
                  <a:pt x="611" y="388"/>
                </a:lnTo>
                <a:lnTo>
                  <a:pt x="614" y="375"/>
                </a:lnTo>
                <a:lnTo>
                  <a:pt x="611" y="362"/>
                </a:lnTo>
                <a:lnTo>
                  <a:pt x="603" y="351"/>
                </a:lnTo>
                <a:lnTo>
                  <a:pt x="593" y="343"/>
                </a:lnTo>
                <a:lnTo>
                  <a:pt x="580" y="341"/>
                </a:lnTo>
                <a:close/>
                <a:moveTo>
                  <a:pt x="580" y="307"/>
                </a:moveTo>
                <a:lnTo>
                  <a:pt x="601" y="311"/>
                </a:lnTo>
                <a:lnTo>
                  <a:pt x="619" y="320"/>
                </a:lnTo>
                <a:lnTo>
                  <a:pt x="635" y="334"/>
                </a:lnTo>
                <a:lnTo>
                  <a:pt x="644" y="354"/>
                </a:lnTo>
                <a:lnTo>
                  <a:pt x="648" y="375"/>
                </a:lnTo>
                <a:lnTo>
                  <a:pt x="644" y="397"/>
                </a:lnTo>
                <a:lnTo>
                  <a:pt x="635" y="415"/>
                </a:lnTo>
                <a:lnTo>
                  <a:pt x="619" y="430"/>
                </a:lnTo>
                <a:lnTo>
                  <a:pt x="601" y="439"/>
                </a:lnTo>
                <a:lnTo>
                  <a:pt x="580" y="443"/>
                </a:lnTo>
                <a:lnTo>
                  <a:pt x="558" y="439"/>
                </a:lnTo>
                <a:lnTo>
                  <a:pt x="539" y="430"/>
                </a:lnTo>
                <a:lnTo>
                  <a:pt x="525" y="415"/>
                </a:lnTo>
                <a:lnTo>
                  <a:pt x="514" y="397"/>
                </a:lnTo>
                <a:lnTo>
                  <a:pt x="512" y="375"/>
                </a:lnTo>
                <a:lnTo>
                  <a:pt x="514" y="354"/>
                </a:lnTo>
                <a:lnTo>
                  <a:pt x="525" y="334"/>
                </a:lnTo>
                <a:lnTo>
                  <a:pt x="539" y="320"/>
                </a:lnTo>
                <a:lnTo>
                  <a:pt x="558" y="311"/>
                </a:lnTo>
                <a:lnTo>
                  <a:pt x="580" y="307"/>
                </a:lnTo>
                <a:close/>
                <a:moveTo>
                  <a:pt x="272" y="170"/>
                </a:moveTo>
                <a:lnTo>
                  <a:pt x="251" y="173"/>
                </a:lnTo>
                <a:lnTo>
                  <a:pt x="233" y="184"/>
                </a:lnTo>
                <a:lnTo>
                  <a:pt x="217" y="198"/>
                </a:lnTo>
                <a:lnTo>
                  <a:pt x="208" y="216"/>
                </a:lnTo>
                <a:lnTo>
                  <a:pt x="204" y="239"/>
                </a:lnTo>
                <a:lnTo>
                  <a:pt x="208" y="259"/>
                </a:lnTo>
                <a:lnTo>
                  <a:pt x="217" y="279"/>
                </a:lnTo>
                <a:lnTo>
                  <a:pt x="233" y="294"/>
                </a:lnTo>
                <a:lnTo>
                  <a:pt x="251" y="303"/>
                </a:lnTo>
                <a:lnTo>
                  <a:pt x="272" y="307"/>
                </a:lnTo>
                <a:lnTo>
                  <a:pt x="295" y="303"/>
                </a:lnTo>
                <a:lnTo>
                  <a:pt x="313" y="294"/>
                </a:lnTo>
                <a:lnTo>
                  <a:pt x="327" y="279"/>
                </a:lnTo>
                <a:lnTo>
                  <a:pt x="338" y="259"/>
                </a:lnTo>
                <a:lnTo>
                  <a:pt x="340" y="239"/>
                </a:lnTo>
                <a:lnTo>
                  <a:pt x="338" y="216"/>
                </a:lnTo>
                <a:lnTo>
                  <a:pt x="327" y="198"/>
                </a:lnTo>
                <a:lnTo>
                  <a:pt x="313" y="184"/>
                </a:lnTo>
                <a:lnTo>
                  <a:pt x="295" y="173"/>
                </a:lnTo>
                <a:lnTo>
                  <a:pt x="272" y="170"/>
                </a:lnTo>
                <a:close/>
                <a:moveTo>
                  <a:pt x="272" y="136"/>
                </a:moveTo>
                <a:lnTo>
                  <a:pt x="300" y="140"/>
                </a:lnTo>
                <a:lnTo>
                  <a:pt x="325" y="149"/>
                </a:lnTo>
                <a:lnTo>
                  <a:pt x="346" y="166"/>
                </a:lnTo>
                <a:lnTo>
                  <a:pt x="361" y="186"/>
                </a:lnTo>
                <a:lnTo>
                  <a:pt x="372" y="211"/>
                </a:lnTo>
                <a:lnTo>
                  <a:pt x="374" y="239"/>
                </a:lnTo>
                <a:lnTo>
                  <a:pt x="372" y="266"/>
                </a:lnTo>
                <a:lnTo>
                  <a:pt x="361" y="290"/>
                </a:lnTo>
                <a:lnTo>
                  <a:pt x="346" y="311"/>
                </a:lnTo>
                <a:lnTo>
                  <a:pt x="325" y="326"/>
                </a:lnTo>
                <a:lnTo>
                  <a:pt x="300" y="337"/>
                </a:lnTo>
                <a:lnTo>
                  <a:pt x="272" y="341"/>
                </a:lnTo>
                <a:lnTo>
                  <a:pt x="246" y="337"/>
                </a:lnTo>
                <a:lnTo>
                  <a:pt x="221" y="326"/>
                </a:lnTo>
                <a:lnTo>
                  <a:pt x="200" y="311"/>
                </a:lnTo>
                <a:lnTo>
                  <a:pt x="185" y="290"/>
                </a:lnTo>
                <a:lnTo>
                  <a:pt x="174" y="266"/>
                </a:lnTo>
                <a:lnTo>
                  <a:pt x="170" y="239"/>
                </a:lnTo>
                <a:lnTo>
                  <a:pt x="174" y="211"/>
                </a:lnTo>
                <a:lnTo>
                  <a:pt x="185" y="186"/>
                </a:lnTo>
                <a:lnTo>
                  <a:pt x="200" y="166"/>
                </a:lnTo>
                <a:lnTo>
                  <a:pt x="221" y="149"/>
                </a:lnTo>
                <a:lnTo>
                  <a:pt x="246" y="140"/>
                </a:lnTo>
                <a:lnTo>
                  <a:pt x="272" y="136"/>
                </a:lnTo>
                <a:close/>
                <a:moveTo>
                  <a:pt x="374" y="34"/>
                </a:moveTo>
                <a:lnTo>
                  <a:pt x="325" y="37"/>
                </a:lnTo>
                <a:lnTo>
                  <a:pt x="276" y="49"/>
                </a:lnTo>
                <a:lnTo>
                  <a:pt x="232" y="66"/>
                </a:lnTo>
                <a:lnTo>
                  <a:pt x="190" y="89"/>
                </a:lnTo>
                <a:lnTo>
                  <a:pt x="152" y="118"/>
                </a:lnTo>
                <a:lnTo>
                  <a:pt x="118" y="151"/>
                </a:lnTo>
                <a:lnTo>
                  <a:pt x="89" y="189"/>
                </a:lnTo>
                <a:lnTo>
                  <a:pt x="65" y="231"/>
                </a:lnTo>
                <a:lnTo>
                  <a:pt x="48" y="276"/>
                </a:lnTo>
                <a:lnTo>
                  <a:pt x="38" y="325"/>
                </a:lnTo>
                <a:lnTo>
                  <a:pt x="34" y="375"/>
                </a:lnTo>
                <a:lnTo>
                  <a:pt x="38" y="426"/>
                </a:lnTo>
                <a:lnTo>
                  <a:pt x="48" y="473"/>
                </a:lnTo>
                <a:lnTo>
                  <a:pt x="65" y="519"/>
                </a:lnTo>
                <a:lnTo>
                  <a:pt x="89" y="561"/>
                </a:lnTo>
                <a:lnTo>
                  <a:pt x="118" y="599"/>
                </a:lnTo>
                <a:lnTo>
                  <a:pt x="152" y="633"/>
                </a:lnTo>
                <a:lnTo>
                  <a:pt x="190" y="661"/>
                </a:lnTo>
                <a:lnTo>
                  <a:pt x="232" y="684"/>
                </a:lnTo>
                <a:lnTo>
                  <a:pt x="276" y="701"/>
                </a:lnTo>
                <a:lnTo>
                  <a:pt x="325" y="713"/>
                </a:lnTo>
                <a:lnTo>
                  <a:pt x="374" y="715"/>
                </a:lnTo>
                <a:lnTo>
                  <a:pt x="425" y="713"/>
                </a:lnTo>
                <a:lnTo>
                  <a:pt x="474" y="701"/>
                </a:lnTo>
                <a:lnTo>
                  <a:pt x="518" y="684"/>
                </a:lnTo>
                <a:lnTo>
                  <a:pt x="560" y="661"/>
                </a:lnTo>
                <a:lnTo>
                  <a:pt x="598" y="633"/>
                </a:lnTo>
                <a:lnTo>
                  <a:pt x="632" y="599"/>
                </a:lnTo>
                <a:lnTo>
                  <a:pt x="661" y="561"/>
                </a:lnTo>
                <a:lnTo>
                  <a:pt x="685" y="519"/>
                </a:lnTo>
                <a:lnTo>
                  <a:pt x="702" y="473"/>
                </a:lnTo>
                <a:lnTo>
                  <a:pt x="712" y="426"/>
                </a:lnTo>
                <a:lnTo>
                  <a:pt x="716" y="375"/>
                </a:lnTo>
                <a:lnTo>
                  <a:pt x="712" y="325"/>
                </a:lnTo>
                <a:lnTo>
                  <a:pt x="702" y="276"/>
                </a:lnTo>
                <a:lnTo>
                  <a:pt x="685" y="231"/>
                </a:lnTo>
                <a:lnTo>
                  <a:pt x="661" y="189"/>
                </a:lnTo>
                <a:lnTo>
                  <a:pt x="632" y="151"/>
                </a:lnTo>
                <a:lnTo>
                  <a:pt x="598" y="118"/>
                </a:lnTo>
                <a:lnTo>
                  <a:pt x="560" y="89"/>
                </a:lnTo>
                <a:lnTo>
                  <a:pt x="518" y="66"/>
                </a:lnTo>
                <a:lnTo>
                  <a:pt x="474" y="49"/>
                </a:lnTo>
                <a:lnTo>
                  <a:pt x="425" y="37"/>
                </a:lnTo>
                <a:lnTo>
                  <a:pt x="374" y="34"/>
                </a:lnTo>
                <a:close/>
                <a:moveTo>
                  <a:pt x="374" y="0"/>
                </a:moveTo>
                <a:lnTo>
                  <a:pt x="431" y="4"/>
                </a:lnTo>
                <a:lnTo>
                  <a:pt x="483" y="16"/>
                </a:lnTo>
                <a:lnTo>
                  <a:pt x="533" y="34"/>
                </a:lnTo>
                <a:lnTo>
                  <a:pt x="579" y="60"/>
                </a:lnTo>
                <a:lnTo>
                  <a:pt x="620" y="92"/>
                </a:lnTo>
                <a:lnTo>
                  <a:pt x="658" y="129"/>
                </a:lnTo>
                <a:lnTo>
                  <a:pt x="690" y="170"/>
                </a:lnTo>
                <a:lnTo>
                  <a:pt x="715" y="216"/>
                </a:lnTo>
                <a:lnTo>
                  <a:pt x="734" y="266"/>
                </a:lnTo>
                <a:lnTo>
                  <a:pt x="746" y="320"/>
                </a:lnTo>
                <a:lnTo>
                  <a:pt x="750" y="375"/>
                </a:lnTo>
                <a:lnTo>
                  <a:pt x="746" y="430"/>
                </a:lnTo>
                <a:lnTo>
                  <a:pt x="734" y="483"/>
                </a:lnTo>
                <a:lnTo>
                  <a:pt x="715" y="533"/>
                </a:lnTo>
                <a:lnTo>
                  <a:pt x="690" y="579"/>
                </a:lnTo>
                <a:lnTo>
                  <a:pt x="658" y="621"/>
                </a:lnTo>
                <a:lnTo>
                  <a:pt x="620" y="658"/>
                </a:lnTo>
                <a:lnTo>
                  <a:pt x="579" y="689"/>
                </a:lnTo>
                <a:lnTo>
                  <a:pt x="533" y="715"/>
                </a:lnTo>
                <a:lnTo>
                  <a:pt x="483" y="733"/>
                </a:lnTo>
                <a:lnTo>
                  <a:pt x="431" y="745"/>
                </a:lnTo>
                <a:lnTo>
                  <a:pt x="374" y="751"/>
                </a:lnTo>
                <a:lnTo>
                  <a:pt x="319" y="745"/>
                </a:lnTo>
                <a:lnTo>
                  <a:pt x="267" y="733"/>
                </a:lnTo>
                <a:lnTo>
                  <a:pt x="217" y="715"/>
                </a:lnTo>
                <a:lnTo>
                  <a:pt x="170" y="689"/>
                </a:lnTo>
                <a:lnTo>
                  <a:pt x="130" y="658"/>
                </a:lnTo>
                <a:lnTo>
                  <a:pt x="92" y="621"/>
                </a:lnTo>
                <a:lnTo>
                  <a:pt x="60" y="579"/>
                </a:lnTo>
                <a:lnTo>
                  <a:pt x="35" y="533"/>
                </a:lnTo>
                <a:lnTo>
                  <a:pt x="16" y="483"/>
                </a:lnTo>
                <a:lnTo>
                  <a:pt x="4" y="430"/>
                </a:lnTo>
                <a:lnTo>
                  <a:pt x="0" y="375"/>
                </a:lnTo>
                <a:lnTo>
                  <a:pt x="4" y="320"/>
                </a:lnTo>
                <a:lnTo>
                  <a:pt x="16" y="266"/>
                </a:lnTo>
                <a:lnTo>
                  <a:pt x="35" y="216"/>
                </a:lnTo>
                <a:lnTo>
                  <a:pt x="60" y="170"/>
                </a:lnTo>
                <a:lnTo>
                  <a:pt x="92" y="129"/>
                </a:lnTo>
                <a:lnTo>
                  <a:pt x="130" y="92"/>
                </a:lnTo>
                <a:lnTo>
                  <a:pt x="170" y="60"/>
                </a:lnTo>
                <a:lnTo>
                  <a:pt x="217" y="34"/>
                </a:lnTo>
                <a:lnTo>
                  <a:pt x="267" y="16"/>
                </a:lnTo>
                <a:lnTo>
                  <a:pt x="319" y="4"/>
                </a:lnTo>
                <a:lnTo>
                  <a:pt x="3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0" name="Freeform 17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57236" y="1630910"/>
            <a:ext cx="443055" cy="321953"/>
          </a:xfrm>
          <a:custGeom>
            <a:avLst/>
            <a:gdLst>
              <a:gd name="T0" fmla="*/ 485 w 750"/>
              <a:gd name="T1" fmla="*/ 397 h 545"/>
              <a:gd name="T2" fmla="*/ 319 w 750"/>
              <a:gd name="T3" fmla="*/ 436 h 545"/>
              <a:gd name="T4" fmla="*/ 207 w 750"/>
              <a:gd name="T5" fmla="*/ 443 h 545"/>
              <a:gd name="T6" fmla="*/ 300 w 750"/>
              <a:gd name="T7" fmla="*/ 499 h 545"/>
              <a:gd name="T8" fmla="*/ 419 w 750"/>
              <a:gd name="T9" fmla="*/ 507 h 545"/>
              <a:gd name="T10" fmla="*/ 533 w 750"/>
              <a:gd name="T11" fmla="*/ 452 h 545"/>
              <a:gd name="T12" fmla="*/ 601 w 750"/>
              <a:gd name="T13" fmla="*/ 347 h 545"/>
              <a:gd name="T14" fmla="*/ 292 w 750"/>
              <a:gd name="T15" fmla="*/ 49 h 545"/>
              <a:gd name="T16" fmla="*/ 192 w 750"/>
              <a:gd name="T17" fmla="*/ 119 h 545"/>
              <a:gd name="T18" fmla="*/ 140 w 750"/>
              <a:gd name="T19" fmla="*/ 229 h 545"/>
              <a:gd name="T20" fmla="*/ 146 w 750"/>
              <a:gd name="T21" fmla="*/ 343 h 545"/>
              <a:gd name="T22" fmla="*/ 200 w 750"/>
              <a:gd name="T23" fmla="*/ 409 h 545"/>
              <a:gd name="T24" fmla="*/ 348 w 750"/>
              <a:gd name="T25" fmla="*/ 398 h 545"/>
              <a:gd name="T26" fmla="*/ 523 w 750"/>
              <a:gd name="T27" fmla="*/ 347 h 545"/>
              <a:gd name="T28" fmla="*/ 612 w 750"/>
              <a:gd name="T29" fmla="*/ 273 h 545"/>
              <a:gd name="T30" fmla="*/ 581 w 750"/>
              <a:gd name="T31" fmla="*/ 152 h 545"/>
              <a:gd name="T32" fmla="*/ 495 w 750"/>
              <a:gd name="T33" fmla="*/ 67 h 545"/>
              <a:gd name="T34" fmla="*/ 374 w 750"/>
              <a:gd name="T35" fmla="*/ 34 h 545"/>
              <a:gd name="T36" fmla="*/ 461 w 750"/>
              <a:gd name="T37" fmla="*/ 13 h 545"/>
              <a:gd name="T38" fmla="*/ 567 w 750"/>
              <a:gd name="T39" fmla="*/ 80 h 545"/>
              <a:gd name="T40" fmla="*/ 633 w 750"/>
              <a:gd name="T41" fmla="*/ 186 h 545"/>
              <a:gd name="T42" fmla="*/ 646 w 750"/>
              <a:gd name="T43" fmla="*/ 277 h 545"/>
              <a:gd name="T44" fmla="*/ 704 w 750"/>
              <a:gd name="T45" fmla="*/ 216 h 545"/>
              <a:gd name="T46" fmla="*/ 713 w 750"/>
              <a:gd name="T47" fmla="*/ 169 h 545"/>
              <a:gd name="T48" fmla="*/ 666 w 750"/>
              <a:gd name="T49" fmla="*/ 127 h 545"/>
              <a:gd name="T50" fmla="*/ 608 w 750"/>
              <a:gd name="T51" fmla="*/ 75 h 545"/>
              <a:gd name="T52" fmla="*/ 700 w 750"/>
              <a:gd name="T53" fmla="*/ 106 h 545"/>
              <a:gd name="T54" fmla="*/ 747 w 750"/>
              <a:gd name="T55" fmla="*/ 160 h 545"/>
              <a:gd name="T56" fmla="*/ 735 w 750"/>
              <a:gd name="T57" fmla="*/ 229 h 545"/>
              <a:gd name="T58" fmla="*/ 673 w 750"/>
              <a:gd name="T59" fmla="*/ 300 h 545"/>
              <a:gd name="T60" fmla="*/ 615 w 750"/>
              <a:gd name="T61" fmla="*/ 401 h 545"/>
              <a:gd name="T62" fmla="*/ 534 w 750"/>
              <a:gd name="T63" fmla="*/ 494 h 545"/>
              <a:gd name="T64" fmla="*/ 419 w 750"/>
              <a:gd name="T65" fmla="*/ 542 h 545"/>
              <a:gd name="T66" fmla="*/ 290 w 750"/>
              <a:gd name="T67" fmla="*/ 532 h 545"/>
              <a:gd name="T68" fmla="*/ 186 w 750"/>
              <a:gd name="T69" fmla="*/ 469 h 545"/>
              <a:gd name="T70" fmla="*/ 94 w 750"/>
              <a:gd name="T71" fmla="*/ 426 h 545"/>
              <a:gd name="T72" fmla="*/ 25 w 750"/>
              <a:gd name="T73" fmla="*/ 388 h 545"/>
              <a:gd name="T74" fmla="*/ 0 w 750"/>
              <a:gd name="T75" fmla="*/ 329 h 545"/>
              <a:gd name="T76" fmla="*/ 27 w 750"/>
              <a:gd name="T77" fmla="*/ 260 h 545"/>
              <a:gd name="T78" fmla="*/ 69 w 750"/>
              <a:gd name="T79" fmla="*/ 240 h 545"/>
              <a:gd name="T80" fmla="*/ 44 w 750"/>
              <a:gd name="T81" fmla="*/ 295 h 545"/>
              <a:gd name="T82" fmla="*/ 35 w 750"/>
              <a:gd name="T83" fmla="*/ 342 h 545"/>
              <a:gd name="T84" fmla="*/ 77 w 750"/>
              <a:gd name="T85" fmla="*/ 383 h 545"/>
              <a:gd name="T86" fmla="*/ 116 w 750"/>
              <a:gd name="T87" fmla="*/ 360 h 545"/>
              <a:gd name="T88" fmla="*/ 106 w 750"/>
              <a:gd name="T89" fmla="*/ 228 h 545"/>
              <a:gd name="T90" fmla="*/ 154 w 750"/>
              <a:gd name="T91" fmla="*/ 112 h 545"/>
              <a:gd name="T92" fmla="*/ 249 w 750"/>
              <a:gd name="T93" fmla="*/ 30 h 545"/>
              <a:gd name="T94" fmla="*/ 374 w 750"/>
              <a:gd name="T95" fmla="*/ 0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50" h="545">
                <a:moveTo>
                  <a:pt x="601" y="347"/>
                </a:moveTo>
                <a:lnTo>
                  <a:pt x="547" y="374"/>
                </a:lnTo>
                <a:lnTo>
                  <a:pt x="485" y="397"/>
                </a:lnTo>
                <a:lnTo>
                  <a:pt x="420" y="417"/>
                </a:lnTo>
                <a:lnTo>
                  <a:pt x="369" y="429"/>
                </a:lnTo>
                <a:lnTo>
                  <a:pt x="319" y="436"/>
                </a:lnTo>
                <a:lnTo>
                  <a:pt x="271" y="442"/>
                </a:lnTo>
                <a:lnTo>
                  <a:pt x="225" y="443"/>
                </a:lnTo>
                <a:lnTo>
                  <a:pt x="207" y="443"/>
                </a:lnTo>
                <a:lnTo>
                  <a:pt x="235" y="466"/>
                </a:lnTo>
                <a:lnTo>
                  <a:pt x="266" y="485"/>
                </a:lnTo>
                <a:lnTo>
                  <a:pt x="300" y="499"/>
                </a:lnTo>
                <a:lnTo>
                  <a:pt x="336" y="508"/>
                </a:lnTo>
                <a:lnTo>
                  <a:pt x="374" y="511"/>
                </a:lnTo>
                <a:lnTo>
                  <a:pt x="419" y="507"/>
                </a:lnTo>
                <a:lnTo>
                  <a:pt x="461" y="495"/>
                </a:lnTo>
                <a:lnTo>
                  <a:pt x="498" y="477"/>
                </a:lnTo>
                <a:lnTo>
                  <a:pt x="533" y="452"/>
                </a:lnTo>
                <a:lnTo>
                  <a:pt x="561" y="422"/>
                </a:lnTo>
                <a:lnTo>
                  <a:pt x="584" y="387"/>
                </a:lnTo>
                <a:lnTo>
                  <a:pt x="601" y="347"/>
                </a:lnTo>
                <a:close/>
                <a:moveTo>
                  <a:pt x="374" y="34"/>
                </a:moveTo>
                <a:lnTo>
                  <a:pt x="331" y="38"/>
                </a:lnTo>
                <a:lnTo>
                  <a:pt x="292" y="49"/>
                </a:lnTo>
                <a:lnTo>
                  <a:pt x="254" y="67"/>
                </a:lnTo>
                <a:lnTo>
                  <a:pt x="221" y="91"/>
                </a:lnTo>
                <a:lnTo>
                  <a:pt x="192" y="119"/>
                </a:lnTo>
                <a:lnTo>
                  <a:pt x="169" y="152"/>
                </a:lnTo>
                <a:lnTo>
                  <a:pt x="150" y="189"/>
                </a:lnTo>
                <a:lnTo>
                  <a:pt x="140" y="229"/>
                </a:lnTo>
                <a:lnTo>
                  <a:pt x="136" y="273"/>
                </a:lnTo>
                <a:lnTo>
                  <a:pt x="139" y="309"/>
                </a:lnTo>
                <a:lnTo>
                  <a:pt x="146" y="343"/>
                </a:lnTo>
                <a:lnTo>
                  <a:pt x="160" y="376"/>
                </a:lnTo>
                <a:lnTo>
                  <a:pt x="177" y="406"/>
                </a:lnTo>
                <a:lnTo>
                  <a:pt x="200" y="409"/>
                </a:lnTo>
                <a:lnTo>
                  <a:pt x="225" y="409"/>
                </a:lnTo>
                <a:lnTo>
                  <a:pt x="285" y="406"/>
                </a:lnTo>
                <a:lnTo>
                  <a:pt x="348" y="398"/>
                </a:lnTo>
                <a:lnTo>
                  <a:pt x="411" y="384"/>
                </a:lnTo>
                <a:lnTo>
                  <a:pt x="470" y="367"/>
                </a:lnTo>
                <a:lnTo>
                  <a:pt x="523" y="347"/>
                </a:lnTo>
                <a:lnTo>
                  <a:pt x="570" y="325"/>
                </a:lnTo>
                <a:lnTo>
                  <a:pt x="611" y="302"/>
                </a:lnTo>
                <a:lnTo>
                  <a:pt x="612" y="273"/>
                </a:lnTo>
                <a:lnTo>
                  <a:pt x="610" y="229"/>
                </a:lnTo>
                <a:lnTo>
                  <a:pt x="598" y="189"/>
                </a:lnTo>
                <a:lnTo>
                  <a:pt x="581" y="152"/>
                </a:lnTo>
                <a:lnTo>
                  <a:pt x="557" y="119"/>
                </a:lnTo>
                <a:lnTo>
                  <a:pt x="529" y="91"/>
                </a:lnTo>
                <a:lnTo>
                  <a:pt x="495" y="67"/>
                </a:lnTo>
                <a:lnTo>
                  <a:pt x="458" y="49"/>
                </a:lnTo>
                <a:lnTo>
                  <a:pt x="417" y="38"/>
                </a:lnTo>
                <a:lnTo>
                  <a:pt x="374" y="34"/>
                </a:lnTo>
                <a:close/>
                <a:moveTo>
                  <a:pt x="374" y="0"/>
                </a:moveTo>
                <a:lnTo>
                  <a:pt x="419" y="3"/>
                </a:lnTo>
                <a:lnTo>
                  <a:pt x="461" y="13"/>
                </a:lnTo>
                <a:lnTo>
                  <a:pt x="500" y="30"/>
                </a:lnTo>
                <a:lnTo>
                  <a:pt x="535" y="53"/>
                </a:lnTo>
                <a:lnTo>
                  <a:pt x="567" y="80"/>
                </a:lnTo>
                <a:lnTo>
                  <a:pt x="594" y="112"/>
                </a:lnTo>
                <a:lnTo>
                  <a:pt x="616" y="147"/>
                </a:lnTo>
                <a:lnTo>
                  <a:pt x="633" y="186"/>
                </a:lnTo>
                <a:lnTo>
                  <a:pt x="644" y="228"/>
                </a:lnTo>
                <a:lnTo>
                  <a:pt x="648" y="273"/>
                </a:lnTo>
                <a:lnTo>
                  <a:pt x="646" y="277"/>
                </a:lnTo>
                <a:lnTo>
                  <a:pt x="671" y="256"/>
                </a:lnTo>
                <a:lnTo>
                  <a:pt x="691" y="235"/>
                </a:lnTo>
                <a:lnTo>
                  <a:pt x="704" y="216"/>
                </a:lnTo>
                <a:lnTo>
                  <a:pt x="712" y="199"/>
                </a:lnTo>
                <a:lnTo>
                  <a:pt x="716" y="184"/>
                </a:lnTo>
                <a:lnTo>
                  <a:pt x="713" y="169"/>
                </a:lnTo>
                <a:lnTo>
                  <a:pt x="705" y="154"/>
                </a:lnTo>
                <a:lnTo>
                  <a:pt x="690" y="139"/>
                </a:lnTo>
                <a:lnTo>
                  <a:pt x="666" y="127"/>
                </a:lnTo>
                <a:lnTo>
                  <a:pt x="639" y="117"/>
                </a:lnTo>
                <a:lnTo>
                  <a:pt x="624" y="95"/>
                </a:lnTo>
                <a:lnTo>
                  <a:pt x="608" y="75"/>
                </a:lnTo>
                <a:lnTo>
                  <a:pt x="644" y="83"/>
                </a:lnTo>
                <a:lnTo>
                  <a:pt x="674" y="93"/>
                </a:lnTo>
                <a:lnTo>
                  <a:pt x="700" y="106"/>
                </a:lnTo>
                <a:lnTo>
                  <a:pt x="722" y="122"/>
                </a:lnTo>
                <a:lnTo>
                  <a:pt x="737" y="139"/>
                </a:lnTo>
                <a:lnTo>
                  <a:pt x="747" y="160"/>
                </a:lnTo>
                <a:lnTo>
                  <a:pt x="750" y="182"/>
                </a:lnTo>
                <a:lnTo>
                  <a:pt x="746" y="206"/>
                </a:lnTo>
                <a:lnTo>
                  <a:pt x="735" y="229"/>
                </a:lnTo>
                <a:lnTo>
                  <a:pt x="720" y="253"/>
                </a:lnTo>
                <a:lnTo>
                  <a:pt x="699" y="277"/>
                </a:lnTo>
                <a:lnTo>
                  <a:pt x="673" y="300"/>
                </a:lnTo>
                <a:lnTo>
                  <a:pt x="642" y="322"/>
                </a:lnTo>
                <a:lnTo>
                  <a:pt x="632" y="363"/>
                </a:lnTo>
                <a:lnTo>
                  <a:pt x="615" y="401"/>
                </a:lnTo>
                <a:lnTo>
                  <a:pt x="593" y="436"/>
                </a:lnTo>
                <a:lnTo>
                  <a:pt x="565" y="468"/>
                </a:lnTo>
                <a:lnTo>
                  <a:pt x="534" y="494"/>
                </a:lnTo>
                <a:lnTo>
                  <a:pt x="498" y="516"/>
                </a:lnTo>
                <a:lnTo>
                  <a:pt x="459" y="532"/>
                </a:lnTo>
                <a:lnTo>
                  <a:pt x="419" y="542"/>
                </a:lnTo>
                <a:lnTo>
                  <a:pt x="374" y="545"/>
                </a:lnTo>
                <a:lnTo>
                  <a:pt x="331" y="542"/>
                </a:lnTo>
                <a:lnTo>
                  <a:pt x="290" y="532"/>
                </a:lnTo>
                <a:lnTo>
                  <a:pt x="252" y="516"/>
                </a:lnTo>
                <a:lnTo>
                  <a:pt x="217" y="495"/>
                </a:lnTo>
                <a:lnTo>
                  <a:pt x="186" y="469"/>
                </a:lnTo>
                <a:lnTo>
                  <a:pt x="158" y="439"/>
                </a:lnTo>
                <a:lnTo>
                  <a:pt x="124" y="434"/>
                </a:lnTo>
                <a:lnTo>
                  <a:pt x="94" y="426"/>
                </a:lnTo>
                <a:lnTo>
                  <a:pt x="67" y="415"/>
                </a:lnTo>
                <a:lnTo>
                  <a:pt x="43" y="402"/>
                </a:lnTo>
                <a:lnTo>
                  <a:pt x="25" y="388"/>
                </a:lnTo>
                <a:lnTo>
                  <a:pt x="10" y="370"/>
                </a:lnTo>
                <a:lnTo>
                  <a:pt x="2" y="351"/>
                </a:lnTo>
                <a:lnTo>
                  <a:pt x="0" y="329"/>
                </a:lnTo>
                <a:lnTo>
                  <a:pt x="2" y="307"/>
                </a:lnTo>
                <a:lnTo>
                  <a:pt x="13" y="283"/>
                </a:lnTo>
                <a:lnTo>
                  <a:pt x="27" y="260"/>
                </a:lnTo>
                <a:lnTo>
                  <a:pt x="48" y="236"/>
                </a:lnTo>
                <a:lnTo>
                  <a:pt x="73" y="214"/>
                </a:lnTo>
                <a:lnTo>
                  <a:pt x="69" y="240"/>
                </a:lnTo>
                <a:lnTo>
                  <a:pt x="68" y="266"/>
                </a:lnTo>
                <a:lnTo>
                  <a:pt x="55" y="281"/>
                </a:lnTo>
                <a:lnTo>
                  <a:pt x="44" y="295"/>
                </a:lnTo>
                <a:lnTo>
                  <a:pt x="36" y="312"/>
                </a:lnTo>
                <a:lnTo>
                  <a:pt x="34" y="328"/>
                </a:lnTo>
                <a:lnTo>
                  <a:pt x="35" y="342"/>
                </a:lnTo>
                <a:lnTo>
                  <a:pt x="43" y="357"/>
                </a:lnTo>
                <a:lnTo>
                  <a:pt x="57" y="371"/>
                </a:lnTo>
                <a:lnTo>
                  <a:pt x="77" y="383"/>
                </a:lnTo>
                <a:lnTo>
                  <a:pt x="103" y="393"/>
                </a:lnTo>
                <a:lnTo>
                  <a:pt x="133" y="401"/>
                </a:lnTo>
                <a:lnTo>
                  <a:pt x="116" y="360"/>
                </a:lnTo>
                <a:lnTo>
                  <a:pt x="106" y="319"/>
                </a:lnTo>
                <a:lnTo>
                  <a:pt x="102" y="273"/>
                </a:lnTo>
                <a:lnTo>
                  <a:pt x="106" y="228"/>
                </a:lnTo>
                <a:lnTo>
                  <a:pt x="115" y="186"/>
                </a:lnTo>
                <a:lnTo>
                  <a:pt x="132" y="147"/>
                </a:lnTo>
                <a:lnTo>
                  <a:pt x="154" y="112"/>
                </a:lnTo>
                <a:lnTo>
                  <a:pt x="182" y="80"/>
                </a:lnTo>
                <a:lnTo>
                  <a:pt x="213" y="53"/>
                </a:lnTo>
                <a:lnTo>
                  <a:pt x="249" y="30"/>
                </a:lnTo>
                <a:lnTo>
                  <a:pt x="288" y="13"/>
                </a:lnTo>
                <a:lnTo>
                  <a:pt x="330" y="3"/>
                </a:lnTo>
                <a:lnTo>
                  <a:pt x="3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1" name="Freeform 18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006040" y="1570064"/>
            <a:ext cx="322544" cy="443645"/>
          </a:xfrm>
          <a:custGeom>
            <a:avLst/>
            <a:gdLst>
              <a:gd name="T0" fmla="*/ 96 w 546"/>
              <a:gd name="T1" fmla="*/ 464 h 751"/>
              <a:gd name="T2" fmla="*/ 102 w 546"/>
              <a:gd name="T3" fmla="*/ 478 h 751"/>
              <a:gd name="T4" fmla="*/ 132 w 546"/>
              <a:gd name="T5" fmla="*/ 572 h 751"/>
              <a:gd name="T6" fmla="*/ 207 w 546"/>
              <a:gd name="T7" fmla="*/ 635 h 751"/>
              <a:gd name="T8" fmla="*/ 279 w 546"/>
              <a:gd name="T9" fmla="*/ 650 h 751"/>
              <a:gd name="T10" fmla="*/ 289 w 546"/>
              <a:gd name="T11" fmla="*/ 660 h 751"/>
              <a:gd name="T12" fmla="*/ 287 w 546"/>
              <a:gd name="T13" fmla="*/ 676 h 751"/>
              <a:gd name="T14" fmla="*/ 274 w 546"/>
              <a:gd name="T15" fmla="*/ 682 h 751"/>
              <a:gd name="T16" fmla="*/ 170 w 546"/>
              <a:gd name="T17" fmla="*/ 655 h 751"/>
              <a:gd name="T18" fmla="*/ 97 w 546"/>
              <a:gd name="T19" fmla="*/ 582 h 751"/>
              <a:gd name="T20" fmla="*/ 68 w 546"/>
              <a:gd name="T21" fmla="*/ 478 h 751"/>
              <a:gd name="T22" fmla="*/ 76 w 546"/>
              <a:gd name="T23" fmla="*/ 464 h 751"/>
              <a:gd name="T24" fmla="*/ 274 w 546"/>
              <a:gd name="T25" fmla="*/ 41 h 751"/>
              <a:gd name="T26" fmla="*/ 248 w 546"/>
              <a:gd name="T27" fmla="*/ 63 h 751"/>
              <a:gd name="T28" fmla="*/ 198 w 546"/>
              <a:gd name="T29" fmla="*/ 125 h 751"/>
              <a:gd name="T30" fmla="*/ 138 w 546"/>
              <a:gd name="T31" fmla="*/ 210 h 751"/>
              <a:gd name="T32" fmla="*/ 81 w 546"/>
              <a:gd name="T33" fmla="*/ 308 h 751"/>
              <a:gd name="T34" fmla="*/ 43 w 546"/>
              <a:gd name="T35" fmla="*/ 407 h 751"/>
              <a:gd name="T36" fmla="*/ 38 w 546"/>
              <a:gd name="T37" fmla="*/ 514 h 751"/>
              <a:gd name="T38" fmla="*/ 91 w 546"/>
              <a:gd name="T39" fmla="*/ 629 h 751"/>
              <a:gd name="T40" fmla="*/ 190 w 546"/>
              <a:gd name="T41" fmla="*/ 701 h 751"/>
              <a:gd name="T42" fmla="*/ 316 w 546"/>
              <a:gd name="T43" fmla="*/ 713 h 751"/>
              <a:gd name="T44" fmla="*/ 427 w 546"/>
              <a:gd name="T45" fmla="*/ 658 h 751"/>
              <a:gd name="T46" fmla="*/ 496 w 546"/>
              <a:gd name="T47" fmla="*/ 555 h 751"/>
              <a:gd name="T48" fmla="*/ 509 w 546"/>
              <a:gd name="T49" fmla="*/ 439 h 751"/>
              <a:gd name="T50" fmla="*/ 481 w 546"/>
              <a:gd name="T51" fmla="*/ 342 h 751"/>
              <a:gd name="T52" fmla="*/ 430 w 546"/>
              <a:gd name="T53" fmla="*/ 241 h 751"/>
              <a:gd name="T54" fmla="*/ 368 w 546"/>
              <a:gd name="T55" fmla="*/ 151 h 751"/>
              <a:gd name="T56" fmla="*/ 314 w 546"/>
              <a:gd name="T57" fmla="*/ 80 h 751"/>
              <a:gd name="T58" fmla="*/ 278 w 546"/>
              <a:gd name="T59" fmla="*/ 43 h 751"/>
              <a:gd name="T60" fmla="*/ 282 w 546"/>
              <a:gd name="T61" fmla="*/ 3 h 751"/>
              <a:gd name="T62" fmla="*/ 326 w 546"/>
              <a:gd name="T63" fmla="*/ 43 h 751"/>
              <a:gd name="T64" fmla="*/ 389 w 546"/>
              <a:gd name="T65" fmla="*/ 121 h 751"/>
              <a:gd name="T66" fmla="*/ 456 w 546"/>
              <a:gd name="T67" fmla="*/ 221 h 751"/>
              <a:gd name="T68" fmla="*/ 512 w 546"/>
              <a:gd name="T69" fmla="*/ 333 h 751"/>
              <a:gd name="T70" fmla="*/ 543 w 546"/>
              <a:gd name="T71" fmla="*/ 444 h 751"/>
              <a:gd name="T72" fmla="*/ 532 w 546"/>
              <a:gd name="T73" fmla="*/ 563 h 751"/>
              <a:gd name="T74" fmla="*/ 466 w 546"/>
              <a:gd name="T75" fmla="*/ 671 h 751"/>
              <a:gd name="T76" fmla="*/ 359 w 546"/>
              <a:gd name="T77" fmla="*/ 736 h 751"/>
              <a:gd name="T78" fmla="*/ 229 w 546"/>
              <a:gd name="T79" fmla="*/ 747 h 751"/>
              <a:gd name="T80" fmla="*/ 113 w 546"/>
              <a:gd name="T81" fmla="*/ 698 h 751"/>
              <a:gd name="T82" fmla="*/ 32 w 546"/>
              <a:gd name="T83" fmla="*/ 603 h 751"/>
              <a:gd name="T84" fmla="*/ 0 w 546"/>
              <a:gd name="T85" fmla="*/ 478 h 751"/>
              <a:gd name="T86" fmla="*/ 20 w 546"/>
              <a:gd name="T87" fmla="*/ 371 h 751"/>
              <a:gd name="T88" fmla="*/ 71 w 546"/>
              <a:gd name="T89" fmla="*/ 258 h 751"/>
              <a:gd name="T90" fmla="*/ 135 w 546"/>
              <a:gd name="T91" fmla="*/ 152 h 751"/>
              <a:gd name="T92" fmla="*/ 202 w 546"/>
              <a:gd name="T93" fmla="*/ 66 h 751"/>
              <a:gd name="T94" fmla="*/ 253 w 546"/>
              <a:gd name="T95" fmla="*/ 12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46" h="751">
                <a:moveTo>
                  <a:pt x="85" y="461"/>
                </a:moveTo>
                <a:lnTo>
                  <a:pt x="91" y="461"/>
                </a:lnTo>
                <a:lnTo>
                  <a:pt x="96" y="464"/>
                </a:lnTo>
                <a:lnTo>
                  <a:pt x="100" y="468"/>
                </a:lnTo>
                <a:lnTo>
                  <a:pt x="102" y="473"/>
                </a:lnTo>
                <a:lnTo>
                  <a:pt x="102" y="478"/>
                </a:lnTo>
                <a:lnTo>
                  <a:pt x="106" y="512"/>
                </a:lnTo>
                <a:lnTo>
                  <a:pt x="117" y="544"/>
                </a:lnTo>
                <a:lnTo>
                  <a:pt x="132" y="572"/>
                </a:lnTo>
                <a:lnTo>
                  <a:pt x="153" y="599"/>
                </a:lnTo>
                <a:lnTo>
                  <a:pt x="178" y="620"/>
                </a:lnTo>
                <a:lnTo>
                  <a:pt x="207" y="635"/>
                </a:lnTo>
                <a:lnTo>
                  <a:pt x="238" y="644"/>
                </a:lnTo>
                <a:lnTo>
                  <a:pt x="274" y="648"/>
                </a:lnTo>
                <a:lnTo>
                  <a:pt x="279" y="650"/>
                </a:lnTo>
                <a:lnTo>
                  <a:pt x="283" y="651"/>
                </a:lnTo>
                <a:lnTo>
                  <a:pt x="287" y="655"/>
                </a:lnTo>
                <a:lnTo>
                  <a:pt x="289" y="660"/>
                </a:lnTo>
                <a:lnTo>
                  <a:pt x="291" y="665"/>
                </a:lnTo>
                <a:lnTo>
                  <a:pt x="289" y="671"/>
                </a:lnTo>
                <a:lnTo>
                  <a:pt x="287" y="676"/>
                </a:lnTo>
                <a:lnTo>
                  <a:pt x="283" y="679"/>
                </a:lnTo>
                <a:lnTo>
                  <a:pt x="279" y="681"/>
                </a:lnTo>
                <a:lnTo>
                  <a:pt x="274" y="682"/>
                </a:lnTo>
                <a:lnTo>
                  <a:pt x="237" y="679"/>
                </a:lnTo>
                <a:lnTo>
                  <a:pt x="202" y="669"/>
                </a:lnTo>
                <a:lnTo>
                  <a:pt x="170" y="655"/>
                </a:lnTo>
                <a:lnTo>
                  <a:pt x="142" y="634"/>
                </a:lnTo>
                <a:lnTo>
                  <a:pt x="117" y="609"/>
                </a:lnTo>
                <a:lnTo>
                  <a:pt x="97" y="582"/>
                </a:lnTo>
                <a:lnTo>
                  <a:pt x="81" y="549"/>
                </a:lnTo>
                <a:lnTo>
                  <a:pt x="72" y="515"/>
                </a:lnTo>
                <a:lnTo>
                  <a:pt x="68" y="478"/>
                </a:lnTo>
                <a:lnTo>
                  <a:pt x="70" y="473"/>
                </a:lnTo>
                <a:lnTo>
                  <a:pt x="72" y="468"/>
                </a:lnTo>
                <a:lnTo>
                  <a:pt x="76" y="464"/>
                </a:lnTo>
                <a:lnTo>
                  <a:pt x="80" y="461"/>
                </a:lnTo>
                <a:lnTo>
                  <a:pt x="85" y="461"/>
                </a:lnTo>
                <a:close/>
                <a:moveTo>
                  <a:pt x="274" y="41"/>
                </a:moveTo>
                <a:lnTo>
                  <a:pt x="269" y="43"/>
                </a:lnTo>
                <a:lnTo>
                  <a:pt x="259" y="51"/>
                </a:lnTo>
                <a:lnTo>
                  <a:pt x="248" y="63"/>
                </a:lnTo>
                <a:lnTo>
                  <a:pt x="233" y="80"/>
                </a:lnTo>
                <a:lnTo>
                  <a:pt x="216" y="101"/>
                </a:lnTo>
                <a:lnTo>
                  <a:pt x="198" y="125"/>
                </a:lnTo>
                <a:lnTo>
                  <a:pt x="178" y="151"/>
                </a:lnTo>
                <a:lnTo>
                  <a:pt x="157" y="180"/>
                </a:lnTo>
                <a:lnTo>
                  <a:pt x="138" y="210"/>
                </a:lnTo>
                <a:lnTo>
                  <a:pt x="118" y="241"/>
                </a:lnTo>
                <a:lnTo>
                  <a:pt x="98" y="275"/>
                </a:lnTo>
                <a:lnTo>
                  <a:pt x="81" y="308"/>
                </a:lnTo>
                <a:lnTo>
                  <a:pt x="66" y="342"/>
                </a:lnTo>
                <a:lnTo>
                  <a:pt x="53" y="375"/>
                </a:lnTo>
                <a:lnTo>
                  <a:pt x="43" y="407"/>
                </a:lnTo>
                <a:lnTo>
                  <a:pt x="37" y="439"/>
                </a:lnTo>
                <a:lnTo>
                  <a:pt x="34" y="469"/>
                </a:lnTo>
                <a:lnTo>
                  <a:pt x="38" y="514"/>
                </a:lnTo>
                <a:lnTo>
                  <a:pt x="50" y="555"/>
                </a:lnTo>
                <a:lnTo>
                  <a:pt x="67" y="593"/>
                </a:lnTo>
                <a:lnTo>
                  <a:pt x="91" y="629"/>
                </a:lnTo>
                <a:lnTo>
                  <a:pt x="119" y="658"/>
                </a:lnTo>
                <a:lnTo>
                  <a:pt x="153" y="682"/>
                </a:lnTo>
                <a:lnTo>
                  <a:pt x="190" y="701"/>
                </a:lnTo>
                <a:lnTo>
                  <a:pt x="231" y="713"/>
                </a:lnTo>
                <a:lnTo>
                  <a:pt x="274" y="716"/>
                </a:lnTo>
                <a:lnTo>
                  <a:pt x="316" y="713"/>
                </a:lnTo>
                <a:lnTo>
                  <a:pt x="356" y="701"/>
                </a:lnTo>
                <a:lnTo>
                  <a:pt x="394" y="682"/>
                </a:lnTo>
                <a:lnTo>
                  <a:pt x="427" y="658"/>
                </a:lnTo>
                <a:lnTo>
                  <a:pt x="456" y="629"/>
                </a:lnTo>
                <a:lnTo>
                  <a:pt x="479" y="593"/>
                </a:lnTo>
                <a:lnTo>
                  <a:pt x="496" y="555"/>
                </a:lnTo>
                <a:lnTo>
                  <a:pt x="508" y="514"/>
                </a:lnTo>
                <a:lnTo>
                  <a:pt x="512" y="469"/>
                </a:lnTo>
                <a:lnTo>
                  <a:pt x="509" y="439"/>
                </a:lnTo>
                <a:lnTo>
                  <a:pt x="503" y="407"/>
                </a:lnTo>
                <a:lnTo>
                  <a:pt x="494" y="375"/>
                </a:lnTo>
                <a:lnTo>
                  <a:pt x="481" y="342"/>
                </a:lnTo>
                <a:lnTo>
                  <a:pt x="465" y="308"/>
                </a:lnTo>
                <a:lnTo>
                  <a:pt x="448" y="275"/>
                </a:lnTo>
                <a:lnTo>
                  <a:pt x="430" y="241"/>
                </a:lnTo>
                <a:lnTo>
                  <a:pt x="409" y="210"/>
                </a:lnTo>
                <a:lnTo>
                  <a:pt x="389" y="180"/>
                </a:lnTo>
                <a:lnTo>
                  <a:pt x="368" y="151"/>
                </a:lnTo>
                <a:lnTo>
                  <a:pt x="348" y="125"/>
                </a:lnTo>
                <a:lnTo>
                  <a:pt x="330" y="101"/>
                </a:lnTo>
                <a:lnTo>
                  <a:pt x="314" y="80"/>
                </a:lnTo>
                <a:lnTo>
                  <a:pt x="299" y="63"/>
                </a:lnTo>
                <a:lnTo>
                  <a:pt x="287" y="51"/>
                </a:lnTo>
                <a:lnTo>
                  <a:pt x="278" y="43"/>
                </a:lnTo>
                <a:lnTo>
                  <a:pt x="274" y="41"/>
                </a:lnTo>
                <a:close/>
                <a:moveTo>
                  <a:pt x="274" y="0"/>
                </a:moveTo>
                <a:lnTo>
                  <a:pt x="282" y="3"/>
                </a:lnTo>
                <a:lnTo>
                  <a:pt x="293" y="12"/>
                </a:lnTo>
                <a:lnTo>
                  <a:pt x="308" y="25"/>
                </a:lnTo>
                <a:lnTo>
                  <a:pt x="326" y="43"/>
                </a:lnTo>
                <a:lnTo>
                  <a:pt x="346" y="66"/>
                </a:lnTo>
                <a:lnTo>
                  <a:pt x="367" y="92"/>
                </a:lnTo>
                <a:lnTo>
                  <a:pt x="389" y="121"/>
                </a:lnTo>
                <a:lnTo>
                  <a:pt x="411" y="152"/>
                </a:lnTo>
                <a:lnTo>
                  <a:pt x="433" y="186"/>
                </a:lnTo>
                <a:lnTo>
                  <a:pt x="456" y="221"/>
                </a:lnTo>
                <a:lnTo>
                  <a:pt x="477" y="258"/>
                </a:lnTo>
                <a:lnTo>
                  <a:pt x="495" y="296"/>
                </a:lnTo>
                <a:lnTo>
                  <a:pt x="512" y="333"/>
                </a:lnTo>
                <a:lnTo>
                  <a:pt x="526" y="371"/>
                </a:lnTo>
                <a:lnTo>
                  <a:pt x="537" y="407"/>
                </a:lnTo>
                <a:lnTo>
                  <a:pt x="543" y="444"/>
                </a:lnTo>
                <a:lnTo>
                  <a:pt x="546" y="478"/>
                </a:lnTo>
                <a:lnTo>
                  <a:pt x="542" y="521"/>
                </a:lnTo>
                <a:lnTo>
                  <a:pt x="532" y="563"/>
                </a:lnTo>
                <a:lnTo>
                  <a:pt x="516" y="603"/>
                </a:lnTo>
                <a:lnTo>
                  <a:pt x="494" y="639"/>
                </a:lnTo>
                <a:lnTo>
                  <a:pt x="466" y="671"/>
                </a:lnTo>
                <a:lnTo>
                  <a:pt x="435" y="698"/>
                </a:lnTo>
                <a:lnTo>
                  <a:pt x="398" y="720"/>
                </a:lnTo>
                <a:lnTo>
                  <a:pt x="359" y="736"/>
                </a:lnTo>
                <a:lnTo>
                  <a:pt x="317" y="747"/>
                </a:lnTo>
                <a:lnTo>
                  <a:pt x="274" y="751"/>
                </a:lnTo>
                <a:lnTo>
                  <a:pt x="229" y="747"/>
                </a:lnTo>
                <a:lnTo>
                  <a:pt x="187" y="736"/>
                </a:lnTo>
                <a:lnTo>
                  <a:pt x="148" y="720"/>
                </a:lnTo>
                <a:lnTo>
                  <a:pt x="113" y="698"/>
                </a:lnTo>
                <a:lnTo>
                  <a:pt x="80" y="671"/>
                </a:lnTo>
                <a:lnTo>
                  <a:pt x="53" y="639"/>
                </a:lnTo>
                <a:lnTo>
                  <a:pt x="32" y="603"/>
                </a:lnTo>
                <a:lnTo>
                  <a:pt x="15" y="563"/>
                </a:lnTo>
                <a:lnTo>
                  <a:pt x="4" y="521"/>
                </a:lnTo>
                <a:lnTo>
                  <a:pt x="0" y="478"/>
                </a:lnTo>
                <a:lnTo>
                  <a:pt x="3" y="444"/>
                </a:lnTo>
                <a:lnTo>
                  <a:pt x="9" y="407"/>
                </a:lnTo>
                <a:lnTo>
                  <a:pt x="20" y="371"/>
                </a:lnTo>
                <a:lnTo>
                  <a:pt x="34" y="333"/>
                </a:lnTo>
                <a:lnTo>
                  <a:pt x="51" y="296"/>
                </a:lnTo>
                <a:lnTo>
                  <a:pt x="71" y="258"/>
                </a:lnTo>
                <a:lnTo>
                  <a:pt x="91" y="221"/>
                </a:lnTo>
                <a:lnTo>
                  <a:pt x="113" y="186"/>
                </a:lnTo>
                <a:lnTo>
                  <a:pt x="135" y="152"/>
                </a:lnTo>
                <a:lnTo>
                  <a:pt x="159" y="121"/>
                </a:lnTo>
                <a:lnTo>
                  <a:pt x="181" y="92"/>
                </a:lnTo>
                <a:lnTo>
                  <a:pt x="202" y="66"/>
                </a:lnTo>
                <a:lnTo>
                  <a:pt x="221" y="43"/>
                </a:lnTo>
                <a:lnTo>
                  <a:pt x="238" y="25"/>
                </a:lnTo>
                <a:lnTo>
                  <a:pt x="253" y="12"/>
                </a:lnTo>
                <a:lnTo>
                  <a:pt x="265" y="3"/>
                </a:lnTo>
                <a:lnTo>
                  <a:pt x="2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2" name="Freeform 18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734331" y="1570064"/>
            <a:ext cx="443055" cy="443645"/>
          </a:xfrm>
          <a:custGeom>
            <a:avLst/>
            <a:gdLst>
              <a:gd name="T0" fmla="*/ 603 w 750"/>
              <a:gd name="T1" fmla="*/ 283 h 751"/>
              <a:gd name="T2" fmla="*/ 611 w 750"/>
              <a:gd name="T3" fmla="*/ 321 h 751"/>
              <a:gd name="T4" fmla="*/ 580 w 750"/>
              <a:gd name="T5" fmla="*/ 341 h 751"/>
              <a:gd name="T6" fmla="*/ 548 w 750"/>
              <a:gd name="T7" fmla="*/ 321 h 751"/>
              <a:gd name="T8" fmla="*/ 555 w 750"/>
              <a:gd name="T9" fmla="*/ 283 h 751"/>
              <a:gd name="T10" fmla="*/ 136 w 750"/>
              <a:gd name="T11" fmla="*/ 273 h 751"/>
              <a:gd name="T12" fmla="*/ 167 w 750"/>
              <a:gd name="T13" fmla="*/ 294 h 751"/>
              <a:gd name="T14" fmla="*/ 160 w 750"/>
              <a:gd name="T15" fmla="*/ 331 h 751"/>
              <a:gd name="T16" fmla="*/ 123 w 750"/>
              <a:gd name="T17" fmla="*/ 338 h 751"/>
              <a:gd name="T18" fmla="*/ 102 w 750"/>
              <a:gd name="T19" fmla="*/ 307 h 751"/>
              <a:gd name="T20" fmla="*/ 123 w 750"/>
              <a:gd name="T21" fmla="*/ 275 h 751"/>
              <a:gd name="T22" fmla="*/ 387 w 750"/>
              <a:gd name="T23" fmla="*/ 241 h 751"/>
              <a:gd name="T24" fmla="*/ 408 w 750"/>
              <a:gd name="T25" fmla="*/ 273 h 751"/>
              <a:gd name="T26" fmla="*/ 387 w 750"/>
              <a:gd name="T27" fmla="*/ 304 h 751"/>
              <a:gd name="T28" fmla="*/ 351 w 750"/>
              <a:gd name="T29" fmla="*/ 297 h 751"/>
              <a:gd name="T30" fmla="*/ 343 w 750"/>
              <a:gd name="T31" fmla="*/ 259 h 751"/>
              <a:gd name="T32" fmla="*/ 374 w 750"/>
              <a:gd name="T33" fmla="*/ 239 h 751"/>
              <a:gd name="T34" fmla="*/ 297 w 750"/>
              <a:gd name="T35" fmla="*/ 181 h 751"/>
              <a:gd name="T36" fmla="*/ 304 w 750"/>
              <a:gd name="T37" fmla="*/ 218 h 751"/>
              <a:gd name="T38" fmla="*/ 272 w 750"/>
              <a:gd name="T39" fmla="*/ 239 h 751"/>
              <a:gd name="T40" fmla="*/ 241 w 750"/>
              <a:gd name="T41" fmla="*/ 218 h 751"/>
              <a:gd name="T42" fmla="*/ 249 w 750"/>
              <a:gd name="T43" fmla="*/ 181 h 751"/>
              <a:gd name="T44" fmla="*/ 476 w 750"/>
              <a:gd name="T45" fmla="*/ 136 h 751"/>
              <a:gd name="T46" fmla="*/ 508 w 750"/>
              <a:gd name="T47" fmla="*/ 157 h 751"/>
              <a:gd name="T48" fmla="*/ 501 w 750"/>
              <a:gd name="T49" fmla="*/ 195 h 751"/>
              <a:gd name="T50" fmla="*/ 463 w 750"/>
              <a:gd name="T51" fmla="*/ 202 h 751"/>
              <a:gd name="T52" fmla="*/ 442 w 750"/>
              <a:gd name="T53" fmla="*/ 170 h 751"/>
              <a:gd name="T54" fmla="*/ 463 w 750"/>
              <a:gd name="T55" fmla="*/ 139 h 751"/>
              <a:gd name="T56" fmla="*/ 321 w 750"/>
              <a:gd name="T57" fmla="*/ 72 h 751"/>
              <a:gd name="T58" fmla="*/ 179 w 750"/>
              <a:gd name="T59" fmla="*/ 127 h 751"/>
              <a:gd name="T60" fmla="*/ 78 w 750"/>
              <a:gd name="T61" fmla="*/ 233 h 751"/>
              <a:gd name="T62" fmla="*/ 35 w 750"/>
              <a:gd name="T63" fmla="*/ 376 h 751"/>
              <a:gd name="T64" fmla="*/ 694 w 750"/>
              <a:gd name="T65" fmla="*/ 278 h 751"/>
              <a:gd name="T66" fmla="*/ 610 w 750"/>
              <a:gd name="T67" fmla="*/ 157 h 751"/>
              <a:gd name="T68" fmla="*/ 479 w 750"/>
              <a:gd name="T69" fmla="*/ 84 h 751"/>
              <a:gd name="T70" fmla="*/ 374 w 750"/>
              <a:gd name="T71" fmla="*/ 0 h 751"/>
              <a:gd name="T72" fmla="*/ 389 w 750"/>
              <a:gd name="T73" fmla="*/ 7 h 751"/>
              <a:gd name="T74" fmla="*/ 391 w 750"/>
              <a:gd name="T75" fmla="*/ 36 h 751"/>
              <a:gd name="T76" fmla="*/ 543 w 750"/>
              <a:gd name="T77" fmla="*/ 74 h 751"/>
              <a:gd name="T78" fmla="*/ 662 w 750"/>
              <a:gd name="T79" fmla="*/ 163 h 751"/>
              <a:gd name="T80" fmla="*/ 734 w 750"/>
              <a:gd name="T81" fmla="*/ 292 h 751"/>
              <a:gd name="T82" fmla="*/ 749 w 750"/>
              <a:gd name="T83" fmla="*/ 398 h 751"/>
              <a:gd name="T84" fmla="*/ 738 w 750"/>
              <a:gd name="T85" fmla="*/ 409 h 751"/>
              <a:gd name="T86" fmla="*/ 391 w 750"/>
              <a:gd name="T87" fmla="*/ 665 h 751"/>
              <a:gd name="T88" fmla="*/ 372 w 750"/>
              <a:gd name="T89" fmla="*/ 709 h 751"/>
              <a:gd name="T90" fmla="*/ 314 w 750"/>
              <a:gd name="T91" fmla="*/ 748 h 751"/>
              <a:gd name="T92" fmla="*/ 238 w 750"/>
              <a:gd name="T93" fmla="*/ 736 h 751"/>
              <a:gd name="T94" fmla="*/ 191 w 750"/>
              <a:gd name="T95" fmla="*/ 676 h 751"/>
              <a:gd name="T96" fmla="*/ 191 w 750"/>
              <a:gd name="T97" fmla="*/ 638 h 751"/>
              <a:gd name="T98" fmla="*/ 204 w 750"/>
              <a:gd name="T99" fmla="*/ 631 h 751"/>
              <a:gd name="T100" fmla="*/ 219 w 750"/>
              <a:gd name="T101" fmla="*/ 638 h 751"/>
              <a:gd name="T102" fmla="*/ 225 w 750"/>
              <a:gd name="T103" fmla="*/ 669 h 751"/>
              <a:gd name="T104" fmla="*/ 268 w 750"/>
              <a:gd name="T105" fmla="*/ 713 h 751"/>
              <a:gd name="T106" fmla="*/ 330 w 750"/>
              <a:gd name="T107" fmla="*/ 703 h 751"/>
              <a:gd name="T108" fmla="*/ 357 w 750"/>
              <a:gd name="T109" fmla="*/ 648 h 751"/>
              <a:gd name="T110" fmla="*/ 12 w 750"/>
              <a:gd name="T111" fmla="*/ 409 h 751"/>
              <a:gd name="T112" fmla="*/ 1 w 750"/>
              <a:gd name="T113" fmla="*/ 398 h 751"/>
              <a:gd name="T114" fmla="*/ 14 w 750"/>
              <a:gd name="T115" fmla="*/ 292 h 751"/>
              <a:gd name="T116" fmla="*/ 88 w 750"/>
              <a:gd name="T117" fmla="*/ 163 h 751"/>
              <a:gd name="T118" fmla="*/ 207 w 750"/>
              <a:gd name="T119" fmla="*/ 74 h 751"/>
              <a:gd name="T120" fmla="*/ 357 w 750"/>
              <a:gd name="T121" fmla="*/ 36 h 751"/>
              <a:gd name="T122" fmla="*/ 361 w 750"/>
              <a:gd name="T123" fmla="*/ 7 h 751"/>
              <a:gd name="T124" fmla="*/ 374 w 750"/>
              <a:gd name="T125" fmla="*/ 0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0" h="751">
                <a:moveTo>
                  <a:pt x="580" y="273"/>
                </a:moveTo>
                <a:lnTo>
                  <a:pt x="593" y="275"/>
                </a:lnTo>
                <a:lnTo>
                  <a:pt x="603" y="283"/>
                </a:lnTo>
                <a:lnTo>
                  <a:pt x="611" y="294"/>
                </a:lnTo>
                <a:lnTo>
                  <a:pt x="614" y="307"/>
                </a:lnTo>
                <a:lnTo>
                  <a:pt x="611" y="321"/>
                </a:lnTo>
                <a:lnTo>
                  <a:pt x="603" y="331"/>
                </a:lnTo>
                <a:lnTo>
                  <a:pt x="593" y="338"/>
                </a:lnTo>
                <a:lnTo>
                  <a:pt x="580" y="341"/>
                </a:lnTo>
                <a:lnTo>
                  <a:pt x="565" y="338"/>
                </a:lnTo>
                <a:lnTo>
                  <a:pt x="555" y="331"/>
                </a:lnTo>
                <a:lnTo>
                  <a:pt x="548" y="321"/>
                </a:lnTo>
                <a:lnTo>
                  <a:pt x="546" y="307"/>
                </a:lnTo>
                <a:lnTo>
                  <a:pt x="548" y="294"/>
                </a:lnTo>
                <a:lnTo>
                  <a:pt x="555" y="283"/>
                </a:lnTo>
                <a:lnTo>
                  <a:pt x="565" y="275"/>
                </a:lnTo>
                <a:lnTo>
                  <a:pt x="580" y="273"/>
                </a:lnTo>
                <a:close/>
                <a:moveTo>
                  <a:pt x="136" y="273"/>
                </a:moveTo>
                <a:lnTo>
                  <a:pt x="149" y="275"/>
                </a:lnTo>
                <a:lnTo>
                  <a:pt x="160" y="283"/>
                </a:lnTo>
                <a:lnTo>
                  <a:pt x="167" y="294"/>
                </a:lnTo>
                <a:lnTo>
                  <a:pt x="170" y="307"/>
                </a:lnTo>
                <a:lnTo>
                  <a:pt x="167" y="321"/>
                </a:lnTo>
                <a:lnTo>
                  <a:pt x="160" y="331"/>
                </a:lnTo>
                <a:lnTo>
                  <a:pt x="149" y="338"/>
                </a:lnTo>
                <a:lnTo>
                  <a:pt x="136" y="341"/>
                </a:lnTo>
                <a:lnTo>
                  <a:pt x="123" y="338"/>
                </a:lnTo>
                <a:lnTo>
                  <a:pt x="113" y="331"/>
                </a:lnTo>
                <a:lnTo>
                  <a:pt x="105" y="321"/>
                </a:lnTo>
                <a:lnTo>
                  <a:pt x="102" y="307"/>
                </a:lnTo>
                <a:lnTo>
                  <a:pt x="105" y="294"/>
                </a:lnTo>
                <a:lnTo>
                  <a:pt x="113" y="283"/>
                </a:lnTo>
                <a:lnTo>
                  <a:pt x="123" y="275"/>
                </a:lnTo>
                <a:lnTo>
                  <a:pt x="136" y="273"/>
                </a:lnTo>
                <a:close/>
                <a:moveTo>
                  <a:pt x="374" y="239"/>
                </a:moveTo>
                <a:lnTo>
                  <a:pt x="387" y="241"/>
                </a:lnTo>
                <a:lnTo>
                  <a:pt x="399" y="249"/>
                </a:lnTo>
                <a:lnTo>
                  <a:pt x="406" y="259"/>
                </a:lnTo>
                <a:lnTo>
                  <a:pt x="408" y="273"/>
                </a:lnTo>
                <a:lnTo>
                  <a:pt x="406" y="287"/>
                </a:lnTo>
                <a:lnTo>
                  <a:pt x="399" y="297"/>
                </a:lnTo>
                <a:lnTo>
                  <a:pt x="387" y="304"/>
                </a:lnTo>
                <a:lnTo>
                  <a:pt x="374" y="307"/>
                </a:lnTo>
                <a:lnTo>
                  <a:pt x="361" y="304"/>
                </a:lnTo>
                <a:lnTo>
                  <a:pt x="351" y="297"/>
                </a:lnTo>
                <a:lnTo>
                  <a:pt x="343" y="287"/>
                </a:lnTo>
                <a:lnTo>
                  <a:pt x="340" y="273"/>
                </a:lnTo>
                <a:lnTo>
                  <a:pt x="343" y="259"/>
                </a:lnTo>
                <a:lnTo>
                  <a:pt x="351" y="249"/>
                </a:lnTo>
                <a:lnTo>
                  <a:pt x="361" y="241"/>
                </a:lnTo>
                <a:lnTo>
                  <a:pt x="374" y="239"/>
                </a:lnTo>
                <a:close/>
                <a:moveTo>
                  <a:pt x="272" y="170"/>
                </a:moveTo>
                <a:lnTo>
                  <a:pt x="285" y="173"/>
                </a:lnTo>
                <a:lnTo>
                  <a:pt x="297" y="181"/>
                </a:lnTo>
                <a:lnTo>
                  <a:pt x="304" y="191"/>
                </a:lnTo>
                <a:lnTo>
                  <a:pt x="306" y="204"/>
                </a:lnTo>
                <a:lnTo>
                  <a:pt x="304" y="218"/>
                </a:lnTo>
                <a:lnTo>
                  <a:pt x="297" y="229"/>
                </a:lnTo>
                <a:lnTo>
                  <a:pt x="285" y="236"/>
                </a:lnTo>
                <a:lnTo>
                  <a:pt x="272" y="239"/>
                </a:lnTo>
                <a:lnTo>
                  <a:pt x="259" y="236"/>
                </a:lnTo>
                <a:lnTo>
                  <a:pt x="249" y="229"/>
                </a:lnTo>
                <a:lnTo>
                  <a:pt x="241" y="218"/>
                </a:lnTo>
                <a:lnTo>
                  <a:pt x="238" y="204"/>
                </a:lnTo>
                <a:lnTo>
                  <a:pt x="241" y="191"/>
                </a:lnTo>
                <a:lnTo>
                  <a:pt x="249" y="181"/>
                </a:lnTo>
                <a:lnTo>
                  <a:pt x="259" y="173"/>
                </a:lnTo>
                <a:lnTo>
                  <a:pt x="272" y="170"/>
                </a:lnTo>
                <a:close/>
                <a:moveTo>
                  <a:pt x="476" y="136"/>
                </a:moveTo>
                <a:lnTo>
                  <a:pt x="491" y="139"/>
                </a:lnTo>
                <a:lnTo>
                  <a:pt x="501" y="147"/>
                </a:lnTo>
                <a:lnTo>
                  <a:pt x="508" y="157"/>
                </a:lnTo>
                <a:lnTo>
                  <a:pt x="512" y="170"/>
                </a:lnTo>
                <a:lnTo>
                  <a:pt x="508" y="184"/>
                </a:lnTo>
                <a:lnTo>
                  <a:pt x="501" y="195"/>
                </a:lnTo>
                <a:lnTo>
                  <a:pt x="491" y="202"/>
                </a:lnTo>
                <a:lnTo>
                  <a:pt x="476" y="204"/>
                </a:lnTo>
                <a:lnTo>
                  <a:pt x="463" y="202"/>
                </a:lnTo>
                <a:lnTo>
                  <a:pt x="453" y="195"/>
                </a:lnTo>
                <a:lnTo>
                  <a:pt x="445" y="184"/>
                </a:lnTo>
                <a:lnTo>
                  <a:pt x="442" y="170"/>
                </a:lnTo>
                <a:lnTo>
                  <a:pt x="445" y="157"/>
                </a:lnTo>
                <a:lnTo>
                  <a:pt x="453" y="147"/>
                </a:lnTo>
                <a:lnTo>
                  <a:pt x="463" y="139"/>
                </a:lnTo>
                <a:lnTo>
                  <a:pt x="476" y="136"/>
                </a:lnTo>
                <a:close/>
                <a:moveTo>
                  <a:pt x="374" y="68"/>
                </a:moveTo>
                <a:lnTo>
                  <a:pt x="321" y="72"/>
                </a:lnTo>
                <a:lnTo>
                  <a:pt x="271" y="84"/>
                </a:lnTo>
                <a:lnTo>
                  <a:pt x="222" y="102"/>
                </a:lnTo>
                <a:lnTo>
                  <a:pt x="179" y="127"/>
                </a:lnTo>
                <a:lnTo>
                  <a:pt x="140" y="157"/>
                </a:lnTo>
                <a:lnTo>
                  <a:pt x="106" y="194"/>
                </a:lnTo>
                <a:lnTo>
                  <a:pt x="78" y="233"/>
                </a:lnTo>
                <a:lnTo>
                  <a:pt x="56" y="278"/>
                </a:lnTo>
                <a:lnTo>
                  <a:pt x="42" y="325"/>
                </a:lnTo>
                <a:lnTo>
                  <a:pt x="35" y="376"/>
                </a:lnTo>
                <a:lnTo>
                  <a:pt x="715" y="376"/>
                </a:lnTo>
                <a:lnTo>
                  <a:pt x="708" y="325"/>
                </a:lnTo>
                <a:lnTo>
                  <a:pt x="694" y="278"/>
                </a:lnTo>
                <a:lnTo>
                  <a:pt x="671" y="233"/>
                </a:lnTo>
                <a:lnTo>
                  <a:pt x="644" y="194"/>
                </a:lnTo>
                <a:lnTo>
                  <a:pt x="610" y="157"/>
                </a:lnTo>
                <a:lnTo>
                  <a:pt x="571" y="127"/>
                </a:lnTo>
                <a:lnTo>
                  <a:pt x="526" y="102"/>
                </a:lnTo>
                <a:lnTo>
                  <a:pt x="479" y="84"/>
                </a:lnTo>
                <a:lnTo>
                  <a:pt x="428" y="72"/>
                </a:lnTo>
                <a:lnTo>
                  <a:pt x="374" y="68"/>
                </a:lnTo>
                <a:close/>
                <a:moveTo>
                  <a:pt x="374" y="0"/>
                </a:moveTo>
                <a:lnTo>
                  <a:pt x="380" y="2"/>
                </a:lnTo>
                <a:lnTo>
                  <a:pt x="385" y="4"/>
                </a:lnTo>
                <a:lnTo>
                  <a:pt x="389" y="7"/>
                </a:lnTo>
                <a:lnTo>
                  <a:pt x="391" y="12"/>
                </a:lnTo>
                <a:lnTo>
                  <a:pt x="391" y="17"/>
                </a:lnTo>
                <a:lnTo>
                  <a:pt x="391" y="36"/>
                </a:lnTo>
                <a:lnTo>
                  <a:pt x="445" y="41"/>
                </a:lnTo>
                <a:lnTo>
                  <a:pt x="496" y="54"/>
                </a:lnTo>
                <a:lnTo>
                  <a:pt x="543" y="74"/>
                </a:lnTo>
                <a:lnTo>
                  <a:pt x="588" y="98"/>
                </a:lnTo>
                <a:lnTo>
                  <a:pt x="627" y="129"/>
                </a:lnTo>
                <a:lnTo>
                  <a:pt x="662" y="163"/>
                </a:lnTo>
                <a:lnTo>
                  <a:pt x="692" y="202"/>
                </a:lnTo>
                <a:lnTo>
                  <a:pt x="717" y="245"/>
                </a:lnTo>
                <a:lnTo>
                  <a:pt x="734" y="292"/>
                </a:lnTo>
                <a:lnTo>
                  <a:pt x="746" y="341"/>
                </a:lnTo>
                <a:lnTo>
                  <a:pt x="750" y="393"/>
                </a:lnTo>
                <a:lnTo>
                  <a:pt x="749" y="398"/>
                </a:lnTo>
                <a:lnTo>
                  <a:pt x="746" y="402"/>
                </a:lnTo>
                <a:lnTo>
                  <a:pt x="742" y="406"/>
                </a:lnTo>
                <a:lnTo>
                  <a:pt x="738" y="409"/>
                </a:lnTo>
                <a:lnTo>
                  <a:pt x="733" y="410"/>
                </a:lnTo>
                <a:lnTo>
                  <a:pt x="391" y="410"/>
                </a:lnTo>
                <a:lnTo>
                  <a:pt x="391" y="665"/>
                </a:lnTo>
                <a:lnTo>
                  <a:pt x="390" y="665"/>
                </a:lnTo>
                <a:lnTo>
                  <a:pt x="383" y="689"/>
                </a:lnTo>
                <a:lnTo>
                  <a:pt x="372" y="709"/>
                </a:lnTo>
                <a:lnTo>
                  <a:pt x="356" y="726"/>
                </a:lnTo>
                <a:lnTo>
                  <a:pt x="336" y="739"/>
                </a:lnTo>
                <a:lnTo>
                  <a:pt x="314" y="748"/>
                </a:lnTo>
                <a:lnTo>
                  <a:pt x="289" y="751"/>
                </a:lnTo>
                <a:lnTo>
                  <a:pt x="262" y="747"/>
                </a:lnTo>
                <a:lnTo>
                  <a:pt x="238" y="736"/>
                </a:lnTo>
                <a:lnTo>
                  <a:pt x="217" y="720"/>
                </a:lnTo>
                <a:lnTo>
                  <a:pt x="202" y="699"/>
                </a:lnTo>
                <a:lnTo>
                  <a:pt x="191" y="676"/>
                </a:lnTo>
                <a:lnTo>
                  <a:pt x="187" y="648"/>
                </a:lnTo>
                <a:lnTo>
                  <a:pt x="188" y="643"/>
                </a:lnTo>
                <a:lnTo>
                  <a:pt x="191" y="638"/>
                </a:lnTo>
                <a:lnTo>
                  <a:pt x="194" y="634"/>
                </a:lnTo>
                <a:lnTo>
                  <a:pt x="199" y="631"/>
                </a:lnTo>
                <a:lnTo>
                  <a:pt x="204" y="631"/>
                </a:lnTo>
                <a:lnTo>
                  <a:pt x="209" y="631"/>
                </a:lnTo>
                <a:lnTo>
                  <a:pt x="215" y="634"/>
                </a:lnTo>
                <a:lnTo>
                  <a:pt x="219" y="638"/>
                </a:lnTo>
                <a:lnTo>
                  <a:pt x="220" y="643"/>
                </a:lnTo>
                <a:lnTo>
                  <a:pt x="221" y="648"/>
                </a:lnTo>
                <a:lnTo>
                  <a:pt x="225" y="669"/>
                </a:lnTo>
                <a:lnTo>
                  <a:pt x="234" y="689"/>
                </a:lnTo>
                <a:lnTo>
                  <a:pt x="249" y="703"/>
                </a:lnTo>
                <a:lnTo>
                  <a:pt x="268" y="713"/>
                </a:lnTo>
                <a:lnTo>
                  <a:pt x="289" y="716"/>
                </a:lnTo>
                <a:lnTo>
                  <a:pt x="311" y="713"/>
                </a:lnTo>
                <a:lnTo>
                  <a:pt x="330" y="703"/>
                </a:lnTo>
                <a:lnTo>
                  <a:pt x="344" y="689"/>
                </a:lnTo>
                <a:lnTo>
                  <a:pt x="355" y="669"/>
                </a:lnTo>
                <a:lnTo>
                  <a:pt x="357" y="648"/>
                </a:lnTo>
                <a:lnTo>
                  <a:pt x="357" y="410"/>
                </a:lnTo>
                <a:lnTo>
                  <a:pt x="17" y="410"/>
                </a:lnTo>
                <a:lnTo>
                  <a:pt x="12" y="409"/>
                </a:lnTo>
                <a:lnTo>
                  <a:pt x="6" y="406"/>
                </a:lnTo>
                <a:lnTo>
                  <a:pt x="3" y="402"/>
                </a:lnTo>
                <a:lnTo>
                  <a:pt x="1" y="398"/>
                </a:lnTo>
                <a:lnTo>
                  <a:pt x="0" y="393"/>
                </a:lnTo>
                <a:lnTo>
                  <a:pt x="4" y="341"/>
                </a:lnTo>
                <a:lnTo>
                  <a:pt x="14" y="292"/>
                </a:lnTo>
                <a:lnTo>
                  <a:pt x="33" y="245"/>
                </a:lnTo>
                <a:lnTo>
                  <a:pt x="58" y="202"/>
                </a:lnTo>
                <a:lnTo>
                  <a:pt x="88" y="163"/>
                </a:lnTo>
                <a:lnTo>
                  <a:pt x="122" y="129"/>
                </a:lnTo>
                <a:lnTo>
                  <a:pt x="162" y="98"/>
                </a:lnTo>
                <a:lnTo>
                  <a:pt x="207" y="74"/>
                </a:lnTo>
                <a:lnTo>
                  <a:pt x="254" y="54"/>
                </a:lnTo>
                <a:lnTo>
                  <a:pt x="305" y="41"/>
                </a:lnTo>
                <a:lnTo>
                  <a:pt x="357" y="36"/>
                </a:lnTo>
                <a:lnTo>
                  <a:pt x="357" y="17"/>
                </a:lnTo>
                <a:lnTo>
                  <a:pt x="359" y="12"/>
                </a:lnTo>
                <a:lnTo>
                  <a:pt x="361" y="7"/>
                </a:lnTo>
                <a:lnTo>
                  <a:pt x="365" y="4"/>
                </a:lnTo>
                <a:lnTo>
                  <a:pt x="369" y="2"/>
                </a:lnTo>
                <a:lnTo>
                  <a:pt x="3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3" name="Freeform 18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583135" y="1670785"/>
            <a:ext cx="443055" cy="242204"/>
          </a:xfrm>
          <a:custGeom>
            <a:avLst/>
            <a:gdLst>
              <a:gd name="T0" fmla="*/ 318 w 750"/>
              <a:gd name="T1" fmla="*/ 253 h 410"/>
              <a:gd name="T2" fmla="*/ 256 w 750"/>
              <a:gd name="T3" fmla="*/ 315 h 410"/>
              <a:gd name="T4" fmla="*/ 307 w 750"/>
              <a:gd name="T5" fmla="*/ 376 h 410"/>
              <a:gd name="T6" fmla="*/ 339 w 750"/>
              <a:gd name="T7" fmla="*/ 320 h 410"/>
              <a:gd name="T8" fmla="*/ 394 w 750"/>
              <a:gd name="T9" fmla="*/ 311 h 410"/>
              <a:gd name="T10" fmla="*/ 434 w 750"/>
              <a:gd name="T11" fmla="*/ 354 h 410"/>
              <a:gd name="T12" fmla="*/ 504 w 750"/>
              <a:gd name="T13" fmla="*/ 345 h 410"/>
              <a:gd name="T14" fmla="*/ 454 w 750"/>
              <a:gd name="T15" fmla="*/ 269 h 410"/>
              <a:gd name="T16" fmla="*/ 374 w 750"/>
              <a:gd name="T17" fmla="*/ 240 h 410"/>
              <a:gd name="T18" fmla="*/ 294 w 750"/>
              <a:gd name="T19" fmla="*/ 152 h 410"/>
              <a:gd name="T20" fmla="*/ 197 w 750"/>
              <a:gd name="T21" fmla="*/ 222 h 410"/>
              <a:gd name="T22" fmla="*/ 142 w 750"/>
              <a:gd name="T23" fmla="*/ 333 h 410"/>
              <a:gd name="T24" fmla="*/ 210 w 750"/>
              <a:gd name="T25" fmla="*/ 341 h 410"/>
              <a:gd name="T26" fmla="*/ 259 w 750"/>
              <a:gd name="T27" fmla="*/ 254 h 410"/>
              <a:gd name="T28" fmla="*/ 341 w 750"/>
              <a:gd name="T29" fmla="*/ 209 h 410"/>
              <a:gd name="T30" fmla="*/ 437 w 750"/>
              <a:gd name="T31" fmla="*/ 219 h 410"/>
              <a:gd name="T32" fmla="*/ 510 w 750"/>
              <a:gd name="T33" fmla="*/ 279 h 410"/>
              <a:gd name="T34" fmla="*/ 544 w 750"/>
              <a:gd name="T35" fmla="*/ 376 h 410"/>
              <a:gd name="T36" fmla="*/ 593 w 750"/>
              <a:gd name="T37" fmla="*/ 292 h 410"/>
              <a:gd name="T38" fmla="*/ 523 w 750"/>
              <a:gd name="T39" fmla="*/ 193 h 410"/>
              <a:gd name="T40" fmla="*/ 416 w 750"/>
              <a:gd name="T41" fmla="*/ 141 h 410"/>
              <a:gd name="T42" fmla="*/ 326 w 750"/>
              <a:gd name="T43" fmla="*/ 38 h 410"/>
              <a:gd name="T44" fmla="*/ 193 w 750"/>
              <a:gd name="T45" fmla="*/ 89 h 410"/>
              <a:gd name="T46" fmla="*/ 94 w 750"/>
              <a:gd name="T47" fmla="*/ 189 h 410"/>
              <a:gd name="T48" fmla="*/ 40 w 750"/>
              <a:gd name="T49" fmla="*/ 325 h 410"/>
              <a:gd name="T50" fmla="*/ 108 w 750"/>
              <a:gd name="T51" fmla="*/ 332 h 410"/>
              <a:gd name="T52" fmla="*/ 159 w 750"/>
              <a:gd name="T53" fmla="*/ 214 h 410"/>
              <a:gd name="T54" fmla="*/ 252 w 750"/>
              <a:gd name="T55" fmla="*/ 133 h 410"/>
              <a:gd name="T56" fmla="*/ 374 w 750"/>
              <a:gd name="T57" fmla="*/ 103 h 410"/>
              <a:gd name="T58" fmla="*/ 496 w 750"/>
              <a:gd name="T59" fmla="*/ 133 h 410"/>
              <a:gd name="T60" fmla="*/ 589 w 750"/>
              <a:gd name="T61" fmla="*/ 214 h 410"/>
              <a:gd name="T62" fmla="*/ 640 w 750"/>
              <a:gd name="T63" fmla="*/ 332 h 410"/>
              <a:gd name="T64" fmla="*/ 708 w 750"/>
              <a:gd name="T65" fmla="*/ 325 h 410"/>
              <a:gd name="T66" fmla="*/ 654 w 750"/>
              <a:gd name="T67" fmla="*/ 189 h 410"/>
              <a:gd name="T68" fmla="*/ 555 w 750"/>
              <a:gd name="T69" fmla="*/ 89 h 410"/>
              <a:gd name="T70" fmla="*/ 422 w 750"/>
              <a:gd name="T71" fmla="*/ 38 h 410"/>
              <a:gd name="T72" fmla="*/ 425 w 750"/>
              <a:gd name="T73" fmla="*/ 4 h 410"/>
              <a:gd name="T74" fmla="*/ 564 w 750"/>
              <a:gd name="T75" fmla="*/ 54 h 410"/>
              <a:gd name="T76" fmla="*/ 671 w 750"/>
              <a:gd name="T77" fmla="*/ 154 h 410"/>
              <a:gd name="T78" fmla="*/ 735 w 750"/>
              <a:gd name="T79" fmla="*/ 289 h 410"/>
              <a:gd name="T80" fmla="*/ 748 w 750"/>
              <a:gd name="T81" fmla="*/ 399 h 410"/>
              <a:gd name="T82" fmla="*/ 738 w 750"/>
              <a:gd name="T83" fmla="*/ 409 h 410"/>
              <a:gd name="T84" fmla="*/ 420 w 750"/>
              <a:gd name="T85" fmla="*/ 409 h 410"/>
              <a:gd name="T86" fmla="*/ 409 w 750"/>
              <a:gd name="T87" fmla="*/ 399 h 410"/>
              <a:gd name="T88" fmla="*/ 398 w 750"/>
              <a:gd name="T89" fmla="*/ 357 h 410"/>
              <a:gd name="T90" fmla="*/ 361 w 750"/>
              <a:gd name="T91" fmla="*/ 346 h 410"/>
              <a:gd name="T92" fmla="*/ 340 w 750"/>
              <a:gd name="T93" fmla="*/ 393 h 410"/>
              <a:gd name="T94" fmla="*/ 334 w 750"/>
              <a:gd name="T95" fmla="*/ 406 h 410"/>
              <a:gd name="T96" fmla="*/ 17 w 750"/>
              <a:gd name="T97" fmla="*/ 410 h 410"/>
              <a:gd name="T98" fmla="*/ 2 w 750"/>
              <a:gd name="T99" fmla="*/ 402 h 410"/>
              <a:gd name="T100" fmla="*/ 2 w 750"/>
              <a:gd name="T101" fmla="*/ 340 h 410"/>
              <a:gd name="T102" fmla="*/ 51 w 750"/>
              <a:gd name="T103" fmla="*/ 196 h 410"/>
              <a:gd name="T104" fmla="*/ 145 w 750"/>
              <a:gd name="T105" fmla="*/ 83 h 410"/>
              <a:gd name="T106" fmla="*/ 275 w 750"/>
              <a:gd name="T107" fmla="*/ 15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50" h="410">
                <a:moveTo>
                  <a:pt x="374" y="240"/>
                </a:moveTo>
                <a:lnTo>
                  <a:pt x="345" y="243"/>
                </a:lnTo>
                <a:lnTo>
                  <a:pt x="318" y="253"/>
                </a:lnTo>
                <a:lnTo>
                  <a:pt x="294" y="269"/>
                </a:lnTo>
                <a:lnTo>
                  <a:pt x="273" y="290"/>
                </a:lnTo>
                <a:lnTo>
                  <a:pt x="256" y="315"/>
                </a:lnTo>
                <a:lnTo>
                  <a:pt x="245" y="345"/>
                </a:lnTo>
                <a:lnTo>
                  <a:pt x="239" y="376"/>
                </a:lnTo>
                <a:lnTo>
                  <a:pt x="307" y="376"/>
                </a:lnTo>
                <a:lnTo>
                  <a:pt x="314" y="354"/>
                </a:lnTo>
                <a:lnTo>
                  <a:pt x="324" y="336"/>
                </a:lnTo>
                <a:lnTo>
                  <a:pt x="339" y="320"/>
                </a:lnTo>
                <a:lnTo>
                  <a:pt x="356" y="311"/>
                </a:lnTo>
                <a:lnTo>
                  <a:pt x="374" y="308"/>
                </a:lnTo>
                <a:lnTo>
                  <a:pt x="394" y="311"/>
                </a:lnTo>
                <a:lnTo>
                  <a:pt x="411" y="320"/>
                </a:lnTo>
                <a:lnTo>
                  <a:pt x="424" y="336"/>
                </a:lnTo>
                <a:lnTo>
                  <a:pt x="434" y="354"/>
                </a:lnTo>
                <a:lnTo>
                  <a:pt x="441" y="376"/>
                </a:lnTo>
                <a:lnTo>
                  <a:pt x="510" y="376"/>
                </a:lnTo>
                <a:lnTo>
                  <a:pt x="504" y="345"/>
                </a:lnTo>
                <a:lnTo>
                  <a:pt x="492" y="315"/>
                </a:lnTo>
                <a:lnTo>
                  <a:pt x="475" y="290"/>
                </a:lnTo>
                <a:lnTo>
                  <a:pt x="454" y="269"/>
                </a:lnTo>
                <a:lnTo>
                  <a:pt x="430" y="253"/>
                </a:lnTo>
                <a:lnTo>
                  <a:pt x="403" y="243"/>
                </a:lnTo>
                <a:lnTo>
                  <a:pt x="374" y="240"/>
                </a:lnTo>
                <a:close/>
                <a:moveTo>
                  <a:pt x="374" y="137"/>
                </a:moveTo>
                <a:lnTo>
                  <a:pt x="334" y="141"/>
                </a:lnTo>
                <a:lnTo>
                  <a:pt x="294" y="152"/>
                </a:lnTo>
                <a:lnTo>
                  <a:pt x="258" y="169"/>
                </a:lnTo>
                <a:lnTo>
                  <a:pt x="226" y="193"/>
                </a:lnTo>
                <a:lnTo>
                  <a:pt x="197" y="222"/>
                </a:lnTo>
                <a:lnTo>
                  <a:pt x="174" y="254"/>
                </a:lnTo>
                <a:lnTo>
                  <a:pt x="156" y="292"/>
                </a:lnTo>
                <a:lnTo>
                  <a:pt x="142" y="333"/>
                </a:lnTo>
                <a:lnTo>
                  <a:pt x="136" y="376"/>
                </a:lnTo>
                <a:lnTo>
                  <a:pt x="204" y="376"/>
                </a:lnTo>
                <a:lnTo>
                  <a:pt x="210" y="341"/>
                </a:lnTo>
                <a:lnTo>
                  <a:pt x="222" y="309"/>
                </a:lnTo>
                <a:lnTo>
                  <a:pt x="238" y="279"/>
                </a:lnTo>
                <a:lnTo>
                  <a:pt x="259" y="254"/>
                </a:lnTo>
                <a:lnTo>
                  <a:pt x="284" y="234"/>
                </a:lnTo>
                <a:lnTo>
                  <a:pt x="311" y="219"/>
                </a:lnTo>
                <a:lnTo>
                  <a:pt x="341" y="209"/>
                </a:lnTo>
                <a:lnTo>
                  <a:pt x="374" y="206"/>
                </a:lnTo>
                <a:lnTo>
                  <a:pt x="407" y="209"/>
                </a:lnTo>
                <a:lnTo>
                  <a:pt x="437" y="219"/>
                </a:lnTo>
                <a:lnTo>
                  <a:pt x="464" y="234"/>
                </a:lnTo>
                <a:lnTo>
                  <a:pt x="489" y="254"/>
                </a:lnTo>
                <a:lnTo>
                  <a:pt x="510" y="279"/>
                </a:lnTo>
                <a:lnTo>
                  <a:pt x="526" y="309"/>
                </a:lnTo>
                <a:lnTo>
                  <a:pt x="538" y="341"/>
                </a:lnTo>
                <a:lnTo>
                  <a:pt x="544" y="376"/>
                </a:lnTo>
                <a:lnTo>
                  <a:pt x="612" y="376"/>
                </a:lnTo>
                <a:lnTo>
                  <a:pt x="606" y="333"/>
                </a:lnTo>
                <a:lnTo>
                  <a:pt x="593" y="292"/>
                </a:lnTo>
                <a:lnTo>
                  <a:pt x="574" y="254"/>
                </a:lnTo>
                <a:lnTo>
                  <a:pt x="551" y="222"/>
                </a:lnTo>
                <a:lnTo>
                  <a:pt x="523" y="193"/>
                </a:lnTo>
                <a:lnTo>
                  <a:pt x="491" y="169"/>
                </a:lnTo>
                <a:lnTo>
                  <a:pt x="454" y="152"/>
                </a:lnTo>
                <a:lnTo>
                  <a:pt x="416" y="141"/>
                </a:lnTo>
                <a:lnTo>
                  <a:pt x="374" y="137"/>
                </a:lnTo>
                <a:close/>
                <a:moveTo>
                  <a:pt x="374" y="34"/>
                </a:moveTo>
                <a:lnTo>
                  <a:pt x="326" y="38"/>
                </a:lnTo>
                <a:lnTo>
                  <a:pt x="279" y="49"/>
                </a:lnTo>
                <a:lnTo>
                  <a:pt x="234" y="66"/>
                </a:lnTo>
                <a:lnTo>
                  <a:pt x="193" y="89"/>
                </a:lnTo>
                <a:lnTo>
                  <a:pt x="156" y="118"/>
                </a:lnTo>
                <a:lnTo>
                  <a:pt x="123" y="151"/>
                </a:lnTo>
                <a:lnTo>
                  <a:pt x="94" y="189"/>
                </a:lnTo>
                <a:lnTo>
                  <a:pt x="70" y="231"/>
                </a:lnTo>
                <a:lnTo>
                  <a:pt x="52" y="277"/>
                </a:lnTo>
                <a:lnTo>
                  <a:pt x="40" y="325"/>
                </a:lnTo>
                <a:lnTo>
                  <a:pt x="34" y="376"/>
                </a:lnTo>
                <a:lnTo>
                  <a:pt x="102" y="376"/>
                </a:lnTo>
                <a:lnTo>
                  <a:pt x="108" y="332"/>
                </a:lnTo>
                <a:lnTo>
                  <a:pt x="120" y="289"/>
                </a:lnTo>
                <a:lnTo>
                  <a:pt x="137" y="251"/>
                </a:lnTo>
                <a:lnTo>
                  <a:pt x="159" y="214"/>
                </a:lnTo>
                <a:lnTo>
                  <a:pt x="187" y="182"/>
                </a:lnTo>
                <a:lnTo>
                  <a:pt x="218" y="155"/>
                </a:lnTo>
                <a:lnTo>
                  <a:pt x="252" y="133"/>
                </a:lnTo>
                <a:lnTo>
                  <a:pt x="290" y="117"/>
                </a:lnTo>
                <a:lnTo>
                  <a:pt x="331" y="106"/>
                </a:lnTo>
                <a:lnTo>
                  <a:pt x="374" y="103"/>
                </a:lnTo>
                <a:lnTo>
                  <a:pt x="417" y="106"/>
                </a:lnTo>
                <a:lnTo>
                  <a:pt x="458" y="117"/>
                </a:lnTo>
                <a:lnTo>
                  <a:pt x="496" y="133"/>
                </a:lnTo>
                <a:lnTo>
                  <a:pt x="530" y="155"/>
                </a:lnTo>
                <a:lnTo>
                  <a:pt x="561" y="182"/>
                </a:lnTo>
                <a:lnTo>
                  <a:pt x="589" y="214"/>
                </a:lnTo>
                <a:lnTo>
                  <a:pt x="611" y="251"/>
                </a:lnTo>
                <a:lnTo>
                  <a:pt x="628" y="289"/>
                </a:lnTo>
                <a:lnTo>
                  <a:pt x="640" y="332"/>
                </a:lnTo>
                <a:lnTo>
                  <a:pt x="646" y="376"/>
                </a:lnTo>
                <a:lnTo>
                  <a:pt x="714" y="376"/>
                </a:lnTo>
                <a:lnTo>
                  <a:pt x="708" y="325"/>
                </a:lnTo>
                <a:lnTo>
                  <a:pt x="696" y="277"/>
                </a:lnTo>
                <a:lnTo>
                  <a:pt x="678" y="231"/>
                </a:lnTo>
                <a:lnTo>
                  <a:pt x="654" y="189"/>
                </a:lnTo>
                <a:lnTo>
                  <a:pt x="625" y="151"/>
                </a:lnTo>
                <a:lnTo>
                  <a:pt x="593" y="118"/>
                </a:lnTo>
                <a:lnTo>
                  <a:pt x="555" y="89"/>
                </a:lnTo>
                <a:lnTo>
                  <a:pt x="514" y="66"/>
                </a:lnTo>
                <a:lnTo>
                  <a:pt x="470" y="49"/>
                </a:lnTo>
                <a:lnTo>
                  <a:pt x="422" y="38"/>
                </a:lnTo>
                <a:lnTo>
                  <a:pt x="374" y="34"/>
                </a:lnTo>
                <a:close/>
                <a:moveTo>
                  <a:pt x="374" y="0"/>
                </a:moveTo>
                <a:lnTo>
                  <a:pt x="425" y="4"/>
                </a:lnTo>
                <a:lnTo>
                  <a:pt x="474" y="15"/>
                </a:lnTo>
                <a:lnTo>
                  <a:pt x="521" y="32"/>
                </a:lnTo>
                <a:lnTo>
                  <a:pt x="564" y="54"/>
                </a:lnTo>
                <a:lnTo>
                  <a:pt x="603" y="83"/>
                </a:lnTo>
                <a:lnTo>
                  <a:pt x="640" y="116"/>
                </a:lnTo>
                <a:lnTo>
                  <a:pt x="671" y="154"/>
                </a:lnTo>
                <a:lnTo>
                  <a:pt x="697" y="196"/>
                </a:lnTo>
                <a:lnTo>
                  <a:pt x="720" y="240"/>
                </a:lnTo>
                <a:lnTo>
                  <a:pt x="735" y="289"/>
                </a:lnTo>
                <a:lnTo>
                  <a:pt x="746" y="340"/>
                </a:lnTo>
                <a:lnTo>
                  <a:pt x="750" y="393"/>
                </a:lnTo>
                <a:lnTo>
                  <a:pt x="748" y="399"/>
                </a:lnTo>
                <a:lnTo>
                  <a:pt x="746" y="402"/>
                </a:lnTo>
                <a:lnTo>
                  <a:pt x="742" y="406"/>
                </a:lnTo>
                <a:lnTo>
                  <a:pt x="738" y="409"/>
                </a:lnTo>
                <a:lnTo>
                  <a:pt x="733" y="410"/>
                </a:lnTo>
                <a:lnTo>
                  <a:pt x="425" y="410"/>
                </a:lnTo>
                <a:lnTo>
                  <a:pt x="420" y="409"/>
                </a:lnTo>
                <a:lnTo>
                  <a:pt x="415" y="406"/>
                </a:lnTo>
                <a:lnTo>
                  <a:pt x="412" y="402"/>
                </a:lnTo>
                <a:lnTo>
                  <a:pt x="409" y="399"/>
                </a:lnTo>
                <a:lnTo>
                  <a:pt x="408" y="393"/>
                </a:lnTo>
                <a:lnTo>
                  <a:pt x="405" y="374"/>
                </a:lnTo>
                <a:lnTo>
                  <a:pt x="398" y="357"/>
                </a:lnTo>
                <a:lnTo>
                  <a:pt x="387" y="346"/>
                </a:lnTo>
                <a:lnTo>
                  <a:pt x="374" y="342"/>
                </a:lnTo>
                <a:lnTo>
                  <a:pt x="361" y="346"/>
                </a:lnTo>
                <a:lnTo>
                  <a:pt x="351" y="357"/>
                </a:lnTo>
                <a:lnTo>
                  <a:pt x="343" y="374"/>
                </a:lnTo>
                <a:lnTo>
                  <a:pt x="340" y="393"/>
                </a:lnTo>
                <a:lnTo>
                  <a:pt x="339" y="399"/>
                </a:lnTo>
                <a:lnTo>
                  <a:pt x="337" y="402"/>
                </a:lnTo>
                <a:lnTo>
                  <a:pt x="334" y="406"/>
                </a:lnTo>
                <a:lnTo>
                  <a:pt x="328" y="409"/>
                </a:lnTo>
                <a:lnTo>
                  <a:pt x="323" y="410"/>
                </a:lnTo>
                <a:lnTo>
                  <a:pt x="17" y="410"/>
                </a:lnTo>
                <a:lnTo>
                  <a:pt x="12" y="409"/>
                </a:lnTo>
                <a:lnTo>
                  <a:pt x="6" y="406"/>
                </a:lnTo>
                <a:lnTo>
                  <a:pt x="2" y="402"/>
                </a:lnTo>
                <a:lnTo>
                  <a:pt x="0" y="399"/>
                </a:lnTo>
                <a:lnTo>
                  <a:pt x="0" y="393"/>
                </a:lnTo>
                <a:lnTo>
                  <a:pt x="2" y="340"/>
                </a:lnTo>
                <a:lnTo>
                  <a:pt x="13" y="289"/>
                </a:lnTo>
                <a:lnTo>
                  <a:pt x="29" y="240"/>
                </a:lnTo>
                <a:lnTo>
                  <a:pt x="51" y="196"/>
                </a:lnTo>
                <a:lnTo>
                  <a:pt x="77" y="154"/>
                </a:lnTo>
                <a:lnTo>
                  <a:pt x="110" y="116"/>
                </a:lnTo>
                <a:lnTo>
                  <a:pt x="145" y="83"/>
                </a:lnTo>
                <a:lnTo>
                  <a:pt x="184" y="54"/>
                </a:lnTo>
                <a:lnTo>
                  <a:pt x="229" y="32"/>
                </a:lnTo>
                <a:lnTo>
                  <a:pt x="275" y="15"/>
                </a:lnTo>
                <a:lnTo>
                  <a:pt x="323" y="4"/>
                </a:lnTo>
                <a:lnTo>
                  <a:pt x="3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4" name="Freeform 18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431938" y="1630615"/>
            <a:ext cx="442464" cy="322544"/>
          </a:xfrm>
          <a:custGeom>
            <a:avLst/>
            <a:gdLst>
              <a:gd name="T0" fmla="*/ 411 w 749"/>
              <a:gd name="T1" fmla="*/ 38 h 546"/>
              <a:gd name="T2" fmla="*/ 355 w 749"/>
              <a:gd name="T3" fmla="*/ 59 h 546"/>
              <a:gd name="T4" fmla="*/ 309 w 749"/>
              <a:gd name="T5" fmla="*/ 99 h 546"/>
              <a:gd name="T6" fmla="*/ 277 w 749"/>
              <a:gd name="T7" fmla="*/ 152 h 546"/>
              <a:gd name="T8" fmla="*/ 236 w 749"/>
              <a:gd name="T9" fmla="*/ 137 h 546"/>
              <a:gd name="T10" fmla="*/ 199 w 749"/>
              <a:gd name="T11" fmla="*/ 140 h 546"/>
              <a:gd name="T12" fmla="*/ 161 w 749"/>
              <a:gd name="T13" fmla="*/ 162 h 546"/>
              <a:gd name="T14" fmla="*/ 139 w 749"/>
              <a:gd name="T15" fmla="*/ 199 h 546"/>
              <a:gd name="T16" fmla="*/ 136 w 749"/>
              <a:gd name="T17" fmla="*/ 230 h 546"/>
              <a:gd name="T18" fmla="*/ 144 w 749"/>
              <a:gd name="T19" fmla="*/ 270 h 546"/>
              <a:gd name="T20" fmla="*/ 92 w 749"/>
              <a:gd name="T21" fmla="*/ 289 h 546"/>
              <a:gd name="T22" fmla="*/ 56 w 749"/>
              <a:gd name="T23" fmla="*/ 323 h 546"/>
              <a:gd name="T24" fmla="*/ 37 w 749"/>
              <a:gd name="T25" fmla="*/ 368 h 546"/>
              <a:gd name="T26" fmla="*/ 37 w 749"/>
              <a:gd name="T27" fmla="*/ 420 h 546"/>
              <a:gd name="T28" fmla="*/ 60 w 749"/>
              <a:gd name="T29" fmla="*/ 467 h 546"/>
              <a:gd name="T30" fmla="*/ 101 w 749"/>
              <a:gd name="T31" fmla="*/ 500 h 546"/>
              <a:gd name="T32" fmla="*/ 153 w 749"/>
              <a:gd name="T33" fmla="*/ 512 h 546"/>
              <a:gd name="T34" fmla="*/ 610 w 749"/>
              <a:gd name="T35" fmla="*/ 508 h 546"/>
              <a:gd name="T36" fmla="*/ 664 w 749"/>
              <a:gd name="T37" fmla="*/ 482 h 546"/>
              <a:gd name="T38" fmla="*/ 702 w 749"/>
              <a:gd name="T39" fmla="*/ 436 h 546"/>
              <a:gd name="T40" fmla="*/ 715 w 749"/>
              <a:gd name="T41" fmla="*/ 376 h 546"/>
              <a:gd name="T42" fmla="*/ 705 w 749"/>
              <a:gd name="T43" fmla="*/ 323 h 546"/>
              <a:gd name="T44" fmla="*/ 677 w 749"/>
              <a:gd name="T45" fmla="*/ 280 h 546"/>
              <a:gd name="T46" fmla="*/ 632 w 749"/>
              <a:gd name="T47" fmla="*/ 250 h 546"/>
              <a:gd name="T48" fmla="*/ 613 w 749"/>
              <a:gd name="T49" fmla="*/ 217 h 546"/>
              <a:gd name="T50" fmla="*/ 613 w 749"/>
              <a:gd name="T51" fmla="*/ 206 h 546"/>
              <a:gd name="T52" fmla="*/ 599 w 749"/>
              <a:gd name="T53" fmla="*/ 139 h 546"/>
              <a:gd name="T54" fmla="*/ 563 w 749"/>
              <a:gd name="T55" fmla="*/ 85 h 546"/>
              <a:gd name="T56" fmla="*/ 509 w 749"/>
              <a:gd name="T57" fmla="*/ 48 h 546"/>
              <a:gd name="T58" fmla="*/ 442 w 749"/>
              <a:gd name="T59" fmla="*/ 34 h 546"/>
              <a:gd name="T60" fmla="*/ 479 w 749"/>
              <a:gd name="T61" fmla="*/ 4 h 546"/>
              <a:gd name="T62" fmla="*/ 546 w 749"/>
              <a:gd name="T63" fmla="*/ 29 h 546"/>
              <a:gd name="T64" fmla="*/ 599 w 749"/>
              <a:gd name="T65" fmla="*/ 73 h 546"/>
              <a:gd name="T66" fmla="*/ 635 w 749"/>
              <a:gd name="T67" fmla="*/ 134 h 546"/>
              <a:gd name="T68" fmla="*/ 647 w 749"/>
              <a:gd name="T69" fmla="*/ 206 h 546"/>
              <a:gd name="T70" fmla="*/ 647 w 749"/>
              <a:gd name="T71" fmla="*/ 219 h 546"/>
              <a:gd name="T72" fmla="*/ 700 w 749"/>
              <a:gd name="T73" fmla="*/ 255 h 546"/>
              <a:gd name="T74" fmla="*/ 736 w 749"/>
              <a:gd name="T75" fmla="*/ 309 h 546"/>
              <a:gd name="T76" fmla="*/ 749 w 749"/>
              <a:gd name="T77" fmla="*/ 376 h 546"/>
              <a:gd name="T78" fmla="*/ 736 w 749"/>
              <a:gd name="T79" fmla="*/ 441 h 546"/>
              <a:gd name="T80" fmla="*/ 699 w 749"/>
              <a:gd name="T81" fmla="*/ 496 h 546"/>
              <a:gd name="T82" fmla="*/ 645 w 749"/>
              <a:gd name="T83" fmla="*/ 533 h 546"/>
              <a:gd name="T84" fmla="*/ 578 w 749"/>
              <a:gd name="T85" fmla="*/ 546 h 546"/>
              <a:gd name="T86" fmla="*/ 118 w 749"/>
              <a:gd name="T87" fmla="*/ 542 h 546"/>
              <a:gd name="T88" fmla="*/ 56 w 749"/>
              <a:gd name="T89" fmla="*/ 512 h 546"/>
              <a:gd name="T90" fmla="*/ 14 w 749"/>
              <a:gd name="T91" fmla="*/ 460 h 546"/>
              <a:gd name="T92" fmla="*/ 0 w 749"/>
              <a:gd name="T93" fmla="*/ 393 h 546"/>
              <a:gd name="T94" fmla="*/ 13 w 749"/>
              <a:gd name="T95" fmla="*/ 329 h 546"/>
              <a:gd name="T96" fmla="*/ 50 w 749"/>
              <a:gd name="T97" fmla="*/ 279 h 546"/>
              <a:gd name="T98" fmla="*/ 105 w 749"/>
              <a:gd name="T99" fmla="*/ 247 h 546"/>
              <a:gd name="T100" fmla="*/ 105 w 749"/>
              <a:gd name="T101" fmla="*/ 195 h 546"/>
              <a:gd name="T102" fmla="*/ 128 w 749"/>
              <a:gd name="T103" fmla="*/ 148 h 546"/>
              <a:gd name="T104" fmla="*/ 169 w 749"/>
              <a:gd name="T105" fmla="*/ 115 h 546"/>
              <a:gd name="T106" fmla="*/ 221 w 749"/>
              <a:gd name="T107" fmla="*/ 102 h 546"/>
              <a:gd name="T108" fmla="*/ 262 w 749"/>
              <a:gd name="T109" fmla="*/ 110 h 546"/>
              <a:gd name="T110" fmla="*/ 306 w 749"/>
              <a:gd name="T111" fmla="*/ 52 h 546"/>
              <a:gd name="T112" fmla="*/ 368 w 749"/>
              <a:gd name="T113" fmla="*/ 14 h 546"/>
              <a:gd name="T114" fmla="*/ 442 w 749"/>
              <a:gd name="T115" fmla="*/ 0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9" h="546">
                <a:moveTo>
                  <a:pt x="442" y="34"/>
                </a:moveTo>
                <a:lnTo>
                  <a:pt x="411" y="38"/>
                </a:lnTo>
                <a:lnTo>
                  <a:pt x="382" y="46"/>
                </a:lnTo>
                <a:lnTo>
                  <a:pt x="355" y="59"/>
                </a:lnTo>
                <a:lnTo>
                  <a:pt x="330" y="77"/>
                </a:lnTo>
                <a:lnTo>
                  <a:pt x="309" y="99"/>
                </a:lnTo>
                <a:lnTo>
                  <a:pt x="292" y="126"/>
                </a:lnTo>
                <a:lnTo>
                  <a:pt x="277" y="152"/>
                </a:lnTo>
                <a:lnTo>
                  <a:pt x="250" y="141"/>
                </a:lnTo>
                <a:lnTo>
                  <a:pt x="236" y="137"/>
                </a:lnTo>
                <a:lnTo>
                  <a:pt x="221" y="137"/>
                </a:lnTo>
                <a:lnTo>
                  <a:pt x="199" y="140"/>
                </a:lnTo>
                <a:lnTo>
                  <a:pt x="178" y="148"/>
                </a:lnTo>
                <a:lnTo>
                  <a:pt x="161" y="162"/>
                </a:lnTo>
                <a:lnTo>
                  <a:pt x="148" y="179"/>
                </a:lnTo>
                <a:lnTo>
                  <a:pt x="139" y="199"/>
                </a:lnTo>
                <a:lnTo>
                  <a:pt x="136" y="223"/>
                </a:lnTo>
                <a:lnTo>
                  <a:pt x="136" y="230"/>
                </a:lnTo>
                <a:lnTo>
                  <a:pt x="137" y="240"/>
                </a:lnTo>
                <a:lnTo>
                  <a:pt x="144" y="270"/>
                </a:lnTo>
                <a:lnTo>
                  <a:pt x="115" y="279"/>
                </a:lnTo>
                <a:lnTo>
                  <a:pt x="92" y="289"/>
                </a:lnTo>
                <a:lnTo>
                  <a:pt x="72" y="305"/>
                </a:lnTo>
                <a:lnTo>
                  <a:pt x="56" y="323"/>
                </a:lnTo>
                <a:lnTo>
                  <a:pt x="43" y="344"/>
                </a:lnTo>
                <a:lnTo>
                  <a:pt x="37" y="368"/>
                </a:lnTo>
                <a:lnTo>
                  <a:pt x="34" y="393"/>
                </a:lnTo>
                <a:lnTo>
                  <a:pt x="37" y="420"/>
                </a:lnTo>
                <a:lnTo>
                  <a:pt x="46" y="445"/>
                </a:lnTo>
                <a:lnTo>
                  <a:pt x="60" y="467"/>
                </a:lnTo>
                <a:lnTo>
                  <a:pt x="79" y="486"/>
                </a:lnTo>
                <a:lnTo>
                  <a:pt x="101" y="500"/>
                </a:lnTo>
                <a:lnTo>
                  <a:pt x="126" y="509"/>
                </a:lnTo>
                <a:lnTo>
                  <a:pt x="153" y="512"/>
                </a:lnTo>
                <a:lnTo>
                  <a:pt x="578" y="512"/>
                </a:lnTo>
                <a:lnTo>
                  <a:pt x="610" y="508"/>
                </a:lnTo>
                <a:lnTo>
                  <a:pt x="639" y="498"/>
                </a:lnTo>
                <a:lnTo>
                  <a:pt x="664" y="482"/>
                </a:lnTo>
                <a:lnTo>
                  <a:pt x="686" y="461"/>
                </a:lnTo>
                <a:lnTo>
                  <a:pt x="702" y="436"/>
                </a:lnTo>
                <a:lnTo>
                  <a:pt x="712" y="407"/>
                </a:lnTo>
                <a:lnTo>
                  <a:pt x="715" y="376"/>
                </a:lnTo>
                <a:lnTo>
                  <a:pt x="712" y="348"/>
                </a:lnTo>
                <a:lnTo>
                  <a:pt x="705" y="323"/>
                </a:lnTo>
                <a:lnTo>
                  <a:pt x="692" y="301"/>
                </a:lnTo>
                <a:lnTo>
                  <a:pt x="677" y="280"/>
                </a:lnTo>
                <a:lnTo>
                  <a:pt x="656" y="263"/>
                </a:lnTo>
                <a:lnTo>
                  <a:pt x="632" y="250"/>
                </a:lnTo>
                <a:lnTo>
                  <a:pt x="611" y="241"/>
                </a:lnTo>
                <a:lnTo>
                  <a:pt x="613" y="217"/>
                </a:lnTo>
                <a:lnTo>
                  <a:pt x="613" y="213"/>
                </a:lnTo>
                <a:lnTo>
                  <a:pt x="613" y="206"/>
                </a:lnTo>
                <a:lnTo>
                  <a:pt x="610" y="170"/>
                </a:lnTo>
                <a:lnTo>
                  <a:pt x="599" y="139"/>
                </a:lnTo>
                <a:lnTo>
                  <a:pt x="584" y="110"/>
                </a:lnTo>
                <a:lnTo>
                  <a:pt x="563" y="85"/>
                </a:lnTo>
                <a:lnTo>
                  <a:pt x="538" y="64"/>
                </a:lnTo>
                <a:lnTo>
                  <a:pt x="509" y="48"/>
                </a:lnTo>
                <a:lnTo>
                  <a:pt x="476" y="38"/>
                </a:lnTo>
                <a:lnTo>
                  <a:pt x="442" y="34"/>
                </a:lnTo>
                <a:close/>
                <a:moveTo>
                  <a:pt x="442" y="0"/>
                </a:moveTo>
                <a:lnTo>
                  <a:pt x="479" y="4"/>
                </a:lnTo>
                <a:lnTo>
                  <a:pt x="514" y="13"/>
                </a:lnTo>
                <a:lnTo>
                  <a:pt x="546" y="29"/>
                </a:lnTo>
                <a:lnTo>
                  <a:pt x="575" y="48"/>
                </a:lnTo>
                <a:lnTo>
                  <a:pt x="599" y="73"/>
                </a:lnTo>
                <a:lnTo>
                  <a:pt x="619" y="102"/>
                </a:lnTo>
                <a:lnTo>
                  <a:pt x="635" y="134"/>
                </a:lnTo>
                <a:lnTo>
                  <a:pt x="644" y="169"/>
                </a:lnTo>
                <a:lnTo>
                  <a:pt x="647" y="206"/>
                </a:lnTo>
                <a:lnTo>
                  <a:pt x="647" y="212"/>
                </a:lnTo>
                <a:lnTo>
                  <a:pt x="647" y="219"/>
                </a:lnTo>
                <a:lnTo>
                  <a:pt x="675" y="234"/>
                </a:lnTo>
                <a:lnTo>
                  <a:pt x="700" y="255"/>
                </a:lnTo>
                <a:lnTo>
                  <a:pt x="720" y="280"/>
                </a:lnTo>
                <a:lnTo>
                  <a:pt x="736" y="309"/>
                </a:lnTo>
                <a:lnTo>
                  <a:pt x="746" y="342"/>
                </a:lnTo>
                <a:lnTo>
                  <a:pt x="749" y="376"/>
                </a:lnTo>
                <a:lnTo>
                  <a:pt x="746" y="410"/>
                </a:lnTo>
                <a:lnTo>
                  <a:pt x="736" y="441"/>
                </a:lnTo>
                <a:lnTo>
                  <a:pt x="720" y="471"/>
                </a:lnTo>
                <a:lnTo>
                  <a:pt x="699" y="496"/>
                </a:lnTo>
                <a:lnTo>
                  <a:pt x="674" y="517"/>
                </a:lnTo>
                <a:lnTo>
                  <a:pt x="645" y="533"/>
                </a:lnTo>
                <a:lnTo>
                  <a:pt x="614" y="542"/>
                </a:lnTo>
                <a:lnTo>
                  <a:pt x="578" y="546"/>
                </a:lnTo>
                <a:lnTo>
                  <a:pt x="153" y="546"/>
                </a:lnTo>
                <a:lnTo>
                  <a:pt x="118" y="542"/>
                </a:lnTo>
                <a:lnTo>
                  <a:pt x="85" y="530"/>
                </a:lnTo>
                <a:lnTo>
                  <a:pt x="56" y="512"/>
                </a:lnTo>
                <a:lnTo>
                  <a:pt x="33" y="488"/>
                </a:lnTo>
                <a:lnTo>
                  <a:pt x="14" y="460"/>
                </a:lnTo>
                <a:lnTo>
                  <a:pt x="4" y="428"/>
                </a:lnTo>
                <a:lnTo>
                  <a:pt x="0" y="393"/>
                </a:lnTo>
                <a:lnTo>
                  <a:pt x="3" y="360"/>
                </a:lnTo>
                <a:lnTo>
                  <a:pt x="13" y="329"/>
                </a:lnTo>
                <a:lnTo>
                  <a:pt x="29" y="302"/>
                </a:lnTo>
                <a:lnTo>
                  <a:pt x="50" y="279"/>
                </a:lnTo>
                <a:lnTo>
                  <a:pt x="76" y="261"/>
                </a:lnTo>
                <a:lnTo>
                  <a:pt x="105" y="247"/>
                </a:lnTo>
                <a:lnTo>
                  <a:pt x="102" y="223"/>
                </a:lnTo>
                <a:lnTo>
                  <a:pt x="105" y="195"/>
                </a:lnTo>
                <a:lnTo>
                  <a:pt x="114" y="170"/>
                </a:lnTo>
                <a:lnTo>
                  <a:pt x="128" y="148"/>
                </a:lnTo>
                <a:lnTo>
                  <a:pt x="147" y="128"/>
                </a:lnTo>
                <a:lnTo>
                  <a:pt x="169" y="115"/>
                </a:lnTo>
                <a:lnTo>
                  <a:pt x="194" y="106"/>
                </a:lnTo>
                <a:lnTo>
                  <a:pt x="221" y="102"/>
                </a:lnTo>
                <a:lnTo>
                  <a:pt x="242" y="105"/>
                </a:lnTo>
                <a:lnTo>
                  <a:pt x="262" y="110"/>
                </a:lnTo>
                <a:lnTo>
                  <a:pt x="281" y="80"/>
                </a:lnTo>
                <a:lnTo>
                  <a:pt x="306" y="52"/>
                </a:lnTo>
                <a:lnTo>
                  <a:pt x="335" y="31"/>
                </a:lnTo>
                <a:lnTo>
                  <a:pt x="368" y="14"/>
                </a:lnTo>
                <a:lnTo>
                  <a:pt x="404" y="4"/>
                </a:lnTo>
                <a:lnTo>
                  <a:pt x="44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5" name="Freeform 18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80151" y="1661021"/>
            <a:ext cx="443127" cy="261731"/>
          </a:xfrm>
          <a:custGeom>
            <a:avLst/>
            <a:gdLst>
              <a:gd name="T0" fmla="*/ 315 w 855"/>
              <a:gd name="T1" fmla="*/ 42 h 505"/>
              <a:gd name="T2" fmla="*/ 250 w 855"/>
              <a:gd name="T3" fmla="*/ 67 h 505"/>
              <a:gd name="T4" fmla="*/ 199 w 855"/>
              <a:gd name="T5" fmla="*/ 111 h 505"/>
              <a:gd name="T6" fmla="*/ 167 w 855"/>
              <a:gd name="T7" fmla="*/ 170 h 505"/>
              <a:gd name="T8" fmla="*/ 152 w 855"/>
              <a:gd name="T9" fmla="*/ 220 h 505"/>
              <a:gd name="T10" fmla="*/ 129 w 855"/>
              <a:gd name="T11" fmla="*/ 237 h 505"/>
              <a:gd name="T12" fmla="*/ 81 w 855"/>
              <a:gd name="T13" fmla="*/ 261 h 505"/>
              <a:gd name="T14" fmla="*/ 50 w 855"/>
              <a:gd name="T15" fmla="*/ 300 h 505"/>
              <a:gd name="T16" fmla="*/ 38 w 855"/>
              <a:gd name="T17" fmla="*/ 351 h 505"/>
              <a:gd name="T18" fmla="*/ 50 w 855"/>
              <a:gd name="T19" fmla="*/ 402 h 505"/>
              <a:gd name="T20" fmla="*/ 83 w 855"/>
              <a:gd name="T21" fmla="*/ 441 h 505"/>
              <a:gd name="T22" fmla="*/ 129 w 855"/>
              <a:gd name="T23" fmla="*/ 463 h 505"/>
              <a:gd name="T24" fmla="*/ 700 w 855"/>
              <a:gd name="T25" fmla="*/ 467 h 505"/>
              <a:gd name="T26" fmla="*/ 751 w 855"/>
              <a:gd name="T27" fmla="*/ 456 h 505"/>
              <a:gd name="T28" fmla="*/ 791 w 855"/>
              <a:gd name="T29" fmla="*/ 423 h 505"/>
              <a:gd name="T30" fmla="*/ 814 w 855"/>
              <a:gd name="T31" fmla="*/ 377 h 505"/>
              <a:gd name="T32" fmla="*/ 814 w 855"/>
              <a:gd name="T33" fmla="*/ 325 h 505"/>
              <a:gd name="T34" fmla="*/ 793 w 855"/>
              <a:gd name="T35" fmla="*/ 279 h 505"/>
              <a:gd name="T36" fmla="*/ 753 w 855"/>
              <a:gd name="T37" fmla="*/ 247 h 505"/>
              <a:gd name="T38" fmla="*/ 717 w 855"/>
              <a:gd name="T39" fmla="*/ 232 h 505"/>
              <a:gd name="T40" fmla="*/ 701 w 855"/>
              <a:gd name="T41" fmla="*/ 211 h 505"/>
              <a:gd name="T42" fmla="*/ 700 w 855"/>
              <a:gd name="T43" fmla="*/ 195 h 505"/>
              <a:gd name="T44" fmla="*/ 685 w 855"/>
              <a:gd name="T45" fmla="*/ 149 h 505"/>
              <a:gd name="T46" fmla="*/ 647 w 855"/>
              <a:gd name="T47" fmla="*/ 120 h 505"/>
              <a:gd name="T48" fmla="*/ 604 w 855"/>
              <a:gd name="T49" fmla="*/ 119 h 505"/>
              <a:gd name="T50" fmla="*/ 571 w 855"/>
              <a:gd name="T51" fmla="*/ 136 h 505"/>
              <a:gd name="T52" fmla="*/ 545 w 855"/>
              <a:gd name="T53" fmla="*/ 145 h 505"/>
              <a:gd name="T54" fmla="*/ 524 w 855"/>
              <a:gd name="T55" fmla="*/ 140 h 505"/>
              <a:gd name="T56" fmla="*/ 493 w 855"/>
              <a:gd name="T57" fmla="*/ 102 h 505"/>
              <a:gd name="T58" fmla="*/ 443 w 855"/>
              <a:gd name="T59" fmla="*/ 63 h 505"/>
              <a:gd name="T60" fmla="*/ 383 w 855"/>
              <a:gd name="T61" fmla="*/ 42 h 505"/>
              <a:gd name="T62" fmla="*/ 350 w 855"/>
              <a:gd name="T63" fmla="*/ 0 h 505"/>
              <a:gd name="T64" fmla="*/ 427 w 855"/>
              <a:gd name="T65" fmla="*/ 14 h 505"/>
              <a:gd name="T66" fmla="*/ 494 w 855"/>
              <a:gd name="T67" fmla="*/ 51 h 505"/>
              <a:gd name="T68" fmla="*/ 545 w 855"/>
              <a:gd name="T69" fmla="*/ 107 h 505"/>
              <a:gd name="T70" fmla="*/ 594 w 855"/>
              <a:gd name="T71" fmla="*/ 81 h 505"/>
              <a:gd name="T72" fmla="*/ 649 w 855"/>
              <a:gd name="T73" fmla="*/ 81 h 505"/>
              <a:gd name="T74" fmla="*/ 696 w 855"/>
              <a:gd name="T75" fmla="*/ 103 h 505"/>
              <a:gd name="T76" fmla="*/ 727 w 855"/>
              <a:gd name="T77" fmla="*/ 144 h 505"/>
              <a:gd name="T78" fmla="*/ 739 w 855"/>
              <a:gd name="T79" fmla="*/ 195 h 505"/>
              <a:gd name="T80" fmla="*/ 770 w 855"/>
              <a:gd name="T81" fmla="*/ 212 h 505"/>
              <a:gd name="T82" fmla="*/ 823 w 855"/>
              <a:gd name="T83" fmla="*/ 254 h 505"/>
              <a:gd name="T84" fmla="*/ 852 w 855"/>
              <a:gd name="T85" fmla="*/ 316 h 505"/>
              <a:gd name="T86" fmla="*/ 853 w 855"/>
              <a:gd name="T87" fmla="*/ 382 h 505"/>
              <a:gd name="T88" fmla="*/ 829 w 855"/>
              <a:gd name="T89" fmla="*/ 437 h 505"/>
              <a:gd name="T90" fmla="*/ 787 w 855"/>
              <a:gd name="T91" fmla="*/ 479 h 505"/>
              <a:gd name="T92" fmla="*/ 731 w 855"/>
              <a:gd name="T93" fmla="*/ 503 h 505"/>
              <a:gd name="T94" fmla="*/ 155 w 855"/>
              <a:gd name="T95" fmla="*/ 505 h 505"/>
              <a:gd name="T96" fmla="*/ 95 w 855"/>
              <a:gd name="T97" fmla="*/ 494 h 505"/>
              <a:gd name="T98" fmla="*/ 45 w 855"/>
              <a:gd name="T99" fmla="*/ 461 h 505"/>
              <a:gd name="T100" fmla="*/ 12 w 855"/>
              <a:gd name="T101" fmla="*/ 411 h 505"/>
              <a:gd name="T102" fmla="*/ 0 w 855"/>
              <a:gd name="T103" fmla="*/ 351 h 505"/>
              <a:gd name="T104" fmla="*/ 11 w 855"/>
              <a:gd name="T105" fmla="*/ 291 h 505"/>
              <a:gd name="T106" fmla="*/ 43 w 855"/>
              <a:gd name="T107" fmla="*/ 242 h 505"/>
              <a:gd name="T108" fmla="*/ 91 w 855"/>
              <a:gd name="T109" fmla="*/ 209 h 505"/>
              <a:gd name="T110" fmla="*/ 129 w 855"/>
              <a:gd name="T111" fmla="*/ 158 h 505"/>
              <a:gd name="T112" fmla="*/ 169 w 855"/>
              <a:gd name="T113" fmla="*/ 86 h 505"/>
              <a:gd name="T114" fmla="*/ 229 w 855"/>
              <a:gd name="T115" fmla="*/ 34 h 505"/>
              <a:gd name="T116" fmla="*/ 307 w 855"/>
              <a:gd name="T117" fmla="*/ 4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55" h="505">
                <a:moveTo>
                  <a:pt x="350" y="39"/>
                </a:moveTo>
                <a:lnTo>
                  <a:pt x="315" y="42"/>
                </a:lnTo>
                <a:lnTo>
                  <a:pt x="282" y="52"/>
                </a:lnTo>
                <a:lnTo>
                  <a:pt x="250" y="67"/>
                </a:lnTo>
                <a:lnTo>
                  <a:pt x="223" y="86"/>
                </a:lnTo>
                <a:lnTo>
                  <a:pt x="199" y="111"/>
                </a:lnTo>
                <a:lnTo>
                  <a:pt x="180" y="139"/>
                </a:lnTo>
                <a:lnTo>
                  <a:pt x="167" y="170"/>
                </a:lnTo>
                <a:lnTo>
                  <a:pt x="157" y="206"/>
                </a:lnTo>
                <a:lnTo>
                  <a:pt x="152" y="220"/>
                </a:lnTo>
                <a:lnTo>
                  <a:pt x="142" y="230"/>
                </a:lnTo>
                <a:lnTo>
                  <a:pt x="129" y="237"/>
                </a:lnTo>
                <a:lnTo>
                  <a:pt x="104" y="246"/>
                </a:lnTo>
                <a:lnTo>
                  <a:pt x="81" y="261"/>
                </a:lnTo>
                <a:lnTo>
                  <a:pt x="63" y="278"/>
                </a:lnTo>
                <a:lnTo>
                  <a:pt x="50" y="300"/>
                </a:lnTo>
                <a:lnTo>
                  <a:pt x="42" y="325"/>
                </a:lnTo>
                <a:lnTo>
                  <a:pt x="38" y="351"/>
                </a:lnTo>
                <a:lnTo>
                  <a:pt x="42" y="377"/>
                </a:lnTo>
                <a:lnTo>
                  <a:pt x="50" y="402"/>
                </a:lnTo>
                <a:lnTo>
                  <a:pt x="64" y="423"/>
                </a:lnTo>
                <a:lnTo>
                  <a:pt x="83" y="441"/>
                </a:lnTo>
                <a:lnTo>
                  <a:pt x="104" y="456"/>
                </a:lnTo>
                <a:lnTo>
                  <a:pt x="129" y="463"/>
                </a:lnTo>
                <a:lnTo>
                  <a:pt x="155" y="467"/>
                </a:lnTo>
                <a:lnTo>
                  <a:pt x="700" y="467"/>
                </a:lnTo>
                <a:lnTo>
                  <a:pt x="727" y="463"/>
                </a:lnTo>
                <a:lnTo>
                  <a:pt x="751" y="456"/>
                </a:lnTo>
                <a:lnTo>
                  <a:pt x="773" y="441"/>
                </a:lnTo>
                <a:lnTo>
                  <a:pt x="791" y="423"/>
                </a:lnTo>
                <a:lnTo>
                  <a:pt x="804" y="402"/>
                </a:lnTo>
                <a:lnTo>
                  <a:pt x="814" y="377"/>
                </a:lnTo>
                <a:lnTo>
                  <a:pt x="816" y="351"/>
                </a:lnTo>
                <a:lnTo>
                  <a:pt x="814" y="325"/>
                </a:lnTo>
                <a:lnTo>
                  <a:pt x="806" y="300"/>
                </a:lnTo>
                <a:lnTo>
                  <a:pt x="793" y="279"/>
                </a:lnTo>
                <a:lnTo>
                  <a:pt x="774" y="261"/>
                </a:lnTo>
                <a:lnTo>
                  <a:pt x="753" y="247"/>
                </a:lnTo>
                <a:lnTo>
                  <a:pt x="728" y="237"/>
                </a:lnTo>
                <a:lnTo>
                  <a:pt x="717" y="232"/>
                </a:lnTo>
                <a:lnTo>
                  <a:pt x="707" y="223"/>
                </a:lnTo>
                <a:lnTo>
                  <a:pt x="701" y="211"/>
                </a:lnTo>
                <a:lnTo>
                  <a:pt x="700" y="198"/>
                </a:lnTo>
                <a:lnTo>
                  <a:pt x="700" y="195"/>
                </a:lnTo>
                <a:lnTo>
                  <a:pt x="696" y="170"/>
                </a:lnTo>
                <a:lnTo>
                  <a:pt x="685" y="149"/>
                </a:lnTo>
                <a:lnTo>
                  <a:pt x="668" y="132"/>
                </a:lnTo>
                <a:lnTo>
                  <a:pt x="647" y="120"/>
                </a:lnTo>
                <a:lnTo>
                  <a:pt x="622" y="117"/>
                </a:lnTo>
                <a:lnTo>
                  <a:pt x="604" y="119"/>
                </a:lnTo>
                <a:lnTo>
                  <a:pt x="587" y="126"/>
                </a:lnTo>
                <a:lnTo>
                  <a:pt x="571" y="136"/>
                </a:lnTo>
                <a:lnTo>
                  <a:pt x="560" y="144"/>
                </a:lnTo>
                <a:lnTo>
                  <a:pt x="545" y="145"/>
                </a:lnTo>
                <a:lnTo>
                  <a:pt x="540" y="145"/>
                </a:lnTo>
                <a:lnTo>
                  <a:pt x="524" y="140"/>
                </a:lnTo>
                <a:lnTo>
                  <a:pt x="512" y="128"/>
                </a:lnTo>
                <a:lnTo>
                  <a:pt x="493" y="102"/>
                </a:lnTo>
                <a:lnTo>
                  <a:pt x="469" y="80"/>
                </a:lnTo>
                <a:lnTo>
                  <a:pt x="443" y="63"/>
                </a:lnTo>
                <a:lnTo>
                  <a:pt x="413" y="50"/>
                </a:lnTo>
                <a:lnTo>
                  <a:pt x="383" y="42"/>
                </a:lnTo>
                <a:lnTo>
                  <a:pt x="350" y="39"/>
                </a:lnTo>
                <a:close/>
                <a:moveTo>
                  <a:pt x="350" y="0"/>
                </a:moveTo>
                <a:lnTo>
                  <a:pt x="391" y="4"/>
                </a:lnTo>
                <a:lnTo>
                  <a:pt x="427" y="14"/>
                </a:lnTo>
                <a:lnTo>
                  <a:pt x="463" y="30"/>
                </a:lnTo>
                <a:lnTo>
                  <a:pt x="494" y="51"/>
                </a:lnTo>
                <a:lnTo>
                  <a:pt x="523" y="77"/>
                </a:lnTo>
                <a:lnTo>
                  <a:pt x="545" y="107"/>
                </a:lnTo>
                <a:lnTo>
                  <a:pt x="567" y="92"/>
                </a:lnTo>
                <a:lnTo>
                  <a:pt x="594" y="81"/>
                </a:lnTo>
                <a:lnTo>
                  <a:pt x="622" y="79"/>
                </a:lnTo>
                <a:lnTo>
                  <a:pt x="649" y="81"/>
                </a:lnTo>
                <a:lnTo>
                  <a:pt x="673" y="90"/>
                </a:lnTo>
                <a:lnTo>
                  <a:pt x="696" y="103"/>
                </a:lnTo>
                <a:lnTo>
                  <a:pt x="713" y="122"/>
                </a:lnTo>
                <a:lnTo>
                  <a:pt x="727" y="144"/>
                </a:lnTo>
                <a:lnTo>
                  <a:pt x="736" y="168"/>
                </a:lnTo>
                <a:lnTo>
                  <a:pt x="739" y="195"/>
                </a:lnTo>
                <a:lnTo>
                  <a:pt x="739" y="200"/>
                </a:lnTo>
                <a:lnTo>
                  <a:pt x="770" y="212"/>
                </a:lnTo>
                <a:lnTo>
                  <a:pt x="799" y="230"/>
                </a:lnTo>
                <a:lnTo>
                  <a:pt x="823" y="254"/>
                </a:lnTo>
                <a:lnTo>
                  <a:pt x="840" y="283"/>
                </a:lnTo>
                <a:lnTo>
                  <a:pt x="852" y="316"/>
                </a:lnTo>
                <a:lnTo>
                  <a:pt x="855" y="351"/>
                </a:lnTo>
                <a:lnTo>
                  <a:pt x="853" y="382"/>
                </a:lnTo>
                <a:lnTo>
                  <a:pt x="844" y="411"/>
                </a:lnTo>
                <a:lnTo>
                  <a:pt x="829" y="437"/>
                </a:lnTo>
                <a:lnTo>
                  <a:pt x="810" y="461"/>
                </a:lnTo>
                <a:lnTo>
                  <a:pt x="787" y="479"/>
                </a:lnTo>
                <a:lnTo>
                  <a:pt x="761" y="494"/>
                </a:lnTo>
                <a:lnTo>
                  <a:pt x="731" y="503"/>
                </a:lnTo>
                <a:lnTo>
                  <a:pt x="700" y="505"/>
                </a:lnTo>
                <a:lnTo>
                  <a:pt x="155" y="505"/>
                </a:lnTo>
                <a:lnTo>
                  <a:pt x="123" y="503"/>
                </a:lnTo>
                <a:lnTo>
                  <a:pt x="95" y="494"/>
                </a:lnTo>
                <a:lnTo>
                  <a:pt x="68" y="479"/>
                </a:lnTo>
                <a:lnTo>
                  <a:pt x="45" y="461"/>
                </a:lnTo>
                <a:lnTo>
                  <a:pt x="26" y="437"/>
                </a:lnTo>
                <a:lnTo>
                  <a:pt x="12" y="411"/>
                </a:lnTo>
                <a:lnTo>
                  <a:pt x="3" y="382"/>
                </a:lnTo>
                <a:lnTo>
                  <a:pt x="0" y="351"/>
                </a:lnTo>
                <a:lnTo>
                  <a:pt x="3" y="319"/>
                </a:lnTo>
                <a:lnTo>
                  <a:pt x="11" y="291"/>
                </a:lnTo>
                <a:lnTo>
                  <a:pt x="25" y="266"/>
                </a:lnTo>
                <a:lnTo>
                  <a:pt x="43" y="242"/>
                </a:lnTo>
                <a:lnTo>
                  <a:pt x="66" y="224"/>
                </a:lnTo>
                <a:lnTo>
                  <a:pt x="91" y="209"/>
                </a:lnTo>
                <a:lnTo>
                  <a:pt x="119" y="199"/>
                </a:lnTo>
                <a:lnTo>
                  <a:pt x="129" y="158"/>
                </a:lnTo>
                <a:lnTo>
                  <a:pt x="146" y="120"/>
                </a:lnTo>
                <a:lnTo>
                  <a:pt x="169" y="86"/>
                </a:lnTo>
                <a:lnTo>
                  <a:pt x="197" y="58"/>
                </a:lnTo>
                <a:lnTo>
                  <a:pt x="229" y="34"/>
                </a:lnTo>
                <a:lnTo>
                  <a:pt x="266" y="16"/>
                </a:lnTo>
                <a:lnTo>
                  <a:pt x="307" y="4"/>
                </a:lnTo>
                <a:lnTo>
                  <a:pt x="35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6" name="Freeform 18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129027" y="1610489"/>
            <a:ext cx="444164" cy="362795"/>
          </a:xfrm>
          <a:custGeom>
            <a:avLst/>
            <a:gdLst>
              <a:gd name="T0" fmla="*/ 282 w 857"/>
              <a:gd name="T1" fmla="*/ 246 h 700"/>
              <a:gd name="T2" fmla="*/ 201 w 857"/>
              <a:gd name="T3" fmla="*/ 305 h 700"/>
              <a:gd name="T4" fmla="*/ 159 w 857"/>
              <a:gd name="T5" fmla="*/ 399 h 700"/>
              <a:gd name="T6" fmla="*/ 129 w 857"/>
              <a:gd name="T7" fmla="*/ 430 h 700"/>
              <a:gd name="T8" fmla="*/ 65 w 857"/>
              <a:gd name="T9" fmla="*/ 472 h 700"/>
              <a:gd name="T10" fmla="*/ 40 w 857"/>
              <a:gd name="T11" fmla="*/ 544 h 700"/>
              <a:gd name="T12" fmla="*/ 66 w 857"/>
              <a:gd name="T13" fmla="*/ 617 h 700"/>
              <a:gd name="T14" fmla="*/ 130 w 857"/>
              <a:gd name="T15" fmla="*/ 658 h 700"/>
              <a:gd name="T16" fmla="*/ 727 w 857"/>
              <a:gd name="T17" fmla="*/ 658 h 700"/>
              <a:gd name="T18" fmla="*/ 793 w 857"/>
              <a:gd name="T19" fmla="*/ 617 h 700"/>
              <a:gd name="T20" fmla="*/ 818 w 857"/>
              <a:gd name="T21" fmla="*/ 544 h 700"/>
              <a:gd name="T22" fmla="*/ 793 w 857"/>
              <a:gd name="T23" fmla="*/ 472 h 700"/>
              <a:gd name="T24" fmla="*/ 730 w 857"/>
              <a:gd name="T25" fmla="*/ 432 h 700"/>
              <a:gd name="T26" fmla="*/ 702 w 857"/>
              <a:gd name="T27" fmla="*/ 405 h 700"/>
              <a:gd name="T28" fmla="*/ 697 w 857"/>
              <a:gd name="T29" fmla="*/ 365 h 700"/>
              <a:gd name="T30" fmla="*/ 647 w 857"/>
              <a:gd name="T31" fmla="*/ 315 h 700"/>
              <a:gd name="T32" fmla="*/ 587 w 857"/>
              <a:gd name="T33" fmla="*/ 320 h 700"/>
              <a:gd name="T34" fmla="*/ 547 w 857"/>
              <a:gd name="T35" fmla="*/ 340 h 700"/>
              <a:gd name="T36" fmla="*/ 541 w 857"/>
              <a:gd name="T37" fmla="*/ 340 h 700"/>
              <a:gd name="T38" fmla="*/ 510 w 857"/>
              <a:gd name="T39" fmla="*/ 319 h 700"/>
              <a:gd name="T40" fmla="*/ 476 w 857"/>
              <a:gd name="T41" fmla="*/ 278 h 700"/>
              <a:gd name="T42" fmla="*/ 409 w 857"/>
              <a:gd name="T43" fmla="*/ 239 h 700"/>
              <a:gd name="T44" fmla="*/ 624 w 857"/>
              <a:gd name="T45" fmla="*/ 39 h 700"/>
              <a:gd name="T46" fmla="*/ 522 w 857"/>
              <a:gd name="T47" fmla="*/ 68 h 700"/>
              <a:gd name="T48" fmla="*/ 452 w 857"/>
              <a:gd name="T49" fmla="*/ 142 h 700"/>
              <a:gd name="T50" fmla="*/ 465 w 857"/>
              <a:gd name="T51" fmla="*/ 225 h 700"/>
              <a:gd name="T52" fmla="*/ 547 w 857"/>
              <a:gd name="T53" fmla="*/ 301 h 700"/>
              <a:gd name="T54" fmla="*/ 624 w 857"/>
              <a:gd name="T55" fmla="*/ 272 h 700"/>
              <a:gd name="T56" fmla="*/ 696 w 857"/>
              <a:gd name="T57" fmla="*/ 298 h 700"/>
              <a:gd name="T58" fmla="*/ 736 w 857"/>
              <a:gd name="T59" fmla="*/ 362 h 700"/>
              <a:gd name="T60" fmla="*/ 788 w 857"/>
              <a:gd name="T61" fmla="*/ 337 h 700"/>
              <a:gd name="T62" fmla="*/ 818 w 857"/>
              <a:gd name="T63" fmla="*/ 233 h 700"/>
              <a:gd name="T64" fmla="*/ 785 w 857"/>
              <a:gd name="T65" fmla="*/ 124 h 700"/>
              <a:gd name="T66" fmla="*/ 699 w 857"/>
              <a:gd name="T67" fmla="*/ 54 h 700"/>
              <a:gd name="T68" fmla="*/ 624 w 857"/>
              <a:gd name="T69" fmla="*/ 0 h 700"/>
              <a:gd name="T70" fmla="*/ 742 w 857"/>
              <a:gd name="T71" fmla="*/ 31 h 700"/>
              <a:gd name="T72" fmla="*/ 826 w 857"/>
              <a:gd name="T73" fmla="*/ 115 h 700"/>
              <a:gd name="T74" fmla="*/ 857 w 857"/>
              <a:gd name="T75" fmla="*/ 233 h 700"/>
              <a:gd name="T76" fmla="*/ 826 w 857"/>
              <a:gd name="T77" fmla="*/ 349 h 700"/>
              <a:gd name="T78" fmla="*/ 803 w 857"/>
              <a:gd name="T79" fmla="*/ 428 h 700"/>
              <a:gd name="T80" fmla="*/ 853 w 857"/>
              <a:gd name="T81" fmla="*/ 510 h 700"/>
              <a:gd name="T82" fmla="*/ 845 w 857"/>
              <a:gd name="T83" fmla="*/ 604 h 700"/>
              <a:gd name="T84" fmla="*/ 788 w 857"/>
              <a:gd name="T85" fmla="*/ 674 h 700"/>
              <a:gd name="T86" fmla="*/ 701 w 857"/>
              <a:gd name="T87" fmla="*/ 700 h 700"/>
              <a:gd name="T88" fmla="*/ 96 w 857"/>
              <a:gd name="T89" fmla="*/ 688 h 700"/>
              <a:gd name="T90" fmla="*/ 28 w 857"/>
              <a:gd name="T91" fmla="*/ 632 h 700"/>
              <a:gd name="T92" fmla="*/ 0 w 857"/>
              <a:gd name="T93" fmla="*/ 544 h 700"/>
              <a:gd name="T94" fmla="*/ 27 w 857"/>
              <a:gd name="T95" fmla="*/ 459 h 700"/>
              <a:gd name="T96" fmla="*/ 92 w 857"/>
              <a:gd name="T97" fmla="*/ 403 h 700"/>
              <a:gd name="T98" fmla="*/ 147 w 857"/>
              <a:gd name="T99" fmla="*/ 315 h 700"/>
              <a:gd name="T100" fmla="*/ 231 w 857"/>
              <a:gd name="T101" fmla="*/ 227 h 700"/>
              <a:gd name="T102" fmla="*/ 351 w 857"/>
              <a:gd name="T103" fmla="*/ 195 h 700"/>
              <a:gd name="T104" fmla="*/ 403 w 857"/>
              <a:gd name="T105" fmla="*/ 158 h 700"/>
              <a:gd name="T106" fmla="*/ 471 w 857"/>
              <a:gd name="T107" fmla="*/ 57 h 700"/>
              <a:gd name="T108" fmla="*/ 581 w 857"/>
              <a:gd name="T109" fmla="*/ 3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57" h="700">
                <a:moveTo>
                  <a:pt x="351" y="233"/>
                </a:moveTo>
                <a:lnTo>
                  <a:pt x="316" y="236"/>
                </a:lnTo>
                <a:lnTo>
                  <a:pt x="282" y="246"/>
                </a:lnTo>
                <a:lnTo>
                  <a:pt x="252" y="260"/>
                </a:lnTo>
                <a:lnTo>
                  <a:pt x="224" y="281"/>
                </a:lnTo>
                <a:lnTo>
                  <a:pt x="201" y="305"/>
                </a:lnTo>
                <a:lnTo>
                  <a:pt x="181" y="333"/>
                </a:lnTo>
                <a:lnTo>
                  <a:pt x="167" y="365"/>
                </a:lnTo>
                <a:lnTo>
                  <a:pt x="159" y="399"/>
                </a:lnTo>
                <a:lnTo>
                  <a:pt x="154" y="413"/>
                </a:lnTo>
                <a:lnTo>
                  <a:pt x="143" y="425"/>
                </a:lnTo>
                <a:lnTo>
                  <a:pt x="129" y="430"/>
                </a:lnTo>
                <a:lnTo>
                  <a:pt x="104" y="439"/>
                </a:lnTo>
                <a:lnTo>
                  <a:pt x="83" y="454"/>
                </a:lnTo>
                <a:lnTo>
                  <a:pt x="65" y="472"/>
                </a:lnTo>
                <a:lnTo>
                  <a:pt x="52" y="493"/>
                </a:lnTo>
                <a:lnTo>
                  <a:pt x="42" y="518"/>
                </a:lnTo>
                <a:lnTo>
                  <a:pt x="40" y="544"/>
                </a:lnTo>
                <a:lnTo>
                  <a:pt x="42" y="570"/>
                </a:lnTo>
                <a:lnTo>
                  <a:pt x="52" y="595"/>
                </a:lnTo>
                <a:lnTo>
                  <a:pt x="66" y="617"/>
                </a:lnTo>
                <a:lnTo>
                  <a:pt x="83" y="636"/>
                </a:lnTo>
                <a:lnTo>
                  <a:pt x="105" y="649"/>
                </a:lnTo>
                <a:lnTo>
                  <a:pt x="130" y="658"/>
                </a:lnTo>
                <a:lnTo>
                  <a:pt x="156" y="661"/>
                </a:lnTo>
                <a:lnTo>
                  <a:pt x="701" y="661"/>
                </a:lnTo>
                <a:lnTo>
                  <a:pt x="727" y="658"/>
                </a:lnTo>
                <a:lnTo>
                  <a:pt x="752" y="649"/>
                </a:lnTo>
                <a:lnTo>
                  <a:pt x="774" y="636"/>
                </a:lnTo>
                <a:lnTo>
                  <a:pt x="793" y="617"/>
                </a:lnTo>
                <a:lnTo>
                  <a:pt x="806" y="595"/>
                </a:lnTo>
                <a:lnTo>
                  <a:pt x="815" y="570"/>
                </a:lnTo>
                <a:lnTo>
                  <a:pt x="818" y="544"/>
                </a:lnTo>
                <a:lnTo>
                  <a:pt x="815" y="518"/>
                </a:lnTo>
                <a:lnTo>
                  <a:pt x="807" y="494"/>
                </a:lnTo>
                <a:lnTo>
                  <a:pt x="793" y="472"/>
                </a:lnTo>
                <a:lnTo>
                  <a:pt x="776" y="455"/>
                </a:lnTo>
                <a:lnTo>
                  <a:pt x="755" y="441"/>
                </a:lnTo>
                <a:lnTo>
                  <a:pt x="730" y="432"/>
                </a:lnTo>
                <a:lnTo>
                  <a:pt x="718" y="426"/>
                </a:lnTo>
                <a:lnTo>
                  <a:pt x="709" y="417"/>
                </a:lnTo>
                <a:lnTo>
                  <a:pt x="702" y="405"/>
                </a:lnTo>
                <a:lnTo>
                  <a:pt x="701" y="392"/>
                </a:lnTo>
                <a:lnTo>
                  <a:pt x="701" y="390"/>
                </a:lnTo>
                <a:lnTo>
                  <a:pt x="697" y="365"/>
                </a:lnTo>
                <a:lnTo>
                  <a:pt x="687" y="342"/>
                </a:lnTo>
                <a:lnTo>
                  <a:pt x="670" y="325"/>
                </a:lnTo>
                <a:lnTo>
                  <a:pt x="647" y="315"/>
                </a:lnTo>
                <a:lnTo>
                  <a:pt x="624" y="311"/>
                </a:lnTo>
                <a:lnTo>
                  <a:pt x="606" y="314"/>
                </a:lnTo>
                <a:lnTo>
                  <a:pt x="587" y="320"/>
                </a:lnTo>
                <a:lnTo>
                  <a:pt x="573" y="331"/>
                </a:lnTo>
                <a:lnTo>
                  <a:pt x="560" y="337"/>
                </a:lnTo>
                <a:lnTo>
                  <a:pt x="547" y="340"/>
                </a:lnTo>
                <a:lnTo>
                  <a:pt x="545" y="340"/>
                </a:lnTo>
                <a:lnTo>
                  <a:pt x="544" y="340"/>
                </a:lnTo>
                <a:lnTo>
                  <a:pt x="541" y="340"/>
                </a:lnTo>
                <a:lnTo>
                  <a:pt x="532" y="336"/>
                </a:lnTo>
                <a:lnTo>
                  <a:pt x="522" y="328"/>
                </a:lnTo>
                <a:lnTo>
                  <a:pt x="510" y="319"/>
                </a:lnTo>
                <a:lnTo>
                  <a:pt x="501" y="310"/>
                </a:lnTo>
                <a:lnTo>
                  <a:pt x="494" y="302"/>
                </a:lnTo>
                <a:lnTo>
                  <a:pt x="476" y="278"/>
                </a:lnTo>
                <a:lnTo>
                  <a:pt x="456" y="260"/>
                </a:lnTo>
                <a:lnTo>
                  <a:pt x="434" y="247"/>
                </a:lnTo>
                <a:lnTo>
                  <a:pt x="409" y="239"/>
                </a:lnTo>
                <a:lnTo>
                  <a:pt x="382" y="234"/>
                </a:lnTo>
                <a:lnTo>
                  <a:pt x="351" y="233"/>
                </a:lnTo>
                <a:close/>
                <a:moveTo>
                  <a:pt x="624" y="39"/>
                </a:moveTo>
                <a:lnTo>
                  <a:pt x="587" y="41"/>
                </a:lnTo>
                <a:lnTo>
                  <a:pt x="553" y="52"/>
                </a:lnTo>
                <a:lnTo>
                  <a:pt x="522" y="68"/>
                </a:lnTo>
                <a:lnTo>
                  <a:pt x="494" y="87"/>
                </a:lnTo>
                <a:lnTo>
                  <a:pt x="471" y="112"/>
                </a:lnTo>
                <a:lnTo>
                  <a:pt x="452" y="142"/>
                </a:lnTo>
                <a:lnTo>
                  <a:pt x="438" y="174"/>
                </a:lnTo>
                <a:lnTo>
                  <a:pt x="430" y="209"/>
                </a:lnTo>
                <a:lnTo>
                  <a:pt x="465" y="225"/>
                </a:lnTo>
                <a:lnTo>
                  <a:pt x="497" y="246"/>
                </a:lnTo>
                <a:lnTo>
                  <a:pt x="523" y="270"/>
                </a:lnTo>
                <a:lnTo>
                  <a:pt x="547" y="301"/>
                </a:lnTo>
                <a:lnTo>
                  <a:pt x="569" y="285"/>
                </a:lnTo>
                <a:lnTo>
                  <a:pt x="595" y="276"/>
                </a:lnTo>
                <a:lnTo>
                  <a:pt x="624" y="272"/>
                </a:lnTo>
                <a:lnTo>
                  <a:pt x="650" y="274"/>
                </a:lnTo>
                <a:lnTo>
                  <a:pt x="675" y="284"/>
                </a:lnTo>
                <a:lnTo>
                  <a:pt x="696" y="298"/>
                </a:lnTo>
                <a:lnTo>
                  <a:pt x="714" y="315"/>
                </a:lnTo>
                <a:lnTo>
                  <a:pt x="729" y="337"/>
                </a:lnTo>
                <a:lnTo>
                  <a:pt x="736" y="362"/>
                </a:lnTo>
                <a:lnTo>
                  <a:pt x="740" y="388"/>
                </a:lnTo>
                <a:lnTo>
                  <a:pt x="767" y="365"/>
                </a:lnTo>
                <a:lnTo>
                  <a:pt x="788" y="337"/>
                </a:lnTo>
                <a:lnTo>
                  <a:pt x="805" y="305"/>
                </a:lnTo>
                <a:lnTo>
                  <a:pt x="814" y="270"/>
                </a:lnTo>
                <a:lnTo>
                  <a:pt x="818" y="233"/>
                </a:lnTo>
                <a:lnTo>
                  <a:pt x="814" y="193"/>
                </a:lnTo>
                <a:lnTo>
                  <a:pt x="802" y="158"/>
                </a:lnTo>
                <a:lnTo>
                  <a:pt x="785" y="124"/>
                </a:lnTo>
                <a:lnTo>
                  <a:pt x="761" y="95"/>
                </a:lnTo>
                <a:lnTo>
                  <a:pt x="733" y="72"/>
                </a:lnTo>
                <a:lnTo>
                  <a:pt x="699" y="54"/>
                </a:lnTo>
                <a:lnTo>
                  <a:pt x="663" y="43"/>
                </a:lnTo>
                <a:lnTo>
                  <a:pt x="624" y="39"/>
                </a:lnTo>
                <a:close/>
                <a:moveTo>
                  <a:pt x="624" y="0"/>
                </a:moveTo>
                <a:lnTo>
                  <a:pt x="666" y="3"/>
                </a:lnTo>
                <a:lnTo>
                  <a:pt x="705" y="14"/>
                </a:lnTo>
                <a:lnTo>
                  <a:pt x="742" y="31"/>
                </a:lnTo>
                <a:lnTo>
                  <a:pt x="773" y="54"/>
                </a:lnTo>
                <a:lnTo>
                  <a:pt x="802" y="83"/>
                </a:lnTo>
                <a:lnTo>
                  <a:pt x="826" y="115"/>
                </a:lnTo>
                <a:lnTo>
                  <a:pt x="843" y="151"/>
                </a:lnTo>
                <a:lnTo>
                  <a:pt x="853" y="191"/>
                </a:lnTo>
                <a:lnTo>
                  <a:pt x="857" y="233"/>
                </a:lnTo>
                <a:lnTo>
                  <a:pt x="853" y="274"/>
                </a:lnTo>
                <a:lnTo>
                  <a:pt x="843" y="312"/>
                </a:lnTo>
                <a:lnTo>
                  <a:pt x="826" y="349"/>
                </a:lnTo>
                <a:lnTo>
                  <a:pt x="803" y="380"/>
                </a:lnTo>
                <a:lnTo>
                  <a:pt x="777" y="409"/>
                </a:lnTo>
                <a:lnTo>
                  <a:pt x="803" y="428"/>
                </a:lnTo>
                <a:lnTo>
                  <a:pt x="826" y="451"/>
                </a:lnTo>
                <a:lnTo>
                  <a:pt x="843" y="479"/>
                </a:lnTo>
                <a:lnTo>
                  <a:pt x="853" y="510"/>
                </a:lnTo>
                <a:lnTo>
                  <a:pt x="857" y="544"/>
                </a:lnTo>
                <a:lnTo>
                  <a:pt x="853" y="576"/>
                </a:lnTo>
                <a:lnTo>
                  <a:pt x="845" y="604"/>
                </a:lnTo>
                <a:lnTo>
                  <a:pt x="831" y="632"/>
                </a:lnTo>
                <a:lnTo>
                  <a:pt x="811" y="654"/>
                </a:lnTo>
                <a:lnTo>
                  <a:pt x="788" y="674"/>
                </a:lnTo>
                <a:lnTo>
                  <a:pt x="761" y="688"/>
                </a:lnTo>
                <a:lnTo>
                  <a:pt x="733" y="696"/>
                </a:lnTo>
                <a:lnTo>
                  <a:pt x="701" y="700"/>
                </a:lnTo>
                <a:lnTo>
                  <a:pt x="156" y="700"/>
                </a:lnTo>
                <a:lnTo>
                  <a:pt x="125" y="696"/>
                </a:lnTo>
                <a:lnTo>
                  <a:pt x="96" y="688"/>
                </a:lnTo>
                <a:lnTo>
                  <a:pt x="70" y="674"/>
                </a:lnTo>
                <a:lnTo>
                  <a:pt x="46" y="654"/>
                </a:lnTo>
                <a:lnTo>
                  <a:pt x="28" y="632"/>
                </a:lnTo>
                <a:lnTo>
                  <a:pt x="14" y="604"/>
                </a:lnTo>
                <a:lnTo>
                  <a:pt x="4" y="576"/>
                </a:lnTo>
                <a:lnTo>
                  <a:pt x="0" y="544"/>
                </a:lnTo>
                <a:lnTo>
                  <a:pt x="4" y="514"/>
                </a:lnTo>
                <a:lnTo>
                  <a:pt x="12" y="485"/>
                </a:lnTo>
                <a:lnTo>
                  <a:pt x="27" y="459"/>
                </a:lnTo>
                <a:lnTo>
                  <a:pt x="45" y="437"/>
                </a:lnTo>
                <a:lnTo>
                  <a:pt x="67" y="417"/>
                </a:lnTo>
                <a:lnTo>
                  <a:pt x="92" y="403"/>
                </a:lnTo>
                <a:lnTo>
                  <a:pt x="121" y="394"/>
                </a:lnTo>
                <a:lnTo>
                  <a:pt x="130" y="352"/>
                </a:lnTo>
                <a:lnTo>
                  <a:pt x="147" y="315"/>
                </a:lnTo>
                <a:lnTo>
                  <a:pt x="169" y="281"/>
                </a:lnTo>
                <a:lnTo>
                  <a:pt x="198" y="251"/>
                </a:lnTo>
                <a:lnTo>
                  <a:pt x="231" y="227"/>
                </a:lnTo>
                <a:lnTo>
                  <a:pt x="268" y="209"/>
                </a:lnTo>
                <a:lnTo>
                  <a:pt x="308" y="198"/>
                </a:lnTo>
                <a:lnTo>
                  <a:pt x="351" y="195"/>
                </a:lnTo>
                <a:lnTo>
                  <a:pt x="372" y="196"/>
                </a:lnTo>
                <a:lnTo>
                  <a:pt x="392" y="198"/>
                </a:lnTo>
                <a:lnTo>
                  <a:pt x="403" y="158"/>
                </a:lnTo>
                <a:lnTo>
                  <a:pt x="420" y="120"/>
                </a:lnTo>
                <a:lnTo>
                  <a:pt x="442" y="86"/>
                </a:lnTo>
                <a:lnTo>
                  <a:pt x="471" y="57"/>
                </a:lnTo>
                <a:lnTo>
                  <a:pt x="503" y="34"/>
                </a:lnTo>
                <a:lnTo>
                  <a:pt x="540" y="15"/>
                </a:lnTo>
                <a:lnTo>
                  <a:pt x="581" y="3"/>
                </a:lnTo>
                <a:lnTo>
                  <a:pt x="62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7" name="Freeform 18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78939" y="1590017"/>
            <a:ext cx="443645" cy="403739"/>
          </a:xfrm>
          <a:custGeom>
            <a:avLst/>
            <a:gdLst>
              <a:gd name="T0" fmla="*/ 249 w 856"/>
              <a:gd name="T1" fmla="*/ 681 h 779"/>
              <a:gd name="T2" fmla="*/ 272 w 856"/>
              <a:gd name="T3" fmla="*/ 740 h 779"/>
              <a:gd name="T4" fmla="*/ 233 w 856"/>
              <a:gd name="T5" fmla="*/ 779 h 779"/>
              <a:gd name="T6" fmla="*/ 195 w 856"/>
              <a:gd name="T7" fmla="*/ 740 h 779"/>
              <a:gd name="T8" fmla="*/ 219 w 856"/>
              <a:gd name="T9" fmla="*/ 681 h 779"/>
              <a:gd name="T10" fmla="*/ 622 w 856"/>
              <a:gd name="T11" fmla="*/ 623 h 779"/>
              <a:gd name="T12" fmla="*/ 646 w 856"/>
              <a:gd name="T13" fmla="*/ 653 h 779"/>
              <a:gd name="T14" fmla="*/ 659 w 856"/>
              <a:gd name="T15" fmla="*/ 716 h 779"/>
              <a:gd name="T16" fmla="*/ 608 w 856"/>
              <a:gd name="T17" fmla="*/ 737 h 779"/>
              <a:gd name="T18" fmla="*/ 585 w 856"/>
              <a:gd name="T19" fmla="*/ 685 h 779"/>
              <a:gd name="T20" fmla="*/ 614 w 856"/>
              <a:gd name="T21" fmla="*/ 631 h 779"/>
              <a:gd name="T22" fmla="*/ 429 w 856"/>
              <a:gd name="T23" fmla="*/ 547 h 779"/>
              <a:gd name="T24" fmla="*/ 460 w 856"/>
              <a:gd name="T25" fmla="*/ 591 h 779"/>
              <a:gd name="T26" fmla="*/ 456 w 856"/>
              <a:gd name="T27" fmla="*/ 651 h 779"/>
              <a:gd name="T28" fmla="*/ 401 w 856"/>
              <a:gd name="T29" fmla="*/ 651 h 779"/>
              <a:gd name="T30" fmla="*/ 397 w 856"/>
              <a:gd name="T31" fmla="*/ 591 h 779"/>
              <a:gd name="T32" fmla="*/ 426 w 856"/>
              <a:gd name="T33" fmla="*/ 547 h 779"/>
              <a:gd name="T34" fmla="*/ 282 w 856"/>
              <a:gd name="T35" fmla="*/ 53 h 779"/>
              <a:gd name="T36" fmla="*/ 181 w 856"/>
              <a:gd name="T37" fmla="*/ 139 h 779"/>
              <a:gd name="T38" fmla="*/ 143 w 856"/>
              <a:gd name="T39" fmla="*/ 231 h 779"/>
              <a:gd name="T40" fmla="*/ 64 w 856"/>
              <a:gd name="T41" fmla="*/ 279 h 779"/>
              <a:gd name="T42" fmla="*/ 42 w 856"/>
              <a:gd name="T43" fmla="*/ 377 h 779"/>
              <a:gd name="T44" fmla="*/ 105 w 856"/>
              <a:gd name="T45" fmla="*/ 456 h 779"/>
              <a:gd name="T46" fmla="*/ 727 w 856"/>
              <a:gd name="T47" fmla="*/ 465 h 779"/>
              <a:gd name="T48" fmla="*/ 805 w 856"/>
              <a:gd name="T49" fmla="*/ 402 h 779"/>
              <a:gd name="T50" fmla="*/ 805 w 856"/>
              <a:gd name="T51" fmla="*/ 301 h 779"/>
              <a:gd name="T52" fmla="*/ 729 w 856"/>
              <a:gd name="T53" fmla="*/ 238 h 779"/>
              <a:gd name="T54" fmla="*/ 701 w 856"/>
              <a:gd name="T55" fmla="*/ 198 h 779"/>
              <a:gd name="T56" fmla="*/ 668 w 856"/>
              <a:gd name="T57" fmla="*/ 132 h 779"/>
              <a:gd name="T58" fmla="*/ 587 w 856"/>
              <a:gd name="T59" fmla="*/ 126 h 779"/>
              <a:gd name="T60" fmla="*/ 545 w 856"/>
              <a:gd name="T61" fmla="*/ 147 h 779"/>
              <a:gd name="T62" fmla="*/ 521 w 856"/>
              <a:gd name="T63" fmla="*/ 135 h 779"/>
              <a:gd name="T64" fmla="*/ 475 w 856"/>
              <a:gd name="T65" fmla="*/ 85 h 779"/>
              <a:gd name="T66" fmla="*/ 381 w 856"/>
              <a:gd name="T67" fmla="*/ 41 h 779"/>
              <a:gd name="T68" fmla="*/ 428 w 856"/>
              <a:gd name="T69" fmla="*/ 15 h 779"/>
              <a:gd name="T70" fmla="*/ 546 w 856"/>
              <a:gd name="T71" fmla="*/ 108 h 779"/>
              <a:gd name="T72" fmla="*/ 650 w 856"/>
              <a:gd name="T73" fmla="*/ 81 h 779"/>
              <a:gd name="T74" fmla="*/ 727 w 856"/>
              <a:gd name="T75" fmla="*/ 144 h 779"/>
              <a:gd name="T76" fmla="*/ 771 w 856"/>
              <a:gd name="T77" fmla="*/ 212 h 779"/>
              <a:gd name="T78" fmla="*/ 853 w 856"/>
              <a:gd name="T79" fmla="*/ 316 h 779"/>
              <a:gd name="T80" fmla="*/ 829 w 856"/>
              <a:gd name="T81" fmla="*/ 437 h 779"/>
              <a:gd name="T82" fmla="*/ 732 w 856"/>
              <a:gd name="T83" fmla="*/ 503 h 779"/>
              <a:gd name="T84" fmla="*/ 96 w 856"/>
              <a:gd name="T85" fmla="*/ 494 h 779"/>
              <a:gd name="T86" fmla="*/ 12 w 856"/>
              <a:gd name="T87" fmla="*/ 411 h 779"/>
              <a:gd name="T88" fmla="*/ 12 w 856"/>
              <a:gd name="T89" fmla="*/ 292 h 779"/>
              <a:gd name="T90" fmla="*/ 92 w 856"/>
              <a:gd name="T91" fmla="*/ 210 h 779"/>
              <a:gd name="T92" fmla="*/ 169 w 856"/>
              <a:gd name="T93" fmla="*/ 88 h 779"/>
              <a:gd name="T94" fmla="*/ 308 w 856"/>
              <a:gd name="T95" fmla="*/ 4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56" h="779">
                <a:moveTo>
                  <a:pt x="233" y="661"/>
                </a:moveTo>
                <a:lnTo>
                  <a:pt x="236" y="664"/>
                </a:lnTo>
                <a:lnTo>
                  <a:pt x="241" y="670"/>
                </a:lnTo>
                <a:lnTo>
                  <a:pt x="249" y="681"/>
                </a:lnTo>
                <a:lnTo>
                  <a:pt x="257" y="693"/>
                </a:lnTo>
                <a:lnTo>
                  <a:pt x="264" y="707"/>
                </a:lnTo>
                <a:lnTo>
                  <a:pt x="270" y="723"/>
                </a:lnTo>
                <a:lnTo>
                  <a:pt x="272" y="740"/>
                </a:lnTo>
                <a:lnTo>
                  <a:pt x="270" y="754"/>
                </a:lnTo>
                <a:lnTo>
                  <a:pt x="261" y="767"/>
                </a:lnTo>
                <a:lnTo>
                  <a:pt x="249" y="775"/>
                </a:lnTo>
                <a:lnTo>
                  <a:pt x="233" y="779"/>
                </a:lnTo>
                <a:lnTo>
                  <a:pt x="219" y="775"/>
                </a:lnTo>
                <a:lnTo>
                  <a:pt x="206" y="767"/>
                </a:lnTo>
                <a:lnTo>
                  <a:pt x="198" y="754"/>
                </a:lnTo>
                <a:lnTo>
                  <a:pt x="195" y="740"/>
                </a:lnTo>
                <a:lnTo>
                  <a:pt x="196" y="723"/>
                </a:lnTo>
                <a:lnTo>
                  <a:pt x="202" y="707"/>
                </a:lnTo>
                <a:lnTo>
                  <a:pt x="209" y="693"/>
                </a:lnTo>
                <a:lnTo>
                  <a:pt x="219" y="681"/>
                </a:lnTo>
                <a:lnTo>
                  <a:pt x="225" y="670"/>
                </a:lnTo>
                <a:lnTo>
                  <a:pt x="232" y="664"/>
                </a:lnTo>
                <a:lnTo>
                  <a:pt x="233" y="661"/>
                </a:lnTo>
                <a:close/>
                <a:moveTo>
                  <a:pt x="622" y="623"/>
                </a:moveTo>
                <a:lnTo>
                  <a:pt x="625" y="626"/>
                </a:lnTo>
                <a:lnTo>
                  <a:pt x="630" y="631"/>
                </a:lnTo>
                <a:lnTo>
                  <a:pt x="638" y="642"/>
                </a:lnTo>
                <a:lnTo>
                  <a:pt x="646" y="653"/>
                </a:lnTo>
                <a:lnTo>
                  <a:pt x="653" y="668"/>
                </a:lnTo>
                <a:lnTo>
                  <a:pt x="659" y="685"/>
                </a:lnTo>
                <a:lnTo>
                  <a:pt x="661" y="701"/>
                </a:lnTo>
                <a:lnTo>
                  <a:pt x="659" y="716"/>
                </a:lnTo>
                <a:lnTo>
                  <a:pt x="650" y="728"/>
                </a:lnTo>
                <a:lnTo>
                  <a:pt x="638" y="737"/>
                </a:lnTo>
                <a:lnTo>
                  <a:pt x="622" y="740"/>
                </a:lnTo>
                <a:lnTo>
                  <a:pt x="608" y="737"/>
                </a:lnTo>
                <a:lnTo>
                  <a:pt x="595" y="728"/>
                </a:lnTo>
                <a:lnTo>
                  <a:pt x="587" y="716"/>
                </a:lnTo>
                <a:lnTo>
                  <a:pt x="584" y="701"/>
                </a:lnTo>
                <a:lnTo>
                  <a:pt x="585" y="685"/>
                </a:lnTo>
                <a:lnTo>
                  <a:pt x="592" y="668"/>
                </a:lnTo>
                <a:lnTo>
                  <a:pt x="598" y="653"/>
                </a:lnTo>
                <a:lnTo>
                  <a:pt x="608" y="642"/>
                </a:lnTo>
                <a:lnTo>
                  <a:pt x="614" y="631"/>
                </a:lnTo>
                <a:lnTo>
                  <a:pt x="621" y="626"/>
                </a:lnTo>
                <a:lnTo>
                  <a:pt x="622" y="623"/>
                </a:lnTo>
                <a:close/>
                <a:moveTo>
                  <a:pt x="428" y="545"/>
                </a:moveTo>
                <a:lnTo>
                  <a:pt x="429" y="547"/>
                </a:lnTo>
                <a:lnTo>
                  <a:pt x="436" y="554"/>
                </a:lnTo>
                <a:lnTo>
                  <a:pt x="443" y="563"/>
                </a:lnTo>
                <a:lnTo>
                  <a:pt x="452" y="576"/>
                </a:lnTo>
                <a:lnTo>
                  <a:pt x="460" y="591"/>
                </a:lnTo>
                <a:lnTo>
                  <a:pt x="465" y="606"/>
                </a:lnTo>
                <a:lnTo>
                  <a:pt x="466" y="623"/>
                </a:lnTo>
                <a:lnTo>
                  <a:pt x="464" y="638"/>
                </a:lnTo>
                <a:lnTo>
                  <a:pt x="456" y="651"/>
                </a:lnTo>
                <a:lnTo>
                  <a:pt x="443" y="659"/>
                </a:lnTo>
                <a:lnTo>
                  <a:pt x="428" y="661"/>
                </a:lnTo>
                <a:lnTo>
                  <a:pt x="412" y="659"/>
                </a:lnTo>
                <a:lnTo>
                  <a:pt x="401" y="651"/>
                </a:lnTo>
                <a:lnTo>
                  <a:pt x="392" y="638"/>
                </a:lnTo>
                <a:lnTo>
                  <a:pt x="389" y="623"/>
                </a:lnTo>
                <a:lnTo>
                  <a:pt x="392" y="606"/>
                </a:lnTo>
                <a:lnTo>
                  <a:pt x="397" y="591"/>
                </a:lnTo>
                <a:lnTo>
                  <a:pt x="405" y="576"/>
                </a:lnTo>
                <a:lnTo>
                  <a:pt x="412" y="563"/>
                </a:lnTo>
                <a:lnTo>
                  <a:pt x="420" y="554"/>
                </a:lnTo>
                <a:lnTo>
                  <a:pt x="426" y="547"/>
                </a:lnTo>
                <a:lnTo>
                  <a:pt x="428" y="545"/>
                </a:lnTo>
                <a:close/>
                <a:moveTo>
                  <a:pt x="350" y="40"/>
                </a:moveTo>
                <a:lnTo>
                  <a:pt x="316" y="43"/>
                </a:lnTo>
                <a:lnTo>
                  <a:pt x="282" y="53"/>
                </a:lnTo>
                <a:lnTo>
                  <a:pt x="251" y="67"/>
                </a:lnTo>
                <a:lnTo>
                  <a:pt x="224" y="87"/>
                </a:lnTo>
                <a:lnTo>
                  <a:pt x="200" y="112"/>
                </a:lnTo>
                <a:lnTo>
                  <a:pt x="181" y="139"/>
                </a:lnTo>
                <a:lnTo>
                  <a:pt x="166" y="172"/>
                </a:lnTo>
                <a:lnTo>
                  <a:pt x="158" y="206"/>
                </a:lnTo>
                <a:lnTo>
                  <a:pt x="153" y="220"/>
                </a:lnTo>
                <a:lnTo>
                  <a:pt x="143" y="231"/>
                </a:lnTo>
                <a:lnTo>
                  <a:pt x="128" y="237"/>
                </a:lnTo>
                <a:lnTo>
                  <a:pt x="103" y="246"/>
                </a:lnTo>
                <a:lnTo>
                  <a:pt x="81" y="261"/>
                </a:lnTo>
                <a:lnTo>
                  <a:pt x="64" y="279"/>
                </a:lnTo>
                <a:lnTo>
                  <a:pt x="50" y="300"/>
                </a:lnTo>
                <a:lnTo>
                  <a:pt x="42" y="325"/>
                </a:lnTo>
                <a:lnTo>
                  <a:pt x="39" y="351"/>
                </a:lnTo>
                <a:lnTo>
                  <a:pt x="42" y="377"/>
                </a:lnTo>
                <a:lnTo>
                  <a:pt x="51" y="402"/>
                </a:lnTo>
                <a:lnTo>
                  <a:pt x="64" y="424"/>
                </a:lnTo>
                <a:lnTo>
                  <a:pt x="82" y="441"/>
                </a:lnTo>
                <a:lnTo>
                  <a:pt x="105" y="456"/>
                </a:lnTo>
                <a:lnTo>
                  <a:pt x="128" y="465"/>
                </a:lnTo>
                <a:lnTo>
                  <a:pt x="156" y="468"/>
                </a:lnTo>
                <a:lnTo>
                  <a:pt x="701" y="468"/>
                </a:lnTo>
                <a:lnTo>
                  <a:pt x="727" y="465"/>
                </a:lnTo>
                <a:lnTo>
                  <a:pt x="752" y="456"/>
                </a:lnTo>
                <a:lnTo>
                  <a:pt x="773" y="441"/>
                </a:lnTo>
                <a:lnTo>
                  <a:pt x="791" y="424"/>
                </a:lnTo>
                <a:lnTo>
                  <a:pt x="805" y="402"/>
                </a:lnTo>
                <a:lnTo>
                  <a:pt x="815" y="377"/>
                </a:lnTo>
                <a:lnTo>
                  <a:pt x="817" y="351"/>
                </a:lnTo>
                <a:lnTo>
                  <a:pt x="815" y="325"/>
                </a:lnTo>
                <a:lnTo>
                  <a:pt x="805" y="301"/>
                </a:lnTo>
                <a:lnTo>
                  <a:pt x="792" y="279"/>
                </a:lnTo>
                <a:lnTo>
                  <a:pt x="775" y="261"/>
                </a:lnTo>
                <a:lnTo>
                  <a:pt x="754" y="248"/>
                </a:lnTo>
                <a:lnTo>
                  <a:pt x="729" y="238"/>
                </a:lnTo>
                <a:lnTo>
                  <a:pt x="718" y="232"/>
                </a:lnTo>
                <a:lnTo>
                  <a:pt x="707" y="224"/>
                </a:lnTo>
                <a:lnTo>
                  <a:pt x="702" y="212"/>
                </a:lnTo>
                <a:lnTo>
                  <a:pt x="701" y="198"/>
                </a:lnTo>
                <a:lnTo>
                  <a:pt x="701" y="195"/>
                </a:lnTo>
                <a:lnTo>
                  <a:pt x="697" y="170"/>
                </a:lnTo>
                <a:lnTo>
                  <a:pt x="685" y="149"/>
                </a:lnTo>
                <a:lnTo>
                  <a:pt x="668" y="132"/>
                </a:lnTo>
                <a:lnTo>
                  <a:pt x="647" y="122"/>
                </a:lnTo>
                <a:lnTo>
                  <a:pt x="622" y="118"/>
                </a:lnTo>
                <a:lnTo>
                  <a:pt x="604" y="119"/>
                </a:lnTo>
                <a:lnTo>
                  <a:pt x="587" y="126"/>
                </a:lnTo>
                <a:lnTo>
                  <a:pt x="571" y="136"/>
                </a:lnTo>
                <a:lnTo>
                  <a:pt x="559" y="144"/>
                </a:lnTo>
                <a:lnTo>
                  <a:pt x="546" y="147"/>
                </a:lnTo>
                <a:lnTo>
                  <a:pt x="545" y="147"/>
                </a:lnTo>
                <a:lnTo>
                  <a:pt x="542" y="147"/>
                </a:lnTo>
                <a:lnTo>
                  <a:pt x="541" y="146"/>
                </a:lnTo>
                <a:lnTo>
                  <a:pt x="532" y="143"/>
                </a:lnTo>
                <a:lnTo>
                  <a:pt x="521" y="135"/>
                </a:lnTo>
                <a:lnTo>
                  <a:pt x="509" y="126"/>
                </a:lnTo>
                <a:lnTo>
                  <a:pt x="500" y="117"/>
                </a:lnTo>
                <a:lnTo>
                  <a:pt x="494" y="109"/>
                </a:lnTo>
                <a:lnTo>
                  <a:pt x="475" y="85"/>
                </a:lnTo>
                <a:lnTo>
                  <a:pt x="454" y="67"/>
                </a:lnTo>
                <a:lnTo>
                  <a:pt x="433" y="54"/>
                </a:lnTo>
                <a:lnTo>
                  <a:pt x="409" y="45"/>
                </a:lnTo>
                <a:lnTo>
                  <a:pt x="381" y="41"/>
                </a:lnTo>
                <a:lnTo>
                  <a:pt x="350" y="40"/>
                </a:lnTo>
                <a:close/>
                <a:moveTo>
                  <a:pt x="350" y="0"/>
                </a:moveTo>
                <a:lnTo>
                  <a:pt x="390" y="4"/>
                </a:lnTo>
                <a:lnTo>
                  <a:pt x="428" y="15"/>
                </a:lnTo>
                <a:lnTo>
                  <a:pt x="464" y="30"/>
                </a:lnTo>
                <a:lnTo>
                  <a:pt x="495" y="51"/>
                </a:lnTo>
                <a:lnTo>
                  <a:pt x="522" y="77"/>
                </a:lnTo>
                <a:lnTo>
                  <a:pt x="546" y="108"/>
                </a:lnTo>
                <a:lnTo>
                  <a:pt x="568" y="92"/>
                </a:lnTo>
                <a:lnTo>
                  <a:pt x="595" y="83"/>
                </a:lnTo>
                <a:lnTo>
                  <a:pt x="622" y="79"/>
                </a:lnTo>
                <a:lnTo>
                  <a:pt x="650" y="81"/>
                </a:lnTo>
                <a:lnTo>
                  <a:pt x="674" y="91"/>
                </a:lnTo>
                <a:lnTo>
                  <a:pt x="695" y="104"/>
                </a:lnTo>
                <a:lnTo>
                  <a:pt x="714" y="122"/>
                </a:lnTo>
                <a:lnTo>
                  <a:pt x="727" y="144"/>
                </a:lnTo>
                <a:lnTo>
                  <a:pt x="736" y="169"/>
                </a:lnTo>
                <a:lnTo>
                  <a:pt x="739" y="195"/>
                </a:lnTo>
                <a:lnTo>
                  <a:pt x="739" y="201"/>
                </a:lnTo>
                <a:lnTo>
                  <a:pt x="771" y="212"/>
                </a:lnTo>
                <a:lnTo>
                  <a:pt x="799" y="231"/>
                </a:lnTo>
                <a:lnTo>
                  <a:pt x="822" y="254"/>
                </a:lnTo>
                <a:lnTo>
                  <a:pt x="841" y="283"/>
                </a:lnTo>
                <a:lnTo>
                  <a:pt x="853" y="316"/>
                </a:lnTo>
                <a:lnTo>
                  <a:pt x="856" y="351"/>
                </a:lnTo>
                <a:lnTo>
                  <a:pt x="853" y="382"/>
                </a:lnTo>
                <a:lnTo>
                  <a:pt x="843" y="411"/>
                </a:lnTo>
                <a:lnTo>
                  <a:pt x="829" y="437"/>
                </a:lnTo>
                <a:lnTo>
                  <a:pt x="811" y="461"/>
                </a:lnTo>
                <a:lnTo>
                  <a:pt x="787" y="479"/>
                </a:lnTo>
                <a:lnTo>
                  <a:pt x="761" y="494"/>
                </a:lnTo>
                <a:lnTo>
                  <a:pt x="732" y="503"/>
                </a:lnTo>
                <a:lnTo>
                  <a:pt x="701" y="507"/>
                </a:lnTo>
                <a:lnTo>
                  <a:pt x="156" y="507"/>
                </a:lnTo>
                <a:lnTo>
                  <a:pt x="124" y="503"/>
                </a:lnTo>
                <a:lnTo>
                  <a:pt x="96" y="494"/>
                </a:lnTo>
                <a:lnTo>
                  <a:pt x="68" y="479"/>
                </a:lnTo>
                <a:lnTo>
                  <a:pt x="46" y="461"/>
                </a:lnTo>
                <a:lnTo>
                  <a:pt x="26" y="437"/>
                </a:lnTo>
                <a:lnTo>
                  <a:pt x="12" y="411"/>
                </a:lnTo>
                <a:lnTo>
                  <a:pt x="3" y="382"/>
                </a:lnTo>
                <a:lnTo>
                  <a:pt x="0" y="351"/>
                </a:lnTo>
                <a:lnTo>
                  <a:pt x="3" y="320"/>
                </a:lnTo>
                <a:lnTo>
                  <a:pt x="12" y="292"/>
                </a:lnTo>
                <a:lnTo>
                  <a:pt x="25" y="266"/>
                </a:lnTo>
                <a:lnTo>
                  <a:pt x="43" y="242"/>
                </a:lnTo>
                <a:lnTo>
                  <a:pt x="65" y="224"/>
                </a:lnTo>
                <a:lnTo>
                  <a:pt x="92" y="210"/>
                </a:lnTo>
                <a:lnTo>
                  <a:pt x="119" y="199"/>
                </a:lnTo>
                <a:lnTo>
                  <a:pt x="130" y="159"/>
                </a:lnTo>
                <a:lnTo>
                  <a:pt x="147" y="121"/>
                </a:lnTo>
                <a:lnTo>
                  <a:pt x="169" y="88"/>
                </a:lnTo>
                <a:lnTo>
                  <a:pt x="198" y="58"/>
                </a:lnTo>
                <a:lnTo>
                  <a:pt x="230" y="34"/>
                </a:lnTo>
                <a:lnTo>
                  <a:pt x="267" y="16"/>
                </a:lnTo>
                <a:lnTo>
                  <a:pt x="308" y="4"/>
                </a:lnTo>
                <a:lnTo>
                  <a:pt x="35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8" name="Freeform 18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828331" y="1610489"/>
            <a:ext cx="443127" cy="362795"/>
          </a:xfrm>
          <a:custGeom>
            <a:avLst/>
            <a:gdLst>
              <a:gd name="T0" fmla="*/ 618 w 855"/>
              <a:gd name="T1" fmla="*/ 552 h 700"/>
              <a:gd name="T2" fmla="*/ 620 w 855"/>
              <a:gd name="T3" fmla="*/ 573 h 700"/>
              <a:gd name="T4" fmla="*/ 491 w 855"/>
              <a:gd name="T5" fmla="*/ 699 h 700"/>
              <a:gd name="T6" fmla="*/ 470 w 855"/>
              <a:gd name="T7" fmla="*/ 692 h 700"/>
              <a:gd name="T8" fmla="*/ 469 w 855"/>
              <a:gd name="T9" fmla="*/ 670 h 700"/>
              <a:gd name="T10" fmla="*/ 597 w 855"/>
              <a:gd name="T11" fmla="*/ 546 h 700"/>
              <a:gd name="T12" fmla="*/ 498 w 855"/>
              <a:gd name="T13" fmla="*/ 548 h 700"/>
              <a:gd name="T14" fmla="*/ 504 w 855"/>
              <a:gd name="T15" fmla="*/ 569 h 700"/>
              <a:gd name="T16" fmla="*/ 379 w 855"/>
              <a:gd name="T17" fmla="*/ 698 h 700"/>
              <a:gd name="T18" fmla="*/ 358 w 855"/>
              <a:gd name="T19" fmla="*/ 696 h 700"/>
              <a:gd name="T20" fmla="*/ 350 w 855"/>
              <a:gd name="T21" fmla="*/ 675 h 700"/>
              <a:gd name="T22" fmla="*/ 476 w 855"/>
              <a:gd name="T23" fmla="*/ 547 h 700"/>
              <a:gd name="T24" fmla="*/ 375 w 855"/>
              <a:gd name="T25" fmla="*/ 546 h 700"/>
              <a:gd name="T26" fmla="*/ 389 w 855"/>
              <a:gd name="T27" fmla="*/ 564 h 700"/>
              <a:gd name="T28" fmla="*/ 266 w 855"/>
              <a:gd name="T29" fmla="*/ 694 h 700"/>
              <a:gd name="T30" fmla="*/ 246 w 855"/>
              <a:gd name="T31" fmla="*/ 699 h 700"/>
              <a:gd name="T32" fmla="*/ 233 w 855"/>
              <a:gd name="T33" fmla="*/ 681 h 700"/>
              <a:gd name="T34" fmla="*/ 355 w 855"/>
              <a:gd name="T35" fmla="*/ 550 h 700"/>
              <a:gd name="T36" fmla="*/ 253 w 855"/>
              <a:gd name="T37" fmla="*/ 545 h 700"/>
              <a:gd name="T38" fmla="*/ 271 w 855"/>
              <a:gd name="T39" fmla="*/ 558 h 700"/>
              <a:gd name="T40" fmla="*/ 266 w 855"/>
              <a:gd name="T41" fmla="*/ 577 h 700"/>
              <a:gd name="T42" fmla="*/ 136 w 855"/>
              <a:gd name="T43" fmla="*/ 700 h 700"/>
              <a:gd name="T44" fmla="*/ 117 w 855"/>
              <a:gd name="T45" fmla="*/ 687 h 700"/>
              <a:gd name="T46" fmla="*/ 122 w 855"/>
              <a:gd name="T47" fmla="*/ 666 h 700"/>
              <a:gd name="T48" fmla="*/ 253 w 855"/>
              <a:gd name="T49" fmla="*/ 545 h 700"/>
              <a:gd name="T50" fmla="*/ 250 w 855"/>
              <a:gd name="T51" fmla="*/ 67 h 700"/>
              <a:gd name="T52" fmla="*/ 167 w 855"/>
              <a:gd name="T53" fmla="*/ 170 h 700"/>
              <a:gd name="T54" fmla="*/ 129 w 855"/>
              <a:gd name="T55" fmla="*/ 237 h 700"/>
              <a:gd name="T56" fmla="*/ 50 w 855"/>
              <a:gd name="T57" fmla="*/ 300 h 700"/>
              <a:gd name="T58" fmla="*/ 50 w 855"/>
              <a:gd name="T59" fmla="*/ 402 h 700"/>
              <a:gd name="T60" fmla="*/ 129 w 855"/>
              <a:gd name="T61" fmla="*/ 463 h 700"/>
              <a:gd name="T62" fmla="*/ 751 w 855"/>
              <a:gd name="T63" fmla="*/ 456 h 700"/>
              <a:gd name="T64" fmla="*/ 814 w 855"/>
              <a:gd name="T65" fmla="*/ 377 h 700"/>
              <a:gd name="T66" fmla="*/ 793 w 855"/>
              <a:gd name="T67" fmla="*/ 279 h 700"/>
              <a:gd name="T68" fmla="*/ 717 w 855"/>
              <a:gd name="T69" fmla="*/ 232 h 700"/>
              <a:gd name="T70" fmla="*/ 700 w 855"/>
              <a:gd name="T71" fmla="*/ 195 h 700"/>
              <a:gd name="T72" fmla="*/ 647 w 855"/>
              <a:gd name="T73" fmla="*/ 120 h 700"/>
              <a:gd name="T74" fmla="*/ 571 w 855"/>
              <a:gd name="T75" fmla="*/ 136 h 700"/>
              <a:gd name="T76" fmla="*/ 542 w 855"/>
              <a:gd name="T77" fmla="*/ 145 h 700"/>
              <a:gd name="T78" fmla="*/ 510 w 855"/>
              <a:gd name="T79" fmla="*/ 126 h 700"/>
              <a:gd name="T80" fmla="*/ 455 w 855"/>
              <a:gd name="T81" fmla="*/ 65 h 700"/>
              <a:gd name="T82" fmla="*/ 350 w 855"/>
              <a:gd name="T83" fmla="*/ 39 h 700"/>
              <a:gd name="T84" fmla="*/ 463 w 855"/>
              <a:gd name="T85" fmla="*/ 29 h 700"/>
              <a:gd name="T86" fmla="*/ 567 w 855"/>
              <a:gd name="T87" fmla="*/ 92 h 700"/>
              <a:gd name="T88" fmla="*/ 673 w 855"/>
              <a:gd name="T89" fmla="*/ 90 h 700"/>
              <a:gd name="T90" fmla="*/ 736 w 855"/>
              <a:gd name="T91" fmla="*/ 168 h 700"/>
              <a:gd name="T92" fmla="*/ 799 w 855"/>
              <a:gd name="T93" fmla="*/ 230 h 700"/>
              <a:gd name="T94" fmla="*/ 855 w 855"/>
              <a:gd name="T95" fmla="*/ 349 h 700"/>
              <a:gd name="T96" fmla="*/ 810 w 855"/>
              <a:gd name="T97" fmla="*/ 459 h 700"/>
              <a:gd name="T98" fmla="*/ 700 w 855"/>
              <a:gd name="T99" fmla="*/ 505 h 700"/>
              <a:gd name="T100" fmla="*/ 68 w 855"/>
              <a:gd name="T101" fmla="*/ 479 h 700"/>
              <a:gd name="T102" fmla="*/ 3 w 855"/>
              <a:gd name="T103" fmla="*/ 381 h 700"/>
              <a:gd name="T104" fmla="*/ 25 w 855"/>
              <a:gd name="T105" fmla="*/ 264 h 700"/>
              <a:gd name="T106" fmla="*/ 119 w 855"/>
              <a:gd name="T107" fmla="*/ 199 h 700"/>
              <a:gd name="T108" fmla="*/ 197 w 855"/>
              <a:gd name="T109" fmla="*/ 58 h 700"/>
              <a:gd name="T110" fmla="*/ 350 w 855"/>
              <a:gd name="T111" fmla="*/ 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55" h="700">
                <a:moveTo>
                  <a:pt x="603" y="545"/>
                </a:moveTo>
                <a:lnTo>
                  <a:pt x="609" y="546"/>
                </a:lnTo>
                <a:lnTo>
                  <a:pt x="615" y="548"/>
                </a:lnTo>
                <a:lnTo>
                  <a:pt x="618" y="552"/>
                </a:lnTo>
                <a:lnTo>
                  <a:pt x="621" y="558"/>
                </a:lnTo>
                <a:lnTo>
                  <a:pt x="622" y="564"/>
                </a:lnTo>
                <a:lnTo>
                  <a:pt x="621" y="569"/>
                </a:lnTo>
                <a:lnTo>
                  <a:pt x="620" y="573"/>
                </a:lnTo>
                <a:lnTo>
                  <a:pt x="617" y="577"/>
                </a:lnTo>
                <a:lnTo>
                  <a:pt x="499" y="694"/>
                </a:lnTo>
                <a:lnTo>
                  <a:pt x="495" y="698"/>
                </a:lnTo>
                <a:lnTo>
                  <a:pt x="491" y="699"/>
                </a:lnTo>
                <a:lnTo>
                  <a:pt x="486" y="700"/>
                </a:lnTo>
                <a:lnTo>
                  <a:pt x="480" y="699"/>
                </a:lnTo>
                <a:lnTo>
                  <a:pt x="474" y="696"/>
                </a:lnTo>
                <a:lnTo>
                  <a:pt x="470" y="692"/>
                </a:lnTo>
                <a:lnTo>
                  <a:pt x="468" y="687"/>
                </a:lnTo>
                <a:lnTo>
                  <a:pt x="467" y="681"/>
                </a:lnTo>
                <a:lnTo>
                  <a:pt x="468" y="675"/>
                </a:lnTo>
                <a:lnTo>
                  <a:pt x="469" y="670"/>
                </a:lnTo>
                <a:lnTo>
                  <a:pt x="472" y="666"/>
                </a:lnTo>
                <a:lnTo>
                  <a:pt x="588" y="550"/>
                </a:lnTo>
                <a:lnTo>
                  <a:pt x="594" y="547"/>
                </a:lnTo>
                <a:lnTo>
                  <a:pt x="597" y="546"/>
                </a:lnTo>
                <a:lnTo>
                  <a:pt x="603" y="545"/>
                </a:lnTo>
                <a:close/>
                <a:moveTo>
                  <a:pt x="486" y="545"/>
                </a:moveTo>
                <a:lnTo>
                  <a:pt x="493" y="546"/>
                </a:lnTo>
                <a:lnTo>
                  <a:pt x="498" y="548"/>
                </a:lnTo>
                <a:lnTo>
                  <a:pt x="502" y="552"/>
                </a:lnTo>
                <a:lnTo>
                  <a:pt x="504" y="558"/>
                </a:lnTo>
                <a:lnTo>
                  <a:pt x="506" y="564"/>
                </a:lnTo>
                <a:lnTo>
                  <a:pt x="504" y="569"/>
                </a:lnTo>
                <a:lnTo>
                  <a:pt x="503" y="573"/>
                </a:lnTo>
                <a:lnTo>
                  <a:pt x="499" y="577"/>
                </a:lnTo>
                <a:lnTo>
                  <a:pt x="383" y="694"/>
                </a:lnTo>
                <a:lnTo>
                  <a:pt x="379" y="698"/>
                </a:lnTo>
                <a:lnTo>
                  <a:pt x="375" y="699"/>
                </a:lnTo>
                <a:lnTo>
                  <a:pt x="370" y="700"/>
                </a:lnTo>
                <a:lnTo>
                  <a:pt x="363" y="699"/>
                </a:lnTo>
                <a:lnTo>
                  <a:pt x="358" y="696"/>
                </a:lnTo>
                <a:lnTo>
                  <a:pt x="354" y="692"/>
                </a:lnTo>
                <a:lnTo>
                  <a:pt x="351" y="687"/>
                </a:lnTo>
                <a:lnTo>
                  <a:pt x="350" y="681"/>
                </a:lnTo>
                <a:lnTo>
                  <a:pt x="350" y="675"/>
                </a:lnTo>
                <a:lnTo>
                  <a:pt x="353" y="670"/>
                </a:lnTo>
                <a:lnTo>
                  <a:pt x="355" y="666"/>
                </a:lnTo>
                <a:lnTo>
                  <a:pt x="472" y="550"/>
                </a:lnTo>
                <a:lnTo>
                  <a:pt x="476" y="547"/>
                </a:lnTo>
                <a:lnTo>
                  <a:pt x="481" y="546"/>
                </a:lnTo>
                <a:lnTo>
                  <a:pt x="486" y="545"/>
                </a:lnTo>
                <a:close/>
                <a:moveTo>
                  <a:pt x="370" y="545"/>
                </a:moveTo>
                <a:lnTo>
                  <a:pt x="375" y="546"/>
                </a:lnTo>
                <a:lnTo>
                  <a:pt x="381" y="548"/>
                </a:lnTo>
                <a:lnTo>
                  <a:pt x="385" y="552"/>
                </a:lnTo>
                <a:lnTo>
                  <a:pt x="388" y="558"/>
                </a:lnTo>
                <a:lnTo>
                  <a:pt x="389" y="564"/>
                </a:lnTo>
                <a:lnTo>
                  <a:pt x="388" y="569"/>
                </a:lnTo>
                <a:lnTo>
                  <a:pt x="387" y="573"/>
                </a:lnTo>
                <a:lnTo>
                  <a:pt x="383" y="577"/>
                </a:lnTo>
                <a:lnTo>
                  <a:pt x="266" y="694"/>
                </a:lnTo>
                <a:lnTo>
                  <a:pt x="262" y="698"/>
                </a:lnTo>
                <a:lnTo>
                  <a:pt x="258" y="699"/>
                </a:lnTo>
                <a:lnTo>
                  <a:pt x="253" y="700"/>
                </a:lnTo>
                <a:lnTo>
                  <a:pt x="246" y="699"/>
                </a:lnTo>
                <a:lnTo>
                  <a:pt x="241" y="696"/>
                </a:lnTo>
                <a:lnTo>
                  <a:pt x="237" y="692"/>
                </a:lnTo>
                <a:lnTo>
                  <a:pt x="235" y="687"/>
                </a:lnTo>
                <a:lnTo>
                  <a:pt x="233" y="681"/>
                </a:lnTo>
                <a:lnTo>
                  <a:pt x="233" y="675"/>
                </a:lnTo>
                <a:lnTo>
                  <a:pt x="236" y="670"/>
                </a:lnTo>
                <a:lnTo>
                  <a:pt x="239" y="666"/>
                </a:lnTo>
                <a:lnTo>
                  <a:pt x="355" y="550"/>
                </a:lnTo>
                <a:lnTo>
                  <a:pt x="359" y="547"/>
                </a:lnTo>
                <a:lnTo>
                  <a:pt x="364" y="546"/>
                </a:lnTo>
                <a:lnTo>
                  <a:pt x="370" y="545"/>
                </a:lnTo>
                <a:close/>
                <a:moveTo>
                  <a:pt x="253" y="545"/>
                </a:moveTo>
                <a:lnTo>
                  <a:pt x="258" y="546"/>
                </a:lnTo>
                <a:lnTo>
                  <a:pt x="264" y="548"/>
                </a:lnTo>
                <a:lnTo>
                  <a:pt x="269" y="552"/>
                </a:lnTo>
                <a:lnTo>
                  <a:pt x="271" y="558"/>
                </a:lnTo>
                <a:lnTo>
                  <a:pt x="271" y="564"/>
                </a:lnTo>
                <a:lnTo>
                  <a:pt x="271" y="569"/>
                </a:lnTo>
                <a:lnTo>
                  <a:pt x="269" y="573"/>
                </a:lnTo>
                <a:lnTo>
                  <a:pt x="266" y="577"/>
                </a:lnTo>
                <a:lnTo>
                  <a:pt x="150" y="694"/>
                </a:lnTo>
                <a:lnTo>
                  <a:pt x="146" y="698"/>
                </a:lnTo>
                <a:lnTo>
                  <a:pt x="140" y="699"/>
                </a:lnTo>
                <a:lnTo>
                  <a:pt x="136" y="700"/>
                </a:lnTo>
                <a:lnTo>
                  <a:pt x="130" y="699"/>
                </a:lnTo>
                <a:lnTo>
                  <a:pt x="125" y="696"/>
                </a:lnTo>
                <a:lnTo>
                  <a:pt x="121" y="692"/>
                </a:lnTo>
                <a:lnTo>
                  <a:pt x="117" y="687"/>
                </a:lnTo>
                <a:lnTo>
                  <a:pt x="117" y="681"/>
                </a:lnTo>
                <a:lnTo>
                  <a:pt x="117" y="675"/>
                </a:lnTo>
                <a:lnTo>
                  <a:pt x="119" y="670"/>
                </a:lnTo>
                <a:lnTo>
                  <a:pt x="122" y="666"/>
                </a:lnTo>
                <a:lnTo>
                  <a:pt x="239" y="550"/>
                </a:lnTo>
                <a:lnTo>
                  <a:pt x="243" y="547"/>
                </a:lnTo>
                <a:lnTo>
                  <a:pt x="248" y="546"/>
                </a:lnTo>
                <a:lnTo>
                  <a:pt x="253" y="545"/>
                </a:lnTo>
                <a:close/>
                <a:moveTo>
                  <a:pt x="350" y="39"/>
                </a:moveTo>
                <a:lnTo>
                  <a:pt x="315" y="42"/>
                </a:lnTo>
                <a:lnTo>
                  <a:pt x="282" y="51"/>
                </a:lnTo>
                <a:lnTo>
                  <a:pt x="250" y="67"/>
                </a:lnTo>
                <a:lnTo>
                  <a:pt x="223" y="86"/>
                </a:lnTo>
                <a:lnTo>
                  <a:pt x="199" y="111"/>
                </a:lnTo>
                <a:lnTo>
                  <a:pt x="180" y="139"/>
                </a:lnTo>
                <a:lnTo>
                  <a:pt x="167" y="170"/>
                </a:lnTo>
                <a:lnTo>
                  <a:pt x="157" y="204"/>
                </a:lnTo>
                <a:lnTo>
                  <a:pt x="152" y="219"/>
                </a:lnTo>
                <a:lnTo>
                  <a:pt x="142" y="230"/>
                </a:lnTo>
                <a:lnTo>
                  <a:pt x="129" y="237"/>
                </a:lnTo>
                <a:lnTo>
                  <a:pt x="104" y="246"/>
                </a:lnTo>
                <a:lnTo>
                  <a:pt x="81" y="259"/>
                </a:lnTo>
                <a:lnTo>
                  <a:pt x="63" y="277"/>
                </a:lnTo>
                <a:lnTo>
                  <a:pt x="50" y="300"/>
                </a:lnTo>
                <a:lnTo>
                  <a:pt x="42" y="323"/>
                </a:lnTo>
                <a:lnTo>
                  <a:pt x="38" y="349"/>
                </a:lnTo>
                <a:lnTo>
                  <a:pt x="42" y="377"/>
                </a:lnTo>
                <a:lnTo>
                  <a:pt x="50" y="402"/>
                </a:lnTo>
                <a:lnTo>
                  <a:pt x="64" y="423"/>
                </a:lnTo>
                <a:lnTo>
                  <a:pt x="83" y="441"/>
                </a:lnTo>
                <a:lnTo>
                  <a:pt x="104" y="456"/>
                </a:lnTo>
                <a:lnTo>
                  <a:pt x="129" y="463"/>
                </a:lnTo>
                <a:lnTo>
                  <a:pt x="155" y="467"/>
                </a:lnTo>
                <a:lnTo>
                  <a:pt x="700" y="467"/>
                </a:lnTo>
                <a:lnTo>
                  <a:pt x="727" y="463"/>
                </a:lnTo>
                <a:lnTo>
                  <a:pt x="751" y="456"/>
                </a:lnTo>
                <a:lnTo>
                  <a:pt x="773" y="441"/>
                </a:lnTo>
                <a:lnTo>
                  <a:pt x="791" y="423"/>
                </a:lnTo>
                <a:lnTo>
                  <a:pt x="804" y="402"/>
                </a:lnTo>
                <a:lnTo>
                  <a:pt x="814" y="377"/>
                </a:lnTo>
                <a:lnTo>
                  <a:pt x="816" y="349"/>
                </a:lnTo>
                <a:lnTo>
                  <a:pt x="814" y="325"/>
                </a:lnTo>
                <a:lnTo>
                  <a:pt x="806" y="300"/>
                </a:lnTo>
                <a:lnTo>
                  <a:pt x="793" y="279"/>
                </a:lnTo>
                <a:lnTo>
                  <a:pt x="774" y="260"/>
                </a:lnTo>
                <a:lnTo>
                  <a:pt x="753" y="246"/>
                </a:lnTo>
                <a:lnTo>
                  <a:pt x="728" y="237"/>
                </a:lnTo>
                <a:lnTo>
                  <a:pt x="717" y="232"/>
                </a:lnTo>
                <a:lnTo>
                  <a:pt x="707" y="223"/>
                </a:lnTo>
                <a:lnTo>
                  <a:pt x="701" y="211"/>
                </a:lnTo>
                <a:lnTo>
                  <a:pt x="700" y="198"/>
                </a:lnTo>
                <a:lnTo>
                  <a:pt x="700" y="195"/>
                </a:lnTo>
                <a:lnTo>
                  <a:pt x="696" y="170"/>
                </a:lnTo>
                <a:lnTo>
                  <a:pt x="685" y="149"/>
                </a:lnTo>
                <a:lnTo>
                  <a:pt x="668" y="132"/>
                </a:lnTo>
                <a:lnTo>
                  <a:pt x="647" y="120"/>
                </a:lnTo>
                <a:lnTo>
                  <a:pt x="622" y="116"/>
                </a:lnTo>
                <a:lnTo>
                  <a:pt x="604" y="119"/>
                </a:lnTo>
                <a:lnTo>
                  <a:pt x="587" y="126"/>
                </a:lnTo>
                <a:lnTo>
                  <a:pt x="571" y="136"/>
                </a:lnTo>
                <a:lnTo>
                  <a:pt x="560" y="143"/>
                </a:lnTo>
                <a:lnTo>
                  <a:pt x="545" y="145"/>
                </a:lnTo>
                <a:lnTo>
                  <a:pt x="544" y="145"/>
                </a:lnTo>
                <a:lnTo>
                  <a:pt x="542" y="145"/>
                </a:lnTo>
                <a:lnTo>
                  <a:pt x="540" y="145"/>
                </a:lnTo>
                <a:lnTo>
                  <a:pt x="532" y="141"/>
                </a:lnTo>
                <a:lnTo>
                  <a:pt x="520" y="135"/>
                </a:lnTo>
                <a:lnTo>
                  <a:pt x="510" y="126"/>
                </a:lnTo>
                <a:lnTo>
                  <a:pt x="499" y="115"/>
                </a:lnTo>
                <a:lnTo>
                  <a:pt x="493" y="109"/>
                </a:lnTo>
                <a:lnTo>
                  <a:pt x="474" y="84"/>
                </a:lnTo>
                <a:lnTo>
                  <a:pt x="455" y="65"/>
                </a:lnTo>
                <a:lnTo>
                  <a:pt x="432" y="52"/>
                </a:lnTo>
                <a:lnTo>
                  <a:pt x="409" y="44"/>
                </a:lnTo>
                <a:lnTo>
                  <a:pt x="381" y="41"/>
                </a:lnTo>
                <a:lnTo>
                  <a:pt x="350" y="39"/>
                </a:lnTo>
                <a:close/>
                <a:moveTo>
                  <a:pt x="350" y="0"/>
                </a:moveTo>
                <a:lnTo>
                  <a:pt x="391" y="4"/>
                </a:lnTo>
                <a:lnTo>
                  <a:pt x="427" y="13"/>
                </a:lnTo>
                <a:lnTo>
                  <a:pt x="463" y="29"/>
                </a:lnTo>
                <a:lnTo>
                  <a:pt x="494" y="51"/>
                </a:lnTo>
                <a:lnTo>
                  <a:pt x="523" y="77"/>
                </a:lnTo>
                <a:lnTo>
                  <a:pt x="545" y="107"/>
                </a:lnTo>
                <a:lnTo>
                  <a:pt x="567" y="92"/>
                </a:lnTo>
                <a:lnTo>
                  <a:pt x="594" y="81"/>
                </a:lnTo>
                <a:lnTo>
                  <a:pt x="622" y="79"/>
                </a:lnTo>
                <a:lnTo>
                  <a:pt x="649" y="81"/>
                </a:lnTo>
                <a:lnTo>
                  <a:pt x="673" y="90"/>
                </a:lnTo>
                <a:lnTo>
                  <a:pt x="696" y="103"/>
                </a:lnTo>
                <a:lnTo>
                  <a:pt x="713" y="122"/>
                </a:lnTo>
                <a:lnTo>
                  <a:pt x="727" y="143"/>
                </a:lnTo>
                <a:lnTo>
                  <a:pt x="736" y="168"/>
                </a:lnTo>
                <a:lnTo>
                  <a:pt x="739" y="195"/>
                </a:lnTo>
                <a:lnTo>
                  <a:pt x="739" y="199"/>
                </a:lnTo>
                <a:lnTo>
                  <a:pt x="770" y="212"/>
                </a:lnTo>
                <a:lnTo>
                  <a:pt x="799" y="230"/>
                </a:lnTo>
                <a:lnTo>
                  <a:pt x="823" y="254"/>
                </a:lnTo>
                <a:lnTo>
                  <a:pt x="840" y="283"/>
                </a:lnTo>
                <a:lnTo>
                  <a:pt x="852" y="315"/>
                </a:lnTo>
                <a:lnTo>
                  <a:pt x="855" y="349"/>
                </a:lnTo>
                <a:lnTo>
                  <a:pt x="853" y="381"/>
                </a:lnTo>
                <a:lnTo>
                  <a:pt x="844" y="411"/>
                </a:lnTo>
                <a:lnTo>
                  <a:pt x="829" y="437"/>
                </a:lnTo>
                <a:lnTo>
                  <a:pt x="810" y="459"/>
                </a:lnTo>
                <a:lnTo>
                  <a:pt x="787" y="479"/>
                </a:lnTo>
                <a:lnTo>
                  <a:pt x="761" y="493"/>
                </a:lnTo>
                <a:lnTo>
                  <a:pt x="731" y="503"/>
                </a:lnTo>
                <a:lnTo>
                  <a:pt x="700" y="505"/>
                </a:lnTo>
                <a:lnTo>
                  <a:pt x="155" y="505"/>
                </a:lnTo>
                <a:lnTo>
                  <a:pt x="123" y="503"/>
                </a:lnTo>
                <a:lnTo>
                  <a:pt x="95" y="493"/>
                </a:lnTo>
                <a:lnTo>
                  <a:pt x="68" y="479"/>
                </a:lnTo>
                <a:lnTo>
                  <a:pt x="45" y="459"/>
                </a:lnTo>
                <a:lnTo>
                  <a:pt x="26" y="437"/>
                </a:lnTo>
                <a:lnTo>
                  <a:pt x="12" y="411"/>
                </a:lnTo>
                <a:lnTo>
                  <a:pt x="3" y="381"/>
                </a:lnTo>
                <a:lnTo>
                  <a:pt x="0" y="349"/>
                </a:lnTo>
                <a:lnTo>
                  <a:pt x="3" y="319"/>
                </a:lnTo>
                <a:lnTo>
                  <a:pt x="11" y="291"/>
                </a:lnTo>
                <a:lnTo>
                  <a:pt x="25" y="264"/>
                </a:lnTo>
                <a:lnTo>
                  <a:pt x="43" y="242"/>
                </a:lnTo>
                <a:lnTo>
                  <a:pt x="66" y="223"/>
                </a:lnTo>
                <a:lnTo>
                  <a:pt x="91" y="208"/>
                </a:lnTo>
                <a:lnTo>
                  <a:pt x="119" y="199"/>
                </a:lnTo>
                <a:lnTo>
                  <a:pt x="129" y="158"/>
                </a:lnTo>
                <a:lnTo>
                  <a:pt x="146" y="120"/>
                </a:lnTo>
                <a:lnTo>
                  <a:pt x="169" y="86"/>
                </a:lnTo>
                <a:lnTo>
                  <a:pt x="197" y="58"/>
                </a:lnTo>
                <a:lnTo>
                  <a:pt x="229" y="34"/>
                </a:lnTo>
                <a:lnTo>
                  <a:pt x="266" y="16"/>
                </a:lnTo>
                <a:lnTo>
                  <a:pt x="307" y="4"/>
                </a:lnTo>
                <a:lnTo>
                  <a:pt x="35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9" name="Freeform 18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77207" y="1590017"/>
            <a:ext cx="444164" cy="403739"/>
          </a:xfrm>
          <a:custGeom>
            <a:avLst/>
            <a:gdLst>
              <a:gd name="T0" fmla="*/ 389 w 857"/>
              <a:gd name="T1" fmla="*/ 636 h 779"/>
              <a:gd name="T2" fmla="*/ 382 w 857"/>
              <a:gd name="T3" fmla="*/ 775 h 779"/>
              <a:gd name="T4" fmla="*/ 355 w 857"/>
              <a:gd name="T5" fmla="*/ 769 h 779"/>
              <a:gd name="T6" fmla="*/ 355 w 857"/>
              <a:gd name="T7" fmla="*/ 631 h 779"/>
              <a:gd name="T8" fmla="*/ 493 w 857"/>
              <a:gd name="T9" fmla="*/ 585 h 779"/>
              <a:gd name="T10" fmla="*/ 506 w 857"/>
              <a:gd name="T11" fmla="*/ 720 h 779"/>
              <a:gd name="T12" fmla="*/ 488 w 857"/>
              <a:gd name="T13" fmla="*/ 739 h 779"/>
              <a:gd name="T14" fmla="*/ 468 w 857"/>
              <a:gd name="T15" fmla="*/ 720 h 779"/>
              <a:gd name="T16" fmla="*/ 481 w 857"/>
              <a:gd name="T17" fmla="*/ 585 h 779"/>
              <a:gd name="T18" fmla="*/ 269 w 857"/>
              <a:gd name="T19" fmla="*/ 591 h 779"/>
              <a:gd name="T20" fmla="*/ 269 w 857"/>
              <a:gd name="T21" fmla="*/ 692 h 779"/>
              <a:gd name="T22" fmla="*/ 243 w 857"/>
              <a:gd name="T23" fmla="*/ 696 h 779"/>
              <a:gd name="T24" fmla="*/ 235 w 857"/>
              <a:gd name="T25" fmla="*/ 597 h 779"/>
              <a:gd name="T26" fmla="*/ 721 w 857"/>
              <a:gd name="T27" fmla="*/ 544 h 779"/>
              <a:gd name="T28" fmla="*/ 740 w 857"/>
              <a:gd name="T29" fmla="*/ 564 h 779"/>
              <a:gd name="T30" fmla="*/ 727 w 857"/>
              <a:gd name="T31" fmla="*/ 661 h 779"/>
              <a:gd name="T32" fmla="*/ 702 w 857"/>
              <a:gd name="T33" fmla="*/ 648 h 779"/>
              <a:gd name="T34" fmla="*/ 709 w 857"/>
              <a:gd name="T35" fmla="*/ 548 h 779"/>
              <a:gd name="T36" fmla="*/ 616 w 857"/>
              <a:gd name="T37" fmla="*/ 548 h 779"/>
              <a:gd name="T38" fmla="*/ 623 w 857"/>
              <a:gd name="T39" fmla="*/ 687 h 779"/>
              <a:gd name="T40" fmla="*/ 598 w 857"/>
              <a:gd name="T41" fmla="*/ 699 h 779"/>
              <a:gd name="T42" fmla="*/ 585 w 857"/>
              <a:gd name="T43" fmla="*/ 564 h 779"/>
              <a:gd name="T44" fmla="*/ 604 w 857"/>
              <a:gd name="T45" fmla="*/ 544 h 779"/>
              <a:gd name="T46" fmla="*/ 155 w 857"/>
              <a:gd name="T47" fmla="*/ 557 h 779"/>
              <a:gd name="T48" fmla="*/ 148 w 857"/>
              <a:gd name="T49" fmla="*/ 696 h 779"/>
              <a:gd name="T50" fmla="*/ 121 w 857"/>
              <a:gd name="T51" fmla="*/ 692 h 779"/>
              <a:gd name="T52" fmla="*/ 121 w 857"/>
              <a:gd name="T53" fmla="*/ 552 h 779"/>
              <a:gd name="T54" fmla="*/ 316 w 857"/>
              <a:gd name="T55" fmla="*/ 43 h 779"/>
              <a:gd name="T56" fmla="*/ 181 w 857"/>
              <a:gd name="T57" fmla="*/ 138 h 779"/>
              <a:gd name="T58" fmla="*/ 129 w 857"/>
              <a:gd name="T59" fmla="*/ 237 h 779"/>
              <a:gd name="T60" fmla="*/ 42 w 857"/>
              <a:gd name="T61" fmla="*/ 324 h 779"/>
              <a:gd name="T62" fmla="*/ 83 w 857"/>
              <a:gd name="T63" fmla="*/ 441 h 779"/>
              <a:gd name="T64" fmla="*/ 727 w 857"/>
              <a:gd name="T65" fmla="*/ 464 h 779"/>
              <a:gd name="T66" fmla="*/ 815 w 857"/>
              <a:gd name="T67" fmla="*/ 377 h 779"/>
              <a:gd name="T68" fmla="*/ 776 w 857"/>
              <a:gd name="T69" fmla="*/ 260 h 779"/>
              <a:gd name="T70" fmla="*/ 702 w 857"/>
              <a:gd name="T71" fmla="*/ 212 h 779"/>
              <a:gd name="T72" fmla="*/ 670 w 857"/>
              <a:gd name="T73" fmla="*/ 132 h 779"/>
              <a:gd name="T74" fmla="*/ 573 w 857"/>
              <a:gd name="T75" fmla="*/ 136 h 779"/>
              <a:gd name="T76" fmla="*/ 541 w 857"/>
              <a:gd name="T77" fmla="*/ 145 h 779"/>
              <a:gd name="T78" fmla="*/ 494 w 857"/>
              <a:gd name="T79" fmla="*/ 108 h 779"/>
              <a:gd name="T80" fmla="*/ 382 w 857"/>
              <a:gd name="T81" fmla="*/ 40 h 779"/>
              <a:gd name="T82" fmla="*/ 464 w 857"/>
              <a:gd name="T83" fmla="*/ 30 h 779"/>
              <a:gd name="T84" fmla="*/ 595 w 857"/>
              <a:gd name="T85" fmla="*/ 81 h 779"/>
              <a:gd name="T86" fmla="*/ 714 w 857"/>
              <a:gd name="T87" fmla="*/ 121 h 779"/>
              <a:gd name="T88" fmla="*/ 772 w 857"/>
              <a:gd name="T89" fmla="*/ 212 h 779"/>
              <a:gd name="T90" fmla="*/ 857 w 857"/>
              <a:gd name="T91" fmla="*/ 351 h 779"/>
              <a:gd name="T92" fmla="*/ 788 w 857"/>
              <a:gd name="T93" fmla="*/ 479 h 779"/>
              <a:gd name="T94" fmla="*/ 125 w 857"/>
              <a:gd name="T95" fmla="*/ 502 h 779"/>
              <a:gd name="T96" fmla="*/ 14 w 857"/>
              <a:gd name="T97" fmla="*/ 411 h 779"/>
              <a:gd name="T98" fmla="*/ 27 w 857"/>
              <a:gd name="T99" fmla="*/ 265 h 779"/>
              <a:gd name="T100" fmla="*/ 130 w 857"/>
              <a:gd name="T101" fmla="*/ 158 h 779"/>
              <a:gd name="T102" fmla="*/ 268 w 857"/>
              <a:gd name="T103" fmla="*/ 15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57" h="779">
                <a:moveTo>
                  <a:pt x="370" y="623"/>
                </a:moveTo>
                <a:lnTo>
                  <a:pt x="376" y="623"/>
                </a:lnTo>
                <a:lnTo>
                  <a:pt x="382" y="627"/>
                </a:lnTo>
                <a:lnTo>
                  <a:pt x="385" y="631"/>
                </a:lnTo>
                <a:lnTo>
                  <a:pt x="389" y="636"/>
                </a:lnTo>
                <a:lnTo>
                  <a:pt x="389" y="642"/>
                </a:lnTo>
                <a:lnTo>
                  <a:pt x="389" y="759"/>
                </a:lnTo>
                <a:lnTo>
                  <a:pt x="389" y="764"/>
                </a:lnTo>
                <a:lnTo>
                  <a:pt x="385" y="769"/>
                </a:lnTo>
                <a:lnTo>
                  <a:pt x="382" y="775"/>
                </a:lnTo>
                <a:lnTo>
                  <a:pt x="376" y="777"/>
                </a:lnTo>
                <a:lnTo>
                  <a:pt x="370" y="779"/>
                </a:lnTo>
                <a:lnTo>
                  <a:pt x="365" y="777"/>
                </a:lnTo>
                <a:lnTo>
                  <a:pt x="359" y="775"/>
                </a:lnTo>
                <a:lnTo>
                  <a:pt x="355" y="769"/>
                </a:lnTo>
                <a:lnTo>
                  <a:pt x="351" y="764"/>
                </a:lnTo>
                <a:lnTo>
                  <a:pt x="351" y="759"/>
                </a:lnTo>
                <a:lnTo>
                  <a:pt x="351" y="642"/>
                </a:lnTo>
                <a:lnTo>
                  <a:pt x="351" y="636"/>
                </a:lnTo>
                <a:lnTo>
                  <a:pt x="355" y="631"/>
                </a:lnTo>
                <a:lnTo>
                  <a:pt x="359" y="627"/>
                </a:lnTo>
                <a:lnTo>
                  <a:pt x="365" y="623"/>
                </a:lnTo>
                <a:lnTo>
                  <a:pt x="370" y="623"/>
                </a:lnTo>
                <a:close/>
                <a:moveTo>
                  <a:pt x="488" y="584"/>
                </a:moveTo>
                <a:lnTo>
                  <a:pt x="493" y="585"/>
                </a:lnTo>
                <a:lnTo>
                  <a:pt x="498" y="587"/>
                </a:lnTo>
                <a:lnTo>
                  <a:pt x="503" y="591"/>
                </a:lnTo>
                <a:lnTo>
                  <a:pt x="506" y="597"/>
                </a:lnTo>
                <a:lnTo>
                  <a:pt x="506" y="603"/>
                </a:lnTo>
                <a:lnTo>
                  <a:pt x="506" y="720"/>
                </a:lnTo>
                <a:lnTo>
                  <a:pt x="506" y="726"/>
                </a:lnTo>
                <a:lnTo>
                  <a:pt x="503" y="731"/>
                </a:lnTo>
                <a:lnTo>
                  <a:pt x="498" y="735"/>
                </a:lnTo>
                <a:lnTo>
                  <a:pt x="493" y="738"/>
                </a:lnTo>
                <a:lnTo>
                  <a:pt x="488" y="739"/>
                </a:lnTo>
                <a:lnTo>
                  <a:pt x="481" y="738"/>
                </a:lnTo>
                <a:lnTo>
                  <a:pt x="476" y="735"/>
                </a:lnTo>
                <a:lnTo>
                  <a:pt x="472" y="731"/>
                </a:lnTo>
                <a:lnTo>
                  <a:pt x="469" y="726"/>
                </a:lnTo>
                <a:lnTo>
                  <a:pt x="468" y="720"/>
                </a:lnTo>
                <a:lnTo>
                  <a:pt x="468" y="603"/>
                </a:lnTo>
                <a:lnTo>
                  <a:pt x="469" y="597"/>
                </a:lnTo>
                <a:lnTo>
                  <a:pt x="472" y="591"/>
                </a:lnTo>
                <a:lnTo>
                  <a:pt x="476" y="587"/>
                </a:lnTo>
                <a:lnTo>
                  <a:pt x="481" y="585"/>
                </a:lnTo>
                <a:lnTo>
                  <a:pt x="488" y="584"/>
                </a:lnTo>
                <a:close/>
                <a:moveTo>
                  <a:pt x="253" y="584"/>
                </a:moveTo>
                <a:lnTo>
                  <a:pt x="260" y="585"/>
                </a:lnTo>
                <a:lnTo>
                  <a:pt x="265" y="587"/>
                </a:lnTo>
                <a:lnTo>
                  <a:pt x="269" y="591"/>
                </a:lnTo>
                <a:lnTo>
                  <a:pt x="272" y="597"/>
                </a:lnTo>
                <a:lnTo>
                  <a:pt x="273" y="603"/>
                </a:lnTo>
                <a:lnTo>
                  <a:pt x="273" y="680"/>
                </a:lnTo>
                <a:lnTo>
                  <a:pt x="272" y="687"/>
                </a:lnTo>
                <a:lnTo>
                  <a:pt x="269" y="692"/>
                </a:lnTo>
                <a:lnTo>
                  <a:pt x="265" y="696"/>
                </a:lnTo>
                <a:lnTo>
                  <a:pt x="260" y="699"/>
                </a:lnTo>
                <a:lnTo>
                  <a:pt x="253" y="700"/>
                </a:lnTo>
                <a:lnTo>
                  <a:pt x="248" y="699"/>
                </a:lnTo>
                <a:lnTo>
                  <a:pt x="243" y="696"/>
                </a:lnTo>
                <a:lnTo>
                  <a:pt x="237" y="692"/>
                </a:lnTo>
                <a:lnTo>
                  <a:pt x="235" y="687"/>
                </a:lnTo>
                <a:lnTo>
                  <a:pt x="235" y="680"/>
                </a:lnTo>
                <a:lnTo>
                  <a:pt x="235" y="603"/>
                </a:lnTo>
                <a:lnTo>
                  <a:pt x="235" y="597"/>
                </a:lnTo>
                <a:lnTo>
                  <a:pt x="237" y="591"/>
                </a:lnTo>
                <a:lnTo>
                  <a:pt x="243" y="587"/>
                </a:lnTo>
                <a:lnTo>
                  <a:pt x="248" y="585"/>
                </a:lnTo>
                <a:lnTo>
                  <a:pt x="253" y="584"/>
                </a:lnTo>
                <a:close/>
                <a:moveTo>
                  <a:pt x="721" y="544"/>
                </a:moveTo>
                <a:lnTo>
                  <a:pt x="727" y="546"/>
                </a:lnTo>
                <a:lnTo>
                  <a:pt x="733" y="548"/>
                </a:lnTo>
                <a:lnTo>
                  <a:pt x="736" y="552"/>
                </a:lnTo>
                <a:lnTo>
                  <a:pt x="739" y="557"/>
                </a:lnTo>
                <a:lnTo>
                  <a:pt x="740" y="564"/>
                </a:lnTo>
                <a:lnTo>
                  <a:pt x="740" y="642"/>
                </a:lnTo>
                <a:lnTo>
                  <a:pt x="739" y="648"/>
                </a:lnTo>
                <a:lnTo>
                  <a:pt x="736" y="653"/>
                </a:lnTo>
                <a:lnTo>
                  <a:pt x="733" y="658"/>
                </a:lnTo>
                <a:lnTo>
                  <a:pt x="727" y="661"/>
                </a:lnTo>
                <a:lnTo>
                  <a:pt x="721" y="661"/>
                </a:lnTo>
                <a:lnTo>
                  <a:pt x="714" y="661"/>
                </a:lnTo>
                <a:lnTo>
                  <a:pt x="709" y="658"/>
                </a:lnTo>
                <a:lnTo>
                  <a:pt x="705" y="653"/>
                </a:lnTo>
                <a:lnTo>
                  <a:pt x="702" y="648"/>
                </a:lnTo>
                <a:lnTo>
                  <a:pt x="701" y="642"/>
                </a:lnTo>
                <a:lnTo>
                  <a:pt x="701" y="564"/>
                </a:lnTo>
                <a:lnTo>
                  <a:pt x="702" y="557"/>
                </a:lnTo>
                <a:lnTo>
                  <a:pt x="705" y="552"/>
                </a:lnTo>
                <a:lnTo>
                  <a:pt x="709" y="548"/>
                </a:lnTo>
                <a:lnTo>
                  <a:pt x="714" y="546"/>
                </a:lnTo>
                <a:lnTo>
                  <a:pt x="721" y="544"/>
                </a:lnTo>
                <a:close/>
                <a:moveTo>
                  <a:pt x="604" y="544"/>
                </a:moveTo>
                <a:lnTo>
                  <a:pt x="609" y="546"/>
                </a:lnTo>
                <a:lnTo>
                  <a:pt x="616" y="548"/>
                </a:lnTo>
                <a:lnTo>
                  <a:pt x="620" y="552"/>
                </a:lnTo>
                <a:lnTo>
                  <a:pt x="623" y="557"/>
                </a:lnTo>
                <a:lnTo>
                  <a:pt x="624" y="564"/>
                </a:lnTo>
                <a:lnTo>
                  <a:pt x="624" y="680"/>
                </a:lnTo>
                <a:lnTo>
                  <a:pt x="623" y="687"/>
                </a:lnTo>
                <a:lnTo>
                  <a:pt x="620" y="692"/>
                </a:lnTo>
                <a:lnTo>
                  <a:pt x="616" y="696"/>
                </a:lnTo>
                <a:lnTo>
                  <a:pt x="609" y="699"/>
                </a:lnTo>
                <a:lnTo>
                  <a:pt x="604" y="700"/>
                </a:lnTo>
                <a:lnTo>
                  <a:pt x="598" y="699"/>
                </a:lnTo>
                <a:lnTo>
                  <a:pt x="592" y="696"/>
                </a:lnTo>
                <a:lnTo>
                  <a:pt x="588" y="692"/>
                </a:lnTo>
                <a:lnTo>
                  <a:pt x="586" y="687"/>
                </a:lnTo>
                <a:lnTo>
                  <a:pt x="585" y="680"/>
                </a:lnTo>
                <a:lnTo>
                  <a:pt x="585" y="564"/>
                </a:lnTo>
                <a:lnTo>
                  <a:pt x="586" y="557"/>
                </a:lnTo>
                <a:lnTo>
                  <a:pt x="588" y="552"/>
                </a:lnTo>
                <a:lnTo>
                  <a:pt x="592" y="548"/>
                </a:lnTo>
                <a:lnTo>
                  <a:pt x="598" y="546"/>
                </a:lnTo>
                <a:lnTo>
                  <a:pt x="604" y="544"/>
                </a:lnTo>
                <a:close/>
                <a:moveTo>
                  <a:pt x="137" y="544"/>
                </a:moveTo>
                <a:lnTo>
                  <a:pt x="143" y="546"/>
                </a:lnTo>
                <a:lnTo>
                  <a:pt x="148" y="548"/>
                </a:lnTo>
                <a:lnTo>
                  <a:pt x="152" y="552"/>
                </a:lnTo>
                <a:lnTo>
                  <a:pt x="155" y="557"/>
                </a:lnTo>
                <a:lnTo>
                  <a:pt x="156" y="564"/>
                </a:lnTo>
                <a:lnTo>
                  <a:pt x="156" y="680"/>
                </a:lnTo>
                <a:lnTo>
                  <a:pt x="155" y="687"/>
                </a:lnTo>
                <a:lnTo>
                  <a:pt x="152" y="692"/>
                </a:lnTo>
                <a:lnTo>
                  <a:pt x="148" y="696"/>
                </a:lnTo>
                <a:lnTo>
                  <a:pt x="143" y="699"/>
                </a:lnTo>
                <a:lnTo>
                  <a:pt x="137" y="700"/>
                </a:lnTo>
                <a:lnTo>
                  <a:pt x="131" y="699"/>
                </a:lnTo>
                <a:lnTo>
                  <a:pt x="125" y="696"/>
                </a:lnTo>
                <a:lnTo>
                  <a:pt x="121" y="692"/>
                </a:lnTo>
                <a:lnTo>
                  <a:pt x="118" y="687"/>
                </a:lnTo>
                <a:lnTo>
                  <a:pt x="117" y="680"/>
                </a:lnTo>
                <a:lnTo>
                  <a:pt x="117" y="564"/>
                </a:lnTo>
                <a:lnTo>
                  <a:pt x="118" y="557"/>
                </a:lnTo>
                <a:lnTo>
                  <a:pt x="121" y="552"/>
                </a:lnTo>
                <a:lnTo>
                  <a:pt x="125" y="548"/>
                </a:lnTo>
                <a:lnTo>
                  <a:pt x="131" y="546"/>
                </a:lnTo>
                <a:lnTo>
                  <a:pt x="137" y="544"/>
                </a:lnTo>
                <a:close/>
                <a:moveTo>
                  <a:pt x="351" y="39"/>
                </a:moveTo>
                <a:lnTo>
                  <a:pt x="316" y="43"/>
                </a:lnTo>
                <a:lnTo>
                  <a:pt x="282" y="52"/>
                </a:lnTo>
                <a:lnTo>
                  <a:pt x="252" y="66"/>
                </a:lnTo>
                <a:lnTo>
                  <a:pt x="224" y="86"/>
                </a:lnTo>
                <a:lnTo>
                  <a:pt x="201" y="111"/>
                </a:lnTo>
                <a:lnTo>
                  <a:pt x="181" y="138"/>
                </a:lnTo>
                <a:lnTo>
                  <a:pt x="167" y="170"/>
                </a:lnTo>
                <a:lnTo>
                  <a:pt x="159" y="205"/>
                </a:lnTo>
                <a:lnTo>
                  <a:pt x="154" y="220"/>
                </a:lnTo>
                <a:lnTo>
                  <a:pt x="143" y="230"/>
                </a:lnTo>
                <a:lnTo>
                  <a:pt x="129" y="237"/>
                </a:lnTo>
                <a:lnTo>
                  <a:pt x="104" y="246"/>
                </a:lnTo>
                <a:lnTo>
                  <a:pt x="83" y="260"/>
                </a:lnTo>
                <a:lnTo>
                  <a:pt x="65" y="279"/>
                </a:lnTo>
                <a:lnTo>
                  <a:pt x="52" y="299"/>
                </a:lnTo>
                <a:lnTo>
                  <a:pt x="42" y="324"/>
                </a:lnTo>
                <a:lnTo>
                  <a:pt x="40" y="351"/>
                </a:lnTo>
                <a:lnTo>
                  <a:pt x="42" y="377"/>
                </a:lnTo>
                <a:lnTo>
                  <a:pt x="52" y="402"/>
                </a:lnTo>
                <a:lnTo>
                  <a:pt x="66" y="423"/>
                </a:lnTo>
                <a:lnTo>
                  <a:pt x="83" y="441"/>
                </a:lnTo>
                <a:lnTo>
                  <a:pt x="105" y="455"/>
                </a:lnTo>
                <a:lnTo>
                  <a:pt x="130" y="464"/>
                </a:lnTo>
                <a:lnTo>
                  <a:pt x="156" y="467"/>
                </a:lnTo>
                <a:lnTo>
                  <a:pt x="701" y="467"/>
                </a:lnTo>
                <a:lnTo>
                  <a:pt x="727" y="464"/>
                </a:lnTo>
                <a:lnTo>
                  <a:pt x="752" y="455"/>
                </a:lnTo>
                <a:lnTo>
                  <a:pt x="774" y="441"/>
                </a:lnTo>
                <a:lnTo>
                  <a:pt x="793" y="423"/>
                </a:lnTo>
                <a:lnTo>
                  <a:pt x="806" y="402"/>
                </a:lnTo>
                <a:lnTo>
                  <a:pt x="815" y="377"/>
                </a:lnTo>
                <a:lnTo>
                  <a:pt x="818" y="351"/>
                </a:lnTo>
                <a:lnTo>
                  <a:pt x="815" y="324"/>
                </a:lnTo>
                <a:lnTo>
                  <a:pt x="807" y="301"/>
                </a:lnTo>
                <a:lnTo>
                  <a:pt x="793" y="279"/>
                </a:lnTo>
                <a:lnTo>
                  <a:pt x="776" y="260"/>
                </a:lnTo>
                <a:lnTo>
                  <a:pt x="755" y="247"/>
                </a:lnTo>
                <a:lnTo>
                  <a:pt x="730" y="238"/>
                </a:lnTo>
                <a:lnTo>
                  <a:pt x="718" y="231"/>
                </a:lnTo>
                <a:lnTo>
                  <a:pt x="709" y="222"/>
                </a:lnTo>
                <a:lnTo>
                  <a:pt x="702" y="212"/>
                </a:lnTo>
                <a:lnTo>
                  <a:pt x="701" y="197"/>
                </a:lnTo>
                <a:lnTo>
                  <a:pt x="701" y="195"/>
                </a:lnTo>
                <a:lnTo>
                  <a:pt x="697" y="170"/>
                </a:lnTo>
                <a:lnTo>
                  <a:pt x="687" y="149"/>
                </a:lnTo>
                <a:lnTo>
                  <a:pt x="670" y="132"/>
                </a:lnTo>
                <a:lnTo>
                  <a:pt x="647" y="121"/>
                </a:lnTo>
                <a:lnTo>
                  <a:pt x="624" y="118"/>
                </a:lnTo>
                <a:lnTo>
                  <a:pt x="606" y="119"/>
                </a:lnTo>
                <a:lnTo>
                  <a:pt x="587" y="125"/>
                </a:lnTo>
                <a:lnTo>
                  <a:pt x="573" y="136"/>
                </a:lnTo>
                <a:lnTo>
                  <a:pt x="560" y="144"/>
                </a:lnTo>
                <a:lnTo>
                  <a:pt x="547" y="146"/>
                </a:lnTo>
                <a:lnTo>
                  <a:pt x="545" y="146"/>
                </a:lnTo>
                <a:lnTo>
                  <a:pt x="544" y="145"/>
                </a:lnTo>
                <a:lnTo>
                  <a:pt x="541" y="145"/>
                </a:lnTo>
                <a:lnTo>
                  <a:pt x="532" y="142"/>
                </a:lnTo>
                <a:lnTo>
                  <a:pt x="522" y="135"/>
                </a:lnTo>
                <a:lnTo>
                  <a:pt x="510" y="125"/>
                </a:lnTo>
                <a:lnTo>
                  <a:pt x="501" y="116"/>
                </a:lnTo>
                <a:lnTo>
                  <a:pt x="494" y="108"/>
                </a:lnTo>
                <a:lnTo>
                  <a:pt x="476" y="83"/>
                </a:lnTo>
                <a:lnTo>
                  <a:pt x="456" y="66"/>
                </a:lnTo>
                <a:lnTo>
                  <a:pt x="434" y="53"/>
                </a:lnTo>
                <a:lnTo>
                  <a:pt x="409" y="44"/>
                </a:lnTo>
                <a:lnTo>
                  <a:pt x="382" y="40"/>
                </a:lnTo>
                <a:lnTo>
                  <a:pt x="351" y="39"/>
                </a:lnTo>
                <a:close/>
                <a:moveTo>
                  <a:pt x="351" y="0"/>
                </a:moveTo>
                <a:lnTo>
                  <a:pt x="391" y="4"/>
                </a:lnTo>
                <a:lnTo>
                  <a:pt x="429" y="14"/>
                </a:lnTo>
                <a:lnTo>
                  <a:pt x="464" y="30"/>
                </a:lnTo>
                <a:lnTo>
                  <a:pt x="496" y="51"/>
                </a:lnTo>
                <a:lnTo>
                  <a:pt x="523" y="77"/>
                </a:lnTo>
                <a:lnTo>
                  <a:pt x="547" y="107"/>
                </a:lnTo>
                <a:lnTo>
                  <a:pt x="569" y="91"/>
                </a:lnTo>
                <a:lnTo>
                  <a:pt x="595" y="81"/>
                </a:lnTo>
                <a:lnTo>
                  <a:pt x="624" y="78"/>
                </a:lnTo>
                <a:lnTo>
                  <a:pt x="650" y="81"/>
                </a:lnTo>
                <a:lnTo>
                  <a:pt x="675" y="90"/>
                </a:lnTo>
                <a:lnTo>
                  <a:pt x="696" y="103"/>
                </a:lnTo>
                <a:lnTo>
                  <a:pt x="714" y="121"/>
                </a:lnTo>
                <a:lnTo>
                  <a:pt x="729" y="144"/>
                </a:lnTo>
                <a:lnTo>
                  <a:pt x="736" y="167"/>
                </a:lnTo>
                <a:lnTo>
                  <a:pt x="740" y="195"/>
                </a:lnTo>
                <a:lnTo>
                  <a:pt x="740" y="200"/>
                </a:lnTo>
                <a:lnTo>
                  <a:pt x="772" y="212"/>
                </a:lnTo>
                <a:lnTo>
                  <a:pt x="799" y="230"/>
                </a:lnTo>
                <a:lnTo>
                  <a:pt x="823" y="254"/>
                </a:lnTo>
                <a:lnTo>
                  <a:pt x="841" y="282"/>
                </a:lnTo>
                <a:lnTo>
                  <a:pt x="853" y="315"/>
                </a:lnTo>
                <a:lnTo>
                  <a:pt x="857" y="351"/>
                </a:lnTo>
                <a:lnTo>
                  <a:pt x="853" y="382"/>
                </a:lnTo>
                <a:lnTo>
                  <a:pt x="845" y="411"/>
                </a:lnTo>
                <a:lnTo>
                  <a:pt x="831" y="437"/>
                </a:lnTo>
                <a:lnTo>
                  <a:pt x="811" y="460"/>
                </a:lnTo>
                <a:lnTo>
                  <a:pt x="788" y="479"/>
                </a:lnTo>
                <a:lnTo>
                  <a:pt x="761" y="493"/>
                </a:lnTo>
                <a:lnTo>
                  <a:pt x="733" y="502"/>
                </a:lnTo>
                <a:lnTo>
                  <a:pt x="701" y="506"/>
                </a:lnTo>
                <a:lnTo>
                  <a:pt x="156" y="506"/>
                </a:lnTo>
                <a:lnTo>
                  <a:pt x="125" y="502"/>
                </a:lnTo>
                <a:lnTo>
                  <a:pt x="96" y="493"/>
                </a:lnTo>
                <a:lnTo>
                  <a:pt x="70" y="479"/>
                </a:lnTo>
                <a:lnTo>
                  <a:pt x="46" y="460"/>
                </a:lnTo>
                <a:lnTo>
                  <a:pt x="28" y="437"/>
                </a:lnTo>
                <a:lnTo>
                  <a:pt x="14" y="411"/>
                </a:lnTo>
                <a:lnTo>
                  <a:pt x="4" y="382"/>
                </a:lnTo>
                <a:lnTo>
                  <a:pt x="0" y="351"/>
                </a:lnTo>
                <a:lnTo>
                  <a:pt x="4" y="319"/>
                </a:lnTo>
                <a:lnTo>
                  <a:pt x="12" y="290"/>
                </a:lnTo>
                <a:lnTo>
                  <a:pt x="27" y="265"/>
                </a:lnTo>
                <a:lnTo>
                  <a:pt x="45" y="242"/>
                </a:lnTo>
                <a:lnTo>
                  <a:pt x="67" y="224"/>
                </a:lnTo>
                <a:lnTo>
                  <a:pt x="92" y="209"/>
                </a:lnTo>
                <a:lnTo>
                  <a:pt x="121" y="199"/>
                </a:lnTo>
                <a:lnTo>
                  <a:pt x="130" y="158"/>
                </a:lnTo>
                <a:lnTo>
                  <a:pt x="147" y="120"/>
                </a:lnTo>
                <a:lnTo>
                  <a:pt x="169" y="86"/>
                </a:lnTo>
                <a:lnTo>
                  <a:pt x="198" y="57"/>
                </a:lnTo>
                <a:lnTo>
                  <a:pt x="231" y="34"/>
                </a:lnTo>
                <a:lnTo>
                  <a:pt x="268" y="15"/>
                </a:lnTo>
                <a:lnTo>
                  <a:pt x="308" y="4"/>
                </a:lnTo>
                <a:lnTo>
                  <a:pt x="35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0" name="Freeform 18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27119" y="1570322"/>
            <a:ext cx="443645" cy="443127"/>
          </a:xfrm>
          <a:custGeom>
            <a:avLst/>
            <a:gdLst>
              <a:gd name="T0" fmla="*/ 659 w 856"/>
              <a:gd name="T1" fmla="*/ 801 h 855"/>
              <a:gd name="T2" fmla="*/ 638 w 856"/>
              <a:gd name="T3" fmla="*/ 852 h 855"/>
              <a:gd name="T4" fmla="*/ 587 w 856"/>
              <a:gd name="T5" fmla="*/ 831 h 855"/>
              <a:gd name="T6" fmla="*/ 608 w 856"/>
              <a:gd name="T7" fmla="*/ 780 h 855"/>
              <a:gd name="T8" fmla="*/ 223 w 856"/>
              <a:gd name="T9" fmla="*/ 750 h 855"/>
              <a:gd name="T10" fmla="*/ 223 w 856"/>
              <a:gd name="T11" fmla="*/ 805 h 855"/>
              <a:gd name="T12" fmla="*/ 168 w 856"/>
              <a:gd name="T13" fmla="*/ 805 h 855"/>
              <a:gd name="T14" fmla="*/ 168 w 856"/>
              <a:gd name="T15" fmla="*/ 750 h 855"/>
              <a:gd name="T16" fmla="*/ 443 w 856"/>
              <a:gd name="T17" fmla="*/ 703 h 855"/>
              <a:gd name="T18" fmla="*/ 464 w 856"/>
              <a:gd name="T19" fmla="*/ 754 h 855"/>
              <a:gd name="T20" fmla="*/ 412 w 856"/>
              <a:gd name="T21" fmla="*/ 775 h 855"/>
              <a:gd name="T22" fmla="*/ 392 w 856"/>
              <a:gd name="T23" fmla="*/ 724 h 855"/>
              <a:gd name="T24" fmla="*/ 739 w 856"/>
              <a:gd name="T25" fmla="*/ 661 h 855"/>
              <a:gd name="T26" fmla="*/ 778 w 856"/>
              <a:gd name="T27" fmla="*/ 699 h 855"/>
              <a:gd name="T28" fmla="*/ 739 w 856"/>
              <a:gd name="T29" fmla="*/ 738 h 855"/>
              <a:gd name="T30" fmla="*/ 701 w 856"/>
              <a:gd name="T31" fmla="*/ 699 h 855"/>
              <a:gd name="T32" fmla="*/ 739 w 856"/>
              <a:gd name="T33" fmla="*/ 661 h 855"/>
              <a:gd name="T34" fmla="*/ 152 w 856"/>
              <a:gd name="T35" fmla="*/ 645 h 855"/>
              <a:gd name="T36" fmla="*/ 132 w 856"/>
              <a:gd name="T37" fmla="*/ 696 h 855"/>
              <a:gd name="T38" fmla="*/ 81 w 856"/>
              <a:gd name="T39" fmla="*/ 675 h 855"/>
              <a:gd name="T40" fmla="*/ 102 w 856"/>
              <a:gd name="T41" fmla="*/ 624 h 855"/>
              <a:gd name="T42" fmla="*/ 612 w 856"/>
              <a:gd name="T43" fmla="*/ 594 h 855"/>
              <a:gd name="T44" fmla="*/ 612 w 856"/>
              <a:gd name="T45" fmla="*/ 649 h 855"/>
              <a:gd name="T46" fmla="*/ 557 w 856"/>
              <a:gd name="T47" fmla="*/ 649 h 855"/>
              <a:gd name="T48" fmla="*/ 557 w 856"/>
              <a:gd name="T49" fmla="*/ 594 h 855"/>
              <a:gd name="T50" fmla="*/ 326 w 856"/>
              <a:gd name="T51" fmla="*/ 547 h 855"/>
              <a:gd name="T52" fmla="*/ 347 w 856"/>
              <a:gd name="T53" fmla="*/ 598 h 855"/>
              <a:gd name="T54" fmla="*/ 296 w 856"/>
              <a:gd name="T55" fmla="*/ 619 h 855"/>
              <a:gd name="T56" fmla="*/ 275 w 856"/>
              <a:gd name="T57" fmla="*/ 568 h 855"/>
              <a:gd name="T58" fmla="*/ 350 w 856"/>
              <a:gd name="T59" fmla="*/ 38 h 855"/>
              <a:gd name="T60" fmla="*/ 224 w 856"/>
              <a:gd name="T61" fmla="*/ 86 h 855"/>
              <a:gd name="T62" fmla="*/ 158 w 856"/>
              <a:gd name="T63" fmla="*/ 204 h 855"/>
              <a:gd name="T64" fmla="*/ 103 w 856"/>
              <a:gd name="T65" fmla="*/ 245 h 855"/>
              <a:gd name="T66" fmla="*/ 42 w 856"/>
              <a:gd name="T67" fmla="*/ 323 h 855"/>
              <a:gd name="T68" fmla="*/ 64 w 856"/>
              <a:gd name="T69" fmla="*/ 423 h 855"/>
              <a:gd name="T70" fmla="*/ 156 w 856"/>
              <a:gd name="T71" fmla="*/ 466 h 855"/>
              <a:gd name="T72" fmla="*/ 773 w 856"/>
              <a:gd name="T73" fmla="*/ 441 h 855"/>
              <a:gd name="T74" fmla="*/ 817 w 856"/>
              <a:gd name="T75" fmla="*/ 349 h 855"/>
              <a:gd name="T76" fmla="*/ 775 w 856"/>
              <a:gd name="T77" fmla="*/ 260 h 855"/>
              <a:gd name="T78" fmla="*/ 707 w 856"/>
              <a:gd name="T79" fmla="*/ 222 h 855"/>
              <a:gd name="T80" fmla="*/ 697 w 856"/>
              <a:gd name="T81" fmla="*/ 170 h 855"/>
              <a:gd name="T82" fmla="*/ 622 w 856"/>
              <a:gd name="T83" fmla="*/ 116 h 855"/>
              <a:gd name="T84" fmla="*/ 559 w 856"/>
              <a:gd name="T85" fmla="*/ 142 h 855"/>
              <a:gd name="T86" fmla="*/ 541 w 856"/>
              <a:gd name="T87" fmla="*/ 145 h 855"/>
              <a:gd name="T88" fmla="*/ 500 w 856"/>
              <a:gd name="T89" fmla="*/ 115 h 855"/>
              <a:gd name="T90" fmla="*/ 433 w 856"/>
              <a:gd name="T91" fmla="*/ 52 h 855"/>
              <a:gd name="T92" fmla="*/ 350 w 856"/>
              <a:gd name="T93" fmla="*/ 0 h 855"/>
              <a:gd name="T94" fmla="*/ 495 w 856"/>
              <a:gd name="T95" fmla="*/ 49 h 855"/>
              <a:gd name="T96" fmla="*/ 595 w 856"/>
              <a:gd name="T97" fmla="*/ 81 h 855"/>
              <a:gd name="T98" fmla="*/ 695 w 856"/>
              <a:gd name="T99" fmla="*/ 103 h 855"/>
              <a:gd name="T100" fmla="*/ 739 w 856"/>
              <a:gd name="T101" fmla="*/ 193 h 855"/>
              <a:gd name="T102" fmla="*/ 822 w 856"/>
              <a:gd name="T103" fmla="*/ 254 h 855"/>
              <a:gd name="T104" fmla="*/ 853 w 856"/>
              <a:gd name="T105" fmla="*/ 381 h 855"/>
              <a:gd name="T106" fmla="*/ 787 w 856"/>
              <a:gd name="T107" fmla="*/ 479 h 855"/>
              <a:gd name="T108" fmla="*/ 156 w 856"/>
              <a:gd name="T109" fmla="*/ 505 h 855"/>
              <a:gd name="T110" fmla="*/ 46 w 856"/>
              <a:gd name="T111" fmla="*/ 459 h 855"/>
              <a:gd name="T112" fmla="*/ 0 w 856"/>
              <a:gd name="T113" fmla="*/ 349 h 855"/>
              <a:gd name="T114" fmla="*/ 43 w 856"/>
              <a:gd name="T115" fmla="*/ 242 h 855"/>
              <a:gd name="T116" fmla="*/ 130 w 856"/>
              <a:gd name="T117" fmla="*/ 157 h 855"/>
              <a:gd name="T118" fmla="*/ 230 w 856"/>
              <a:gd name="T119" fmla="*/ 32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56" h="855">
                <a:moveTo>
                  <a:pt x="622" y="777"/>
                </a:moveTo>
                <a:lnTo>
                  <a:pt x="638" y="780"/>
                </a:lnTo>
                <a:lnTo>
                  <a:pt x="650" y="789"/>
                </a:lnTo>
                <a:lnTo>
                  <a:pt x="659" y="801"/>
                </a:lnTo>
                <a:lnTo>
                  <a:pt x="661" y="817"/>
                </a:lnTo>
                <a:lnTo>
                  <a:pt x="659" y="831"/>
                </a:lnTo>
                <a:lnTo>
                  <a:pt x="650" y="844"/>
                </a:lnTo>
                <a:lnTo>
                  <a:pt x="638" y="852"/>
                </a:lnTo>
                <a:lnTo>
                  <a:pt x="622" y="855"/>
                </a:lnTo>
                <a:lnTo>
                  <a:pt x="608" y="852"/>
                </a:lnTo>
                <a:lnTo>
                  <a:pt x="595" y="844"/>
                </a:lnTo>
                <a:lnTo>
                  <a:pt x="587" y="831"/>
                </a:lnTo>
                <a:lnTo>
                  <a:pt x="584" y="817"/>
                </a:lnTo>
                <a:lnTo>
                  <a:pt x="587" y="801"/>
                </a:lnTo>
                <a:lnTo>
                  <a:pt x="595" y="789"/>
                </a:lnTo>
                <a:lnTo>
                  <a:pt x="608" y="780"/>
                </a:lnTo>
                <a:lnTo>
                  <a:pt x="622" y="777"/>
                </a:lnTo>
                <a:close/>
                <a:moveTo>
                  <a:pt x="195" y="738"/>
                </a:moveTo>
                <a:lnTo>
                  <a:pt x="209" y="741"/>
                </a:lnTo>
                <a:lnTo>
                  <a:pt x="223" y="750"/>
                </a:lnTo>
                <a:lnTo>
                  <a:pt x="230" y="762"/>
                </a:lnTo>
                <a:lnTo>
                  <a:pt x="233" y="777"/>
                </a:lnTo>
                <a:lnTo>
                  <a:pt x="230" y="792"/>
                </a:lnTo>
                <a:lnTo>
                  <a:pt x="223" y="805"/>
                </a:lnTo>
                <a:lnTo>
                  <a:pt x="209" y="813"/>
                </a:lnTo>
                <a:lnTo>
                  <a:pt x="195" y="817"/>
                </a:lnTo>
                <a:lnTo>
                  <a:pt x="179" y="813"/>
                </a:lnTo>
                <a:lnTo>
                  <a:pt x="168" y="805"/>
                </a:lnTo>
                <a:lnTo>
                  <a:pt x="158" y="792"/>
                </a:lnTo>
                <a:lnTo>
                  <a:pt x="156" y="777"/>
                </a:lnTo>
                <a:lnTo>
                  <a:pt x="158" y="762"/>
                </a:lnTo>
                <a:lnTo>
                  <a:pt x="168" y="750"/>
                </a:lnTo>
                <a:lnTo>
                  <a:pt x="179" y="741"/>
                </a:lnTo>
                <a:lnTo>
                  <a:pt x="195" y="738"/>
                </a:lnTo>
                <a:close/>
                <a:moveTo>
                  <a:pt x="428" y="699"/>
                </a:moveTo>
                <a:lnTo>
                  <a:pt x="443" y="703"/>
                </a:lnTo>
                <a:lnTo>
                  <a:pt x="456" y="711"/>
                </a:lnTo>
                <a:lnTo>
                  <a:pt x="464" y="724"/>
                </a:lnTo>
                <a:lnTo>
                  <a:pt x="466" y="738"/>
                </a:lnTo>
                <a:lnTo>
                  <a:pt x="464" y="754"/>
                </a:lnTo>
                <a:lnTo>
                  <a:pt x="456" y="766"/>
                </a:lnTo>
                <a:lnTo>
                  <a:pt x="443" y="775"/>
                </a:lnTo>
                <a:lnTo>
                  <a:pt x="428" y="777"/>
                </a:lnTo>
                <a:lnTo>
                  <a:pt x="412" y="775"/>
                </a:lnTo>
                <a:lnTo>
                  <a:pt x="401" y="766"/>
                </a:lnTo>
                <a:lnTo>
                  <a:pt x="392" y="754"/>
                </a:lnTo>
                <a:lnTo>
                  <a:pt x="389" y="738"/>
                </a:lnTo>
                <a:lnTo>
                  <a:pt x="392" y="724"/>
                </a:lnTo>
                <a:lnTo>
                  <a:pt x="401" y="711"/>
                </a:lnTo>
                <a:lnTo>
                  <a:pt x="412" y="703"/>
                </a:lnTo>
                <a:lnTo>
                  <a:pt x="428" y="699"/>
                </a:lnTo>
                <a:close/>
                <a:moveTo>
                  <a:pt x="739" y="661"/>
                </a:moveTo>
                <a:lnTo>
                  <a:pt x="754" y="663"/>
                </a:lnTo>
                <a:lnTo>
                  <a:pt x="766" y="671"/>
                </a:lnTo>
                <a:lnTo>
                  <a:pt x="775" y="684"/>
                </a:lnTo>
                <a:lnTo>
                  <a:pt x="778" y="699"/>
                </a:lnTo>
                <a:lnTo>
                  <a:pt x="775" y="714"/>
                </a:lnTo>
                <a:lnTo>
                  <a:pt x="766" y="726"/>
                </a:lnTo>
                <a:lnTo>
                  <a:pt x="754" y="735"/>
                </a:lnTo>
                <a:lnTo>
                  <a:pt x="739" y="738"/>
                </a:lnTo>
                <a:lnTo>
                  <a:pt x="724" y="735"/>
                </a:lnTo>
                <a:lnTo>
                  <a:pt x="711" y="726"/>
                </a:lnTo>
                <a:lnTo>
                  <a:pt x="703" y="714"/>
                </a:lnTo>
                <a:lnTo>
                  <a:pt x="701" y="699"/>
                </a:lnTo>
                <a:lnTo>
                  <a:pt x="703" y="684"/>
                </a:lnTo>
                <a:lnTo>
                  <a:pt x="711" y="671"/>
                </a:lnTo>
                <a:lnTo>
                  <a:pt x="724" y="663"/>
                </a:lnTo>
                <a:lnTo>
                  <a:pt x="739" y="661"/>
                </a:lnTo>
                <a:close/>
                <a:moveTo>
                  <a:pt x="116" y="622"/>
                </a:moveTo>
                <a:lnTo>
                  <a:pt x="132" y="624"/>
                </a:lnTo>
                <a:lnTo>
                  <a:pt x="144" y="633"/>
                </a:lnTo>
                <a:lnTo>
                  <a:pt x="152" y="645"/>
                </a:lnTo>
                <a:lnTo>
                  <a:pt x="156" y="661"/>
                </a:lnTo>
                <a:lnTo>
                  <a:pt x="152" y="675"/>
                </a:lnTo>
                <a:lnTo>
                  <a:pt x="144" y="688"/>
                </a:lnTo>
                <a:lnTo>
                  <a:pt x="132" y="696"/>
                </a:lnTo>
                <a:lnTo>
                  <a:pt x="116" y="699"/>
                </a:lnTo>
                <a:lnTo>
                  <a:pt x="102" y="696"/>
                </a:lnTo>
                <a:lnTo>
                  <a:pt x="89" y="688"/>
                </a:lnTo>
                <a:lnTo>
                  <a:pt x="81" y="675"/>
                </a:lnTo>
                <a:lnTo>
                  <a:pt x="77" y="661"/>
                </a:lnTo>
                <a:lnTo>
                  <a:pt x="81" y="645"/>
                </a:lnTo>
                <a:lnTo>
                  <a:pt x="89" y="633"/>
                </a:lnTo>
                <a:lnTo>
                  <a:pt x="102" y="624"/>
                </a:lnTo>
                <a:lnTo>
                  <a:pt x="116" y="622"/>
                </a:lnTo>
                <a:close/>
                <a:moveTo>
                  <a:pt x="584" y="582"/>
                </a:moveTo>
                <a:lnTo>
                  <a:pt x="598" y="586"/>
                </a:lnTo>
                <a:lnTo>
                  <a:pt x="612" y="594"/>
                </a:lnTo>
                <a:lnTo>
                  <a:pt x="619" y="606"/>
                </a:lnTo>
                <a:lnTo>
                  <a:pt x="622" y="622"/>
                </a:lnTo>
                <a:lnTo>
                  <a:pt x="619" y="637"/>
                </a:lnTo>
                <a:lnTo>
                  <a:pt x="612" y="649"/>
                </a:lnTo>
                <a:lnTo>
                  <a:pt x="598" y="657"/>
                </a:lnTo>
                <a:lnTo>
                  <a:pt x="584" y="661"/>
                </a:lnTo>
                <a:lnTo>
                  <a:pt x="568" y="657"/>
                </a:lnTo>
                <a:lnTo>
                  <a:pt x="557" y="649"/>
                </a:lnTo>
                <a:lnTo>
                  <a:pt x="547" y="637"/>
                </a:lnTo>
                <a:lnTo>
                  <a:pt x="545" y="622"/>
                </a:lnTo>
                <a:lnTo>
                  <a:pt x="547" y="606"/>
                </a:lnTo>
                <a:lnTo>
                  <a:pt x="557" y="594"/>
                </a:lnTo>
                <a:lnTo>
                  <a:pt x="568" y="586"/>
                </a:lnTo>
                <a:lnTo>
                  <a:pt x="584" y="582"/>
                </a:lnTo>
                <a:close/>
                <a:moveTo>
                  <a:pt x="312" y="544"/>
                </a:moveTo>
                <a:lnTo>
                  <a:pt x="326" y="547"/>
                </a:lnTo>
                <a:lnTo>
                  <a:pt x="339" y="555"/>
                </a:lnTo>
                <a:lnTo>
                  <a:pt x="347" y="568"/>
                </a:lnTo>
                <a:lnTo>
                  <a:pt x="350" y="582"/>
                </a:lnTo>
                <a:lnTo>
                  <a:pt x="347" y="598"/>
                </a:lnTo>
                <a:lnTo>
                  <a:pt x="339" y="610"/>
                </a:lnTo>
                <a:lnTo>
                  <a:pt x="326" y="619"/>
                </a:lnTo>
                <a:lnTo>
                  <a:pt x="312" y="622"/>
                </a:lnTo>
                <a:lnTo>
                  <a:pt x="296" y="619"/>
                </a:lnTo>
                <a:lnTo>
                  <a:pt x="284" y="610"/>
                </a:lnTo>
                <a:lnTo>
                  <a:pt x="275" y="598"/>
                </a:lnTo>
                <a:lnTo>
                  <a:pt x="272" y="582"/>
                </a:lnTo>
                <a:lnTo>
                  <a:pt x="275" y="568"/>
                </a:lnTo>
                <a:lnTo>
                  <a:pt x="284" y="555"/>
                </a:lnTo>
                <a:lnTo>
                  <a:pt x="296" y="547"/>
                </a:lnTo>
                <a:lnTo>
                  <a:pt x="312" y="544"/>
                </a:lnTo>
                <a:close/>
                <a:moveTo>
                  <a:pt x="350" y="38"/>
                </a:moveTo>
                <a:lnTo>
                  <a:pt x="316" y="42"/>
                </a:lnTo>
                <a:lnTo>
                  <a:pt x="282" y="51"/>
                </a:lnTo>
                <a:lnTo>
                  <a:pt x="251" y="65"/>
                </a:lnTo>
                <a:lnTo>
                  <a:pt x="224" y="86"/>
                </a:lnTo>
                <a:lnTo>
                  <a:pt x="200" y="110"/>
                </a:lnTo>
                <a:lnTo>
                  <a:pt x="181" y="138"/>
                </a:lnTo>
                <a:lnTo>
                  <a:pt x="166" y="170"/>
                </a:lnTo>
                <a:lnTo>
                  <a:pt x="158" y="204"/>
                </a:lnTo>
                <a:lnTo>
                  <a:pt x="153" y="218"/>
                </a:lnTo>
                <a:lnTo>
                  <a:pt x="143" y="230"/>
                </a:lnTo>
                <a:lnTo>
                  <a:pt x="128" y="235"/>
                </a:lnTo>
                <a:lnTo>
                  <a:pt x="103" y="245"/>
                </a:lnTo>
                <a:lnTo>
                  <a:pt x="81" y="259"/>
                </a:lnTo>
                <a:lnTo>
                  <a:pt x="64" y="277"/>
                </a:lnTo>
                <a:lnTo>
                  <a:pt x="50" y="298"/>
                </a:lnTo>
                <a:lnTo>
                  <a:pt x="42" y="323"/>
                </a:lnTo>
                <a:lnTo>
                  <a:pt x="39" y="349"/>
                </a:lnTo>
                <a:lnTo>
                  <a:pt x="42" y="375"/>
                </a:lnTo>
                <a:lnTo>
                  <a:pt x="51" y="400"/>
                </a:lnTo>
                <a:lnTo>
                  <a:pt x="64" y="423"/>
                </a:lnTo>
                <a:lnTo>
                  <a:pt x="82" y="441"/>
                </a:lnTo>
                <a:lnTo>
                  <a:pt x="105" y="454"/>
                </a:lnTo>
                <a:lnTo>
                  <a:pt x="128" y="463"/>
                </a:lnTo>
                <a:lnTo>
                  <a:pt x="156" y="466"/>
                </a:lnTo>
                <a:lnTo>
                  <a:pt x="701" y="466"/>
                </a:lnTo>
                <a:lnTo>
                  <a:pt x="727" y="463"/>
                </a:lnTo>
                <a:lnTo>
                  <a:pt x="752" y="454"/>
                </a:lnTo>
                <a:lnTo>
                  <a:pt x="773" y="441"/>
                </a:lnTo>
                <a:lnTo>
                  <a:pt x="791" y="423"/>
                </a:lnTo>
                <a:lnTo>
                  <a:pt x="805" y="400"/>
                </a:lnTo>
                <a:lnTo>
                  <a:pt x="815" y="375"/>
                </a:lnTo>
                <a:lnTo>
                  <a:pt x="817" y="349"/>
                </a:lnTo>
                <a:lnTo>
                  <a:pt x="815" y="323"/>
                </a:lnTo>
                <a:lnTo>
                  <a:pt x="805" y="300"/>
                </a:lnTo>
                <a:lnTo>
                  <a:pt x="792" y="277"/>
                </a:lnTo>
                <a:lnTo>
                  <a:pt x="775" y="260"/>
                </a:lnTo>
                <a:lnTo>
                  <a:pt x="754" y="246"/>
                </a:lnTo>
                <a:lnTo>
                  <a:pt x="729" y="237"/>
                </a:lnTo>
                <a:lnTo>
                  <a:pt x="718" y="231"/>
                </a:lnTo>
                <a:lnTo>
                  <a:pt x="707" y="222"/>
                </a:lnTo>
                <a:lnTo>
                  <a:pt x="702" y="210"/>
                </a:lnTo>
                <a:lnTo>
                  <a:pt x="701" y="197"/>
                </a:lnTo>
                <a:lnTo>
                  <a:pt x="701" y="195"/>
                </a:lnTo>
                <a:lnTo>
                  <a:pt x="697" y="170"/>
                </a:lnTo>
                <a:lnTo>
                  <a:pt x="685" y="148"/>
                </a:lnTo>
                <a:lnTo>
                  <a:pt x="668" y="131"/>
                </a:lnTo>
                <a:lnTo>
                  <a:pt x="647" y="120"/>
                </a:lnTo>
                <a:lnTo>
                  <a:pt x="622" y="116"/>
                </a:lnTo>
                <a:lnTo>
                  <a:pt x="604" y="119"/>
                </a:lnTo>
                <a:lnTo>
                  <a:pt x="587" y="125"/>
                </a:lnTo>
                <a:lnTo>
                  <a:pt x="571" y="136"/>
                </a:lnTo>
                <a:lnTo>
                  <a:pt x="559" y="142"/>
                </a:lnTo>
                <a:lnTo>
                  <a:pt x="546" y="145"/>
                </a:lnTo>
                <a:lnTo>
                  <a:pt x="545" y="145"/>
                </a:lnTo>
                <a:lnTo>
                  <a:pt x="542" y="145"/>
                </a:lnTo>
                <a:lnTo>
                  <a:pt x="541" y="145"/>
                </a:lnTo>
                <a:lnTo>
                  <a:pt x="532" y="141"/>
                </a:lnTo>
                <a:lnTo>
                  <a:pt x="521" y="133"/>
                </a:lnTo>
                <a:lnTo>
                  <a:pt x="509" y="124"/>
                </a:lnTo>
                <a:lnTo>
                  <a:pt x="500" y="115"/>
                </a:lnTo>
                <a:lnTo>
                  <a:pt x="494" y="107"/>
                </a:lnTo>
                <a:lnTo>
                  <a:pt x="475" y="84"/>
                </a:lnTo>
                <a:lnTo>
                  <a:pt x="454" y="65"/>
                </a:lnTo>
                <a:lnTo>
                  <a:pt x="433" y="52"/>
                </a:lnTo>
                <a:lnTo>
                  <a:pt x="409" y="44"/>
                </a:lnTo>
                <a:lnTo>
                  <a:pt x="381" y="39"/>
                </a:lnTo>
                <a:lnTo>
                  <a:pt x="350" y="38"/>
                </a:lnTo>
                <a:close/>
                <a:moveTo>
                  <a:pt x="350" y="0"/>
                </a:moveTo>
                <a:lnTo>
                  <a:pt x="390" y="2"/>
                </a:lnTo>
                <a:lnTo>
                  <a:pt x="428" y="13"/>
                </a:lnTo>
                <a:lnTo>
                  <a:pt x="464" y="29"/>
                </a:lnTo>
                <a:lnTo>
                  <a:pt x="495" y="49"/>
                </a:lnTo>
                <a:lnTo>
                  <a:pt x="522" y="76"/>
                </a:lnTo>
                <a:lnTo>
                  <a:pt x="546" y="106"/>
                </a:lnTo>
                <a:lnTo>
                  <a:pt x="568" y="90"/>
                </a:lnTo>
                <a:lnTo>
                  <a:pt x="595" y="81"/>
                </a:lnTo>
                <a:lnTo>
                  <a:pt x="622" y="77"/>
                </a:lnTo>
                <a:lnTo>
                  <a:pt x="650" y="80"/>
                </a:lnTo>
                <a:lnTo>
                  <a:pt x="674" y="89"/>
                </a:lnTo>
                <a:lnTo>
                  <a:pt x="695" y="103"/>
                </a:lnTo>
                <a:lnTo>
                  <a:pt x="714" y="120"/>
                </a:lnTo>
                <a:lnTo>
                  <a:pt x="727" y="142"/>
                </a:lnTo>
                <a:lnTo>
                  <a:pt x="736" y="167"/>
                </a:lnTo>
                <a:lnTo>
                  <a:pt x="739" y="193"/>
                </a:lnTo>
                <a:lnTo>
                  <a:pt x="739" y="199"/>
                </a:lnTo>
                <a:lnTo>
                  <a:pt x="771" y="210"/>
                </a:lnTo>
                <a:lnTo>
                  <a:pt x="799" y="229"/>
                </a:lnTo>
                <a:lnTo>
                  <a:pt x="822" y="254"/>
                </a:lnTo>
                <a:lnTo>
                  <a:pt x="841" y="282"/>
                </a:lnTo>
                <a:lnTo>
                  <a:pt x="853" y="314"/>
                </a:lnTo>
                <a:lnTo>
                  <a:pt x="856" y="349"/>
                </a:lnTo>
                <a:lnTo>
                  <a:pt x="853" y="381"/>
                </a:lnTo>
                <a:lnTo>
                  <a:pt x="843" y="409"/>
                </a:lnTo>
                <a:lnTo>
                  <a:pt x="829" y="436"/>
                </a:lnTo>
                <a:lnTo>
                  <a:pt x="811" y="459"/>
                </a:lnTo>
                <a:lnTo>
                  <a:pt x="787" y="479"/>
                </a:lnTo>
                <a:lnTo>
                  <a:pt x="761" y="493"/>
                </a:lnTo>
                <a:lnTo>
                  <a:pt x="732" y="501"/>
                </a:lnTo>
                <a:lnTo>
                  <a:pt x="701" y="505"/>
                </a:lnTo>
                <a:lnTo>
                  <a:pt x="156" y="505"/>
                </a:lnTo>
                <a:lnTo>
                  <a:pt x="124" y="501"/>
                </a:lnTo>
                <a:lnTo>
                  <a:pt x="96" y="493"/>
                </a:lnTo>
                <a:lnTo>
                  <a:pt x="68" y="479"/>
                </a:lnTo>
                <a:lnTo>
                  <a:pt x="46" y="459"/>
                </a:lnTo>
                <a:lnTo>
                  <a:pt x="26" y="436"/>
                </a:lnTo>
                <a:lnTo>
                  <a:pt x="12" y="409"/>
                </a:lnTo>
                <a:lnTo>
                  <a:pt x="3" y="381"/>
                </a:lnTo>
                <a:lnTo>
                  <a:pt x="0" y="349"/>
                </a:lnTo>
                <a:lnTo>
                  <a:pt x="3" y="319"/>
                </a:lnTo>
                <a:lnTo>
                  <a:pt x="12" y="290"/>
                </a:lnTo>
                <a:lnTo>
                  <a:pt x="25" y="264"/>
                </a:lnTo>
                <a:lnTo>
                  <a:pt x="43" y="242"/>
                </a:lnTo>
                <a:lnTo>
                  <a:pt x="65" y="222"/>
                </a:lnTo>
                <a:lnTo>
                  <a:pt x="92" y="208"/>
                </a:lnTo>
                <a:lnTo>
                  <a:pt x="119" y="199"/>
                </a:lnTo>
                <a:lnTo>
                  <a:pt x="130" y="157"/>
                </a:lnTo>
                <a:lnTo>
                  <a:pt x="147" y="120"/>
                </a:lnTo>
                <a:lnTo>
                  <a:pt x="169" y="86"/>
                </a:lnTo>
                <a:lnTo>
                  <a:pt x="198" y="56"/>
                </a:lnTo>
                <a:lnTo>
                  <a:pt x="230" y="32"/>
                </a:lnTo>
                <a:lnTo>
                  <a:pt x="267" y="14"/>
                </a:lnTo>
                <a:lnTo>
                  <a:pt x="308" y="4"/>
                </a:lnTo>
                <a:lnTo>
                  <a:pt x="35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1" name="Freeform 19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76512" y="1570064"/>
            <a:ext cx="443645" cy="443645"/>
          </a:xfrm>
          <a:custGeom>
            <a:avLst/>
            <a:gdLst>
              <a:gd name="T0" fmla="*/ 677 w 856"/>
              <a:gd name="T1" fmla="*/ 631 h 856"/>
              <a:gd name="T2" fmla="*/ 678 w 856"/>
              <a:gd name="T3" fmla="*/ 652 h 856"/>
              <a:gd name="T4" fmla="*/ 550 w 856"/>
              <a:gd name="T5" fmla="*/ 778 h 856"/>
              <a:gd name="T6" fmla="*/ 529 w 856"/>
              <a:gd name="T7" fmla="*/ 770 h 856"/>
              <a:gd name="T8" fmla="*/ 527 w 856"/>
              <a:gd name="T9" fmla="*/ 749 h 856"/>
              <a:gd name="T10" fmla="*/ 656 w 856"/>
              <a:gd name="T11" fmla="*/ 623 h 856"/>
              <a:gd name="T12" fmla="*/ 264 w 856"/>
              <a:gd name="T13" fmla="*/ 626 h 856"/>
              <a:gd name="T14" fmla="*/ 272 w 856"/>
              <a:gd name="T15" fmla="*/ 647 h 856"/>
              <a:gd name="T16" fmla="*/ 146 w 856"/>
              <a:gd name="T17" fmla="*/ 775 h 856"/>
              <a:gd name="T18" fmla="*/ 124 w 856"/>
              <a:gd name="T19" fmla="*/ 774 h 856"/>
              <a:gd name="T20" fmla="*/ 118 w 856"/>
              <a:gd name="T21" fmla="*/ 753 h 856"/>
              <a:gd name="T22" fmla="*/ 243 w 856"/>
              <a:gd name="T23" fmla="*/ 624 h 856"/>
              <a:gd name="T24" fmla="*/ 453 w 856"/>
              <a:gd name="T25" fmla="*/ 585 h 856"/>
              <a:gd name="T26" fmla="*/ 467 w 856"/>
              <a:gd name="T27" fmla="*/ 603 h 856"/>
              <a:gd name="T28" fmla="*/ 377 w 856"/>
              <a:gd name="T29" fmla="*/ 700 h 856"/>
              <a:gd name="T30" fmla="*/ 463 w 856"/>
              <a:gd name="T31" fmla="*/ 708 h 856"/>
              <a:gd name="T32" fmla="*/ 465 w 856"/>
              <a:gd name="T33" fmla="*/ 729 h 856"/>
              <a:gd name="T34" fmla="*/ 336 w 856"/>
              <a:gd name="T35" fmla="*/ 855 h 856"/>
              <a:gd name="T36" fmla="*/ 315 w 856"/>
              <a:gd name="T37" fmla="*/ 848 h 856"/>
              <a:gd name="T38" fmla="*/ 314 w 856"/>
              <a:gd name="T39" fmla="*/ 826 h 856"/>
              <a:gd name="T40" fmla="*/ 324 w 856"/>
              <a:gd name="T41" fmla="*/ 738 h 856"/>
              <a:gd name="T42" fmla="*/ 311 w 856"/>
              <a:gd name="T43" fmla="*/ 720 h 856"/>
              <a:gd name="T44" fmla="*/ 433 w 856"/>
              <a:gd name="T45" fmla="*/ 589 h 856"/>
              <a:gd name="T46" fmla="*/ 349 w 856"/>
              <a:gd name="T47" fmla="*/ 39 h 856"/>
              <a:gd name="T48" fmla="*/ 224 w 856"/>
              <a:gd name="T49" fmla="*/ 86 h 856"/>
              <a:gd name="T50" fmla="*/ 158 w 856"/>
              <a:gd name="T51" fmla="*/ 204 h 856"/>
              <a:gd name="T52" fmla="*/ 103 w 856"/>
              <a:gd name="T53" fmla="*/ 246 h 856"/>
              <a:gd name="T54" fmla="*/ 42 w 856"/>
              <a:gd name="T55" fmla="*/ 323 h 856"/>
              <a:gd name="T56" fmla="*/ 64 w 856"/>
              <a:gd name="T57" fmla="*/ 423 h 856"/>
              <a:gd name="T58" fmla="*/ 156 w 856"/>
              <a:gd name="T59" fmla="*/ 467 h 856"/>
              <a:gd name="T60" fmla="*/ 774 w 856"/>
              <a:gd name="T61" fmla="*/ 441 h 856"/>
              <a:gd name="T62" fmla="*/ 817 w 856"/>
              <a:gd name="T63" fmla="*/ 351 h 856"/>
              <a:gd name="T64" fmla="*/ 775 w 856"/>
              <a:gd name="T65" fmla="*/ 261 h 856"/>
              <a:gd name="T66" fmla="*/ 707 w 856"/>
              <a:gd name="T67" fmla="*/ 223 h 856"/>
              <a:gd name="T68" fmla="*/ 696 w 856"/>
              <a:gd name="T69" fmla="*/ 170 h 856"/>
              <a:gd name="T70" fmla="*/ 622 w 856"/>
              <a:gd name="T71" fmla="*/ 117 h 856"/>
              <a:gd name="T72" fmla="*/ 559 w 856"/>
              <a:gd name="T73" fmla="*/ 143 h 856"/>
              <a:gd name="T74" fmla="*/ 541 w 856"/>
              <a:gd name="T75" fmla="*/ 145 h 856"/>
              <a:gd name="T76" fmla="*/ 500 w 856"/>
              <a:gd name="T77" fmla="*/ 117 h 856"/>
              <a:gd name="T78" fmla="*/ 433 w 856"/>
              <a:gd name="T79" fmla="*/ 52 h 856"/>
              <a:gd name="T80" fmla="*/ 349 w 856"/>
              <a:gd name="T81" fmla="*/ 0 h 856"/>
              <a:gd name="T82" fmla="*/ 495 w 856"/>
              <a:gd name="T83" fmla="*/ 51 h 856"/>
              <a:gd name="T84" fmla="*/ 594 w 856"/>
              <a:gd name="T85" fmla="*/ 81 h 856"/>
              <a:gd name="T86" fmla="*/ 695 w 856"/>
              <a:gd name="T87" fmla="*/ 103 h 856"/>
              <a:gd name="T88" fmla="*/ 740 w 856"/>
              <a:gd name="T89" fmla="*/ 195 h 856"/>
              <a:gd name="T90" fmla="*/ 822 w 856"/>
              <a:gd name="T91" fmla="*/ 254 h 856"/>
              <a:gd name="T92" fmla="*/ 852 w 856"/>
              <a:gd name="T93" fmla="*/ 381 h 856"/>
              <a:gd name="T94" fmla="*/ 787 w 856"/>
              <a:gd name="T95" fmla="*/ 479 h 856"/>
              <a:gd name="T96" fmla="*/ 156 w 856"/>
              <a:gd name="T97" fmla="*/ 505 h 856"/>
              <a:gd name="T98" fmla="*/ 46 w 856"/>
              <a:gd name="T99" fmla="*/ 461 h 856"/>
              <a:gd name="T100" fmla="*/ 0 w 856"/>
              <a:gd name="T101" fmla="*/ 351 h 856"/>
              <a:gd name="T102" fmla="*/ 44 w 856"/>
              <a:gd name="T103" fmla="*/ 242 h 856"/>
              <a:gd name="T104" fmla="*/ 129 w 856"/>
              <a:gd name="T105" fmla="*/ 158 h 856"/>
              <a:gd name="T106" fmla="*/ 230 w 856"/>
              <a:gd name="T107" fmla="*/ 3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56" h="856">
                <a:moveTo>
                  <a:pt x="661" y="622"/>
                </a:moveTo>
                <a:lnTo>
                  <a:pt x="668" y="623"/>
                </a:lnTo>
                <a:lnTo>
                  <a:pt x="673" y="626"/>
                </a:lnTo>
                <a:lnTo>
                  <a:pt x="677" y="631"/>
                </a:lnTo>
                <a:lnTo>
                  <a:pt x="679" y="636"/>
                </a:lnTo>
                <a:lnTo>
                  <a:pt x="681" y="641"/>
                </a:lnTo>
                <a:lnTo>
                  <a:pt x="679" y="647"/>
                </a:lnTo>
                <a:lnTo>
                  <a:pt x="678" y="652"/>
                </a:lnTo>
                <a:lnTo>
                  <a:pt x="675" y="656"/>
                </a:lnTo>
                <a:lnTo>
                  <a:pt x="559" y="772"/>
                </a:lnTo>
                <a:lnTo>
                  <a:pt x="555" y="775"/>
                </a:lnTo>
                <a:lnTo>
                  <a:pt x="550" y="778"/>
                </a:lnTo>
                <a:lnTo>
                  <a:pt x="545" y="778"/>
                </a:lnTo>
                <a:lnTo>
                  <a:pt x="538" y="778"/>
                </a:lnTo>
                <a:lnTo>
                  <a:pt x="533" y="774"/>
                </a:lnTo>
                <a:lnTo>
                  <a:pt x="529" y="770"/>
                </a:lnTo>
                <a:lnTo>
                  <a:pt x="526" y="765"/>
                </a:lnTo>
                <a:lnTo>
                  <a:pt x="525" y="758"/>
                </a:lnTo>
                <a:lnTo>
                  <a:pt x="526" y="753"/>
                </a:lnTo>
                <a:lnTo>
                  <a:pt x="527" y="749"/>
                </a:lnTo>
                <a:lnTo>
                  <a:pt x="531" y="745"/>
                </a:lnTo>
                <a:lnTo>
                  <a:pt x="648" y="628"/>
                </a:lnTo>
                <a:lnTo>
                  <a:pt x="652" y="624"/>
                </a:lnTo>
                <a:lnTo>
                  <a:pt x="656" y="623"/>
                </a:lnTo>
                <a:lnTo>
                  <a:pt x="661" y="622"/>
                </a:lnTo>
                <a:close/>
                <a:moveTo>
                  <a:pt x="252" y="622"/>
                </a:moveTo>
                <a:lnTo>
                  <a:pt x="259" y="623"/>
                </a:lnTo>
                <a:lnTo>
                  <a:pt x="264" y="626"/>
                </a:lnTo>
                <a:lnTo>
                  <a:pt x="268" y="631"/>
                </a:lnTo>
                <a:lnTo>
                  <a:pt x="271" y="636"/>
                </a:lnTo>
                <a:lnTo>
                  <a:pt x="272" y="641"/>
                </a:lnTo>
                <a:lnTo>
                  <a:pt x="272" y="647"/>
                </a:lnTo>
                <a:lnTo>
                  <a:pt x="269" y="652"/>
                </a:lnTo>
                <a:lnTo>
                  <a:pt x="267" y="656"/>
                </a:lnTo>
                <a:lnTo>
                  <a:pt x="150" y="772"/>
                </a:lnTo>
                <a:lnTo>
                  <a:pt x="146" y="775"/>
                </a:lnTo>
                <a:lnTo>
                  <a:pt x="141" y="778"/>
                </a:lnTo>
                <a:lnTo>
                  <a:pt x="136" y="778"/>
                </a:lnTo>
                <a:lnTo>
                  <a:pt x="129" y="778"/>
                </a:lnTo>
                <a:lnTo>
                  <a:pt x="124" y="774"/>
                </a:lnTo>
                <a:lnTo>
                  <a:pt x="120" y="770"/>
                </a:lnTo>
                <a:lnTo>
                  <a:pt x="118" y="765"/>
                </a:lnTo>
                <a:lnTo>
                  <a:pt x="116" y="758"/>
                </a:lnTo>
                <a:lnTo>
                  <a:pt x="118" y="753"/>
                </a:lnTo>
                <a:lnTo>
                  <a:pt x="119" y="749"/>
                </a:lnTo>
                <a:lnTo>
                  <a:pt x="123" y="745"/>
                </a:lnTo>
                <a:lnTo>
                  <a:pt x="239" y="628"/>
                </a:lnTo>
                <a:lnTo>
                  <a:pt x="243" y="624"/>
                </a:lnTo>
                <a:lnTo>
                  <a:pt x="247" y="623"/>
                </a:lnTo>
                <a:lnTo>
                  <a:pt x="252" y="622"/>
                </a:lnTo>
                <a:close/>
                <a:moveTo>
                  <a:pt x="448" y="584"/>
                </a:moveTo>
                <a:lnTo>
                  <a:pt x="453" y="585"/>
                </a:lnTo>
                <a:lnTo>
                  <a:pt x="459" y="588"/>
                </a:lnTo>
                <a:lnTo>
                  <a:pt x="463" y="592"/>
                </a:lnTo>
                <a:lnTo>
                  <a:pt x="466" y="597"/>
                </a:lnTo>
                <a:lnTo>
                  <a:pt x="467" y="603"/>
                </a:lnTo>
                <a:lnTo>
                  <a:pt x="466" y="609"/>
                </a:lnTo>
                <a:lnTo>
                  <a:pt x="465" y="613"/>
                </a:lnTo>
                <a:lnTo>
                  <a:pt x="461" y="617"/>
                </a:lnTo>
                <a:lnTo>
                  <a:pt x="377" y="700"/>
                </a:lnTo>
                <a:lnTo>
                  <a:pt x="448" y="700"/>
                </a:lnTo>
                <a:lnTo>
                  <a:pt x="453" y="702"/>
                </a:lnTo>
                <a:lnTo>
                  <a:pt x="459" y="704"/>
                </a:lnTo>
                <a:lnTo>
                  <a:pt x="463" y="708"/>
                </a:lnTo>
                <a:lnTo>
                  <a:pt x="466" y="713"/>
                </a:lnTo>
                <a:lnTo>
                  <a:pt x="467" y="720"/>
                </a:lnTo>
                <a:lnTo>
                  <a:pt x="466" y="725"/>
                </a:lnTo>
                <a:lnTo>
                  <a:pt x="465" y="729"/>
                </a:lnTo>
                <a:lnTo>
                  <a:pt x="461" y="733"/>
                </a:lnTo>
                <a:lnTo>
                  <a:pt x="344" y="850"/>
                </a:lnTo>
                <a:lnTo>
                  <a:pt x="340" y="854"/>
                </a:lnTo>
                <a:lnTo>
                  <a:pt x="336" y="855"/>
                </a:lnTo>
                <a:lnTo>
                  <a:pt x="331" y="856"/>
                </a:lnTo>
                <a:lnTo>
                  <a:pt x="324" y="855"/>
                </a:lnTo>
                <a:lnTo>
                  <a:pt x="319" y="852"/>
                </a:lnTo>
                <a:lnTo>
                  <a:pt x="315" y="848"/>
                </a:lnTo>
                <a:lnTo>
                  <a:pt x="313" y="843"/>
                </a:lnTo>
                <a:lnTo>
                  <a:pt x="311" y="837"/>
                </a:lnTo>
                <a:lnTo>
                  <a:pt x="311" y="831"/>
                </a:lnTo>
                <a:lnTo>
                  <a:pt x="314" y="826"/>
                </a:lnTo>
                <a:lnTo>
                  <a:pt x="317" y="822"/>
                </a:lnTo>
                <a:lnTo>
                  <a:pt x="400" y="740"/>
                </a:lnTo>
                <a:lnTo>
                  <a:pt x="331" y="740"/>
                </a:lnTo>
                <a:lnTo>
                  <a:pt x="324" y="738"/>
                </a:lnTo>
                <a:lnTo>
                  <a:pt x="319" y="736"/>
                </a:lnTo>
                <a:lnTo>
                  <a:pt x="315" y="732"/>
                </a:lnTo>
                <a:lnTo>
                  <a:pt x="313" y="725"/>
                </a:lnTo>
                <a:lnTo>
                  <a:pt x="311" y="720"/>
                </a:lnTo>
                <a:lnTo>
                  <a:pt x="311" y="715"/>
                </a:lnTo>
                <a:lnTo>
                  <a:pt x="314" y="710"/>
                </a:lnTo>
                <a:lnTo>
                  <a:pt x="317" y="706"/>
                </a:lnTo>
                <a:lnTo>
                  <a:pt x="433" y="589"/>
                </a:lnTo>
                <a:lnTo>
                  <a:pt x="437" y="586"/>
                </a:lnTo>
                <a:lnTo>
                  <a:pt x="442" y="584"/>
                </a:lnTo>
                <a:lnTo>
                  <a:pt x="448" y="584"/>
                </a:lnTo>
                <a:close/>
                <a:moveTo>
                  <a:pt x="349" y="39"/>
                </a:moveTo>
                <a:lnTo>
                  <a:pt x="315" y="42"/>
                </a:lnTo>
                <a:lnTo>
                  <a:pt x="281" y="51"/>
                </a:lnTo>
                <a:lnTo>
                  <a:pt x="251" y="67"/>
                </a:lnTo>
                <a:lnTo>
                  <a:pt x="224" y="86"/>
                </a:lnTo>
                <a:lnTo>
                  <a:pt x="200" y="111"/>
                </a:lnTo>
                <a:lnTo>
                  <a:pt x="180" y="139"/>
                </a:lnTo>
                <a:lnTo>
                  <a:pt x="166" y="170"/>
                </a:lnTo>
                <a:lnTo>
                  <a:pt x="158" y="204"/>
                </a:lnTo>
                <a:lnTo>
                  <a:pt x="153" y="219"/>
                </a:lnTo>
                <a:lnTo>
                  <a:pt x="142" y="230"/>
                </a:lnTo>
                <a:lnTo>
                  <a:pt x="128" y="237"/>
                </a:lnTo>
                <a:lnTo>
                  <a:pt x="103" y="246"/>
                </a:lnTo>
                <a:lnTo>
                  <a:pt x="82" y="259"/>
                </a:lnTo>
                <a:lnTo>
                  <a:pt x="64" y="278"/>
                </a:lnTo>
                <a:lnTo>
                  <a:pt x="51" y="300"/>
                </a:lnTo>
                <a:lnTo>
                  <a:pt x="42" y="323"/>
                </a:lnTo>
                <a:lnTo>
                  <a:pt x="39" y="351"/>
                </a:lnTo>
                <a:lnTo>
                  <a:pt x="42" y="377"/>
                </a:lnTo>
                <a:lnTo>
                  <a:pt x="51" y="402"/>
                </a:lnTo>
                <a:lnTo>
                  <a:pt x="64" y="423"/>
                </a:lnTo>
                <a:lnTo>
                  <a:pt x="82" y="441"/>
                </a:lnTo>
                <a:lnTo>
                  <a:pt x="104" y="456"/>
                </a:lnTo>
                <a:lnTo>
                  <a:pt x="129" y="463"/>
                </a:lnTo>
                <a:lnTo>
                  <a:pt x="156" y="467"/>
                </a:lnTo>
                <a:lnTo>
                  <a:pt x="700" y="467"/>
                </a:lnTo>
                <a:lnTo>
                  <a:pt x="727" y="463"/>
                </a:lnTo>
                <a:lnTo>
                  <a:pt x="751" y="456"/>
                </a:lnTo>
                <a:lnTo>
                  <a:pt x="774" y="441"/>
                </a:lnTo>
                <a:lnTo>
                  <a:pt x="791" y="423"/>
                </a:lnTo>
                <a:lnTo>
                  <a:pt x="805" y="402"/>
                </a:lnTo>
                <a:lnTo>
                  <a:pt x="814" y="377"/>
                </a:lnTo>
                <a:lnTo>
                  <a:pt x="817" y="351"/>
                </a:lnTo>
                <a:lnTo>
                  <a:pt x="814" y="325"/>
                </a:lnTo>
                <a:lnTo>
                  <a:pt x="805" y="300"/>
                </a:lnTo>
                <a:lnTo>
                  <a:pt x="792" y="279"/>
                </a:lnTo>
                <a:lnTo>
                  <a:pt x="775" y="261"/>
                </a:lnTo>
                <a:lnTo>
                  <a:pt x="754" y="246"/>
                </a:lnTo>
                <a:lnTo>
                  <a:pt x="729" y="237"/>
                </a:lnTo>
                <a:lnTo>
                  <a:pt x="717" y="232"/>
                </a:lnTo>
                <a:lnTo>
                  <a:pt x="707" y="223"/>
                </a:lnTo>
                <a:lnTo>
                  <a:pt x="702" y="211"/>
                </a:lnTo>
                <a:lnTo>
                  <a:pt x="700" y="198"/>
                </a:lnTo>
                <a:lnTo>
                  <a:pt x="700" y="195"/>
                </a:lnTo>
                <a:lnTo>
                  <a:pt x="696" y="170"/>
                </a:lnTo>
                <a:lnTo>
                  <a:pt x="685" y="149"/>
                </a:lnTo>
                <a:lnTo>
                  <a:pt x="669" y="132"/>
                </a:lnTo>
                <a:lnTo>
                  <a:pt x="647" y="120"/>
                </a:lnTo>
                <a:lnTo>
                  <a:pt x="622" y="117"/>
                </a:lnTo>
                <a:lnTo>
                  <a:pt x="603" y="119"/>
                </a:lnTo>
                <a:lnTo>
                  <a:pt x="586" y="126"/>
                </a:lnTo>
                <a:lnTo>
                  <a:pt x="571" y="136"/>
                </a:lnTo>
                <a:lnTo>
                  <a:pt x="559" y="143"/>
                </a:lnTo>
                <a:lnTo>
                  <a:pt x="546" y="145"/>
                </a:lnTo>
                <a:lnTo>
                  <a:pt x="545" y="145"/>
                </a:lnTo>
                <a:lnTo>
                  <a:pt x="542" y="145"/>
                </a:lnTo>
                <a:lnTo>
                  <a:pt x="541" y="145"/>
                </a:lnTo>
                <a:lnTo>
                  <a:pt x="531" y="141"/>
                </a:lnTo>
                <a:lnTo>
                  <a:pt x="521" y="135"/>
                </a:lnTo>
                <a:lnTo>
                  <a:pt x="509" y="126"/>
                </a:lnTo>
                <a:lnTo>
                  <a:pt x="500" y="117"/>
                </a:lnTo>
                <a:lnTo>
                  <a:pt x="493" y="109"/>
                </a:lnTo>
                <a:lnTo>
                  <a:pt x="475" y="84"/>
                </a:lnTo>
                <a:lnTo>
                  <a:pt x="455" y="65"/>
                </a:lnTo>
                <a:lnTo>
                  <a:pt x="433" y="52"/>
                </a:lnTo>
                <a:lnTo>
                  <a:pt x="408" y="45"/>
                </a:lnTo>
                <a:lnTo>
                  <a:pt x="381" y="41"/>
                </a:lnTo>
                <a:lnTo>
                  <a:pt x="349" y="39"/>
                </a:lnTo>
                <a:close/>
                <a:moveTo>
                  <a:pt x="349" y="0"/>
                </a:moveTo>
                <a:lnTo>
                  <a:pt x="390" y="4"/>
                </a:lnTo>
                <a:lnTo>
                  <a:pt x="428" y="13"/>
                </a:lnTo>
                <a:lnTo>
                  <a:pt x="463" y="30"/>
                </a:lnTo>
                <a:lnTo>
                  <a:pt x="495" y="51"/>
                </a:lnTo>
                <a:lnTo>
                  <a:pt x="522" y="77"/>
                </a:lnTo>
                <a:lnTo>
                  <a:pt x="546" y="107"/>
                </a:lnTo>
                <a:lnTo>
                  <a:pt x="568" y="92"/>
                </a:lnTo>
                <a:lnTo>
                  <a:pt x="594" y="81"/>
                </a:lnTo>
                <a:lnTo>
                  <a:pt x="622" y="79"/>
                </a:lnTo>
                <a:lnTo>
                  <a:pt x="649" y="81"/>
                </a:lnTo>
                <a:lnTo>
                  <a:pt x="674" y="90"/>
                </a:lnTo>
                <a:lnTo>
                  <a:pt x="695" y="103"/>
                </a:lnTo>
                <a:lnTo>
                  <a:pt x="713" y="122"/>
                </a:lnTo>
                <a:lnTo>
                  <a:pt x="728" y="143"/>
                </a:lnTo>
                <a:lnTo>
                  <a:pt x="736" y="168"/>
                </a:lnTo>
                <a:lnTo>
                  <a:pt x="740" y="195"/>
                </a:lnTo>
                <a:lnTo>
                  <a:pt x="738" y="200"/>
                </a:lnTo>
                <a:lnTo>
                  <a:pt x="771" y="212"/>
                </a:lnTo>
                <a:lnTo>
                  <a:pt x="799" y="230"/>
                </a:lnTo>
                <a:lnTo>
                  <a:pt x="822" y="254"/>
                </a:lnTo>
                <a:lnTo>
                  <a:pt x="841" y="283"/>
                </a:lnTo>
                <a:lnTo>
                  <a:pt x="852" y="315"/>
                </a:lnTo>
                <a:lnTo>
                  <a:pt x="856" y="351"/>
                </a:lnTo>
                <a:lnTo>
                  <a:pt x="852" y="381"/>
                </a:lnTo>
                <a:lnTo>
                  <a:pt x="843" y="411"/>
                </a:lnTo>
                <a:lnTo>
                  <a:pt x="829" y="437"/>
                </a:lnTo>
                <a:lnTo>
                  <a:pt x="810" y="461"/>
                </a:lnTo>
                <a:lnTo>
                  <a:pt x="787" y="479"/>
                </a:lnTo>
                <a:lnTo>
                  <a:pt x="761" y="494"/>
                </a:lnTo>
                <a:lnTo>
                  <a:pt x="732" y="503"/>
                </a:lnTo>
                <a:lnTo>
                  <a:pt x="700" y="505"/>
                </a:lnTo>
                <a:lnTo>
                  <a:pt x="156" y="505"/>
                </a:lnTo>
                <a:lnTo>
                  <a:pt x="124" y="503"/>
                </a:lnTo>
                <a:lnTo>
                  <a:pt x="95" y="494"/>
                </a:lnTo>
                <a:lnTo>
                  <a:pt x="69" y="479"/>
                </a:lnTo>
                <a:lnTo>
                  <a:pt x="46" y="461"/>
                </a:lnTo>
                <a:lnTo>
                  <a:pt x="26" y="437"/>
                </a:lnTo>
                <a:lnTo>
                  <a:pt x="11" y="411"/>
                </a:lnTo>
                <a:lnTo>
                  <a:pt x="4" y="381"/>
                </a:lnTo>
                <a:lnTo>
                  <a:pt x="0" y="351"/>
                </a:lnTo>
                <a:lnTo>
                  <a:pt x="2" y="319"/>
                </a:lnTo>
                <a:lnTo>
                  <a:pt x="11" y="291"/>
                </a:lnTo>
                <a:lnTo>
                  <a:pt x="26" y="264"/>
                </a:lnTo>
                <a:lnTo>
                  <a:pt x="44" y="242"/>
                </a:lnTo>
                <a:lnTo>
                  <a:pt x="65" y="224"/>
                </a:lnTo>
                <a:lnTo>
                  <a:pt x="91" y="208"/>
                </a:lnTo>
                <a:lnTo>
                  <a:pt x="119" y="199"/>
                </a:lnTo>
                <a:lnTo>
                  <a:pt x="129" y="158"/>
                </a:lnTo>
                <a:lnTo>
                  <a:pt x="146" y="120"/>
                </a:lnTo>
                <a:lnTo>
                  <a:pt x="169" y="86"/>
                </a:lnTo>
                <a:lnTo>
                  <a:pt x="197" y="58"/>
                </a:lnTo>
                <a:lnTo>
                  <a:pt x="230" y="34"/>
                </a:lnTo>
                <a:lnTo>
                  <a:pt x="267" y="16"/>
                </a:lnTo>
                <a:lnTo>
                  <a:pt x="307" y="4"/>
                </a:lnTo>
                <a:lnTo>
                  <a:pt x="34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2" name="Freeform 19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25905" y="1570064"/>
            <a:ext cx="443127" cy="443645"/>
          </a:xfrm>
          <a:custGeom>
            <a:avLst/>
            <a:gdLst>
              <a:gd name="T0" fmla="*/ 459 w 855"/>
              <a:gd name="T1" fmla="*/ 588 h 856"/>
              <a:gd name="T2" fmla="*/ 466 w 855"/>
              <a:gd name="T3" fmla="*/ 603 h 856"/>
              <a:gd name="T4" fmla="*/ 461 w 855"/>
              <a:gd name="T5" fmla="*/ 617 h 856"/>
              <a:gd name="T6" fmla="*/ 453 w 855"/>
              <a:gd name="T7" fmla="*/ 702 h 856"/>
              <a:gd name="T8" fmla="*/ 466 w 855"/>
              <a:gd name="T9" fmla="*/ 713 h 856"/>
              <a:gd name="T10" fmla="*/ 464 w 855"/>
              <a:gd name="T11" fmla="*/ 729 h 856"/>
              <a:gd name="T12" fmla="*/ 341 w 855"/>
              <a:gd name="T13" fmla="*/ 854 h 856"/>
              <a:gd name="T14" fmla="*/ 325 w 855"/>
              <a:gd name="T15" fmla="*/ 855 h 856"/>
              <a:gd name="T16" fmla="*/ 312 w 855"/>
              <a:gd name="T17" fmla="*/ 843 h 856"/>
              <a:gd name="T18" fmla="*/ 314 w 855"/>
              <a:gd name="T19" fmla="*/ 826 h 856"/>
              <a:gd name="T20" fmla="*/ 330 w 855"/>
              <a:gd name="T21" fmla="*/ 740 h 856"/>
              <a:gd name="T22" fmla="*/ 314 w 855"/>
              <a:gd name="T23" fmla="*/ 732 h 856"/>
              <a:gd name="T24" fmla="*/ 312 w 855"/>
              <a:gd name="T25" fmla="*/ 715 h 856"/>
              <a:gd name="T26" fmla="*/ 434 w 855"/>
              <a:gd name="T27" fmla="*/ 589 h 856"/>
              <a:gd name="T28" fmla="*/ 447 w 855"/>
              <a:gd name="T29" fmla="*/ 584 h 856"/>
              <a:gd name="T30" fmla="*/ 282 w 855"/>
              <a:gd name="T31" fmla="*/ 51 h 856"/>
              <a:gd name="T32" fmla="*/ 199 w 855"/>
              <a:gd name="T33" fmla="*/ 111 h 856"/>
              <a:gd name="T34" fmla="*/ 159 w 855"/>
              <a:gd name="T35" fmla="*/ 204 h 856"/>
              <a:gd name="T36" fmla="*/ 129 w 855"/>
              <a:gd name="T37" fmla="*/ 237 h 856"/>
              <a:gd name="T38" fmla="*/ 64 w 855"/>
              <a:gd name="T39" fmla="*/ 278 h 856"/>
              <a:gd name="T40" fmla="*/ 39 w 855"/>
              <a:gd name="T41" fmla="*/ 351 h 856"/>
              <a:gd name="T42" fmla="*/ 64 w 855"/>
              <a:gd name="T43" fmla="*/ 423 h 856"/>
              <a:gd name="T44" fmla="*/ 129 w 855"/>
              <a:gd name="T45" fmla="*/ 463 h 856"/>
              <a:gd name="T46" fmla="*/ 727 w 855"/>
              <a:gd name="T47" fmla="*/ 463 h 856"/>
              <a:gd name="T48" fmla="*/ 791 w 855"/>
              <a:gd name="T49" fmla="*/ 423 h 856"/>
              <a:gd name="T50" fmla="*/ 817 w 855"/>
              <a:gd name="T51" fmla="*/ 351 h 856"/>
              <a:gd name="T52" fmla="*/ 793 w 855"/>
              <a:gd name="T53" fmla="*/ 279 h 856"/>
              <a:gd name="T54" fmla="*/ 730 w 855"/>
              <a:gd name="T55" fmla="*/ 237 h 856"/>
              <a:gd name="T56" fmla="*/ 702 w 855"/>
              <a:gd name="T57" fmla="*/ 211 h 856"/>
              <a:gd name="T58" fmla="*/ 697 w 855"/>
              <a:gd name="T59" fmla="*/ 170 h 856"/>
              <a:gd name="T60" fmla="*/ 647 w 855"/>
              <a:gd name="T61" fmla="*/ 120 h 856"/>
              <a:gd name="T62" fmla="*/ 587 w 855"/>
              <a:gd name="T63" fmla="*/ 126 h 856"/>
              <a:gd name="T64" fmla="*/ 546 w 855"/>
              <a:gd name="T65" fmla="*/ 145 h 856"/>
              <a:gd name="T66" fmla="*/ 540 w 855"/>
              <a:gd name="T67" fmla="*/ 145 h 856"/>
              <a:gd name="T68" fmla="*/ 510 w 855"/>
              <a:gd name="T69" fmla="*/ 126 h 856"/>
              <a:gd name="T70" fmla="*/ 476 w 855"/>
              <a:gd name="T71" fmla="*/ 84 h 856"/>
              <a:gd name="T72" fmla="*/ 409 w 855"/>
              <a:gd name="T73" fmla="*/ 45 h 856"/>
              <a:gd name="T74" fmla="*/ 350 w 855"/>
              <a:gd name="T75" fmla="*/ 0 h 856"/>
              <a:gd name="T76" fmla="*/ 464 w 855"/>
              <a:gd name="T77" fmla="*/ 30 h 856"/>
              <a:gd name="T78" fmla="*/ 546 w 855"/>
              <a:gd name="T79" fmla="*/ 107 h 856"/>
              <a:gd name="T80" fmla="*/ 622 w 855"/>
              <a:gd name="T81" fmla="*/ 79 h 856"/>
              <a:gd name="T82" fmla="*/ 696 w 855"/>
              <a:gd name="T83" fmla="*/ 103 h 856"/>
              <a:gd name="T84" fmla="*/ 736 w 855"/>
              <a:gd name="T85" fmla="*/ 168 h 856"/>
              <a:gd name="T86" fmla="*/ 772 w 855"/>
              <a:gd name="T87" fmla="*/ 212 h 856"/>
              <a:gd name="T88" fmla="*/ 841 w 855"/>
              <a:gd name="T89" fmla="*/ 283 h 856"/>
              <a:gd name="T90" fmla="*/ 853 w 855"/>
              <a:gd name="T91" fmla="*/ 381 h 856"/>
              <a:gd name="T92" fmla="*/ 811 w 855"/>
              <a:gd name="T93" fmla="*/ 461 h 856"/>
              <a:gd name="T94" fmla="*/ 732 w 855"/>
              <a:gd name="T95" fmla="*/ 503 h 856"/>
              <a:gd name="T96" fmla="*/ 125 w 855"/>
              <a:gd name="T97" fmla="*/ 503 h 856"/>
              <a:gd name="T98" fmla="*/ 46 w 855"/>
              <a:gd name="T99" fmla="*/ 461 h 856"/>
              <a:gd name="T100" fmla="*/ 3 w 855"/>
              <a:gd name="T101" fmla="*/ 381 h 856"/>
              <a:gd name="T102" fmla="*/ 12 w 855"/>
              <a:gd name="T103" fmla="*/ 291 h 856"/>
              <a:gd name="T104" fmla="*/ 66 w 855"/>
              <a:gd name="T105" fmla="*/ 224 h 856"/>
              <a:gd name="T106" fmla="*/ 130 w 855"/>
              <a:gd name="T107" fmla="*/ 158 h 856"/>
              <a:gd name="T108" fmla="*/ 197 w 855"/>
              <a:gd name="T109" fmla="*/ 58 h 856"/>
              <a:gd name="T110" fmla="*/ 307 w 855"/>
              <a:gd name="T111" fmla="*/ 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55" h="856">
                <a:moveTo>
                  <a:pt x="447" y="584"/>
                </a:moveTo>
                <a:lnTo>
                  <a:pt x="453" y="585"/>
                </a:lnTo>
                <a:lnTo>
                  <a:pt x="459" y="588"/>
                </a:lnTo>
                <a:lnTo>
                  <a:pt x="462" y="592"/>
                </a:lnTo>
                <a:lnTo>
                  <a:pt x="466" y="597"/>
                </a:lnTo>
                <a:lnTo>
                  <a:pt x="466" y="603"/>
                </a:lnTo>
                <a:lnTo>
                  <a:pt x="466" y="609"/>
                </a:lnTo>
                <a:lnTo>
                  <a:pt x="464" y="613"/>
                </a:lnTo>
                <a:lnTo>
                  <a:pt x="461" y="617"/>
                </a:lnTo>
                <a:lnTo>
                  <a:pt x="377" y="700"/>
                </a:lnTo>
                <a:lnTo>
                  <a:pt x="447" y="700"/>
                </a:lnTo>
                <a:lnTo>
                  <a:pt x="453" y="702"/>
                </a:lnTo>
                <a:lnTo>
                  <a:pt x="459" y="704"/>
                </a:lnTo>
                <a:lnTo>
                  <a:pt x="462" y="708"/>
                </a:lnTo>
                <a:lnTo>
                  <a:pt x="466" y="713"/>
                </a:lnTo>
                <a:lnTo>
                  <a:pt x="466" y="720"/>
                </a:lnTo>
                <a:lnTo>
                  <a:pt x="466" y="725"/>
                </a:lnTo>
                <a:lnTo>
                  <a:pt x="464" y="729"/>
                </a:lnTo>
                <a:lnTo>
                  <a:pt x="461" y="733"/>
                </a:lnTo>
                <a:lnTo>
                  <a:pt x="345" y="850"/>
                </a:lnTo>
                <a:lnTo>
                  <a:pt x="341" y="854"/>
                </a:lnTo>
                <a:lnTo>
                  <a:pt x="335" y="855"/>
                </a:lnTo>
                <a:lnTo>
                  <a:pt x="330" y="856"/>
                </a:lnTo>
                <a:lnTo>
                  <a:pt x="325" y="855"/>
                </a:lnTo>
                <a:lnTo>
                  <a:pt x="320" y="852"/>
                </a:lnTo>
                <a:lnTo>
                  <a:pt x="314" y="848"/>
                </a:lnTo>
                <a:lnTo>
                  <a:pt x="312" y="843"/>
                </a:lnTo>
                <a:lnTo>
                  <a:pt x="312" y="837"/>
                </a:lnTo>
                <a:lnTo>
                  <a:pt x="312" y="831"/>
                </a:lnTo>
                <a:lnTo>
                  <a:pt x="314" y="826"/>
                </a:lnTo>
                <a:lnTo>
                  <a:pt x="317" y="822"/>
                </a:lnTo>
                <a:lnTo>
                  <a:pt x="401" y="740"/>
                </a:lnTo>
                <a:lnTo>
                  <a:pt x="330" y="740"/>
                </a:lnTo>
                <a:lnTo>
                  <a:pt x="325" y="738"/>
                </a:lnTo>
                <a:lnTo>
                  <a:pt x="320" y="736"/>
                </a:lnTo>
                <a:lnTo>
                  <a:pt x="314" y="732"/>
                </a:lnTo>
                <a:lnTo>
                  <a:pt x="312" y="725"/>
                </a:lnTo>
                <a:lnTo>
                  <a:pt x="312" y="720"/>
                </a:lnTo>
                <a:lnTo>
                  <a:pt x="312" y="715"/>
                </a:lnTo>
                <a:lnTo>
                  <a:pt x="314" y="710"/>
                </a:lnTo>
                <a:lnTo>
                  <a:pt x="317" y="706"/>
                </a:lnTo>
                <a:lnTo>
                  <a:pt x="434" y="589"/>
                </a:lnTo>
                <a:lnTo>
                  <a:pt x="438" y="586"/>
                </a:lnTo>
                <a:lnTo>
                  <a:pt x="443" y="584"/>
                </a:lnTo>
                <a:lnTo>
                  <a:pt x="447" y="584"/>
                </a:lnTo>
                <a:close/>
                <a:moveTo>
                  <a:pt x="350" y="39"/>
                </a:moveTo>
                <a:lnTo>
                  <a:pt x="314" y="42"/>
                </a:lnTo>
                <a:lnTo>
                  <a:pt x="282" y="51"/>
                </a:lnTo>
                <a:lnTo>
                  <a:pt x="252" y="67"/>
                </a:lnTo>
                <a:lnTo>
                  <a:pt x="224" y="86"/>
                </a:lnTo>
                <a:lnTo>
                  <a:pt x="199" y="111"/>
                </a:lnTo>
                <a:lnTo>
                  <a:pt x="181" y="139"/>
                </a:lnTo>
                <a:lnTo>
                  <a:pt x="166" y="170"/>
                </a:lnTo>
                <a:lnTo>
                  <a:pt x="159" y="204"/>
                </a:lnTo>
                <a:lnTo>
                  <a:pt x="153" y="219"/>
                </a:lnTo>
                <a:lnTo>
                  <a:pt x="143" y="230"/>
                </a:lnTo>
                <a:lnTo>
                  <a:pt x="129" y="237"/>
                </a:lnTo>
                <a:lnTo>
                  <a:pt x="104" y="246"/>
                </a:lnTo>
                <a:lnTo>
                  <a:pt x="81" y="259"/>
                </a:lnTo>
                <a:lnTo>
                  <a:pt x="64" y="278"/>
                </a:lnTo>
                <a:lnTo>
                  <a:pt x="50" y="300"/>
                </a:lnTo>
                <a:lnTo>
                  <a:pt x="42" y="323"/>
                </a:lnTo>
                <a:lnTo>
                  <a:pt x="39" y="351"/>
                </a:lnTo>
                <a:lnTo>
                  <a:pt x="42" y="377"/>
                </a:lnTo>
                <a:lnTo>
                  <a:pt x="51" y="402"/>
                </a:lnTo>
                <a:lnTo>
                  <a:pt x="64" y="423"/>
                </a:lnTo>
                <a:lnTo>
                  <a:pt x="83" y="441"/>
                </a:lnTo>
                <a:lnTo>
                  <a:pt x="105" y="456"/>
                </a:lnTo>
                <a:lnTo>
                  <a:pt x="129" y="463"/>
                </a:lnTo>
                <a:lnTo>
                  <a:pt x="156" y="467"/>
                </a:lnTo>
                <a:lnTo>
                  <a:pt x="701" y="467"/>
                </a:lnTo>
                <a:lnTo>
                  <a:pt x="727" y="463"/>
                </a:lnTo>
                <a:lnTo>
                  <a:pt x="752" y="456"/>
                </a:lnTo>
                <a:lnTo>
                  <a:pt x="773" y="441"/>
                </a:lnTo>
                <a:lnTo>
                  <a:pt x="791" y="423"/>
                </a:lnTo>
                <a:lnTo>
                  <a:pt x="806" y="402"/>
                </a:lnTo>
                <a:lnTo>
                  <a:pt x="813" y="377"/>
                </a:lnTo>
                <a:lnTo>
                  <a:pt x="817" y="351"/>
                </a:lnTo>
                <a:lnTo>
                  <a:pt x="813" y="325"/>
                </a:lnTo>
                <a:lnTo>
                  <a:pt x="806" y="300"/>
                </a:lnTo>
                <a:lnTo>
                  <a:pt x="793" y="279"/>
                </a:lnTo>
                <a:lnTo>
                  <a:pt x="776" y="261"/>
                </a:lnTo>
                <a:lnTo>
                  <a:pt x="753" y="246"/>
                </a:lnTo>
                <a:lnTo>
                  <a:pt x="730" y="237"/>
                </a:lnTo>
                <a:lnTo>
                  <a:pt x="717" y="232"/>
                </a:lnTo>
                <a:lnTo>
                  <a:pt x="707" y="223"/>
                </a:lnTo>
                <a:lnTo>
                  <a:pt x="702" y="211"/>
                </a:lnTo>
                <a:lnTo>
                  <a:pt x="700" y="198"/>
                </a:lnTo>
                <a:lnTo>
                  <a:pt x="701" y="195"/>
                </a:lnTo>
                <a:lnTo>
                  <a:pt x="697" y="170"/>
                </a:lnTo>
                <a:lnTo>
                  <a:pt x="685" y="149"/>
                </a:lnTo>
                <a:lnTo>
                  <a:pt x="668" y="132"/>
                </a:lnTo>
                <a:lnTo>
                  <a:pt x="647" y="120"/>
                </a:lnTo>
                <a:lnTo>
                  <a:pt x="622" y="117"/>
                </a:lnTo>
                <a:lnTo>
                  <a:pt x="604" y="119"/>
                </a:lnTo>
                <a:lnTo>
                  <a:pt x="587" y="126"/>
                </a:lnTo>
                <a:lnTo>
                  <a:pt x="571" y="136"/>
                </a:lnTo>
                <a:lnTo>
                  <a:pt x="559" y="143"/>
                </a:lnTo>
                <a:lnTo>
                  <a:pt x="546" y="145"/>
                </a:lnTo>
                <a:lnTo>
                  <a:pt x="545" y="145"/>
                </a:lnTo>
                <a:lnTo>
                  <a:pt x="542" y="145"/>
                </a:lnTo>
                <a:lnTo>
                  <a:pt x="540" y="145"/>
                </a:lnTo>
                <a:lnTo>
                  <a:pt x="532" y="141"/>
                </a:lnTo>
                <a:lnTo>
                  <a:pt x="521" y="135"/>
                </a:lnTo>
                <a:lnTo>
                  <a:pt x="510" y="126"/>
                </a:lnTo>
                <a:lnTo>
                  <a:pt x="499" y="117"/>
                </a:lnTo>
                <a:lnTo>
                  <a:pt x="494" y="109"/>
                </a:lnTo>
                <a:lnTo>
                  <a:pt x="476" y="84"/>
                </a:lnTo>
                <a:lnTo>
                  <a:pt x="455" y="65"/>
                </a:lnTo>
                <a:lnTo>
                  <a:pt x="434" y="52"/>
                </a:lnTo>
                <a:lnTo>
                  <a:pt x="409" y="45"/>
                </a:lnTo>
                <a:lnTo>
                  <a:pt x="381" y="41"/>
                </a:lnTo>
                <a:lnTo>
                  <a:pt x="350" y="39"/>
                </a:lnTo>
                <a:close/>
                <a:moveTo>
                  <a:pt x="350" y="0"/>
                </a:moveTo>
                <a:lnTo>
                  <a:pt x="390" y="4"/>
                </a:lnTo>
                <a:lnTo>
                  <a:pt x="428" y="13"/>
                </a:lnTo>
                <a:lnTo>
                  <a:pt x="464" y="30"/>
                </a:lnTo>
                <a:lnTo>
                  <a:pt x="495" y="51"/>
                </a:lnTo>
                <a:lnTo>
                  <a:pt x="523" y="77"/>
                </a:lnTo>
                <a:lnTo>
                  <a:pt x="546" y="107"/>
                </a:lnTo>
                <a:lnTo>
                  <a:pt x="569" y="92"/>
                </a:lnTo>
                <a:lnTo>
                  <a:pt x="593" y="81"/>
                </a:lnTo>
                <a:lnTo>
                  <a:pt x="622" y="79"/>
                </a:lnTo>
                <a:lnTo>
                  <a:pt x="650" y="81"/>
                </a:lnTo>
                <a:lnTo>
                  <a:pt x="673" y="90"/>
                </a:lnTo>
                <a:lnTo>
                  <a:pt x="696" y="103"/>
                </a:lnTo>
                <a:lnTo>
                  <a:pt x="714" y="122"/>
                </a:lnTo>
                <a:lnTo>
                  <a:pt x="727" y="143"/>
                </a:lnTo>
                <a:lnTo>
                  <a:pt x="736" y="168"/>
                </a:lnTo>
                <a:lnTo>
                  <a:pt x="739" y="195"/>
                </a:lnTo>
                <a:lnTo>
                  <a:pt x="739" y="200"/>
                </a:lnTo>
                <a:lnTo>
                  <a:pt x="772" y="212"/>
                </a:lnTo>
                <a:lnTo>
                  <a:pt x="799" y="230"/>
                </a:lnTo>
                <a:lnTo>
                  <a:pt x="823" y="254"/>
                </a:lnTo>
                <a:lnTo>
                  <a:pt x="841" y="283"/>
                </a:lnTo>
                <a:lnTo>
                  <a:pt x="851" y="315"/>
                </a:lnTo>
                <a:lnTo>
                  <a:pt x="855" y="351"/>
                </a:lnTo>
                <a:lnTo>
                  <a:pt x="853" y="381"/>
                </a:lnTo>
                <a:lnTo>
                  <a:pt x="844" y="411"/>
                </a:lnTo>
                <a:lnTo>
                  <a:pt x="829" y="437"/>
                </a:lnTo>
                <a:lnTo>
                  <a:pt x="811" y="461"/>
                </a:lnTo>
                <a:lnTo>
                  <a:pt x="787" y="479"/>
                </a:lnTo>
                <a:lnTo>
                  <a:pt x="761" y="494"/>
                </a:lnTo>
                <a:lnTo>
                  <a:pt x="732" y="503"/>
                </a:lnTo>
                <a:lnTo>
                  <a:pt x="701" y="505"/>
                </a:lnTo>
                <a:lnTo>
                  <a:pt x="156" y="505"/>
                </a:lnTo>
                <a:lnTo>
                  <a:pt x="125" y="503"/>
                </a:lnTo>
                <a:lnTo>
                  <a:pt x="94" y="494"/>
                </a:lnTo>
                <a:lnTo>
                  <a:pt x="68" y="479"/>
                </a:lnTo>
                <a:lnTo>
                  <a:pt x="46" y="461"/>
                </a:lnTo>
                <a:lnTo>
                  <a:pt x="26" y="437"/>
                </a:lnTo>
                <a:lnTo>
                  <a:pt x="12" y="411"/>
                </a:lnTo>
                <a:lnTo>
                  <a:pt x="3" y="381"/>
                </a:lnTo>
                <a:lnTo>
                  <a:pt x="0" y="351"/>
                </a:lnTo>
                <a:lnTo>
                  <a:pt x="3" y="319"/>
                </a:lnTo>
                <a:lnTo>
                  <a:pt x="12" y="291"/>
                </a:lnTo>
                <a:lnTo>
                  <a:pt x="25" y="264"/>
                </a:lnTo>
                <a:lnTo>
                  <a:pt x="43" y="242"/>
                </a:lnTo>
                <a:lnTo>
                  <a:pt x="66" y="224"/>
                </a:lnTo>
                <a:lnTo>
                  <a:pt x="92" y="208"/>
                </a:lnTo>
                <a:lnTo>
                  <a:pt x="119" y="199"/>
                </a:lnTo>
                <a:lnTo>
                  <a:pt x="130" y="158"/>
                </a:lnTo>
                <a:lnTo>
                  <a:pt x="146" y="120"/>
                </a:lnTo>
                <a:lnTo>
                  <a:pt x="169" y="86"/>
                </a:lnTo>
                <a:lnTo>
                  <a:pt x="197" y="58"/>
                </a:lnTo>
                <a:lnTo>
                  <a:pt x="231" y="34"/>
                </a:lnTo>
                <a:lnTo>
                  <a:pt x="267" y="16"/>
                </a:lnTo>
                <a:lnTo>
                  <a:pt x="307" y="4"/>
                </a:lnTo>
                <a:lnTo>
                  <a:pt x="35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3" name="Freeform 19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74780" y="1600641"/>
            <a:ext cx="443127" cy="382488"/>
          </a:xfrm>
          <a:custGeom>
            <a:avLst/>
            <a:gdLst>
              <a:gd name="T0" fmla="*/ 526 w 855"/>
              <a:gd name="T1" fmla="*/ 440 h 738"/>
              <a:gd name="T2" fmla="*/ 610 w 855"/>
              <a:gd name="T3" fmla="*/ 522 h 738"/>
              <a:gd name="T4" fmla="*/ 610 w 855"/>
              <a:gd name="T5" fmla="*/ 644 h 738"/>
              <a:gd name="T6" fmla="*/ 526 w 855"/>
              <a:gd name="T7" fmla="*/ 726 h 738"/>
              <a:gd name="T8" fmla="*/ 441 w 855"/>
              <a:gd name="T9" fmla="*/ 737 h 738"/>
              <a:gd name="T10" fmla="*/ 427 w 855"/>
              <a:gd name="T11" fmla="*/ 719 h 738"/>
              <a:gd name="T12" fmla="*/ 441 w 855"/>
              <a:gd name="T13" fmla="*/ 700 h 738"/>
              <a:gd name="T14" fmla="*/ 517 w 855"/>
              <a:gd name="T15" fmla="*/ 687 h 738"/>
              <a:gd name="T16" fmla="*/ 580 w 855"/>
              <a:gd name="T17" fmla="*/ 610 h 738"/>
              <a:gd name="T18" fmla="*/ 558 w 855"/>
              <a:gd name="T19" fmla="*/ 510 h 738"/>
              <a:gd name="T20" fmla="*/ 466 w 855"/>
              <a:gd name="T21" fmla="*/ 466 h 738"/>
              <a:gd name="T22" fmla="*/ 158 w 855"/>
              <a:gd name="T23" fmla="*/ 458 h 738"/>
              <a:gd name="T24" fmla="*/ 158 w 855"/>
              <a:gd name="T25" fmla="*/ 436 h 738"/>
              <a:gd name="T26" fmla="*/ 97 w 855"/>
              <a:gd name="T27" fmla="*/ 349 h 738"/>
              <a:gd name="T28" fmla="*/ 812 w 855"/>
              <a:gd name="T29" fmla="*/ 376 h 738"/>
              <a:gd name="T30" fmla="*/ 855 w 855"/>
              <a:gd name="T31" fmla="*/ 466 h 738"/>
              <a:gd name="T32" fmla="*/ 812 w 855"/>
              <a:gd name="T33" fmla="*/ 558 h 738"/>
              <a:gd name="T34" fmla="*/ 719 w 855"/>
              <a:gd name="T35" fmla="*/ 582 h 738"/>
              <a:gd name="T36" fmla="*/ 700 w 855"/>
              <a:gd name="T37" fmla="*/ 569 h 738"/>
              <a:gd name="T38" fmla="*/ 707 w 855"/>
              <a:gd name="T39" fmla="*/ 547 h 738"/>
              <a:gd name="T40" fmla="*/ 763 w 855"/>
              <a:gd name="T41" fmla="*/ 541 h 738"/>
              <a:gd name="T42" fmla="*/ 816 w 855"/>
              <a:gd name="T43" fmla="*/ 466 h 738"/>
              <a:gd name="T44" fmla="*/ 763 w 855"/>
              <a:gd name="T45" fmla="*/ 393 h 738"/>
              <a:gd name="T46" fmla="*/ 85 w 855"/>
              <a:gd name="T47" fmla="*/ 385 h 738"/>
              <a:gd name="T48" fmla="*/ 78 w 855"/>
              <a:gd name="T49" fmla="*/ 363 h 738"/>
              <a:gd name="T50" fmla="*/ 97 w 855"/>
              <a:gd name="T51" fmla="*/ 349 h 738"/>
              <a:gd name="T52" fmla="*/ 668 w 855"/>
              <a:gd name="T53" fmla="*/ 170 h 738"/>
              <a:gd name="T54" fmla="*/ 695 w 855"/>
              <a:gd name="T55" fmla="*/ 258 h 738"/>
              <a:gd name="T56" fmla="*/ 622 w 855"/>
              <a:gd name="T57" fmla="*/ 310 h 738"/>
              <a:gd name="T58" fmla="*/ 2 w 855"/>
              <a:gd name="T59" fmla="*/ 302 h 738"/>
              <a:gd name="T60" fmla="*/ 2 w 855"/>
              <a:gd name="T61" fmla="*/ 280 h 738"/>
              <a:gd name="T62" fmla="*/ 622 w 855"/>
              <a:gd name="T63" fmla="*/ 272 h 738"/>
              <a:gd name="T64" fmla="*/ 661 w 855"/>
              <a:gd name="T65" fmla="*/ 233 h 738"/>
              <a:gd name="T66" fmla="*/ 622 w 855"/>
              <a:gd name="T67" fmla="*/ 194 h 738"/>
              <a:gd name="T68" fmla="*/ 586 w 855"/>
              <a:gd name="T69" fmla="*/ 186 h 738"/>
              <a:gd name="T70" fmla="*/ 586 w 855"/>
              <a:gd name="T71" fmla="*/ 164 h 738"/>
              <a:gd name="T72" fmla="*/ 369 w 855"/>
              <a:gd name="T73" fmla="*/ 0 h 738"/>
              <a:gd name="T74" fmla="*/ 461 w 855"/>
              <a:gd name="T75" fmla="*/ 25 h 738"/>
              <a:gd name="T76" fmla="*/ 505 w 855"/>
              <a:gd name="T77" fmla="*/ 116 h 738"/>
              <a:gd name="T78" fmla="*/ 461 w 855"/>
              <a:gd name="T79" fmla="*/ 207 h 738"/>
              <a:gd name="T80" fmla="*/ 97 w 855"/>
              <a:gd name="T81" fmla="*/ 233 h 738"/>
              <a:gd name="T82" fmla="*/ 78 w 855"/>
              <a:gd name="T83" fmla="*/ 220 h 738"/>
              <a:gd name="T84" fmla="*/ 85 w 855"/>
              <a:gd name="T85" fmla="*/ 198 h 738"/>
              <a:gd name="T86" fmla="*/ 412 w 855"/>
              <a:gd name="T87" fmla="*/ 190 h 738"/>
              <a:gd name="T88" fmla="*/ 466 w 855"/>
              <a:gd name="T89" fmla="*/ 116 h 738"/>
              <a:gd name="T90" fmla="*/ 412 w 855"/>
              <a:gd name="T91" fmla="*/ 42 h 738"/>
              <a:gd name="T92" fmla="*/ 357 w 855"/>
              <a:gd name="T93" fmla="*/ 35 h 738"/>
              <a:gd name="T94" fmla="*/ 351 w 855"/>
              <a:gd name="T95" fmla="*/ 13 h 738"/>
              <a:gd name="T96" fmla="*/ 369 w 855"/>
              <a:gd name="T97" fmla="*/ 0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5" h="738">
                <a:moveTo>
                  <a:pt x="174" y="427"/>
                </a:moveTo>
                <a:lnTo>
                  <a:pt x="466" y="427"/>
                </a:lnTo>
                <a:lnTo>
                  <a:pt x="497" y="431"/>
                </a:lnTo>
                <a:lnTo>
                  <a:pt x="526" y="440"/>
                </a:lnTo>
                <a:lnTo>
                  <a:pt x="554" y="454"/>
                </a:lnTo>
                <a:lnTo>
                  <a:pt x="576" y="472"/>
                </a:lnTo>
                <a:lnTo>
                  <a:pt x="596" y="496"/>
                </a:lnTo>
                <a:lnTo>
                  <a:pt x="610" y="522"/>
                </a:lnTo>
                <a:lnTo>
                  <a:pt x="618" y="551"/>
                </a:lnTo>
                <a:lnTo>
                  <a:pt x="622" y="582"/>
                </a:lnTo>
                <a:lnTo>
                  <a:pt x="618" y="614"/>
                </a:lnTo>
                <a:lnTo>
                  <a:pt x="610" y="644"/>
                </a:lnTo>
                <a:lnTo>
                  <a:pt x="596" y="670"/>
                </a:lnTo>
                <a:lnTo>
                  <a:pt x="576" y="692"/>
                </a:lnTo>
                <a:lnTo>
                  <a:pt x="554" y="712"/>
                </a:lnTo>
                <a:lnTo>
                  <a:pt x="526" y="726"/>
                </a:lnTo>
                <a:lnTo>
                  <a:pt x="497" y="736"/>
                </a:lnTo>
                <a:lnTo>
                  <a:pt x="466" y="738"/>
                </a:lnTo>
                <a:lnTo>
                  <a:pt x="446" y="738"/>
                </a:lnTo>
                <a:lnTo>
                  <a:pt x="441" y="737"/>
                </a:lnTo>
                <a:lnTo>
                  <a:pt x="434" y="734"/>
                </a:lnTo>
                <a:lnTo>
                  <a:pt x="431" y="730"/>
                </a:lnTo>
                <a:lnTo>
                  <a:pt x="428" y="725"/>
                </a:lnTo>
                <a:lnTo>
                  <a:pt x="427" y="719"/>
                </a:lnTo>
                <a:lnTo>
                  <a:pt x="428" y="713"/>
                </a:lnTo>
                <a:lnTo>
                  <a:pt x="431" y="708"/>
                </a:lnTo>
                <a:lnTo>
                  <a:pt x="434" y="703"/>
                </a:lnTo>
                <a:lnTo>
                  <a:pt x="441" y="700"/>
                </a:lnTo>
                <a:lnTo>
                  <a:pt x="446" y="699"/>
                </a:lnTo>
                <a:lnTo>
                  <a:pt x="466" y="699"/>
                </a:lnTo>
                <a:lnTo>
                  <a:pt x="493" y="696"/>
                </a:lnTo>
                <a:lnTo>
                  <a:pt x="517" y="687"/>
                </a:lnTo>
                <a:lnTo>
                  <a:pt x="539" y="674"/>
                </a:lnTo>
                <a:lnTo>
                  <a:pt x="558" y="656"/>
                </a:lnTo>
                <a:lnTo>
                  <a:pt x="571" y="635"/>
                </a:lnTo>
                <a:lnTo>
                  <a:pt x="580" y="610"/>
                </a:lnTo>
                <a:lnTo>
                  <a:pt x="582" y="582"/>
                </a:lnTo>
                <a:lnTo>
                  <a:pt x="580" y="556"/>
                </a:lnTo>
                <a:lnTo>
                  <a:pt x="571" y="531"/>
                </a:lnTo>
                <a:lnTo>
                  <a:pt x="558" y="510"/>
                </a:lnTo>
                <a:lnTo>
                  <a:pt x="539" y="492"/>
                </a:lnTo>
                <a:lnTo>
                  <a:pt x="517" y="478"/>
                </a:lnTo>
                <a:lnTo>
                  <a:pt x="493" y="470"/>
                </a:lnTo>
                <a:lnTo>
                  <a:pt x="466" y="466"/>
                </a:lnTo>
                <a:lnTo>
                  <a:pt x="174" y="466"/>
                </a:lnTo>
                <a:lnTo>
                  <a:pt x="169" y="465"/>
                </a:lnTo>
                <a:lnTo>
                  <a:pt x="162" y="462"/>
                </a:lnTo>
                <a:lnTo>
                  <a:pt x="158" y="458"/>
                </a:lnTo>
                <a:lnTo>
                  <a:pt x="156" y="453"/>
                </a:lnTo>
                <a:lnTo>
                  <a:pt x="154" y="446"/>
                </a:lnTo>
                <a:lnTo>
                  <a:pt x="156" y="441"/>
                </a:lnTo>
                <a:lnTo>
                  <a:pt x="158" y="436"/>
                </a:lnTo>
                <a:lnTo>
                  <a:pt x="162" y="431"/>
                </a:lnTo>
                <a:lnTo>
                  <a:pt x="169" y="428"/>
                </a:lnTo>
                <a:lnTo>
                  <a:pt x="174" y="427"/>
                </a:lnTo>
                <a:close/>
                <a:moveTo>
                  <a:pt x="97" y="349"/>
                </a:moveTo>
                <a:lnTo>
                  <a:pt x="738" y="349"/>
                </a:lnTo>
                <a:lnTo>
                  <a:pt x="765" y="352"/>
                </a:lnTo>
                <a:lnTo>
                  <a:pt x="789" y="361"/>
                </a:lnTo>
                <a:lnTo>
                  <a:pt x="812" y="376"/>
                </a:lnTo>
                <a:lnTo>
                  <a:pt x="830" y="393"/>
                </a:lnTo>
                <a:lnTo>
                  <a:pt x="843" y="415"/>
                </a:lnTo>
                <a:lnTo>
                  <a:pt x="852" y="440"/>
                </a:lnTo>
                <a:lnTo>
                  <a:pt x="855" y="466"/>
                </a:lnTo>
                <a:lnTo>
                  <a:pt x="852" y="493"/>
                </a:lnTo>
                <a:lnTo>
                  <a:pt x="843" y="517"/>
                </a:lnTo>
                <a:lnTo>
                  <a:pt x="830" y="539"/>
                </a:lnTo>
                <a:lnTo>
                  <a:pt x="812" y="558"/>
                </a:lnTo>
                <a:lnTo>
                  <a:pt x="789" y="571"/>
                </a:lnTo>
                <a:lnTo>
                  <a:pt x="765" y="580"/>
                </a:lnTo>
                <a:lnTo>
                  <a:pt x="738" y="582"/>
                </a:lnTo>
                <a:lnTo>
                  <a:pt x="719" y="582"/>
                </a:lnTo>
                <a:lnTo>
                  <a:pt x="712" y="582"/>
                </a:lnTo>
                <a:lnTo>
                  <a:pt x="707" y="579"/>
                </a:lnTo>
                <a:lnTo>
                  <a:pt x="703" y="575"/>
                </a:lnTo>
                <a:lnTo>
                  <a:pt x="700" y="569"/>
                </a:lnTo>
                <a:lnTo>
                  <a:pt x="699" y="563"/>
                </a:lnTo>
                <a:lnTo>
                  <a:pt x="700" y="558"/>
                </a:lnTo>
                <a:lnTo>
                  <a:pt x="703" y="552"/>
                </a:lnTo>
                <a:lnTo>
                  <a:pt x="707" y="547"/>
                </a:lnTo>
                <a:lnTo>
                  <a:pt x="712" y="544"/>
                </a:lnTo>
                <a:lnTo>
                  <a:pt x="719" y="544"/>
                </a:lnTo>
                <a:lnTo>
                  <a:pt x="738" y="544"/>
                </a:lnTo>
                <a:lnTo>
                  <a:pt x="763" y="541"/>
                </a:lnTo>
                <a:lnTo>
                  <a:pt x="784" y="529"/>
                </a:lnTo>
                <a:lnTo>
                  <a:pt x="801" y="512"/>
                </a:lnTo>
                <a:lnTo>
                  <a:pt x="812" y="491"/>
                </a:lnTo>
                <a:lnTo>
                  <a:pt x="816" y="466"/>
                </a:lnTo>
                <a:lnTo>
                  <a:pt x="812" y="441"/>
                </a:lnTo>
                <a:lnTo>
                  <a:pt x="801" y="420"/>
                </a:lnTo>
                <a:lnTo>
                  <a:pt x="784" y="403"/>
                </a:lnTo>
                <a:lnTo>
                  <a:pt x="763" y="393"/>
                </a:lnTo>
                <a:lnTo>
                  <a:pt x="738" y="389"/>
                </a:lnTo>
                <a:lnTo>
                  <a:pt x="97" y="389"/>
                </a:lnTo>
                <a:lnTo>
                  <a:pt x="90" y="387"/>
                </a:lnTo>
                <a:lnTo>
                  <a:pt x="85" y="385"/>
                </a:lnTo>
                <a:lnTo>
                  <a:pt x="81" y="381"/>
                </a:lnTo>
                <a:lnTo>
                  <a:pt x="78" y="376"/>
                </a:lnTo>
                <a:lnTo>
                  <a:pt x="77" y="369"/>
                </a:lnTo>
                <a:lnTo>
                  <a:pt x="78" y="363"/>
                </a:lnTo>
                <a:lnTo>
                  <a:pt x="81" y="357"/>
                </a:lnTo>
                <a:lnTo>
                  <a:pt x="85" y="353"/>
                </a:lnTo>
                <a:lnTo>
                  <a:pt x="90" y="351"/>
                </a:lnTo>
                <a:lnTo>
                  <a:pt x="97" y="349"/>
                </a:lnTo>
                <a:close/>
                <a:moveTo>
                  <a:pt x="602" y="156"/>
                </a:moveTo>
                <a:lnTo>
                  <a:pt x="622" y="156"/>
                </a:lnTo>
                <a:lnTo>
                  <a:pt x="647" y="160"/>
                </a:lnTo>
                <a:lnTo>
                  <a:pt x="668" y="170"/>
                </a:lnTo>
                <a:lnTo>
                  <a:pt x="685" y="187"/>
                </a:lnTo>
                <a:lnTo>
                  <a:pt x="695" y="208"/>
                </a:lnTo>
                <a:lnTo>
                  <a:pt x="699" y="233"/>
                </a:lnTo>
                <a:lnTo>
                  <a:pt x="695" y="258"/>
                </a:lnTo>
                <a:lnTo>
                  <a:pt x="685" y="279"/>
                </a:lnTo>
                <a:lnTo>
                  <a:pt x="668" y="296"/>
                </a:lnTo>
                <a:lnTo>
                  <a:pt x="647" y="306"/>
                </a:lnTo>
                <a:lnTo>
                  <a:pt x="622" y="310"/>
                </a:lnTo>
                <a:lnTo>
                  <a:pt x="18" y="310"/>
                </a:lnTo>
                <a:lnTo>
                  <a:pt x="13" y="310"/>
                </a:lnTo>
                <a:lnTo>
                  <a:pt x="8" y="306"/>
                </a:lnTo>
                <a:lnTo>
                  <a:pt x="2" y="302"/>
                </a:lnTo>
                <a:lnTo>
                  <a:pt x="0" y="297"/>
                </a:lnTo>
                <a:lnTo>
                  <a:pt x="0" y="292"/>
                </a:lnTo>
                <a:lnTo>
                  <a:pt x="0" y="285"/>
                </a:lnTo>
                <a:lnTo>
                  <a:pt x="2" y="280"/>
                </a:lnTo>
                <a:lnTo>
                  <a:pt x="8" y="276"/>
                </a:lnTo>
                <a:lnTo>
                  <a:pt x="13" y="272"/>
                </a:lnTo>
                <a:lnTo>
                  <a:pt x="18" y="272"/>
                </a:lnTo>
                <a:lnTo>
                  <a:pt x="622" y="272"/>
                </a:lnTo>
                <a:lnTo>
                  <a:pt x="636" y="268"/>
                </a:lnTo>
                <a:lnTo>
                  <a:pt x="649" y="260"/>
                </a:lnTo>
                <a:lnTo>
                  <a:pt x="657" y="249"/>
                </a:lnTo>
                <a:lnTo>
                  <a:pt x="661" y="233"/>
                </a:lnTo>
                <a:lnTo>
                  <a:pt x="657" y="217"/>
                </a:lnTo>
                <a:lnTo>
                  <a:pt x="649" y="205"/>
                </a:lnTo>
                <a:lnTo>
                  <a:pt x="636" y="198"/>
                </a:lnTo>
                <a:lnTo>
                  <a:pt x="622" y="194"/>
                </a:lnTo>
                <a:lnTo>
                  <a:pt x="602" y="194"/>
                </a:lnTo>
                <a:lnTo>
                  <a:pt x="596" y="192"/>
                </a:lnTo>
                <a:lnTo>
                  <a:pt x="590" y="190"/>
                </a:lnTo>
                <a:lnTo>
                  <a:pt x="586" y="186"/>
                </a:lnTo>
                <a:lnTo>
                  <a:pt x="584" y="181"/>
                </a:lnTo>
                <a:lnTo>
                  <a:pt x="582" y="174"/>
                </a:lnTo>
                <a:lnTo>
                  <a:pt x="584" y="169"/>
                </a:lnTo>
                <a:lnTo>
                  <a:pt x="586" y="164"/>
                </a:lnTo>
                <a:lnTo>
                  <a:pt x="590" y="158"/>
                </a:lnTo>
                <a:lnTo>
                  <a:pt x="596" y="156"/>
                </a:lnTo>
                <a:lnTo>
                  <a:pt x="602" y="156"/>
                </a:lnTo>
                <a:close/>
                <a:moveTo>
                  <a:pt x="369" y="0"/>
                </a:moveTo>
                <a:lnTo>
                  <a:pt x="389" y="0"/>
                </a:lnTo>
                <a:lnTo>
                  <a:pt x="415" y="3"/>
                </a:lnTo>
                <a:lnTo>
                  <a:pt x="440" y="12"/>
                </a:lnTo>
                <a:lnTo>
                  <a:pt x="461" y="25"/>
                </a:lnTo>
                <a:lnTo>
                  <a:pt x="479" y="43"/>
                </a:lnTo>
                <a:lnTo>
                  <a:pt x="493" y="65"/>
                </a:lnTo>
                <a:lnTo>
                  <a:pt x="501" y="89"/>
                </a:lnTo>
                <a:lnTo>
                  <a:pt x="505" y="116"/>
                </a:lnTo>
                <a:lnTo>
                  <a:pt x="501" y="143"/>
                </a:lnTo>
                <a:lnTo>
                  <a:pt x="493" y="167"/>
                </a:lnTo>
                <a:lnTo>
                  <a:pt x="479" y="190"/>
                </a:lnTo>
                <a:lnTo>
                  <a:pt x="461" y="207"/>
                </a:lnTo>
                <a:lnTo>
                  <a:pt x="440" y="221"/>
                </a:lnTo>
                <a:lnTo>
                  <a:pt x="415" y="230"/>
                </a:lnTo>
                <a:lnTo>
                  <a:pt x="389" y="233"/>
                </a:lnTo>
                <a:lnTo>
                  <a:pt x="97" y="233"/>
                </a:lnTo>
                <a:lnTo>
                  <a:pt x="90" y="232"/>
                </a:lnTo>
                <a:lnTo>
                  <a:pt x="85" y="229"/>
                </a:lnTo>
                <a:lnTo>
                  <a:pt x="81" y="225"/>
                </a:lnTo>
                <a:lnTo>
                  <a:pt x="78" y="220"/>
                </a:lnTo>
                <a:lnTo>
                  <a:pt x="77" y="213"/>
                </a:lnTo>
                <a:lnTo>
                  <a:pt x="78" y="207"/>
                </a:lnTo>
                <a:lnTo>
                  <a:pt x="81" y="202"/>
                </a:lnTo>
                <a:lnTo>
                  <a:pt x="85" y="198"/>
                </a:lnTo>
                <a:lnTo>
                  <a:pt x="90" y="195"/>
                </a:lnTo>
                <a:lnTo>
                  <a:pt x="97" y="194"/>
                </a:lnTo>
                <a:lnTo>
                  <a:pt x="389" y="194"/>
                </a:lnTo>
                <a:lnTo>
                  <a:pt x="412" y="190"/>
                </a:lnTo>
                <a:lnTo>
                  <a:pt x="434" y="179"/>
                </a:lnTo>
                <a:lnTo>
                  <a:pt x="451" y="162"/>
                </a:lnTo>
                <a:lnTo>
                  <a:pt x="462" y="141"/>
                </a:lnTo>
                <a:lnTo>
                  <a:pt x="466" y="116"/>
                </a:lnTo>
                <a:lnTo>
                  <a:pt x="462" y="92"/>
                </a:lnTo>
                <a:lnTo>
                  <a:pt x="451" y="71"/>
                </a:lnTo>
                <a:lnTo>
                  <a:pt x="434" y="54"/>
                </a:lnTo>
                <a:lnTo>
                  <a:pt x="412" y="42"/>
                </a:lnTo>
                <a:lnTo>
                  <a:pt x="389" y="38"/>
                </a:lnTo>
                <a:lnTo>
                  <a:pt x="369" y="38"/>
                </a:lnTo>
                <a:lnTo>
                  <a:pt x="362" y="38"/>
                </a:lnTo>
                <a:lnTo>
                  <a:pt x="357" y="35"/>
                </a:lnTo>
                <a:lnTo>
                  <a:pt x="353" y="30"/>
                </a:lnTo>
                <a:lnTo>
                  <a:pt x="351" y="25"/>
                </a:lnTo>
                <a:lnTo>
                  <a:pt x="349" y="20"/>
                </a:lnTo>
                <a:lnTo>
                  <a:pt x="351" y="13"/>
                </a:lnTo>
                <a:lnTo>
                  <a:pt x="353" y="8"/>
                </a:lnTo>
                <a:lnTo>
                  <a:pt x="357" y="4"/>
                </a:lnTo>
                <a:lnTo>
                  <a:pt x="362" y="0"/>
                </a:lnTo>
                <a:lnTo>
                  <a:pt x="36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4" name="Freeform 19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3654" y="1570064"/>
            <a:ext cx="443127" cy="443645"/>
          </a:xfrm>
          <a:custGeom>
            <a:avLst/>
            <a:gdLst>
              <a:gd name="T0" fmla="*/ 597 w 855"/>
              <a:gd name="T1" fmla="*/ 247 h 856"/>
              <a:gd name="T2" fmla="*/ 654 w 855"/>
              <a:gd name="T3" fmla="*/ 292 h 856"/>
              <a:gd name="T4" fmla="*/ 569 w 855"/>
              <a:gd name="T5" fmla="*/ 301 h 856"/>
              <a:gd name="T6" fmla="*/ 507 w 855"/>
              <a:gd name="T7" fmla="*/ 296 h 856"/>
              <a:gd name="T8" fmla="*/ 447 w 855"/>
              <a:gd name="T9" fmla="*/ 331 h 856"/>
              <a:gd name="T10" fmla="*/ 417 w 855"/>
              <a:gd name="T11" fmla="*/ 399 h 856"/>
              <a:gd name="T12" fmla="*/ 423 w 855"/>
              <a:gd name="T13" fmla="*/ 480 h 856"/>
              <a:gd name="T14" fmla="*/ 464 w 855"/>
              <a:gd name="T15" fmla="*/ 541 h 856"/>
              <a:gd name="T16" fmla="*/ 533 w 855"/>
              <a:gd name="T17" fmla="*/ 563 h 856"/>
              <a:gd name="T18" fmla="*/ 593 w 855"/>
              <a:gd name="T19" fmla="*/ 538 h 856"/>
              <a:gd name="T20" fmla="*/ 645 w 855"/>
              <a:gd name="T21" fmla="*/ 578 h 856"/>
              <a:gd name="T22" fmla="*/ 570 w 855"/>
              <a:gd name="T23" fmla="*/ 619 h 856"/>
              <a:gd name="T24" fmla="*/ 459 w 855"/>
              <a:gd name="T25" fmla="*/ 609 h 856"/>
              <a:gd name="T26" fmla="*/ 380 w 855"/>
              <a:gd name="T27" fmla="*/ 542 h 856"/>
              <a:gd name="T28" fmla="*/ 351 w 855"/>
              <a:gd name="T29" fmla="*/ 458 h 856"/>
              <a:gd name="T30" fmla="*/ 356 w 855"/>
              <a:gd name="T31" fmla="*/ 374 h 856"/>
              <a:gd name="T32" fmla="*/ 387 w 855"/>
              <a:gd name="T33" fmla="*/ 305 h 856"/>
              <a:gd name="T34" fmla="*/ 438 w 855"/>
              <a:gd name="T35" fmla="*/ 258 h 856"/>
              <a:gd name="T36" fmla="*/ 532 w 855"/>
              <a:gd name="T37" fmla="*/ 234 h 856"/>
              <a:gd name="T38" fmla="*/ 206 w 855"/>
              <a:gd name="T39" fmla="*/ 207 h 856"/>
              <a:gd name="T40" fmla="*/ 198 w 855"/>
              <a:gd name="T41" fmla="*/ 249 h 856"/>
              <a:gd name="T42" fmla="*/ 233 w 855"/>
              <a:gd name="T43" fmla="*/ 272 h 856"/>
              <a:gd name="T44" fmla="*/ 269 w 855"/>
              <a:gd name="T45" fmla="*/ 249 h 856"/>
              <a:gd name="T46" fmla="*/ 261 w 855"/>
              <a:gd name="T47" fmla="*/ 207 h 856"/>
              <a:gd name="T48" fmla="*/ 233 w 855"/>
              <a:gd name="T49" fmla="*/ 156 h 856"/>
              <a:gd name="T50" fmla="*/ 296 w 855"/>
              <a:gd name="T51" fmla="*/ 188 h 856"/>
              <a:gd name="T52" fmla="*/ 307 w 855"/>
              <a:gd name="T53" fmla="*/ 258 h 856"/>
              <a:gd name="T54" fmla="*/ 258 w 855"/>
              <a:gd name="T55" fmla="*/ 307 h 856"/>
              <a:gd name="T56" fmla="*/ 187 w 855"/>
              <a:gd name="T57" fmla="*/ 297 h 856"/>
              <a:gd name="T58" fmla="*/ 156 w 855"/>
              <a:gd name="T59" fmla="*/ 234 h 856"/>
              <a:gd name="T60" fmla="*/ 187 w 855"/>
              <a:gd name="T61" fmla="*/ 171 h 856"/>
              <a:gd name="T62" fmla="*/ 77 w 855"/>
              <a:gd name="T63" fmla="*/ 39 h 856"/>
              <a:gd name="T64" fmla="*/ 42 w 855"/>
              <a:gd name="T65" fmla="*/ 63 h 856"/>
              <a:gd name="T66" fmla="*/ 42 w 855"/>
              <a:gd name="T67" fmla="*/ 793 h 856"/>
              <a:gd name="T68" fmla="*/ 77 w 855"/>
              <a:gd name="T69" fmla="*/ 817 h 856"/>
              <a:gd name="T70" fmla="*/ 806 w 855"/>
              <a:gd name="T71" fmla="*/ 806 h 856"/>
              <a:gd name="T72" fmla="*/ 817 w 855"/>
              <a:gd name="T73" fmla="*/ 78 h 856"/>
              <a:gd name="T74" fmla="*/ 794 w 855"/>
              <a:gd name="T75" fmla="*/ 42 h 856"/>
              <a:gd name="T76" fmla="*/ 77 w 855"/>
              <a:gd name="T77" fmla="*/ 0 h 856"/>
              <a:gd name="T78" fmla="*/ 824 w 855"/>
              <a:gd name="T79" fmla="*/ 16 h 856"/>
              <a:gd name="T80" fmla="*/ 855 w 855"/>
              <a:gd name="T81" fmla="*/ 78 h 856"/>
              <a:gd name="T82" fmla="*/ 841 w 855"/>
              <a:gd name="T83" fmla="*/ 825 h 856"/>
              <a:gd name="T84" fmla="*/ 778 w 855"/>
              <a:gd name="T85" fmla="*/ 856 h 856"/>
              <a:gd name="T86" fmla="*/ 32 w 855"/>
              <a:gd name="T87" fmla="*/ 842 h 856"/>
              <a:gd name="T88" fmla="*/ 0 w 855"/>
              <a:gd name="T89" fmla="*/ 779 h 856"/>
              <a:gd name="T90" fmla="*/ 15 w 855"/>
              <a:gd name="T91" fmla="*/ 33 h 856"/>
              <a:gd name="T92" fmla="*/ 77 w 855"/>
              <a:gd name="T93"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55" h="856">
                <a:moveTo>
                  <a:pt x="532" y="234"/>
                </a:moveTo>
                <a:lnTo>
                  <a:pt x="566" y="237"/>
                </a:lnTo>
                <a:lnTo>
                  <a:pt x="597" y="247"/>
                </a:lnTo>
                <a:lnTo>
                  <a:pt x="617" y="258"/>
                </a:lnTo>
                <a:lnTo>
                  <a:pt x="635" y="273"/>
                </a:lnTo>
                <a:lnTo>
                  <a:pt x="654" y="292"/>
                </a:lnTo>
                <a:lnTo>
                  <a:pt x="605" y="330"/>
                </a:lnTo>
                <a:lnTo>
                  <a:pt x="587" y="311"/>
                </a:lnTo>
                <a:lnTo>
                  <a:pt x="569" y="301"/>
                </a:lnTo>
                <a:lnTo>
                  <a:pt x="552" y="296"/>
                </a:lnTo>
                <a:lnTo>
                  <a:pt x="533" y="293"/>
                </a:lnTo>
                <a:lnTo>
                  <a:pt x="507" y="296"/>
                </a:lnTo>
                <a:lnTo>
                  <a:pt x="485" y="304"/>
                </a:lnTo>
                <a:lnTo>
                  <a:pt x="464" y="315"/>
                </a:lnTo>
                <a:lnTo>
                  <a:pt x="447" y="331"/>
                </a:lnTo>
                <a:lnTo>
                  <a:pt x="434" y="351"/>
                </a:lnTo>
                <a:lnTo>
                  <a:pt x="423" y="374"/>
                </a:lnTo>
                <a:lnTo>
                  <a:pt x="417" y="399"/>
                </a:lnTo>
                <a:lnTo>
                  <a:pt x="414" y="425"/>
                </a:lnTo>
                <a:lnTo>
                  <a:pt x="417" y="454"/>
                </a:lnTo>
                <a:lnTo>
                  <a:pt x="423" y="480"/>
                </a:lnTo>
                <a:lnTo>
                  <a:pt x="434" y="504"/>
                </a:lnTo>
                <a:lnTo>
                  <a:pt x="447" y="523"/>
                </a:lnTo>
                <a:lnTo>
                  <a:pt x="464" y="541"/>
                </a:lnTo>
                <a:lnTo>
                  <a:pt x="485" y="552"/>
                </a:lnTo>
                <a:lnTo>
                  <a:pt x="507" y="560"/>
                </a:lnTo>
                <a:lnTo>
                  <a:pt x="533" y="563"/>
                </a:lnTo>
                <a:lnTo>
                  <a:pt x="554" y="560"/>
                </a:lnTo>
                <a:lnTo>
                  <a:pt x="574" y="552"/>
                </a:lnTo>
                <a:lnTo>
                  <a:pt x="593" y="538"/>
                </a:lnTo>
                <a:lnTo>
                  <a:pt x="610" y="518"/>
                </a:lnTo>
                <a:lnTo>
                  <a:pt x="662" y="558"/>
                </a:lnTo>
                <a:lnTo>
                  <a:pt x="645" y="578"/>
                </a:lnTo>
                <a:lnTo>
                  <a:pt x="626" y="594"/>
                </a:lnTo>
                <a:lnTo>
                  <a:pt x="604" y="607"/>
                </a:lnTo>
                <a:lnTo>
                  <a:pt x="570" y="619"/>
                </a:lnTo>
                <a:lnTo>
                  <a:pt x="532" y="623"/>
                </a:lnTo>
                <a:lnTo>
                  <a:pt x="494" y="619"/>
                </a:lnTo>
                <a:lnTo>
                  <a:pt x="459" y="609"/>
                </a:lnTo>
                <a:lnTo>
                  <a:pt x="428" y="592"/>
                </a:lnTo>
                <a:lnTo>
                  <a:pt x="401" y="569"/>
                </a:lnTo>
                <a:lnTo>
                  <a:pt x="380" y="542"/>
                </a:lnTo>
                <a:lnTo>
                  <a:pt x="363" y="509"/>
                </a:lnTo>
                <a:lnTo>
                  <a:pt x="356" y="484"/>
                </a:lnTo>
                <a:lnTo>
                  <a:pt x="351" y="458"/>
                </a:lnTo>
                <a:lnTo>
                  <a:pt x="350" y="429"/>
                </a:lnTo>
                <a:lnTo>
                  <a:pt x="351" y="400"/>
                </a:lnTo>
                <a:lnTo>
                  <a:pt x="356" y="374"/>
                </a:lnTo>
                <a:lnTo>
                  <a:pt x="363" y="349"/>
                </a:lnTo>
                <a:lnTo>
                  <a:pt x="373" y="326"/>
                </a:lnTo>
                <a:lnTo>
                  <a:pt x="387" y="305"/>
                </a:lnTo>
                <a:lnTo>
                  <a:pt x="401" y="287"/>
                </a:lnTo>
                <a:lnTo>
                  <a:pt x="418" y="271"/>
                </a:lnTo>
                <a:lnTo>
                  <a:pt x="438" y="258"/>
                </a:lnTo>
                <a:lnTo>
                  <a:pt x="459" y="247"/>
                </a:lnTo>
                <a:lnTo>
                  <a:pt x="494" y="237"/>
                </a:lnTo>
                <a:lnTo>
                  <a:pt x="532" y="234"/>
                </a:lnTo>
                <a:close/>
                <a:moveTo>
                  <a:pt x="233" y="195"/>
                </a:moveTo>
                <a:lnTo>
                  <a:pt x="218" y="198"/>
                </a:lnTo>
                <a:lnTo>
                  <a:pt x="206" y="207"/>
                </a:lnTo>
                <a:lnTo>
                  <a:pt x="198" y="218"/>
                </a:lnTo>
                <a:lnTo>
                  <a:pt x="194" y="234"/>
                </a:lnTo>
                <a:lnTo>
                  <a:pt x="198" y="249"/>
                </a:lnTo>
                <a:lnTo>
                  <a:pt x="206" y="262"/>
                </a:lnTo>
                <a:lnTo>
                  <a:pt x="218" y="270"/>
                </a:lnTo>
                <a:lnTo>
                  <a:pt x="233" y="272"/>
                </a:lnTo>
                <a:lnTo>
                  <a:pt x="249" y="270"/>
                </a:lnTo>
                <a:lnTo>
                  <a:pt x="261" y="262"/>
                </a:lnTo>
                <a:lnTo>
                  <a:pt x="269" y="249"/>
                </a:lnTo>
                <a:lnTo>
                  <a:pt x="273" y="234"/>
                </a:lnTo>
                <a:lnTo>
                  <a:pt x="269" y="218"/>
                </a:lnTo>
                <a:lnTo>
                  <a:pt x="261" y="207"/>
                </a:lnTo>
                <a:lnTo>
                  <a:pt x="249" y="198"/>
                </a:lnTo>
                <a:lnTo>
                  <a:pt x="233" y="195"/>
                </a:lnTo>
                <a:close/>
                <a:moveTo>
                  <a:pt x="233" y="156"/>
                </a:moveTo>
                <a:lnTo>
                  <a:pt x="258" y="160"/>
                </a:lnTo>
                <a:lnTo>
                  <a:pt x="279" y="171"/>
                </a:lnTo>
                <a:lnTo>
                  <a:pt x="296" y="188"/>
                </a:lnTo>
                <a:lnTo>
                  <a:pt x="307" y="209"/>
                </a:lnTo>
                <a:lnTo>
                  <a:pt x="311" y="234"/>
                </a:lnTo>
                <a:lnTo>
                  <a:pt x="307" y="258"/>
                </a:lnTo>
                <a:lnTo>
                  <a:pt x="296" y="280"/>
                </a:lnTo>
                <a:lnTo>
                  <a:pt x="279" y="297"/>
                </a:lnTo>
                <a:lnTo>
                  <a:pt x="258" y="307"/>
                </a:lnTo>
                <a:lnTo>
                  <a:pt x="233" y="311"/>
                </a:lnTo>
                <a:lnTo>
                  <a:pt x="208" y="307"/>
                </a:lnTo>
                <a:lnTo>
                  <a:pt x="187" y="297"/>
                </a:lnTo>
                <a:lnTo>
                  <a:pt x="170" y="280"/>
                </a:lnTo>
                <a:lnTo>
                  <a:pt x="160" y="258"/>
                </a:lnTo>
                <a:lnTo>
                  <a:pt x="156" y="234"/>
                </a:lnTo>
                <a:lnTo>
                  <a:pt x="160" y="209"/>
                </a:lnTo>
                <a:lnTo>
                  <a:pt x="170" y="188"/>
                </a:lnTo>
                <a:lnTo>
                  <a:pt x="187" y="171"/>
                </a:lnTo>
                <a:lnTo>
                  <a:pt x="208" y="160"/>
                </a:lnTo>
                <a:lnTo>
                  <a:pt x="233" y="156"/>
                </a:lnTo>
                <a:close/>
                <a:moveTo>
                  <a:pt x="77" y="39"/>
                </a:moveTo>
                <a:lnTo>
                  <a:pt x="63" y="42"/>
                </a:lnTo>
                <a:lnTo>
                  <a:pt x="50" y="51"/>
                </a:lnTo>
                <a:lnTo>
                  <a:pt x="42" y="63"/>
                </a:lnTo>
                <a:lnTo>
                  <a:pt x="39" y="78"/>
                </a:lnTo>
                <a:lnTo>
                  <a:pt x="39" y="779"/>
                </a:lnTo>
                <a:lnTo>
                  <a:pt x="42" y="793"/>
                </a:lnTo>
                <a:lnTo>
                  <a:pt x="50" y="806"/>
                </a:lnTo>
                <a:lnTo>
                  <a:pt x="63" y="814"/>
                </a:lnTo>
                <a:lnTo>
                  <a:pt x="77" y="817"/>
                </a:lnTo>
                <a:lnTo>
                  <a:pt x="778" y="817"/>
                </a:lnTo>
                <a:lnTo>
                  <a:pt x="794" y="814"/>
                </a:lnTo>
                <a:lnTo>
                  <a:pt x="806" y="806"/>
                </a:lnTo>
                <a:lnTo>
                  <a:pt x="813" y="793"/>
                </a:lnTo>
                <a:lnTo>
                  <a:pt x="817" y="779"/>
                </a:lnTo>
                <a:lnTo>
                  <a:pt x="817" y="78"/>
                </a:lnTo>
                <a:lnTo>
                  <a:pt x="813" y="63"/>
                </a:lnTo>
                <a:lnTo>
                  <a:pt x="806" y="51"/>
                </a:lnTo>
                <a:lnTo>
                  <a:pt x="794" y="42"/>
                </a:lnTo>
                <a:lnTo>
                  <a:pt x="778" y="39"/>
                </a:lnTo>
                <a:lnTo>
                  <a:pt x="77" y="39"/>
                </a:lnTo>
                <a:close/>
                <a:moveTo>
                  <a:pt x="77" y="0"/>
                </a:moveTo>
                <a:lnTo>
                  <a:pt x="778" y="0"/>
                </a:lnTo>
                <a:lnTo>
                  <a:pt x="803" y="4"/>
                </a:lnTo>
                <a:lnTo>
                  <a:pt x="824" y="16"/>
                </a:lnTo>
                <a:lnTo>
                  <a:pt x="841" y="33"/>
                </a:lnTo>
                <a:lnTo>
                  <a:pt x="851" y="54"/>
                </a:lnTo>
                <a:lnTo>
                  <a:pt x="855" y="78"/>
                </a:lnTo>
                <a:lnTo>
                  <a:pt x="855" y="779"/>
                </a:lnTo>
                <a:lnTo>
                  <a:pt x="851" y="802"/>
                </a:lnTo>
                <a:lnTo>
                  <a:pt x="841" y="825"/>
                </a:lnTo>
                <a:lnTo>
                  <a:pt x="824" y="842"/>
                </a:lnTo>
                <a:lnTo>
                  <a:pt x="803" y="852"/>
                </a:lnTo>
                <a:lnTo>
                  <a:pt x="778" y="856"/>
                </a:lnTo>
                <a:lnTo>
                  <a:pt x="77" y="856"/>
                </a:lnTo>
                <a:lnTo>
                  <a:pt x="53" y="852"/>
                </a:lnTo>
                <a:lnTo>
                  <a:pt x="32" y="842"/>
                </a:lnTo>
                <a:lnTo>
                  <a:pt x="15" y="825"/>
                </a:lnTo>
                <a:lnTo>
                  <a:pt x="4" y="802"/>
                </a:lnTo>
                <a:lnTo>
                  <a:pt x="0" y="779"/>
                </a:lnTo>
                <a:lnTo>
                  <a:pt x="0" y="78"/>
                </a:lnTo>
                <a:lnTo>
                  <a:pt x="4" y="54"/>
                </a:lnTo>
                <a:lnTo>
                  <a:pt x="15" y="33"/>
                </a:lnTo>
                <a:lnTo>
                  <a:pt x="32" y="16"/>
                </a:lnTo>
                <a:lnTo>
                  <a:pt x="53" y="4"/>
                </a:lnTo>
                <a:lnTo>
                  <a:pt x="7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5" name="Freeform 19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1" y="2281658"/>
            <a:ext cx="443645" cy="443082"/>
          </a:xfrm>
          <a:custGeom>
            <a:avLst/>
            <a:gdLst>
              <a:gd name="T0" fmla="*/ 573 w 788"/>
              <a:gd name="T1" fmla="*/ 215 h 787"/>
              <a:gd name="T2" fmla="*/ 412 w 788"/>
              <a:gd name="T3" fmla="*/ 268 h 787"/>
              <a:gd name="T4" fmla="*/ 555 w 788"/>
              <a:gd name="T5" fmla="*/ 376 h 787"/>
              <a:gd name="T6" fmla="*/ 412 w 788"/>
              <a:gd name="T7" fmla="*/ 429 h 787"/>
              <a:gd name="T8" fmla="*/ 359 w 788"/>
              <a:gd name="T9" fmla="*/ 572 h 787"/>
              <a:gd name="T10" fmla="*/ 214 w 788"/>
              <a:gd name="T11" fmla="*/ 179 h 787"/>
              <a:gd name="T12" fmla="*/ 190 w 788"/>
              <a:gd name="T13" fmla="*/ 190 h 787"/>
              <a:gd name="T14" fmla="*/ 179 w 788"/>
              <a:gd name="T15" fmla="*/ 215 h 787"/>
              <a:gd name="T16" fmla="*/ 190 w 788"/>
              <a:gd name="T17" fmla="*/ 239 h 787"/>
              <a:gd name="T18" fmla="*/ 214 w 788"/>
              <a:gd name="T19" fmla="*/ 250 h 787"/>
              <a:gd name="T20" fmla="*/ 239 w 788"/>
              <a:gd name="T21" fmla="*/ 239 h 787"/>
              <a:gd name="T22" fmla="*/ 250 w 788"/>
              <a:gd name="T23" fmla="*/ 215 h 787"/>
              <a:gd name="T24" fmla="*/ 239 w 788"/>
              <a:gd name="T25" fmla="*/ 190 h 787"/>
              <a:gd name="T26" fmla="*/ 214 w 788"/>
              <a:gd name="T27" fmla="*/ 179 h 787"/>
              <a:gd name="T28" fmla="*/ 237 w 788"/>
              <a:gd name="T29" fmla="*/ 147 h 787"/>
              <a:gd name="T30" fmla="*/ 272 w 788"/>
              <a:gd name="T31" fmla="*/ 173 h 787"/>
              <a:gd name="T32" fmla="*/ 286 w 788"/>
              <a:gd name="T33" fmla="*/ 215 h 787"/>
              <a:gd name="T34" fmla="*/ 272 w 788"/>
              <a:gd name="T35" fmla="*/ 257 h 787"/>
              <a:gd name="T36" fmla="*/ 237 w 788"/>
              <a:gd name="T37" fmla="*/ 283 h 787"/>
              <a:gd name="T38" fmla="*/ 192 w 788"/>
              <a:gd name="T39" fmla="*/ 283 h 787"/>
              <a:gd name="T40" fmla="*/ 157 w 788"/>
              <a:gd name="T41" fmla="*/ 257 h 787"/>
              <a:gd name="T42" fmla="*/ 142 w 788"/>
              <a:gd name="T43" fmla="*/ 215 h 787"/>
              <a:gd name="T44" fmla="*/ 157 w 788"/>
              <a:gd name="T45" fmla="*/ 173 h 787"/>
              <a:gd name="T46" fmla="*/ 192 w 788"/>
              <a:gd name="T47" fmla="*/ 147 h 787"/>
              <a:gd name="T48" fmla="*/ 72 w 788"/>
              <a:gd name="T49" fmla="*/ 35 h 787"/>
              <a:gd name="T50" fmla="*/ 46 w 788"/>
              <a:gd name="T51" fmla="*/ 46 h 787"/>
              <a:gd name="T52" fmla="*/ 35 w 788"/>
              <a:gd name="T53" fmla="*/ 72 h 787"/>
              <a:gd name="T54" fmla="*/ 39 w 788"/>
              <a:gd name="T55" fmla="*/ 729 h 787"/>
              <a:gd name="T56" fmla="*/ 57 w 788"/>
              <a:gd name="T57" fmla="*/ 749 h 787"/>
              <a:gd name="T58" fmla="*/ 716 w 788"/>
              <a:gd name="T59" fmla="*/ 751 h 787"/>
              <a:gd name="T60" fmla="*/ 741 w 788"/>
              <a:gd name="T61" fmla="*/ 741 h 787"/>
              <a:gd name="T62" fmla="*/ 751 w 788"/>
              <a:gd name="T63" fmla="*/ 716 h 787"/>
              <a:gd name="T64" fmla="*/ 749 w 788"/>
              <a:gd name="T65" fmla="*/ 58 h 787"/>
              <a:gd name="T66" fmla="*/ 730 w 788"/>
              <a:gd name="T67" fmla="*/ 38 h 787"/>
              <a:gd name="T68" fmla="*/ 72 w 788"/>
              <a:gd name="T69" fmla="*/ 35 h 787"/>
              <a:gd name="T70" fmla="*/ 716 w 788"/>
              <a:gd name="T71" fmla="*/ 0 h 787"/>
              <a:gd name="T72" fmla="*/ 758 w 788"/>
              <a:gd name="T73" fmla="*/ 13 h 787"/>
              <a:gd name="T74" fmla="*/ 784 w 788"/>
              <a:gd name="T75" fmla="*/ 48 h 787"/>
              <a:gd name="T76" fmla="*/ 788 w 788"/>
              <a:gd name="T77" fmla="*/ 716 h 787"/>
              <a:gd name="T78" fmla="*/ 774 w 788"/>
              <a:gd name="T79" fmla="*/ 758 h 787"/>
              <a:gd name="T80" fmla="*/ 738 w 788"/>
              <a:gd name="T81" fmla="*/ 784 h 787"/>
              <a:gd name="T82" fmla="*/ 72 w 788"/>
              <a:gd name="T83" fmla="*/ 787 h 787"/>
              <a:gd name="T84" fmla="*/ 29 w 788"/>
              <a:gd name="T85" fmla="*/ 774 h 787"/>
              <a:gd name="T86" fmla="*/ 4 w 788"/>
              <a:gd name="T87" fmla="*/ 738 h 787"/>
              <a:gd name="T88" fmla="*/ 0 w 788"/>
              <a:gd name="T89" fmla="*/ 72 h 787"/>
              <a:gd name="T90" fmla="*/ 14 w 788"/>
              <a:gd name="T91" fmla="*/ 29 h 787"/>
              <a:gd name="T92" fmla="*/ 48 w 788"/>
              <a:gd name="T93" fmla="*/ 4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88" h="787">
                <a:moveTo>
                  <a:pt x="359" y="215"/>
                </a:moveTo>
                <a:lnTo>
                  <a:pt x="573" y="215"/>
                </a:lnTo>
                <a:lnTo>
                  <a:pt x="573" y="268"/>
                </a:lnTo>
                <a:lnTo>
                  <a:pt x="412" y="268"/>
                </a:lnTo>
                <a:lnTo>
                  <a:pt x="412" y="376"/>
                </a:lnTo>
                <a:lnTo>
                  <a:pt x="555" y="376"/>
                </a:lnTo>
                <a:lnTo>
                  <a:pt x="555" y="429"/>
                </a:lnTo>
                <a:lnTo>
                  <a:pt x="412" y="429"/>
                </a:lnTo>
                <a:lnTo>
                  <a:pt x="412" y="572"/>
                </a:lnTo>
                <a:lnTo>
                  <a:pt x="359" y="572"/>
                </a:lnTo>
                <a:lnTo>
                  <a:pt x="359" y="215"/>
                </a:lnTo>
                <a:close/>
                <a:moveTo>
                  <a:pt x="214" y="179"/>
                </a:moveTo>
                <a:lnTo>
                  <a:pt x="200" y="182"/>
                </a:lnTo>
                <a:lnTo>
                  <a:pt x="190" y="190"/>
                </a:lnTo>
                <a:lnTo>
                  <a:pt x="182" y="200"/>
                </a:lnTo>
                <a:lnTo>
                  <a:pt x="179" y="215"/>
                </a:lnTo>
                <a:lnTo>
                  <a:pt x="182" y="229"/>
                </a:lnTo>
                <a:lnTo>
                  <a:pt x="190" y="239"/>
                </a:lnTo>
                <a:lnTo>
                  <a:pt x="200" y="247"/>
                </a:lnTo>
                <a:lnTo>
                  <a:pt x="214" y="250"/>
                </a:lnTo>
                <a:lnTo>
                  <a:pt x="229" y="247"/>
                </a:lnTo>
                <a:lnTo>
                  <a:pt x="239" y="239"/>
                </a:lnTo>
                <a:lnTo>
                  <a:pt x="247" y="229"/>
                </a:lnTo>
                <a:lnTo>
                  <a:pt x="250" y="215"/>
                </a:lnTo>
                <a:lnTo>
                  <a:pt x="247" y="200"/>
                </a:lnTo>
                <a:lnTo>
                  <a:pt x="239" y="190"/>
                </a:lnTo>
                <a:lnTo>
                  <a:pt x="229" y="182"/>
                </a:lnTo>
                <a:lnTo>
                  <a:pt x="214" y="179"/>
                </a:lnTo>
                <a:close/>
                <a:moveTo>
                  <a:pt x="214" y="143"/>
                </a:moveTo>
                <a:lnTo>
                  <a:pt x="237" y="147"/>
                </a:lnTo>
                <a:lnTo>
                  <a:pt x="256" y="157"/>
                </a:lnTo>
                <a:lnTo>
                  <a:pt x="272" y="173"/>
                </a:lnTo>
                <a:lnTo>
                  <a:pt x="283" y="192"/>
                </a:lnTo>
                <a:lnTo>
                  <a:pt x="286" y="215"/>
                </a:lnTo>
                <a:lnTo>
                  <a:pt x="283" y="237"/>
                </a:lnTo>
                <a:lnTo>
                  <a:pt x="272" y="257"/>
                </a:lnTo>
                <a:lnTo>
                  <a:pt x="256" y="272"/>
                </a:lnTo>
                <a:lnTo>
                  <a:pt x="237" y="283"/>
                </a:lnTo>
                <a:lnTo>
                  <a:pt x="214" y="287"/>
                </a:lnTo>
                <a:lnTo>
                  <a:pt x="192" y="283"/>
                </a:lnTo>
                <a:lnTo>
                  <a:pt x="173" y="272"/>
                </a:lnTo>
                <a:lnTo>
                  <a:pt x="157" y="257"/>
                </a:lnTo>
                <a:lnTo>
                  <a:pt x="146" y="237"/>
                </a:lnTo>
                <a:lnTo>
                  <a:pt x="142" y="215"/>
                </a:lnTo>
                <a:lnTo>
                  <a:pt x="146" y="192"/>
                </a:lnTo>
                <a:lnTo>
                  <a:pt x="157" y="173"/>
                </a:lnTo>
                <a:lnTo>
                  <a:pt x="173" y="157"/>
                </a:lnTo>
                <a:lnTo>
                  <a:pt x="192" y="147"/>
                </a:lnTo>
                <a:lnTo>
                  <a:pt x="214" y="143"/>
                </a:lnTo>
                <a:close/>
                <a:moveTo>
                  <a:pt x="72" y="35"/>
                </a:moveTo>
                <a:lnTo>
                  <a:pt x="57" y="38"/>
                </a:lnTo>
                <a:lnTo>
                  <a:pt x="46" y="46"/>
                </a:lnTo>
                <a:lnTo>
                  <a:pt x="39" y="58"/>
                </a:lnTo>
                <a:lnTo>
                  <a:pt x="35" y="72"/>
                </a:lnTo>
                <a:lnTo>
                  <a:pt x="35" y="716"/>
                </a:lnTo>
                <a:lnTo>
                  <a:pt x="39" y="729"/>
                </a:lnTo>
                <a:lnTo>
                  <a:pt x="46" y="741"/>
                </a:lnTo>
                <a:lnTo>
                  <a:pt x="57" y="749"/>
                </a:lnTo>
                <a:lnTo>
                  <a:pt x="72" y="751"/>
                </a:lnTo>
                <a:lnTo>
                  <a:pt x="716" y="751"/>
                </a:lnTo>
                <a:lnTo>
                  <a:pt x="730" y="749"/>
                </a:lnTo>
                <a:lnTo>
                  <a:pt x="741" y="741"/>
                </a:lnTo>
                <a:lnTo>
                  <a:pt x="749" y="729"/>
                </a:lnTo>
                <a:lnTo>
                  <a:pt x="751" y="716"/>
                </a:lnTo>
                <a:lnTo>
                  <a:pt x="751" y="72"/>
                </a:lnTo>
                <a:lnTo>
                  <a:pt x="749" y="58"/>
                </a:lnTo>
                <a:lnTo>
                  <a:pt x="741" y="46"/>
                </a:lnTo>
                <a:lnTo>
                  <a:pt x="730" y="38"/>
                </a:lnTo>
                <a:lnTo>
                  <a:pt x="716" y="35"/>
                </a:lnTo>
                <a:lnTo>
                  <a:pt x="72" y="35"/>
                </a:lnTo>
                <a:close/>
                <a:moveTo>
                  <a:pt x="72" y="0"/>
                </a:moveTo>
                <a:lnTo>
                  <a:pt x="716" y="0"/>
                </a:lnTo>
                <a:lnTo>
                  <a:pt x="738" y="4"/>
                </a:lnTo>
                <a:lnTo>
                  <a:pt x="758" y="13"/>
                </a:lnTo>
                <a:lnTo>
                  <a:pt x="774" y="29"/>
                </a:lnTo>
                <a:lnTo>
                  <a:pt x="784" y="48"/>
                </a:lnTo>
                <a:lnTo>
                  <a:pt x="788" y="72"/>
                </a:lnTo>
                <a:lnTo>
                  <a:pt x="788" y="716"/>
                </a:lnTo>
                <a:lnTo>
                  <a:pt x="784" y="738"/>
                </a:lnTo>
                <a:lnTo>
                  <a:pt x="774" y="758"/>
                </a:lnTo>
                <a:lnTo>
                  <a:pt x="758" y="774"/>
                </a:lnTo>
                <a:lnTo>
                  <a:pt x="738" y="784"/>
                </a:lnTo>
                <a:lnTo>
                  <a:pt x="716" y="787"/>
                </a:lnTo>
                <a:lnTo>
                  <a:pt x="72" y="787"/>
                </a:lnTo>
                <a:lnTo>
                  <a:pt x="48" y="784"/>
                </a:lnTo>
                <a:lnTo>
                  <a:pt x="29" y="774"/>
                </a:lnTo>
                <a:lnTo>
                  <a:pt x="14" y="758"/>
                </a:lnTo>
                <a:lnTo>
                  <a:pt x="4" y="738"/>
                </a:lnTo>
                <a:lnTo>
                  <a:pt x="0" y="716"/>
                </a:lnTo>
                <a:lnTo>
                  <a:pt x="0" y="72"/>
                </a:lnTo>
                <a:lnTo>
                  <a:pt x="4" y="48"/>
                </a:lnTo>
                <a:lnTo>
                  <a:pt x="14" y="29"/>
                </a:lnTo>
                <a:lnTo>
                  <a:pt x="29" y="13"/>
                </a:lnTo>
                <a:lnTo>
                  <a:pt x="48" y="4"/>
                </a:lnTo>
                <a:lnTo>
                  <a:pt x="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6" name="Freeform 19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92985" y="2281658"/>
            <a:ext cx="444209" cy="443082"/>
          </a:xfrm>
          <a:custGeom>
            <a:avLst/>
            <a:gdLst>
              <a:gd name="T0" fmla="*/ 342 w 789"/>
              <a:gd name="T1" fmla="*/ 39 h 787"/>
              <a:gd name="T2" fmla="*/ 244 w 789"/>
              <a:gd name="T3" fmla="*/ 69 h 787"/>
              <a:gd name="T4" fmla="*/ 160 w 789"/>
              <a:gd name="T5" fmla="*/ 123 h 787"/>
              <a:gd name="T6" fmla="*/ 94 w 789"/>
              <a:gd name="T7" fmla="*/ 199 h 787"/>
              <a:gd name="T8" fmla="*/ 51 w 789"/>
              <a:gd name="T9" fmla="*/ 291 h 787"/>
              <a:gd name="T10" fmla="*/ 37 w 789"/>
              <a:gd name="T11" fmla="*/ 394 h 787"/>
              <a:gd name="T12" fmla="*/ 51 w 789"/>
              <a:gd name="T13" fmla="*/ 497 h 787"/>
              <a:gd name="T14" fmla="*/ 94 w 789"/>
              <a:gd name="T15" fmla="*/ 589 h 787"/>
              <a:gd name="T16" fmla="*/ 160 w 789"/>
              <a:gd name="T17" fmla="*/ 664 h 787"/>
              <a:gd name="T18" fmla="*/ 244 w 789"/>
              <a:gd name="T19" fmla="*/ 719 h 787"/>
              <a:gd name="T20" fmla="*/ 342 w 789"/>
              <a:gd name="T21" fmla="*/ 747 h 787"/>
              <a:gd name="T22" fmla="*/ 448 w 789"/>
              <a:gd name="T23" fmla="*/ 747 h 787"/>
              <a:gd name="T24" fmla="*/ 546 w 789"/>
              <a:gd name="T25" fmla="*/ 719 h 787"/>
              <a:gd name="T26" fmla="*/ 630 w 789"/>
              <a:gd name="T27" fmla="*/ 664 h 787"/>
              <a:gd name="T28" fmla="*/ 696 w 789"/>
              <a:gd name="T29" fmla="*/ 589 h 787"/>
              <a:gd name="T30" fmla="*/ 737 w 789"/>
              <a:gd name="T31" fmla="*/ 497 h 787"/>
              <a:gd name="T32" fmla="*/ 753 w 789"/>
              <a:gd name="T33" fmla="*/ 394 h 787"/>
              <a:gd name="T34" fmla="*/ 737 w 789"/>
              <a:gd name="T35" fmla="*/ 291 h 787"/>
              <a:gd name="T36" fmla="*/ 696 w 789"/>
              <a:gd name="T37" fmla="*/ 199 h 787"/>
              <a:gd name="T38" fmla="*/ 630 w 789"/>
              <a:gd name="T39" fmla="*/ 123 h 787"/>
              <a:gd name="T40" fmla="*/ 546 w 789"/>
              <a:gd name="T41" fmla="*/ 69 h 787"/>
              <a:gd name="T42" fmla="*/ 448 w 789"/>
              <a:gd name="T43" fmla="*/ 39 h 787"/>
              <a:gd name="T44" fmla="*/ 394 w 789"/>
              <a:gd name="T45" fmla="*/ 0 h 787"/>
              <a:gd name="T46" fmla="*/ 499 w 789"/>
              <a:gd name="T47" fmla="*/ 14 h 787"/>
              <a:gd name="T48" fmla="*/ 593 w 789"/>
              <a:gd name="T49" fmla="*/ 54 h 787"/>
              <a:gd name="T50" fmla="*/ 673 w 789"/>
              <a:gd name="T51" fmla="*/ 115 h 787"/>
              <a:gd name="T52" fmla="*/ 735 w 789"/>
              <a:gd name="T53" fmla="*/ 195 h 787"/>
              <a:gd name="T54" fmla="*/ 774 w 789"/>
              <a:gd name="T55" fmla="*/ 289 h 787"/>
              <a:gd name="T56" fmla="*/ 789 w 789"/>
              <a:gd name="T57" fmla="*/ 394 h 787"/>
              <a:gd name="T58" fmla="*/ 774 w 789"/>
              <a:gd name="T59" fmla="*/ 499 h 787"/>
              <a:gd name="T60" fmla="*/ 735 w 789"/>
              <a:gd name="T61" fmla="*/ 593 h 787"/>
              <a:gd name="T62" fmla="*/ 673 w 789"/>
              <a:gd name="T63" fmla="*/ 671 h 787"/>
              <a:gd name="T64" fmla="*/ 593 w 789"/>
              <a:gd name="T65" fmla="*/ 733 h 787"/>
              <a:gd name="T66" fmla="*/ 499 w 789"/>
              <a:gd name="T67" fmla="*/ 774 h 787"/>
              <a:gd name="T68" fmla="*/ 394 w 789"/>
              <a:gd name="T69" fmla="*/ 787 h 787"/>
              <a:gd name="T70" fmla="*/ 290 w 789"/>
              <a:gd name="T71" fmla="*/ 774 h 787"/>
              <a:gd name="T72" fmla="*/ 195 w 789"/>
              <a:gd name="T73" fmla="*/ 733 h 787"/>
              <a:gd name="T74" fmla="*/ 117 w 789"/>
              <a:gd name="T75" fmla="*/ 671 h 787"/>
              <a:gd name="T76" fmla="*/ 55 w 789"/>
              <a:gd name="T77" fmla="*/ 593 h 787"/>
              <a:gd name="T78" fmla="*/ 15 w 789"/>
              <a:gd name="T79" fmla="*/ 499 h 787"/>
              <a:gd name="T80" fmla="*/ 0 w 789"/>
              <a:gd name="T81" fmla="*/ 394 h 787"/>
              <a:gd name="T82" fmla="*/ 15 w 789"/>
              <a:gd name="T83" fmla="*/ 289 h 787"/>
              <a:gd name="T84" fmla="*/ 55 w 789"/>
              <a:gd name="T85" fmla="*/ 195 h 787"/>
              <a:gd name="T86" fmla="*/ 117 w 789"/>
              <a:gd name="T87" fmla="*/ 115 h 787"/>
              <a:gd name="T88" fmla="*/ 195 w 789"/>
              <a:gd name="T89" fmla="*/ 54 h 787"/>
              <a:gd name="T90" fmla="*/ 290 w 789"/>
              <a:gd name="T91" fmla="*/ 14 h 787"/>
              <a:gd name="T92" fmla="*/ 394 w 789"/>
              <a:gd name="T93" fmla="*/ 0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89" h="787">
                <a:moveTo>
                  <a:pt x="394" y="35"/>
                </a:moveTo>
                <a:lnTo>
                  <a:pt x="342" y="39"/>
                </a:lnTo>
                <a:lnTo>
                  <a:pt x="291" y="51"/>
                </a:lnTo>
                <a:lnTo>
                  <a:pt x="244" y="69"/>
                </a:lnTo>
                <a:lnTo>
                  <a:pt x="199" y="93"/>
                </a:lnTo>
                <a:lnTo>
                  <a:pt x="160" y="123"/>
                </a:lnTo>
                <a:lnTo>
                  <a:pt x="125" y="158"/>
                </a:lnTo>
                <a:lnTo>
                  <a:pt x="94" y="199"/>
                </a:lnTo>
                <a:lnTo>
                  <a:pt x="70" y="242"/>
                </a:lnTo>
                <a:lnTo>
                  <a:pt x="51" y="291"/>
                </a:lnTo>
                <a:lnTo>
                  <a:pt x="41" y="340"/>
                </a:lnTo>
                <a:lnTo>
                  <a:pt x="37" y="394"/>
                </a:lnTo>
                <a:lnTo>
                  <a:pt x="41" y="446"/>
                </a:lnTo>
                <a:lnTo>
                  <a:pt x="51" y="497"/>
                </a:lnTo>
                <a:lnTo>
                  <a:pt x="70" y="545"/>
                </a:lnTo>
                <a:lnTo>
                  <a:pt x="94" y="589"/>
                </a:lnTo>
                <a:lnTo>
                  <a:pt x="125" y="628"/>
                </a:lnTo>
                <a:lnTo>
                  <a:pt x="160" y="664"/>
                </a:lnTo>
                <a:lnTo>
                  <a:pt x="199" y="694"/>
                </a:lnTo>
                <a:lnTo>
                  <a:pt x="244" y="719"/>
                </a:lnTo>
                <a:lnTo>
                  <a:pt x="291" y="737"/>
                </a:lnTo>
                <a:lnTo>
                  <a:pt x="342" y="747"/>
                </a:lnTo>
                <a:lnTo>
                  <a:pt x="394" y="751"/>
                </a:lnTo>
                <a:lnTo>
                  <a:pt x="448" y="747"/>
                </a:lnTo>
                <a:lnTo>
                  <a:pt x="498" y="737"/>
                </a:lnTo>
                <a:lnTo>
                  <a:pt x="546" y="719"/>
                </a:lnTo>
                <a:lnTo>
                  <a:pt x="589" y="694"/>
                </a:lnTo>
                <a:lnTo>
                  <a:pt x="630" y="664"/>
                </a:lnTo>
                <a:lnTo>
                  <a:pt x="665" y="628"/>
                </a:lnTo>
                <a:lnTo>
                  <a:pt x="696" y="589"/>
                </a:lnTo>
                <a:lnTo>
                  <a:pt x="719" y="545"/>
                </a:lnTo>
                <a:lnTo>
                  <a:pt x="737" y="497"/>
                </a:lnTo>
                <a:lnTo>
                  <a:pt x="749" y="446"/>
                </a:lnTo>
                <a:lnTo>
                  <a:pt x="753" y="394"/>
                </a:lnTo>
                <a:lnTo>
                  <a:pt x="749" y="340"/>
                </a:lnTo>
                <a:lnTo>
                  <a:pt x="737" y="291"/>
                </a:lnTo>
                <a:lnTo>
                  <a:pt x="719" y="242"/>
                </a:lnTo>
                <a:lnTo>
                  <a:pt x="696" y="199"/>
                </a:lnTo>
                <a:lnTo>
                  <a:pt x="665" y="158"/>
                </a:lnTo>
                <a:lnTo>
                  <a:pt x="630" y="123"/>
                </a:lnTo>
                <a:lnTo>
                  <a:pt x="589" y="93"/>
                </a:lnTo>
                <a:lnTo>
                  <a:pt x="546" y="69"/>
                </a:lnTo>
                <a:lnTo>
                  <a:pt x="498" y="51"/>
                </a:lnTo>
                <a:lnTo>
                  <a:pt x="448" y="39"/>
                </a:lnTo>
                <a:lnTo>
                  <a:pt x="394" y="35"/>
                </a:lnTo>
                <a:close/>
                <a:moveTo>
                  <a:pt x="394" y="0"/>
                </a:moveTo>
                <a:lnTo>
                  <a:pt x="448" y="4"/>
                </a:lnTo>
                <a:lnTo>
                  <a:pt x="499" y="14"/>
                </a:lnTo>
                <a:lnTo>
                  <a:pt x="548" y="31"/>
                </a:lnTo>
                <a:lnTo>
                  <a:pt x="593" y="54"/>
                </a:lnTo>
                <a:lnTo>
                  <a:pt x="635" y="82"/>
                </a:lnTo>
                <a:lnTo>
                  <a:pt x="673" y="115"/>
                </a:lnTo>
                <a:lnTo>
                  <a:pt x="706" y="153"/>
                </a:lnTo>
                <a:lnTo>
                  <a:pt x="735" y="195"/>
                </a:lnTo>
                <a:lnTo>
                  <a:pt x="757" y="241"/>
                </a:lnTo>
                <a:lnTo>
                  <a:pt x="774" y="289"/>
                </a:lnTo>
                <a:lnTo>
                  <a:pt x="785" y="340"/>
                </a:lnTo>
                <a:lnTo>
                  <a:pt x="789" y="394"/>
                </a:lnTo>
                <a:lnTo>
                  <a:pt x="785" y="448"/>
                </a:lnTo>
                <a:lnTo>
                  <a:pt x="774" y="499"/>
                </a:lnTo>
                <a:lnTo>
                  <a:pt x="757" y="547"/>
                </a:lnTo>
                <a:lnTo>
                  <a:pt x="735" y="593"/>
                </a:lnTo>
                <a:lnTo>
                  <a:pt x="706" y="635"/>
                </a:lnTo>
                <a:lnTo>
                  <a:pt x="673" y="671"/>
                </a:lnTo>
                <a:lnTo>
                  <a:pt x="635" y="706"/>
                </a:lnTo>
                <a:lnTo>
                  <a:pt x="593" y="733"/>
                </a:lnTo>
                <a:lnTo>
                  <a:pt x="548" y="757"/>
                </a:lnTo>
                <a:lnTo>
                  <a:pt x="499" y="774"/>
                </a:lnTo>
                <a:lnTo>
                  <a:pt x="448" y="784"/>
                </a:lnTo>
                <a:lnTo>
                  <a:pt x="394" y="787"/>
                </a:lnTo>
                <a:lnTo>
                  <a:pt x="341" y="784"/>
                </a:lnTo>
                <a:lnTo>
                  <a:pt x="290" y="774"/>
                </a:lnTo>
                <a:lnTo>
                  <a:pt x="241" y="757"/>
                </a:lnTo>
                <a:lnTo>
                  <a:pt x="195" y="733"/>
                </a:lnTo>
                <a:lnTo>
                  <a:pt x="153" y="706"/>
                </a:lnTo>
                <a:lnTo>
                  <a:pt x="117" y="671"/>
                </a:lnTo>
                <a:lnTo>
                  <a:pt x="83" y="635"/>
                </a:lnTo>
                <a:lnTo>
                  <a:pt x="55" y="593"/>
                </a:lnTo>
                <a:lnTo>
                  <a:pt x="32" y="547"/>
                </a:lnTo>
                <a:lnTo>
                  <a:pt x="15" y="499"/>
                </a:lnTo>
                <a:lnTo>
                  <a:pt x="4" y="448"/>
                </a:lnTo>
                <a:lnTo>
                  <a:pt x="0" y="394"/>
                </a:lnTo>
                <a:lnTo>
                  <a:pt x="4" y="340"/>
                </a:lnTo>
                <a:lnTo>
                  <a:pt x="15" y="289"/>
                </a:lnTo>
                <a:lnTo>
                  <a:pt x="32" y="241"/>
                </a:lnTo>
                <a:lnTo>
                  <a:pt x="55" y="195"/>
                </a:lnTo>
                <a:lnTo>
                  <a:pt x="83" y="153"/>
                </a:lnTo>
                <a:lnTo>
                  <a:pt x="117" y="115"/>
                </a:lnTo>
                <a:lnTo>
                  <a:pt x="153" y="82"/>
                </a:lnTo>
                <a:lnTo>
                  <a:pt x="195" y="54"/>
                </a:lnTo>
                <a:lnTo>
                  <a:pt x="241" y="31"/>
                </a:lnTo>
                <a:lnTo>
                  <a:pt x="290" y="14"/>
                </a:lnTo>
                <a:lnTo>
                  <a:pt x="341" y="4"/>
                </a:lnTo>
                <a:lnTo>
                  <a:pt x="39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7" name="Freeform 19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72133" y="2281658"/>
            <a:ext cx="443082" cy="443082"/>
          </a:xfrm>
          <a:custGeom>
            <a:avLst/>
            <a:gdLst>
              <a:gd name="T0" fmla="*/ 742 w 787"/>
              <a:gd name="T1" fmla="*/ 475 h 787"/>
              <a:gd name="T2" fmla="*/ 745 w 787"/>
              <a:gd name="T3" fmla="*/ 463 h 787"/>
              <a:gd name="T4" fmla="*/ 340 w 787"/>
              <a:gd name="T5" fmla="*/ 39 h 787"/>
              <a:gd name="T6" fmla="*/ 242 w 787"/>
              <a:gd name="T7" fmla="*/ 69 h 787"/>
              <a:gd name="T8" fmla="*/ 158 w 787"/>
              <a:gd name="T9" fmla="*/ 123 h 787"/>
              <a:gd name="T10" fmla="*/ 93 w 787"/>
              <a:gd name="T11" fmla="*/ 199 h 787"/>
              <a:gd name="T12" fmla="*/ 51 w 787"/>
              <a:gd name="T13" fmla="*/ 291 h 787"/>
              <a:gd name="T14" fmla="*/ 35 w 787"/>
              <a:gd name="T15" fmla="*/ 394 h 787"/>
              <a:gd name="T16" fmla="*/ 51 w 787"/>
              <a:gd name="T17" fmla="*/ 497 h 787"/>
              <a:gd name="T18" fmla="*/ 93 w 787"/>
              <a:gd name="T19" fmla="*/ 589 h 787"/>
              <a:gd name="T20" fmla="*/ 158 w 787"/>
              <a:gd name="T21" fmla="*/ 664 h 787"/>
              <a:gd name="T22" fmla="*/ 242 w 787"/>
              <a:gd name="T23" fmla="*/ 719 h 787"/>
              <a:gd name="T24" fmla="*/ 340 w 787"/>
              <a:gd name="T25" fmla="*/ 747 h 787"/>
              <a:gd name="T26" fmla="*/ 418 w 787"/>
              <a:gd name="T27" fmla="*/ 750 h 787"/>
              <a:gd name="T28" fmla="*/ 474 w 787"/>
              <a:gd name="T29" fmla="*/ 706 h 787"/>
              <a:gd name="T30" fmla="*/ 528 w 787"/>
              <a:gd name="T31" fmla="*/ 611 h 787"/>
              <a:gd name="T32" fmla="*/ 560 w 787"/>
              <a:gd name="T33" fmla="*/ 507 h 787"/>
              <a:gd name="T34" fmla="*/ 572 w 787"/>
              <a:gd name="T35" fmla="*/ 394 h 787"/>
              <a:gd name="T36" fmla="*/ 560 w 787"/>
              <a:gd name="T37" fmla="*/ 281 h 787"/>
              <a:gd name="T38" fmla="*/ 528 w 787"/>
              <a:gd name="T39" fmla="*/ 175 h 787"/>
              <a:gd name="T40" fmla="*/ 474 w 787"/>
              <a:gd name="T41" fmla="*/ 81 h 787"/>
              <a:gd name="T42" fmla="*/ 418 w 787"/>
              <a:gd name="T43" fmla="*/ 37 h 787"/>
              <a:gd name="T44" fmla="*/ 394 w 787"/>
              <a:gd name="T45" fmla="*/ 0 h 787"/>
              <a:gd name="T46" fmla="*/ 499 w 787"/>
              <a:gd name="T47" fmla="*/ 14 h 787"/>
              <a:gd name="T48" fmla="*/ 593 w 787"/>
              <a:gd name="T49" fmla="*/ 54 h 787"/>
              <a:gd name="T50" fmla="*/ 672 w 787"/>
              <a:gd name="T51" fmla="*/ 115 h 787"/>
              <a:gd name="T52" fmla="*/ 733 w 787"/>
              <a:gd name="T53" fmla="*/ 195 h 787"/>
              <a:gd name="T54" fmla="*/ 774 w 787"/>
              <a:gd name="T55" fmla="*/ 289 h 787"/>
              <a:gd name="T56" fmla="*/ 787 w 787"/>
              <a:gd name="T57" fmla="*/ 394 h 787"/>
              <a:gd name="T58" fmla="*/ 774 w 787"/>
              <a:gd name="T59" fmla="*/ 499 h 787"/>
              <a:gd name="T60" fmla="*/ 733 w 787"/>
              <a:gd name="T61" fmla="*/ 593 h 787"/>
              <a:gd name="T62" fmla="*/ 672 w 787"/>
              <a:gd name="T63" fmla="*/ 671 h 787"/>
              <a:gd name="T64" fmla="*/ 593 w 787"/>
              <a:gd name="T65" fmla="*/ 733 h 787"/>
              <a:gd name="T66" fmla="*/ 499 w 787"/>
              <a:gd name="T67" fmla="*/ 774 h 787"/>
              <a:gd name="T68" fmla="*/ 394 w 787"/>
              <a:gd name="T69" fmla="*/ 787 h 787"/>
              <a:gd name="T70" fmla="*/ 289 w 787"/>
              <a:gd name="T71" fmla="*/ 774 h 787"/>
              <a:gd name="T72" fmla="*/ 195 w 787"/>
              <a:gd name="T73" fmla="*/ 733 h 787"/>
              <a:gd name="T74" fmla="*/ 115 w 787"/>
              <a:gd name="T75" fmla="*/ 671 h 787"/>
              <a:gd name="T76" fmla="*/ 54 w 787"/>
              <a:gd name="T77" fmla="*/ 593 h 787"/>
              <a:gd name="T78" fmla="*/ 14 w 787"/>
              <a:gd name="T79" fmla="*/ 499 h 787"/>
              <a:gd name="T80" fmla="*/ 0 w 787"/>
              <a:gd name="T81" fmla="*/ 394 h 787"/>
              <a:gd name="T82" fmla="*/ 14 w 787"/>
              <a:gd name="T83" fmla="*/ 289 h 787"/>
              <a:gd name="T84" fmla="*/ 54 w 787"/>
              <a:gd name="T85" fmla="*/ 195 h 787"/>
              <a:gd name="T86" fmla="*/ 115 w 787"/>
              <a:gd name="T87" fmla="*/ 115 h 787"/>
              <a:gd name="T88" fmla="*/ 195 w 787"/>
              <a:gd name="T89" fmla="*/ 54 h 787"/>
              <a:gd name="T90" fmla="*/ 289 w 787"/>
              <a:gd name="T91" fmla="*/ 14 h 787"/>
              <a:gd name="T92" fmla="*/ 394 w 787"/>
              <a:gd name="T93" fmla="*/ 0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87" h="787">
                <a:moveTo>
                  <a:pt x="745" y="463"/>
                </a:moveTo>
                <a:lnTo>
                  <a:pt x="742" y="475"/>
                </a:lnTo>
                <a:lnTo>
                  <a:pt x="744" y="470"/>
                </a:lnTo>
                <a:lnTo>
                  <a:pt x="745" y="463"/>
                </a:lnTo>
                <a:close/>
                <a:moveTo>
                  <a:pt x="394" y="35"/>
                </a:moveTo>
                <a:lnTo>
                  <a:pt x="340" y="39"/>
                </a:lnTo>
                <a:lnTo>
                  <a:pt x="291" y="51"/>
                </a:lnTo>
                <a:lnTo>
                  <a:pt x="242" y="69"/>
                </a:lnTo>
                <a:lnTo>
                  <a:pt x="199" y="93"/>
                </a:lnTo>
                <a:lnTo>
                  <a:pt x="158" y="123"/>
                </a:lnTo>
                <a:lnTo>
                  <a:pt x="123" y="158"/>
                </a:lnTo>
                <a:lnTo>
                  <a:pt x="93" y="199"/>
                </a:lnTo>
                <a:lnTo>
                  <a:pt x="69" y="242"/>
                </a:lnTo>
                <a:lnTo>
                  <a:pt x="51" y="291"/>
                </a:lnTo>
                <a:lnTo>
                  <a:pt x="39" y="340"/>
                </a:lnTo>
                <a:lnTo>
                  <a:pt x="35" y="394"/>
                </a:lnTo>
                <a:lnTo>
                  <a:pt x="39" y="446"/>
                </a:lnTo>
                <a:lnTo>
                  <a:pt x="51" y="497"/>
                </a:lnTo>
                <a:lnTo>
                  <a:pt x="69" y="545"/>
                </a:lnTo>
                <a:lnTo>
                  <a:pt x="93" y="589"/>
                </a:lnTo>
                <a:lnTo>
                  <a:pt x="123" y="628"/>
                </a:lnTo>
                <a:lnTo>
                  <a:pt x="158" y="664"/>
                </a:lnTo>
                <a:lnTo>
                  <a:pt x="199" y="694"/>
                </a:lnTo>
                <a:lnTo>
                  <a:pt x="242" y="719"/>
                </a:lnTo>
                <a:lnTo>
                  <a:pt x="291" y="737"/>
                </a:lnTo>
                <a:lnTo>
                  <a:pt x="340" y="747"/>
                </a:lnTo>
                <a:lnTo>
                  <a:pt x="394" y="751"/>
                </a:lnTo>
                <a:lnTo>
                  <a:pt x="418" y="750"/>
                </a:lnTo>
                <a:lnTo>
                  <a:pt x="441" y="749"/>
                </a:lnTo>
                <a:lnTo>
                  <a:pt x="474" y="706"/>
                </a:lnTo>
                <a:lnTo>
                  <a:pt x="503" y="660"/>
                </a:lnTo>
                <a:lnTo>
                  <a:pt x="528" y="611"/>
                </a:lnTo>
                <a:lnTo>
                  <a:pt x="546" y="560"/>
                </a:lnTo>
                <a:lnTo>
                  <a:pt x="560" y="507"/>
                </a:lnTo>
                <a:lnTo>
                  <a:pt x="570" y="450"/>
                </a:lnTo>
                <a:lnTo>
                  <a:pt x="572" y="394"/>
                </a:lnTo>
                <a:lnTo>
                  <a:pt x="570" y="336"/>
                </a:lnTo>
                <a:lnTo>
                  <a:pt x="560" y="281"/>
                </a:lnTo>
                <a:lnTo>
                  <a:pt x="546" y="228"/>
                </a:lnTo>
                <a:lnTo>
                  <a:pt x="528" y="175"/>
                </a:lnTo>
                <a:lnTo>
                  <a:pt x="503" y="127"/>
                </a:lnTo>
                <a:lnTo>
                  <a:pt x="474" y="81"/>
                </a:lnTo>
                <a:lnTo>
                  <a:pt x="441" y="39"/>
                </a:lnTo>
                <a:lnTo>
                  <a:pt x="418" y="37"/>
                </a:lnTo>
                <a:lnTo>
                  <a:pt x="394" y="35"/>
                </a:lnTo>
                <a:close/>
                <a:moveTo>
                  <a:pt x="394" y="0"/>
                </a:moveTo>
                <a:lnTo>
                  <a:pt x="448" y="4"/>
                </a:lnTo>
                <a:lnTo>
                  <a:pt x="499" y="14"/>
                </a:lnTo>
                <a:lnTo>
                  <a:pt x="547" y="31"/>
                </a:lnTo>
                <a:lnTo>
                  <a:pt x="593" y="54"/>
                </a:lnTo>
                <a:lnTo>
                  <a:pt x="634" y="82"/>
                </a:lnTo>
                <a:lnTo>
                  <a:pt x="672" y="115"/>
                </a:lnTo>
                <a:lnTo>
                  <a:pt x="706" y="153"/>
                </a:lnTo>
                <a:lnTo>
                  <a:pt x="733" y="195"/>
                </a:lnTo>
                <a:lnTo>
                  <a:pt x="757" y="241"/>
                </a:lnTo>
                <a:lnTo>
                  <a:pt x="774" y="289"/>
                </a:lnTo>
                <a:lnTo>
                  <a:pt x="784" y="340"/>
                </a:lnTo>
                <a:lnTo>
                  <a:pt x="787" y="394"/>
                </a:lnTo>
                <a:lnTo>
                  <a:pt x="784" y="448"/>
                </a:lnTo>
                <a:lnTo>
                  <a:pt x="774" y="499"/>
                </a:lnTo>
                <a:lnTo>
                  <a:pt x="757" y="547"/>
                </a:lnTo>
                <a:lnTo>
                  <a:pt x="733" y="593"/>
                </a:lnTo>
                <a:lnTo>
                  <a:pt x="706" y="635"/>
                </a:lnTo>
                <a:lnTo>
                  <a:pt x="672" y="671"/>
                </a:lnTo>
                <a:lnTo>
                  <a:pt x="634" y="706"/>
                </a:lnTo>
                <a:lnTo>
                  <a:pt x="593" y="733"/>
                </a:lnTo>
                <a:lnTo>
                  <a:pt x="547" y="757"/>
                </a:lnTo>
                <a:lnTo>
                  <a:pt x="499" y="774"/>
                </a:lnTo>
                <a:lnTo>
                  <a:pt x="448" y="784"/>
                </a:lnTo>
                <a:lnTo>
                  <a:pt x="394" y="787"/>
                </a:lnTo>
                <a:lnTo>
                  <a:pt x="340" y="784"/>
                </a:lnTo>
                <a:lnTo>
                  <a:pt x="289" y="774"/>
                </a:lnTo>
                <a:lnTo>
                  <a:pt x="241" y="757"/>
                </a:lnTo>
                <a:lnTo>
                  <a:pt x="195" y="733"/>
                </a:lnTo>
                <a:lnTo>
                  <a:pt x="153" y="706"/>
                </a:lnTo>
                <a:lnTo>
                  <a:pt x="115" y="671"/>
                </a:lnTo>
                <a:lnTo>
                  <a:pt x="82" y="635"/>
                </a:lnTo>
                <a:lnTo>
                  <a:pt x="54" y="593"/>
                </a:lnTo>
                <a:lnTo>
                  <a:pt x="31" y="547"/>
                </a:lnTo>
                <a:lnTo>
                  <a:pt x="14" y="499"/>
                </a:lnTo>
                <a:lnTo>
                  <a:pt x="4" y="448"/>
                </a:lnTo>
                <a:lnTo>
                  <a:pt x="0" y="394"/>
                </a:lnTo>
                <a:lnTo>
                  <a:pt x="4" y="340"/>
                </a:lnTo>
                <a:lnTo>
                  <a:pt x="14" y="289"/>
                </a:lnTo>
                <a:lnTo>
                  <a:pt x="31" y="241"/>
                </a:lnTo>
                <a:lnTo>
                  <a:pt x="54" y="195"/>
                </a:lnTo>
                <a:lnTo>
                  <a:pt x="82" y="153"/>
                </a:lnTo>
                <a:lnTo>
                  <a:pt x="115" y="115"/>
                </a:lnTo>
                <a:lnTo>
                  <a:pt x="153" y="82"/>
                </a:lnTo>
                <a:lnTo>
                  <a:pt x="195" y="54"/>
                </a:lnTo>
                <a:lnTo>
                  <a:pt x="241" y="31"/>
                </a:lnTo>
                <a:lnTo>
                  <a:pt x="289" y="14"/>
                </a:lnTo>
                <a:lnTo>
                  <a:pt x="340" y="4"/>
                </a:lnTo>
                <a:lnTo>
                  <a:pt x="39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8" name="Freeform 19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50154" y="2281378"/>
            <a:ext cx="444209" cy="443645"/>
          </a:xfrm>
          <a:custGeom>
            <a:avLst/>
            <a:gdLst>
              <a:gd name="T0" fmla="*/ 342 w 789"/>
              <a:gd name="T1" fmla="*/ 40 h 788"/>
              <a:gd name="T2" fmla="*/ 244 w 789"/>
              <a:gd name="T3" fmla="*/ 69 h 788"/>
              <a:gd name="T4" fmla="*/ 160 w 789"/>
              <a:gd name="T5" fmla="*/ 124 h 788"/>
              <a:gd name="T6" fmla="*/ 95 w 789"/>
              <a:gd name="T7" fmla="*/ 199 h 788"/>
              <a:gd name="T8" fmla="*/ 52 w 789"/>
              <a:gd name="T9" fmla="*/ 290 h 788"/>
              <a:gd name="T10" fmla="*/ 37 w 789"/>
              <a:gd name="T11" fmla="*/ 394 h 788"/>
              <a:gd name="T12" fmla="*/ 52 w 789"/>
              <a:gd name="T13" fmla="*/ 497 h 788"/>
              <a:gd name="T14" fmla="*/ 95 w 789"/>
              <a:gd name="T15" fmla="*/ 589 h 788"/>
              <a:gd name="T16" fmla="*/ 160 w 789"/>
              <a:gd name="T17" fmla="*/ 665 h 788"/>
              <a:gd name="T18" fmla="*/ 244 w 789"/>
              <a:gd name="T19" fmla="*/ 719 h 788"/>
              <a:gd name="T20" fmla="*/ 342 w 789"/>
              <a:gd name="T21" fmla="*/ 749 h 788"/>
              <a:gd name="T22" fmla="*/ 395 w 789"/>
              <a:gd name="T23" fmla="*/ 37 h 788"/>
              <a:gd name="T24" fmla="*/ 448 w 789"/>
              <a:gd name="T25" fmla="*/ 4 h 788"/>
              <a:gd name="T26" fmla="*/ 548 w 789"/>
              <a:gd name="T27" fmla="*/ 31 h 788"/>
              <a:gd name="T28" fmla="*/ 636 w 789"/>
              <a:gd name="T29" fmla="*/ 82 h 788"/>
              <a:gd name="T30" fmla="*/ 706 w 789"/>
              <a:gd name="T31" fmla="*/ 153 h 788"/>
              <a:gd name="T32" fmla="*/ 757 w 789"/>
              <a:gd name="T33" fmla="*/ 241 h 788"/>
              <a:gd name="T34" fmla="*/ 785 w 789"/>
              <a:gd name="T35" fmla="*/ 340 h 788"/>
              <a:gd name="T36" fmla="*/ 785 w 789"/>
              <a:gd name="T37" fmla="*/ 448 h 788"/>
              <a:gd name="T38" fmla="*/ 757 w 789"/>
              <a:gd name="T39" fmla="*/ 547 h 788"/>
              <a:gd name="T40" fmla="*/ 706 w 789"/>
              <a:gd name="T41" fmla="*/ 635 h 788"/>
              <a:gd name="T42" fmla="*/ 636 w 789"/>
              <a:gd name="T43" fmla="*/ 705 h 788"/>
              <a:gd name="T44" fmla="*/ 548 w 789"/>
              <a:gd name="T45" fmla="*/ 757 h 788"/>
              <a:gd name="T46" fmla="*/ 448 w 789"/>
              <a:gd name="T47" fmla="*/ 784 h 788"/>
              <a:gd name="T48" fmla="*/ 341 w 789"/>
              <a:gd name="T49" fmla="*/ 784 h 788"/>
              <a:gd name="T50" fmla="*/ 241 w 789"/>
              <a:gd name="T51" fmla="*/ 757 h 788"/>
              <a:gd name="T52" fmla="*/ 154 w 789"/>
              <a:gd name="T53" fmla="*/ 705 h 788"/>
              <a:gd name="T54" fmla="*/ 83 w 789"/>
              <a:gd name="T55" fmla="*/ 635 h 788"/>
              <a:gd name="T56" fmla="*/ 32 w 789"/>
              <a:gd name="T57" fmla="*/ 547 h 788"/>
              <a:gd name="T58" fmla="*/ 4 w 789"/>
              <a:gd name="T59" fmla="*/ 448 h 788"/>
              <a:gd name="T60" fmla="*/ 4 w 789"/>
              <a:gd name="T61" fmla="*/ 340 h 788"/>
              <a:gd name="T62" fmla="*/ 32 w 789"/>
              <a:gd name="T63" fmla="*/ 241 h 788"/>
              <a:gd name="T64" fmla="*/ 83 w 789"/>
              <a:gd name="T65" fmla="*/ 153 h 788"/>
              <a:gd name="T66" fmla="*/ 154 w 789"/>
              <a:gd name="T67" fmla="*/ 82 h 788"/>
              <a:gd name="T68" fmla="*/ 241 w 789"/>
              <a:gd name="T69" fmla="*/ 31 h 788"/>
              <a:gd name="T70" fmla="*/ 341 w 789"/>
              <a:gd name="T71" fmla="*/ 4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9" h="788">
                <a:moveTo>
                  <a:pt x="395" y="37"/>
                </a:moveTo>
                <a:lnTo>
                  <a:pt x="342" y="40"/>
                </a:lnTo>
                <a:lnTo>
                  <a:pt x="291" y="51"/>
                </a:lnTo>
                <a:lnTo>
                  <a:pt x="244" y="69"/>
                </a:lnTo>
                <a:lnTo>
                  <a:pt x="199" y="94"/>
                </a:lnTo>
                <a:lnTo>
                  <a:pt x="160" y="124"/>
                </a:lnTo>
                <a:lnTo>
                  <a:pt x="125" y="160"/>
                </a:lnTo>
                <a:lnTo>
                  <a:pt x="95" y="199"/>
                </a:lnTo>
                <a:lnTo>
                  <a:pt x="70" y="243"/>
                </a:lnTo>
                <a:lnTo>
                  <a:pt x="52" y="290"/>
                </a:lnTo>
                <a:lnTo>
                  <a:pt x="41" y="342"/>
                </a:lnTo>
                <a:lnTo>
                  <a:pt x="37" y="394"/>
                </a:lnTo>
                <a:lnTo>
                  <a:pt x="41" y="448"/>
                </a:lnTo>
                <a:lnTo>
                  <a:pt x="52" y="497"/>
                </a:lnTo>
                <a:lnTo>
                  <a:pt x="70" y="546"/>
                </a:lnTo>
                <a:lnTo>
                  <a:pt x="95" y="589"/>
                </a:lnTo>
                <a:lnTo>
                  <a:pt x="125" y="630"/>
                </a:lnTo>
                <a:lnTo>
                  <a:pt x="160" y="665"/>
                </a:lnTo>
                <a:lnTo>
                  <a:pt x="199" y="695"/>
                </a:lnTo>
                <a:lnTo>
                  <a:pt x="244" y="719"/>
                </a:lnTo>
                <a:lnTo>
                  <a:pt x="291" y="737"/>
                </a:lnTo>
                <a:lnTo>
                  <a:pt x="342" y="749"/>
                </a:lnTo>
                <a:lnTo>
                  <a:pt x="395" y="753"/>
                </a:lnTo>
                <a:lnTo>
                  <a:pt x="395" y="37"/>
                </a:lnTo>
                <a:close/>
                <a:moveTo>
                  <a:pt x="395" y="0"/>
                </a:moveTo>
                <a:lnTo>
                  <a:pt x="448" y="4"/>
                </a:lnTo>
                <a:lnTo>
                  <a:pt x="499" y="14"/>
                </a:lnTo>
                <a:lnTo>
                  <a:pt x="548" y="31"/>
                </a:lnTo>
                <a:lnTo>
                  <a:pt x="594" y="55"/>
                </a:lnTo>
                <a:lnTo>
                  <a:pt x="636" y="82"/>
                </a:lnTo>
                <a:lnTo>
                  <a:pt x="674" y="116"/>
                </a:lnTo>
                <a:lnTo>
                  <a:pt x="706" y="153"/>
                </a:lnTo>
                <a:lnTo>
                  <a:pt x="735" y="195"/>
                </a:lnTo>
                <a:lnTo>
                  <a:pt x="757" y="241"/>
                </a:lnTo>
                <a:lnTo>
                  <a:pt x="774" y="289"/>
                </a:lnTo>
                <a:lnTo>
                  <a:pt x="785" y="340"/>
                </a:lnTo>
                <a:lnTo>
                  <a:pt x="789" y="394"/>
                </a:lnTo>
                <a:lnTo>
                  <a:pt x="785" y="448"/>
                </a:lnTo>
                <a:lnTo>
                  <a:pt x="774" y="499"/>
                </a:lnTo>
                <a:lnTo>
                  <a:pt x="757" y="547"/>
                </a:lnTo>
                <a:lnTo>
                  <a:pt x="735" y="593"/>
                </a:lnTo>
                <a:lnTo>
                  <a:pt x="706" y="635"/>
                </a:lnTo>
                <a:lnTo>
                  <a:pt x="674" y="673"/>
                </a:lnTo>
                <a:lnTo>
                  <a:pt x="636" y="705"/>
                </a:lnTo>
                <a:lnTo>
                  <a:pt x="594" y="734"/>
                </a:lnTo>
                <a:lnTo>
                  <a:pt x="548" y="757"/>
                </a:lnTo>
                <a:lnTo>
                  <a:pt x="499" y="774"/>
                </a:lnTo>
                <a:lnTo>
                  <a:pt x="448" y="784"/>
                </a:lnTo>
                <a:lnTo>
                  <a:pt x="395" y="788"/>
                </a:lnTo>
                <a:lnTo>
                  <a:pt x="341" y="784"/>
                </a:lnTo>
                <a:lnTo>
                  <a:pt x="290" y="774"/>
                </a:lnTo>
                <a:lnTo>
                  <a:pt x="241" y="757"/>
                </a:lnTo>
                <a:lnTo>
                  <a:pt x="196" y="734"/>
                </a:lnTo>
                <a:lnTo>
                  <a:pt x="154" y="705"/>
                </a:lnTo>
                <a:lnTo>
                  <a:pt x="117" y="673"/>
                </a:lnTo>
                <a:lnTo>
                  <a:pt x="83" y="635"/>
                </a:lnTo>
                <a:lnTo>
                  <a:pt x="55" y="593"/>
                </a:lnTo>
                <a:lnTo>
                  <a:pt x="32" y="547"/>
                </a:lnTo>
                <a:lnTo>
                  <a:pt x="15" y="499"/>
                </a:lnTo>
                <a:lnTo>
                  <a:pt x="4" y="448"/>
                </a:lnTo>
                <a:lnTo>
                  <a:pt x="0" y="394"/>
                </a:lnTo>
                <a:lnTo>
                  <a:pt x="4" y="340"/>
                </a:lnTo>
                <a:lnTo>
                  <a:pt x="15" y="289"/>
                </a:lnTo>
                <a:lnTo>
                  <a:pt x="32" y="241"/>
                </a:lnTo>
                <a:lnTo>
                  <a:pt x="55" y="195"/>
                </a:lnTo>
                <a:lnTo>
                  <a:pt x="83" y="153"/>
                </a:lnTo>
                <a:lnTo>
                  <a:pt x="117" y="116"/>
                </a:lnTo>
                <a:lnTo>
                  <a:pt x="154" y="82"/>
                </a:lnTo>
                <a:lnTo>
                  <a:pt x="196" y="55"/>
                </a:lnTo>
                <a:lnTo>
                  <a:pt x="241" y="31"/>
                </a:lnTo>
                <a:lnTo>
                  <a:pt x="290" y="14"/>
                </a:lnTo>
                <a:lnTo>
                  <a:pt x="341" y="4"/>
                </a:lnTo>
                <a:lnTo>
                  <a:pt x="39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9" name="Freeform 19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429302" y="2281378"/>
            <a:ext cx="443082" cy="443645"/>
          </a:xfrm>
          <a:custGeom>
            <a:avLst/>
            <a:gdLst>
              <a:gd name="T0" fmla="*/ 297 w 787"/>
              <a:gd name="T1" fmla="*/ 50 h 788"/>
              <a:gd name="T2" fmla="*/ 203 w 787"/>
              <a:gd name="T3" fmla="*/ 92 h 788"/>
              <a:gd name="T4" fmla="*/ 126 w 787"/>
              <a:gd name="T5" fmla="*/ 157 h 788"/>
              <a:gd name="T6" fmla="*/ 70 w 787"/>
              <a:gd name="T7" fmla="*/ 241 h 788"/>
              <a:gd name="T8" fmla="*/ 39 w 787"/>
              <a:gd name="T9" fmla="*/ 340 h 788"/>
              <a:gd name="T10" fmla="*/ 39 w 787"/>
              <a:gd name="T11" fmla="*/ 448 h 788"/>
              <a:gd name="T12" fmla="*/ 70 w 787"/>
              <a:gd name="T13" fmla="*/ 547 h 788"/>
              <a:gd name="T14" fmla="*/ 126 w 787"/>
              <a:gd name="T15" fmla="*/ 632 h 788"/>
              <a:gd name="T16" fmla="*/ 203 w 787"/>
              <a:gd name="T17" fmla="*/ 698 h 788"/>
              <a:gd name="T18" fmla="*/ 297 w 787"/>
              <a:gd name="T19" fmla="*/ 738 h 788"/>
              <a:gd name="T20" fmla="*/ 311 w 787"/>
              <a:gd name="T21" fmla="*/ 699 h 788"/>
              <a:gd name="T22" fmla="*/ 250 w 787"/>
              <a:gd name="T23" fmla="*/ 588 h 788"/>
              <a:gd name="T24" fmla="*/ 219 w 787"/>
              <a:gd name="T25" fmla="*/ 461 h 788"/>
              <a:gd name="T26" fmla="*/ 219 w 787"/>
              <a:gd name="T27" fmla="*/ 327 h 788"/>
              <a:gd name="T28" fmla="*/ 250 w 787"/>
              <a:gd name="T29" fmla="*/ 201 h 788"/>
              <a:gd name="T30" fmla="*/ 311 w 787"/>
              <a:gd name="T31" fmla="*/ 89 h 788"/>
              <a:gd name="T32" fmla="*/ 394 w 787"/>
              <a:gd name="T33" fmla="*/ 0 h 788"/>
              <a:gd name="T34" fmla="*/ 499 w 787"/>
              <a:gd name="T35" fmla="*/ 14 h 788"/>
              <a:gd name="T36" fmla="*/ 592 w 787"/>
              <a:gd name="T37" fmla="*/ 55 h 788"/>
              <a:gd name="T38" fmla="*/ 672 w 787"/>
              <a:gd name="T39" fmla="*/ 116 h 788"/>
              <a:gd name="T40" fmla="*/ 734 w 787"/>
              <a:gd name="T41" fmla="*/ 195 h 788"/>
              <a:gd name="T42" fmla="*/ 774 w 787"/>
              <a:gd name="T43" fmla="*/ 289 h 788"/>
              <a:gd name="T44" fmla="*/ 787 w 787"/>
              <a:gd name="T45" fmla="*/ 394 h 788"/>
              <a:gd name="T46" fmla="*/ 774 w 787"/>
              <a:gd name="T47" fmla="*/ 499 h 788"/>
              <a:gd name="T48" fmla="*/ 734 w 787"/>
              <a:gd name="T49" fmla="*/ 593 h 788"/>
              <a:gd name="T50" fmla="*/ 672 w 787"/>
              <a:gd name="T51" fmla="*/ 673 h 788"/>
              <a:gd name="T52" fmla="*/ 592 w 787"/>
              <a:gd name="T53" fmla="*/ 734 h 788"/>
              <a:gd name="T54" fmla="*/ 499 w 787"/>
              <a:gd name="T55" fmla="*/ 774 h 788"/>
              <a:gd name="T56" fmla="*/ 394 w 787"/>
              <a:gd name="T57" fmla="*/ 788 h 788"/>
              <a:gd name="T58" fmla="*/ 290 w 787"/>
              <a:gd name="T59" fmla="*/ 774 h 788"/>
              <a:gd name="T60" fmla="*/ 195 w 787"/>
              <a:gd name="T61" fmla="*/ 734 h 788"/>
              <a:gd name="T62" fmla="*/ 115 w 787"/>
              <a:gd name="T63" fmla="*/ 673 h 788"/>
              <a:gd name="T64" fmla="*/ 54 w 787"/>
              <a:gd name="T65" fmla="*/ 593 h 788"/>
              <a:gd name="T66" fmla="*/ 15 w 787"/>
              <a:gd name="T67" fmla="*/ 499 h 788"/>
              <a:gd name="T68" fmla="*/ 0 w 787"/>
              <a:gd name="T69" fmla="*/ 394 h 788"/>
              <a:gd name="T70" fmla="*/ 15 w 787"/>
              <a:gd name="T71" fmla="*/ 289 h 788"/>
              <a:gd name="T72" fmla="*/ 54 w 787"/>
              <a:gd name="T73" fmla="*/ 195 h 788"/>
              <a:gd name="T74" fmla="*/ 115 w 787"/>
              <a:gd name="T75" fmla="*/ 116 h 788"/>
              <a:gd name="T76" fmla="*/ 195 w 787"/>
              <a:gd name="T77" fmla="*/ 55 h 788"/>
              <a:gd name="T78" fmla="*/ 290 w 787"/>
              <a:gd name="T79" fmla="*/ 14 h 788"/>
              <a:gd name="T80" fmla="*/ 394 w 787"/>
              <a:gd name="T81"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87" h="788">
                <a:moveTo>
                  <a:pt x="349" y="39"/>
                </a:moveTo>
                <a:lnTo>
                  <a:pt x="297" y="50"/>
                </a:lnTo>
                <a:lnTo>
                  <a:pt x="249" y="67"/>
                </a:lnTo>
                <a:lnTo>
                  <a:pt x="203" y="92"/>
                </a:lnTo>
                <a:lnTo>
                  <a:pt x="163" y="122"/>
                </a:lnTo>
                <a:lnTo>
                  <a:pt x="126" y="157"/>
                </a:lnTo>
                <a:lnTo>
                  <a:pt x="96" y="196"/>
                </a:lnTo>
                <a:lnTo>
                  <a:pt x="70" y="241"/>
                </a:lnTo>
                <a:lnTo>
                  <a:pt x="51" y="289"/>
                </a:lnTo>
                <a:lnTo>
                  <a:pt x="39" y="340"/>
                </a:lnTo>
                <a:lnTo>
                  <a:pt x="36" y="394"/>
                </a:lnTo>
                <a:lnTo>
                  <a:pt x="39" y="448"/>
                </a:lnTo>
                <a:lnTo>
                  <a:pt x="51" y="499"/>
                </a:lnTo>
                <a:lnTo>
                  <a:pt x="70" y="547"/>
                </a:lnTo>
                <a:lnTo>
                  <a:pt x="96" y="592"/>
                </a:lnTo>
                <a:lnTo>
                  <a:pt x="126" y="632"/>
                </a:lnTo>
                <a:lnTo>
                  <a:pt x="163" y="668"/>
                </a:lnTo>
                <a:lnTo>
                  <a:pt x="203" y="698"/>
                </a:lnTo>
                <a:lnTo>
                  <a:pt x="249" y="721"/>
                </a:lnTo>
                <a:lnTo>
                  <a:pt x="297" y="738"/>
                </a:lnTo>
                <a:lnTo>
                  <a:pt x="349" y="749"/>
                </a:lnTo>
                <a:lnTo>
                  <a:pt x="311" y="699"/>
                </a:lnTo>
                <a:lnTo>
                  <a:pt x="278" y="645"/>
                </a:lnTo>
                <a:lnTo>
                  <a:pt x="250" y="588"/>
                </a:lnTo>
                <a:lnTo>
                  <a:pt x="231" y="526"/>
                </a:lnTo>
                <a:lnTo>
                  <a:pt x="219" y="461"/>
                </a:lnTo>
                <a:lnTo>
                  <a:pt x="215" y="394"/>
                </a:lnTo>
                <a:lnTo>
                  <a:pt x="219" y="327"/>
                </a:lnTo>
                <a:lnTo>
                  <a:pt x="231" y="263"/>
                </a:lnTo>
                <a:lnTo>
                  <a:pt x="250" y="201"/>
                </a:lnTo>
                <a:lnTo>
                  <a:pt x="278" y="143"/>
                </a:lnTo>
                <a:lnTo>
                  <a:pt x="311" y="89"/>
                </a:lnTo>
                <a:lnTo>
                  <a:pt x="349" y="39"/>
                </a:lnTo>
                <a:close/>
                <a:moveTo>
                  <a:pt x="394" y="0"/>
                </a:moveTo>
                <a:lnTo>
                  <a:pt x="447" y="4"/>
                </a:lnTo>
                <a:lnTo>
                  <a:pt x="499" y="14"/>
                </a:lnTo>
                <a:lnTo>
                  <a:pt x="548" y="31"/>
                </a:lnTo>
                <a:lnTo>
                  <a:pt x="592" y="55"/>
                </a:lnTo>
                <a:lnTo>
                  <a:pt x="634" y="82"/>
                </a:lnTo>
                <a:lnTo>
                  <a:pt x="672" y="116"/>
                </a:lnTo>
                <a:lnTo>
                  <a:pt x="706" y="153"/>
                </a:lnTo>
                <a:lnTo>
                  <a:pt x="734" y="195"/>
                </a:lnTo>
                <a:lnTo>
                  <a:pt x="757" y="241"/>
                </a:lnTo>
                <a:lnTo>
                  <a:pt x="774" y="289"/>
                </a:lnTo>
                <a:lnTo>
                  <a:pt x="785" y="340"/>
                </a:lnTo>
                <a:lnTo>
                  <a:pt x="787" y="394"/>
                </a:lnTo>
                <a:lnTo>
                  <a:pt x="785" y="448"/>
                </a:lnTo>
                <a:lnTo>
                  <a:pt x="774" y="499"/>
                </a:lnTo>
                <a:lnTo>
                  <a:pt x="757" y="547"/>
                </a:lnTo>
                <a:lnTo>
                  <a:pt x="734" y="593"/>
                </a:lnTo>
                <a:lnTo>
                  <a:pt x="706" y="635"/>
                </a:lnTo>
                <a:lnTo>
                  <a:pt x="672" y="673"/>
                </a:lnTo>
                <a:lnTo>
                  <a:pt x="634" y="705"/>
                </a:lnTo>
                <a:lnTo>
                  <a:pt x="592" y="734"/>
                </a:lnTo>
                <a:lnTo>
                  <a:pt x="548" y="757"/>
                </a:lnTo>
                <a:lnTo>
                  <a:pt x="499" y="774"/>
                </a:lnTo>
                <a:lnTo>
                  <a:pt x="447" y="784"/>
                </a:lnTo>
                <a:lnTo>
                  <a:pt x="394" y="788"/>
                </a:lnTo>
                <a:lnTo>
                  <a:pt x="341" y="784"/>
                </a:lnTo>
                <a:lnTo>
                  <a:pt x="290" y="774"/>
                </a:lnTo>
                <a:lnTo>
                  <a:pt x="241" y="757"/>
                </a:lnTo>
                <a:lnTo>
                  <a:pt x="195" y="734"/>
                </a:lnTo>
                <a:lnTo>
                  <a:pt x="153" y="705"/>
                </a:lnTo>
                <a:lnTo>
                  <a:pt x="115" y="673"/>
                </a:lnTo>
                <a:lnTo>
                  <a:pt x="83" y="635"/>
                </a:lnTo>
                <a:lnTo>
                  <a:pt x="54" y="593"/>
                </a:lnTo>
                <a:lnTo>
                  <a:pt x="30" y="547"/>
                </a:lnTo>
                <a:lnTo>
                  <a:pt x="15" y="499"/>
                </a:lnTo>
                <a:lnTo>
                  <a:pt x="4" y="448"/>
                </a:lnTo>
                <a:lnTo>
                  <a:pt x="0" y="394"/>
                </a:lnTo>
                <a:lnTo>
                  <a:pt x="4" y="340"/>
                </a:lnTo>
                <a:lnTo>
                  <a:pt x="15" y="289"/>
                </a:lnTo>
                <a:lnTo>
                  <a:pt x="30" y="241"/>
                </a:lnTo>
                <a:lnTo>
                  <a:pt x="54" y="195"/>
                </a:lnTo>
                <a:lnTo>
                  <a:pt x="83" y="153"/>
                </a:lnTo>
                <a:lnTo>
                  <a:pt x="115" y="116"/>
                </a:lnTo>
                <a:lnTo>
                  <a:pt x="153" y="82"/>
                </a:lnTo>
                <a:lnTo>
                  <a:pt x="195" y="55"/>
                </a:lnTo>
                <a:lnTo>
                  <a:pt x="241" y="31"/>
                </a:lnTo>
                <a:lnTo>
                  <a:pt x="290" y="14"/>
                </a:lnTo>
                <a:lnTo>
                  <a:pt x="341" y="4"/>
                </a:lnTo>
                <a:lnTo>
                  <a:pt x="39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0" name="Freeform 19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5307325" y="2281378"/>
            <a:ext cx="443645" cy="443645"/>
          </a:xfrm>
          <a:custGeom>
            <a:avLst/>
            <a:gdLst>
              <a:gd name="T0" fmla="*/ 394 w 788"/>
              <a:gd name="T1" fmla="*/ 0 h 788"/>
              <a:gd name="T2" fmla="*/ 448 w 788"/>
              <a:gd name="T3" fmla="*/ 4 h 788"/>
              <a:gd name="T4" fmla="*/ 499 w 788"/>
              <a:gd name="T5" fmla="*/ 14 h 788"/>
              <a:gd name="T6" fmla="*/ 547 w 788"/>
              <a:gd name="T7" fmla="*/ 31 h 788"/>
              <a:gd name="T8" fmla="*/ 593 w 788"/>
              <a:gd name="T9" fmla="*/ 55 h 788"/>
              <a:gd name="T10" fmla="*/ 635 w 788"/>
              <a:gd name="T11" fmla="*/ 82 h 788"/>
              <a:gd name="T12" fmla="*/ 673 w 788"/>
              <a:gd name="T13" fmla="*/ 116 h 788"/>
              <a:gd name="T14" fmla="*/ 705 w 788"/>
              <a:gd name="T15" fmla="*/ 153 h 788"/>
              <a:gd name="T16" fmla="*/ 734 w 788"/>
              <a:gd name="T17" fmla="*/ 195 h 788"/>
              <a:gd name="T18" fmla="*/ 757 w 788"/>
              <a:gd name="T19" fmla="*/ 241 h 788"/>
              <a:gd name="T20" fmla="*/ 774 w 788"/>
              <a:gd name="T21" fmla="*/ 289 h 788"/>
              <a:gd name="T22" fmla="*/ 784 w 788"/>
              <a:gd name="T23" fmla="*/ 340 h 788"/>
              <a:gd name="T24" fmla="*/ 788 w 788"/>
              <a:gd name="T25" fmla="*/ 394 h 788"/>
              <a:gd name="T26" fmla="*/ 784 w 788"/>
              <a:gd name="T27" fmla="*/ 448 h 788"/>
              <a:gd name="T28" fmla="*/ 774 w 788"/>
              <a:gd name="T29" fmla="*/ 499 h 788"/>
              <a:gd name="T30" fmla="*/ 757 w 788"/>
              <a:gd name="T31" fmla="*/ 547 h 788"/>
              <a:gd name="T32" fmla="*/ 734 w 788"/>
              <a:gd name="T33" fmla="*/ 593 h 788"/>
              <a:gd name="T34" fmla="*/ 705 w 788"/>
              <a:gd name="T35" fmla="*/ 635 h 788"/>
              <a:gd name="T36" fmla="*/ 673 w 788"/>
              <a:gd name="T37" fmla="*/ 673 h 788"/>
              <a:gd name="T38" fmla="*/ 635 w 788"/>
              <a:gd name="T39" fmla="*/ 705 h 788"/>
              <a:gd name="T40" fmla="*/ 593 w 788"/>
              <a:gd name="T41" fmla="*/ 734 h 788"/>
              <a:gd name="T42" fmla="*/ 547 w 788"/>
              <a:gd name="T43" fmla="*/ 757 h 788"/>
              <a:gd name="T44" fmla="*/ 499 w 788"/>
              <a:gd name="T45" fmla="*/ 774 h 788"/>
              <a:gd name="T46" fmla="*/ 448 w 788"/>
              <a:gd name="T47" fmla="*/ 784 h 788"/>
              <a:gd name="T48" fmla="*/ 394 w 788"/>
              <a:gd name="T49" fmla="*/ 788 h 788"/>
              <a:gd name="T50" fmla="*/ 340 w 788"/>
              <a:gd name="T51" fmla="*/ 784 h 788"/>
              <a:gd name="T52" fmla="*/ 289 w 788"/>
              <a:gd name="T53" fmla="*/ 774 h 788"/>
              <a:gd name="T54" fmla="*/ 241 w 788"/>
              <a:gd name="T55" fmla="*/ 757 h 788"/>
              <a:gd name="T56" fmla="*/ 195 w 788"/>
              <a:gd name="T57" fmla="*/ 734 h 788"/>
              <a:gd name="T58" fmla="*/ 153 w 788"/>
              <a:gd name="T59" fmla="*/ 705 h 788"/>
              <a:gd name="T60" fmla="*/ 115 w 788"/>
              <a:gd name="T61" fmla="*/ 673 h 788"/>
              <a:gd name="T62" fmla="*/ 82 w 788"/>
              <a:gd name="T63" fmla="*/ 635 h 788"/>
              <a:gd name="T64" fmla="*/ 53 w 788"/>
              <a:gd name="T65" fmla="*/ 593 h 788"/>
              <a:gd name="T66" fmla="*/ 31 w 788"/>
              <a:gd name="T67" fmla="*/ 547 h 788"/>
              <a:gd name="T68" fmla="*/ 14 w 788"/>
              <a:gd name="T69" fmla="*/ 499 h 788"/>
              <a:gd name="T70" fmla="*/ 4 w 788"/>
              <a:gd name="T71" fmla="*/ 448 h 788"/>
              <a:gd name="T72" fmla="*/ 0 w 788"/>
              <a:gd name="T73" fmla="*/ 394 h 788"/>
              <a:gd name="T74" fmla="*/ 4 w 788"/>
              <a:gd name="T75" fmla="*/ 340 h 788"/>
              <a:gd name="T76" fmla="*/ 14 w 788"/>
              <a:gd name="T77" fmla="*/ 289 h 788"/>
              <a:gd name="T78" fmla="*/ 31 w 788"/>
              <a:gd name="T79" fmla="*/ 241 h 788"/>
              <a:gd name="T80" fmla="*/ 53 w 788"/>
              <a:gd name="T81" fmla="*/ 195 h 788"/>
              <a:gd name="T82" fmla="*/ 82 w 788"/>
              <a:gd name="T83" fmla="*/ 153 h 788"/>
              <a:gd name="T84" fmla="*/ 115 w 788"/>
              <a:gd name="T85" fmla="*/ 116 h 788"/>
              <a:gd name="T86" fmla="*/ 153 w 788"/>
              <a:gd name="T87" fmla="*/ 82 h 788"/>
              <a:gd name="T88" fmla="*/ 195 w 788"/>
              <a:gd name="T89" fmla="*/ 55 h 788"/>
              <a:gd name="T90" fmla="*/ 241 w 788"/>
              <a:gd name="T91" fmla="*/ 31 h 788"/>
              <a:gd name="T92" fmla="*/ 289 w 788"/>
              <a:gd name="T93" fmla="*/ 14 h 788"/>
              <a:gd name="T94" fmla="*/ 340 w 788"/>
              <a:gd name="T95" fmla="*/ 4 h 788"/>
              <a:gd name="T96" fmla="*/ 394 w 788"/>
              <a:gd name="T97"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88" h="788">
                <a:moveTo>
                  <a:pt x="394" y="0"/>
                </a:moveTo>
                <a:lnTo>
                  <a:pt x="448" y="4"/>
                </a:lnTo>
                <a:lnTo>
                  <a:pt x="499" y="14"/>
                </a:lnTo>
                <a:lnTo>
                  <a:pt x="547" y="31"/>
                </a:lnTo>
                <a:lnTo>
                  <a:pt x="593" y="55"/>
                </a:lnTo>
                <a:lnTo>
                  <a:pt x="635" y="82"/>
                </a:lnTo>
                <a:lnTo>
                  <a:pt x="673" y="116"/>
                </a:lnTo>
                <a:lnTo>
                  <a:pt x="705" y="153"/>
                </a:lnTo>
                <a:lnTo>
                  <a:pt x="734" y="195"/>
                </a:lnTo>
                <a:lnTo>
                  <a:pt x="757" y="241"/>
                </a:lnTo>
                <a:lnTo>
                  <a:pt x="774" y="289"/>
                </a:lnTo>
                <a:lnTo>
                  <a:pt x="784" y="340"/>
                </a:lnTo>
                <a:lnTo>
                  <a:pt x="788" y="394"/>
                </a:lnTo>
                <a:lnTo>
                  <a:pt x="784" y="448"/>
                </a:lnTo>
                <a:lnTo>
                  <a:pt x="774" y="499"/>
                </a:lnTo>
                <a:lnTo>
                  <a:pt x="757" y="547"/>
                </a:lnTo>
                <a:lnTo>
                  <a:pt x="734" y="593"/>
                </a:lnTo>
                <a:lnTo>
                  <a:pt x="705" y="635"/>
                </a:lnTo>
                <a:lnTo>
                  <a:pt x="673" y="673"/>
                </a:lnTo>
                <a:lnTo>
                  <a:pt x="635" y="705"/>
                </a:lnTo>
                <a:lnTo>
                  <a:pt x="593" y="734"/>
                </a:lnTo>
                <a:lnTo>
                  <a:pt x="547" y="757"/>
                </a:lnTo>
                <a:lnTo>
                  <a:pt x="499" y="774"/>
                </a:lnTo>
                <a:lnTo>
                  <a:pt x="448" y="784"/>
                </a:lnTo>
                <a:lnTo>
                  <a:pt x="394" y="788"/>
                </a:lnTo>
                <a:lnTo>
                  <a:pt x="340" y="784"/>
                </a:lnTo>
                <a:lnTo>
                  <a:pt x="289" y="774"/>
                </a:lnTo>
                <a:lnTo>
                  <a:pt x="241" y="757"/>
                </a:lnTo>
                <a:lnTo>
                  <a:pt x="195" y="734"/>
                </a:lnTo>
                <a:lnTo>
                  <a:pt x="153" y="705"/>
                </a:lnTo>
                <a:lnTo>
                  <a:pt x="115" y="673"/>
                </a:lnTo>
                <a:lnTo>
                  <a:pt x="82" y="635"/>
                </a:lnTo>
                <a:lnTo>
                  <a:pt x="53" y="593"/>
                </a:lnTo>
                <a:lnTo>
                  <a:pt x="31" y="547"/>
                </a:lnTo>
                <a:lnTo>
                  <a:pt x="14" y="499"/>
                </a:lnTo>
                <a:lnTo>
                  <a:pt x="4" y="448"/>
                </a:lnTo>
                <a:lnTo>
                  <a:pt x="0" y="394"/>
                </a:lnTo>
                <a:lnTo>
                  <a:pt x="4" y="340"/>
                </a:lnTo>
                <a:lnTo>
                  <a:pt x="14" y="289"/>
                </a:lnTo>
                <a:lnTo>
                  <a:pt x="31" y="241"/>
                </a:lnTo>
                <a:lnTo>
                  <a:pt x="53" y="195"/>
                </a:lnTo>
                <a:lnTo>
                  <a:pt x="82" y="153"/>
                </a:lnTo>
                <a:lnTo>
                  <a:pt x="115" y="116"/>
                </a:lnTo>
                <a:lnTo>
                  <a:pt x="153" y="82"/>
                </a:lnTo>
                <a:lnTo>
                  <a:pt x="195" y="55"/>
                </a:lnTo>
                <a:lnTo>
                  <a:pt x="241" y="31"/>
                </a:lnTo>
                <a:lnTo>
                  <a:pt x="289" y="14"/>
                </a:lnTo>
                <a:lnTo>
                  <a:pt x="340" y="4"/>
                </a:lnTo>
                <a:lnTo>
                  <a:pt x="39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2" name="Freeform 20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185909" y="2281378"/>
            <a:ext cx="443645" cy="443645"/>
          </a:xfrm>
          <a:custGeom>
            <a:avLst/>
            <a:gdLst>
              <a:gd name="T0" fmla="*/ 478 w 788"/>
              <a:gd name="T1" fmla="*/ 89 h 788"/>
              <a:gd name="T2" fmla="*/ 537 w 788"/>
              <a:gd name="T3" fmla="*/ 201 h 788"/>
              <a:gd name="T4" fmla="*/ 568 w 788"/>
              <a:gd name="T5" fmla="*/ 328 h 788"/>
              <a:gd name="T6" fmla="*/ 568 w 788"/>
              <a:gd name="T7" fmla="*/ 461 h 788"/>
              <a:gd name="T8" fmla="*/ 537 w 788"/>
              <a:gd name="T9" fmla="*/ 587 h 788"/>
              <a:gd name="T10" fmla="*/ 478 w 788"/>
              <a:gd name="T11" fmla="*/ 699 h 788"/>
              <a:gd name="T12" fmla="*/ 491 w 788"/>
              <a:gd name="T13" fmla="*/ 739 h 788"/>
              <a:gd name="T14" fmla="*/ 584 w 788"/>
              <a:gd name="T15" fmla="*/ 697 h 788"/>
              <a:gd name="T16" fmla="*/ 661 w 788"/>
              <a:gd name="T17" fmla="*/ 631 h 788"/>
              <a:gd name="T18" fmla="*/ 717 w 788"/>
              <a:gd name="T19" fmla="*/ 547 h 788"/>
              <a:gd name="T20" fmla="*/ 747 w 788"/>
              <a:gd name="T21" fmla="*/ 448 h 788"/>
              <a:gd name="T22" fmla="*/ 747 w 788"/>
              <a:gd name="T23" fmla="*/ 341 h 788"/>
              <a:gd name="T24" fmla="*/ 717 w 788"/>
              <a:gd name="T25" fmla="*/ 241 h 788"/>
              <a:gd name="T26" fmla="*/ 661 w 788"/>
              <a:gd name="T27" fmla="*/ 156 h 788"/>
              <a:gd name="T28" fmla="*/ 584 w 788"/>
              <a:gd name="T29" fmla="*/ 91 h 788"/>
              <a:gd name="T30" fmla="*/ 491 w 788"/>
              <a:gd name="T31" fmla="*/ 50 h 788"/>
              <a:gd name="T32" fmla="*/ 394 w 788"/>
              <a:gd name="T33" fmla="*/ 0 h 788"/>
              <a:gd name="T34" fmla="*/ 499 w 788"/>
              <a:gd name="T35" fmla="*/ 15 h 788"/>
              <a:gd name="T36" fmla="*/ 593 w 788"/>
              <a:gd name="T37" fmla="*/ 54 h 788"/>
              <a:gd name="T38" fmla="*/ 673 w 788"/>
              <a:gd name="T39" fmla="*/ 115 h 788"/>
              <a:gd name="T40" fmla="*/ 734 w 788"/>
              <a:gd name="T41" fmla="*/ 195 h 788"/>
              <a:gd name="T42" fmla="*/ 774 w 788"/>
              <a:gd name="T43" fmla="*/ 290 h 788"/>
              <a:gd name="T44" fmla="*/ 788 w 788"/>
              <a:gd name="T45" fmla="*/ 394 h 788"/>
              <a:gd name="T46" fmla="*/ 774 w 788"/>
              <a:gd name="T47" fmla="*/ 499 h 788"/>
              <a:gd name="T48" fmla="*/ 734 w 788"/>
              <a:gd name="T49" fmla="*/ 593 h 788"/>
              <a:gd name="T50" fmla="*/ 673 w 788"/>
              <a:gd name="T51" fmla="*/ 672 h 788"/>
              <a:gd name="T52" fmla="*/ 593 w 788"/>
              <a:gd name="T53" fmla="*/ 735 h 788"/>
              <a:gd name="T54" fmla="*/ 499 w 788"/>
              <a:gd name="T55" fmla="*/ 774 h 788"/>
              <a:gd name="T56" fmla="*/ 394 w 788"/>
              <a:gd name="T57" fmla="*/ 788 h 788"/>
              <a:gd name="T58" fmla="*/ 289 w 788"/>
              <a:gd name="T59" fmla="*/ 774 h 788"/>
              <a:gd name="T60" fmla="*/ 195 w 788"/>
              <a:gd name="T61" fmla="*/ 735 h 788"/>
              <a:gd name="T62" fmla="*/ 115 w 788"/>
              <a:gd name="T63" fmla="*/ 672 h 788"/>
              <a:gd name="T64" fmla="*/ 53 w 788"/>
              <a:gd name="T65" fmla="*/ 593 h 788"/>
              <a:gd name="T66" fmla="*/ 14 w 788"/>
              <a:gd name="T67" fmla="*/ 499 h 788"/>
              <a:gd name="T68" fmla="*/ 0 w 788"/>
              <a:gd name="T69" fmla="*/ 394 h 788"/>
              <a:gd name="T70" fmla="*/ 14 w 788"/>
              <a:gd name="T71" fmla="*/ 290 h 788"/>
              <a:gd name="T72" fmla="*/ 53 w 788"/>
              <a:gd name="T73" fmla="*/ 195 h 788"/>
              <a:gd name="T74" fmla="*/ 115 w 788"/>
              <a:gd name="T75" fmla="*/ 115 h 788"/>
              <a:gd name="T76" fmla="*/ 195 w 788"/>
              <a:gd name="T77" fmla="*/ 54 h 788"/>
              <a:gd name="T78" fmla="*/ 289 w 788"/>
              <a:gd name="T79" fmla="*/ 15 h 788"/>
              <a:gd name="T80" fmla="*/ 394 w 788"/>
              <a:gd name="T81"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88" h="788">
                <a:moveTo>
                  <a:pt x="438" y="40"/>
                </a:moveTo>
                <a:lnTo>
                  <a:pt x="478" y="89"/>
                </a:lnTo>
                <a:lnTo>
                  <a:pt x="510" y="143"/>
                </a:lnTo>
                <a:lnTo>
                  <a:pt x="537" y="201"/>
                </a:lnTo>
                <a:lnTo>
                  <a:pt x="556" y="262"/>
                </a:lnTo>
                <a:lnTo>
                  <a:pt x="568" y="328"/>
                </a:lnTo>
                <a:lnTo>
                  <a:pt x="573" y="394"/>
                </a:lnTo>
                <a:lnTo>
                  <a:pt x="568" y="461"/>
                </a:lnTo>
                <a:lnTo>
                  <a:pt x="556" y="525"/>
                </a:lnTo>
                <a:lnTo>
                  <a:pt x="537" y="587"/>
                </a:lnTo>
                <a:lnTo>
                  <a:pt x="510" y="646"/>
                </a:lnTo>
                <a:lnTo>
                  <a:pt x="478" y="699"/>
                </a:lnTo>
                <a:lnTo>
                  <a:pt x="438" y="749"/>
                </a:lnTo>
                <a:lnTo>
                  <a:pt x="491" y="739"/>
                </a:lnTo>
                <a:lnTo>
                  <a:pt x="539" y="722"/>
                </a:lnTo>
                <a:lnTo>
                  <a:pt x="584" y="697"/>
                </a:lnTo>
                <a:lnTo>
                  <a:pt x="626" y="667"/>
                </a:lnTo>
                <a:lnTo>
                  <a:pt x="661" y="631"/>
                </a:lnTo>
                <a:lnTo>
                  <a:pt x="692" y="592"/>
                </a:lnTo>
                <a:lnTo>
                  <a:pt x="717" y="547"/>
                </a:lnTo>
                <a:lnTo>
                  <a:pt x="736" y="499"/>
                </a:lnTo>
                <a:lnTo>
                  <a:pt x="747" y="448"/>
                </a:lnTo>
                <a:lnTo>
                  <a:pt x="751" y="394"/>
                </a:lnTo>
                <a:lnTo>
                  <a:pt x="747" y="341"/>
                </a:lnTo>
                <a:lnTo>
                  <a:pt x="736" y="290"/>
                </a:lnTo>
                <a:lnTo>
                  <a:pt x="717" y="241"/>
                </a:lnTo>
                <a:lnTo>
                  <a:pt x="692" y="197"/>
                </a:lnTo>
                <a:lnTo>
                  <a:pt x="661" y="156"/>
                </a:lnTo>
                <a:lnTo>
                  <a:pt x="626" y="121"/>
                </a:lnTo>
                <a:lnTo>
                  <a:pt x="584" y="91"/>
                </a:lnTo>
                <a:lnTo>
                  <a:pt x="539" y="67"/>
                </a:lnTo>
                <a:lnTo>
                  <a:pt x="491" y="50"/>
                </a:lnTo>
                <a:lnTo>
                  <a:pt x="438" y="40"/>
                </a:lnTo>
                <a:close/>
                <a:moveTo>
                  <a:pt x="394" y="0"/>
                </a:moveTo>
                <a:lnTo>
                  <a:pt x="448" y="4"/>
                </a:lnTo>
                <a:lnTo>
                  <a:pt x="499" y="15"/>
                </a:lnTo>
                <a:lnTo>
                  <a:pt x="547" y="32"/>
                </a:lnTo>
                <a:lnTo>
                  <a:pt x="593" y="54"/>
                </a:lnTo>
                <a:lnTo>
                  <a:pt x="635" y="83"/>
                </a:lnTo>
                <a:lnTo>
                  <a:pt x="673" y="115"/>
                </a:lnTo>
                <a:lnTo>
                  <a:pt x="706" y="153"/>
                </a:lnTo>
                <a:lnTo>
                  <a:pt x="734" y="195"/>
                </a:lnTo>
                <a:lnTo>
                  <a:pt x="757" y="241"/>
                </a:lnTo>
                <a:lnTo>
                  <a:pt x="774" y="290"/>
                </a:lnTo>
                <a:lnTo>
                  <a:pt x="784" y="341"/>
                </a:lnTo>
                <a:lnTo>
                  <a:pt x="788" y="394"/>
                </a:lnTo>
                <a:lnTo>
                  <a:pt x="784" y="448"/>
                </a:lnTo>
                <a:lnTo>
                  <a:pt x="774" y="499"/>
                </a:lnTo>
                <a:lnTo>
                  <a:pt x="757" y="547"/>
                </a:lnTo>
                <a:lnTo>
                  <a:pt x="734" y="593"/>
                </a:lnTo>
                <a:lnTo>
                  <a:pt x="706" y="635"/>
                </a:lnTo>
                <a:lnTo>
                  <a:pt x="673" y="672"/>
                </a:lnTo>
                <a:lnTo>
                  <a:pt x="635" y="706"/>
                </a:lnTo>
                <a:lnTo>
                  <a:pt x="593" y="735"/>
                </a:lnTo>
                <a:lnTo>
                  <a:pt x="547" y="757"/>
                </a:lnTo>
                <a:lnTo>
                  <a:pt x="499" y="774"/>
                </a:lnTo>
                <a:lnTo>
                  <a:pt x="448" y="784"/>
                </a:lnTo>
                <a:lnTo>
                  <a:pt x="394" y="788"/>
                </a:lnTo>
                <a:lnTo>
                  <a:pt x="340" y="784"/>
                </a:lnTo>
                <a:lnTo>
                  <a:pt x="289" y="774"/>
                </a:lnTo>
                <a:lnTo>
                  <a:pt x="241" y="757"/>
                </a:lnTo>
                <a:lnTo>
                  <a:pt x="195" y="735"/>
                </a:lnTo>
                <a:lnTo>
                  <a:pt x="153" y="706"/>
                </a:lnTo>
                <a:lnTo>
                  <a:pt x="115" y="672"/>
                </a:lnTo>
                <a:lnTo>
                  <a:pt x="82" y="635"/>
                </a:lnTo>
                <a:lnTo>
                  <a:pt x="53" y="593"/>
                </a:lnTo>
                <a:lnTo>
                  <a:pt x="31" y="547"/>
                </a:lnTo>
                <a:lnTo>
                  <a:pt x="14" y="499"/>
                </a:lnTo>
                <a:lnTo>
                  <a:pt x="4" y="448"/>
                </a:lnTo>
                <a:lnTo>
                  <a:pt x="0" y="394"/>
                </a:lnTo>
                <a:lnTo>
                  <a:pt x="4" y="341"/>
                </a:lnTo>
                <a:lnTo>
                  <a:pt x="14" y="290"/>
                </a:lnTo>
                <a:lnTo>
                  <a:pt x="31" y="241"/>
                </a:lnTo>
                <a:lnTo>
                  <a:pt x="53" y="195"/>
                </a:lnTo>
                <a:lnTo>
                  <a:pt x="82" y="153"/>
                </a:lnTo>
                <a:lnTo>
                  <a:pt x="115" y="115"/>
                </a:lnTo>
                <a:lnTo>
                  <a:pt x="153" y="83"/>
                </a:lnTo>
                <a:lnTo>
                  <a:pt x="195" y="54"/>
                </a:lnTo>
                <a:lnTo>
                  <a:pt x="241" y="32"/>
                </a:lnTo>
                <a:lnTo>
                  <a:pt x="289" y="15"/>
                </a:lnTo>
                <a:lnTo>
                  <a:pt x="340" y="4"/>
                </a:lnTo>
                <a:lnTo>
                  <a:pt x="39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4" name="Freeform 2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064494" y="2281378"/>
            <a:ext cx="444209" cy="443645"/>
          </a:xfrm>
          <a:custGeom>
            <a:avLst/>
            <a:gdLst>
              <a:gd name="T0" fmla="*/ 394 w 789"/>
              <a:gd name="T1" fmla="*/ 752 h 788"/>
              <a:gd name="T2" fmla="*/ 498 w 789"/>
              <a:gd name="T3" fmla="*/ 737 h 788"/>
              <a:gd name="T4" fmla="*/ 589 w 789"/>
              <a:gd name="T5" fmla="*/ 694 h 788"/>
              <a:gd name="T6" fmla="*/ 665 w 789"/>
              <a:gd name="T7" fmla="*/ 629 h 788"/>
              <a:gd name="T8" fmla="*/ 719 w 789"/>
              <a:gd name="T9" fmla="*/ 545 h 788"/>
              <a:gd name="T10" fmla="*/ 749 w 789"/>
              <a:gd name="T11" fmla="*/ 447 h 788"/>
              <a:gd name="T12" fmla="*/ 749 w 789"/>
              <a:gd name="T13" fmla="*/ 341 h 788"/>
              <a:gd name="T14" fmla="*/ 719 w 789"/>
              <a:gd name="T15" fmla="*/ 244 h 788"/>
              <a:gd name="T16" fmla="*/ 665 w 789"/>
              <a:gd name="T17" fmla="*/ 159 h 788"/>
              <a:gd name="T18" fmla="*/ 589 w 789"/>
              <a:gd name="T19" fmla="*/ 93 h 788"/>
              <a:gd name="T20" fmla="*/ 498 w 789"/>
              <a:gd name="T21" fmla="*/ 51 h 788"/>
              <a:gd name="T22" fmla="*/ 394 w 789"/>
              <a:gd name="T23" fmla="*/ 36 h 788"/>
              <a:gd name="T24" fmla="*/ 448 w 789"/>
              <a:gd name="T25" fmla="*/ 4 h 788"/>
              <a:gd name="T26" fmla="*/ 548 w 789"/>
              <a:gd name="T27" fmla="*/ 32 h 788"/>
              <a:gd name="T28" fmla="*/ 635 w 789"/>
              <a:gd name="T29" fmla="*/ 83 h 788"/>
              <a:gd name="T30" fmla="*/ 706 w 789"/>
              <a:gd name="T31" fmla="*/ 153 h 788"/>
              <a:gd name="T32" fmla="*/ 757 w 789"/>
              <a:gd name="T33" fmla="*/ 241 h 788"/>
              <a:gd name="T34" fmla="*/ 785 w 789"/>
              <a:gd name="T35" fmla="*/ 341 h 788"/>
              <a:gd name="T36" fmla="*/ 785 w 789"/>
              <a:gd name="T37" fmla="*/ 448 h 788"/>
              <a:gd name="T38" fmla="*/ 757 w 789"/>
              <a:gd name="T39" fmla="*/ 547 h 788"/>
              <a:gd name="T40" fmla="*/ 706 w 789"/>
              <a:gd name="T41" fmla="*/ 635 h 788"/>
              <a:gd name="T42" fmla="*/ 635 w 789"/>
              <a:gd name="T43" fmla="*/ 706 h 788"/>
              <a:gd name="T44" fmla="*/ 548 w 789"/>
              <a:gd name="T45" fmla="*/ 757 h 788"/>
              <a:gd name="T46" fmla="*/ 448 w 789"/>
              <a:gd name="T47" fmla="*/ 784 h 788"/>
              <a:gd name="T48" fmla="*/ 341 w 789"/>
              <a:gd name="T49" fmla="*/ 784 h 788"/>
              <a:gd name="T50" fmla="*/ 241 w 789"/>
              <a:gd name="T51" fmla="*/ 757 h 788"/>
              <a:gd name="T52" fmla="*/ 153 w 789"/>
              <a:gd name="T53" fmla="*/ 706 h 788"/>
              <a:gd name="T54" fmla="*/ 83 w 789"/>
              <a:gd name="T55" fmla="*/ 635 h 788"/>
              <a:gd name="T56" fmla="*/ 32 w 789"/>
              <a:gd name="T57" fmla="*/ 547 h 788"/>
              <a:gd name="T58" fmla="*/ 4 w 789"/>
              <a:gd name="T59" fmla="*/ 448 h 788"/>
              <a:gd name="T60" fmla="*/ 4 w 789"/>
              <a:gd name="T61" fmla="*/ 341 h 788"/>
              <a:gd name="T62" fmla="*/ 32 w 789"/>
              <a:gd name="T63" fmla="*/ 241 h 788"/>
              <a:gd name="T64" fmla="*/ 83 w 789"/>
              <a:gd name="T65" fmla="*/ 153 h 788"/>
              <a:gd name="T66" fmla="*/ 153 w 789"/>
              <a:gd name="T67" fmla="*/ 83 h 788"/>
              <a:gd name="T68" fmla="*/ 241 w 789"/>
              <a:gd name="T69" fmla="*/ 32 h 788"/>
              <a:gd name="T70" fmla="*/ 341 w 789"/>
              <a:gd name="T71" fmla="*/ 4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9" h="788">
                <a:moveTo>
                  <a:pt x="394" y="36"/>
                </a:moveTo>
                <a:lnTo>
                  <a:pt x="394" y="752"/>
                </a:lnTo>
                <a:lnTo>
                  <a:pt x="448" y="748"/>
                </a:lnTo>
                <a:lnTo>
                  <a:pt x="498" y="737"/>
                </a:lnTo>
                <a:lnTo>
                  <a:pt x="546" y="719"/>
                </a:lnTo>
                <a:lnTo>
                  <a:pt x="589" y="694"/>
                </a:lnTo>
                <a:lnTo>
                  <a:pt x="630" y="664"/>
                </a:lnTo>
                <a:lnTo>
                  <a:pt x="665" y="629"/>
                </a:lnTo>
                <a:lnTo>
                  <a:pt x="696" y="589"/>
                </a:lnTo>
                <a:lnTo>
                  <a:pt x="719" y="545"/>
                </a:lnTo>
                <a:lnTo>
                  <a:pt x="737" y="498"/>
                </a:lnTo>
                <a:lnTo>
                  <a:pt x="749" y="447"/>
                </a:lnTo>
                <a:lnTo>
                  <a:pt x="753" y="394"/>
                </a:lnTo>
                <a:lnTo>
                  <a:pt x="749" y="341"/>
                </a:lnTo>
                <a:lnTo>
                  <a:pt x="737" y="291"/>
                </a:lnTo>
                <a:lnTo>
                  <a:pt x="719" y="244"/>
                </a:lnTo>
                <a:lnTo>
                  <a:pt x="696" y="199"/>
                </a:lnTo>
                <a:lnTo>
                  <a:pt x="665" y="159"/>
                </a:lnTo>
                <a:lnTo>
                  <a:pt x="630" y="123"/>
                </a:lnTo>
                <a:lnTo>
                  <a:pt x="589" y="93"/>
                </a:lnTo>
                <a:lnTo>
                  <a:pt x="546" y="70"/>
                </a:lnTo>
                <a:lnTo>
                  <a:pt x="498" y="51"/>
                </a:lnTo>
                <a:lnTo>
                  <a:pt x="448" y="40"/>
                </a:lnTo>
                <a:lnTo>
                  <a:pt x="394" y="36"/>
                </a:lnTo>
                <a:close/>
                <a:moveTo>
                  <a:pt x="394" y="0"/>
                </a:moveTo>
                <a:lnTo>
                  <a:pt x="448" y="4"/>
                </a:lnTo>
                <a:lnTo>
                  <a:pt x="499" y="15"/>
                </a:lnTo>
                <a:lnTo>
                  <a:pt x="548" y="32"/>
                </a:lnTo>
                <a:lnTo>
                  <a:pt x="593" y="54"/>
                </a:lnTo>
                <a:lnTo>
                  <a:pt x="635" y="83"/>
                </a:lnTo>
                <a:lnTo>
                  <a:pt x="673" y="115"/>
                </a:lnTo>
                <a:lnTo>
                  <a:pt x="706" y="153"/>
                </a:lnTo>
                <a:lnTo>
                  <a:pt x="735" y="195"/>
                </a:lnTo>
                <a:lnTo>
                  <a:pt x="757" y="241"/>
                </a:lnTo>
                <a:lnTo>
                  <a:pt x="774" y="290"/>
                </a:lnTo>
                <a:lnTo>
                  <a:pt x="785" y="341"/>
                </a:lnTo>
                <a:lnTo>
                  <a:pt x="789" y="394"/>
                </a:lnTo>
                <a:lnTo>
                  <a:pt x="785" y="448"/>
                </a:lnTo>
                <a:lnTo>
                  <a:pt x="774" y="499"/>
                </a:lnTo>
                <a:lnTo>
                  <a:pt x="757" y="547"/>
                </a:lnTo>
                <a:lnTo>
                  <a:pt x="735" y="593"/>
                </a:lnTo>
                <a:lnTo>
                  <a:pt x="706" y="635"/>
                </a:lnTo>
                <a:lnTo>
                  <a:pt x="673" y="672"/>
                </a:lnTo>
                <a:lnTo>
                  <a:pt x="635" y="706"/>
                </a:lnTo>
                <a:lnTo>
                  <a:pt x="593" y="735"/>
                </a:lnTo>
                <a:lnTo>
                  <a:pt x="548" y="757"/>
                </a:lnTo>
                <a:lnTo>
                  <a:pt x="499" y="774"/>
                </a:lnTo>
                <a:lnTo>
                  <a:pt x="448" y="784"/>
                </a:lnTo>
                <a:lnTo>
                  <a:pt x="394" y="788"/>
                </a:lnTo>
                <a:lnTo>
                  <a:pt x="341" y="784"/>
                </a:lnTo>
                <a:lnTo>
                  <a:pt x="290" y="774"/>
                </a:lnTo>
                <a:lnTo>
                  <a:pt x="241" y="757"/>
                </a:lnTo>
                <a:lnTo>
                  <a:pt x="195" y="735"/>
                </a:lnTo>
                <a:lnTo>
                  <a:pt x="153" y="706"/>
                </a:lnTo>
                <a:lnTo>
                  <a:pt x="117" y="672"/>
                </a:lnTo>
                <a:lnTo>
                  <a:pt x="83" y="635"/>
                </a:lnTo>
                <a:lnTo>
                  <a:pt x="55" y="593"/>
                </a:lnTo>
                <a:lnTo>
                  <a:pt x="32" y="547"/>
                </a:lnTo>
                <a:lnTo>
                  <a:pt x="15" y="499"/>
                </a:lnTo>
                <a:lnTo>
                  <a:pt x="4" y="448"/>
                </a:lnTo>
                <a:lnTo>
                  <a:pt x="0" y="394"/>
                </a:lnTo>
                <a:lnTo>
                  <a:pt x="4" y="341"/>
                </a:lnTo>
                <a:lnTo>
                  <a:pt x="15" y="290"/>
                </a:lnTo>
                <a:lnTo>
                  <a:pt x="32" y="241"/>
                </a:lnTo>
                <a:lnTo>
                  <a:pt x="55" y="195"/>
                </a:lnTo>
                <a:lnTo>
                  <a:pt x="83" y="153"/>
                </a:lnTo>
                <a:lnTo>
                  <a:pt x="117" y="115"/>
                </a:lnTo>
                <a:lnTo>
                  <a:pt x="153" y="83"/>
                </a:lnTo>
                <a:lnTo>
                  <a:pt x="195" y="54"/>
                </a:lnTo>
                <a:lnTo>
                  <a:pt x="241" y="32"/>
                </a:lnTo>
                <a:lnTo>
                  <a:pt x="290" y="15"/>
                </a:lnTo>
                <a:lnTo>
                  <a:pt x="341" y="4"/>
                </a:lnTo>
                <a:lnTo>
                  <a:pt x="39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6" name="Freeform 30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943642" y="2281378"/>
            <a:ext cx="443082" cy="443645"/>
          </a:xfrm>
          <a:custGeom>
            <a:avLst/>
            <a:gdLst>
              <a:gd name="T0" fmla="*/ 38 w 787"/>
              <a:gd name="T1" fmla="*/ 435 h 788"/>
              <a:gd name="T2" fmla="*/ 38 w 787"/>
              <a:gd name="T3" fmla="*/ 435 h 788"/>
              <a:gd name="T4" fmla="*/ 394 w 787"/>
              <a:gd name="T5" fmla="*/ 36 h 788"/>
              <a:gd name="T6" fmla="*/ 309 w 787"/>
              <a:gd name="T7" fmla="*/ 89 h 788"/>
              <a:gd name="T8" fmla="*/ 250 w 787"/>
              <a:gd name="T9" fmla="*/ 202 h 788"/>
              <a:gd name="T10" fmla="*/ 219 w 787"/>
              <a:gd name="T11" fmla="*/ 328 h 788"/>
              <a:gd name="T12" fmla="*/ 219 w 787"/>
              <a:gd name="T13" fmla="*/ 461 h 788"/>
              <a:gd name="T14" fmla="*/ 250 w 787"/>
              <a:gd name="T15" fmla="*/ 587 h 788"/>
              <a:gd name="T16" fmla="*/ 309 w 787"/>
              <a:gd name="T17" fmla="*/ 699 h 788"/>
              <a:gd name="T18" fmla="*/ 394 w 787"/>
              <a:gd name="T19" fmla="*/ 752 h 788"/>
              <a:gd name="T20" fmla="*/ 498 w 787"/>
              <a:gd name="T21" fmla="*/ 737 h 788"/>
              <a:gd name="T22" fmla="*/ 589 w 787"/>
              <a:gd name="T23" fmla="*/ 694 h 788"/>
              <a:gd name="T24" fmla="*/ 664 w 787"/>
              <a:gd name="T25" fmla="*/ 629 h 788"/>
              <a:gd name="T26" fmla="*/ 719 w 787"/>
              <a:gd name="T27" fmla="*/ 545 h 788"/>
              <a:gd name="T28" fmla="*/ 748 w 787"/>
              <a:gd name="T29" fmla="*/ 447 h 788"/>
              <a:gd name="T30" fmla="*/ 748 w 787"/>
              <a:gd name="T31" fmla="*/ 341 h 788"/>
              <a:gd name="T32" fmla="*/ 719 w 787"/>
              <a:gd name="T33" fmla="*/ 244 h 788"/>
              <a:gd name="T34" fmla="*/ 664 w 787"/>
              <a:gd name="T35" fmla="*/ 159 h 788"/>
              <a:gd name="T36" fmla="*/ 589 w 787"/>
              <a:gd name="T37" fmla="*/ 93 h 788"/>
              <a:gd name="T38" fmla="*/ 498 w 787"/>
              <a:gd name="T39" fmla="*/ 51 h 788"/>
              <a:gd name="T40" fmla="*/ 394 w 787"/>
              <a:gd name="T41" fmla="*/ 36 h 788"/>
              <a:gd name="T42" fmla="*/ 448 w 787"/>
              <a:gd name="T43" fmla="*/ 4 h 788"/>
              <a:gd name="T44" fmla="*/ 547 w 787"/>
              <a:gd name="T45" fmla="*/ 32 h 788"/>
              <a:gd name="T46" fmla="*/ 634 w 787"/>
              <a:gd name="T47" fmla="*/ 83 h 788"/>
              <a:gd name="T48" fmla="*/ 706 w 787"/>
              <a:gd name="T49" fmla="*/ 153 h 788"/>
              <a:gd name="T50" fmla="*/ 757 w 787"/>
              <a:gd name="T51" fmla="*/ 241 h 788"/>
              <a:gd name="T52" fmla="*/ 784 w 787"/>
              <a:gd name="T53" fmla="*/ 341 h 788"/>
              <a:gd name="T54" fmla="*/ 784 w 787"/>
              <a:gd name="T55" fmla="*/ 448 h 788"/>
              <a:gd name="T56" fmla="*/ 757 w 787"/>
              <a:gd name="T57" fmla="*/ 547 h 788"/>
              <a:gd name="T58" fmla="*/ 706 w 787"/>
              <a:gd name="T59" fmla="*/ 635 h 788"/>
              <a:gd name="T60" fmla="*/ 634 w 787"/>
              <a:gd name="T61" fmla="*/ 706 h 788"/>
              <a:gd name="T62" fmla="*/ 547 w 787"/>
              <a:gd name="T63" fmla="*/ 757 h 788"/>
              <a:gd name="T64" fmla="*/ 448 w 787"/>
              <a:gd name="T65" fmla="*/ 784 h 788"/>
              <a:gd name="T66" fmla="*/ 340 w 787"/>
              <a:gd name="T67" fmla="*/ 784 h 788"/>
              <a:gd name="T68" fmla="*/ 241 w 787"/>
              <a:gd name="T69" fmla="*/ 757 h 788"/>
              <a:gd name="T70" fmla="*/ 153 w 787"/>
              <a:gd name="T71" fmla="*/ 706 h 788"/>
              <a:gd name="T72" fmla="*/ 82 w 787"/>
              <a:gd name="T73" fmla="*/ 635 h 788"/>
              <a:gd name="T74" fmla="*/ 31 w 787"/>
              <a:gd name="T75" fmla="*/ 547 h 788"/>
              <a:gd name="T76" fmla="*/ 4 w 787"/>
              <a:gd name="T77" fmla="*/ 448 h 788"/>
              <a:gd name="T78" fmla="*/ 4 w 787"/>
              <a:gd name="T79" fmla="*/ 341 h 788"/>
              <a:gd name="T80" fmla="*/ 31 w 787"/>
              <a:gd name="T81" fmla="*/ 241 h 788"/>
              <a:gd name="T82" fmla="*/ 82 w 787"/>
              <a:gd name="T83" fmla="*/ 153 h 788"/>
              <a:gd name="T84" fmla="*/ 153 w 787"/>
              <a:gd name="T85" fmla="*/ 83 h 788"/>
              <a:gd name="T86" fmla="*/ 241 w 787"/>
              <a:gd name="T87" fmla="*/ 32 h 788"/>
              <a:gd name="T88" fmla="*/ 340 w 787"/>
              <a:gd name="T89" fmla="*/ 4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87" h="788">
                <a:moveTo>
                  <a:pt x="38" y="430"/>
                </a:moveTo>
                <a:lnTo>
                  <a:pt x="38" y="435"/>
                </a:lnTo>
                <a:lnTo>
                  <a:pt x="39" y="441"/>
                </a:lnTo>
                <a:lnTo>
                  <a:pt x="38" y="435"/>
                </a:lnTo>
                <a:lnTo>
                  <a:pt x="38" y="430"/>
                </a:lnTo>
                <a:close/>
                <a:moveTo>
                  <a:pt x="394" y="36"/>
                </a:moveTo>
                <a:lnTo>
                  <a:pt x="348" y="40"/>
                </a:lnTo>
                <a:lnTo>
                  <a:pt x="309" y="89"/>
                </a:lnTo>
                <a:lnTo>
                  <a:pt x="276" y="143"/>
                </a:lnTo>
                <a:lnTo>
                  <a:pt x="250" y="202"/>
                </a:lnTo>
                <a:lnTo>
                  <a:pt x="230" y="263"/>
                </a:lnTo>
                <a:lnTo>
                  <a:pt x="219" y="328"/>
                </a:lnTo>
                <a:lnTo>
                  <a:pt x="215" y="394"/>
                </a:lnTo>
                <a:lnTo>
                  <a:pt x="219" y="461"/>
                </a:lnTo>
                <a:lnTo>
                  <a:pt x="230" y="525"/>
                </a:lnTo>
                <a:lnTo>
                  <a:pt x="250" y="587"/>
                </a:lnTo>
                <a:lnTo>
                  <a:pt x="276" y="646"/>
                </a:lnTo>
                <a:lnTo>
                  <a:pt x="309" y="699"/>
                </a:lnTo>
                <a:lnTo>
                  <a:pt x="348" y="749"/>
                </a:lnTo>
                <a:lnTo>
                  <a:pt x="394" y="752"/>
                </a:lnTo>
                <a:lnTo>
                  <a:pt x="446" y="748"/>
                </a:lnTo>
                <a:lnTo>
                  <a:pt x="498" y="737"/>
                </a:lnTo>
                <a:lnTo>
                  <a:pt x="545" y="719"/>
                </a:lnTo>
                <a:lnTo>
                  <a:pt x="589" y="694"/>
                </a:lnTo>
                <a:lnTo>
                  <a:pt x="628" y="664"/>
                </a:lnTo>
                <a:lnTo>
                  <a:pt x="664" y="629"/>
                </a:lnTo>
                <a:lnTo>
                  <a:pt x="694" y="589"/>
                </a:lnTo>
                <a:lnTo>
                  <a:pt x="719" y="545"/>
                </a:lnTo>
                <a:lnTo>
                  <a:pt x="737" y="498"/>
                </a:lnTo>
                <a:lnTo>
                  <a:pt x="748" y="447"/>
                </a:lnTo>
                <a:lnTo>
                  <a:pt x="752" y="394"/>
                </a:lnTo>
                <a:lnTo>
                  <a:pt x="748" y="341"/>
                </a:lnTo>
                <a:lnTo>
                  <a:pt x="737" y="291"/>
                </a:lnTo>
                <a:lnTo>
                  <a:pt x="719" y="244"/>
                </a:lnTo>
                <a:lnTo>
                  <a:pt x="694" y="199"/>
                </a:lnTo>
                <a:lnTo>
                  <a:pt x="664" y="159"/>
                </a:lnTo>
                <a:lnTo>
                  <a:pt x="628" y="123"/>
                </a:lnTo>
                <a:lnTo>
                  <a:pt x="589" y="93"/>
                </a:lnTo>
                <a:lnTo>
                  <a:pt x="545" y="70"/>
                </a:lnTo>
                <a:lnTo>
                  <a:pt x="498" y="51"/>
                </a:lnTo>
                <a:lnTo>
                  <a:pt x="446" y="40"/>
                </a:lnTo>
                <a:lnTo>
                  <a:pt x="394" y="36"/>
                </a:lnTo>
                <a:close/>
                <a:moveTo>
                  <a:pt x="394" y="0"/>
                </a:moveTo>
                <a:lnTo>
                  <a:pt x="448" y="4"/>
                </a:lnTo>
                <a:lnTo>
                  <a:pt x="499" y="15"/>
                </a:lnTo>
                <a:lnTo>
                  <a:pt x="547" y="32"/>
                </a:lnTo>
                <a:lnTo>
                  <a:pt x="593" y="54"/>
                </a:lnTo>
                <a:lnTo>
                  <a:pt x="634" y="83"/>
                </a:lnTo>
                <a:lnTo>
                  <a:pt x="672" y="115"/>
                </a:lnTo>
                <a:lnTo>
                  <a:pt x="706" y="153"/>
                </a:lnTo>
                <a:lnTo>
                  <a:pt x="733" y="195"/>
                </a:lnTo>
                <a:lnTo>
                  <a:pt x="757" y="241"/>
                </a:lnTo>
                <a:lnTo>
                  <a:pt x="774" y="290"/>
                </a:lnTo>
                <a:lnTo>
                  <a:pt x="784" y="341"/>
                </a:lnTo>
                <a:lnTo>
                  <a:pt x="787" y="394"/>
                </a:lnTo>
                <a:lnTo>
                  <a:pt x="784" y="448"/>
                </a:lnTo>
                <a:lnTo>
                  <a:pt x="774" y="499"/>
                </a:lnTo>
                <a:lnTo>
                  <a:pt x="757" y="547"/>
                </a:lnTo>
                <a:lnTo>
                  <a:pt x="733" y="593"/>
                </a:lnTo>
                <a:lnTo>
                  <a:pt x="706" y="635"/>
                </a:lnTo>
                <a:lnTo>
                  <a:pt x="672" y="672"/>
                </a:lnTo>
                <a:lnTo>
                  <a:pt x="634" y="706"/>
                </a:lnTo>
                <a:lnTo>
                  <a:pt x="593" y="735"/>
                </a:lnTo>
                <a:lnTo>
                  <a:pt x="547" y="757"/>
                </a:lnTo>
                <a:lnTo>
                  <a:pt x="499" y="774"/>
                </a:lnTo>
                <a:lnTo>
                  <a:pt x="448" y="784"/>
                </a:lnTo>
                <a:lnTo>
                  <a:pt x="394" y="788"/>
                </a:lnTo>
                <a:lnTo>
                  <a:pt x="340" y="784"/>
                </a:lnTo>
                <a:lnTo>
                  <a:pt x="289" y="774"/>
                </a:lnTo>
                <a:lnTo>
                  <a:pt x="241" y="757"/>
                </a:lnTo>
                <a:lnTo>
                  <a:pt x="195" y="735"/>
                </a:lnTo>
                <a:lnTo>
                  <a:pt x="153" y="706"/>
                </a:lnTo>
                <a:lnTo>
                  <a:pt x="115" y="672"/>
                </a:lnTo>
                <a:lnTo>
                  <a:pt x="82" y="635"/>
                </a:lnTo>
                <a:lnTo>
                  <a:pt x="54" y="593"/>
                </a:lnTo>
                <a:lnTo>
                  <a:pt x="31" y="547"/>
                </a:lnTo>
                <a:lnTo>
                  <a:pt x="14" y="499"/>
                </a:lnTo>
                <a:lnTo>
                  <a:pt x="4" y="448"/>
                </a:lnTo>
                <a:lnTo>
                  <a:pt x="0" y="394"/>
                </a:lnTo>
                <a:lnTo>
                  <a:pt x="4" y="341"/>
                </a:lnTo>
                <a:lnTo>
                  <a:pt x="14" y="290"/>
                </a:lnTo>
                <a:lnTo>
                  <a:pt x="31" y="241"/>
                </a:lnTo>
                <a:lnTo>
                  <a:pt x="54" y="195"/>
                </a:lnTo>
                <a:lnTo>
                  <a:pt x="82" y="153"/>
                </a:lnTo>
                <a:lnTo>
                  <a:pt x="115" y="115"/>
                </a:lnTo>
                <a:lnTo>
                  <a:pt x="153" y="83"/>
                </a:lnTo>
                <a:lnTo>
                  <a:pt x="195" y="54"/>
                </a:lnTo>
                <a:lnTo>
                  <a:pt x="241" y="32"/>
                </a:lnTo>
                <a:lnTo>
                  <a:pt x="289" y="15"/>
                </a:lnTo>
                <a:lnTo>
                  <a:pt x="340" y="4"/>
                </a:lnTo>
                <a:lnTo>
                  <a:pt x="39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8" name="Freeform 32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821659" y="2281378"/>
            <a:ext cx="201555" cy="443645"/>
          </a:xfrm>
          <a:custGeom>
            <a:avLst/>
            <a:gdLst>
              <a:gd name="T0" fmla="*/ 193 w 358"/>
              <a:gd name="T1" fmla="*/ 254 h 788"/>
              <a:gd name="T2" fmla="*/ 212 w 358"/>
              <a:gd name="T3" fmla="*/ 274 h 788"/>
              <a:gd name="T4" fmla="*/ 215 w 358"/>
              <a:gd name="T5" fmla="*/ 508 h 788"/>
              <a:gd name="T6" fmla="*/ 258 w 358"/>
              <a:gd name="T7" fmla="*/ 537 h 788"/>
              <a:gd name="T8" fmla="*/ 283 w 358"/>
              <a:gd name="T9" fmla="*/ 582 h 788"/>
              <a:gd name="T10" fmla="*/ 283 w 358"/>
              <a:gd name="T11" fmla="*/ 637 h 788"/>
              <a:gd name="T12" fmla="*/ 255 w 358"/>
              <a:gd name="T13" fmla="*/ 685 h 788"/>
              <a:gd name="T14" fmla="*/ 207 w 358"/>
              <a:gd name="T15" fmla="*/ 712 h 788"/>
              <a:gd name="T16" fmla="*/ 151 w 358"/>
              <a:gd name="T17" fmla="*/ 712 h 788"/>
              <a:gd name="T18" fmla="*/ 102 w 358"/>
              <a:gd name="T19" fmla="*/ 685 h 788"/>
              <a:gd name="T20" fmla="*/ 75 w 358"/>
              <a:gd name="T21" fmla="*/ 637 h 788"/>
              <a:gd name="T22" fmla="*/ 75 w 358"/>
              <a:gd name="T23" fmla="*/ 582 h 788"/>
              <a:gd name="T24" fmla="*/ 100 w 358"/>
              <a:gd name="T25" fmla="*/ 537 h 788"/>
              <a:gd name="T26" fmla="*/ 143 w 358"/>
              <a:gd name="T27" fmla="*/ 508 h 788"/>
              <a:gd name="T28" fmla="*/ 145 w 358"/>
              <a:gd name="T29" fmla="*/ 274 h 788"/>
              <a:gd name="T30" fmla="*/ 165 w 358"/>
              <a:gd name="T31" fmla="*/ 254 h 788"/>
              <a:gd name="T32" fmla="*/ 178 w 358"/>
              <a:gd name="T33" fmla="*/ 37 h 788"/>
              <a:gd name="T34" fmla="*/ 136 w 358"/>
              <a:gd name="T35" fmla="*/ 50 h 788"/>
              <a:gd name="T36" fmla="*/ 111 w 358"/>
              <a:gd name="T37" fmla="*/ 85 h 788"/>
              <a:gd name="T38" fmla="*/ 107 w 358"/>
              <a:gd name="T39" fmla="*/ 486 h 788"/>
              <a:gd name="T40" fmla="*/ 63 w 358"/>
              <a:gd name="T41" fmla="*/ 524 h 788"/>
              <a:gd name="T42" fmla="*/ 39 w 358"/>
              <a:gd name="T43" fmla="*/ 579 h 788"/>
              <a:gd name="T44" fmla="*/ 39 w 358"/>
              <a:gd name="T45" fmla="*/ 641 h 788"/>
              <a:gd name="T46" fmla="*/ 67 w 358"/>
              <a:gd name="T47" fmla="*/ 699 h 788"/>
              <a:gd name="T48" fmla="*/ 115 w 358"/>
              <a:gd name="T49" fmla="*/ 738 h 788"/>
              <a:gd name="T50" fmla="*/ 178 w 358"/>
              <a:gd name="T51" fmla="*/ 753 h 788"/>
              <a:gd name="T52" fmla="*/ 242 w 358"/>
              <a:gd name="T53" fmla="*/ 738 h 788"/>
              <a:gd name="T54" fmla="*/ 291 w 358"/>
              <a:gd name="T55" fmla="*/ 699 h 788"/>
              <a:gd name="T56" fmla="*/ 318 w 358"/>
              <a:gd name="T57" fmla="*/ 641 h 788"/>
              <a:gd name="T58" fmla="*/ 318 w 358"/>
              <a:gd name="T59" fmla="*/ 579 h 788"/>
              <a:gd name="T60" fmla="*/ 295 w 358"/>
              <a:gd name="T61" fmla="*/ 524 h 788"/>
              <a:gd name="T62" fmla="*/ 250 w 358"/>
              <a:gd name="T63" fmla="*/ 486 h 788"/>
              <a:gd name="T64" fmla="*/ 246 w 358"/>
              <a:gd name="T65" fmla="*/ 85 h 788"/>
              <a:gd name="T66" fmla="*/ 221 w 358"/>
              <a:gd name="T67" fmla="*/ 50 h 788"/>
              <a:gd name="T68" fmla="*/ 178 w 358"/>
              <a:gd name="T69" fmla="*/ 37 h 788"/>
              <a:gd name="T70" fmla="*/ 207 w 358"/>
              <a:gd name="T71" fmla="*/ 4 h 788"/>
              <a:gd name="T72" fmla="*/ 255 w 358"/>
              <a:gd name="T73" fmla="*/ 31 h 788"/>
              <a:gd name="T74" fmla="*/ 283 w 358"/>
              <a:gd name="T75" fmla="*/ 80 h 788"/>
              <a:gd name="T76" fmla="*/ 287 w 358"/>
              <a:gd name="T77" fmla="*/ 466 h 788"/>
              <a:gd name="T78" fmla="*/ 330 w 358"/>
              <a:gd name="T79" fmla="*/ 513 h 788"/>
              <a:gd name="T80" fmla="*/ 355 w 358"/>
              <a:gd name="T81" fmla="*/ 575 h 788"/>
              <a:gd name="T82" fmla="*/ 354 w 358"/>
              <a:gd name="T83" fmla="*/ 645 h 788"/>
              <a:gd name="T84" fmla="*/ 328 w 358"/>
              <a:gd name="T85" fmla="*/ 709 h 788"/>
              <a:gd name="T86" fmla="*/ 279 w 358"/>
              <a:gd name="T87" fmla="*/ 758 h 788"/>
              <a:gd name="T88" fmla="*/ 215 w 358"/>
              <a:gd name="T89" fmla="*/ 784 h 788"/>
              <a:gd name="T90" fmla="*/ 143 w 358"/>
              <a:gd name="T91" fmla="*/ 784 h 788"/>
              <a:gd name="T92" fmla="*/ 79 w 358"/>
              <a:gd name="T93" fmla="*/ 758 h 788"/>
              <a:gd name="T94" fmla="*/ 30 w 358"/>
              <a:gd name="T95" fmla="*/ 709 h 788"/>
              <a:gd name="T96" fmla="*/ 4 w 358"/>
              <a:gd name="T97" fmla="*/ 645 h 788"/>
              <a:gd name="T98" fmla="*/ 3 w 358"/>
              <a:gd name="T99" fmla="*/ 575 h 788"/>
              <a:gd name="T100" fmla="*/ 28 w 358"/>
              <a:gd name="T101" fmla="*/ 513 h 788"/>
              <a:gd name="T102" fmla="*/ 71 w 358"/>
              <a:gd name="T103" fmla="*/ 466 h 788"/>
              <a:gd name="T104" fmla="*/ 75 w 358"/>
              <a:gd name="T105" fmla="*/ 80 h 788"/>
              <a:gd name="T106" fmla="*/ 102 w 358"/>
              <a:gd name="T107" fmla="*/ 31 h 788"/>
              <a:gd name="T108" fmla="*/ 151 w 358"/>
              <a:gd name="T109" fmla="*/ 4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58" h="788">
                <a:moveTo>
                  <a:pt x="178" y="251"/>
                </a:moveTo>
                <a:lnTo>
                  <a:pt x="193" y="254"/>
                </a:lnTo>
                <a:lnTo>
                  <a:pt x="204" y="262"/>
                </a:lnTo>
                <a:lnTo>
                  <a:pt x="212" y="274"/>
                </a:lnTo>
                <a:lnTo>
                  <a:pt x="215" y="287"/>
                </a:lnTo>
                <a:lnTo>
                  <a:pt x="215" y="508"/>
                </a:lnTo>
                <a:lnTo>
                  <a:pt x="238" y="520"/>
                </a:lnTo>
                <a:lnTo>
                  <a:pt x="258" y="537"/>
                </a:lnTo>
                <a:lnTo>
                  <a:pt x="273" y="558"/>
                </a:lnTo>
                <a:lnTo>
                  <a:pt x="283" y="582"/>
                </a:lnTo>
                <a:lnTo>
                  <a:pt x="287" y="609"/>
                </a:lnTo>
                <a:lnTo>
                  <a:pt x="283" y="637"/>
                </a:lnTo>
                <a:lnTo>
                  <a:pt x="271" y="664"/>
                </a:lnTo>
                <a:lnTo>
                  <a:pt x="255" y="685"/>
                </a:lnTo>
                <a:lnTo>
                  <a:pt x="233" y="702"/>
                </a:lnTo>
                <a:lnTo>
                  <a:pt x="207" y="712"/>
                </a:lnTo>
                <a:lnTo>
                  <a:pt x="178" y="716"/>
                </a:lnTo>
                <a:lnTo>
                  <a:pt x="151" y="712"/>
                </a:lnTo>
                <a:lnTo>
                  <a:pt x="125" y="702"/>
                </a:lnTo>
                <a:lnTo>
                  <a:pt x="102" y="685"/>
                </a:lnTo>
                <a:lnTo>
                  <a:pt x="87" y="664"/>
                </a:lnTo>
                <a:lnTo>
                  <a:pt x="75" y="637"/>
                </a:lnTo>
                <a:lnTo>
                  <a:pt x="71" y="609"/>
                </a:lnTo>
                <a:lnTo>
                  <a:pt x="75" y="582"/>
                </a:lnTo>
                <a:lnTo>
                  <a:pt x="85" y="558"/>
                </a:lnTo>
                <a:lnTo>
                  <a:pt x="100" y="537"/>
                </a:lnTo>
                <a:lnTo>
                  <a:pt x="119" y="520"/>
                </a:lnTo>
                <a:lnTo>
                  <a:pt x="143" y="508"/>
                </a:lnTo>
                <a:lnTo>
                  <a:pt x="143" y="287"/>
                </a:lnTo>
                <a:lnTo>
                  <a:pt x="145" y="274"/>
                </a:lnTo>
                <a:lnTo>
                  <a:pt x="153" y="262"/>
                </a:lnTo>
                <a:lnTo>
                  <a:pt x="165" y="254"/>
                </a:lnTo>
                <a:lnTo>
                  <a:pt x="178" y="251"/>
                </a:lnTo>
                <a:close/>
                <a:moveTo>
                  <a:pt x="178" y="37"/>
                </a:moveTo>
                <a:lnTo>
                  <a:pt x="156" y="41"/>
                </a:lnTo>
                <a:lnTo>
                  <a:pt x="136" y="50"/>
                </a:lnTo>
                <a:lnTo>
                  <a:pt x="121" y="65"/>
                </a:lnTo>
                <a:lnTo>
                  <a:pt x="111" y="85"/>
                </a:lnTo>
                <a:lnTo>
                  <a:pt x="107" y="107"/>
                </a:lnTo>
                <a:lnTo>
                  <a:pt x="107" y="486"/>
                </a:lnTo>
                <a:lnTo>
                  <a:pt x="84" y="503"/>
                </a:lnTo>
                <a:lnTo>
                  <a:pt x="63" y="524"/>
                </a:lnTo>
                <a:lnTo>
                  <a:pt x="49" y="550"/>
                </a:lnTo>
                <a:lnTo>
                  <a:pt x="39" y="579"/>
                </a:lnTo>
                <a:lnTo>
                  <a:pt x="35" y="609"/>
                </a:lnTo>
                <a:lnTo>
                  <a:pt x="39" y="641"/>
                </a:lnTo>
                <a:lnTo>
                  <a:pt x="50" y="671"/>
                </a:lnTo>
                <a:lnTo>
                  <a:pt x="67" y="699"/>
                </a:lnTo>
                <a:lnTo>
                  <a:pt x="89" y="721"/>
                </a:lnTo>
                <a:lnTo>
                  <a:pt x="115" y="738"/>
                </a:lnTo>
                <a:lnTo>
                  <a:pt x="145" y="749"/>
                </a:lnTo>
                <a:lnTo>
                  <a:pt x="178" y="753"/>
                </a:lnTo>
                <a:lnTo>
                  <a:pt x="212" y="749"/>
                </a:lnTo>
                <a:lnTo>
                  <a:pt x="242" y="738"/>
                </a:lnTo>
                <a:lnTo>
                  <a:pt x="269" y="721"/>
                </a:lnTo>
                <a:lnTo>
                  <a:pt x="291" y="699"/>
                </a:lnTo>
                <a:lnTo>
                  <a:pt x="308" y="671"/>
                </a:lnTo>
                <a:lnTo>
                  <a:pt x="318" y="641"/>
                </a:lnTo>
                <a:lnTo>
                  <a:pt x="322" y="609"/>
                </a:lnTo>
                <a:lnTo>
                  <a:pt x="318" y="579"/>
                </a:lnTo>
                <a:lnTo>
                  <a:pt x="309" y="550"/>
                </a:lnTo>
                <a:lnTo>
                  <a:pt x="295" y="524"/>
                </a:lnTo>
                <a:lnTo>
                  <a:pt x="274" y="503"/>
                </a:lnTo>
                <a:lnTo>
                  <a:pt x="250" y="486"/>
                </a:lnTo>
                <a:lnTo>
                  <a:pt x="250" y="107"/>
                </a:lnTo>
                <a:lnTo>
                  <a:pt x="246" y="85"/>
                </a:lnTo>
                <a:lnTo>
                  <a:pt x="237" y="65"/>
                </a:lnTo>
                <a:lnTo>
                  <a:pt x="221" y="50"/>
                </a:lnTo>
                <a:lnTo>
                  <a:pt x="202" y="41"/>
                </a:lnTo>
                <a:lnTo>
                  <a:pt x="178" y="37"/>
                </a:lnTo>
                <a:close/>
                <a:moveTo>
                  <a:pt x="178" y="0"/>
                </a:moveTo>
                <a:lnTo>
                  <a:pt x="207" y="4"/>
                </a:lnTo>
                <a:lnTo>
                  <a:pt x="233" y="16"/>
                </a:lnTo>
                <a:lnTo>
                  <a:pt x="255" y="31"/>
                </a:lnTo>
                <a:lnTo>
                  <a:pt x="271" y="54"/>
                </a:lnTo>
                <a:lnTo>
                  <a:pt x="283" y="80"/>
                </a:lnTo>
                <a:lnTo>
                  <a:pt x="287" y="107"/>
                </a:lnTo>
                <a:lnTo>
                  <a:pt x="287" y="466"/>
                </a:lnTo>
                <a:lnTo>
                  <a:pt x="310" y="488"/>
                </a:lnTo>
                <a:lnTo>
                  <a:pt x="330" y="513"/>
                </a:lnTo>
                <a:lnTo>
                  <a:pt x="346" y="543"/>
                </a:lnTo>
                <a:lnTo>
                  <a:pt x="355" y="575"/>
                </a:lnTo>
                <a:lnTo>
                  <a:pt x="358" y="609"/>
                </a:lnTo>
                <a:lnTo>
                  <a:pt x="354" y="645"/>
                </a:lnTo>
                <a:lnTo>
                  <a:pt x="343" y="679"/>
                </a:lnTo>
                <a:lnTo>
                  <a:pt x="328" y="709"/>
                </a:lnTo>
                <a:lnTo>
                  <a:pt x="305" y="736"/>
                </a:lnTo>
                <a:lnTo>
                  <a:pt x="279" y="758"/>
                </a:lnTo>
                <a:lnTo>
                  <a:pt x="249" y="774"/>
                </a:lnTo>
                <a:lnTo>
                  <a:pt x="215" y="784"/>
                </a:lnTo>
                <a:lnTo>
                  <a:pt x="178" y="788"/>
                </a:lnTo>
                <a:lnTo>
                  <a:pt x="143" y="784"/>
                </a:lnTo>
                <a:lnTo>
                  <a:pt x="109" y="774"/>
                </a:lnTo>
                <a:lnTo>
                  <a:pt x="79" y="758"/>
                </a:lnTo>
                <a:lnTo>
                  <a:pt x="52" y="736"/>
                </a:lnTo>
                <a:lnTo>
                  <a:pt x="30" y="709"/>
                </a:lnTo>
                <a:lnTo>
                  <a:pt x="15" y="679"/>
                </a:lnTo>
                <a:lnTo>
                  <a:pt x="4" y="645"/>
                </a:lnTo>
                <a:lnTo>
                  <a:pt x="0" y="609"/>
                </a:lnTo>
                <a:lnTo>
                  <a:pt x="3" y="575"/>
                </a:lnTo>
                <a:lnTo>
                  <a:pt x="12" y="543"/>
                </a:lnTo>
                <a:lnTo>
                  <a:pt x="28" y="513"/>
                </a:lnTo>
                <a:lnTo>
                  <a:pt x="47" y="488"/>
                </a:lnTo>
                <a:lnTo>
                  <a:pt x="71" y="466"/>
                </a:lnTo>
                <a:lnTo>
                  <a:pt x="71" y="107"/>
                </a:lnTo>
                <a:lnTo>
                  <a:pt x="75" y="80"/>
                </a:lnTo>
                <a:lnTo>
                  <a:pt x="87" y="54"/>
                </a:lnTo>
                <a:lnTo>
                  <a:pt x="102" y="31"/>
                </a:lnTo>
                <a:lnTo>
                  <a:pt x="125" y="16"/>
                </a:lnTo>
                <a:lnTo>
                  <a:pt x="151" y="4"/>
                </a:lnTo>
                <a:lnTo>
                  <a:pt x="17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1" name="文本框 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3093412"/>
            <a:ext cx="7946232" cy="461665"/>
          </a:xfrm>
          <a:prstGeom prst="rect">
            <a:avLst/>
          </a:prstGeom>
          <a:noFill/>
        </p:spPr>
        <p:txBody>
          <a:bodyPr wrap="square" rtlCol="0">
            <a:spAutoFit/>
          </a:bodyPr>
          <a:lstStyle/>
          <a:p>
            <a:pPr algn="ctr"/>
            <a:r>
              <a:rPr lang="en-US" altLang="zh-CN" sz="2400" dirty="0">
                <a:latin typeface="+mj-lt"/>
                <a:cs typeface="Lato Black" panose="020F0502020204030203" pitchFamily="34" charset="0"/>
              </a:rPr>
              <a:t>Miscellaneous</a:t>
            </a:r>
            <a:endParaRPr lang="zh-CN" altLang="en-US" sz="2400" dirty="0">
              <a:latin typeface="+mj-lt"/>
              <a:cs typeface="Lato Black" panose="020F0502020204030203" pitchFamily="34" charset="0"/>
            </a:endParaRPr>
          </a:p>
        </p:txBody>
      </p:sp>
      <p:sp>
        <p:nvSpPr>
          <p:cNvPr id="403" name="Freeform 40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1" y="4049595"/>
            <a:ext cx="444611" cy="444609"/>
          </a:xfrm>
          <a:custGeom>
            <a:avLst/>
            <a:gdLst>
              <a:gd name="T0" fmla="*/ 491 w 746"/>
              <a:gd name="T1" fmla="*/ 373 h 746"/>
              <a:gd name="T2" fmla="*/ 292 w 746"/>
              <a:gd name="T3" fmla="*/ 221 h 746"/>
              <a:gd name="T4" fmla="*/ 299 w 746"/>
              <a:gd name="T5" fmla="*/ 224 h 746"/>
              <a:gd name="T6" fmla="*/ 536 w 746"/>
              <a:gd name="T7" fmla="*/ 360 h 746"/>
              <a:gd name="T8" fmla="*/ 541 w 746"/>
              <a:gd name="T9" fmla="*/ 368 h 746"/>
              <a:gd name="T10" fmla="*/ 539 w 746"/>
              <a:gd name="T11" fmla="*/ 382 h 746"/>
              <a:gd name="T12" fmla="*/ 533 w 746"/>
              <a:gd name="T13" fmla="*/ 387 h 746"/>
              <a:gd name="T14" fmla="*/ 299 w 746"/>
              <a:gd name="T15" fmla="*/ 521 h 746"/>
              <a:gd name="T16" fmla="*/ 288 w 746"/>
              <a:gd name="T17" fmla="*/ 525 h 746"/>
              <a:gd name="T18" fmla="*/ 274 w 746"/>
              <a:gd name="T19" fmla="*/ 518 h 746"/>
              <a:gd name="T20" fmla="*/ 271 w 746"/>
              <a:gd name="T21" fmla="*/ 237 h 746"/>
              <a:gd name="T22" fmla="*/ 278 w 746"/>
              <a:gd name="T23" fmla="*/ 224 h 746"/>
              <a:gd name="T24" fmla="*/ 372 w 746"/>
              <a:gd name="T25" fmla="*/ 34 h 746"/>
              <a:gd name="T26" fmla="*/ 229 w 746"/>
              <a:gd name="T27" fmla="*/ 65 h 746"/>
              <a:gd name="T28" fmla="*/ 117 w 746"/>
              <a:gd name="T29" fmla="*/ 151 h 746"/>
              <a:gd name="T30" fmla="*/ 47 w 746"/>
              <a:gd name="T31" fmla="*/ 275 h 746"/>
              <a:gd name="T32" fmla="*/ 37 w 746"/>
              <a:gd name="T33" fmla="*/ 423 h 746"/>
              <a:gd name="T34" fmla="*/ 88 w 746"/>
              <a:gd name="T35" fmla="*/ 558 h 746"/>
              <a:gd name="T36" fmla="*/ 187 w 746"/>
              <a:gd name="T37" fmla="*/ 657 h 746"/>
              <a:gd name="T38" fmla="*/ 322 w 746"/>
              <a:gd name="T39" fmla="*/ 708 h 746"/>
              <a:gd name="T40" fmla="*/ 471 w 746"/>
              <a:gd name="T41" fmla="*/ 698 h 746"/>
              <a:gd name="T42" fmla="*/ 595 w 746"/>
              <a:gd name="T43" fmla="*/ 628 h 746"/>
              <a:gd name="T44" fmla="*/ 680 w 746"/>
              <a:gd name="T45" fmla="*/ 516 h 746"/>
              <a:gd name="T46" fmla="*/ 712 w 746"/>
              <a:gd name="T47" fmla="*/ 373 h 746"/>
              <a:gd name="T48" fmla="*/ 680 w 746"/>
              <a:gd name="T49" fmla="*/ 230 h 746"/>
              <a:gd name="T50" fmla="*/ 595 w 746"/>
              <a:gd name="T51" fmla="*/ 118 h 746"/>
              <a:gd name="T52" fmla="*/ 471 w 746"/>
              <a:gd name="T53" fmla="*/ 48 h 746"/>
              <a:gd name="T54" fmla="*/ 372 w 746"/>
              <a:gd name="T55" fmla="*/ 0 h 746"/>
              <a:gd name="T56" fmla="*/ 530 w 746"/>
              <a:gd name="T57" fmla="*/ 35 h 746"/>
              <a:gd name="T58" fmla="*/ 654 w 746"/>
              <a:gd name="T59" fmla="*/ 128 h 746"/>
              <a:gd name="T60" fmla="*/ 730 w 746"/>
              <a:gd name="T61" fmla="*/ 266 h 746"/>
              <a:gd name="T62" fmla="*/ 742 w 746"/>
              <a:gd name="T63" fmla="*/ 428 h 746"/>
              <a:gd name="T64" fmla="*/ 685 w 746"/>
              <a:gd name="T65" fmla="*/ 576 h 746"/>
              <a:gd name="T66" fmla="*/ 575 w 746"/>
              <a:gd name="T67" fmla="*/ 686 h 746"/>
              <a:gd name="T68" fmla="*/ 427 w 746"/>
              <a:gd name="T69" fmla="*/ 742 h 746"/>
              <a:gd name="T70" fmla="*/ 265 w 746"/>
              <a:gd name="T71" fmla="*/ 730 h 746"/>
              <a:gd name="T72" fmla="*/ 128 w 746"/>
              <a:gd name="T73" fmla="*/ 655 h 746"/>
              <a:gd name="T74" fmla="*/ 34 w 746"/>
              <a:gd name="T75" fmla="*/ 530 h 746"/>
              <a:gd name="T76" fmla="*/ 0 w 746"/>
              <a:gd name="T77" fmla="*/ 373 h 746"/>
              <a:gd name="T78" fmla="*/ 34 w 746"/>
              <a:gd name="T79" fmla="*/ 216 h 746"/>
              <a:gd name="T80" fmla="*/ 128 w 746"/>
              <a:gd name="T81" fmla="*/ 92 h 746"/>
              <a:gd name="T82" fmla="*/ 265 w 746"/>
              <a:gd name="T83" fmla="*/ 16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46" h="746">
                <a:moveTo>
                  <a:pt x="305" y="267"/>
                </a:moveTo>
                <a:lnTo>
                  <a:pt x="305" y="479"/>
                </a:lnTo>
                <a:lnTo>
                  <a:pt x="491" y="373"/>
                </a:lnTo>
                <a:lnTo>
                  <a:pt x="305" y="267"/>
                </a:lnTo>
                <a:close/>
                <a:moveTo>
                  <a:pt x="288" y="220"/>
                </a:moveTo>
                <a:lnTo>
                  <a:pt x="292" y="221"/>
                </a:lnTo>
                <a:lnTo>
                  <a:pt x="295" y="223"/>
                </a:lnTo>
                <a:lnTo>
                  <a:pt x="299" y="224"/>
                </a:lnTo>
                <a:lnTo>
                  <a:pt x="299" y="224"/>
                </a:lnTo>
                <a:lnTo>
                  <a:pt x="532" y="357"/>
                </a:lnTo>
                <a:lnTo>
                  <a:pt x="533" y="359"/>
                </a:lnTo>
                <a:lnTo>
                  <a:pt x="536" y="360"/>
                </a:lnTo>
                <a:lnTo>
                  <a:pt x="536" y="360"/>
                </a:lnTo>
                <a:lnTo>
                  <a:pt x="539" y="364"/>
                </a:lnTo>
                <a:lnTo>
                  <a:pt x="541" y="368"/>
                </a:lnTo>
                <a:lnTo>
                  <a:pt x="543" y="373"/>
                </a:lnTo>
                <a:lnTo>
                  <a:pt x="541" y="378"/>
                </a:lnTo>
                <a:lnTo>
                  <a:pt x="539" y="382"/>
                </a:lnTo>
                <a:lnTo>
                  <a:pt x="536" y="386"/>
                </a:lnTo>
                <a:lnTo>
                  <a:pt x="536" y="386"/>
                </a:lnTo>
                <a:lnTo>
                  <a:pt x="533" y="387"/>
                </a:lnTo>
                <a:lnTo>
                  <a:pt x="532" y="389"/>
                </a:lnTo>
                <a:lnTo>
                  <a:pt x="299" y="522"/>
                </a:lnTo>
                <a:lnTo>
                  <a:pt x="299" y="521"/>
                </a:lnTo>
                <a:lnTo>
                  <a:pt x="295" y="524"/>
                </a:lnTo>
                <a:lnTo>
                  <a:pt x="292" y="525"/>
                </a:lnTo>
                <a:lnTo>
                  <a:pt x="288" y="525"/>
                </a:lnTo>
                <a:lnTo>
                  <a:pt x="283" y="525"/>
                </a:lnTo>
                <a:lnTo>
                  <a:pt x="278" y="522"/>
                </a:lnTo>
                <a:lnTo>
                  <a:pt x="274" y="518"/>
                </a:lnTo>
                <a:lnTo>
                  <a:pt x="271" y="514"/>
                </a:lnTo>
                <a:lnTo>
                  <a:pt x="271" y="509"/>
                </a:lnTo>
                <a:lnTo>
                  <a:pt x="271" y="237"/>
                </a:lnTo>
                <a:lnTo>
                  <a:pt x="271" y="232"/>
                </a:lnTo>
                <a:lnTo>
                  <a:pt x="274" y="228"/>
                </a:lnTo>
                <a:lnTo>
                  <a:pt x="278" y="224"/>
                </a:lnTo>
                <a:lnTo>
                  <a:pt x="283" y="221"/>
                </a:lnTo>
                <a:lnTo>
                  <a:pt x="288" y="220"/>
                </a:lnTo>
                <a:close/>
                <a:moveTo>
                  <a:pt x="372" y="34"/>
                </a:moveTo>
                <a:lnTo>
                  <a:pt x="322" y="38"/>
                </a:lnTo>
                <a:lnTo>
                  <a:pt x="275" y="48"/>
                </a:lnTo>
                <a:lnTo>
                  <a:pt x="229" y="65"/>
                </a:lnTo>
                <a:lnTo>
                  <a:pt x="187" y="89"/>
                </a:lnTo>
                <a:lnTo>
                  <a:pt x="151" y="118"/>
                </a:lnTo>
                <a:lnTo>
                  <a:pt x="117" y="151"/>
                </a:lnTo>
                <a:lnTo>
                  <a:pt x="88" y="189"/>
                </a:lnTo>
                <a:lnTo>
                  <a:pt x="66" y="230"/>
                </a:lnTo>
                <a:lnTo>
                  <a:pt x="47" y="275"/>
                </a:lnTo>
                <a:lnTo>
                  <a:pt x="37" y="323"/>
                </a:lnTo>
                <a:lnTo>
                  <a:pt x="33" y="373"/>
                </a:lnTo>
                <a:lnTo>
                  <a:pt x="37" y="423"/>
                </a:lnTo>
                <a:lnTo>
                  <a:pt x="47" y="471"/>
                </a:lnTo>
                <a:lnTo>
                  <a:pt x="66" y="516"/>
                </a:lnTo>
                <a:lnTo>
                  <a:pt x="88" y="558"/>
                </a:lnTo>
                <a:lnTo>
                  <a:pt x="117" y="596"/>
                </a:lnTo>
                <a:lnTo>
                  <a:pt x="151" y="628"/>
                </a:lnTo>
                <a:lnTo>
                  <a:pt x="187" y="657"/>
                </a:lnTo>
                <a:lnTo>
                  <a:pt x="229" y="681"/>
                </a:lnTo>
                <a:lnTo>
                  <a:pt x="275" y="698"/>
                </a:lnTo>
                <a:lnTo>
                  <a:pt x="322" y="708"/>
                </a:lnTo>
                <a:lnTo>
                  <a:pt x="372" y="712"/>
                </a:lnTo>
                <a:lnTo>
                  <a:pt x="423" y="708"/>
                </a:lnTo>
                <a:lnTo>
                  <a:pt x="471" y="698"/>
                </a:lnTo>
                <a:lnTo>
                  <a:pt x="516" y="681"/>
                </a:lnTo>
                <a:lnTo>
                  <a:pt x="557" y="657"/>
                </a:lnTo>
                <a:lnTo>
                  <a:pt x="595" y="628"/>
                </a:lnTo>
                <a:lnTo>
                  <a:pt x="629" y="596"/>
                </a:lnTo>
                <a:lnTo>
                  <a:pt x="658" y="558"/>
                </a:lnTo>
                <a:lnTo>
                  <a:pt x="680" y="516"/>
                </a:lnTo>
                <a:lnTo>
                  <a:pt x="697" y="471"/>
                </a:lnTo>
                <a:lnTo>
                  <a:pt x="708" y="423"/>
                </a:lnTo>
                <a:lnTo>
                  <a:pt x="712" y="373"/>
                </a:lnTo>
                <a:lnTo>
                  <a:pt x="708" y="323"/>
                </a:lnTo>
                <a:lnTo>
                  <a:pt x="697" y="275"/>
                </a:lnTo>
                <a:lnTo>
                  <a:pt x="680" y="230"/>
                </a:lnTo>
                <a:lnTo>
                  <a:pt x="658" y="189"/>
                </a:lnTo>
                <a:lnTo>
                  <a:pt x="629" y="151"/>
                </a:lnTo>
                <a:lnTo>
                  <a:pt x="595" y="118"/>
                </a:lnTo>
                <a:lnTo>
                  <a:pt x="557" y="89"/>
                </a:lnTo>
                <a:lnTo>
                  <a:pt x="516" y="65"/>
                </a:lnTo>
                <a:lnTo>
                  <a:pt x="471" y="48"/>
                </a:lnTo>
                <a:lnTo>
                  <a:pt x="423" y="38"/>
                </a:lnTo>
                <a:lnTo>
                  <a:pt x="372" y="34"/>
                </a:lnTo>
                <a:close/>
                <a:moveTo>
                  <a:pt x="372" y="0"/>
                </a:moveTo>
                <a:lnTo>
                  <a:pt x="427" y="4"/>
                </a:lnTo>
                <a:lnTo>
                  <a:pt x="481" y="16"/>
                </a:lnTo>
                <a:lnTo>
                  <a:pt x="530" y="35"/>
                </a:lnTo>
                <a:lnTo>
                  <a:pt x="575" y="60"/>
                </a:lnTo>
                <a:lnTo>
                  <a:pt x="617" y="92"/>
                </a:lnTo>
                <a:lnTo>
                  <a:pt x="654" y="128"/>
                </a:lnTo>
                <a:lnTo>
                  <a:pt x="685" y="170"/>
                </a:lnTo>
                <a:lnTo>
                  <a:pt x="712" y="216"/>
                </a:lnTo>
                <a:lnTo>
                  <a:pt x="730" y="266"/>
                </a:lnTo>
                <a:lnTo>
                  <a:pt x="742" y="318"/>
                </a:lnTo>
                <a:lnTo>
                  <a:pt x="746" y="373"/>
                </a:lnTo>
                <a:lnTo>
                  <a:pt x="742" y="428"/>
                </a:lnTo>
                <a:lnTo>
                  <a:pt x="730" y="480"/>
                </a:lnTo>
                <a:lnTo>
                  <a:pt x="712" y="530"/>
                </a:lnTo>
                <a:lnTo>
                  <a:pt x="685" y="576"/>
                </a:lnTo>
                <a:lnTo>
                  <a:pt x="654" y="618"/>
                </a:lnTo>
                <a:lnTo>
                  <a:pt x="617" y="655"/>
                </a:lnTo>
                <a:lnTo>
                  <a:pt x="575" y="686"/>
                </a:lnTo>
                <a:lnTo>
                  <a:pt x="530" y="711"/>
                </a:lnTo>
                <a:lnTo>
                  <a:pt x="481" y="730"/>
                </a:lnTo>
                <a:lnTo>
                  <a:pt x="427" y="742"/>
                </a:lnTo>
                <a:lnTo>
                  <a:pt x="372" y="746"/>
                </a:lnTo>
                <a:lnTo>
                  <a:pt x="317" y="742"/>
                </a:lnTo>
                <a:lnTo>
                  <a:pt x="265" y="730"/>
                </a:lnTo>
                <a:lnTo>
                  <a:pt x="215" y="711"/>
                </a:lnTo>
                <a:lnTo>
                  <a:pt x="169" y="686"/>
                </a:lnTo>
                <a:lnTo>
                  <a:pt x="128" y="655"/>
                </a:lnTo>
                <a:lnTo>
                  <a:pt x="90" y="618"/>
                </a:lnTo>
                <a:lnTo>
                  <a:pt x="59" y="576"/>
                </a:lnTo>
                <a:lnTo>
                  <a:pt x="34" y="530"/>
                </a:lnTo>
                <a:lnTo>
                  <a:pt x="16" y="480"/>
                </a:lnTo>
                <a:lnTo>
                  <a:pt x="4" y="428"/>
                </a:lnTo>
                <a:lnTo>
                  <a:pt x="0" y="373"/>
                </a:lnTo>
                <a:lnTo>
                  <a:pt x="4" y="318"/>
                </a:lnTo>
                <a:lnTo>
                  <a:pt x="16" y="266"/>
                </a:lnTo>
                <a:lnTo>
                  <a:pt x="34" y="216"/>
                </a:lnTo>
                <a:lnTo>
                  <a:pt x="59" y="170"/>
                </a:lnTo>
                <a:lnTo>
                  <a:pt x="90" y="128"/>
                </a:lnTo>
                <a:lnTo>
                  <a:pt x="128" y="92"/>
                </a:lnTo>
                <a:lnTo>
                  <a:pt x="169" y="60"/>
                </a:lnTo>
                <a:lnTo>
                  <a:pt x="215" y="35"/>
                </a:lnTo>
                <a:lnTo>
                  <a:pt x="265" y="16"/>
                </a:lnTo>
                <a:lnTo>
                  <a:pt x="317" y="4"/>
                </a:lnTo>
                <a:lnTo>
                  <a:pt x="3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4" name="Freeform 40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61885" y="4049595"/>
            <a:ext cx="445206" cy="444609"/>
          </a:xfrm>
          <a:custGeom>
            <a:avLst/>
            <a:gdLst>
              <a:gd name="T0" fmla="*/ 474 w 747"/>
              <a:gd name="T1" fmla="*/ 475 h 746"/>
              <a:gd name="T2" fmla="*/ 271 w 747"/>
              <a:gd name="T3" fmla="*/ 271 h 746"/>
              <a:gd name="T4" fmla="*/ 305 w 747"/>
              <a:gd name="T5" fmla="*/ 271 h 746"/>
              <a:gd name="T6" fmla="*/ 491 w 747"/>
              <a:gd name="T7" fmla="*/ 237 h 746"/>
              <a:gd name="T8" fmla="*/ 505 w 747"/>
              <a:gd name="T9" fmla="*/ 245 h 746"/>
              <a:gd name="T10" fmla="*/ 508 w 747"/>
              <a:gd name="T11" fmla="*/ 492 h 746"/>
              <a:gd name="T12" fmla="*/ 501 w 747"/>
              <a:gd name="T13" fmla="*/ 505 h 746"/>
              <a:gd name="T14" fmla="*/ 424 w 747"/>
              <a:gd name="T15" fmla="*/ 509 h 746"/>
              <a:gd name="T16" fmla="*/ 410 w 747"/>
              <a:gd name="T17" fmla="*/ 501 h 746"/>
              <a:gd name="T18" fmla="*/ 407 w 747"/>
              <a:gd name="T19" fmla="*/ 254 h 746"/>
              <a:gd name="T20" fmla="*/ 414 w 747"/>
              <a:gd name="T21" fmla="*/ 241 h 746"/>
              <a:gd name="T22" fmla="*/ 254 w 747"/>
              <a:gd name="T23" fmla="*/ 237 h 746"/>
              <a:gd name="T24" fmla="*/ 332 w 747"/>
              <a:gd name="T25" fmla="*/ 241 h 746"/>
              <a:gd name="T26" fmla="*/ 339 w 747"/>
              <a:gd name="T27" fmla="*/ 254 h 746"/>
              <a:gd name="T28" fmla="*/ 335 w 747"/>
              <a:gd name="T29" fmla="*/ 501 h 746"/>
              <a:gd name="T30" fmla="*/ 322 w 747"/>
              <a:gd name="T31" fmla="*/ 509 h 746"/>
              <a:gd name="T32" fmla="*/ 245 w 747"/>
              <a:gd name="T33" fmla="*/ 505 h 746"/>
              <a:gd name="T34" fmla="*/ 237 w 747"/>
              <a:gd name="T35" fmla="*/ 492 h 746"/>
              <a:gd name="T36" fmla="*/ 241 w 747"/>
              <a:gd name="T37" fmla="*/ 245 h 746"/>
              <a:gd name="T38" fmla="*/ 254 w 747"/>
              <a:gd name="T39" fmla="*/ 237 h 746"/>
              <a:gd name="T40" fmla="*/ 275 w 747"/>
              <a:gd name="T41" fmla="*/ 48 h 746"/>
              <a:gd name="T42" fmla="*/ 150 w 747"/>
              <a:gd name="T43" fmla="*/ 118 h 746"/>
              <a:gd name="T44" fmla="*/ 65 w 747"/>
              <a:gd name="T45" fmla="*/ 230 h 746"/>
              <a:gd name="T46" fmla="*/ 34 w 747"/>
              <a:gd name="T47" fmla="*/ 373 h 746"/>
              <a:gd name="T48" fmla="*/ 65 w 747"/>
              <a:gd name="T49" fmla="*/ 516 h 746"/>
              <a:gd name="T50" fmla="*/ 150 w 747"/>
              <a:gd name="T51" fmla="*/ 628 h 746"/>
              <a:gd name="T52" fmla="*/ 275 w 747"/>
              <a:gd name="T53" fmla="*/ 698 h 746"/>
              <a:gd name="T54" fmla="*/ 423 w 747"/>
              <a:gd name="T55" fmla="*/ 708 h 746"/>
              <a:gd name="T56" fmla="*/ 558 w 747"/>
              <a:gd name="T57" fmla="*/ 657 h 746"/>
              <a:gd name="T58" fmla="*/ 657 w 747"/>
              <a:gd name="T59" fmla="*/ 558 h 746"/>
              <a:gd name="T60" fmla="*/ 709 w 747"/>
              <a:gd name="T61" fmla="*/ 423 h 746"/>
              <a:gd name="T62" fmla="*/ 698 w 747"/>
              <a:gd name="T63" fmla="*/ 275 h 746"/>
              <a:gd name="T64" fmla="*/ 629 w 747"/>
              <a:gd name="T65" fmla="*/ 151 h 746"/>
              <a:gd name="T66" fmla="*/ 516 w 747"/>
              <a:gd name="T67" fmla="*/ 65 h 746"/>
              <a:gd name="T68" fmla="*/ 373 w 747"/>
              <a:gd name="T69" fmla="*/ 34 h 746"/>
              <a:gd name="T70" fmla="*/ 480 w 747"/>
              <a:gd name="T71" fmla="*/ 16 h 746"/>
              <a:gd name="T72" fmla="*/ 618 w 747"/>
              <a:gd name="T73" fmla="*/ 92 h 746"/>
              <a:gd name="T74" fmla="*/ 711 w 747"/>
              <a:gd name="T75" fmla="*/ 216 h 746"/>
              <a:gd name="T76" fmla="*/ 747 w 747"/>
              <a:gd name="T77" fmla="*/ 373 h 746"/>
              <a:gd name="T78" fmla="*/ 711 w 747"/>
              <a:gd name="T79" fmla="*/ 530 h 746"/>
              <a:gd name="T80" fmla="*/ 618 w 747"/>
              <a:gd name="T81" fmla="*/ 655 h 746"/>
              <a:gd name="T82" fmla="*/ 480 w 747"/>
              <a:gd name="T83" fmla="*/ 730 h 746"/>
              <a:gd name="T84" fmla="*/ 318 w 747"/>
              <a:gd name="T85" fmla="*/ 742 h 746"/>
              <a:gd name="T86" fmla="*/ 170 w 747"/>
              <a:gd name="T87" fmla="*/ 686 h 746"/>
              <a:gd name="T88" fmla="*/ 60 w 747"/>
              <a:gd name="T89" fmla="*/ 576 h 746"/>
              <a:gd name="T90" fmla="*/ 3 w 747"/>
              <a:gd name="T91" fmla="*/ 428 h 746"/>
              <a:gd name="T92" fmla="*/ 15 w 747"/>
              <a:gd name="T93" fmla="*/ 266 h 746"/>
              <a:gd name="T94" fmla="*/ 91 w 747"/>
              <a:gd name="T95" fmla="*/ 128 h 746"/>
              <a:gd name="T96" fmla="*/ 216 w 747"/>
              <a:gd name="T97" fmla="*/ 35 h 746"/>
              <a:gd name="T98" fmla="*/ 373 w 747"/>
              <a:gd name="T99" fmla="*/ 0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47" h="746">
                <a:moveTo>
                  <a:pt x="441" y="271"/>
                </a:moveTo>
                <a:lnTo>
                  <a:pt x="441" y="475"/>
                </a:lnTo>
                <a:lnTo>
                  <a:pt x="474" y="475"/>
                </a:lnTo>
                <a:lnTo>
                  <a:pt x="474" y="271"/>
                </a:lnTo>
                <a:lnTo>
                  <a:pt x="441" y="271"/>
                </a:lnTo>
                <a:close/>
                <a:moveTo>
                  <a:pt x="271" y="271"/>
                </a:moveTo>
                <a:lnTo>
                  <a:pt x="271" y="475"/>
                </a:lnTo>
                <a:lnTo>
                  <a:pt x="305" y="475"/>
                </a:lnTo>
                <a:lnTo>
                  <a:pt x="305" y="271"/>
                </a:lnTo>
                <a:lnTo>
                  <a:pt x="271" y="271"/>
                </a:lnTo>
                <a:close/>
                <a:moveTo>
                  <a:pt x="424" y="237"/>
                </a:moveTo>
                <a:lnTo>
                  <a:pt x="491" y="237"/>
                </a:lnTo>
                <a:lnTo>
                  <a:pt x="498" y="238"/>
                </a:lnTo>
                <a:lnTo>
                  <a:pt x="501" y="241"/>
                </a:lnTo>
                <a:lnTo>
                  <a:pt x="505" y="245"/>
                </a:lnTo>
                <a:lnTo>
                  <a:pt x="508" y="249"/>
                </a:lnTo>
                <a:lnTo>
                  <a:pt x="508" y="254"/>
                </a:lnTo>
                <a:lnTo>
                  <a:pt x="508" y="492"/>
                </a:lnTo>
                <a:lnTo>
                  <a:pt x="508" y="497"/>
                </a:lnTo>
                <a:lnTo>
                  <a:pt x="505" y="501"/>
                </a:lnTo>
                <a:lnTo>
                  <a:pt x="501" y="505"/>
                </a:lnTo>
                <a:lnTo>
                  <a:pt x="498" y="508"/>
                </a:lnTo>
                <a:lnTo>
                  <a:pt x="491" y="509"/>
                </a:lnTo>
                <a:lnTo>
                  <a:pt x="424" y="509"/>
                </a:lnTo>
                <a:lnTo>
                  <a:pt x="419" y="508"/>
                </a:lnTo>
                <a:lnTo>
                  <a:pt x="414" y="505"/>
                </a:lnTo>
                <a:lnTo>
                  <a:pt x="410" y="501"/>
                </a:lnTo>
                <a:lnTo>
                  <a:pt x="407" y="497"/>
                </a:lnTo>
                <a:lnTo>
                  <a:pt x="407" y="492"/>
                </a:lnTo>
                <a:lnTo>
                  <a:pt x="407" y="254"/>
                </a:lnTo>
                <a:lnTo>
                  <a:pt x="407" y="249"/>
                </a:lnTo>
                <a:lnTo>
                  <a:pt x="410" y="245"/>
                </a:lnTo>
                <a:lnTo>
                  <a:pt x="414" y="241"/>
                </a:lnTo>
                <a:lnTo>
                  <a:pt x="419" y="238"/>
                </a:lnTo>
                <a:lnTo>
                  <a:pt x="424" y="237"/>
                </a:lnTo>
                <a:close/>
                <a:moveTo>
                  <a:pt x="254" y="237"/>
                </a:moveTo>
                <a:lnTo>
                  <a:pt x="322" y="237"/>
                </a:lnTo>
                <a:lnTo>
                  <a:pt x="327" y="238"/>
                </a:lnTo>
                <a:lnTo>
                  <a:pt x="332" y="241"/>
                </a:lnTo>
                <a:lnTo>
                  <a:pt x="335" y="245"/>
                </a:lnTo>
                <a:lnTo>
                  <a:pt x="338" y="249"/>
                </a:lnTo>
                <a:lnTo>
                  <a:pt x="339" y="254"/>
                </a:lnTo>
                <a:lnTo>
                  <a:pt x="339" y="492"/>
                </a:lnTo>
                <a:lnTo>
                  <a:pt x="338" y="497"/>
                </a:lnTo>
                <a:lnTo>
                  <a:pt x="335" y="501"/>
                </a:lnTo>
                <a:lnTo>
                  <a:pt x="332" y="505"/>
                </a:lnTo>
                <a:lnTo>
                  <a:pt x="327" y="508"/>
                </a:lnTo>
                <a:lnTo>
                  <a:pt x="322" y="509"/>
                </a:lnTo>
                <a:lnTo>
                  <a:pt x="254" y="509"/>
                </a:lnTo>
                <a:lnTo>
                  <a:pt x="249" y="508"/>
                </a:lnTo>
                <a:lnTo>
                  <a:pt x="245" y="505"/>
                </a:lnTo>
                <a:lnTo>
                  <a:pt x="241" y="501"/>
                </a:lnTo>
                <a:lnTo>
                  <a:pt x="238" y="497"/>
                </a:lnTo>
                <a:lnTo>
                  <a:pt x="237" y="492"/>
                </a:lnTo>
                <a:lnTo>
                  <a:pt x="237" y="254"/>
                </a:lnTo>
                <a:lnTo>
                  <a:pt x="238" y="249"/>
                </a:lnTo>
                <a:lnTo>
                  <a:pt x="241" y="245"/>
                </a:lnTo>
                <a:lnTo>
                  <a:pt x="245" y="241"/>
                </a:lnTo>
                <a:lnTo>
                  <a:pt x="249" y="238"/>
                </a:lnTo>
                <a:lnTo>
                  <a:pt x="254" y="237"/>
                </a:lnTo>
                <a:close/>
                <a:moveTo>
                  <a:pt x="373" y="34"/>
                </a:moveTo>
                <a:lnTo>
                  <a:pt x="323" y="38"/>
                </a:lnTo>
                <a:lnTo>
                  <a:pt x="275" y="48"/>
                </a:lnTo>
                <a:lnTo>
                  <a:pt x="230" y="65"/>
                </a:lnTo>
                <a:lnTo>
                  <a:pt x="188" y="89"/>
                </a:lnTo>
                <a:lnTo>
                  <a:pt x="150" y="118"/>
                </a:lnTo>
                <a:lnTo>
                  <a:pt x="116" y="151"/>
                </a:lnTo>
                <a:lnTo>
                  <a:pt x="89" y="189"/>
                </a:lnTo>
                <a:lnTo>
                  <a:pt x="65" y="230"/>
                </a:lnTo>
                <a:lnTo>
                  <a:pt x="48" y="275"/>
                </a:lnTo>
                <a:lnTo>
                  <a:pt x="38" y="323"/>
                </a:lnTo>
                <a:lnTo>
                  <a:pt x="34" y="373"/>
                </a:lnTo>
                <a:lnTo>
                  <a:pt x="38" y="423"/>
                </a:lnTo>
                <a:lnTo>
                  <a:pt x="48" y="471"/>
                </a:lnTo>
                <a:lnTo>
                  <a:pt x="65" y="516"/>
                </a:lnTo>
                <a:lnTo>
                  <a:pt x="89" y="558"/>
                </a:lnTo>
                <a:lnTo>
                  <a:pt x="116" y="596"/>
                </a:lnTo>
                <a:lnTo>
                  <a:pt x="150" y="628"/>
                </a:lnTo>
                <a:lnTo>
                  <a:pt x="188" y="657"/>
                </a:lnTo>
                <a:lnTo>
                  <a:pt x="230" y="681"/>
                </a:lnTo>
                <a:lnTo>
                  <a:pt x="275" y="698"/>
                </a:lnTo>
                <a:lnTo>
                  <a:pt x="323" y="708"/>
                </a:lnTo>
                <a:lnTo>
                  <a:pt x="373" y="712"/>
                </a:lnTo>
                <a:lnTo>
                  <a:pt x="423" y="708"/>
                </a:lnTo>
                <a:lnTo>
                  <a:pt x="471" y="698"/>
                </a:lnTo>
                <a:lnTo>
                  <a:pt x="516" y="681"/>
                </a:lnTo>
                <a:lnTo>
                  <a:pt x="558" y="657"/>
                </a:lnTo>
                <a:lnTo>
                  <a:pt x="596" y="628"/>
                </a:lnTo>
                <a:lnTo>
                  <a:pt x="629" y="596"/>
                </a:lnTo>
                <a:lnTo>
                  <a:pt x="657" y="558"/>
                </a:lnTo>
                <a:lnTo>
                  <a:pt x="681" y="516"/>
                </a:lnTo>
                <a:lnTo>
                  <a:pt x="698" y="471"/>
                </a:lnTo>
                <a:lnTo>
                  <a:pt x="709" y="423"/>
                </a:lnTo>
                <a:lnTo>
                  <a:pt x="712" y="373"/>
                </a:lnTo>
                <a:lnTo>
                  <a:pt x="709" y="323"/>
                </a:lnTo>
                <a:lnTo>
                  <a:pt x="698" y="275"/>
                </a:lnTo>
                <a:lnTo>
                  <a:pt x="681" y="230"/>
                </a:lnTo>
                <a:lnTo>
                  <a:pt x="657" y="189"/>
                </a:lnTo>
                <a:lnTo>
                  <a:pt x="629" y="151"/>
                </a:lnTo>
                <a:lnTo>
                  <a:pt x="596" y="118"/>
                </a:lnTo>
                <a:lnTo>
                  <a:pt x="558" y="89"/>
                </a:lnTo>
                <a:lnTo>
                  <a:pt x="516" y="65"/>
                </a:lnTo>
                <a:lnTo>
                  <a:pt x="471" y="48"/>
                </a:lnTo>
                <a:lnTo>
                  <a:pt x="423" y="38"/>
                </a:lnTo>
                <a:lnTo>
                  <a:pt x="373" y="34"/>
                </a:lnTo>
                <a:close/>
                <a:moveTo>
                  <a:pt x="373" y="0"/>
                </a:moveTo>
                <a:lnTo>
                  <a:pt x="428" y="4"/>
                </a:lnTo>
                <a:lnTo>
                  <a:pt x="480" y="16"/>
                </a:lnTo>
                <a:lnTo>
                  <a:pt x="530" y="35"/>
                </a:lnTo>
                <a:lnTo>
                  <a:pt x="576" y="60"/>
                </a:lnTo>
                <a:lnTo>
                  <a:pt x="618" y="92"/>
                </a:lnTo>
                <a:lnTo>
                  <a:pt x="655" y="128"/>
                </a:lnTo>
                <a:lnTo>
                  <a:pt x="686" y="170"/>
                </a:lnTo>
                <a:lnTo>
                  <a:pt x="711" y="216"/>
                </a:lnTo>
                <a:lnTo>
                  <a:pt x="731" y="266"/>
                </a:lnTo>
                <a:lnTo>
                  <a:pt x="743" y="318"/>
                </a:lnTo>
                <a:lnTo>
                  <a:pt x="747" y="373"/>
                </a:lnTo>
                <a:lnTo>
                  <a:pt x="743" y="428"/>
                </a:lnTo>
                <a:lnTo>
                  <a:pt x="731" y="480"/>
                </a:lnTo>
                <a:lnTo>
                  <a:pt x="711" y="530"/>
                </a:lnTo>
                <a:lnTo>
                  <a:pt x="686" y="576"/>
                </a:lnTo>
                <a:lnTo>
                  <a:pt x="655" y="618"/>
                </a:lnTo>
                <a:lnTo>
                  <a:pt x="618" y="655"/>
                </a:lnTo>
                <a:lnTo>
                  <a:pt x="576" y="686"/>
                </a:lnTo>
                <a:lnTo>
                  <a:pt x="530" y="711"/>
                </a:lnTo>
                <a:lnTo>
                  <a:pt x="480" y="730"/>
                </a:lnTo>
                <a:lnTo>
                  <a:pt x="428" y="742"/>
                </a:lnTo>
                <a:lnTo>
                  <a:pt x="373" y="746"/>
                </a:lnTo>
                <a:lnTo>
                  <a:pt x="318" y="742"/>
                </a:lnTo>
                <a:lnTo>
                  <a:pt x="266" y="730"/>
                </a:lnTo>
                <a:lnTo>
                  <a:pt x="216" y="711"/>
                </a:lnTo>
                <a:lnTo>
                  <a:pt x="170" y="686"/>
                </a:lnTo>
                <a:lnTo>
                  <a:pt x="128" y="655"/>
                </a:lnTo>
                <a:lnTo>
                  <a:pt x="91" y="618"/>
                </a:lnTo>
                <a:lnTo>
                  <a:pt x="60" y="576"/>
                </a:lnTo>
                <a:lnTo>
                  <a:pt x="34" y="530"/>
                </a:lnTo>
                <a:lnTo>
                  <a:pt x="15" y="480"/>
                </a:lnTo>
                <a:lnTo>
                  <a:pt x="3" y="428"/>
                </a:lnTo>
                <a:lnTo>
                  <a:pt x="0" y="373"/>
                </a:lnTo>
                <a:lnTo>
                  <a:pt x="3" y="318"/>
                </a:lnTo>
                <a:lnTo>
                  <a:pt x="15" y="266"/>
                </a:lnTo>
                <a:lnTo>
                  <a:pt x="34" y="216"/>
                </a:lnTo>
                <a:lnTo>
                  <a:pt x="60" y="170"/>
                </a:lnTo>
                <a:lnTo>
                  <a:pt x="91" y="128"/>
                </a:lnTo>
                <a:lnTo>
                  <a:pt x="128" y="92"/>
                </a:lnTo>
                <a:lnTo>
                  <a:pt x="170" y="60"/>
                </a:lnTo>
                <a:lnTo>
                  <a:pt x="216" y="35"/>
                </a:lnTo>
                <a:lnTo>
                  <a:pt x="266" y="16"/>
                </a:lnTo>
                <a:lnTo>
                  <a:pt x="318" y="4"/>
                </a:lnTo>
                <a:lnTo>
                  <a:pt x="37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5" name="Freeform 40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09966" y="4049595"/>
            <a:ext cx="445206" cy="444609"/>
          </a:xfrm>
          <a:custGeom>
            <a:avLst/>
            <a:gdLst>
              <a:gd name="T0" fmla="*/ 273 w 747"/>
              <a:gd name="T1" fmla="*/ 475 h 746"/>
              <a:gd name="T2" fmla="*/ 476 w 747"/>
              <a:gd name="T3" fmla="*/ 271 h 746"/>
              <a:gd name="T4" fmla="*/ 256 w 747"/>
              <a:gd name="T5" fmla="*/ 237 h 746"/>
              <a:gd name="T6" fmla="*/ 498 w 747"/>
              <a:gd name="T7" fmla="*/ 238 h 746"/>
              <a:gd name="T8" fmla="*/ 506 w 747"/>
              <a:gd name="T9" fmla="*/ 245 h 746"/>
              <a:gd name="T10" fmla="*/ 510 w 747"/>
              <a:gd name="T11" fmla="*/ 254 h 746"/>
              <a:gd name="T12" fmla="*/ 508 w 747"/>
              <a:gd name="T13" fmla="*/ 497 h 746"/>
              <a:gd name="T14" fmla="*/ 502 w 747"/>
              <a:gd name="T15" fmla="*/ 505 h 746"/>
              <a:gd name="T16" fmla="*/ 493 w 747"/>
              <a:gd name="T17" fmla="*/ 509 h 746"/>
              <a:gd name="T18" fmla="*/ 250 w 747"/>
              <a:gd name="T19" fmla="*/ 508 h 746"/>
              <a:gd name="T20" fmla="*/ 241 w 747"/>
              <a:gd name="T21" fmla="*/ 501 h 746"/>
              <a:gd name="T22" fmla="*/ 239 w 747"/>
              <a:gd name="T23" fmla="*/ 492 h 746"/>
              <a:gd name="T24" fmla="*/ 239 w 747"/>
              <a:gd name="T25" fmla="*/ 249 h 746"/>
              <a:gd name="T26" fmla="*/ 245 w 747"/>
              <a:gd name="T27" fmla="*/ 241 h 746"/>
              <a:gd name="T28" fmla="*/ 256 w 747"/>
              <a:gd name="T29" fmla="*/ 237 h 746"/>
              <a:gd name="T30" fmla="*/ 324 w 747"/>
              <a:gd name="T31" fmla="*/ 38 h 746"/>
              <a:gd name="T32" fmla="*/ 231 w 747"/>
              <a:gd name="T33" fmla="*/ 65 h 746"/>
              <a:gd name="T34" fmla="*/ 151 w 747"/>
              <a:gd name="T35" fmla="*/ 118 h 746"/>
              <a:gd name="T36" fmla="*/ 89 w 747"/>
              <a:gd name="T37" fmla="*/ 189 h 746"/>
              <a:gd name="T38" fmla="*/ 49 w 747"/>
              <a:gd name="T39" fmla="*/ 275 h 746"/>
              <a:gd name="T40" fmla="*/ 34 w 747"/>
              <a:gd name="T41" fmla="*/ 373 h 746"/>
              <a:gd name="T42" fmla="*/ 49 w 747"/>
              <a:gd name="T43" fmla="*/ 471 h 746"/>
              <a:gd name="T44" fmla="*/ 89 w 747"/>
              <a:gd name="T45" fmla="*/ 558 h 746"/>
              <a:gd name="T46" fmla="*/ 151 w 747"/>
              <a:gd name="T47" fmla="*/ 628 h 746"/>
              <a:gd name="T48" fmla="*/ 231 w 747"/>
              <a:gd name="T49" fmla="*/ 681 h 746"/>
              <a:gd name="T50" fmla="*/ 324 w 747"/>
              <a:gd name="T51" fmla="*/ 708 h 746"/>
              <a:gd name="T52" fmla="*/ 423 w 747"/>
              <a:gd name="T53" fmla="*/ 708 h 746"/>
              <a:gd name="T54" fmla="*/ 516 w 747"/>
              <a:gd name="T55" fmla="*/ 681 h 746"/>
              <a:gd name="T56" fmla="*/ 596 w 747"/>
              <a:gd name="T57" fmla="*/ 628 h 746"/>
              <a:gd name="T58" fmla="*/ 658 w 747"/>
              <a:gd name="T59" fmla="*/ 558 h 746"/>
              <a:gd name="T60" fmla="*/ 699 w 747"/>
              <a:gd name="T61" fmla="*/ 471 h 746"/>
              <a:gd name="T62" fmla="*/ 713 w 747"/>
              <a:gd name="T63" fmla="*/ 373 h 746"/>
              <a:gd name="T64" fmla="*/ 699 w 747"/>
              <a:gd name="T65" fmla="*/ 275 h 746"/>
              <a:gd name="T66" fmla="*/ 658 w 747"/>
              <a:gd name="T67" fmla="*/ 189 h 746"/>
              <a:gd name="T68" fmla="*/ 596 w 747"/>
              <a:gd name="T69" fmla="*/ 118 h 746"/>
              <a:gd name="T70" fmla="*/ 516 w 747"/>
              <a:gd name="T71" fmla="*/ 65 h 746"/>
              <a:gd name="T72" fmla="*/ 423 w 747"/>
              <a:gd name="T73" fmla="*/ 38 h 746"/>
              <a:gd name="T74" fmla="*/ 374 w 747"/>
              <a:gd name="T75" fmla="*/ 0 h 746"/>
              <a:gd name="T76" fmla="*/ 481 w 747"/>
              <a:gd name="T77" fmla="*/ 16 h 746"/>
              <a:gd name="T78" fmla="*/ 577 w 747"/>
              <a:gd name="T79" fmla="*/ 60 h 746"/>
              <a:gd name="T80" fmla="*/ 655 w 747"/>
              <a:gd name="T81" fmla="*/ 128 h 746"/>
              <a:gd name="T82" fmla="*/ 713 w 747"/>
              <a:gd name="T83" fmla="*/ 216 h 746"/>
              <a:gd name="T84" fmla="*/ 743 w 747"/>
              <a:gd name="T85" fmla="*/ 318 h 746"/>
              <a:gd name="T86" fmla="*/ 743 w 747"/>
              <a:gd name="T87" fmla="*/ 428 h 746"/>
              <a:gd name="T88" fmla="*/ 713 w 747"/>
              <a:gd name="T89" fmla="*/ 530 h 746"/>
              <a:gd name="T90" fmla="*/ 655 w 747"/>
              <a:gd name="T91" fmla="*/ 618 h 746"/>
              <a:gd name="T92" fmla="*/ 577 w 747"/>
              <a:gd name="T93" fmla="*/ 686 h 746"/>
              <a:gd name="T94" fmla="*/ 481 w 747"/>
              <a:gd name="T95" fmla="*/ 730 h 746"/>
              <a:gd name="T96" fmla="*/ 374 w 747"/>
              <a:gd name="T97" fmla="*/ 746 h 746"/>
              <a:gd name="T98" fmla="*/ 266 w 747"/>
              <a:gd name="T99" fmla="*/ 730 h 746"/>
              <a:gd name="T100" fmla="*/ 170 w 747"/>
              <a:gd name="T101" fmla="*/ 686 h 746"/>
              <a:gd name="T102" fmla="*/ 92 w 747"/>
              <a:gd name="T103" fmla="*/ 618 h 746"/>
              <a:gd name="T104" fmla="*/ 35 w 747"/>
              <a:gd name="T105" fmla="*/ 530 h 746"/>
              <a:gd name="T106" fmla="*/ 5 w 747"/>
              <a:gd name="T107" fmla="*/ 428 h 746"/>
              <a:gd name="T108" fmla="*/ 5 w 747"/>
              <a:gd name="T109" fmla="*/ 318 h 746"/>
              <a:gd name="T110" fmla="*/ 35 w 747"/>
              <a:gd name="T111" fmla="*/ 216 h 746"/>
              <a:gd name="T112" fmla="*/ 92 w 747"/>
              <a:gd name="T113" fmla="*/ 128 h 746"/>
              <a:gd name="T114" fmla="*/ 170 w 747"/>
              <a:gd name="T115" fmla="*/ 60 h 746"/>
              <a:gd name="T116" fmla="*/ 266 w 747"/>
              <a:gd name="T117" fmla="*/ 16 h 746"/>
              <a:gd name="T118" fmla="*/ 374 w 747"/>
              <a:gd name="T119" fmla="*/ 0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47" h="746">
                <a:moveTo>
                  <a:pt x="273" y="271"/>
                </a:moveTo>
                <a:lnTo>
                  <a:pt x="273" y="475"/>
                </a:lnTo>
                <a:lnTo>
                  <a:pt x="476" y="475"/>
                </a:lnTo>
                <a:lnTo>
                  <a:pt x="476" y="271"/>
                </a:lnTo>
                <a:lnTo>
                  <a:pt x="273" y="271"/>
                </a:lnTo>
                <a:close/>
                <a:moveTo>
                  <a:pt x="256" y="237"/>
                </a:moveTo>
                <a:lnTo>
                  <a:pt x="493" y="237"/>
                </a:lnTo>
                <a:lnTo>
                  <a:pt x="498" y="238"/>
                </a:lnTo>
                <a:lnTo>
                  <a:pt x="502" y="241"/>
                </a:lnTo>
                <a:lnTo>
                  <a:pt x="506" y="245"/>
                </a:lnTo>
                <a:lnTo>
                  <a:pt x="508" y="249"/>
                </a:lnTo>
                <a:lnTo>
                  <a:pt x="510" y="254"/>
                </a:lnTo>
                <a:lnTo>
                  <a:pt x="510" y="492"/>
                </a:lnTo>
                <a:lnTo>
                  <a:pt x="508" y="497"/>
                </a:lnTo>
                <a:lnTo>
                  <a:pt x="506" y="501"/>
                </a:lnTo>
                <a:lnTo>
                  <a:pt x="502" y="505"/>
                </a:lnTo>
                <a:lnTo>
                  <a:pt x="498" y="508"/>
                </a:lnTo>
                <a:lnTo>
                  <a:pt x="493" y="509"/>
                </a:lnTo>
                <a:lnTo>
                  <a:pt x="256" y="509"/>
                </a:lnTo>
                <a:lnTo>
                  <a:pt x="250" y="508"/>
                </a:lnTo>
                <a:lnTo>
                  <a:pt x="245" y="505"/>
                </a:lnTo>
                <a:lnTo>
                  <a:pt x="241" y="501"/>
                </a:lnTo>
                <a:lnTo>
                  <a:pt x="239" y="497"/>
                </a:lnTo>
                <a:lnTo>
                  <a:pt x="239" y="492"/>
                </a:lnTo>
                <a:lnTo>
                  <a:pt x="239" y="254"/>
                </a:lnTo>
                <a:lnTo>
                  <a:pt x="239" y="249"/>
                </a:lnTo>
                <a:lnTo>
                  <a:pt x="241" y="245"/>
                </a:lnTo>
                <a:lnTo>
                  <a:pt x="245" y="241"/>
                </a:lnTo>
                <a:lnTo>
                  <a:pt x="250" y="238"/>
                </a:lnTo>
                <a:lnTo>
                  <a:pt x="256" y="237"/>
                </a:lnTo>
                <a:close/>
                <a:moveTo>
                  <a:pt x="374" y="34"/>
                </a:moveTo>
                <a:lnTo>
                  <a:pt x="324" y="38"/>
                </a:lnTo>
                <a:lnTo>
                  <a:pt x="275" y="48"/>
                </a:lnTo>
                <a:lnTo>
                  <a:pt x="231" y="65"/>
                </a:lnTo>
                <a:lnTo>
                  <a:pt x="189" y="89"/>
                </a:lnTo>
                <a:lnTo>
                  <a:pt x="151" y="118"/>
                </a:lnTo>
                <a:lnTo>
                  <a:pt x="118" y="151"/>
                </a:lnTo>
                <a:lnTo>
                  <a:pt x="89" y="189"/>
                </a:lnTo>
                <a:lnTo>
                  <a:pt x="66" y="230"/>
                </a:lnTo>
                <a:lnTo>
                  <a:pt x="49" y="275"/>
                </a:lnTo>
                <a:lnTo>
                  <a:pt x="38" y="323"/>
                </a:lnTo>
                <a:lnTo>
                  <a:pt x="34" y="373"/>
                </a:lnTo>
                <a:lnTo>
                  <a:pt x="38" y="423"/>
                </a:lnTo>
                <a:lnTo>
                  <a:pt x="49" y="471"/>
                </a:lnTo>
                <a:lnTo>
                  <a:pt x="66" y="516"/>
                </a:lnTo>
                <a:lnTo>
                  <a:pt x="89" y="558"/>
                </a:lnTo>
                <a:lnTo>
                  <a:pt x="118" y="596"/>
                </a:lnTo>
                <a:lnTo>
                  <a:pt x="151" y="628"/>
                </a:lnTo>
                <a:lnTo>
                  <a:pt x="189" y="657"/>
                </a:lnTo>
                <a:lnTo>
                  <a:pt x="231" y="681"/>
                </a:lnTo>
                <a:lnTo>
                  <a:pt x="275" y="698"/>
                </a:lnTo>
                <a:lnTo>
                  <a:pt x="324" y="708"/>
                </a:lnTo>
                <a:lnTo>
                  <a:pt x="374" y="712"/>
                </a:lnTo>
                <a:lnTo>
                  <a:pt x="423" y="708"/>
                </a:lnTo>
                <a:lnTo>
                  <a:pt x="472" y="698"/>
                </a:lnTo>
                <a:lnTo>
                  <a:pt x="516" y="681"/>
                </a:lnTo>
                <a:lnTo>
                  <a:pt x="558" y="657"/>
                </a:lnTo>
                <a:lnTo>
                  <a:pt x="596" y="628"/>
                </a:lnTo>
                <a:lnTo>
                  <a:pt x="630" y="596"/>
                </a:lnTo>
                <a:lnTo>
                  <a:pt x="658" y="558"/>
                </a:lnTo>
                <a:lnTo>
                  <a:pt x="681" y="516"/>
                </a:lnTo>
                <a:lnTo>
                  <a:pt x="699" y="471"/>
                </a:lnTo>
                <a:lnTo>
                  <a:pt x="709" y="423"/>
                </a:lnTo>
                <a:lnTo>
                  <a:pt x="713" y="373"/>
                </a:lnTo>
                <a:lnTo>
                  <a:pt x="709" y="323"/>
                </a:lnTo>
                <a:lnTo>
                  <a:pt x="699" y="275"/>
                </a:lnTo>
                <a:lnTo>
                  <a:pt x="681" y="230"/>
                </a:lnTo>
                <a:lnTo>
                  <a:pt x="658" y="189"/>
                </a:lnTo>
                <a:lnTo>
                  <a:pt x="630" y="151"/>
                </a:lnTo>
                <a:lnTo>
                  <a:pt x="596" y="118"/>
                </a:lnTo>
                <a:lnTo>
                  <a:pt x="558" y="89"/>
                </a:lnTo>
                <a:lnTo>
                  <a:pt x="516" y="65"/>
                </a:lnTo>
                <a:lnTo>
                  <a:pt x="472" y="48"/>
                </a:lnTo>
                <a:lnTo>
                  <a:pt x="423" y="38"/>
                </a:lnTo>
                <a:lnTo>
                  <a:pt x="374" y="34"/>
                </a:lnTo>
                <a:close/>
                <a:moveTo>
                  <a:pt x="374" y="0"/>
                </a:moveTo>
                <a:lnTo>
                  <a:pt x="429" y="4"/>
                </a:lnTo>
                <a:lnTo>
                  <a:pt x="481" y="16"/>
                </a:lnTo>
                <a:lnTo>
                  <a:pt x="531" y="35"/>
                </a:lnTo>
                <a:lnTo>
                  <a:pt x="577" y="60"/>
                </a:lnTo>
                <a:lnTo>
                  <a:pt x="619" y="92"/>
                </a:lnTo>
                <a:lnTo>
                  <a:pt x="655" y="128"/>
                </a:lnTo>
                <a:lnTo>
                  <a:pt x="687" y="170"/>
                </a:lnTo>
                <a:lnTo>
                  <a:pt x="713" y="216"/>
                </a:lnTo>
                <a:lnTo>
                  <a:pt x="731" y="266"/>
                </a:lnTo>
                <a:lnTo>
                  <a:pt x="743" y="318"/>
                </a:lnTo>
                <a:lnTo>
                  <a:pt x="747" y="373"/>
                </a:lnTo>
                <a:lnTo>
                  <a:pt x="743" y="428"/>
                </a:lnTo>
                <a:lnTo>
                  <a:pt x="731" y="480"/>
                </a:lnTo>
                <a:lnTo>
                  <a:pt x="713" y="530"/>
                </a:lnTo>
                <a:lnTo>
                  <a:pt x="687" y="576"/>
                </a:lnTo>
                <a:lnTo>
                  <a:pt x="655" y="618"/>
                </a:lnTo>
                <a:lnTo>
                  <a:pt x="619" y="655"/>
                </a:lnTo>
                <a:lnTo>
                  <a:pt x="577" y="686"/>
                </a:lnTo>
                <a:lnTo>
                  <a:pt x="531" y="711"/>
                </a:lnTo>
                <a:lnTo>
                  <a:pt x="481" y="730"/>
                </a:lnTo>
                <a:lnTo>
                  <a:pt x="429" y="742"/>
                </a:lnTo>
                <a:lnTo>
                  <a:pt x="374" y="746"/>
                </a:lnTo>
                <a:lnTo>
                  <a:pt x="318" y="742"/>
                </a:lnTo>
                <a:lnTo>
                  <a:pt x="266" y="730"/>
                </a:lnTo>
                <a:lnTo>
                  <a:pt x="216" y="711"/>
                </a:lnTo>
                <a:lnTo>
                  <a:pt x="170" y="686"/>
                </a:lnTo>
                <a:lnTo>
                  <a:pt x="128" y="655"/>
                </a:lnTo>
                <a:lnTo>
                  <a:pt x="92" y="618"/>
                </a:lnTo>
                <a:lnTo>
                  <a:pt x="60" y="576"/>
                </a:lnTo>
                <a:lnTo>
                  <a:pt x="35" y="530"/>
                </a:lnTo>
                <a:lnTo>
                  <a:pt x="16" y="480"/>
                </a:lnTo>
                <a:lnTo>
                  <a:pt x="5" y="428"/>
                </a:lnTo>
                <a:lnTo>
                  <a:pt x="0" y="373"/>
                </a:lnTo>
                <a:lnTo>
                  <a:pt x="5" y="318"/>
                </a:lnTo>
                <a:lnTo>
                  <a:pt x="16" y="266"/>
                </a:lnTo>
                <a:lnTo>
                  <a:pt x="35" y="216"/>
                </a:lnTo>
                <a:lnTo>
                  <a:pt x="60" y="170"/>
                </a:lnTo>
                <a:lnTo>
                  <a:pt x="92" y="128"/>
                </a:lnTo>
                <a:lnTo>
                  <a:pt x="128" y="92"/>
                </a:lnTo>
                <a:lnTo>
                  <a:pt x="170" y="60"/>
                </a:lnTo>
                <a:lnTo>
                  <a:pt x="216" y="35"/>
                </a:lnTo>
                <a:lnTo>
                  <a:pt x="266" y="16"/>
                </a:lnTo>
                <a:lnTo>
                  <a:pt x="318" y="4"/>
                </a:lnTo>
                <a:lnTo>
                  <a:pt x="3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6" name="Freeform 40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58047" y="4049894"/>
            <a:ext cx="444611" cy="444014"/>
          </a:xfrm>
          <a:custGeom>
            <a:avLst/>
            <a:gdLst>
              <a:gd name="T0" fmla="*/ 321 w 746"/>
              <a:gd name="T1" fmla="*/ 284 h 745"/>
              <a:gd name="T2" fmla="*/ 274 w 746"/>
              <a:gd name="T3" fmla="*/ 346 h 745"/>
              <a:gd name="T4" fmla="*/ 284 w 746"/>
              <a:gd name="T5" fmla="*/ 424 h 745"/>
              <a:gd name="T6" fmla="*/ 346 w 746"/>
              <a:gd name="T7" fmla="*/ 470 h 745"/>
              <a:gd name="T8" fmla="*/ 425 w 746"/>
              <a:gd name="T9" fmla="*/ 460 h 745"/>
              <a:gd name="T10" fmla="*/ 471 w 746"/>
              <a:gd name="T11" fmla="*/ 399 h 745"/>
              <a:gd name="T12" fmla="*/ 460 w 746"/>
              <a:gd name="T13" fmla="*/ 321 h 745"/>
              <a:gd name="T14" fmla="*/ 400 w 746"/>
              <a:gd name="T15" fmla="*/ 275 h 745"/>
              <a:gd name="T16" fmla="*/ 404 w 746"/>
              <a:gd name="T17" fmla="*/ 241 h 745"/>
              <a:gd name="T18" fmla="*/ 478 w 746"/>
              <a:gd name="T19" fmla="*/ 288 h 745"/>
              <a:gd name="T20" fmla="*/ 509 w 746"/>
              <a:gd name="T21" fmla="*/ 372 h 745"/>
              <a:gd name="T22" fmla="*/ 478 w 746"/>
              <a:gd name="T23" fmla="*/ 457 h 745"/>
              <a:gd name="T24" fmla="*/ 404 w 746"/>
              <a:gd name="T25" fmla="*/ 504 h 745"/>
              <a:gd name="T26" fmla="*/ 313 w 746"/>
              <a:gd name="T27" fmla="*/ 494 h 745"/>
              <a:gd name="T28" fmla="*/ 250 w 746"/>
              <a:gd name="T29" fmla="*/ 432 h 745"/>
              <a:gd name="T30" fmla="*/ 241 w 746"/>
              <a:gd name="T31" fmla="*/ 342 h 745"/>
              <a:gd name="T32" fmla="*/ 288 w 746"/>
              <a:gd name="T33" fmla="*/ 267 h 745"/>
              <a:gd name="T34" fmla="*/ 372 w 746"/>
              <a:gd name="T35" fmla="*/ 237 h 745"/>
              <a:gd name="T36" fmla="*/ 275 w 746"/>
              <a:gd name="T37" fmla="*/ 47 h 745"/>
              <a:gd name="T38" fmla="*/ 151 w 746"/>
              <a:gd name="T39" fmla="*/ 117 h 745"/>
              <a:gd name="T40" fmla="*/ 66 w 746"/>
              <a:gd name="T41" fmla="*/ 229 h 745"/>
              <a:gd name="T42" fmla="*/ 33 w 746"/>
              <a:gd name="T43" fmla="*/ 372 h 745"/>
              <a:gd name="T44" fmla="*/ 66 w 746"/>
              <a:gd name="T45" fmla="*/ 516 h 745"/>
              <a:gd name="T46" fmla="*/ 151 w 746"/>
              <a:gd name="T47" fmla="*/ 629 h 745"/>
              <a:gd name="T48" fmla="*/ 275 w 746"/>
              <a:gd name="T49" fmla="*/ 697 h 745"/>
              <a:gd name="T50" fmla="*/ 423 w 746"/>
              <a:gd name="T51" fmla="*/ 708 h 745"/>
              <a:gd name="T52" fmla="*/ 557 w 746"/>
              <a:gd name="T53" fmla="*/ 657 h 745"/>
              <a:gd name="T54" fmla="*/ 658 w 746"/>
              <a:gd name="T55" fmla="*/ 557 h 745"/>
              <a:gd name="T56" fmla="*/ 708 w 746"/>
              <a:gd name="T57" fmla="*/ 423 h 745"/>
              <a:gd name="T58" fmla="*/ 697 w 746"/>
              <a:gd name="T59" fmla="*/ 275 h 745"/>
              <a:gd name="T60" fmla="*/ 629 w 746"/>
              <a:gd name="T61" fmla="*/ 151 h 745"/>
              <a:gd name="T62" fmla="*/ 516 w 746"/>
              <a:gd name="T63" fmla="*/ 66 h 745"/>
              <a:gd name="T64" fmla="*/ 372 w 746"/>
              <a:gd name="T65" fmla="*/ 34 h 745"/>
              <a:gd name="T66" fmla="*/ 481 w 746"/>
              <a:gd name="T67" fmla="*/ 16 h 745"/>
              <a:gd name="T68" fmla="*/ 617 w 746"/>
              <a:gd name="T69" fmla="*/ 90 h 745"/>
              <a:gd name="T70" fmla="*/ 712 w 746"/>
              <a:gd name="T71" fmla="*/ 215 h 745"/>
              <a:gd name="T72" fmla="*/ 746 w 746"/>
              <a:gd name="T73" fmla="*/ 372 h 745"/>
              <a:gd name="T74" fmla="*/ 712 w 746"/>
              <a:gd name="T75" fmla="*/ 529 h 745"/>
              <a:gd name="T76" fmla="*/ 617 w 746"/>
              <a:gd name="T77" fmla="*/ 653 h 745"/>
              <a:gd name="T78" fmla="*/ 481 w 746"/>
              <a:gd name="T79" fmla="*/ 729 h 745"/>
              <a:gd name="T80" fmla="*/ 317 w 746"/>
              <a:gd name="T81" fmla="*/ 741 h 745"/>
              <a:gd name="T82" fmla="*/ 169 w 746"/>
              <a:gd name="T83" fmla="*/ 685 h 745"/>
              <a:gd name="T84" fmla="*/ 59 w 746"/>
              <a:gd name="T85" fmla="*/ 575 h 745"/>
              <a:gd name="T86" fmla="*/ 4 w 746"/>
              <a:gd name="T87" fmla="*/ 428 h 745"/>
              <a:gd name="T88" fmla="*/ 16 w 746"/>
              <a:gd name="T89" fmla="*/ 265 h 745"/>
              <a:gd name="T90" fmla="*/ 90 w 746"/>
              <a:gd name="T91" fmla="*/ 128 h 745"/>
              <a:gd name="T92" fmla="*/ 215 w 746"/>
              <a:gd name="T93" fmla="*/ 34 h 745"/>
              <a:gd name="T94" fmla="*/ 372 w 746"/>
              <a:gd name="T95" fmla="*/ 0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46" h="745">
                <a:moveTo>
                  <a:pt x="372" y="271"/>
                </a:moveTo>
                <a:lnTo>
                  <a:pt x="346" y="275"/>
                </a:lnTo>
                <a:lnTo>
                  <a:pt x="321" y="284"/>
                </a:lnTo>
                <a:lnTo>
                  <a:pt x="300" y="300"/>
                </a:lnTo>
                <a:lnTo>
                  <a:pt x="284" y="321"/>
                </a:lnTo>
                <a:lnTo>
                  <a:pt x="274" y="346"/>
                </a:lnTo>
                <a:lnTo>
                  <a:pt x="271" y="372"/>
                </a:lnTo>
                <a:lnTo>
                  <a:pt x="274" y="399"/>
                </a:lnTo>
                <a:lnTo>
                  <a:pt x="284" y="424"/>
                </a:lnTo>
                <a:lnTo>
                  <a:pt x="300" y="444"/>
                </a:lnTo>
                <a:lnTo>
                  <a:pt x="321" y="460"/>
                </a:lnTo>
                <a:lnTo>
                  <a:pt x="346" y="470"/>
                </a:lnTo>
                <a:lnTo>
                  <a:pt x="372" y="474"/>
                </a:lnTo>
                <a:lnTo>
                  <a:pt x="400" y="470"/>
                </a:lnTo>
                <a:lnTo>
                  <a:pt x="425" y="460"/>
                </a:lnTo>
                <a:lnTo>
                  <a:pt x="444" y="444"/>
                </a:lnTo>
                <a:lnTo>
                  <a:pt x="460" y="424"/>
                </a:lnTo>
                <a:lnTo>
                  <a:pt x="471" y="399"/>
                </a:lnTo>
                <a:lnTo>
                  <a:pt x="474" y="372"/>
                </a:lnTo>
                <a:lnTo>
                  <a:pt x="471" y="346"/>
                </a:lnTo>
                <a:lnTo>
                  <a:pt x="460" y="321"/>
                </a:lnTo>
                <a:lnTo>
                  <a:pt x="444" y="300"/>
                </a:lnTo>
                <a:lnTo>
                  <a:pt x="425" y="284"/>
                </a:lnTo>
                <a:lnTo>
                  <a:pt x="400" y="275"/>
                </a:lnTo>
                <a:lnTo>
                  <a:pt x="372" y="271"/>
                </a:lnTo>
                <a:close/>
                <a:moveTo>
                  <a:pt x="372" y="237"/>
                </a:moveTo>
                <a:lnTo>
                  <a:pt x="404" y="241"/>
                </a:lnTo>
                <a:lnTo>
                  <a:pt x="433" y="250"/>
                </a:lnTo>
                <a:lnTo>
                  <a:pt x="457" y="267"/>
                </a:lnTo>
                <a:lnTo>
                  <a:pt x="478" y="288"/>
                </a:lnTo>
                <a:lnTo>
                  <a:pt x="494" y="313"/>
                </a:lnTo>
                <a:lnTo>
                  <a:pt x="505" y="342"/>
                </a:lnTo>
                <a:lnTo>
                  <a:pt x="509" y="372"/>
                </a:lnTo>
                <a:lnTo>
                  <a:pt x="505" y="403"/>
                </a:lnTo>
                <a:lnTo>
                  <a:pt x="494" y="432"/>
                </a:lnTo>
                <a:lnTo>
                  <a:pt x="478" y="457"/>
                </a:lnTo>
                <a:lnTo>
                  <a:pt x="457" y="478"/>
                </a:lnTo>
                <a:lnTo>
                  <a:pt x="433" y="494"/>
                </a:lnTo>
                <a:lnTo>
                  <a:pt x="404" y="504"/>
                </a:lnTo>
                <a:lnTo>
                  <a:pt x="372" y="508"/>
                </a:lnTo>
                <a:lnTo>
                  <a:pt x="342" y="504"/>
                </a:lnTo>
                <a:lnTo>
                  <a:pt x="313" y="494"/>
                </a:lnTo>
                <a:lnTo>
                  <a:pt x="288" y="478"/>
                </a:lnTo>
                <a:lnTo>
                  <a:pt x="267" y="457"/>
                </a:lnTo>
                <a:lnTo>
                  <a:pt x="250" y="432"/>
                </a:lnTo>
                <a:lnTo>
                  <a:pt x="241" y="403"/>
                </a:lnTo>
                <a:lnTo>
                  <a:pt x="237" y="372"/>
                </a:lnTo>
                <a:lnTo>
                  <a:pt x="241" y="342"/>
                </a:lnTo>
                <a:lnTo>
                  <a:pt x="250" y="313"/>
                </a:lnTo>
                <a:lnTo>
                  <a:pt x="267" y="288"/>
                </a:lnTo>
                <a:lnTo>
                  <a:pt x="288" y="267"/>
                </a:lnTo>
                <a:lnTo>
                  <a:pt x="313" y="250"/>
                </a:lnTo>
                <a:lnTo>
                  <a:pt x="342" y="241"/>
                </a:lnTo>
                <a:lnTo>
                  <a:pt x="372" y="237"/>
                </a:lnTo>
                <a:close/>
                <a:moveTo>
                  <a:pt x="372" y="34"/>
                </a:moveTo>
                <a:lnTo>
                  <a:pt x="322" y="37"/>
                </a:lnTo>
                <a:lnTo>
                  <a:pt x="275" y="47"/>
                </a:lnTo>
                <a:lnTo>
                  <a:pt x="229" y="66"/>
                </a:lnTo>
                <a:lnTo>
                  <a:pt x="187" y="88"/>
                </a:lnTo>
                <a:lnTo>
                  <a:pt x="151" y="117"/>
                </a:lnTo>
                <a:lnTo>
                  <a:pt x="117" y="151"/>
                </a:lnTo>
                <a:lnTo>
                  <a:pt x="88" y="187"/>
                </a:lnTo>
                <a:lnTo>
                  <a:pt x="66" y="229"/>
                </a:lnTo>
                <a:lnTo>
                  <a:pt x="47" y="275"/>
                </a:lnTo>
                <a:lnTo>
                  <a:pt x="37" y="322"/>
                </a:lnTo>
                <a:lnTo>
                  <a:pt x="33" y="372"/>
                </a:lnTo>
                <a:lnTo>
                  <a:pt x="37" y="423"/>
                </a:lnTo>
                <a:lnTo>
                  <a:pt x="47" y="470"/>
                </a:lnTo>
                <a:lnTo>
                  <a:pt x="66" y="516"/>
                </a:lnTo>
                <a:lnTo>
                  <a:pt x="88" y="557"/>
                </a:lnTo>
                <a:lnTo>
                  <a:pt x="117" y="594"/>
                </a:lnTo>
                <a:lnTo>
                  <a:pt x="151" y="629"/>
                </a:lnTo>
                <a:lnTo>
                  <a:pt x="187" y="657"/>
                </a:lnTo>
                <a:lnTo>
                  <a:pt x="229" y="680"/>
                </a:lnTo>
                <a:lnTo>
                  <a:pt x="275" y="697"/>
                </a:lnTo>
                <a:lnTo>
                  <a:pt x="322" y="708"/>
                </a:lnTo>
                <a:lnTo>
                  <a:pt x="372" y="711"/>
                </a:lnTo>
                <a:lnTo>
                  <a:pt x="423" y="708"/>
                </a:lnTo>
                <a:lnTo>
                  <a:pt x="471" y="697"/>
                </a:lnTo>
                <a:lnTo>
                  <a:pt x="516" y="680"/>
                </a:lnTo>
                <a:lnTo>
                  <a:pt x="557" y="657"/>
                </a:lnTo>
                <a:lnTo>
                  <a:pt x="595" y="629"/>
                </a:lnTo>
                <a:lnTo>
                  <a:pt x="629" y="594"/>
                </a:lnTo>
                <a:lnTo>
                  <a:pt x="658" y="557"/>
                </a:lnTo>
                <a:lnTo>
                  <a:pt x="680" y="516"/>
                </a:lnTo>
                <a:lnTo>
                  <a:pt x="697" y="470"/>
                </a:lnTo>
                <a:lnTo>
                  <a:pt x="708" y="423"/>
                </a:lnTo>
                <a:lnTo>
                  <a:pt x="712" y="372"/>
                </a:lnTo>
                <a:lnTo>
                  <a:pt x="708" y="322"/>
                </a:lnTo>
                <a:lnTo>
                  <a:pt x="697" y="275"/>
                </a:lnTo>
                <a:lnTo>
                  <a:pt x="680" y="229"/>
                </a:lnTo>
                <a:lnTo>
                  <a:pt x="658" y="187"/>
                </a:lnTo>
                <a:lnTo>
                  <a:pt x="629" y="151"/>
                </a:lnTo>
                <a:lnTo>
                  <a:pt x="595" y="117"/>
                </a:lnTo>
                <a:lnTo>
                  <a:pt x="557" y="88"/>
                </a:lnTo>
                <a:lnTo>
                  <a:pt x="516" y="66"/>
                </a:lnTo>
                <a:lnTo>
                  <a:pt x="471" y="47"/>
                </a:lnTo>
                <a:lnTo>
                  <a:pt x="423" y="37"/>
                </a:lnTo>
                <a:lnTo>
                  <a:pt x="372" y="34"/>
                </a:lnTo>
                <a:close/>
                <a:moveTo>
                  <a:pt x="372" y="0"/>
                </a:moveTo>
                <a:lnTo>
                  <a:pt x="427" y="4"/>
                </a:lnTo>
                <a:lnTo>
                  <a:pt x="481" y="16"/>
                </a:lnTo>
                <a:lnTo>
                  <a:pt x="530" y="34"/>
                </a:lnTo>
                <a:lnTo>
                  <a:pt x="575" y="60"/>
                </a:lnTo>
                <a:lnTo>
                  <a:pt x="617" y="90"/>
                </a:lnTo>
                <a:lnTo>
                  <a:pt x="654" y="128"/>
                </a:lnTo>
                <a:lnTo>
                  <a:pt x="685" y="169"/>
                </a:lnTo>
                <a:lnTo>
                  <a:pt x="712" y="215"/>
                </a:lnTo>
                <a:lnTo>
                  <a:pt x="730" y="265"/>
                </a:lnTo>
                <a:lnTo>
                  <a:pt x="742" y="317"/>
                </a:lnTo>
                <a:lnTo>
                  <a:pt x="746" y="372"/>
                </a:lnTo>
                <a:lnTo>
                  <a:pt x="742" y="428"/>
                </a:lnTo>
                <a:lnTo>
                  <a:pt x="730" y="481"/>
                </a:lnTo>
                <a:lnTo>
                  <a:pt x="712" y="529"/>
                </a:lnTo>
                <a:lnTo>
                  <a:pt x="685" y="575"/>
                </a:lnTo>
                <a:lnTo>
                  <a:pt x="654" y="617"/>
                </a:lnTo>
                <a:lnTo>
                  <a:pt x="617" y="653"/>
                </a:lnTo>
                <a:lnTo>
                  <a:pt x="575" y="685"/>
                </a:lnTo>
                <a:lnTo>
                  <a:pt x="530" y="711"/>
                </a:lnTo>
                <a:lnTo>
                  <a:pt x="481" y="729"/>
                </a:lnTo>
                <a:lnTo>
                  <a:pt x="427" y="741"/>
                </a:lnTo>
                <a:lnTo>
                  <a:pt x="372" y="745"/>
                </a:lnTo>
                <a:lnTo>
                  <a:pt x="317" y="741"/>
                </a:lnTo>
                <a:lnTo>
                  <a:pt x="265" y="729"/>
                </a:lnTo>
                <a:lnTo>
                  <a:pt x="215" y="711"/>
                </a:lnTo>
                <a:lnTo>
                  <a:pt x="169" y="685"/>
                </a:lnTo>
                <a:lnTo>
                  <a:pt x="128" y="653"/>
                </a:lnTo>
                <a:lnTo>
                  <a:pt x="90" y="617"/>
                </a:lnTo>
                <a:lnTo>
                  <a:pt x="59" y="575"/>
                </a:lnTo>
                <a:lnTo>
                  <a:pt x="34" y="529"/>
                </a:lnTo>
                <a:lnTo>
                  <a:pt x="16" y="481"/>
                </a:lnTo>
                <a:lnTo>
                  <a:pt x="4" y="428"/>
                </a:lnTo>
                <a:lnTo>
                  <a:pt x="0" y="372"/>
                </a:lnTo>
                <a:lnTo>
                  <a:pt x="4" y="317"/>
                </a:lnTo>
                <a:lnTo>
                  <a:pt x="16" y="265"/>
                </a:lnTo>
                <a:lnTo>
                  <a:pt x="34" y="215"/>
                </a:lnTo>
                <a:lnTo>
                  <a:pt x="59" y="169"/>
                </a:lnTo>
                <a:lnTo>
                  <a:pt x="90" y="128"/>
                </a:lnTo>
                <a:lnTo>
                  <a:pt x="128" y="90"/>
                </a:lnTo>
                <a:lnTo>
                  <a:pt x="169" y="60"/>
                </a:lnTo>
                <a:lnTo>
                  <a:pt x="215" y="34"/>
                </a:lnTo>
                <a:lnTo>
                  <a:pt x="265" y="16"/>
                </a:lnTo>
                <a:lnTo>
                  <a:pt x="317" y="4"/>
                </a:lnTo>
                <a:lnTo>
                  <a:pt x="3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7" name="Freeform 40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05531" y="4049894"/>
            <a:ext cx="445206" cy="444014"/>
          </a:xfrm>
          <a:custGeom>
            <a:avLst/>
            <a:gdLst>
              <a:gd name="T0" fmla="*/ 559 w 747"/>
              <a:gd name="T1" fmla="*/ 372 h 745"/>
              <a:gd name="T2" fmla="*/ 360 w 747"/>
              <a:gd name="T3" fmla="*/ 220 h 745"/>
              <a:gd name="T4" fmla="*/ 366 w 747"/>
              <a:gd name="T5" fmla="*/ 224 h 745"/>
              <a:gd name="T6" fmla="*/ 604 w 747"/>
              <a:gd name="T7" fmla="*/ 359 h 745"/>
              <a:gd name="T8" fmla="*/ 609 w 747"/>
              <a:gd name="T9" fmla="*/ 368 h 745"/>
              <a:gd name="T10" fmla="*/ 608 w 747"/>
              <a:gd name="T11" fmla="*/ 382 h 745"/>
              <a:gd name="T12" fmla="*/ 601 w 747"/>
              <a:gd name="T13" fmla="*/ 388 h 745"/>
              <a:gd name="T14" fmla="*/ 366 w 747"/>
              <a:gd name="T15" fmla="*/ 521 h 745"/>
              <a:gd name="T16" fmla="*/ 355 w 747"/>
              <a:gd name="T17" fmla="*/ 525 h 745"/>
              <a:gd name="T18" fmla="*/ 342 w 747"/>
              <a:gd name="T19" fmla="*/ 519 h 745"/>
              <a:gd name="T20" fmla="*/ 339 w 747"/>
              <a:gd name="T21" fmla="*/ 237 h 745"/>
              <a:gd name="T22" fmla="*/ 346 w 747"/>
              <a:gd name="T23" fmla="*/ 223 h 745"/>
              <a:gd name="T24" fmla="*/ 220 w 747"/>
              <a:gd name="T25" fmla="*/ 220 h 745"/>
              <a:gd name="T26" fmla="*/ 230 w 747"/>
              <a:gd name="T27" fmla="*/ 224 h 745"/>
              <a:gd name="T28" fmla="*/ 305 w 747"/>
              <a:gd name="T29" fmla="*/ 305 h 745"/>
              <a:gd name="T30" fmla="*/ 305 w 747"/>
              <a:gd name="T31" fmla="*/ 440 h 745"/>
              <a:gd name="T32" fmla="*/ 230 w 747"/>
              <a:gd name="T33" fmla="*/ 521 h 745"/>
              <a:gd name="T34" fmla="*/ 220 w 747"/>
              <a:gd name="T35" fmla="*/ 525 h 745"/>
              <a:gd name="T36" fmla="*/ 207 w 747"/>
              <a:gd name="T37" fmla="*/ 519 h 745"/>
              <a:gd name="T38" fmla="*/ 203 w 747"/>
              <a:gd name="T39" fmla="*/ 237 h 745"/>
              <a:gd name="T40" fmla="*/ 211 w 747"/>
              <a:gd name="T41" fmla="*/ 223 h 745"/>
              <a:gd name="T42" fmla="*/ 373 w 747"/>
              <a:gd name="T43" fmla="*/ 34 h 745"/>
              <a:gd name="T44" fmla="*/ 230 w 747"/>
              <a:gd name="T45" fmla="*/ 66 h 745"/>
              <a:gd name="T46" fmla="*/ 116 w 747"/>
              <a:gd name="T47" fmla="*/ 151 h 745"/>
              <a:gd name="T48" fmla="*/ 48 w 747"/>
              <a:gd name="T49" fmla="*/ 275 h 745"/>
              <a:gd name="T50" fmla="*/ 38 w 747"/>
              <a:gd name="T51" fmla="*/ 423 h 745"/>
              <a:gd name="T52" fmla="*/ 89 w 747"/>
              <a:gd name="T53" fmla="*/ 557 h 745"/>
              <a:gd name="T54" fmla="*/ 188 w 747"/>
              <a:gd name="T55" fmla="*/ 657 h 745"/>
              <a:gd name="T56" fmla="*/ 323 w 747"/>
              <a:gd name="T57" fmla="*/ 708 h 745"/>
              <a:gd name="T58" fmla="*/ 471 w 747"/>
              <a:gd name="T59" fmla="*/ 697 h 745"/>
              <a:gd name="T60" fmla="*/ 596 w 747"/>
              <a:gd name="T61" fmla="*/ 629 h 745"/>
              <a:gd name="T62" fmla="*/ 681 w 747"/>
              <a:gd name="T63" fmla="*/ 516 h 745"/>
              <a:gd name="T64" fmla="*/ 712 w 747"/>
              <a:gd name="T65" fmla="*/ 372 h 745"/>
              <a:gd name="T66" fmla="*/ 681 w 747"/>
              <a:gd name="T67" fmla="*/ 229 h 745"/>
              <a:gd name="T68" fmla="*/ 596 w 747"/>
              <a:gd name="T69" fmla="*/ 117 h 745"/>
              <a:gd name="T70" fmla="*/ 471 w 747"/>
              <a:gd name="T71" fmla="*/ 47 h 745"/>
              <a:gd name="T72" fmla="*/ 373 w 747"/>
              <a:gd name="T73" fmla="*/ 0 h 745"/>
              <a:gd name="T74" fmla="*/ 530 w 747"/>
              <a:gd name="T75" fmla="*/ 34 h 745"/>
              <a:gd name="T76" fmla="*/ 655 w 747"/>
              <a:gd name="T77" fmla="*/ 128 h 745"/>
              <a:gd name="T78" fmla="*/ 731 w 747"/>
              <a:gd name="T79" fmla="*/ 265 h 745"/>
              <a:gd name="T80" fmla="*/ 743 w 747"/>
              <a:gd name="T81" fmla="*/ 428 h 745"/>
              <a:gd name="T82" fmla="*/ 686 w 747"/>
              <a:gd name="T83" fmla="*/ 575 h 745"/>
              <a:gd name="T84" fmla="*/ 576 w 747"/>
              <a:gd name="T85" fmla="*/ 685 h 745"/>
              <a:gd name="T86" fmla="*/ 428 w 747"/>
              <a:gd name="T87" fmla="*/ 741 h 745"/>
              <a:gd name="T88" fmla="*/ 266 w 747"/>
              <a:gd name="T89" fmla="*/ 729 h 745"/>
              <a:gd name="T90" fmla="*/ 128 w 747"/>
              <a:gd name="T91" fmla="*/ 653 h 745"/>
              <a:gd name="T92" fmla="*/ 34 w 747"/>
              <a:gd name="T93" fmla="*/ 529 h 745"/>
              <a:gd name="T94" fmla="*/ 0 w 747"/>
              <a:gd name="T95" fmla="*/ 372 h 745"/>
              <a:gd name="T96" fmla="*/ 34 w 747"/>
              <a:gd name="T97" fmla="*/ 215 h 745"/>
              <a:gd name="T98" fmla="*/ 128 w 747"/>
              <a:gd name="T99" fmla="*/ 90 h 745"/>
              <a:gd name="T100" fmla="*/ 266 w 747"/>
              <a:gd name="T101" fmla="*/ 16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47" h="745">
                <a:moveTo>
                  <a:pt x="373" y="266"/>
                </a:moveTo>
                <a:lnTo>
                  <a:pt x="373" y="479"/>
                </a:lnTo>
                <a:lnTo>
                  <a:pt x="559" y="372"/>
                </a:lnTo>
                <a:lnTo>
                  <a:pt x="373" y="266"/>
                </a:lnTo>
                <a:close/>
                <a:moveTo>
                  <a:pt x="355" y="220"/>
                </a:moveTo>
                <a:lnTo>
                  <a:pt x="360" y="220"/>
                </a:lnTo>
                <a:lnTo>
                  <a:pt x="363" y="221"/>
                </a:lnTo>
                <a:lnTo>
                  <a:pt x="366" y="224"/>
                </a:lnTo>
                <a:lnTo>
                  <a:pt x="366" y="224"/>
                </a:lnTo>
                <a:lnTo>
                  <a:pt x="600" y="356"/>
                </a:lnTo>
                <a:lnTo>
                  <a:pt x="601" y="358"/>
                </a:lnTo>
                <a:lnTo>
                  <a:pt x="604" y="359"/>
                </a:lnTo>
                <a:lnTo>
                  <a:pt x="604" y="359"/>
                </a:lnTo>
                <a:lnTo>
                  <a:pt x="608" y="363"/>
                </a:lnTo>
                <a:lnTo>
                  <a:pt x="609" y="368"/>
                </a:lnTo>
                <a:lnTo>
                  <a:pt x="610" y="372"/>
                </a:lnTo>
                <a:lnTo>
                  <a:pt x="609" y="377"/>
                </a:lnTo>
                <a:lnTo>
                  <a:pt x="608" y="382"/>
                </a:lnTo>
                <a:lnTo>
                  <a:pt x="604" y="385"/>
                </a:lnTo>
                <a:lnTo>
                  <a:pt x="604" y="386"/>
                </a:lnTo>
                <a:lnTo>
                  <a:pt x="601" y="388"/>
                </a:lnTo>
                <a:lnTo>
                  <a:pt x="600" y="388"/>
                </a:lnTo>
                <a:lnTo>
                  <a:pt x="366" y="521"/>
                </a:lnTo>
                <a:lnTo>
                  <a:pt x="366" y="521"/>
                </a:lnTo>
                <a:lnTo>
                  <a:pt x="363" y="524"/>
                </a:lnTo>
                <a:lnTo>
                  <a:pt x="360" y="525"/>
                </a:lnTo>
                <a:lnTo>
                  <a:pt x="355" y="525"/>
                </a:lnTo>
                <a:lnTo>
                  <a:pt x="351" y="524"/>
                </a:lnTo>
                <a:lnTo>
                  <a:pt x="346" y="521"/>
                </a:lnTo>
                <a:lnTo>
                  <a:pt x="342" y="519"/>
                </a:lnTo>
                <a:lnTo>
                  <a:pt x="340" y="513"/>
                </a:lnTo>
                <a:lnTo>
                  <a:pt x="339" y="508"/>
                </a:lnTo>
                <a:lnTo>
                  <a:pt x="339" y="237"/>
                </a:lnTo>
                <a:lnTo>
                  <a:pt x="340" y="232"/>
                </a:lnTo>
                <a:lnTo>
                  <a:pt x="342" y="227"/>
                </a:lnTo>
                <a:lnTo>
                  <a:pt x="346" y="223"/>
                </a:lnTo>
                <a:lnTo>
                  <a:pt x="351" y="221"/>
                </a:lnTo>
                <a:lnTo>
                  <a:pt x="355" y="220"/>
                </a:lnTo>
                <a:close/>
                <a:moveTo>
                  <a:pt x="220" y="220"/>
                </a:moveTo>
                <a:lnTo>
                  <a:pt x="224" y="220"/>
                </a:lnTo>
                <a:lnTo>
                  <a:pt x="228" y="221"/>
                </a:lnTo>
                <a:lnTo>
                  <a:pt x="230" y="224"/>
                </a:lnTo>
                <a:lnTo>
                  <a:pt x="230" y="224"/>
                </a:lnTo>
                <a:lnTo>
                  <a:pt x="305" y="266"/>
                </a:lnTo>
                <a:lnTo>
                  <a:pt x="305" y="305"/>
                </a:lnTo>
                <a:lnTo>
                  <a:pt x="237" y="266"/>
                </a:lnTo>
                <a:lnTo>
                  <a:pt x="237" y="479"/>
                </a:lnTo>
                <a:lnTo>
                  <a:pt x="305" y="440"/>
                </a:lnTo>
                <a:lnTo>
                  <a:pt x="305" y="479"/>
                </a:lnTo>
                <a:lnTo>
                  <a:pt x="230" y="521"/>
                </a:lnTo>
                <a:lnTo>
                  <a:pt x="230" y="521"/>
                </a:lnTo>
                <a:lnTo>
                  <a:pt x="228" y="524"/>
                </a:lnTo>
                <a:lnTo>
                  <a:pt x="224" y="525"/>
                </a:lnTo>
                <a:lnTo>
                  <a:pt x="220" y="525"/>
                </a:lnTo>
                <a:lnTo>
                  <a:pt x="214" y="524"/>
                </a:lnTo>
                <a:lnTo>
                  <a:pt x="211" y="521"/>
                </a:lnTo>
                <a:lnTo>
                  <a:pt x="207" y="519"/>
                </a:lnTo>
                <a:lnTo>
                  <a:pt x="204" y="513"/>
                </a:lnTo>
                <a:lnTo>
                  <a:pt x="203" y="508"/>
                </a:lnTo>
                <a:lnTo>
                  <a:pt x="203" y="237"/>
                </a:lnTo>
                <a:lnTo>
                  <a:pt x="204" y="232"/>
                </a:lnTo>
                <a:lnTo>
                  <a:pt x="207" y="227"/>
                </a:lnTo>
                <a:lnTo>
                  <a:pt x="211" y="223"/>
                </a:lnTo>
                <a:lnTo>
                  <a:pt x="214" y="221"/>
                </a:lnTo>
                <a:lnTo>
                  <a:pt x="220" y="220"/>
                </a:lnTo>
                <a:close/>
                <a:moveTo>
                  <a:pt x="373" y="34"/>
                </a:moveTo>
                <a:lnTo>
                  <a:pt x="323" y="37"/>
                </a:lnTo>
                <a:lnTo>
                  <a:pt x="275" y="47"/>
                </a:lnTo>
                <a:lnTo>
                  <a:pt x="230" y="66"/>
                </a:lnTo>
                <a:lnTo>
                  <a:pt x="188" y="88"/>
                </a:lnTo>
                <a:lnTo>
                  <a:pt x="150" y="117"/>
                </a:lnTo>
                <a:lnTo>
                  <a:pt x="116" y="151"/>
                </a:lnTo>
                <a:lnTo>
                  <a:pt x="89" y="187"/>
                </a:lnTo>
                <a:lnTo>
                  <a:pt x="65" y="229"/>
                </a:lnTo>
                <a:lnTo>
                  <a:pt x="48" y="275"/>
                </a:lnTo>
                <a:lnTo>
                  <a:pt x="38" y="322"/>
                </a:lnTo>
                <a:lnTo>
                  <a:pt x="34" y="372"/>
                </a:lnTo>
                <a:lnTo>
                  <a:pt x="38" y="423"/>
                </a:lnTo>
                <a:lnTo>
                  <a:pt x="48" y="470"/>
                </a:lnTo>
                <a:lnTo>
                  <a:pt x="65" y="516"/>
                </a:lnTo>
                <a:lnTo>
                  <a:pt x="89" y="557"/>
                </a:lnTo>
                <a:lnTo>
                  <a:pt x="116" y="594"/>
                </a:lnTo>
                <a:lnTo>
                  <a:pt x="150" y="629"/>
                </a:lnTo>
                <a:lnTo>
                  <a:pt x="188" y="657"/>
                </a:lnTo>
                <a:lnTo>
                  <a:pt x="230" y="680"/>
                </a:lnTo>
                <a:lnTo>
                  <a:pt x="275" y="697"/>
                </a:lnTo>
                <a:lnTo>
                  <a:pt x="323" y="708"/>
                </a:lnTo>
                <a:lnTo>
                  <a:pt x="373" y="711"/>
                </a:lnTo>
                <a:lnTo>
                  <a:pt x="423" y="708"/>
                </a:lnTo>
                <a:lnTo>
                  <a:pt x="471" y="697"/>
                </a:lnTo>
                <a:lnTo>
                  <a:pt x="516" y="680"/>
                </a:lnTo>
                <a:lnTo>
                  <a:pt x="558" y="657"/>
                </a:lnTo>
                <a:lnTo>
                  <a:pt x="596" y="629"/>
                </a:lnTo>
                <a:lnTo>
                  <a:pt x="629" y="594"/>
                </a:lnTo>
                <a:lnTo>
                  <a:pt x="657" y="557"/>
                </a:lnTo>
                <a:lnTo>
                  <a:pt x="681" y="516"/>
                </a:lnTo>
                <a:lnTo>
                  <a:pt x="698" y="470"/>
                </a:lnTo>
                <a:lnTo>
                  <a:pt x="709" y="423"/>
                </a:lnTo>
                <a:lnTo>
                  <a:pt x="712" y="372"/>
                </a:lnTo>
                <a:lnTo>
                  <a:pt x="709" y="322"/>
                </a:lnTo>
                <a:lnTo>
                  <a:pt x="698" y="275"/>
                </a:lnTo>
                <a:lnTo>
                  <a:pt x="681" y="229"/>
                </a:lnTo>
                <a:lnTo>
                  <a:pt x="657" y="187"/>
                </a:lnTo>
                <a:lnTo>
                  <a:pt x="629" y="151"/>
                </a:lnTo>
                <a:lnTo>
                  <a:pt x="596" y="117"/>
                </a:lnTo>
                <a:lnTo>
                  <a:pt x="558" y="88"/>
                </a:lnTo>
                <a:lnTo>
                  <a:pt x="516" y="66"/>
                </a:lnTo>
                <a:lnTo>
                  <a:pt x="471" y="47"/>
                </a:lnTo>
                <a:lnTo>
                  <a:pt x="423" y="37"/>
                </a:lnTo>
                <a:lnTo>
                  <a:pt x="373" y="34"/>
                </a:lnTo>
                <a:close/>
                <a:moveTo>
                  <a:pt x="373" y="0"/>
                </a:moveTo>
                <a:lnTo>
                  <a:pt x="428" y="4"/>
                </a:lnTo>
                <a:lnTo>
                  <a:pt x="480" y="16"/>
                </a:lnTo>
                <a:lnTo>
                  <a:pt x="530" y="34"/>
                </a:lnTo>
                <a:lnTo>
                  <a:pt x="576" y="60"/>
                </a:lnTo>
                <a:lnTo>
                  <a:pt x="618" y="90"/>
                </a:lnTo>
                <a:lnTo>
                  <a:pt x="655" y="128"/>
                </a:lnTo>
                <a:lnTo>
                  <a:pt x="686" y="169"/>
                </a:lnTo>
                <a:lnTo>
                  <a:pt x="711" y="215"/>
                </a:lnTo>
                <a:lnTo>
                  <a:pt x="731" y="265"/>
                </a:lnTo>
                <a:lnTo>
                  <a:pt x="743" y="317"/>
                </a:lnTo>
                <a:lnTo>
                  <a:pt x="747" y="372"/>
                </a:lnTo>
                <a:lnTo>
                  <a:pt x="743" y="428"/>
                </a:lnTo>
                <a:lnTo>
                  <a:pt x="731" y="481"/>
                </a:lnTo>
                <a:lnTo>
                  <a:pt x="711" y="529"/>
                </a:lnTo>
                <a:lnTo>
                  <a:pt x="686" y="575"/>
                </a:lnTo>
                <a:lnTo>
                  <a:pt x="655" y="617"/>
                </a:lnTo>
                <a:lnTo>
                  <a:pt x="618" y="653"/>
                </a:lnTo>
                <a:lnTo>
                  <a:pt x="576" y="685"/>
                </a:lnTo>
                <a:lnTo>
                  <a:pt x="530" y="711"/>
                </a:lnTo>
                <a:lnTo>
                  <a:pt x="480" y="729"/>
                </a:lnTo>
                <a:lnTo>
                  <a:pt x="428" y="741"/>
                </a:lnTo>
                <a:lnTo>
                  <a:pt x="373" y="745"/>
                </a:lnTo>
                <a:lnTo>
                  <a:pt x="318" y="741"/>
                </a:lnTo>
                <a:lnTo>
                  <a:pt x="266" y="729"/>
                </a:lnTo>
                <a:lnTo>
                  <a:pt x="216" y="711"/>
                </a:lnTo>
                <a:lnTo>
                  <a:pt x="170" y="685"/>
                </a:lnTo>
                <a:lnTo>
                  <a:pt x="128" y="653"/>
                </a:lnTo>
                <a:lnTo>
                  <a:pt x="91" y="617"/>
                </a:lnTo>
                <a:lnTo>
                  <a:pt x="60" y="575"/>
                </a:lnTo>
                <a:lnTo>
                  <a:pt x="34" y="529"/>
                </a:lnTo>
                <a:lnTo>
                  <a:pt x="15" y="481"/>
                </a:lnTo>
                <a:lnTo>
                  <a:pt x="3" y="428"/>
                </a:lnTo>
                <a:lnTo>
                  <a:pt x="0" y="372"/>
                </a:lnTo>
                <a:lnTo>
                  <a:pt x="3" y="317"/>
                </a:lnTo>
                <a:lnTo>
                  <a:pt x="15" y="265"/>
                </a:lnTo>
                <a:lnTo>
                  <a:pt x="34" y="215"/>
                </a:lnTo>
                <a:lnTo>
                  <a:pt x="60" y="169"/>
                </a:lnTo>
                <a:lnTo>
                  <a:pt x="91" y="128"/>
                </a:lnTo>
                <a:lnTo>
                  <a:pt x="128" y="90"/>
                </a:lnTo>
                <a:lnTo>
                  <a:pt x="170" y="60"/>
                </a:lnTo>
                <a:lnTo>
                  <a:pt x="216" y="34"/>
                </a:lnTo>
                <a:lnTo>
                  <a:pt x="266" y="16"/>
                </a:lnTo>
                <a:lnTo>
                  <a:pt x="318" y="4"/>
                </a:lnTo>
                <a:lnTo>
                  <a:pt x="37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8" name="Freeform 40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53612" y="4049894"/>
            <a:ext cx="445206" cy="444014"/>
          </a:xfrm>
          <a:custGeom>
            <a:avLst/>
            <a:gdLst>
              <a:gd name="T0" fmla="*/ 425 w 747"/>
              <a:gd name="T1" fmla="*/ 372 h 745"/>
              <a:gd name="T2" fmla="*/ 476 w 747"/>
              <a:gd name="T3" fmla="*/ 491 h 745"/>
              <a:gd name="T4" fmla="*/ 476 w 747"/>
              <a:gd name="T5" fmla="*/ 254 h 745"/>
              <a:gd name="T6" fmla="*/ 228 w 747"/>
              <a:gd name="T7" fmla="*/ 221 h 745"/>
              <a:gd name="T8" fmla="*/ 442 w 747"/>
              <a:gd name="T9" fmla="*/ 343 h 745"/>
              <a:gd name="T10" fmla="*/ 444 w 747"/>
              <a:gd name="T11" fmla="*/ 227 h 745"/>
              <a:gd name="T12" fmla="*/ 459 w 747"/>
              <a:gd name="T13" fmla="*/ 220 h 745"/>
              <a:gd name="T14" fmla="*/ 536 w 747"/>
              <a:gd name="T15" fmla="*/ 223 h 745"/>
              <a:gd name="T16" fmla="*/ 544 w 747"/>
              <a:gd name="T17" fmla="*/ 237 h 745"/>
              <a:gd name="T18" fmla="*/ 540 w 747"/>
              <a:gd name="T19" fmla="*/ 519 h 745"/>
              <a:gd name="T20" fmla="*/ 527 w 747"/>
              <a:gd name="T21" fmla="*/ 525 h 745"/>
              <a:gd name="T22" fmla="*/ 448 w 747"/>
              <a:gd name="T23" fmla="*/ 521 h 745"/>
              <a:gd name="T24" fmla="*/ 442 w 747"/>
              <a:gd name="T25" fmla="*/ 508 h 745"/>
              <a:gd name="T26" fmla="*/ 232 w 747"/>
              <a:gd name="T27" fmla="*/ 521 h 745"/>
              <a:gd name="T28" fmla="*/ 222 w 747"/>
              <a:gd name="T29" fmla="*/ 525 h 745"/>
              <a:gd name="T30" fmla="*/ 207 w 747"/>
              <a:gd name="T31" fmla="*/ 519 h 745"/>
              <a:gd name="T32" fmla="*/ 204 w 747"/>
              <a:gd name="T33" fmla="*/ 237 h 745"/>
              <a:gd name="T34" fmla="*/ 211 w 747"/>
              <a:gd name="T35" fmla="*/ 223 h 745"/>
              <a:gd name="T36" fmla="*/ 374 w 747"/>
              <a:gd name="T37" fmla="*/ 34 h 745"/>
              <a:gd name="T38" fmla="*/ 231 w 747"/>
              <a:gd name="T39" fmla="*/ 66 h 745"/>
              <a:gd name="T40" fmla="*/ 118 w 747"/>
              <a:gd name="T41" fmla="*/ 151 h 745"/>
              <a:gd name="T42" fmla="*/ 49 w 747"/>
              <a:gd name="T43" fmla="*/ 275 h 745"/>
              <a:gd name="T44" fmla="*/ 38 w 747"/>
              <a:gd name="T45" fmla="*/ 423 h 745"/>
              <a:gd name="T46" fmla="*/ 89 w 747"/>
              <a:gd name="T47" fmla="*/ 557 h 745"/>
              <a:gd name="T48" fmla="*/ 189 w 747"/>
              <a:gd name="T49" fmla="*/ 657 h 745"/>
              <a:gd name="T50" fmla="*/ 324 w 747"/>
              <a:gd name="T51" fmla="*/ 708 h 745"/>
              <a:gd name="T52" fmla="*/ 472 w 747"/>
              <a:gd name="T53" fmla="*/ 697 h 745"/>
              <a:gd name="T54" fmla="*/ 596 w 747"/>
              <a:gd name="T55" fmla="*/ 629 h 745"/>
              <a:gd name="T56" fmla="*/ 681 w 747"/>
              <a:gd name="T57" fmla="*/ 516 h 745"/>
              <a:gd name="T58" fmla="*/ 713 w 747"/>
              <a:gd name="T59" fmla="*/ 372 h 745"/>
              <a:gd name="T60" fmla="*/ 681 w 747"/>
              <a:gd name="T61" fmla="*/ 229 h 745"/>
              <a:gd name="T62" fmla="*/ 596 w 747"/>
              <a:gd name="T63" fmla="*/ 117 h 745"/>
              <a:gd name="T64" fmla="*/ 472 w 747"/>
              <a:gd name="T65" fmla="*/ 47 h 745"/>
              <a:gd name="T66" fmla="*/ 374 w 747"/>
              <a:gd name="T67" fmla="*/ 0 h 745"/>
              <a:gd name="T68" fmla="*/ 531 w 747"/>
              <a:gd name="T69" fmla="*/ 34 h 745"/>
              <a:gd name="T70" fmla="*/ 655 w 747"/>
              <a:gd name="T71" fmla="*/ 128 h 745"/>
              <a:gd name="T72" fmla="*/ 731 w 747"/>
              <a:gd name="T73" fmla="*/ 265 h 745"/>
              <a:gd name="T74" fmla="*/ 743 w 747"/>
              <a:gd name="T75" fmla="*/ 428 h 745"/>
              <a:gd name="T76" fmla="*/ 687 w 747"/>
              <a:gd name="T77" fmla="*/ 575 h 745"/>
              <a:gd name="T78" fmla="*/ 577 w 747"/>
              <a:gd name="T79" fmla="*/ 685 h 745"/>
              <a:gd name="T80" fmla="*/ 429 w 747"/>
              <a:gd name="T81" fmla="*/ 741 h 745"/>
              <a:gd name="T82" fmla="*/ 266 w 747"/>
              <a:gd name="T83" fmla="*/ 729 h 745"/>
              <a:gd name="T84" fmla="*/ 128 w 747"/>
              <a:gd name="T85" fmla="*/ 653 h 745"/>
              <a:gd name="T86" fmla="*/ 35 w 747"/>
              <a:gd name="T87" fmla="*/ 529 h 745"/>
              <a:gd name="T88" fmla="*/ 0 w 747"/>
              <a:gd name="T89" fmla="*/ 372 h 745"/>
              <a:gd name="T90" fmla="*/ 35 w 747"/>
              <a:gd name="T91" fmla="*/ 215 h 745"/>
              <a:gd name="T92" fmla="*/ 128 w 747"/>
              <a:gd name="T93" fmla="*/ 90 h 745"/>
              <a:gd name="T94" fmla="*/ 266 w 747"/>
              <a:gd name="T95" fmla="*/ 16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47" h="745">
                <a:moveTo>
                  <a:pt x="239" y="266"/>
                </a:moveTo>
                <a:lnTo>
                  <a:pt x="239" y="479"/>
                </a:lnTo>
                <a:lnTo>
                  <a:pt x="425" y="372"/>
                </a:lnTo>
                <a:lnTo>
                  <a:pt x="239" y="266"/>
                </a:lnTo>
                <a:close/>
                <a:moveTo>
                  <a:pt x="476" y="254"/>
                </a:moveTo>
                <a:lnTo>
                  <a:pt x="476" y="491"/>
                </a:lnTo>
                <a:lnTo>
                  <a:pt x="510" y="491"/>
                </a:lnTo>
                <a:lnTo>
                  <a:pt x="510" y="254"/>
                </a:lnTo>
                <a:lnTo>
                  <a:pt x="476" y="254"/>
                </a:lnTo>
                <a:close/>
                <a:moveTo>
                  <a:pt x="222" y="220"/>
                </a:moveTo>
                <a:lnTo>
                  <a:pt x="225" y="220"/>
                </a:lnTo>
                <a:lnTo>
                  <a:pt x="228" y="221"/>
                </a:lnTo>
                <a:lnTo>
                  <a:pt x="232" y="224"/>
                </a:lnTo>
                <a:lnTo>
                  <a:pt x="232" y="224"/>
                </a:lnTo>
                <a:lnTo>
                  <a:pt x="442" y="343"/>
                </a:lnTo>
                <a:lnTo>
                  <a:pt x="442" y="237"/>
                </a:lnTo>
                <a:lnTo>
                  <a:pt x="443" y="232"/>
                </a:lnTo>
                <a:lnTo>
                  <a:pt x="444" y="227"/>
                </a:lnTo>
                <a:lnTo>
                  <a:pt x="448" y="223"/>
                </a:lnTo>
                <a:lnTo>
                  <a:pt x="453" y="221"/>
                </a:lnTo>
                <a:lnTo>
                  <a:pt x="459" y="220"/>
                </a:lnTo>
                <a:lnTo>
                  <a:pt x="527" y="220"/>
                </a:lnTo>
                <a:lnTo>
                  <a:pt x="532" y="221"/>
                </a:lnTo>
                <a:lnTo>
                  <a:pt x="536" y="223"/>
                </a:lnTo>
                <a:lnTo>
                  <a:pt x="540" y="227"/>
                </a:lnTo>
                <a:lnTo>
                  <a:pt x="543" y="232"/>
                </a:lnTo>
                <a:lnTo>
                  <a:pt x="544" y="237"/>
                </a:lnTo>
                <a:lnTo>
                  <a:pt x="544" y="508"/>
                </a:lnTo>
                <a:lnTo>
                  <a:pt x="543" y="513"/>
                </a:lnTo>
                <a:lnTo>
                  <a:pt x="540" y="519"/>
                </a:lnTo>
                <a:lnTo>
                  <a:pt x="536" y="521"/>
                </a:lnTo>
                <a:lnTo>
                  <a:pt x="532" y="524"/>
                </a:lnTo>
                <a:lnTo>
                  <a:pt x="527" y="525"/>
                </a:lnTo>
                <a:lnTo>
                  <a:pt x="459" y="525"/>
                </a:lnTo>
                <a:lnTo>
                  <a:pt x="453" y="524"/>
                </a:lnTo>
                <a:lnTo>
                  <a:pt x="448" y="521"/>
                </a:lnTo>
                <a:lnTo>
                  <a:pt x="444" y="519"/>
                </a:lnTo>
                <a:lnTo>
                  <a:pt x="443" y="513"/>
                </a:lnTo>
                <a:lnTo>
                  <a:pt x="442" y="508"/>
                </a:lnTo>
                <a:lnTo>
                  <a:pt x="442" y="402"/>
                </a:lnTo>
                <a:lnTo>
                  <a:pt x="232" y="521"/>
                </a:lnTo>
                <a:lnTo>
                  <a:pt x="232" y="521"/>
                </a:lnTo>
                <a:lnTo>
                  <a:pt x="228" y="524"/>
                </a:lnTo>
                <a:lnTo>
                  <a:pt x="225" y="525"/>
                </a:lnTo>
                <a:lnTo>
                  <a:pt x="222" y="525"/>
                </a:lnTo>
                <a:lnTo>
                  <a:pt x="216" y="524"/>
                </a:lnTo>
                <a:lnTo>
                  <a:pt x="211" y="521"/>
                </a:lnTo>
                <a:lnTo>
                  <a:pt x="207" y="519"/>
                </a:lnTo>
                <a:lnTo>
                  <a:pt x="204" y="513"/>
                </a:lnTo>
                <a:lnTo>
                  <a:pt x="204" y="508"/>
                </a:lnTo>
                <a:lnTo>
                  <a:pt x="204" y="237"/>
                </a:lnTo>
                <a:lnTo>
                  <a:pt x="204" y="232"/>
                </a:lnTo>
                <a:lnTo>
                  <a:pt x="207" y="227"/>
                </a:lnTo>
                <a:lnTo>
                  <a:pt x="211" y="223"/>
                </a:lnTo>
                <a:lnTo>
                  <a:pt x="216" y="221"/>
                </a:lnTo>
                <a:lnTo>
                  <a:pt x="222" y="220"/>
                </a:lnTo>
                <a:close/>
                <a:moveTo>
                  <a:pt x="374" y="34"/>
                </a:moveTo>
                <a:lnTo>
                  <a:pt x="324" y="37"/>
                </a:lnTo>
                <a:lnTo>
                  <a:pt x="275" y="47"/>
                </a:lnTo>
                <a:lnTo>
                  <a:pt x="231" y="66"/>
                </a:lnTo>
                <a:lnTo>
                  <a:pt x="189" y="88"/>
                </a:lnTo>
                <a:lnTo>
                  <a:pt x="151" y="117"/>
                </a:lnTo>
                <a:lnTo>
                  <a:pt x="118" y="151"/>
                </a:lnTo>
                <a:lnTo>
                  <a:pt x="89" y="187"/>
                </a:lnTo>
                <a:lnTo>
                  <a:pt x="66" y="229"/>
                </a:lnTo>
                <a:lnTo>
                  <a:pt x="49" y="275"/>
                </a:lnTo>
                <a:lnTo>
                  <a:pt x="38" y="322"/>
                </a:lnTo>
                <a:lnTo>
                  <a:pt x="34" y="372"/>
                </a:lnTo>
                <a:lnTo>
                  <a:pt x="38" y="423"/>
                </a:lnTo>
                <a:lnTo>
                  <a:pt x="49" y="470"/>
                </a:lnTo>
                <a:lnTo>
                  <a:pt x="66" y="516"/>
                </a:lnTo>
                <a:lnTo>
                  <a:pt x="89" y="557"/>
                </a:lnTo>
                <a:lnTo>
                  <a:pt x="118" y="594"/>
                </a:lnTo>
                <a:lnTo>
                  <a:pt x="151" y="629"/>
                </a:lnTo>
                <a:lnTo>
                  <a:pt x="189" y="657"/>
                </a:lnTo>
                <a:lnTo>
                  <a:pt x="231" y="680"/>
                </a:lnTo>
                <a:lnTo>
                  <a:pt x="275" y="697"/>
                </a:lnTo>
                <a:lnTo>
                  <a:pt x="324" y="708"/>
                </a:lnTo>
                <a:lnTo>
                  <a:pt x="374" y="711"/>
                </a:lnTo>
                <a:lnTo>
                  <a:pt x="423" y="708"/>
                </a:lnTo>
                <a:lnTo>
                  <a:pt x="472" y="697"/>
                </a:lnTo>
                <a:lnTo>
                  <a:pt x="516" y="680"/>
                </a:lnTo>
                <a:lnTo>
                  <a:pt x="558" y="657"/>
                </a:lnTo>
                <a:lnTo>
                  <a:pt x="596" y="629"/>
                </a:lnTo>
                <a:lnTo>
                  <a:pt x="630" y="594"/>
                </a:lnTo>
                <a:lnTo>
                  <a:pt x="658" y="557"/>
                </a:lnTo>
                <a:lnTo>
                  <a:pt x="681" y="516"/>
                </a:lnTo>
                <a:lnTo>
                  <a:pt x="699" y="470"/>
                </a:lnTo>
                <a:lnTo>
                  <a:pt x="709" y="423"/>
                </a:lnTo>
                <a:lnTo>
                  <a:pt x="713" y="372"/>
                </a:lnTo>
                <a:lnTo>
                  <a:pt x="709" y="322"/>
                </a:lnTo>
                <a:lnTo>
                  <a:pt x="699" y="275"/>
                </a:lnTo>
                <a:lnTo>
                  <a:pt x="681" y="229"/>
                </a:lnTo>
                <a:lnTo>
                  <a:pt x="658" y="187"/>
                </a:lnTo>
                <a:lnTo>
                  <a:pt x="630" y="151"/>
                </a:lnTo>
                <a:lnTo>
                  <a:pt x="596" y="117"/>
                </a:lnTo>
                <a:lnTo>
                  <a:pt x="558" y="88"/>
                </a:lnTo>
                <a:lnTo>
                  <a:pt x="516" y="66"/>
                </a:lnTo>
                <a:lnTo>
                  <a:pt x="472" y="47"/>
                </a:lnTo>
                <a:lnTo>
                  <a:pt x="423" y="37"/>
                </a:lnTo>
                <a:lnTo>
                  <a:pt x="374" y="34"/>
                </a:lnTo>
                <a:close/>
                <a:moveTo>
                  <a:pt x="374" y="0"/>
                </a:moveTo>
                <a:lnTo>
                  <a:pt x="429" y="4"/>
                </a:lnTo>
                <a:lnTo>
                  <a:pt x="481" y="16"/>
                </a:lnTo>
                <a:lnTo>
                  <a:pt x="531" y="34"/>
                </a:lnTo>
                <a:lnTo>
                  <a:pt x="577" y="60"/>
                </a:lnTo>
                <a:lnTo>
                  <a:pt x="619" y="90"/>
                </a:lnTo>
                <a:lnTo>
                  <a:pt x="655" y="128"/>
                </a:lnTo>
                <a:lnTo>
                  <a:pt x="687" y="169"/>
                </a:lnTo>
                <a:lnTo>
                  <a:pt x="713" y="215"/>
                </a:lnTo>
                <a:lnTo>
                  <a:pt x="731" y="265"/>
                </a:lnTo>
                <a:lnTo>
                  <a:pt x="743" y="317"/>
                </a:lnTo>
                <a:lnTo>
                  <a:pt x="747" y="372"/>
                </a:lnTo>
                <a:lnTo>
                  <a:pt x="743" y="428"/>
                </a:lnTo>
                <a:lnTo>
                  <a:pt x="731" y="481"/>
                </a:lnTo>
                <a:lnTo>
                  <a:pt x="713" y="529"/>
                </a:lnTo>
                <a:lnTo>
                  <a:pt x="687" y="575"/>
                </a:lnTo>
                <a:lnTo>
                  <a:pt x="655" y="617"/>
                </a:lnTo>
                <a:lnTo>
                  <a:pt x="619" y="653"/>
                </a:lnTo>
                <a:lnTo>
                  <a:pt x="577" y="685"/>
                </a:lnTo>
                <a:lnTo>
                  <a:pt x="531" y="711"/>
                </a:lnTo>
                <a:lnTo>
                  <a:pt x="481" y="729"/>
                </a:lnTo>
                <a:lnTo>
                  <a:pt x="429" y="741"/>
                </a:lnTo>
                <a:lnTo>
                  <a:pt x="374" y="745"/>
                </a:lnTo>
                <a:lnTo>
                  <a:pt x="318" y="741"/>
                </a:lnTo>
                <a:lnTo>
                  <a:pt x="266" y="729"/>
                </a:lnTo>
                <a:lnTo>
                  <a:pt x="216" y="711"/>
                </a:lnTo>
                <a:lnTo>
                  <a:pt x="170" y="685"/>
                </a:lnTo>
                <a:lnTo>
                  <a:pt x="128" y="653"/>
                </a:lnTo>
                <a:lnTo>
                  <a:pt x="92" y="617"/>
                </a:lnTo>
                <a:lnTo>
                  <a:pt x="60" y="575"/>
                </a:lnTo>
                <a:lnTo>
                  <a:pt x="35" y="529"/>
                </a:lnTo>
                <a:lnTo>
                  <a:pt x="16" y="481"/>
                </a:lnTo>
                <a:lnTo>
                  <a:pt x="5" y="428"/>
                </a:lnTo>
                <a:lnTo>
                  <a:pt x="0" y="372"/>
                </a:lnTo>
                <a:lnTo>
                  <a:pt x="5" y="317"/>
                </a:lnTo>
                <a:lnTo>
                  <a:pt x="16" y="265"/>
                </a:lnTo>
                <a:lnTo>
                  <a:pt x="35" y="215"/>
                </a:lnTo>
                <a:lnTo>
                  <a:pt x="60" y="169"/>
                </a:lnTo>
                <a:lnTo>
                  <a:pt x="92" y="128"/>
                </a:lnTo>
                <a:lnTo>
                  <a:pt x="128" y="90"/>
                </a:lnTo>
                <a:lnTo>
                  <a:pt x="170" y="60"/>
                </a:lnTo>
                <a:lnTo>
                  <a:pt x="216" y="34"/>
                </a:lnTo>
                <a:lnTo>
                  <a:pt x="266" y="16"/>
                </a:lnTo>
                <a:lnTo>
                  <a:pt x="318" y="4"/>
                </a:lnTo>
                <a:lnTo>
                  <a:pt x="3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9" name="Freeform 40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001693" y="4049894"/>
            <a:ext cx="444611" cy="444014"/>
          </a:xfrm>
          <a:custGeom>
            <a:avLst/>
            <a:gdLst>
              <a:gd name="T0" fmla="*/ 491 w 746"/>
              <a:gd name="T1" fmla="*/ 474 h 745"/>
              <a:gd name="T2" fmla="*/ 237 w 746"/>
              <a:gd name="T3" fmla="*/ 407 h 745"/>
              <a:gd name="T4" fmla="*/ 519 w 746"/>
              <a:gd name="T5" fmla="*/ 410 h 745"/>
              <a:gd name="T6" fmla="*/ 525 w 746"/>
              <a:gd name="T7" fmla="*/ 423 h 745"/>
              <a:gd name="T8" fmla="*/ 523 w 746"/>
              <a:gd name="T9" fmla="*/ 502 h 745"/>
              <a:gd name="T10" fmla="*/ 508 w 746"/>
              <a:gd name="T11" fmla="*/ 508 h 745"/>
              <a:gd name="T12" fmla="*/ 227 w 746"/>
              <a:gd name="T13" fmla="*/ 506 h 745"/>
              <a:gd name="T14" fmla="*/ 220 w 746"/>
              <a:gd name="T15" fmla="*/ 491 h 745"/>
              <a:gd name="T16" fmla="*/ 223 w 746"/>
              <a:gd name="T17" fmla="*/ 414 h 745"/>
              <a:gd name="T18" fmla="*/ 237 w 746"/>
              <a:gd name="T19" fmla="*/ 407 h 745"/>
              <a:gd name="T20" fmla="*/ 468 w 746"/>
              <a:gd name="T21" fmla="*/ 339 h 745"/>
              <a:gd name="T22" fmla="*/ 377 w 746"/>
              <a:gd name="T23" fmla="*/ 204 h 745"/>
              <a:gd name="T24" fmla="*/ 387 w 746"/>
              <a:gd name="T25" fmla="*/ 210 h 745"/>
              <a:gd name="T26" fmla="*/ 522 w 746"/>
              <a:gd name="T27" fmla="*/ 346 h 745"/>
              <a:gd name="T28" fmla="*/ 525 w 746"/>
              <a:gd name="T29" fmla="*/ 352 h 745"/>
              <a:gd name="T30" fmla="*/ 523 w 746"/>
              <a:gd name="T31" fmla="*/ 365 h 745"/>
              <a:gd name="T32" fmla="*/ 508 w 746"/>
              <a:gd name="T33" fmla="*/ 373 h 745"/>
              <a:gd name="T34" fmla="*/ 227 w 746"/>
              <a:gd name="T35" fmla="*/ 369 h 745"/>
              <a:gd name="T36" fmla="*/ 220 w 746"/>
              <a:gd name="T37" fmla="*/ 356 h 745"/>
              <a:gd name="T38" fmla="*/ 224 w 746"/>
              <a:gd name="T39" fmla="*/ 346 h 745"/>
              <a:gd name="T40" fmla="*/ 225 w 746"/>
              <a:gd name="T41" fmla="*/ 343 h 745"/>
              <a:gd name="T42" fmla="*/ 363 w 746"/>
              <a:gd name="T43" fmla="*/ 207 h 745"/>
              <a:gd name="T44" fmla="*/ 372 w 746"/>
              <a:gd name="T45" fmla="*/ 34 h 745"/>
              <a:gd name="T46" fmla="*/ 229 w 746"/>
              <a:gd name="T47" fmla="*/ 66 h 745"/>
              <a:gd name="T48" fmla="*/ 117 w 746"/>
              <a:gd name="T49" fmla="*/ 151 h 745"/>
              <a:gd name="T50" fmla="*/ 48 w 746"/>
              <a:gd name="T51" fmla="*/ 275 h 745"/>
              <a:gd name="T52" fmla="*/ 37 w 746"/>
              <a:gd name="T53" fmla="*/ 423 h 745"/>
              <a:gd name="T54" fmla="*/ 88 w 746"/>
              <a:gd name="T55" fmla="*/ 558 h 745"/>
              <a:gd name="T56" fmla="*/ 189 w 746"/>
              <a:gd name="T57" fmla="*/ 657 h 745"/>
              <a:gd name="T58" fmla="*/ 322 w 746"/>
              <a:gd name="T59" fmla="*/ 708 h 745"/>
              <a:gd name="T60" fmla="*/ 470 w 746"/>
              <a:gd name="T61" fmla="*/ 698 h 745"/>
              <a:gd name="T62" fmla="*/ 595 w 746"/>
              <a:gd name="T63" fmla="*/ 629 h 745"/>
              <a:gd name="T64" fmla="*/ 680 w 746"/>
              <a:gd name="T65" fmla="*/ 516 h 745"/>
              <a:gd name="T66" fmla="*/ 712 w 746"/>
              <a:gd name="T67" fmla="*/ 373 h 745"/>
              <a:gd name="T68" fmla="*/ 680 w 746"/>
              <a:gd name="T69" fmla="*/ 231 h 745"/>
              <a:gd name="T70" fmla="*/ 595 w 746"/>
              <a:gd name="T71" fmla="*/ 117 h 745"/>
              <a:gd name="T72" fmla="*/ 470 w 746"/>
              <a:gd name="T73" fmla="*/ 49 h 745"/>
              <a:gd name="T74" fmla="*/ 372 w 746"/>
              <a:gd name="T75" fmla="*/ 0 h 745"/>
              <a:gd name="T76" fmla="*/ 531 w 746"/>
              <a:gd name="T77" fmla="*/ 34 h 745"/>
              <a:gd name="T78" fmla="*/ 654 w 746"/>
              <a:gd name="T79" fmla="*/ 129 h 745"/>
              <a:gd name="T80" fmla="*/ 730 w 746"/>
              <a:gd name="T81" fmla="*/ 265 h 745"/>
              <a:gd name="T82" fmla="*/ 742 w 746"/>
              <a:gd name="T83" fmla="*/ 428 h 745"/>
              <a:gd name="T84" fmla="*/ 685 w 746"/>
              <a:gd name="T85" fmla="*/ 576 h 745"/>
              <a:gd name="T86" fmla="*/ 577 w 746"/>
              <a:gd name="T87" fmla="*/ 686 h 745"/>
              <a:gd name="T88" fmla="*/ 429 w 746"/>
              <a:gd name="T89" fmla="*/ 741 h 745"/>
              <a:gd name="T90" fmla="*/ 265 w 746"/>
              <a:gd name="T91" fmla="*/ 729 h 745"/>
              <a:gd name="T92" fmla="*/ 128 w 746"/>
              <a:gd name="T93" fmla="*/ 655 h 745"/>
              <a:gd name="T94" fmla="*/ 34 w 746"/>
              <a:gd name="T95" fmla="*/ 530 h 745"/>
              <a:gd name="T96" fmla="*/ 0 w 746"/>
              <a:gd name="T97" fmla="*/ 373 h 745"/>
              <a:gd name="T98" fmla="*/ 34 w 746"/>
              <a:gd name="T99" fmla="*/ 216 h 745"/>
              <a:gd name="T100" fmla="*/ 128 w 746"/>
              <a:gd name="T101" fmla="*/ 92 h 745"/>
              <a:gd name="T102" fmla="*/ 265 w 746"/>
              <a:gd name="T103" fmla="*/ 16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46" h="745">
                <a:moveTo>
                  <a:pt x="254" y="440"/>
                </a:moveTo>
                <a:lnTo>
                  <a:pt x="254" y="474"/>
                </a:lnTo>
                <a:lnTo>
                  <a:pt x="491" y="474"/>
                </a:lnTo>
                <a:lnTo>
                  <a:pt x="491" y="440"/>
                </a:lnTo>
                <a:lnTo>
                  <a:pt x="254" y="440"/>
                </a:lnTo>
                <a:close/>
                <a:moveTo>
                  <a:pt x="237" y="407"/>
                </a:moveTo>
                <a:lnTo>
                  <a:pt x="508" y="407"/>
                </a:lnTo>
                <a:lnTo>
                  <a:pt x="514" y="407"/>
                </a:lnTo>
                <a:lnTo>
                  <a:pt x="519" y="410"/>
                </a:lnTo>
                <a:lnTo>
                  <a:pt x="523" y="414"/>
                </a:lnTo>
                <a:lnTo>
                  <a:pt x="524" y="418"/>
                </a:lnTo>
                <a:lnTo>
                  <a:pt x="525" y="423"/>
                </a:lnTo>
                <a:lnTo>
                  <a:pt x="525" y="491"/>
                </a:lnTo>
                <a:lnTo>
                  <a:pt x="524" y="496"/>
                </a:lnTo>
                <a:lnTo>
                  <a:pt x="523" y="502"/>
                </a:lnTo>
                <a:lnTo>
                  <a:pt x="519" y="506"/>
                </a:lnTo>
                <a:lnTo>
                  <a:pt x="514" y="508"/>
                </a:lnTo>
                <a:lnTo>
                  <a:pt x="508" y="508"/>
                </a:lnTo>
                <a:lnTo>
                  <a:pt x="237" y="508"/>
                </a:lnTo>
                <a:lnTo>
                  <a:pt x="232" y="508"/>
                </a:lnTo>
                <a:lnTo>
                  <a:pt x="227" y="506"/>
                </a:lnTo>
                <a:lnTo>
                  <a:pt x="223" y="502"/>
                </a:lnTo>
                <a:lnTo>
                  <a:pt x="221" y="496"/>
                </a:lnTo>
                <a:lnTo>
                  <a:pt x="220" y="491"/>
                </a:lnTo>
                <a:lnTo>
                  <a:pt x="220" y="423"/>
                </a:lnTo>
                <a:lnTo>
                  <a:pt x="221" y="418"/>
                </a:lnTo>
                <a:lnTo>
                  <a:pt x="223" y="414"/>
                </a:lnTo>
                <a:lnTo>
                  <a:pt x="227" y="410"/>
                </a:lnTo>
                <a:lnTo>
                  <a:pt x="232" y="407"/>
                </a:lnTo>
                <a:lnTo>
                  <a:pt x="237" y="407"/>
                </a:lnTo>
                <a:close/>
                <a:moveTo>
                  <a:pt x="372" y="244"/>
                </a:moveTo>
                <a:lnTo>
                  <a:pt x="278" y="339"/>
                </a:lnTo>
                <a:lnTo>
                  <a:pt x="468" y="339"/>
                </a:lnTo>
                <a:lnTo>
                  <a:pt x="372" y="244"/>
                </a:lnTo>
                <a:close/>
                <a:moveTo>
                  <a:pt x="372" y="203"/>
                </a:moveTo>
                <a:lnTo>
                  <a:pt x="377" y="204"/>
                </a:lnTo>
                <a:lnTo>
                  <a:pt x="383" y="207"/>
                </a:lnTo>
                <a:lnTo>
                  <a:pt x="385" y="210"/>
                </a:lnTo>
                <a:lnTo>
                  <a:pt x="387" y="210"/>
                </a:lnTo>
                <a:lnTo>
                  <a:pt x="520" y="343"/>
                </a:lnTo>
                <a:lnTo>
                  <a:pt x="520" y="345"/>
                </a:lnTo>
                <a:lnTo>
                  <a:pt x="522" y="346"/>
                </a:lnTo>
                <a:lnTo>
                  <a:pt x="522" y="346"/>
                </a:lnTo>
                <a:lnTo>
                  <a:pt x="524" y="348"/>
                </a:lnTo>
                <a:lnTo>
                  <a:pt x="525" y="352"/>
                </a:lnTo>
                <a:lnTo>
                  <a:pt x="525" y="356"/>
                </a:lnTo>
                <a:lnTo>
                  <a:pt x="524" y="362"/>
                </a:lnTo>
                <a:lnTo>
                  <a:pt x="523" y="365"/>
                </a:lnTo>
                <a:lnTo>
                  <a:pt x="519" y="369"/>
                </a:lnTo>
                <a:lnTo>
                  <a:pt x="514" y="372"/>
                </a:lnTo>
                <a:lnTo>
                  <a:pt x="508" y="373"/>
                </a:lnTo>
                <a:lnTo>
                  <a:pt x="237" y="373"/>
                </a:lnTo>
                <a:lnTo>
                  <a:pt x="232" y="372"/>
                </a:lnTo>
                <a:lnTo>
                  <a:pt x="227" y="369"/>
                </a:lnTo>
                <a:lnTo>
                  <a:pt x="223" y="365"/>
                </a:lnTo>
                <a:lnTo>
                  <a:pt x="221" y="362"/>
                </a:lnTo>
                <a:lnTo>
                  <a:pt x="220" y="356"/>
                </a:lnTo>
                <a:lnTo>
                  <a:pt x="220" y="352"/>
                </a:lnTo>
                <a:lnTo>
                  <a:pt x="221" y="348"/>
                </a:lnTo>
                <a:lnTo>
                  <a:pt x="224" y="346"/>
                </a:lnTo>
                <a:lnTo>
                  <a:pt x="224" y="346"/>
                </a:lnTo>
                <a:lnTo>
                  <a:pt x="225" y="345"/>
                </a:lnTo>
                <a:lnTo>
                  <a:pt x="225" y="343"/>
                </a:lnTo>
                <a:lnTo>
                  <a:pt x="359" y="210"/>
                </a:lnTo>
                <a:lnTo>
                  <a:pt x="360" y="210"/>
                </a:lnTo>
                <a:lnTo>
                  <a:pt x="363" y="207"/>
                </a:lnTo>
                <a:lnTo>
                  <a:pt x="368" y="204"/>
                </a:lnTo>
                <a:lnTo>
                  <a:pt x="372" y="203"/>
                </a:lnTo>
                <a:close/>
                <a:moveTo>
                  <a:pt x="372" y="34"/>
                </a:moveTo>
                <a:lnTo>
                  <a:pt x="322" y="38"/>
                </a:lnTo>
                <a:lnTo>
                  <a:pt x="275" y="49"/>
                </a:lnTo>
                <a:lnTo>
                  <a:pt x="229" y="66"/>
                </a:lnTo>
                <a:lnTo>
                  <a:pt x="189" y="88"/>
                </a:lnTo>
                <a:lnTo>
                  <a:pt x="151" y="117"/>
                </a:lnTo>
                <a:lnTo>
                  <a:pt x="117" y="151"/>
                </a:lnTo>
                <a:lnTo>
                  <a:pt x="88" y="189"/>
                </a:lnTo>
                <a:lnTo>
                  <a:pt x="66" y="231"/>
                </a:lnTo>
                <a:lnTo>
                  <a:pt x="48" y="275"/>
                </a:lnTo>
                <a:lnTo>
                  <a:pt x="37" y="322"/>
                </a:lnTo>
                <a:lnTo>
                  <a:pt x="34" y="373"/>
                </a:lnTo>
                <a:lnTo>
                  <a:pt x="37" y="423"/>
                </a:lnTo>
                <a:lnTo>
                  <a:pt x="48" y="470"/>
                </a:lnTo>
                <a:lnTo>
                  <a:pt x="66" y="516"/>
                </a:lnTo>
                <a:lnTo>
                  <a:pt x="88" y="558"/>
                </a:lnTo>
                <a:lnTo>
                  <a:pt x="117" y="596"/>
                </a:lnTo>
                <a:lnTo>
                  <a:pt x="151" y="629"/>
                </a:lnTo>
                <a:lnTo>
                  <a:pt x="189" y="657"/>
                </a:lnTo>
                <a:lnTo>
                  <a:pt x="229" y="681"/>
                </a:lnTo>
                <a:lnTo>
                  <a:pt x="275" y="698"/>
                </a:lnTo>
                <a:lnTo>
                  <a:pt x="322" y="708"/>
                </a:lnTo>
                <a:lnTo>
                  <a:pt x="372" y="712"/>
                </a:lnTo>
                <a:lnTo>
                  <a:pt x="423" y="708"/>
                </a:lnTo>
                <a:lnTo>
                  <a:pt x="470" y="698"/>
                </a:lnTo>
                <a:lnTo>
                  <a:pt x="516" y="681"/>
                </a:lnTo>
                <a:lnTo>
                  <a:pt x="557" y="657"/>
                </a:lnTo>
                <a:lnTo>
                  <a:pt x="595" y="629"/>
                </a:lnTo>
                <a:lnTo>
                  <a:pt x="629" y="596"/>
                </a:lnTo>
                <a:lnTo>
                  <a:pt x="658" y="558"/>
                </a:lnTo>
                <a:lnTo>
                  <a:pt x="680" y="516"/>
                </a:lnTo>
                <a:lnTo>
                  <a:pt x="697" y="470"/>
                </a:lnTo>
                <a:lnTo>
                  <a:pt x="709" y="423"/>
                </a:lnTo>
                <a:lnTo>
                  <a:pt x="712" y="373"/>
                </a:lnTo>
                <a:lnTo>
                  <a:pt x="709" y="322"/>
                </a:lnTo>
                <a:lnTo>
                  <a:pt x="697" y="275"/>
                </a:lnTo>
                <a:lnTo>
                  <a:pt x="680" y="231"/>
                </a:lnTo>
                <a:lnTo>
                  <a:pt x="658" y="189"/>
                </a:lnTo>
                <a:lnTo>
                  <a:pt x="629" y="151"/>
                </a:lnTo>
                <a:lnTo>
                  <a:pt x="595" y="117"/>
                </a:lnTo>
                <a:lnTo>
                  <a:pt x="557" y="88"/>
                </a:lnTo>
                <a:lnTo>
                  <a:pt x="516" y="66"/>
                </a:lnTo>
                <a:lnTo>
                  <a:pt x="470" y="49"/>
                </a:lnTo>
                <a:lnTo>
                  <a:pt x="423" y="38"/>
                </a:lnTo>
                <a:lnTo>
                  <a:pt x="372" y="34"/>
                </a:lnTo>
                <a:close/>
                <a:moveTo>
                  <a:pt x="372" y="0"/>
                </a:moveTo>
                <a:lnTo>
                  <a:pt x="429" y="4"/>
                </a:lnTo>
                <a:lnTo>
                  <a:pt x="481" y="16"/>
                </a:lnTo>
                <a:lnTo>
                  <a:pt x="531" y="34"/>
                </a:lnTo>
                <a:lnTo>
                  <a:pt x="577" y="60"/>
                </a:lnTo>
                <a:lnTo>
                  <a:pt x="617" y="92"/>
                </a:lnTo>
                <a:lnTo>
                  <a:pt x="654" y="129"/>
                </a:lnTo>
                <a:lnTo>
                  <a:pt x="685" y="170"/>
                </a:lnTo>
                <a:lnTo>
                  <a:pt x="712" y="216"/>
                </a:lnTo>
                <a:lnTo>
                  <a:pt x="730" y="265"/>
                </a:lnTo>
                <a:lnTo>
                  <a:pt x="742" y="318"/>
                </a:lnTo>
                <a:lnTo>
                  <a:pt x="746" y="373"/>
                </a:lnTo>
                <a:lnTo>
                  <a:pt x="742" y="428"/>
                </a:lnTo>
                <a:lnTo>
                  <a:pt x="730" y="481"/>
                </a:lnTo>
                <a:lnTo>
                  <a:pt x="712" y="530"/>
                </a:lnTo>
                <a:lnTo>
                  <a:pt x="685" y="576"/>
                </a:lnTo>
                <a:lnTo>
                  <a:pt x="654" y="618"/>
                </a:lnTo>
                <a:lnTo>
                  <a:pt x="617" y="655"/>
                </a:lnTo>
                <a:lnTo>
                  <a:pt x="577" y="686"/>
                </a:lnTo>
                <a:lnTo>
                  <a:pt x="531" y="711"/>
                </a:lnTo>
                <a:lnTo>
                  <a:pt x="481" y="729"/>
                </a:lnTo>
                <a:lnTo>
                  <a:pt x="429" y="741"/>
                </a:lnTo>
                <a:lnTo>
                  <a:pt x="372" y="745"/>
                </a:lnTo>
                <a:lnTo>
                  <a:pt x="317" y="741"/>
                </a:lnTo>
                <a:lnTo>
                  <a:pt x="265" y="729"/>
                </a:lnTo>
                <a:lnTo>
                  <a:pt x="215" y="711"/>
                </a:lnTo>
                <a:lnTo>
                  <a:pt x="169" y="686"/>
                </a:lnTo>
                <a:lnTo>
                  <a:pt x="128" y="655"/>
                </a:lnTo>
                <a:lnTo>
                  <a:pt x="92" y="618"/>
                </a:lnTo>
                <a:lnTo>
                  <a:pt x="60" y="576"/>
                </a:lnTo>
                <a:lnTo>
                  <a:pt x="34" y="530"/>
                </a:lnTo>
                <a:lnTo>
                  <a:pt x="16" y="481"/>
                </a:lnTo>
                <a:lnTo>
                  <a:pt x="4" y="428"/>
                </a:lnTo>
                <a:lnTo>
                  <a:pt x="0" y="373"/>
                </a:lnTo>
                <a:lnTo>
                  <a:pt x="4" y="318"/>
                </a:lnTo>
                <a:lnTo>
                  <a:pt x="16" y="265"/>
                </a:lnTo>
                <a:lnTo>
                  <a:pt x="34" y="216"/>
                </a:lnTo>
                <a:lnTo>
                  <a:pt x="60" y="170"/>
                </a:lnTo>
                <a:lnTo>
                  <a:pt x="92" y="129"/>
                </a:lnTo>
                <a:lnTo>
                  <a:pt x="128" y="92"/>
                </a:lnTo>
                <a:lnTo>
                  <a:pt x="169" y="60"/>
                </a:lnTo>
                <a:lnTo>
                  <a:pt x="215" y="34"/>
                </a:lnTo>
                <a:lnTo>
                  <a:pt x="265" y="16"/>
                </a:lnTo>
                <a:lnTo>
                  <a:pt x="317" y="4"/>
                </a:lnTo>
                <a:lnTo>
                  <a:pt x="3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0" name="Freeform 40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849177" y="4049894"/>
            <a:ext cx="445206" cy="444014"/>
          </a:xfrm>
          <a:custGeom>
            <a:avLst/>
            <a:gdLst>
              <a:gd name="T0" fmla="*/ 611 w 747"/>
              <a:gd name="T1" fmla="*/ 712 h 745"/>
              <a:gd name="T2" fmla="*/ 543 w 747"/>
              <a:gd name="T3" fmla="*/ 745 h 745"/>
              <a:gd name="T4" fmla="*/ 408 w 747"/>
              <a:gd name="T5" fmla="*/ 712 h 745"/>
              <a:gd name="T6" fmla="*/ 476 w 747"/>
              <a:gd name="T7" fmla="*/ 745 h 745"/>
              <a:gd name="T8" fmla="*/ 408 w 747"/>
              <a:gd name="T9" fmla="*/ 712 h 745"/>
              <a:gd name="T10" fmla="*/ 340 w 747"/>
              <a:gd name="T11" fmla="*/ 712 h 745"/>
              <a:gd name="T12" fmla="*/ 272 w 747"/>
              <a:gd name="T13" fmla="*/ 745 h 745"/>
              <a:gd name="T14" fmla="*/ 137 w 747"/>
              <a:gd name="T15" fmla="*/ 712 h 745"/>
              <a:gd name="T16" fmla="*/ 204 w 747"/>
              <a:gd name="T17" fmla="*/ 745 h 745"/>
              <a:gd name="T18" fmla="*/ 137 w 747"/>
              <a:gd name="T19" fmla="*/ 712 h 745"/>
              <a:gd name="T20" fmla="*/ 741 w 747"/>
              <a:gd name="T21" fmla="*/ 678 h 745"/>
              <a:gd name="T22" fmla="*/ 717 w 747"/>
              <a:gd name="T23" fmla="*/ 715 h 745"/>
              <a:gd name="T24" fmla="*/ 679 w 747"/>
              <a:gd name="T25" fmla="*/ 740 h 745"/>
              <a:gd name="T26" fmla="*/ 694 w 747"/>
              <a:gd name="T27" fmla="*/ 691 h 745"/>
              <a:gd name="T28" fmla="*/ 7 w 747"/>
              <a:gd name="T29" fmla="*/ 678 h 745"/>
              <a:gd name="T30" fmla="*/ 54 w 747"/>
              <a:gd name="T31" fmla="*/ 691 h 745"/>
              <a:gd name="T32" fmla="*/ 69 w 747"/>
              <a:gd name="T33" fmla="*/ 740 h 745"/>
              <a:gd name="T34" fmla="*/ 31 w 747"/>
              <a:gd name="T35" fmla="*/ 715 h 745"/>
              <a:gd name="T36" fmla="*/ 7 w 747"/>
              <a:gd name="T37" fmla="*/ 678 h 745"/>
              <a:gd name="T38" fmla="*/ 747 w 747"/>
              <a:gd name="T39" fmla="*/ 542 h 745"/>
              <a:gd name="T40" fmla="*/ 713 w 747"/>
              <a:gd name="T41" fmla="*/ 610 h 745"/>
              <a:gd name="T42" fmla="*/ 0 w 747"/>
              <a:gd name="T43" fmla="*/ 542 h 745"/>
              <a:gd name="T44" fmla="*/ 35 w 747"/>
              <a:gd name="T45" fmla="*/ 610 h 745"/>
              <a:gd name="T46" fmla="*/ 0 w 747"/>
              <a:gd name="T47" fmla="*/ 542 h 745"/>
              <a:gd name="T48" fmla="*/ 747 w 747"/>
              <a:gd name="T49" fmla="*/ 407 h 745"/>
              <a:gd name="T50" fmla="*/ 713 w 747"/>
              <a:gd name="T51" fmla="*/ 474 h 745"/>
              <a:gd name="T52" fmla="*/ 0 w 747"/>
              <a:gd name="T53" fmla="*/ 407 h 745"/>
              <a:gd name="T54" fmla="*/ 35 w 747"/>
              <a:gd name="T55" fmla="*/ 474 h 745"/>
              <a:gd name="T56" fmla="*/ 0 w 747"/>
              <a:gd name="T57" fmla="*/ 407 h 745"/>
              <a:gd name="T58" fmla="*/ 747 w 747"/>
              <a:gd name="T59" fmla="*/ 271 h 745"/>
              <a:gd name="T60" fmla="*/ 713 w 747"/>
              <a:gd name="T61" fmla="*/ 339 h 745"/>
              <a:gd name="T62" fmla="*/ 0 w 747"/>
              <a:gd name="T63" fmla="*/ 271 h 745"/>
              <a:gd name="T64" fmla="*/ 35 w 747"/>
              <a:gd name="T65" fmla="*/ 339 h 745"/>
              <a:gd name="T66" fmla="*/ 0 w 747"/>
              <a:gd name="T67" fmla="*/ 271 h 745"/>
              <a:gd name="T68" fmla="*/ 747 w 747"/>
              <a:gd name="T69" fmla="*/ 135 h 745"/>
              <a:gd name="T70" fmla="*/ 713 w 747"/>
              <a:gd name="T71" fmla="*/ 203 h 745"/>
              <a:gd name="T72" fmla="*/ 0 w 747"/>
              <a:gd name="T73" fmla="*/ 135 h 745"/>
              <a:gd name="T74" fmla="*/ 35 w 747"/>
              <a:gd name="T75" fmla="*/ 203 h 745"/>
              <a:gd name="T76" fmla="*/ 0 w 747"/>
              <a:gd name="T77" fmla="*/ 135 h 745"/>
              <a:gd name="T78" fmla="*/ 699 w 747"/>
              <a:gd name="T79" fmla="*/ 16 h 745"/>
              <a:gd name="T80" fmla="*/ 732 w 747"/>
              <a:gd name="T81" fmla="*/ 47 h 745"/>
              <a:gd name="T82" fmla="*/ 704 w 747"/>
              <a:gd name="T83" fmla="*/ 68 h 745"/>
              <a:gd name="T84" fmla="*/ 679 w 747"/>
              <a:gd name="T85" fmla="*/ 43 h 745"/>
              <a:gd name="T86" fmla="*/ 69 w 747"/>
              <a:gd name="T87" fmla="*/ 7 h 745"/>
              <a:gd name="T88" fmla="*/ 54 w 747"/>
              <a:gd name="T89" fmla="*/ 54 h 745"/>
              <a:gd name="T90" fmla="*/ 7 w 747"/>
              <a:gd name="T91" fmla="*/ 68 h 745"/>
              <a:gd name="T92" fmla="*/ 31 w 747"/>
              <a:gd name="T93" fmla="*/ 30 h 745"/>
              <a:gd name="T94" fmla="*/ 69 w 747"/>
              <a:gd name="T95" fmla="*/ 7 h 745"/>
              <a:gd name="T96" fmla="*/ 611 w 747"/>
              <a:gd name="T97" fmla="*/ 0 h 745"/>
              <a:gd name="T98" fmla="*/ 543 w 747"/>
              <a:gd name="T99" fmla="*/ 34 h 745"/>
              <a:gd name="T100" fmla="*/ 408 w 747"/>
              <a:gd name="T101" fmla="*/ 0 h 745"/>
              <a:gd name="T102" fmla="*/ 476 w 747"/>
              <a:gd name="T103" fmla="*/ 34 h 745"/>
              <a:gd name="T104" fmla="*/ 408 w 747"/>
              <a:gd name="T105" fmla="*/ 0 h 745"/>
              <a:gd name="T106" fmla="*/ 340 w 747"/>
              <a:gd name="T107" fmla="*/ 0 h 745"/>
              <a:gd name="T108" fmla="*/ 272 w 747"/>
              <a:gd name="T109" fmla="*/ 34 h 745"/>
              <a:gd name="T110" fmla="*/ 137 w 747"/>
              <a:gd name="T111" fmla="*/ 0 h 745"/>
              <a:gd name="T112" fmla="*/ 204 w 747"/>
              <a:gd name="T113" fmla="*/ 34 h 745"/>
              <a:gd name="T114" fmla="*/ 137 w 747"/>
              <a:gd name="T115" fmla="*/ 0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7" h="745">
                <a:moveTo>
                  <a:pt x="543" y="712"/>
                </a:moveTo>
                <a:lnTo>
                  <a:pt x="611" y="712"/>
                </a:lnTo>
                <a:lnTo>
                  <a:pt x="611" y="745"/>
                </a:lnTo>
                <a:lnTo>
                  <a:pt x="543" y="745"/>
                </a:lnTo>
                <a:lnTo>
                  <a:pt x="543" y="712"/>
                </a:lnTo>
                <a:close/>
                <a:moveTo>
                  <a:pt x="408" y="712"/>
                </a:moveTo>
                <a:lnTo>
                  <a:pt x="476" y="712"/>
                </a:lnTo>
                <a:lnTo>
                  <a:pt x="476" y="745"/>
                </a:lnTo>
                <a:lnTo>
                  <a:pt x="408" y="745"/>
                </a:lnTo>
                <a:lnTo>
                  <a:pt x="408" y="712"/>
                </a:lnTo>
                <a:close/>
                <a:moveTo>
                  <a:pt x="272" y="712"/>
                </a:moveTo>
                <a:lnTo>
                  <a:pt x="340" y="712"/>
                </a:lnTo>
                <a:lnTo>
                  <a:pt x="340" y="745"/>
                </a:lnTo>
                <a:lnTo>
                  <a:pt x="272" y="745"/>
                </a:lnTo>
                <a:lnTo>
                  <a:pt x="272" y="712"/>
                </a:lnTo>
                <a:close/>
                <a:moveTo>
                  <a:pt x="137" y="712"/>
                </a:moveTo>
                <a:lnTo>
                  <a:pt x="204" y="712"/>
                </a:lnTo>
                <a:lnTo>
                  <a:pt x="204" y="745"/>
                </a:lnTo>
                <a:lnTo>
                  <a:pt x="137" y="745"/>
                </a:lnTo>
                <a:lnTo>
                  <a:pt x="137" y="712"/>
                </a:lnTo>
                <a:close/>
                <a:moveTo>
                  <a:pt x="704" y="678"/>
                </a:moveTo>
                <a:lnTo>
                  <a:pt x="741" y="678"/>
                </a:lnTo>
                <a:lnTo>
                  <a:pt x="732" y="698"/>
                </a:lnTo>
                <a:lnTo>
                  <a:pt x="717" y="715"/>
                </a:lnTo>
                <a:lnTo>
                  <a:pt x="699" y="729"/>
                </a:lnTo>
                <a:lnTo>
                  <a:pt x="679" y="740"/>
                </a:lnTo>
                <a:lnTo>
                  <a:pt x="679" y="702"/>
                </a:lnTo>
                <a:lnTo>
                  <a:pt x="694" y="691"/>
                </a:lnTo>
                <a:lnTo>
                  <a:pt x="704" y="678"/>
                </a:lnTo>
                <a:close/>
                <a:moveTo>
                  <a:pt x="7" y="678"/>
                </a:moveTo>
                <a:lnTo>
                  <a:pt x="44" y="678"/>
                </a:lnTo>
                <a:lnTo>
                  <a:pt x="54" y="691"/>
                </a:lnTo>
                <a:lnTo>
                  <a:pt x="69" y="702"/>
                </a:lnTo>
                <a:lnTo>
                  <a:pt x="69" y="740"/>
                </a:lnTo>
                <a:lnTo>
                  <a:pt x="48" y="729"/>
                </a:lnTo>
                <a:lnTo>
                  <a:pt x="31" y="715"/>
                </a:lnTo>
                <a:lnTo>
                  <a:pt x="16" y="698"/>
                </a:lnTo>
                <a:lnTo>
                  <a:pt x="7" y="678"/>
                </a:lnTo>
                <a:close/>
                <a:moveTo>
                  <a:pt x="713" y="542"/>
                </a:moveTo>
                <a:lnTo>
                  <a:pt x="747" y="542"/>
                </a:lnTo>
                <a:lnTo>
                  <a:pt x="747" y="610"/>
                </a:lnTo>
                <a:lnTo>
                  <a:pt x="713" y="610"/>
                </a:lnTo>
                <a:lnTo>
                  <a:pt x="713" y="542"/>
                </a:lnTo>
                <a:close/>
                <a:moveTo>
                  <a:pt x="0" y="542"/>
                </a:moveTo>
                <a:lnTo>
                  <a:pt x="35" y="542"/>
                </a:lnTo>
                <a:lnTo>
                  <a:pt x="35" y="610"/>
                </a:lnTo>
                <a:lnTo>
                  <a:pt x="0" y="610"/>
                </a:lnTo>
                <a:lnTo>
                  <a:pt x="0" y="542"/>
                </a:lnTo>
                <a:close/>
                <a:moveTo>
                  <a:pt x="713" y="407"/>
                </a:moveTo>
                <a:lnTo>
                  <a:pt x="747" y="407"/>
                </a:lnTo>
                <a:lnTo>
                  <a:pt x="747" y="474"/>
                </a:lnTo>
                <a:lnTo>
                  <a:pt x="713" y="474"/>
                </a:lnTo>
                <a:lnTo>
                  <a:pt x="713" y="407"/>
                </a:lnTo>
                <a:close/>
                <a:moveTo>
                  <a:pt x="0" y="407"/>
                </a:moveTo>
                <a:lnTo>
                  <a:pt x="35" y="407"/>
                </a:lnTo>
                <a:lnTo>
                  <a:pt x="35" y="474"/>
                </a:lnTo>
                <a:lnTo>
                  <a:pt x="0" y="474"/>
                </a:lnTo>
                <a:lnTo>
                  <a:pt x="0" y="407"/>
                </a:lnTo>
                <a:close/>
                <a:moveTo>
                  <a:pt x="713" y="271"/>
                </a:moveTo>
                <a:lnTo>
                  <a:pt x="747" y="271"/>
                </a:lnTo>
                <a:lnTo>
                  <a:pt x="747" y="339"/>
                </a:lnTo>
                <a:lnTo>
                  <a:pt x="713" y="339"/>
                </a:lnTo>
                <a:lnTo>
                  <a:pt x="713" y="271"/>
                </a:lnTo>
                <a:close/>
                <a:moveTo>
                  <a:pt x="0" y="271"/>
                </a:moveTo>
                <a:lnTo>
                  <a:pt x="35" y="271"/>
                </a:lnTo>
                <a:lnTo>
                  <a:pt x="35" y="339"/>
                </a:lnTo>
                <a:lnTo>
                  <a:pt x="0" y="339"/>
                </a:lnTo>
                <a:lnTo>
                  <a:pt x="0" y="271"/>
                </a:lnTo>
                <a:close/>
                <a:moveTo>
                  <a:pt x="713" y="135"/>
                </a:moveTo>
                <a:lnTo>
                  <a:pt x="747" y="135"/>
                </a:lnTo>
                <a:lnTo>
                  <a:pt x="747" y="203"/>
                </a:lnTo>
                <a:lnTo>
                  <a:pt x="713" y="203"/>
                </a:lnTo>
                <a:lnTo>
                  <a:pt x="713" y="135"/>
                </a:lnTo>
                <a:close/>
                <a:moveTo>
                  <a:pt x="0" y="135"/>
                </a:moveTo>
                <a:lnTo>
                  <a:pt x="35" y="135"/>
                </a:lnTo>
                <a:lnTo>
                  <a:pt x="35" y="203"/>
                </a:lnTo>
                <a:lnTo>
                  <a:pt x="0" y="203"/>
                </a:lnTo>
                <a:lnTo>
                  <a:pt x="0" y="135"/>
                </a:lnTo>
                <a:close/>
                <a:moveTo>
                  <a:pt x="679" y="7"/>
                </a:moveTo>
                <a:lnTo>
                  <a:pt x="699" y="16"/>
                </a:lnTo>
                <a:lnTo>
                  <a:pt x="717" y="30"/>
                </a:lnTo>
                <a:lnTo>
                  <a:pt x="732" y="47"/>
                </a:lnTo>
                <a:lnTo>
                  <a:pt x="741" y="68"/>
                </a:lnTo>
                <a:lnTo>
                  <a:pt x="704" y="68"/>
                </a:lnTo>
                <a:lnTo>
                  <a:pt x="694" y="54"/>
                </a:lnTo>
                <a:lnTo>
                  <a:pt x="679" y="43"/>
                </a:lnTo>
                <a:lnTo>
                  <a:pt x="679" y="7"/>
                </a:lnTo>
                <a:close/>
                <a:moveTo>
                  <a:pt x="69" y="7"/>
                </a:moveTo>
                <a:lnTo>
                  <a:pt x="69" y="43"/>
                </a:lnTo>
                <a:lnTo>
                  <a:pt x="54" y="54"/>
                </a:lnTo>
                <a:lnTo>
                  <a:pt x="44" y="68"/>
                </a:lnTo>
                <a:lnTo>
                  <a:pt x="7" y="68"/>
                </a:lnTo>
                <a:lnTo>
                  <a:pt x="16" y="47"/>
                </a:lnTo>
                <a:lnTo>
                  <a:pt x="31" y="30"/>
                </a:lnTo>
                <a:lnTo>
                  <a:pt x="48" y="16"/>
                </a:lnTo>
                <a:lnTo>
                  <a:pt x="69" y="7"/>
                </a:lnTo>
                <a:close/>
                <a:moveTo>
                  <a:pt x="543" y="0"/>
                </a:moveTo>
                <a:lnTo>
                  <a:pt x="611" y="0"/>
                </a:lnTo>
                <a:lnTo>
                  <a:pt x="611" y="34"/>
                </a:lnTo>
                <a:lnTo>
                  <a:pt x="543" y="34"/>
                </a:lnTo>
                <a:lnTo>
                  <a:pt x="543" y="0"/>
                </a:lnTo>
                <a:close/>
                <a:moveTo>
                  <a:pt x="408" y="0"/>
                </a:moveTo>
                <a:lnTo>
                  <a:pt x="476" y="0"/>
                </a:lnTo>
                <a:lnTo>
                  <a:pt x="476" y="34"/>
                </a:lnTo>
                <a:lnTo>
                  <a:pt x="408" y="34"/>
                </a:lnTo>
                <a:lnTo>
                  <a:pt x="408" y="0"/>
                </a:lnTo>
                <a:close/>
                <a:moveTo>
                  <a:pt x="272" y="0"/>
                </a:moveTo>
                <a:lnTo>
                  <a:pt x="340" y="0"/>
                </a:lnTo>
                <a:lnTo>
                  <a:pt x="340" y="34"/>
                </a:lnTo>
                <a:lnTo>
                  <a:pt x="272" y="34"/>
                </a:lnTo>
                <a:lnTo>
                  <a:pt x="272" y="0"/>
                </a:lnTo>
                <a:close/>
                <a:moveTo>
                  <a:pt x="137" y="0"/>
                </a:moveTo>
                <a:lnTo>
                  <a:pt x="204" y="0"/>
                </a:lnTo>
                <a:lnTo>
                  <a:pt x="204" y="34"/>
                </a:lnTo>
                <a:lnTo>
                  <a:pt x="137" y="34"/>
                </a:lnTo>
                <a:lnTo>
                  <a:pt x="13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1" name="Freeform 4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97258" y="4049894"/>
            <a:ext cx="444611" cy="444014"/>
          </a:xfrm>
          <a:custGeom>
            <a:avLst/>
            <a:gdLst>
              <a:gd name="T0" fmla="*/ 611 w 746"/>
              <a:gd name="T1" fmla="*/ 745 h 745"/>
              <a:gd name="T2" fmla="*/ 407 w 746"/>
              <a:gd name="T3" fmla="*/ 712 h 745"/>
              <a:gd name="T4" fmla="*/ 407 w 746"/>
              <a:gd name="T5" fmla="*/ 745 h 745"/>
              <a:gd name="T6" fmla="*/ 338 w 746"/>
              <a:gd name="T7" fmla="*/ 712 h 745"/>
              <a:gd name="T8" fmla="*/ 272 w 746"/>
              <a:gd name="T9" fmla="*/ 712 h 745"/>
              <a:gd name="T10" fmla="*/ 203 w 746"/>
              <a:gd name="T11" fmla="*/ 745 h 745"/>
              <a:gd name="T12" fmla="*/ 703 w 746"/>
              <a:gd name="T13" fmla="*/ 678 h 745"/>
              <a:gd name="T14" fmla="*/ 716 w 746"/>
              <a:gd name="T15" fmla="*/ 715 h 745"/>
              <a:gd name="T16" fmla="*/ 678 w 746"/>
              <a:gd name="T17" fmla="*/ 702 h 745"/>
              <a:gd name="T18" fmla="*/ 6 w 746"/>
              <a:gd name="T19" fmla="*/ 678 h 745"/>
              <a:gd name="T20" fmla="*/ 67 w 746"/>
              <a:gd name="T21" fmla="*/ 702 h 745"/>
              <a:gd name="T22" fmla="*/ 29 w 746"/>
              <a:gd name="T23" fmla="*/ 715 h 745"/>
              <a:gd name="T24" fmla="*/ 712 w 746"/>
              <a:gd name="T25" fmla="*/ 542 h 745"/>
              <a:gd name="T26" fmla="*/ 712 w 746"/>
              <a:gd name="T27" fmla="*/ 610 h 745"/>
              <a:gd name="T28" fmla="*/ 33 w 746"/>
              <a:gd name="T29" fmla="*/ 542 h 745"/>
              <a:gd name="T30" fmla="*/ 0 w 746"/>
              <a:gd name="T31" fmla="*/ 542 h 745"/>
              <a:gd name="T32" fmla="*/ 746 w 746"/>
              <a:gd name="T33" fmla="*/ 474 h 745"/>
              <a:gd name="T34" fmla="*/ 0 w 746"/>
              <a:gd name="T35" fmla="*/ 407 h 745"/>
              <a:gd name="T36" fmla="*/ 0 w 746"/>
              <a:gd name="T37" fmla="*/ 474 h 745"/>
              <a:gd name="T38" fmla="*/ 746 w 746"/>
              <a:gd name="T39" fmla="*/ 271 h 745"/>
              <a:gd name="T40" fmla="*/ 712 w 746"/>
              <a:gd name="T41" fmla="*/ 271 h 745"/>
              <a:gd name="T42" fmla="*/ 475 w 746"/>
              <a:gd name="T43" fmla="*/ 474 h 745"/>
              <a:gd name="T44" fmla="*/ 0 w 746"/>
              <a:gd name="T45" fmla="*/ 271 h 745"/>
              <a:gd name="T46" fmla="*/ 0 w 746"/>
              <a:gd name="T47" fmla="*/ 339 h 745"/>
              <a:gd name="T48" fmla="*/ 492 w 746"/>
              <a:gd name="T49" fmla="*/ 237 h 745"/>
              <a:gd name="T50" fmla="*/ 505 w 746"/>
              <a:gd name="T51" fmla="*/ 244 h 745"/>
              <a:gd name="T52" fmla="*/ 509 w 746"/>
              <a:gd name="T53" fmla="*/ 491 h 745"/>
              <a:gd name="T54" fmla="*/ 502 w 746"/>
              <a:gd name="T55" fmla="*/ 506 h 745"/>
              <a:gd name="T56" fmla="*/ 255 w 746"/>
              <a:gd name="T57" fmla="*/ 508 h 745"/>
              <a:gd name="T58" fmla="*/ 240 w 746"/>
              <a:gd name="T59" fmla="*/ 502 h 745"/>
              <a:gd name="T60" fmla="*/ 237 w 746"/>
              <a:gd name="T61" fmla="*/ 254 h 745"/>
              <a:gd name="T62" fmla="*/ 244 w 746"/>
              <a:gd name="T63" fmla="*/ 241 h 745"/>
              <a:gd name="T64" fmla="*/ 712 w 746"/>
              <a:gd name="T65" fmla="*/ 135 h 745"/>
              <a:gd name="T66" fmla="*/ 712 w 746"/>
              <a:gd name="T67" fmla="*/ 203 h 745"/>
              <a:gd name="T68" fmla="*/ 33 w 746"/>
              <a:gd name="T69" fmla="*/ 135 h 745"/>
              <a:gd name="T70" fmla="*/ 0 w 746"/>
              <a:gd name="T71" fmla="*/ 135 h 745"/>
              <a:gd name="T72" fmla="*/ 716 w 746"/>
              <a:gd name="T73" fmla="*/ 30 h 745"/>
              <a:gd name="T74" fmla="*/ 703 w 746"/>
              <a:gd name="T75" fmla="*/ 68 h 745"/>
              <a:gd name="T76" fmla="*/ 678 w 746"/>
              <a:gd name="T77" fmla="*/ 7 h 745"/>
              <a:gd name="T78" fmla="*/ 54 w 746"/>
              <a:gd name="T79" fmla="*/ 54 h 745"/>
              <a:gd name="T80" fmla="*/ 16 w 746"/>
              <a:gd name="T81" fmla="*/ 47 h 745"/>
              <a:gd name="T82" fmla="*/ 67 w 746"/>
              <a:gd name="T83" fmla="*/ 7 h 745"/>
              <a:gd name="T84" fmla="*/ 611 w 746"/>
              <a:gd name="T85" fmla="*/ 34 h 745"/>
              <a:gd name="T86" fmla="*/ 407 w 746"/>
              <a:gd name="T87" fmla="*/ 0 h 745"/>
              <a:gd name="T88" fmla="*/ 407 w 746"/>
              <a:gd name="T89" fmla="*/ 34 h 745"/>
              <a:gd name="T90" fmla="*/ 338 w 746"/>
              <a:gd name="T91" fmla="*/ 0 h 745"/>
              <a:gd name="T92" fmla="*/ 272 w 746"/>
              <a:gd name="T93" fmla="*/ 0 h 745"/>
              <a:gd name="T94" fmla="*/ 203 w 746"/>
              <a:gd name="T95" fmla="*/ 34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46" h="745">
                <a:moveTo>
                  <a:pt x="543" y="712"/>
                </a:moveTo>
                <a:lnTo>
                  <a:pt x="611" y="712"/>
                </a:lnTo>
                <a:lnTo>
                  <a:pt x="611" y="745"/>
                </a:lnTo>
                <a:lnTo>
                  <a:pt x="543" y="745"/>
                </a:lnTo>
                <a:lnTo>
                  <a:pt x="543" y="712"/>
                </a:lnTo>
                <a:close/>
                <a:moveTo>
                  <a:pt x="407" y="712"/>
                </a:moveTo>
                <a:lnTo>
                  <a:pt x="475" y="712"/>
                </a:lnTo>
                <a:lnTo>
                  <a:pt x="475" y="745"/>
                </a:lnTo>
                <a:lnTo>
                  <a:pt x="407" y="745"/>
                </a:lnTo>
                <a:lnTo>
                  <a:pt x="407" y="712"/>
                </a:lnTo>
                <a:close/>
                <a:moveTo>
                  <a:pt x="272" y="712"/>
                </a:moveTo>
                <a:lnTo>
                  <a:pt x="338" y="712"/>
                </a:lnTo>
                <a:lnTo>
                  <a:pt x="338" y="745"/>
                </a:lnTo>
                <a:lnTo>
                  <a:pt x="272" y="745"/>
                </a:lnTo>
                <a:lnTo>
                  <a:pt x="272" y="712"/>
                </a:lnTo>
                <a:close/>
                <a:moveTo>
                  <a:pt x="135" y="712"/>
                </a:moveTo>
                <a:lnTo>
                  <a:pt x="203" y="712"/>
                </a:lnTo>
                <a:lnTo>
                  <a:pt x="203" y="745"/>
                </a:lnTo>
                <a:lnTo>
                  <a:pt x="135" y="745"/>
                </a:lnTo>
                <a:lnTo>
                  <a:pt x="135" y="712"/>
                </a:lnTo>
                <a:close/>
                <a:moveTo>
                  <a:pt x="703" y="678"/>
                </a:moveTo>
                <a:lnTo>
                  <a:pt x="741" y="678"/>
                </a:lnTo>
                <a:lnTo>
                  <a:pt x="730" y="698"/>
                </a:lnTo>
                <a:lnTo>
                  <a:pt x="716" y="715"/>
                </a:lnTo>
                <a:lnTo>
                  <a:pt x="699" y="729"/>
                </a:lnTo>
                <a:lnTo>
                  <a:pt x="678" y="740"/>
                </a:lnTo>
                <a:lnTo>
                  <a:pt x="678" y="702"/>
                </a:lnTo>
                <a:lnTo>
                  <a:pt x="692" y="691"/>
                </a:lnTo>
                <a:lnTo>
                  <a:pt x="703" y="678"/>
                </a:lnTo>
                <a:close/>
                <a:moveTo>
                  <a:pt x="6" y="678"/>
                </a:moveTo>
                <a:lnTo>
                  <a:pt x="44" y="678"/>
                </a:lnTo>
                <a:lnTo>
                  <a:pt x="54" y="691"/>
                </a:lnTo>
                <a:lnTo>
                  <a:pt x="67" y="702"/>
                </a:lnTo>
                <a:lnTo>
                  <a:pt x="67" y="740"/>
                </a:lnTo>
                <a:lnTo>
                  <a:pt x="47" y="729"/>
                </a:lnTo>
                <a:lnTo>
                  <a:pt x="29" y="715"/>
                </a:lnTo>
                <a:lnTo>
                  <a:pt x="16" y="698"/>
                </a:lnTo>
                <a:lnTo>
                  <a:pt x="6" y="678"/>
                </a:lnTo>
                <a:close/>
                <a:moveTo>
                  <a:pt x="712" y="542"/>
                </a:moveTo>
                <a:lnTo>
                  <a:pt x="746" y="542"/>
                </a:lnTo>
                <a:lnTo>
                  <a:pt x="746" y="610"/>
                </a:lnTo>
                <a:lnTo>
                  <a:pt x="712" y="610"/>
                </a:lnTo>
                <a:lnTo>
                  <a:pt x="712" y="542"/>
                </a:lnTo>
                <a:close/>
                <a:moveTo>
                  <a:pt x="0" y="542"/>
                </a:moveTo>
                <a:lnTo>
                  <a:pt x="33" y="542"/>
                </a:lnTo>
                <a:lnTo>
                  <a:pt x="33" y="610"/>
                </a:lnTo>
                <a:lnTo>
                  <a:pt x="0" y="610"/>
                </a:lnTo>
                <a:lnTo>
                  <a:pt x="0" y="542"/>
                </a:lnTo>
                <a:close/>
                <a:moveTo>
                  <a:pt x="712" y="407"/>
                </a:moveTo>
                <a:lnTo>
                  <a:pt x="746" y="407"/>
                </a:lnTo>
                <a:lnTo>
                  <a:pt x="746" y="474"/>
                </a:lnTo>
                <a:lnTo>
                  <a:pt x="712" y="474"/>
                </a:lnTo>
                <a:lnTo>
                  <a:pt x="712" y="407"/>
                </a:lnTo>
                <a:close/>
                <a:moveTo>
                  <a:pt x="0" y="407"/>
                </a:moveTo>
                <a:lnTo>
                  <a:pt x="33" y="407"/>
                </a:lnTo>
                <a:lnTo>
                  <a:pt x="33" y="474"/>
                </a:lnTo>
                <a:lnTo>
                  <a:pt x="0" y="474"/>
                </a:lnTo>
                <a:lnTo>
                  <a:pt x="0" y="407"/>
                </a:lnTo>
                <a:close/>
                <a:moveTo>
                  <a:pt x="712" y="271"/>
                </a:moveTo>
                <a:lnTo>
                  <a:pt x="746" y="271"/>
                </a:lnTo>
                <a:lnTo>
                  <a:pt x="746" y="339"/>
                </a:lnTo>
                <a:lnTo>
                  <a:pt x="712" y="339"/>
                </a:lnTo>
                <a:lnTo>
                  <a:pt x="712" y="271"/>
                </a:lnTo>
                <a:close/>
                <a:moveTo>
                  <a:pt x="272" y="271"/>
                </a:moveTo>
                <a:lnTo>
                  <a:pt x="272" y="474"/>
                </a:lnTo>
                <a:lnTo>
                  <a:pt x="475" y="474"/>
                </a:lnTo>
                <a:lnTo>
                  <a:pt x="475" y="271"/>
                </a:lnTo>
                <a:lnTo>
                  <a:pt x="272" y="271"/>
                </a:lnTo>
                <a:close/>
                <a:moveTo>
                  <a:pt x="0" y="271"/>
                </a:moveTo>
                <a:lnTo>
                  <a:pt x="33" y="271"/>
                </a:lnTo>
                <a:lnTo>
                  <a:pt x="33" y="339"/>
                </a:lnTo>
                <a:lnTo>
                  <a:pt x="0" y="339"/>
                </a:lnTo>
                <a:lnTo>
                  <a:pt x="0" y="271"/>
                </a:lnTo>
                <a:close/>
                <a:moveTo>
                  <a:pt x="255" y="237"/>
                </a:moveTo>
                <a:lnTo>
                  <a:pt x="492" y="237"/>
                </a:lnTo>
                <a:lnTo>
                  <a:pt x="497" y="239"/>
                </a:lnTo>
                <a:lnTo>
                  <a:pt x="502" y="241"/>
                </a:lnTo>
                <a:lnTo>
                  <a:pt x="505" y="244"/>
                </a:lnTo>
                <a:lnTo>
                  <a:pt x="507" y="249"/>
                </a:lnTo>
                <a:lnTo>
                  <a:pt x="509" y="254"/>
                </a:lnTo>
                <a:lnTo>
                  <a:pt x="509" y="491"/>
                </a:lnTo>
                <a:lnTo>
                  <a:pt x="507" y="496"/>
                </a:lnTo>
                <a:lnTo>
                  <a:pt x="505" y="502"/>
                </a:lnTo>
                <a:lnTo>
                  <a:pt x="502" y="506"/>
                </a:lnTo>
                <a:lnTo>
                  <a:pt x="497" y="508"/>
                </a:lnTo>
                <a:lnTo>
                  <a:pt x="492" y="508"/>
                </a:lnTo>
                <a:lnTo>
                  <a:pt x="255" y="508"/>
                </a:lnTo>
                <a:lnTo>
                  <a:pt x="249" y="508"/>
                </a:lnTo>
                <a:lnTo>
                  <a:pt x="244" y="506"/>
                </a:lnTo>
                <a:lnTo>
                  <a:pt x="240" y="502"/>
                </a:lnTo>
                <a:lnTo>
                  <a:pt x="237" y="496"/>
                </a:lnTo>
                <a:lnTo>
                  <a:pt x="237" y="491"/>
                </a:lnTo>
                <a:lnTo>
                  <a:pt x="237" y="254"/>
                </a:lnTo>
                <a:lnTo>
                  <a:pt x="237" y="249"/>
                </a:lnTo>
                <a:lnTo>
                  <a:pt x="240" y="244"/>
                </a:lnTo>
                <a:lnTo>
                  <a:pt x="244" y="241"/>
                </a:lnTo>
                <a:lnTo>
                  <a:pt x="249" y="239"/>
                </a:lnTo>
                <a:lnTo>
                  <a:pt x="255" y="237"/>
                </a:lnTo>
                <a:close/>
                <a:moveTo>
                  <a:pt x="712" y="135"/>
                </a:moveTo>
                <a:lnTo>
                  <a:pt x="746" y="135"/>
                </a:lnTo>
                <a:lnTo>
                  <a:pt x="746" y="203"/>
                </a:lnTo>
                <a:lnTo>
                  <a:pt x="712" y="203"/>
                </a:lnTo>
                <a:lnTo>
                  <a:pt x="712" y="135"/>
                </a:lnTo>
                <a:close/>
                <a:moveTo>
                  <a:pt x="0" y="135"/>
                </a:moveTo>
                <a:lnTo>
                  <a:pt x="33" y="135"/>
                </a:lnTo>
                <a:lnTo>
                  <a:pt x="33" y="203"/>
                </a:lnTo>
                <a:lnTo>
                  <a:pt x="0" y="203"/>
                </a:lnTo>
                <a:lnTo>
                  <a:pt x="0" y="135"/>
                </a:lnTo>
                <a:close/>
                <a:moveTo>
                  <a:pt x="678" y="7"/>
                </a:moveTo>
                <a:lnTo>
                  <a:pt x="699" y="16"/>
                </a:lnTo>
                <a:lnTo>
                  <a:pt x="716" y="30"/>
                </a:lnTo>
                <a:lnTo>
                  <a:pt x="730" y="47"/>
                </a:lnTo>
                <a:lnTo>
                  <a:pt x="741" y="68"/>
                </a:lnTo>
                <a:lnTo>
                  <a:pt x="703" y="68"/>
                </a:lnTo>
                <a:lnTo>
                  <a:pt x="692" y="54"/>
                </a:lnTo>
                <a:lnTo>
                  <a:pt x="678" y="43"/>
                </a:lnTo>
                <a:lnTo>
                  <a:pt x="678" y="7"/>
                </a:lnTo>
                <a:close/>
                <a:moveTo>
                  <a:pt x="67" y="7"/>
                </a:moveTo>
                <a:lnTo>
                  <a:pt x="67" y="43"/>
                </a:lnTo>
                <a:lnTo>
                  <a:pt x="54" y="54"/>
                </a:lnTo>
                <a:lnTo>
                  <a:pt x="44" y="68"/>
                </a:lnTo>
                <a:lnTo>
                  <a:pt x="6" y="68"/>
                </a:lnTo>
                <a:lnTo>
                  <a:pt x="16" y="47"/>
                </a:lnTo>
                <a:lnTo>
                  <a:pt x="29" y="30"/>
                </a:lnTo>
                <a:lnTo>
                  <a:pt x="47" y="16"/>
                </a:lnTo>
                <a:lnTo>
                  <a:pt x="67" y="7"/>
                </a:lnTo>
                <a:close/>
                <a:moveTo>
                  <a:pt x="543" y="0"/>
                </a:moveTo>
                <a:lnTo>
                  <a:pt x="611" y="0"/>
                </a:lnTo>
                <a:lnTo>
                  <a:pt x="611" y="34"/>
                </a:lnTo>
                <a:lnTo>
                  <a:pt x="543" y="34"/>
                </a:lnTo>
                <a:lnTo>
                  <a:pt x="543" y="0"/>
                </a:lnTo>
                <a:close/>
                <a:moveTo>
                  <a:pt x="407" y="0"/>
                </a:moveTo>
                <a:lnTo>
                  <a:pt x="475" y="0"/>
                </a:lnTo>
                <a:lnTo>
                  <a:pt x="475" y="34"/>
                </a:lnTo>
                <a:lnTo>
                  <a:pt x="407" y="34"/>
                </a:lnTo>
                <a:lnTo>
                  <a:pt x="407" y="0"/>
                </a:lnTo>
                <a:close/>
                <a:moveTo>
                  <a:pt x="272" y="0"/>
                </a:moveTo>
                <a:lnTo>
                  <a:pt x="338" y="0"/>
                </a:lnTo>
                <a:lnTo>
                  <a:pt x="338" y="34"/>
                </a:lnTo>
                <a:lnTo>
                  <a:pt x="272" y="34"/>
                </a:lnTo>
                <a:lnTo>
                  <a:pt x="272" y="0"/>
                </a:lnTo>
                <a:close/>
                <a:moveTo>
                  <a:pt x="135" y="0"/>
                </a:moveTo>
                <a:lnTo>
                  <a:pt x="203" y="0"/>
                </a:lnTo>
                <a:lnTo>
                  <a:pt x="203" y="34"/>
                </a:lnTo>
                <a:lnTo>
                  <a:pt x="135" y="34"/>
                </a:lnTo>
                <a:lnTo>
                  <a:pt x="13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2" name="Freeform 4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544743" y="4049595"/>
            <a:ext cx="445206" cy="444609"/>
          </a:xfrm>
          <a:custGeom>
            <a:avLst/>
            <a:gdLst>
              <a:gd name="T0" fmla="*/ 611 w 747"/>
              <a:gd name="T1" fmla="*/ 746 h 746"/>
              <a:gd name="T2" fmla="*/ 408 w 747"/>
              <a:gd name="T3" fmla="*/ 712 h 746"/>
              <a:gd name="T4" fmla="*/ 408 w 747"/>
              <a:gd name="T5" fmla="*/ 746 h 746"/>
              <a:gd name="T6" fmla="*/ 339 w 747"/>
              <a:gd name="T7" fmla="*/ 712 h 746"/>
              <a:gd name="T8" fmla="*/ 271 w 747"/>
              <a:gd name="T9" fmla="*/ 712 h 746"/>
              <a:gd name="T10" fmla="*/ 204 w 747"/>
              <a:gd name="T11" fmla="*/ 746 h 746"/>
              <a:gd name="T12" fmla="*/ 704 w 747"/>
              <a:gd name="T13" fmla="*/ 678 h 746"/>
              <a:gd name="T14" fmla="*/ 717 w 747"/>
              <a:gd name="T15" fmla="*/ 716 h 746"/>
              <a:gd name="T16" fmla="*/ 679 w 747"/>
              <a:gd name="T17" fmla="*/ 703 h 746"/>
              <a:gd name="T18" fmla="*/ 7 w 747"/>
              <a:gd name="T19" fmla="*/ 678 h 746"/>
              <a:gd name="T20" fmla="*/ 68 w 747"/>
              <a:gd name="T21" fmla="*/ 703 h 746"/>
              <a:gd name="T22" fmla="*/ 30 w 747"/>
              <a:gd name="T23" fmla="*/ 716 h 746"/>
              <a:gd name="T24" fmla="*/ 713 w 747"/>
              <a:gd name="T25" fmla="*/ 543 h 746"/>
              <a:gd name="T26" fmla="*/ 713 w 747"/>
              <a:gd name="T27" fmla="*/ 610 h 746"/>
              <a:gd name="T28" fmla="*/ 34 w 747"/>
              <a:gd name="T29" fmla="*/ 543 h 746"/>
              <a:gd name="T30" fmla="*/ 0 w 747"/>
              <a:gd name="T31" fmla="*/ 543 h 746"/>
              <a:gd name="T32" fmla="*/ 747 w 747"/>
              <a:gd name="T33" fmla="*/ 475 h 746"/>
              <a:gd name="T34" fmla="*/ 0 w 747"/>
              <a:gd name="T35" fmla="*/ 407 h 746"/>
              <a:gd name="T36" fmla="*/ 0 w 747"/>
              <a:gd name="T37" fmla="*/ 475 h 746"/>
              <a:gd name="T38" fmla="*/ 747 w 747"/>
              <a:gd name="T39" fmla="*/ 272 h 746"/>
              <a:gd name="T40" fmla="*/ 713 w 747"/>
              <a:gd name="T41" fmla="*/ 272 h 746"/>
              <a:gd name="T42" fmla="*/ 34 w 747"/>
              <a:gd name="T43" fmla="*/ 339 h 746"/>
              <a:gd name="T44" fmla="*/ 373 w 747"/>
              <a:gd name="T45" fmla="*/ 170 h 746"/>
              <a:gd name="T46" fmla="*/ 387 w 747"/>
              <a:gd name="T47" fmla="*/ 177 h 746"/>
              <a:gd name="T48" fmla="*/ 391 w 747"/>
              <a:gd name="T49" fmla="*/ 518 h 746"/>
              <a:gd name="T50" fmla="*/ 505 w 747"/>
              <a:gd name="T51" fmla="*/ 408 h 746"/>
              <a:gd name="T52" fmla="*/ 519 w 747"/>
              <a:gd name="T53" fmla="*/ 411 h 746"/>
              <a:gd name="T54" fmla="*/ 527 w 747"/>
              <a:gd name="T55" fmla="*/ 424 h 746"/>
              <a:gd name="T56" fmla="*/ 522 w 747"/>
              <a:gd name="T57" fmla="*/ 436 h 746"/>
              <a:gd name="T58" fmla="*/ 377 w 747"/>
              <a:gd name="T59" fmla="*/ 576 h 746"/>
              <a:gd name="T60" fmla="*/ 364 w 747"/>
              <a:gd name="T61" fmla="*/ 575 h 746"/>
              <a:gd name="T62" fmla="*/ 223 w 747"/>
              <a:gd name="T63" fmla="*/ 433 h 746"/>
              <a:gd name="T64" fmla="*/ 221 w 747"/>
              <a:gd name="T65" fmla="*/ 419 h 746"/>
              <a:gd name="T66" fmla="*/ 232 w 747"/>
              <a:gd name="T67" fmla="*/ 408 h 746"/>
              <a:gd name="T68" fmla="*/ 246 w 747"/>
              <a:gd name="T69" fmla="*/ 410 h 746"/>
              <a:gd name="T70" fmla="*/ 356 w 747"/>
              <a:gd name="T71" fmla="*/ 187 h 746"/>
              <a:gd name="T72" fmla="*/ 363 w 747"/>
              <a:gd name="T73" fmla="*/ 173 h 746"/>
              <a:gd name="T74" fmla="*/ 713 w 747"/>
              <a:gd name="T75" fmla="*/ 136 h 746"/>
              <a:gd name="T76" fmla="*/ 713 w 747"/>
              <a:gd name="T77" fmla="*/ 204 h 746"/>
              <a:gd name="T78" fmla="*/ 34 w 747"/>
              <a:gd name="T79" fmla="*/ 136 h 746"/>
              <a:gd name="T80" fmla="*/ 0 w 747"/>
              <a:gd name="T81" fmla="*/ 136 h 746"/>
              <a:gd name="T82" fmla="*/ 717 w 747"/>
              <a:gd name="T83" fmla="*/ 30 h 746"/>
              <a:gd name="T84" fmla="*/ 704 w 747"/>
              <a:gd name="T85" fmla="*/ 68 h 746"/>
              <a:gd name="T86" fmla="*/ 679 w 747"/>
              <a:gd name="T87" fmla="*/ 6 h 746"/>
              <a:gd name="T88" fmla="*/ 54 w 747"/>
              <a:gd name="T89" fmla="*/ 55 h 746"/>
              <a:gd name="T90" fmla="*/ 16 w 747"/>
              <a:gd name="T91" fmla="*/ 48 h 746"/>
              <a:gd name="T92" fmla="*/ 68 w 747"/>
              <a:gd name="T93" fmla="*/ 6 h 746"/>
              <a:gd name="T94" fmla="*/ 611 w 747"/>
              <a:gd name="T95" fmla="*/ 34 h 746"/>
              <a:gd name="T96" fmla="*/ 408 w 747"/>
              <a:gd name="T97" fmla="*/ 0 h 746"/>
              <a:gd name="T98" fmla="*/ 408 w 747"/>
              <a:gd name="T99" fmla="*/ 34 h 746"/>
              <a:gd name="T100" fmla="*/ 339 w 747"/>
              <a:gd name="T101" fmla="*/ 0 h 746"/>
              <a:gd name="T102" fmla="*/ 271 w 747"/>
              <a:gd name="T103" fmla="*/ 0 h 746"/>
              <a:gd name="T104" fmla="*/ 204 w 747"/>
              <a:gd name="T105" fmla="*/ 34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47" h="746">
                <a:moveTo>
                  <a:pt x="543" y="712"/>
                </a:moveTo>
                <a:lnTo>
                  <a:pt x="611" y="712"/>
                </a:lnTo>
                <a:lnTo>
                  <a:pt x="611" y="746"/>
                </a:lnTo>
                <a:lnTo>
                  <a:pt x="543" y="746"/>
                </a:lnTo>
                <a:lnTo>
                  <a:pt x="543" y="712"/>
                </a:lnTo>
                <a:close/>
                <a:moveTo>
                  <a:pt x="408" y="712"/>
                </a:moveTo>
                <a:lnTo>
                  <a:pt x="476" y="712"/>
                </a:lnTo>
                <a:lnTo>
                  <a:pt x="476" y="746"/>
                </a:lnTo>
                <a:lnTo>
                  <a:pt x="408" y="746"/>
                </a:lnTo>
                <a:lnTo>
                  <a:pt x="408" y="712"/>
                </a:lnTo>
                <a:close/>
                <a:moveTo>
                  <a:pt x="271" y="712"/>
                </a:moveTo>
                <a:lnTo>
                  <a:pt x="339" y="712"/>
                </a:lnTo>
                <a:lnTo>
                  <a:pt x="339" y="746"/>
                </a:lnTo>
                <a:lnTo>
                  <a:pt x="271" y="746"/>
                </a:lnTo>
                <a:lnTo>
                  <a:pt x="271" y="712"/>
                </a:lnTo>
                <a:close/>
                <a:moveTo>
                  <a:pt x="136" y="712"/>
                </a:moveTo>
                <a:lnTo>
                  <a:pt x="204" y="712"/>
                </a:lnTo>
                <a:lnTo>
                  <a:pt x="204" y="746"/>
                </a:lnTo>
                <a:lnTo>
                  <a:pt x="136" y="746"/>
                </a:lnTo>
                <a:lnTo>
                  <a:pt x="136" y="712"/>
                </a:lnTo>
                <a:close/>
                <a:moveTo>
                  <a:pt x="704" y="678"/>
                </a:moveTo>
                <a:lnTo>
                  <a:pt x="740" y="678"/>
                </a:lnTo>
                <a:lnTo>
                  <a:pt x="731" y="699"/>
                </a:lnTo>
                <a:lnTo>
                  <a:pt x="717" y="716"/>
                </a:lnTo>
                <a:lnTo>
                  <a:pt x="700" y="730"/>
                </a:lnTo>
                <a:lnTo>
                  <a:pt x="679" y="739"/>
                </a:lnTo>
                <a:lnTo>
                  <a:pt x="679" y="703"/>
                </a:lnTo>
                <a:lnTo>
                  <a:pt x="693" y="692"/>
                </a:lnTo>
                <a:lnTo>
                  <a:pt x="704" y="678"/>
                </a:lnTo>
                <a:close/>
                <a:moveTo>
                  <a:pt x="7" y="678"/>
                </a:moveTo>
                <a:lnTo>
                  <a:pt x="43" y="678"/>
                </a:lnTo>
                <a:lnTo>
                  <a:pt x="54" y="692"/>
                </a:lnTo>
                <a:lnTo>
                  <a:pt x="68" y="703"/>
                </a:lnTo>
                <a:lnTo>
                  <a:pt x="68" y="739"/>
                </a:lnTo>
                <a:lnTo>
                  <a:pt x="47" y="730"/>
                </a:lnTo>
                <a:lnTo>
                  <a:pt x="30" y="716"/>
                </a:lnTo>
                <a:lnTo>
                  <a:pt x="16" y="699"/>
                </a:lnTo>
                <a:lnTo>
                  <a:pt x="7" y="678"/>
                </a:lnTo>
                <a:close/>
                <a:moveTo>
                  <a:pt x="713" y="543"/>
                </a:moveTo>
                <a:lnTo>
                  <a:pt x="747" y="543"/>
                </a:lnTo>
                <a:lnTo>
                  <a:pt x="747" y="610"/>
                </a:lnTo>
                <a:lnTo>
                  <a:pt x="713" y="610"/>
                </a:lnTo>
                <a:lnTo>
                  <a:pt x="713" y="543"/>
                </a:lnTo>
                <a:close/>
                <a:moveTo>
                  <a:pt x="0" y="543"/>
                </a:moveTo>
                <a:lnTo>
                  <a:pt x="34" y="543"/>
                </a:lnTo>
                <a:lnTo>
                  <a:pt x="34" y="610"/>
                </a:lnTo>
                <a:lnTo>
                  <a:pt x="0" y="610"/>
                </a:lnTo>
                <a:lnTo>
                  <a:pt x="0" y="543"/>
                </a:lnTo>
                <a:close/>
                <a:moveTo>
                  <a:pt x="713" y="407"/>
                </a:moveTo>
                <a:lnTo>
                  <a:pt x="747" y="407"/>
                </a:lnTo>
                <a:lnTo>
                  <a:pt x="747" y="475"/>
                </a:lnTo>
                <a:lnTo>
                  <a:pt x="713" y="475"/>
                </a:lnTo>
                <a:lnTo>
                  <a:pt x="713" y="407"/>
                </a:lnTo>
                <a:close/>
                <a:moveTo>
                  <a:pt x="0" y="407"/>
                </a:moveTo>
                <a:lnTo>
                  <a:pt x="34" y="407"/>
                </a:lnTo>
                <a:lnTo>
                  <a:pt x="34" y="475"/>
                </a:lnTo>
                <a:lnTo>
                  <a:pt x="0" y="475"/>
                </a:lnTo>
                <a:lnTo>
                  <a:pt x="0" y="407"/>
                </a:lnTo>
                <a:close/>
                <a:moveTo>
                  <a:pt x="713" y="272"/>
                </a:moveTo>
                <a:lnTo>
                  <a:pt x="747" y="272"/>
                </a:lnTo>
                <a:lnTo>
                  <a:pt x="747" y="339"/>
                </a:lnTo>
                <a:lnTo>
                  <a:pt x="713" y="339"/>
                </a:lnTo>
                <a:lnTo>
                  <a:pt x="713" y="272"/>
                </a:lnTo>
                <a:close/>
                <a:moveTo>
                  <a:pt x="0" y="272"/>
                </a:moveTo>
                <a:lnTo>
                  <a:pt x="34" y="272"/>
                </a:lnTo>
                <a:lnTo>
                  <a:pt x="34" y="339"/>
                </a:lnTo>
                <a:lnTo>
                  <a:pt x="0" y="339"/>
                </a:lnTo>
                <a:lnTo>
                  <a:pt x="0" y="272"/>
                </a:lnTo>
                <a:close/>
                <a:moveTo>
                  <a:pt x="373" y="170"/>
                </a:moveTo>
                <a:lnTo>
                  <a:pt x="379" y="171"/>
                </a:lnTo>
                <a:lnTo>
                  <a:pt x="384" y="173"/>
                </a:lnTo>
                <a:lnTo>
                  <a:pt x="387" y="177"/>
                </a:lnTo>
                <a:lnTo>
                  <a:pt x="389" y="182"/>
                </a:lnTo>
                <a:lnTo>
                  <a:pt x="391" y="187"/>
                </a:lnTo>
                <a:lnTo>
                  <a:pt x="391" y="518"/>
                </a:lnTo>
                <a:lnTo>
                  <a:pt x="497" y="412"/>
                </a:lnTo>
                <a:lnTo>
                  <a:pt x="501" y="410"/>
                </a:lnTo>
                <a:lnTo>
                  <a:pt x="505" y="408"/>
                </a:lnTo>
                <a:lnTo>
                  <a:pt x="510" y="407"/>
                </a:lnTo>
                <a:lnTo>
                  <a:pt x="515" y="408"/>
                </a:lnTo>
                <a:lnTo>
                  <a:pt x="519" y="411"/>
                </a:lnTo>
                <a:lnTo>
                  <a:pt x="523" y="413"/>
                </a:lnTo>
                <a:lnTo>
                  <a:pt x="526" y="419"/>
                </a:lnTo>
                <a:lnTo>
                  <a:pt x="527" y="424"/>
                </a:lnTo>
                <a:lnTo>
                  <a:pt x="526" y="428"/>
                </a:lnTo>
                <a:lnTo>
                  <a:pt x="524" y="433"/>
                </a:lnTo>
                <a:lnTo>
                  <a:pt x="522" y="436"/>
                </a:lnTo>
                <a:lnTo>
                  <a:pt x="385" y="572"/>
                </a:lnTo>
                <a:lnTo>
                  <a:pt x="383" y="575"/>
                </a:lnTo>
                <a:lnTo>
                  <a:pt x="377" y="576"/>
                </a:lnTo>
                <a:lnTo>
                  <a:pt x="373" y="577"/>
                </a:lnTo>
                <a:lnTo>
                  <a:pt x="370" y="576"/>
                </a:lnTo>
                <a:lnTo>
                  <a:pt x="364" y="575"/>
                </a:lnTo>
                <a:lnTo>
                  <a:pt x="362" y="572"/>
                </a:lnTo>
                <a:lnTo>
                  <a:pt x="225" y="436"/>
                </a:lnTo>
                <a:lnTo>
                  <a:pt x="223" y="433"/>
                </a:lnTo>
                <a:lnTo>
                  <a:pt x="221" y="428"/>
                </a:lnTo>
                <a:lnTo>
                  <a:pt x="220" y="424"/>
                </a:lnTo>
                <a:lnTo>
                  <a:pt x="221" y="419"/>
                </a:lnTo>
                <a:lnTo>
                  <a:pt x="224" y="413"/>
                </a:lnTo>
                <a:lnTo>
                  <a:pt x="228" y="411"/>
                </a:lnTo>
                <a:lnTo>
                  <a:pt x="232" y="408"/>
                </a:lnTo>
                <a:lnTo>
                  <a:pt x="237" y="407"/>
                </a:lnTo>
                <a:lnTo>
                  <a:pt x="242" y="408"/>
                </a:lnTo>
                <a:lnTo>
                  <a:pt x="246" y="410"/>
                </a:lnTo>
                <a:lnTo>
                  <a:pt x="250" y="412"/>
                </a:lnTo>
                <a:lnTo>
                  <a:pt x="356" y="518"/>
                </a:lnTo>
                <a:lnTo>
                  <a:pt x="356" y="187"/>
                </a:lnTo>
                <a:lnTo>
                  <a:pt x="358" y="182"/>
                </a:lnTo>
                <a:lnTo>
                  <a:pt x="360" y="177"/>
                </a:lnTo>
                <a:lnTo>
                  <a:pt x="363" y="173"/>
                </a:lnTo>
                <a:lnTo>
                  <a:pt x="368" y="171"/>
                </a:lnTo>
                <a:lnTo>
                  <a:pt x="373" y="170"/>
                </a:lnTo>
                <a:close/>
                <a:moveTo>
                  <a:pt x="713" y="136"/>
                </a:moveTo>
                <a:lnTo>
                  <a:pt x="747" y="136"/>
                </a:lnTo>
                <a:lnTo>
                  <a:pt x="747" y="204"/>
                </a:lnTo>
                <a:lnTo>
                  <a:pt x="713" y="204"/>
                </a:lnTo>
                <a:lnTo>
                  <a:pt x="713" y="136"/>
                </a:lnTo>
                <a:close/>
                <a:moveTo>
                  <a:pt x="0" y="136"/>
                </a:moveTo>
                <a:lnTo>
                  <a:pt x="34" y="136"/>
                </a:lnTo>
                <a:lnTo>
                  <a:pt x="34" y="204"/>
                </a:lnTo>
                <a:lnTo>
                  <a:pt x="0" y="204"/>
                </a:lnTo>
                <a:lnTo>
                  <a:pt x="0" y="136"/>
                </a:lnTo>
                <a:close/>
                <a:moveTo>
                  <a:pt x="679" y="6"/>
                </a:moveTo>
                <a:lnTo>
                  <a:pt x="700" y="17"/>
                </a:lnTo>
                <a:lnTo>
                  <a:pt x="717" y="30"/>
                </a:lnTo>
                <a:lnTo>
                  <a:pt x="731" y="48"/>
                </a:lnTo>
                <a:lnTo>
                  <a:pt x="740" y="68"/>
                </a:lnTo>
                <a:lnTo>
                  <a:pt x="704" y="68"/>
                </a:lnTo>
                <a:lnTo>
                  <a:pt x="693" y="55"/>
                </a:lnTo>
                <a:lnTo>
                  <a:pt x="679" y="43"/>
                </a:lnTo>
                <a:lnTo>
                  <a:pt x="679" y="6"/>
                </a:lnTo>
                <a:close/>
                <a:moveTo>
                  <a:pt x="68" y="6"/>
                </a:moveTo>
                <a:lnTo>
                  <a:pt x="68" y="43"/>
                </a:lnTo>
                <a:lnTo>
                  <a:pt x="54" y="55"/>
                </a:lnTo>
                <a:lnTo>
                  <a:pt x="43" y="68"/>
                </a:lnTo>
                <a:lnTo>
                  <a:pt x="7" y="68"/>
                </a:lnTo>
                <a:lnTo>
                  <a:pt x="16" y="48"/>
                </a:lnTo>
                <a:lnTo>
                  <a:pt x="30" y="30"/>
                </a:lnTo>
                <a:lnTo>
                  <a:pt x="47" y="17"/>
                </a:lnTo>
                <a:lnTo>
                  <a:pt x="68" y="6"/>
                </a:lnTo>
                <a:close/>
                <a:moveTo>
                  <a:pt x="543" y="0"/>
                </a:moveTo>
                <a:lnTo>
                  <a:pt x="611" y="0"/>
                </a:lnTo>
                <a:lnTo>
                  <a:pt x="611" y="34"/>
                </a:lnTo>
                <a:lnTo>
                  <a:pt x="543" y="34"/>
                </a:lnTo>
                <a:lnTo>
                  <a:pt x="543" y="0"/>
                </a:lnTo>
                <a:close/>
                <a:moveTo>
                  <a:pt x="408" y="0"/>
                </a:moveTo>
                <a:lnTo>
                  <a:pt x="476" y="0"/>
                </a:lnTo>
                <a:lnTo>
                  <a:pt x="476" y="34"/>
                </a:lnTo>
                <a:lnTo>
                  <a:pt x="408" y="34"/>
                </a:lnTo>
                <a:lnTo>
                  <a:pt x="408" y="0"/>
                </a:lnTo>
                <a:close/>
                <a:moveTo>
                  <a:pt x="271" y="0"/>
                </a:moveTo>
                <a:lnTo>
                  <a:pt x="339" y="0"/>
                </a:lnTo>
                <a:lnTo>
                  <a:pt x="339" y="34"/>
                </a:lnTo>
                <a:lnTo>
                  <a:pt x="271" y="34"/>
                </a:lnTo>
                <a:lnTo>
                  <a:pt x="271" y="0"/>
                </a:lnTo>
                <a:close/>
                <a:moveTo>
                  <a:pt x="136" y="0"/>
                </a:moveTo>
                <a:lnTo>
                  <a:pt x="204" y="0"/>
                </a:lnTo>
                <a:lnTo>
                  <a:pt x="204" y="34"/>
                </a:lnTo>
                <a:lnTo>
                  <a:pt x="136" y="34"/>
                </a:lnTo>
                <a:lnTo>
                  <a:pt x="13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3" name="Freeform 41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92824" y="4049595"/>
            <a:ext cx="444017" cy="444609"/>
          </a:xfrm>
          <a:custGeom>
            <a:avLst/>
            <a:gdLst>
              <a:gd name="T0" fmla="*/ 614 w 750"/>
              <a:gd name="T1" fmla="*/ 751 h 751"/>
              <a:gd name="T2" fmla="*/ 409 w 750"/>
              <a:gd name="T3" fmla="*/ 717 h 751"/>
              <a:gd name="T4" fmla="*/ 409 w 750"/>
              <a:gd name="T5" fmla="*/ 751 h 751"/>
              <a:gd name="T6" fmla="*/ 340 w 750"/>
              <a:gd name="T7" fmla="*/ 717 h 751"/>
              <a:gd name="T8" fmla="*/ 272 w 750"/>
              <a:gd name="T9" fmla="*/ 717 h 751"/>
              <a:gd name="T10" fmla="*/ 204 w 750"/>
              <a:gd name="T11" fmla="*/ 751 h 751"/>
              <a:gd name="T12" fmla="*/ 706 w 750"/>
              <a:gd name="T13" fmla="*/ 683 h 751"/>
              <a:gd name="T14" fmla="*/ 720 w 750"/>
              <a:gd name="T15" fmla="*/ 721 h 751"/>
              <a:gd name="T16" fmla="*/ 682 w 750"/>
              <a:gd name="T17" fmla="*/ 708 h 751"/>
              <a:gd name="T18" fmla="*/ 5 w 750"/>
              <a:gd name="T19" fmla="*/ 683 h 751"/>
              <a:gd name="T20" fmla="*/ 68 w 750"/>
              <a:gd name="T21" fmla="*/ 708 h 751"/>
              <a:gd name="T22" fmla="*/ 30 w 750"/>
              <a:gd name="T23" fmla="*/ 721 h 751"/>
              <a:gd name="T24" fmla="*/ 716 w 750"/>
              <a:gd name="T25" fmla="*/ 546 h 751"/>
              <a:gd name="T26" fmla="*/ 716 w 750"/>
              <a:gd name="T27" fmla="*/ 615 h 751"/>
              <a:gd name="T28" fmla="*/ 34 w 750"/>
              <a:gd name="T29" fmla="*/ 546 h 751"/>
              <a:gd name="T30" fmla="*/ 0 w 750"/>
              <a:gd name="T31" fmla="*/ 546 h 751"/>
              <a:gd name="T32" fmla="*/ 750 w 750"/>
              <a:gd name="T33" fmla="*/ 477 h 751"/>
              <a:gd name="T34" fmla="*/ 0 w 750"/>
              <a:gd name="T35" fmla="*/ 409 h 751"/>
              <a:gd name="T36" fmla="*/ 0 w 750"/>
              <a:gd name="T37" fmla="*/ 477 h 751"/>
              <a:gd name="T38" fmla="*/ 750 w 750"/>
              <a:gd name="T39" fmla="*/ 273 h 751"/>
              <a:gd name="T40" fmla="*/ 716 w 750"/>
              <a:gd name="T41" fmla="*/ 273 h 751"/>
              <a:gd name="T42" fmla="*/ 34 w 750"/>
              <a:gd name="T43" fmla="*/ 341 h 751"/>
              <a:gd name="T44" fmla="*/ 375 w 750"/>
              <a:gd name="T45" fmla="*/ 171 h 751"/>
              <a:gd name="T46" fmla="*/ 387 w 750"/>
              <a:gd name="T47" fmla="*/ 176 h 751"/>
              <a:gd name="T48" fmla="*/ 527 w 750"/>
              <a:gd name="T49" fmla="*/ 320 h 751"/>
              <a:gd name="T50" fmla="*/ 525 w 750"/>
              <a:gd name="T51" fmla="*/ 335 h 751"/>
              <a:gd name="T52" fmla="*/ 511 w 750"/>
              <a:gd name="T53" fmla="*/ 341 h 751"/>
              <a:gd name="T54" fmla="*/ 500 w 750"/>
              <a:gd name="T55" fmla="*/ 336 h 751"/>
              <a:gd name="T56" fmla="*/ 391 w 750"/>
              <a:gd name="T57" fmla="*/ 569 h 751"/>
              <a:gd name="T58" fmla="*/ 381 w 750"/>
              <a:gd name="T59" fmla="*/ 580 h 751"/>
              <a:gd name="T60" fmla="*/ 365 w 750"/>
              <a:gd name="T61" fmla="*/ 577 h 751"/>
              <a:gd name="T62" fmla="*/ 357 w 750"/>
              <a:gd name="T63" fmla="*/ 563 h 751"/>
              <a:gd name="T64" fmla="*/ 247 w 750"/>
              <a:gd name="T65" fmla="*/ 339 h 751"/>
              <a:gd name="T66" fmla="*/ 233 w 750"/>
              <a:gd name="T67" fmla="*/ 340 h 751"/>
              <a:gd name="T68" fmla="*/ 222 w 750"/>
              <a:gd name="T69" fmla="*/ 330 h 751"/>
              <a:gd name="T70" fmla="*/ 224 w 750"/>
              <a:gd name="T71" fmla="*/ 315 h 751"/>
              <a:gd name="T72" fmla="*/ 366 w 750"/>
              <a:gd name="T73" fmla="*/ 172 h 751"/>
              <a:gd name="T74" fmla="*/ 716 w 750"/>
              <a:gd name="T75" fmla="*/ 137 h 751"/>
              <a:gd name="T76" fmla="*/ 716 w 750"/>
              <a:gd name="T77" fmla="*/ 205 h 751"/>
              <a:gd name="T78" fmla="*/ 34 w 750"/>
              <a:gd name="T79" fmla="*/ 137 h 751"/>
              <a:gd name="T80" fmla="*/ 0 w 750"/>
              <a:gd name="T81" fmla="*/ 137 h 751"/>
              <a:gd name="T82" fmla="*/ 720 w 750"/>
              <a:gd name="T83" fmla="*/ 31 h 751"/>
              <a:gd name="T84" fmla="*/ 706 w 750"/>
              <a:gd name="T85" fmla="*/ 69 h 751"/>
              <a:gd name="T86" fmla="*/ 682 w 750"/>
              <a:gd name="T87" fmla="*/ 6 h 751"/>
              <a:gd name="T88" fmla="*/ 53 w 750"/>
              <a:gd name="T89" fmla="*/ 55 h 751"/>
              <a:gd name="T90" fmla="*/ 15 w 750"/>
              <a:gd name="T91" fmla="*/ 48 h 751"/>
              <a:gd name="T92" fmla="*/ 68 w 750"/>
              <a:gd name="T93" fmla="*/ 6 h 751"/>
              <a:gd name="T94" fmla="*/ 614 w 750"/>
              <a:gd name="T95" fmla="*/ 34 h 751"/>
              <a:gd name="T96" fmla="*/ 409 w 750"/>
              <a:gd name="T97" fmla="*/ 0 h 751"/>
              <a:gd name="T98" fmla="*/ 409 w 750"/>
              <a:gd name="T99" fmla="*/ 34 h 751"/>
              <a:gd name="T100" fmla="*/ 340 w 750"/>
              <a:gd name="T101" fmla="*/ 0 h 751"/>
              <a:gd name="T102" fmla="*/ 272 w 750"/>
              <a:gd name="T103" fmla="*/ 0 h 751"/>
              <a:gd name="T104" fmla="*/ 204 w 750"/>
              <a:gd name="T105" fmla="*/ 34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50" h="751">
                <a:moveTo>
                  <a:pt x="546" y="717"/>
                </a:moveTo>
                <a:lnTo>
                  <a:pt x="614" y="717"/>
                </a:lnTo>
                <a:lnTo>
                  <a:pt x="614" y="751"/>
                </a:lnTo>
                <a:lnTo>
                  <a:pt x="546" y="751"/>
                </a:lnTo>
                <a:lnTo>
                  <a:pt x="546" y="717"/>
                </a:lnTo>
                <a:close/>
                <a:moveTo>
                  <a:pt x="409" y="717"/>
                </a:moveTo>
                <a:lnTo>
                  <a:pt x="477" y="717"/>
                </a:lnTo>
                <a:lnTo>
                  <a:pt x="477" y="751"/>
                </a:lnTo>
                <a:lnTo>
                  <a:pt x="409" y="751"/>
                </a:lnTo>
                <a:lnTo>
                  <a:pt x="409" y="717"/>
                </a:lnTo>
                <a:close/>
                <a:moveTo>
                  <a:pt x="272" y="717"/>
                </a:moveTo>
                <a:lnTo>
                  <a:pt x="340" y="717"/>
                </a:lnTo>
                <a:lnTo>
                  <a:pt x="340" y="751"/>
                </a:lnTo>
                <a:lnTo>
                  <a:pt x="272" y="751"/>
                </a:lnTo>
                <a:lnTo>
                  <a:pt x="272" y="717"/>
                </a:lnTo>
                <a:close/>
                <a:moveTo>
                  <a:pt x="136" y="717"/>
                </a:moveTo>
                <a:lnTo>
                  <a:pt x="204" y="717"/>
                </a:lnTo>
                <a:lnTo>
                  <a:pt x="204" y="751"/>
                </a:lnTo>
                <a:lnTo>
                  <a:pt x="136" y="751"/>
                </a:lnTo>
                <a:lnTo>
                  <a:pt x="136" y="717"/>
                </a:lnTo>
                <a:close/>
                <a:moveTo>
                  <a:pt x="706" y="683"/>
                </a:moveTo>
                <a:lnTo>
                  <a:pt x="744" y="683"/>
                </a:lnTo>
                <a:lnTo>
                  <a:pt x="734" y="703"/>
                </a:lnTo>
                <a:lnTo>
                  <a:pt x="720" y="721"/>
                </a:lnTo>
                <a:lnTo>
                  <a:pt x="703" y="734"/>
                </a:lnTo>
                <a:lnTo>
                  <a:pt x="682" y="744"/>
                </a:lnTo>
                <a:lnTo>
                  <a:pt x="682" y="708"/>
                </a:lnTo>
                <a:lnTo>
                  <a:pt x="696" y="696"/>
                </a:lnTo>
                <a:lnTo>
                  <a:pt x="706" y="683"/>
                </a:lnTo>
                <a:close/>
                <a:moveTo>
                  <a:pt x="5" y="683"/>
                </a:moveTo>
                <a:lnTo>
                  <a:pt x="43" y="683"/>
                </a:lnTo>
                <a:lnTo>
                  <a:pt x="53" y="696"/>
                </a:lnTo>
                <a:lnTo>
                  <a:pt x="68" y="708"/>
                </a:lnTo>
                <a:lnTo>
                  <a:pt x="68" y="744"/>
                </a:lnTo>
                <a:lnTo>
                  <a:pt x="47" y="734"/>
                </a:lnTo>
                <a:lnTo>
                  <a:pt x="30" y="721"/>
                </a:lnTo>
                <a:lnTo>
                  <a:pt x="15" y="703"/>
                </a:lnTo>
                <a:lnTo>
                  <a:pt x="5" y="683"/>
                </a:lnTo>
                <a:close/>
                <a:moveTo>
                  <a:pt x="716" y="546"/>
                </a:moveTo>
                <a:lnTo>
                  <a:pt x="750" y="546"/>
                </a:lnTo>
                <a:lnTo>
                  <a:pt x="750" y="615"/>
                </a:lnTo>
                <a:lnTo>
                  <a:pt x="716" y="615"/>
                </a:lnTo>
                <a:lnTo>
                  <a:pt x="716" y="546"/>
                </a:lnTo>
                <a:close/>
                <a:moveTo>
                  <a:pt x="0" y="546"/>
                </a:moveTo>
                <a:lnTo>
                  <a:pt x="34" y="546"/>
                </a:lnTo>
                <a:lnTo>
                  <a:pt x="34" y="615"/>
                </a:lnTo>
                <a:lnTo>
                  <a:pt x="0" y="615"/>
                </a:lnTo>
                <a:lnTo>
                  <a:pt x="0" y="546"/>
                </a:lnTo>
                <a:close/>
                <a:moveTo>
                  <a:pt x="716" y="409"/>
                </a:moveTo>
                <a:lnTo>
                  <a:pt x="750" y="409"/>
                </a:lnTo>
                <a:lnTo>
                  <a:pt x="750" y="477"/>
                </a:lnTo>
                <a:lnTo>
                  <a:pt x="716" y="477"/>
                </a:lnTo>
                <a:lnTo>
                  <a:pt x="716" y="409"/>
                </a:lnTo>
                <a:close/>
                <a:moveTo>
                  <a:pt x="0" y="409"/>
                </a:moveTo>
                <a:lnTo>
                  <a:pt x="34" y="409"/>
                </a:lnTo>
                <a:lnTo>
                  <a:pt x="34" y="477"/>
                </a:lnTo>
                <a:lnTo>
                  <a:pt x="0" y="477"/>
                </a:lnTo>
                <a:lnTo>
                  <a:pt x="0" y="409"/>
                </a:lnTo>
                <a:close/>
                <a:moveTo>
                  <a:pt x="716" y="273"/>
                </a:moveTo>
                <a:lnTo>
                  <a:pt x="750" y="273"/>
                </a:lnTo>
                <a:lnTo>
                  <a:pt x="750" y="341"/>
                </a:lnTo>
                <a:lnTo>
                  <a:pt x="716" y="341"/>
                </a:lnTo>
                <a:lnTo>
                  <a:pt x="716" y="273"/>
                </a:lnTo>
                <a:close/>
                <a:moveTo>
                  <a:pt x="0" y="273"/>
                </a:moveTo>
                <a:lnTo>
                  <a:pt x="34" y="273"/>
                </a:lnTo>
                <a:lnTo>
                  <a:pt x="34" y="341"/>
                </a:lnTo>
                <a:lnTo>
                  <a:pt x="0" y="341"/>
                </a:lnTo>
                <a:lnTo>
                  <a:pt x="0" y="273"/>
                </a:lnTo>
                <a:close/>
                <a:moveTo>
                  <a:pt x="375" y="171"/>
                </a:moveTo>
                <a:lnTo>
                  <a:pt x="379" y="171"/>
                </a:lnTo>
                <a:lnTo>
                  <a:pt x="383" y="172"/>
                </a:lnTo>
                <a:lnTo>
                  <a:pt x="387" y="176"/>
                </a:lnTo>
                <a:lnTo>
                  <a:pt x="523" y="312"/>
                </a:lnTo>
                <a:lnTo>
                  <a:pt x="526" y="315"/>
                </a:lnTo>
                <a:lnTo>
                  <a:pt x="527" y="320"/>
                </a:lnTo>
                <a:lnTo>
                  <a:pt x="529" y="324"/>
                </a:lnTo>
                <a:lnTo>
                  <a:pt x="527" y="330"/>
                </a:lnTo>
                <a:lnTo>
                  <a:pt x="525" y="335"/>
                </a:lnTo>
                <a:lnTo>
                  <a:pt x="521" y="339"/>
                </a:lnTo>
                <a:lnTo>
                  <a:pt x="517" y="340"/>
                </a:lnTo>
                <a:lnTo>
                  <a:pt x="511" y="341"/>
                </a:lnTo>
                <a:lnTo>
                  <a:pt x="506" y="341"/>
                </a:lnTo>
                <a:lnTo>
                  <a:pt x="502" y="339"/>
                </a:lnTo>
                <a:lnTo>
                  <a:pt x="500" y="336"/>
                </a:lnTo>
                <a:lnTo>
                  <a:pt x="392" y="229"/>
                </a:lnTo>
                <a:lnTo>
                  <a:pt x="392" y="563"/>
                </a:lnTo>
                <a:lnTo>
                  <a:pt x="391" y="569"/>
                </a:lnTo>
                <a:lnTo>
                  <a:pt x="388" y="573"/>
                </a:lnTo>
                <a:lnTo>
                  <a:pt x="385" y="577"/>
                </a:lnTo>
                <a:lnTo>
                  <a:pt x="381" y="580"/>
                </a:lnTo>
                <a:lnTo>
                  <a:pt x="375" y="580"/>
                </a:lnTo>
                <a:lnTo>
                  <a:pt x="369" y="580"/>
                </a:lnTo>
                <a:lnTo>
                  <a:pt x="365" y="577"/>
                </a:lnTo>
                <a:lnTo>
                  <a:pt x="361" y="573"/>
                </a:lnTo>
                <a:lnTo>
                  <a:pt x="358" y="569"/>
                </a:lnTo>
                <a:lnTo>
                  <a:pt x="357" y="563"/>
                </a:lnTo>
                <a:lnTo>
                  <a:pt x="357" y="229"/>
                </a:lnTo>
                <a:lnTo>
                  <a:pt x="250" y="336"/>
                </a:lnTo>
                <a:lnTo>
                  <a:pt x="247" y="339"/>
                </a:lnTo>
                <a:lnTo>
                  <a:pt x="243" y="341"/>
                </a:lnTo>
                <a:lnTo>
                  <a:pt x="238" y="341"/>
                </a:lnTo>
                <a:lnTo>
                  <a:pt x="233" y="340"/>
                </a:lnTo>
                <a:lnTo>
                  <a:pt x="229" y="339"/>
                </a:lnTo>
                <a:lnTo>
                  <a:pt x="225" y="335"/>
                </a:lnTo>
                <a:lnTo>
                  <a:pt x="222" y="330"/>
                </a:lnTo>
                <a:lnTo>
                  <a:pt x="221" y="324"/>
                </a:lnTo>
                <a:lnTo>
                  <a:pt x="222" y="320"/>
                </a:lnTo>
                <a:lnTo>
                  <a:pt x="224" y="315"/>
                </a:lnTo>
                <a:lnTo>
                  <a:pt x="226" y="312"/>
                </a:lnTo>
                <a:lnTo>
                  <a:pt x="362" y="176"/>
                </a:lnTo>
                <a:lnTo>
                  <a:pt x="366" y="172"/>
                </a:lnTo>
                <a:lnTo>
                  <a:pt x="370" y="171"/>
                </a:lnTo>
                <a:lnTo>
                  <a:pt x="375" y="171"/>
                </a:lnTo>
                <a:close/>
                <a:moveTo>
                  <a:pt x="716" y="137"/>
                </a:moveTo>
                <a:lnTo>
                  <a:pt x="750" y="137"/>
                </a:lnTo>
                <a:lnTo>
                  <a:pt x="750" y="205"/>
                </a:lnTo>
                <a:lnTo>
                  <a:pt x="716" y="205"/>
                </a:lnTo>
                <a:lnTo>
                  <a:pt x="716" y="137"/>
                </a:lnTo>
                <a:close/>
                <a:moveTo>
                  <a:pt x="0" y="137"/>
                </a:moveTo>
                <a:lnTo>
                  <a:pt x="34" y="137"/>
                </a:lnTo>
                <a:lnTo>
                  <a:pt x="34" y="205"/>
                </a:lnTo>
                <a:lnTo>
                  <a:pt x="0" y="205"/>
                </a:lnTo>
                <a:lnTo>
                  <a:pt x="0" y="137"/>
                </a:lnTo>
                <a:close/>
                <a:moveTo>
                  <a:pt x="682" y="6"/>
                </a:moveTo>
                <a:lnTo>
                  <a:pt x="703" y="17"/>
                </a:lnTo>
                <a:lnTo>
                  <a:pt x="720" y="31"/>
                </a:lnTo>
                <a:lnTo>
                  <a:pt x="734" y="48"/>
                </a:lnTo>
                <a:lnTo>
                  <a:pt x="744" y="69"/>
                </a:lnTo>
                <a:lnTo>
                  <a:pt x="706" y="69"/>
                </a:lnTo>
                <a:lnTo>
                  <a:pt x="696" y="55"/>
                </a:lnTo>
                <a:lnTo>
                  <a:pt x="682" y="44"/>
                </a:lnTo>
                <a:lnTo>
                  <a:pt x="682" y="6"/>
                </a:lnTo>
                <a:close/>
                <a:moveTo>
                  <a:pt x="68" y="6"/>
                </a:moveTo>
                <a:lnTo>
                  <a:pt x="68" y="44"/>
                </a:lnTo>
                <a:lnTo>
                  <a:pt x="53" y="55"/>
                </a:lnTo>
                <a:lnTo>
                  <a:pt x="43" y="69"/>
                </a:lnTo>
                <a:lnTo>
                  <a:pt x="5" y="69"/>
                </a:lnTo>
                <a:lnTo>
                  <a:pt x="15" y="48"/>
                </a:lnTo>
                <a:lnTo>
                  <a:pt x="30" y="31"/>
                </a:lnTo>
                <a:lnTo>
                  <a:pt x="47" y="17"/>
                </a:lnTo>
                <a:lnTo>
                  <a:pt x="68" y="6"/>
                </a:lnTo>
                <a:close/>
                <a:moveTo>
                  <a:pt x="546" y="0"/>
                </a:moveTo>
                <a:lnTo>
                  <a:pt x="614" y="0"/>
                </a:lnTo>
                <a:lnTo>
                  <a:pt x="614" y="34"/>
                </a:lnTo>
                <a:lnTo>
                  <a:pt x="546" y="34"/>
                </a:lnTo>
                <a:lnTo>
                  <a:pt x="546" y="0"/>
                </a:lnTo>
                <a:close/>
                <a:moveTo>
                  <a:pt x="409" y="0"/>
                </a:moveTo>
                <a:lnTo>
                  <a:pt x="477" y="0"/>
                </a:lnTo>
                <a:lnTo>
                  <a:pt x="477" y="34"/>
                </a:lnTo>
                <a:lnTo>
                  <a:pt x="409" y="34"/>
                </a:lnTo>
                <a:lnTo>
                  <a:pt x="409" y="0"/>
                </a:lnTo>
                <a:close/>
                <a:moveTo>
                  <a:pt x="272" y="0"/>
                </a:moveTo>
                <a:lnTo>
                  <a:pt x="340" y="0"/>
                </a:lnTo>
                <a:lnTo>
                  <a:pt x="340" y="34"/>
                </a:lnTo>
                <a:lnTo>
                  <a:pt x="272" y="34"/>
                </a:lnTo>
                <a:lnTo>
                  <a:pt x="272" y="0"/>
                </a:lnTo>
                <a:close/>
                <a:moveTo>
                  <a:pt x="136" y="0"/>
                </a:moveTo>
                <a:lnTo>
                  <a:pt x="204" y="0"/>
                </a:lnTo>
                <a:lnTo>
                  <a:pt x="204" y="34"/>
                </a:lnTo>
                <a:lnTo>
                  <a:pt x="136" y="34"/>
                </a:lnTo>
                <a:lnTo>
                  <a:pt x="13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4" name="Freeform 41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39715" y="4050188"/>
            <a:ext cx="442241" cy="443426"/>
          </a:xfrm>
          <a:custGeom>
            <a:avLst/>
            <a:gdLst>
              <a:gd name="T0" fmla="*/ 442 w 747"/>
              <a:gd name="T1" fmla="*/ 742 h 749"/>
              <a:gd name="T2" fmla="*/ 373 w 747"/>
              <a:gd name="T3" fmla="*/ 749 h 749"/>
              <a:gd name="T4" fmla="*/ 404 w 747"/>
              <a:gd name="T5" fmla="*/ 715 h 749"/>
              <a:gd name="T6" fmla="*/ 250 w 747"/>
              <a:gd name="T7" fmla="*/ 694 h 749"/>
              <a:gd name="T8" fmla="*/ 310 w 747"/>
              <a:gd name="T9" fmla="*/ 711 h 749"/>
              <a:gd name="T10" fmla="*/ 271 w 747"/>
              <a:gd name="T11" fmla="*/ 736 h 749"/>
              <a:gd name="T12" fmla="*/ 250 w 747"/>
              <a:gd name="T13" fmla="*/ 694 h 749"/>
              <a:gd name="T14" fmla="*/ 571 w 747"/>
              <a:gd name="T15" fmla="*/ 692 h 749"/>
              <a:gd name="T16" fmla="*/ 509 w 747"/>
              <a:gd name="T17" fmla="*/ 724 h 749"/>
              <a:gd name="T18" fmla="*/ 526 w 747"/>
              <a:gd name="T19" fmla="*/ 681 h 749"/>
              <a:gd name="T20" fmla="*/ 143 w 747"/>
              <a:gd name="T21" fmla="*/ 628 h 749"/>
              <a:gd name="T22" fmla="*/ 194 w 747"/>
              <a:gd name="T23" fmla="*/ 666 h 749"/>
              <a:gd name="T24" fmla="*/ 148 w 747"/>
              <a:gd name="T25" fmla="*/ 674 h 749"/>
              <a:gd name="T26" fmla="*/ 143 w 747"/>
              <a:gd name="T27" fmla="*/ 628 h 749"/>
              <a:gd name="T28" fmla="*/ 671 w 747"/>
              <a:gd name="T29" fmla="*/ 599 h 749"/>
              <a:gd name="T30" fmla="*/ 626 w 747"/>
              <a:gd name="T31" fmla="*/ 651 h 749"/>
              <a:gd name="T32" fmla="*/ 626 w 747"/>
              <a:gd name="T33" fmla="*/ 605 h 749"/>
              <a:gd name="T34" fmla="*/ 67 w 747"/>
              <a:gd name="T35" fmla="*/ 527 h 749"/>
              <a:gd name="T36" fmla="*/ 101 w 747"/>
              <a:gd name="T37" fmla="*/ 581 h 749"/>
              <a:gd name="T38" fmla="*/ 55 w 747"/>
              <a:gd name="T39" fmla="*/ 572 h 749"/>
              <a:gd name="T40" fmla="*/ 67 w 747"/>
              <a:gd name="T41" fmla="*/ 527 h 749"/>
              <a:gd name="T42" fmla="*/ 733 w 747"/>
              <a:gd name="T43" fmla="*/ 476 h 749"/>
              <a:gd name="T44" fmla="*/ 708 w 747"/>
              <a:gd name="T45" fmla="*/ 541 h 749"/>
              <a:gd name="T46" fmla="*/ 691 w 747"/>
              <a:gd name="T47" fmla="*/ 497 h 749"/>
              <a:gd name="T48" fmla="*/ 33 w 747"/>
              <a:gd name="T49" fmla="*/ 407 h 749"/>
              <a:gd name="T50" fmla="*/ 45 w 747"/>
              <a:gd name="T51" fmla="*/ 469 h 749"/>
              <a:gd name="T52" fmla="*/ 5 w 747"/>
              <a:gd name="T53" fmla="*/ 445 h 749"/>
              <a:gd name="T54" fmla="*/ 33 w 747"/>
              <a:gd name="T55" fmla="*/ 407 h 749"/>
              <a:gd name="T56" fmla="*/ 747 w 747"/>
              <a:gd name="T57" fmla="*/ 374 h 749"/>
              <a:gd name="T58" fmla="*/ 713 w 747"/>
              <a:gd name="T59" fmla="*/ 406 h 749"/>
              <a:gd name="T60" fmla="*/ 713 w 747"/>
              <a:gd name="T61" fmla="*/ 343 h 749"/>
              <a:gd name="T62" fmla="*/ 12 w 747"/>
              <a:gd name="T63" fmla="*/ 274 h 749"/>
              <a:gd name="T64" fmla="*/ 37 w 747"/>
              <a:gd name="T65" fmla="*/ 313 h 749"/>
              <a:gd name="T66" fmla="*/ 0 w 747"/>
              <a:gd name="T67" fmla="*/ 342 h 749"/>
              <a:gd name="T68" fmla="*/ 12 w 747"/>
              <a:gd name="T69" fmla="*/ 274 h 749"/>
              <a:gd name="T70" fmla="*/ 721 w 747"/>
              <a:gd name="T71" fmla="*/ 239 h 749"/>
              <a:gd name="T72" fmla="*/ 702 w 747"/>
              <a:gd name="T73" fmla="*/ 280 h 749"/>
              <a:gd name="T74" fmla="*/ 678 w 747"/>
              <a:gd name="T75" fmla="*/ 221 h 749"/>
              <a:gd name="T76" fmla="*/ 73 w 747"/>
              <a:gd name="T77" fmla="*/ 149 h 749"/>
              <a:gd name="T78" fmla="*/ 81 w 747"/>
              <a:gd name="T79" fmla="*/ 195 h 749"/>
              <a:gd name="T80" fmla="*/ 37 w 747"/>
              <a:gd name="T81" fmla="*/ 208 h 749"/>
              <a:gd name="T82" fmla="*/ 73 w 747"/>
              <a:gd name="T83" fmla="*/ 149 h 749"/>
              <a:gd name="T84" fmla="*/ 649 w 747"/>
              <a:gd name="T85" fmla="*/ 122 h 749"/>
              <a:gd name="T86" fmla="*/ 645 w 747"/>
              <a:gd name="T87" fmla="*/ 169 h 749"/>
              <a:gd name="T88" fmla="*/ 603 w 747"/>
              <a:gd name="T89" fmla="*/ 122 h 749"/>
              <a:gd name="T90" fmla="*/ 174 w 747"/>
              <a:gd name="T91" fmla="*/ 56 h 749"/>
              <a:gd name="T92" fmla="*/ 165 w 747"/>
              <a:gd name="T93" fmla="*/ 102 h 749"/>
              <a:gd name="T94" fmla="*/ 119 w 747"/>
              <a:gd name="T95" fmla="*/ 98 h 749"/>
              <a:gd name="T96" fmla="*/ 174 w 747"/>
              <a:gd name="T97" fmla="*/ 56 h 749"/>
              <a:gd name="T98" fmla="*/ 539 w 747"/>
              <a:gd name="T99" fmla="*/ 39 h 749"/>
              <a:gd name="T100" fmla="*/ 552 w 747"/>
              <a:gd name="T101" fmla="*/ 84 h 749"/>
              <a:gd name="T102" fmla="*/ 496 w 747"/>
              <a:gd name="T103" fmla="*/ 55 h 749"/>
              <a:gd name="T104" fmla="*/ 302 w 747"/>
              <a:gd name="T105" fmla="*/ 6 h 749"/>
              <a:gd name="T106" fmla="*/ 278 w 747"/>
              <a:gd name="T107" fmla="*/ 46 h 749"/>
              <a:gd name="T108" fmla="*/ 236 w 747"/>
              <a:gd name="T109" fmla="*/ 26 h 749"/>
              <a:gd name="T110" fmla="*/ 302 w 747"/>
              <a:gd name="T111" fmla="*/ 6 h 749"/>
              <a:gd name="T112" fmla="*/ 373 w 747"/>
              <a:gd name="T113" fmla="*/ 0 h 749"/>
              <a:gd name="T114" fmla="*/ 407 w 747"/>
              <a:gd name="T115" fmla="*/ 1 h 749"/>
              <a:gd name="T116" fmla="*/ 436 w 747"/>
              <a:gd name="T117" fmla="*/ 38 h 749"/>
              <a:gd name="T118" fmla="*/ 373 w 747"/>
              <a:gd name="T119" fmla="*/ 33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47" h="749">
                <a:moveTo>
                  <a:pt x="436" y="711"/>
                </a:moveTo>
                <a:lnTo>
                  <a:pt x="442" y="742"/>
                </a:lnTo>
                <a:lnTo>
                  <a:pt x="408" y="747"/>
                </a:lnTo>
                <a:lnTo>
                  <a:pt x="373" y="749"/>
                </a:lnTo>
                <a:lnTo>
                  <a:pt x="373" y="716"/>
                </a:lnTo>
                <a:lnTo>
                  <a:pt x="404" y="715"/>
                </a:lnTo>
                <a:lnTo>
                  <a:pt x="436" y="711"/>
                </a:lnTo>
                <a:close/>
                <a:moveTo>
                  <a:pt x="250" y="694"/>
                </a:moveTo>
                <a:lnTo>
                  <a:pt x="280" y="704"/>
                </a:lnTo>
                <a:lnTo>
                  <a:pt x="310" y="711"/>
                </a:lnTo>
                <a:lnTo>
                  <a:pt x="305" y="743"/>
                </a:lnTo>
                <a:lnTo>
                  <a:pt x="271" y="736"/>
                </a:lnTo>
                <a:lnTo>
                  <a:pt x="238" y="724"/>
                </a:lnTo>
                <a:lnTo>
                  <a:pt x="250" y="694"/>
                </a:lnTo>
                <a:close/>
                <a:moveTo>
                  <a:pt x="554" y="665"/>
                </a:moveTo>
                <a:lnTo>
                  <a:pt x="571" y="692"/>
                </a:lnTo>
                <a:lnTo>
                  <a:pt x="541" y="709"/>
                </a:lnTo>
                <a:lnTo>
                  <a:pt x="509" y="724"/>
                </a:lnTo>
                <a:lnTo>
                  <a:pt x="496" y="694"/>
                </a:lnTo>
                <a:lnTo>
                  <a:pt x="526" y="681"/>
                </a:lnTo>
                <a:lnTo>
                  <a:pt x="554" y="665"/>
                </a:lnTo>
                <a:close/>
                <a:moveTo>
                  <a:pt x="143" y="628"/>
                </a:moveTo>
                <a:lnTo>
                  <a:pt x="168" y="648"/>
                </a:lnTo>
                <a:lnTo>
                  <a:pt x="194" y="666"/>
                </a:lnTo>
                <a:lnTo>
                  <a:pt x="177" y="694"/>
                </a:lnTo>
                <a:lnTo>
                  <a:pt x="148" y="674"/>
                </a:lnTo>
                <a:lnTo>
                  <a:pt x="121" y="652"/>
                </a:lnTo>
                <a:lnTo>
                  <a:pt x="143" y="628"/>
                </a:lnTo>
                <a:close/>
                <a:moveTo>
                  <a:pt x="645" y="580"/>
                </a:moveTo>
                <a:lnTo>
                  <a:pt x="671" y="599"/>
                </a:lnTo>
                <a:lnTo>
                  <a:pt x="649" y="627"/>
                </a:lnTo>
                <a:lnTo>
                  <a:pt x="626" y="651"/>
                </a:lnTo>
                <a:lnTo>
                  <a:pt x="603" y="627"/>
                </a:lnTo>
                <a:lnTo>
                  <a:pt x="626" y="605"/>
                </a:lnTo>
                <a:lnTo>
                  <a:pt x="645" y="580"/>
                </a:lnTo>
                <a:close/>
                <a:moveTo>
                  <a:pt x="67" y="527"/>
                </a:moveTo>
                <a:lnTo>
                  <a:pt x="83" y="555"/>
                </a:lnTo>
                <a:lnTo>
                  <a:pt x="101" y="581"/>
                </a:lnTo>
                <a:lnTo>
                  <a:pt x="75" y="601"/>
                </a:lnTo>
                <a:lnTo>
                  <a:pt x="55" y="572"/>
                </a:lnTo>
                <a:lnTo>
                  <a:pt x="38" y="542"/>
                </a:lnTo>
                <a:lnTo>
                  <a:pt x="67" y="527"/>
                </a:lnTo>
                <a:close/>
                <a:moveTo>
                  <a:pt x="702" y="467"/>
                </a:moveTo>
                <a:lnTo>
                  <a:pt x="733" y="476"/>
                </a:lnTo>
                <a:lnTo>
                  <a:pt x="723" y="509"/>
                </a:lnTo>
                <a:lnTo>
                  <a:pt x="708" y="541"/>
                </a:lnTo>
                <a:lnTo>
                  <a:pt x="679" y="526"/>
                </a:lnTo>
                <a:lnTo>
                  <a:pt x="691" y="497"/>
                </a:lnTo>
                <a:lnTo>
                  <a:pt x="702" y="467"/>
                </a:lnTo>
                <a:close/>
                <a:moveTo>
                  <a:pt x="33" y="407"/>
                </a:moveTo>
                <a:lnTo>
                  <a:pt x="37" y="438"/>
                </a:lnTo>
                <a:lnTo>
                  <a:pt x="45" y="469"/>
                </a:lnTo>
                <a:lnTo>
                  <a:pt x="13" y="478"/>
                </a:lnTo>
                <a:lnTo>
                  <a:pt x="5" y="445"/>
                </a:lnTo>
                <a:lnTo>
                  <a:pt x="0" y="410"/>
                </a:lnTo>
                <a:lnTo>
                  <a:pt x="33" y="407"/>
                </a:lnTo>
                <a:close/>
                <a:moveTo>
                  <a:pt x="746" y="339"/>
                </a:moveTo>
                <a:lnTo>
                  <a:pt x="747" y="374"/>
                </a:lnTo>
                <a:lnTo>
                  <a:pt x="746" y="408"/>
                </a:lnTo>
                <a:lnTo>
                  <a:pt x="713" y="406"/>
                </a:lnTo>
                <a:lnTo>
                  <a:pt x="715" y="374"/>
                </a:lnTo>
                <a:lnTo>
                  <a:pt x="713" y="343"/>
                </a:lnTo>
                <a:lnTo>
                  <a:pt x="746" y="339"/>
                </a:lnTo>
                <a:close/>
                <a:moveTo>
                  <a:pt x="12" y="274"/>
                </a:moveTo>
                <a:lnTo>
                  <a:pt x="43" y="281"/>
                </a:lnTo>
                <a:lnTo>
                  <a:pt x="37" y="313"/>
                </a:lnTo>
                <a:lnTo>
                  <a:pt x="32" y="344"/>
                </a:lnTo>
                <a:lnTo>
                  <a:pt x="0" y="342"/>
                </a:lnTo>
                <a:lnTo>
                  <a:pt x="4" y="306"/>
                </a:lnTo>
                <a:lnTo>
                  <a:pt x="12" y="274"/>
                </a:lnTo>
                <a:close/>
                <a:moveTo>
                  <a:pt x="708" y="207"/>
                </a:moveTo>
                <a:lnTo>
                  <a:pt x="721" y="239"/>
                </a:lnTo>
                <a:lnTo>
                  <a:pt x="733" y="272"/>
                </a:lnTo>
                <a:lnTo>
                  <a:pt x="702" y="280"/>
                </a:lnTo>
                <a:lnTo>
                  <a:pt x="691" y="251"/>
                </a:lnTo>
                <a:lnTo>
                  <a:pt x="678" y="221"/>
                </a:lnTo>
                <a:lnTo>
                  <a:pt x="708" y="207"/>
                </a:lnTo>
                <a:close/>
                <a:moveTo>
                  <a:pt x="73" y="149"/>
                </a:moveTo>
                <a:lnTo>
                  <a:pt x="100" y="169"/>
                </a:lnTo>
                <a:lnTo>
                  <a:pt x="81" y="195"/>
                </a:lnTo>
                <a:lnTo>
                  <a:pt x="66" y="222"/>
                </a:lnTo>
                <a:lnTo>
                  <a:pt x="37" y="208"/>
                </a:lnTo>
                <a:lnTo>
                  <a:pt x="54" y="178"/>
                </a:lnTo>
                <a:lnTo>
                  <a:pt x="73" y="149"/>
                </a:lnTo>
                <a:close/>
                <a:moveTo>
                  <a:pt x="624" y="98"/>
                </a:moveTo>
                <a:lnTo>
                  <a:pt x="649" y="122"/>
                </a:lnTo>
                <a:lnTo>
                  <a:pt x="671" y="149"/>
                </a:lnTo>
                <a:lnTo>
                  <a:pt x="645" y="169"/>
                </a:lnTo>
                <a:lnTo>
                  <a:pt x="626" y="144"/>
                </a:lnTo>
                <a:lnTo>
                  <a:pt x="603" y="122"/>
                </a:lnTo>
                <a:lnTo>
                  <a:pt x="624" y="98"/>
                </a:lnTo>
                <a:close/>
                <a:moveTo>
                  <a:pt x="174" y="56"/>
                </a:moveTo>
                <a:lnTo>
                  <a:pt x="191" y="84"/>
                </a:lnTo>
                <a:lnTo>
                  <a:pt x="165" y="102"/>
                </a:lnTo>
                <a:lnTo>
                  <a:pt x="141" y="123"/>
                </a:lnTo>
                <a:lnTo>
                  <a:pt x="119" y="98"/>
                </a:lnTo>
                <a:lnTo>
                  <a:pt x="145" y="76"/>
                </a:lnTo>
                <a:lnTo>
                  <a:pt x="174" y="56"/>
                </a:lnTo>
                <a:close/>
                <a:moveTo>
                  <a:pt x="508" y="25"/>
                </a:moveTo>
                <a:lnTo>
                  <a:pt x="539" y="39"/>
                </a:lnTo>
                <a:lnTo>
                  <a:pt x="569" y="56"/>
                </a:lnTo>
                <a:lnTo>
                  <a:pt x="552" y="84"/>
                </a:lnTo>
                <a:lnTo>
                  <a:pt x="525" y="68"/>
                </a:lnTo>
                <a:lnTo>
                  <a:pt x="496" y="55"/>
                </a:lnTo>
                <a:lnTo>
                  <a:pt x="508" y="25"/>
                </a:lnTo>
                <a:close/>
                <a:moveTo>
                  <a:pt x="302" y="6"/>
                </a:moveTo>
                <a:lnTo>
                  <a:pt x="309" y="38"/>
                </a:lnTo>
                <a:lnTo>
                  <a:pt x="278" y="46"/>
                </a:lnTo>
                <a:lnTo>
                  <a:pt x="247" y="56"/>
                </a:lnTo>
                <a:lnTo>
                  <a:pt x="236" y="26"/>
                </a:lnTo>
                <a:lnTo>
                  <a:pt x="268" y="14"/>
                </a:lnTo>
                <a:lnTo>
                  <a:pt x="302" y="6"/>
                </a:lnTo>
                <a:close/>
                <a:moveTo>
                  <a:pt x="372" y="0"/>
                </a:moveTo>
                <a:lnTo>
                  <a:pt x="373" y="0"/>
                </a:lnTo>
                <a:lnTo>
                  <a:pt x="373" y="0"/>
                </a:lnTo>
                <a:lnTo>
                  <a:pt x="407" y="1"/>
                </a:lnTo>
                <a:lnTo>
                  <a:pt x="441" y="6"/>
                </a:lnTo>
                <a:lnTo>
                  <a:pt x="436" y="38"/>
                </a:lnTo>
                <a:lnTo>
                  <a:pt x="404" y="34"/>
                </a:lnTo>
                <a:lnTo>
                  <a:pt x="373" y="33"/>
                </a:lnTo>
                <a:lnTo>
                  <a:pt x="3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5" name="Freeform 41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084830" y="4050188"/>
            <a:ext cx="442241" cy="443426"/>
          </a:xfrm>
          <a:custGeom>
            <a:avLst/>
            <a:gdLst>
              <a:gd name="T0" fmla="*/ 408 w 747"/>
              <a:gd name="T1" fmla="*/ 747 h 749"/>
              <a:gd name="T2" fmla="*/ 406 w 747"/>
              <a:gd name="T3" fmla="*/ 715 h 749"/>
              <a:gd name="T4" fmla="*/ 280 w 747"/>
              <a:gd name="T5" fmla="*/ 704 h 749"/>
              <a:gd name="T6" fmla="*/ 272 w 747"/>
              <a:gd name="T7" fmla="*/ 736 h 749"/>
              <a:gd name="T8" fmla="*/ 553 w 747"/>
              <a:gd name="T9" fmla="*/ 665 h 749"/>
              <a:gd name="T10" fmla="*/ 509 w 747"/>
              <a:gd name="T11" fmla="*/ 724 h 749"/>
              <a:gd name="T12" fmla="*/ 553 w 747"/>
              <a:gd name="T13" fmla="*/ 665 h 749"/>
              <a:gd name="T14" fmla="*/ 193 w 747"/>
              <a:gd name="T15" fmla="*/ 666 h 749"/>
              <a:gd name="T16" fmla="*/ 122 w 747"/>
              <a:gd name="T17" fmla="*/ 652 h 749"/>
              <a:gd name="T18" fmla="*/ 672 w 747"/>
              <a:gd name="T19" fmla="*/ 599 h 749"/>
              <a:gd name="T20" fmla="*/ 604 w 747"/>
              <a:gd name="T21" fmla="*/ 627 h 749"/>
              <a:gd name="T22" fmla="*/ 68 w 747"/>
              <a:gd name="T23" fmla="*/ 527 h 749"/>
              <a:gd name="T24" fmla="*/ 74 w 747"/>
              <a:gd name="T25" fmla="*/ 601 h 749"/>
              <a:gd name="T26" fmla="*/ 68 w 747"/>
              <a:gd name="T27" fmla="*/ 527 h 749"/>
              <a:gd name="T28" fmla="*/ 722 w 747"/>
              <a:gd name="T29" fmla="*/ 509 h 749"/>
              <a:gd name="T30" fmla="*/ 692 w 747"/>
              <a:gd name="T31" fmla="*/ 497 h 749"/>
              <a:gd name="T32" fmla="*/ 38 w 747"/>
              <a:gd name="T33" fmla="*/ 438 h 749"/>
              <a:gd name="T34" fmla="*/ 5 w 747"/>
              <a:gd name="T35" fmla="*/ 445 h 749"/>
              <a:gd name="T36" fmla="*/ 746 w 747"/>
              <a:gd name="T37" fmla="*/ 339 h 749"/>
              <a:gd name="T38" fmla="*/ 714 w 747"/>
              <a:gd name="T39" fmla="*/ 406 h 749"/>
              <a:gd name="T40" fmla="*/ 746 w 747"/>
              <a:gd name="T41" fmla="*/ 339 h 749"/>
              <a:gd name="T42" fmla="*/ 36 w 747"/>
              <a:gd name="T43" fmla="*/ 313 h 749"/>
              <a:gd name="T44" fmla="*/ 5 w 747"/>
              <a:gd name="T45" fmla="*/ 306 h 749"/>
              <a:gd name="T46" fmla="*/ 343 w 747"/>
              <a:gd name="T47" fmla="*/ 242 h 749"/>
              <a:gd name="T48" fmla="*/ 268 w 747"/>
              <a:gd name="T49" fmla="*/ 289 h 749"/>
              <a:gd name="T50" fmla="*/ 238 w 747"/>
              <a:gd name="T51" fmla="*/ 374 h 749"/>
              <a:gd name="T52" fmla="*/ 268 w 747"/>
              <a:gd name="T53" fmla="*/ 459 h 749"/>
              <a:gd name="T54" fmla="*/ 343 w 747"/>
              <a:gd name="T55" fmla="*/ 508 h 749"/>
              <a:gd name="T56" fmla="*/ 434 w 747"/>
              <a:gd name="T57" fmla="*/ 497 h 749"/>
              <a:gd name="T58" fmla="*/ 497 w 747"/>
              <a:gd name="T59" fmla="*/ 435 h 749"/>
              <a:gd name="T60" fmla="*/ 506 w 747"/>
              <a:gd name="T61" fmla="*/ 343 h 749"/>
              <a:gd name="T62" fmla="*/ 459 w 747"/>
              <a:gd name="T63" fmla="*/ 268 h 749"/>
              <a:gd name="T64" fmla="*/ 374 w 747"/>
              <a:gd name="T65" fmla="*/ 238 h 749"/>
              <a:gd name="T66" fmla="*/ 734 w 747"/>
              <a:gd name="T67" fmla="*/ 272 h 749"/>
              <a:gd name="T68" fmla="*/ 679 w 747"/>
              <a:gd name="T69" fmla="*/ 221 h 749"/>
              <a:gd name="T70" fmla="*/ 408 w 747"/>
              <a:gd name="T71" fmla="*/ 207 h 749"/>
              <a:gd name="T72" fmla="*/ 494 w 747"/>
              <a:gd name="T73" fmla="*/ 254 h 749"/>
              <a:gd name="T74" fmla="*/ 542 w 747"/>
              <a:gd name="T75" fmla="*/ 340 h 749"/>
              <a:gd name="T76" fmla="*/ 531 w 747"/>
              <a:gd name="T77" fmla="*/ 441 h 749"/>
              <a:gd name="T78" fmla="*/ 470 w 747"/>
              <a:gd name="T79" fmla="*/ 516 h 749"/>
              <a:gd name="T80" fmla="*/ 374 w 747"/>
              <a:gd name="T81" fmla="*/ 545 h 749"/>
              <a:gd name="T82" fmla="*/ 279 w 747"/>
              <a:gd name="T83" fmla="*/ 516 h 749"/>
              <a:gd name="T84" fmla="*/ 217 w 747"/>
              <a:gd name="T85" fmla="*/ 441 h 749"/>
              <a:gd name="T86" fmla="*/ 207 w 747"/>
              <a:gd name="T87" fmla="*/ 340 h 749"/>
              <a:gd name="T88" fmla="*/ 254 w 747"/>
              <a:gd name="T89" fmla="*/ 254 h 749"/>
              <a:gd name="T90" fmla="*/ 340 w 747"/>
              <a:gd name="T91" fmla="*/ 207 h 749"/>
              <a:gd name="T92" fmla="*/ 99 w 747"/>
              <a:gd name="T93" fmla="*/ 169 h 749"/>
              <a:gd name="T94" fmla="*/ 38 w 747"/>
              <a:gd name="T95" fmla="*/ 208 h 749"/>
              <a:gd name="T96" fmla="*/ 625 w 747"/>
              <a:gd name="T97" fmla="*/ 98 h 749"/>
              <a:gd name="T98" fmla="*/ 646 w 747"/>
              <a:gd name="T99" fmla="*/ 169 h 749"/>
              <a:gd name="T100" fmla="*/ 625 w 747"/>
              <a:gd name="T101" fmla="*/ 98 h 749"/>
              <a:gd name="T102" fmla="*/ 166 w 747"/>
              <a:gd name="T103" fmla="*/ 102 h 749"/>
              <a:gd name="T104" fmla="*/ 146 w 747"/>
              <a:gd name="T105" fmla="*/ 76 h 749"/>
              <a:gd name="T106" fmla="*/ 540 w 747"/>
              <a:gd name="T107" fmla="*/ 39 h 749"/>
              <a:gd name="T108" fmla="*/ 526 w 747"/>
              <a:gd name="T109" fmla="*/ 68 h 749"/>
              <a:gd name="T110" fmla="*/ 303 w 747"/>
              <a:gd name="T111" fmla="*/ 6 h 749"/>
              <a:gd name="T112" fmla="*/ 248 w 747"/>
              <a:gd name="T113" fmla="*/ 56 h 749"/>
              <a:gd name="T114" fmla="*/ 303 w 747"/>
              <a:gd name="T115" fmla="*/ 6 h 749"/>
              <a:gd name="T116" fmla="*/ 374 w 747"/>
              <a:gd name="T117" fmla="*/ 0 h 749"/>
              <a:gd name="T118" fmla="*/ 436 w 747"/>
              <a:gd name="T119" fmla="*/ 38 h 749"/>
              <a:gd name="T120" fmla="*/ 371 w 747"/>
              <a:gd name="T121"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47" h="749">
                <a:moveTo>
                  <a:pt x="437" y="711"/>
                </a:moveTo>
                <a:lnTo>
                  <a:pt x="442" y="742"/>
                </a:lnTo>
                <a:lnTo>
                  <a:pt x="408" y="747"/>
                </a:lnTo>
                <a:lnTo>
                  <a:pt x="374" y="749"/>
                </a:lnTo>
                <a:lnTo>
                  <a:pt x="374" y="716"/>
                </a:lnTo>
                <a:lnTo>
                  <a:pt x="406" y="715"/>
                </a:lnTo>
                <a:lnTo>
                  <a:pt x="437" y="711"/>
                </a:lnTo>
                <a:close/>
                <a:moveTo>
                  <a:pt x="251" y="694"/>
                </a:moveTo>
                <a:lnTo>
                  <a:pt x="280" y="704"/>
                </a:lnTo>
                <a:lnTo>
                  <a:pt x="311" y="711"/>
                </a:lnTo>
                <a:lnTo>
                  <a:pt x="305" y="743"/>
                </a:lnTo>
                <a:lnTo>
                  <a:pt x="272" y="736"/>
                </a:lnTo>
                <a:lnTo>
                  <a:pt x="239" y="724"/>
                </a:lnTo>
                <a:lnTo>
                  <a:pt x="251" y="694"/>
                </a:lnTo>
                <a:close/>
                <a:moveTo>
                  <a:pt x="553" y="665"/>
                </a:moveTo>
                <a:lnTo>
                  <a:pt x="570" y="692"/>
                </a:lnTo>
                <a:lnTo>
                  <a:pt x="540" y="709"/>
                </a:lnTo>
                <a:lnTo>
                  <a:pt x="509" y="724"/>
                </a:lnTo>
                <a:lnTo>
                  <a:pt x="497" y="694"/>
                </a:lnTo>
                <a:lnTo>
                  <a:pt x="526" y="681"/>
                </a:lnTo>
                <a:lnTo>
                  <a:pt x="553" y="665"/>
                </a:lnTo>
                <a:close/>
                <a:moveTo>
                  <a:pt x="144" y="628"/>
                </a:moveTo>
                <a:lnTo>
                  <a:pt x="167" y="648"/>
                </a:lnTo>
                <a:lnTo>
                  <a:pt x="193" y="666"/>
                </a:lnTo>
                <a:lnTo>
                  <a:pt x="176" y="694"/>
                </a:lnTo>
                <a:lnTo>
                  <a:pt x="149" y="674"/>
                </a:lnTo>
                <a:lnTo>
                  <a:pt x="122" y="652"/>
                </a:lnTo>
                <a:lnTo>
                  <a:pt x="144" y="628"/>
                </a:lnTo>
                <a:close/>
                <a:moveTo>
                  <a:pt x="646" y="580"/>
                </a:moveTo>
                <a:lnTo>
                  <a:pt x="672" y="599"/>
                </a:lnTo>
                <a:lnTo>
                  <a:pt x="650" y="627"/>
                </a:lnTo>
                <a:lnTo>
                  <a:pt x="625" y="651"/>
                </a:lnTo>
                <a:lnTo>
                  <a:pt x="604" y="627"/>
                </a:lnTo>
                <a:lnTo>
                  <a:pt x="627" y="605"/>
                </a:lnTo>
                <a:lnTo>
                  <a:pt x="646" y="580"/>
                </a:lnTo>
                <a:close/>
                <a:moveTo>
                  <a:pt x="68" y="527"/>
                </a:moveTo>
                <a:lnTo>
                  <a:pt x="84" y="555"/>
                </a:lnTo>
                <a:lnTo>
                  <a:pt x="101" y="581"/>
                </a:lnTo>
                <a:lnTo>
                  <a:pt x="74" y="601"/>
                </a:lnTo>
                <a:lnTo>
                  <a:pt x="55" y="572"/>
                </a:lnTo>
                <a:lnTo>
                  <a:pt x="39" y="542"/>
                </a:lnTo>
                <a:lnTo>
                  <a:pt x="68" y="527"/>
                </a:lnTo>
                <a:close/>
                <a:moveTo>
                  <a:pt x="703" y="467"/>
                </a:moveTo>
                <a:lnTo>
                  <a:pt x="734" y="476"/>
                </a:lnTo>
                <a:lnTo>
                  <a:pt x="722" y="509"/>
                </a:lnTo>
                <a:lnTo>
                  <a:pt x="709" y="541"/>
                </a:lnTo>
                <a:lnTo>
                  <a:pt x="679" y="526"/>
                </a:lnTo>
                <a:lnTo>
                  <a:pt x="692" y="497"/>
                </a:lnTo>
                <a:lnTo>
                  <a:pt x="703" y="467"/>
                </a:lnTo>
                <a:close/>
                <a:moveTo>
                  <a:pt x="33" y="407"/>
                </a:moveTo>
                <a:lnTo>
                  <a:pt x="38" y="438"/>
                </a:lnTo>
                <a:lnTo>
                  <a:pt x="44" y="469"/>
                </a:lnTo>
                <a:lnTo>
                  <a:pt x="13" y="478"/>
                </a:lnTo>
                <a:lnTo>
                  <a:pt x="5" y="445"/>
                </a:lnTo>
                <a:lnTo>
                  <a:pt x="1" y="410"/>
                </a:lnTo>
                <a:lnTo>
                  <a:pt x="33" y="407"/>
                </a:lnTo>
                <a:close/>
                <a:moveTo>
                  <a:pt x="746" y="339"/>
                </a:moveTo>
                <a:lnTo>
                  <a:pt x="747" y="374"/>
                </a:lnTo>
                <a:lnTo>
                  <a:pt x="746" y="408"/>
                </a:lnTo>
                <a:lnTo>
                  <a:pt x="714" y="406"/>
                </a:lnTo>
                <a:lnTo>
                  <a:pt x="716" y="374"/>
                </a:lnTo>
                <a:lnTo>
                  <a:pt x="713" y="343"/>
                </a:lnTo>
                <a:lnTo>
                  <a:pt x="746" y="339"/>
                </a:lnTo>
                <a:close/>
                <a:moveTo>
                  <a:pt x="13" y="274"/>
                </a:moveTo>
                <a:lnTo>
                  <a:pt x="44" y="281"/>
                </a:lnTo>
                <a:lnTo>
                  <a:pt x="36" y="313"/>
                </a:lnTo>
                <a:lnTo>
                  <a:pt x="33" y="344"/>
                </a:lnTo>
                <a:lnTo>
                  <a:pt x="0" y="342"/>
                </a:lnTo>
                <a:lnTo>
                  <a:pt x="5" y="306"/>
                </a:lnTo>
                <a:lnTo>
                  <a:pt x="13" y="274"/>
                </a:lnTo>
                <a:close/>
                <a:moveTo>
                  <a:pt x="374" y="238"/>
                </a:moveTo>
                <a:lnTo>
                  <a:pt x="343" y="242"/>
                </a:lnTo>
                <a:lnTo>
                  <a:pt x="314" y="251"/>
                </a:lnTo>
                <a:lnTo>
                  <a:pt x="289" y="268"/>
                </a:lnTo>
                <a:lnTo>
                  <a:pt x="268" y="289"/>
                </a:lnTo>
                <a:lnTo>
                  <a:pt x="251" y="314"/>
                </a:lnTo>
                <a:lnTo>
                  <a:pt x="241" y="343"/>
                </a:lnTo>
                <a:lnTo>
                  <a:pt x="238" y="374"/>
                </a:lnTo>
                <a:lnTo>
                  <a:pt x="241" y="406"/>
                </a:lnTo>
                <a:lnTo>
                  <a:pt x="251" y="435"/>
                </a:lnTo>
                <a:lnTo>
                  <a:pt x="268" y="459"/>
                </a:lnTo>
                <a:lnTo>
                  <a:pt x="289" y="480"/>
                </a:lnTo>
                <a:lnTo>
                  <a:pt x="314" y="497"/>
                </a:lnTo>
                <a:lnTo>
                  <a:pt x="343" y="508"/>
                </a:lnTo>
                <a:lnTo>
                  <a:pt x="374" y="510"/>
                </a:lnTo>
                <a:lnTo>
                  <a:pt x="406" y="508"/>
                </a:lnTo>
                <a:lnTo>
                  <a:pt x="434" y="497"/>
                </a:lnTo>
                <a:lnTo>
                  <a:pt x="459" y="480"/>
                </a:lnTo>
                <a:lnTo>
                  <a:pt x="480" y="459"/>
                </a:lnTo>
                <a:lnTo>
                  <a:pt x="497" y="435"/>
                </a:lnTo>
                <a:lnTo>
                  <a:pt x="506" y="406"/>
                </a:lnTo>
                <a:lnTo>
                  <a:pt x="510" y="374"/>
                </a:lnTo>
                <a:lnTo>
                  <a:pt x="506" y="343"/>
                </a:lnTo>
                <a:lnTo>
                  <a:pt x="497" y="314"/>
                </a:lnTo>
                <a:lnTo>
                  <a:pt x="480" y="289"/>
                </a:lnTo>
                <a:lnTo>
                  <a:pt x="459" y="268"/>
                </a:lnTo>
                <a:lnTo>
                  <a:pt x="434" y="251"/>
                </a:lnTo>
                <a:lnTo>
                  <a:pt x="406" y="242"/>
                </a:lnTo>
                <a:lnTo>
                  <a:pt x="374" y="238"/>
                </a:lnTo>
                <a:close/>
                <a:moveTo>
                  <a:pt x="708" y="207"/>
                </a:moveTo>
                <a:lnTo>
                  <a:pt x="722" y="239"/>
                </a:lnTo>
                <a:lnTo>
                  <a:pt x="734" y="272"/>
                </a:lnTo>
                <a:lnTo>
                  <a:pt x="703" y="280"/>
                </a:lnTo>
                <a:lnTo>
                  <a:pt x="692" y="251"/>
                </a:lnTo>
                <a:lnTo>
                  <a:pt x="679" y="221"/>
                </a:lnTo>
                <a:lnTo>
                  <a:pt x="708" y="207"/>
                </a:lnTo>
                <a:close/>
                <a:moveTo>
                  <a:pt x="374" y="204"/>
                </a:moveTo>
                <a:lnTo>
                  <a:pt x="408" y="207"/>
                </a:lnTo>
                <a:lnTo>
                  <a:pt x="441" y="217"/>
                </a:lnTo>
                <a:lnTo>
                  <a:pt x="470" y="233"/>
                </a:lnTo>
                <a:lnTo>
                  <a:pt x="494" y="254"/>
                </a:lnTo>
                <a:lnTo>
                  <a:pt x="515" y="279"/>
                </a:lnTo>
                <a:lnTo>
                  <a:pt x="531" y="308"/>
                </a:lnTo>
                <a:lnTo>
                  <a:pt x="542" y="340"/>
                </a:lnTo>
                <a:lnTo>
                  <a:pt x="544" y="374"/>
                </a:lnTo>
                <a:lnTo>
                  <a:pt x="542" y="408"/>
                </a:lnTo>
                <a:lnTo>
                  <a:pt x="531" y="441"/>
                </a:lnTo>
                <a:lnTo>
                  <a:pt x="515" y="470"/>
                </a:lnTo>
                <a:lnTo>
                  <a:pt x="494" y="495"/>
                </a:lnTo>
                <a:lnTo>
                  <a:pt x="470" y="516"/>
                </a:lnTo>
                <a:lnTo>
                  <a:pt x="441" y="531"/>
                </a:lnTo>
                <a:lnTo>
                  <a:pt x="408" y="542"/>
                </a:lnTo>
                <a:lnTo>
                  <a:pt x="374" y="545"/>
                </a:lnTo>
                <a:lnTo>
                  <a:pt x="340" y="542"/>
                </a:lnTo>
                <a:lnTo>
                  <a:pt x="307" y="531"/>
                </a:lnTo>
                <a:lnTo>
                  <a:pt x="279" y="516"/>
                </a:lnTo>
                <a:lnTo>
                  <a:pt x="254" y="495"/>
                </a:lnTo>
                <a:lnTo>
                  <a:pt x="233" y="470"/>
                </a:lnTo>
                <a:lnTo>
                  <a:pt x="217" y="441"/>
                </a:lnTo>
                <a:lnTo>
                  <a:pt x="207" y="408"/>
                </a:lnTo>
                <a:lnTo>
                  <a:pt x="204" y="374"/>
                </a:lnTo>
                <a:lnTo>
                  <a:pt x="207" y="340"/>
                </a:lnTo>
                <a:lnTo>
                  <a:pt x="217" y="308"/>
                </a:lnTo>
                <a:lnTo>
                  <a:pt x="233" y="279"/>
                </a:lnTo>
                <a:lnTo>
                  <a:pt x="254" y="254"/>
                </a:lnTo>
                <a:lnTo>
                  <a:pt x="279" y="233"/>
                </a:lnTo>
                <a:lnTo>
                  <a:pt x="307" y="217"/>
                </a:lnTo>
                <a:lnTo>
                  <a:pt x="340" y="207"/>
                </a:lnTo>
                <a:lnTo>
                  <a:pt x="374" y="204"/>
                </a:lnTo>
                <a:close/>
                <a:moveTo>
                  <a:pt x="73" y="149"/>
                </a:moveTo>
                <a:lnTo>
                  <a:pt x="99" y="169"/>
                </a:lnTo>
                <a:lnTo>
                  <a:pt x="82" y="195"/>
                </a:lnTo>
                <a:lnTo>
                  <a:pt x="67" y="222"/>
                </a:lnTo>
                <a:lnTo>
                  <a:pt x="38" y="208"/>
                </a:lnTo>
                <a:lnTo>
                  <a:pt x="55" y="178"/>
                </a:lnTo>
                <a:lnTo>
                  <a:pt x="73" y="149"/>
                </a:lnTo>
                <a:close/>
                <a:moveTo>
                  <a:pt x="625" y="98"/>
                </a:moveTo>
                <a:lnTo>
                  <a:pt x="650" y="122"/>
                </a:lnTo>
                <a:lnTo>
                  <a:pt x="672" y="149"/>
                </a:lnTo>
                <a:lnTo>
                  <a:pt x="646" y="169"/>
                </a:lnTo>
                <a:lnTo>
                  <a:pt x="625" y="144"/>
                </a:lnTo>
                <a:lnTo>
                  <a:pt x="603" y="122"/>
                </a:lnTo>
                <a:lnTo>
                  <a:pt x="625" y="98"/>
                </a:lnTo>
                <a:close/>
                <a:moveTo>
                  <a:pt x="175" y="56"/>
                </a:moveTo>
                <a:lnTo>
                  <a:pt x="192" y="84"/>
                </a:lnTo>
                <a:lnTo>
                  <a:pt x="166" y="102"/>
                </a:lnTo>
                <a:lnTo>
                  <a:pt x="142" y="123"/>
                </a:lnTo>
                <a:lnTo>
                  <a:pt x="120" y="98"/>
                </a:lnTo>
                <a:lnTo>
                  <a:pt x="146" y="76"/>
                </a:lnTo>
                <a:lnTo>
                  <a:pt x="175" y="56"/>
                </a:lnTo>
                <a:close/>
                <a:moveTo>
                  <a:pt x="509" y="25"/>
                </a:moveTo>
                <a:lnTo>
                  <a:pt x="540" y="39"/>
                </a:lnTo>
                <a:lnTo>
                  <a:pt x="570" y="56"/>
                </a:lnTo>
                <a:lnTo>
                  <a:pt x="553" y="84"/>
                </a:lnTo>
                <a:lnTo>
                  <a:pt x="526" y="68"/>
                </a:lnTo>
                <a:lnTo>
                  <a:pt x="497" y="55"/>
                </a:lnTo>
                <a:lnTo>
                  <a:pt x="509" y="25"/>
                </a:lnTo>
                <a:close/>
                <a:moveTo>
                  <a:pt x="303" y="6"/>
                </a:moveTo>
                <a:lnTo>
                  <a:pt x="309" y="38"/>
                </a:lnTo>
                <a:lnTo>
                  <a:pt x="279" y="46"/>
                </a:lnTo>
                <a:lnTo>
                  <a:pt x="248" y="56"/>
                </a:lnTo>
                <a:lnTo>
                  <a:pt x="237" y="26"/>
                </a:lnTo>
                <a:lnTo>
                  <a:pt x="269" y="14"/>
                </a:lnTo>
                <a:lnTo>
                  <a:pt x="303" y="6"/>
                </a:lnTo>
                <a:close/>
                <a:moveTo>
                  <a:pt x="371" y="0"/>
                </a:moveTo>
                <a:lnTo>
                  <a:pt x="374" y="0"/>
                </a:lnTo>
                <a:lnTo>
                  <a:pt x="374" y="0"/>
                </a:lnTo>
                <a:lnTo>
                  <a:pt x="408" y="1"/>
                </a:lnTo>
                <a:lnTo>
                  <a:pt x="442" y="6"/>
                </a:lnTo>
                <a:lnTo>
                  <a:pt x="436" y="38"/>
                </a:lnTo>
                <a:lnTo>
                  <a:pt x="406" y="34"/>
                </a:lnTo>
                <a:lnTo>
                  <a:pt x="373" y="33"/>
                </a:lnTo>
                <a:lnTo>
                  <a:pt x="37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6" name="Freeform 41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929945" y="4050188"/>
            <a:ext cx="442832" cy="443426"/>
          </a:xfrm>
          <a:custGeom>
            <a:avLst/>
            <a:gdLst>
              <a:gd name="T0" fmla="*/ 409 w 748"/>
              <a:gd name="T1" fmla="*/ 748 h 749"/>
              <a:gd name="T2" fmla="*/ 405 w 748"/>
              <a:gd name="T3" fmla="*/ 715 h 749"/>
              <a:gd name="T4" fmla="*/ 281 w 748"/>
              <a:gd name="T5" fmla="*/ 703 h 749"/>
              <a:gd name="T6" fmla="*/ 271 w 748"/>
              <a:gd name="T7" fmla="*/ 734 h 749"/>
              <a:gd name="T8" fmla="*/ 554 w 748"/>
              <a:gd name="T9" fmla="*/ 665 h 749"/>
              <a:gd name="T10" fmla="*/ 510 w 748"/>
              <a:gd name="T11" fmla="*/ 723 h 749"/>
              <a:gd name="T12" fmla="*/ 554 w 748"/>
              <a:gd name="T13" fmla="*/ 665 h 749"/>
              <a:gd name="T14" fmla="*/ 194 w 748"/>
              <a:gd name="T15" fmla="*/ 665 h 749"/>
              <a:gd name="T16" fmla="*/ 121 w 748"/>
              <a:gd name="T17" fmla="*/ 652 h 749"/>
              <a:gd name="T18" fmla="*/ 672 w 748"/>
              <a:gd name="T19" fmla="*/ 600 h 749"/>
              <a:gd name="T20" fmla="*/ 604 w 748"/>
              <a:gd name="T21" fmla="*/ 627 h 749"/>
              <a:gd name="T22" fmla="*/ 67 w 748"/>
              <a:gd name="T23" fmla="*/ 528 h 749"/>
              <a:gd name="T24" fmla="*/ 75 w 748"/>
              <a:gd name="T25" fmla="*/ 601 h 749"/>
              <a:gd name="T26" fmla="*/ 67 w 748"/>
              <a:gd name="T27" fmla="*/ 528 h 749"/>
              <a:gd name="T28" fmla="*/ 723 w 748"/>
              <a:gd name="T29" fmla="*/ 509 h 749"/>
              <a:gd name="T30" fmla="*/ 691 w 748"/>
              <a:gd name="T31" fmla="*/ 498 h 749"/>
              <a:gd name="T32" fmla="*/ 37 w 748"/>
              <a:gd name="T33" fmla="*/ 439 h 749"/>
              <a:gd name="T34" fmla="*/ 6 w 748"/>
              <a:gd name="T35" fmla="*/ 444 h 749"/>
              <a:gd name="T36" fmla="*/ 746 w 748"/>
              <a:gd name="T37" fmla="*/ 339 h 749"/>
              <a:gd name="T38" fmla="*/ 714 w 748"/>
              <a:gd name="T39" fmla="*/ 406 h 749"/>
              <a:gd name="T40" fmla="*/ 746 w 748"/>
              <a:gd name="T41" fmla="*/ 339 h 749"/>
              <a:gd name="T42" fmla="*/ 37 w 748"/>
              <a:gd name="T43" fmla="*/ 313 h 749"/>
              <a:gd name="T44" fmla="*/ 4 w 748"/>
              <a:gd name="T45" fmla="*/ 306 h 749"/>
              <a:gd name="T46" fmla="*/ 722 w 748"/>
              <a:gd name="T47" fmla="*/ 238 h 749"/>
              <a:gd name="T48" fmla="*/ 691 w 748"/>
              <a:gd name="T49" fmla="*/ 250 h 749"/>
              <a:gd name="T50" fmla="*/ 373 w 748"/>
              <a:gd name="T51" fmla="*/ 169 h 749"/>
              <a:gd name="T52" fmla="*/ 388 w 748"/>
              <a:gd name="T53" fmla="*/ 177 h 749"/>
              <a:gd name="T54" fmla="*/ 390 w 748"/>
              <a:gd name="T55" fmla="*/ 521 h 749"/>
              <a:gd name="T56" fmla="*/ 506 w 748"/>
              <a:gd name="T57" fmla="*/ 408 h 749"/>
              <a:gd name="T58" fmla="*/ 520 w 748"/>
              <a:gd name="T59" fmla="*/ 411 h 749"/>
              <a:gd name="T60" fmla="*/ 528 w 748"/>
              <a:gd name="T61" fmla="*/ 426 h 749"/>
              <a:gd name="T62" fmla="*/ 523 w 748"/>
              <a:gd name="T63" fmla="*/ 437 h 749"/>
              <a:gd name="T64" fmla="*/ 379 w 748"/>
              <a:gd name="T65" fmla="*/ 579 h 749"/>
              <a:gd name="T66" fmla="*/ 366 w 748"/>
              <a:gd name="T67" fmla="*/ 576 h 749"/>
              <a:gd name="T68" fmla="*/ 223 w 748"/>
              <a:gd name="T69" fmla="*/ 433 h 749"/>
              <a:gd name="T70" fmla="*/ 222 w 748"/>
              <a:gd name="T71" fmla="*/ 420 h 749"/>
              <a:gd name="T72" fmla="*/ 232 w 748"/>
              <a:gd name="T73" fmla="*/ 410 h 749"/>
              <a:gd name="T74" fmla="*/ 247 w 748"/>
              <a:gd name="T75" fmla="*/ 411 h 749"/>
              <a:gd name="T76" fmla="*/ 356 w 748"/>
              <a:gd name="T77" fmla="*/ 186 h 749"/>
              <a:gd name="T78" fmla="*/ 364 w 748"/>
              <a:gd name="T79" fmla="*/ 173 h 749"/>
              <a:gd name="T80" fmla="*/ 74 w 748"/>
              <a:gd name="T81" fmla="*/ 149 h 749"/>
              <a:gd name="T82" fmla="*/ 66 w 748"/>
              <a:gd name="T83" fmla="*/ 223 h 749"/>
              <a:gd name="T84" fmla="*/ 74 w 748"/>
              <a:gd name="T85" fmla="*/ 149 h 749"/>
              <a:gd name="T86" fmla="*/ 672 w 748"/>
              <a:gd name="T87" fmla="*/ 148 h 749"/>
              <a:gd name="T88" fmla="*/ 604 w 748"/>
              <a:gd name="T89" fmla="*/ 122 h 749"/>
              <a:gd name="T90" fmla="*/ 192 w 748"/>
              <a:gd name="T91" fmla="*/ 84 h 749"/>
              <a:gd name="T92" fmla="*/ 120 w 748"/>
              <a:gd name="T93" fmla="*/ 98 h 749"/>
              <a:gd name="T94" fmla="*/ 508 w 748"/>
              <a:gd name="T95" fmla="*/ 25 h 749"/>
              <a:gd name="T96" fmla="*/ 553 w 748"/>
              <a:gd name="T97" fmla="*/ 84 h 749"/>
              <a:gd name="T98" fmla="*/ 508 w 748"/>
              <a:gd name="T99" fmla="*/ 25 h 749"/>
              <a:gd name="T100" fmla="*/ 278 w 748"/>
              <a:gd name="T101" fmla="*/ 46 h 749"/>
              <a:gd name="T102" fmla="*/ 269 w 748"/>
              <a:gd name="T103" fmla="*/ 14 h 749"/>
              <a:gd name="T104" fmla="*/ 373 w 748"/>
              <a:gd name="T105" fmla="*/ 0 h 749"/>
              <a:gd name="T106" fmla="*/ 442 w 748"/>
              <a:gd name="T107" fmla="*/ 5 h 749"/>
              <a:gd name="T108" fmla="*/ 373 w 748"/>
              <a:gd name="T109" fmla="*/ 33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48" h="749">
                <a:moveTo>
                  <a:pt x="436" y="711"/>
                </a:moveTo>
                <a:lnTo>
                  <a:pt x="443" y="742"/>
                </a:lnTo>
                <a:lnTo>
                  <a:pt x="409" y="748"/>
                </a:lnTo>
                <a:lnTo>
                  <a:pt x="373" y="749"/>
                </a:lnTo>
                <a:lnTo>
                  <a:pt x="373" y="716"/>
                </a:lnTo>
                <a:lnTo>
                  <a:pt x="405" y="715"/>
                </a:lnTo>
                <a:lnTo>
                  <a:pt x="436" y="711"/>
                </a:lnTo>
                <a:close/>
                <a:moveTo>
                  <a:pt x="250" y="694"/>
                </a:moveTo>
                <a:lnTo>
                  <a:pt x="281" y="703"/>
                </a:lnTo>
                <a:lnTo>
                  <a:pt x="311" y="711"/>
                </a:lnTo>
                <a:lnTo>
                  <a:pt x="305" y="742"/>
                </a:lnTo>
                <a:lnTo>
                  <a:pt x="271" y="734"/>
                </a:lnTo>
                <a:lnTo>
                  <a:pt x="239" y="724"/>
                </a:lnTo>
                <a:lnTo>
                  <a:pt x="250" y="694"/>
                </a:lnTo>
                <a:close/>
                <a:moveTo>
                  <a:pt x="554" y="665"/>
                </a:moveTo>
                <a:lnTo>
                  <a:pt x="571" y="693"/>
                </a:lnTo>
                <a:lnTo>
                  <a:pt x="541" y="710"/>
                </a:lnTo>
                <a:lnTo>
                  <a:pt x="510" y="723"/>
                </a:lnTo>
                <a:lnTo>
                  <a:pt x="498" y="693"/>
                </a:lnTo>
                <a:lnTo>
                  <a:pt x="527" y="679"/>
                </a:lnTo>
                <a:lnTo>
                  <a:pt x="554" y="665"/>
                </a:lnTo>
                <a:close/>
                <a:moveTo>
                  <a:pt x="143" y="627"/>
                </a:moveTo>
                <a:lnTo>
                  <a:pt x="168" y="648"/>
                </a:lnTo>
                <a:lnTo>
                  <a:pt x="194" y="665"/>
                </a:lnTo>
                <a:lnTo>
                  <a:pt x="177" y="693"/>
                </a:lnTo>
                <a:lnTo>
                  <a:pt x="148" y="674"/>
                </a:lnTo>
                <a:lnTo>
                  <a:pt x="121" y="652"/>
                </a:lnTo>
                <a:lnTo>
                  <a:pt x="143" y="627"/>
                </a:lnTo>
                <a:close/>
                <a:moveTo>
                  <a:pt x="646" y="580"/>
                </a:moveTo>
                <a:lnTo>
                  <a:pt x="672" y="600"/>
                </a:lnTo>
                <a:lnTo>
                  <a:pt x="650" y="626"/>
                </a:lnTo>
                <a:lnTo>
                  <a:pt x="626" y="651"/>
                </a:lnTo>
                <a:lnTo>
                  <a:pt x="604" y="627"/>
                </a:lnTo>
                <a:lnTo>
                  <a:pt x="626" y="605"/>
                </a:lnTo>
                <a:lnTo>
                  <a:pt x="646" y="580"/>
                </a:lnTo>
                <a:close/>
                <a:moveTo>
                  <a:pt x="67" y="528"/>
                </a:moveTo>
                <a:lnTo>
                  <a:pt x="83" y="555"/>
                </a:lnTo>
                <a:lnTo>
                  <a:pt x="101" y="581"/>
                </a:lnTo>
                <a:lnTo>
                  <a:pt x="75" y="601"/>
                </a:lnTo>
                <a:lnTo>
                  <a:pt x="55" y="572"/>
                </a:lnTo>
                <a:lnTo>
                  <a:pt x="38" y="542"/>
                </a:lnTo>
                <a:lnTo>
                  <a:pt x="67" y="528"/>
                </a:lnTo>
                <a:close/>
                <a:moveTo>
                  <a:pt x="702" y="467"/>
                </a:moveTo>
                <a:lnTo>
                  <a:pt x="733" y="477"/>
                </a:lnTo>
                <a:lnTo>
                  <a:pt x="723" y="509"/>
                </a:lnTo>
                <a:lnTo>
                  <a:pt x="708" y="541"/>
                </a:lnTo>
                <a:lnTo>
                  <a:pt x="680" y="526"/>
                </a:lnTo>
                <a:lnTo>
                  <a:pt x="691" y="498"/>
                </a:lnTo>
                <a:lnTo>
                  <a:pt x="702" y="467"/>
                </a:lnTo>
                <a:close/>
                <a:moveTo>
                  <a:pt x="33" y="407"/>
                </a:moveTo>
                <a:lnTo>
                  <a:pt x="37" y="439"/>
                </a:lnTo>
                <a:lnTo>
                  <a:pt x="45" y="469"/>
                </a:lnTo>
                <a:lnTo>
                  <a:pt x="14" y="478"/>
                </a:lnTo>
                <a:lnTo>
                  <a:pt x="6" y="444"/>
                </a:lnTo>
                <a:lnTo>
                  <a:pt x="0" y="410"/>
                </a:lnTo>
                <a:lnTo>
                  <a:pt x="33" y="407"/>
                </a:lnTo>
                <a:close/>
                <a:moveTo>
                  <a:pt x="746" y="339"/>
                </a:moveTo>
                <a:lnTo>
                  <a:pt x="748" y="374"/>
                </a:lnTo>
                <a:lnTo>
                  <a:pt x="746" y="408"/>
                </a:lnTo>
                <a:lnTo>
                  <a:pt x="714" y="406"/>
                </a:lnTo>
                <a:lnTo>
                  <a:pt x="715" y="374"/>
                </a:lnTo>
                <a:lnTo>
                  <a:pt x="714" y="342"/>
                </a:lnTo>
                <a:lnTo>
                  <a:pt x="746" y="339"/>
                </a:lnTo>
                <a:close/>
                <a:moveTo>
                  <a:pt x="12" y="272"/>
                </a:moveTo>
                <a:lnTo>
                  <a:pt x="44" y="282"/>
                </a:lnTo>
                <a:lnTo>
                  <a:pt x="37" y="313"/>
                </a:lnTo>
                <a:lnTo>
                  <a:pt x="32" y="344"/>
                </a:lnTo>
                <a:lnTo>
                  <a:pt x="0" y="340"/>
                </a:lnTo>
                <a:lnTo>
                  <a:pt x="4" y="306"/>
                </a:lnTo>
                <a:lnTo>
                  <a:pt x="12" y="272"/>
                </a:lnTo>
                <a:close/>
                <a:moveTo>
                  <a:pt x="708" y="207"/>
                </a:moveTo>
                <a:lnTo>
                  <a:pt x="722" y="238"/>
                </a:lnTo>
                <a:lnTo>
                  <a:pt x="733" y="271"/>
                </a:lnTo>
                <a:lnTo>
                  <a:pt x="702" y="280"/>
                </a:lnTo>
                <a:lnTo>
                  <a:pt x="691" y="250"/>
                </a:lnTo>
                <a:lnTo>
                  <a:pt x="680" y="221"/>
                </a:lnTo>
                <a:lnTo>
                  <a:pt x="708" y="207"/>
                </a:lnTo>
                <a:close/>
                <a:moveTo>
                  <a:pt x="373" y="169"/>
                </a:moveTo>
                <a:lnTo>
                  <a:pt x="379" y="170"/>
                </a:lnTo>
                <a:lnTo>
                  <a:pt x="384" y="173"/>
                </a:lnTo>
                <a:lnTo>
                  <a:pt x="388" y="177"/>
                </a:lnTo>
                <a:lnTo>
                  <a:pt x="390" y="181"/>
                </a:lnTo>
                <a:lnTo>
                  <a:pt x="390" y="186"/>
                </a:lnTo>
                <a:lnTo>
                  <a:pt x="390" y="521"/>
                </a:lnTo>
                <a:lnTo>
                  <a:pt x="498" y="414"/>
                </a:lnTo>
                <a:lnTo>
                  <a:pt x="502" y="411"/>
                </a:lnTo>
                <a:lnTo>
                  <a:pt x="506" y="408"/>
                </a:lnTo>
                <a:lnTo>
                  <a:pt x="511" y="408"/>
                </a:lnTo>
                <a:lnTo>
                  <a:pt x="516" y="410"/>
                </a:lnTo>
                <a:lnTo>
                  <a:pt x="520" y="411"/>
                </a:lnTo>
                <a:lnTo>
                  <a:pt x="524" y="415"/>
                </a:lnTo>
                <a:lnTo>
                  <a:pt x="527" y="420"/>
                </a:lnTo>
                <a:lnTo>
                  <a:pt x="528" y="426"/>
                </a:lnTo>
                <a:lnTo>
                  <a:pt x="527" y="429"/>
                </a:lnTo>
                <a:lnTo>
                  <a:pt x="525" y="433"/>
                </a:lnTo>
                <a:lnTo>
                  <a:pt x="523" y="437"/>
                </a:lnTo>
                <a:lnTo>
                  <a:pt x="385" y="573"/>
                </a:lnTo>
                <a:lnTo>
                  <a:pt x="383" y="576"/>
                </a:lnTo>
                <a:lnTo>
                  <a:pt x="379" y="579"/>
                </a:lnTo>
                <a:lnTo>
                  <a:pt x="373" y="579"/>
                </a:lnTo>
                <a:lnTo>
                  <a:pt x="370" y="579"/>
                </a:lnTo>
                <a:lnTo>
                  <a:pt x="366" y="576"/>
                </a:lnTo>
                <a:lnTo>
                  <a:pt x="362" y="573"/>
                </a:lnTo>
                <a:lnTo>
                  <a:pt x="226" y="437"/>
                </a:lnTo>
                <a:lnTo>
                  <a:pt x="223" y="433"/>
                </a:lnTo>
                <a:lnTo>
                  <a:pt x="220" y="429"/>
                </a:lnTo>
                <a:lnTo>
                  <a:pt x="220" y="426"/>
                </a:lnTo>
                <a:lnTo>
                  <a:pt x="222" y="420"/>
                </a:lnTo>
                <a:lnTo>
                  <a:pt x="223" y="415"/>
                </a:lnTo>
                <a:lnTo>
                  <a:pt x="227" y="411"/>
                </a:lnTo>
                <a:lnTo>
                  <a:pt x="232" y="410"/>
                </a:lnTo>
                <a:lnTo>
                  <a:pt x="237" y="408"/>
                </a:lnTo>
                <a:lnTo>
                  <a:pt x="241" y="408"/>
                </a:lnTo>
                <a:lnTo>
                  <a:pt x="247" y="411"/>
                </a:lnTo>
                <a:lnTo>
                  <a:pt x="249" y="414"/>
                </a:lnTo>
                <a:lnTo>
                  <a:pt x="356" y="521"/>
                </a:lnTo>
                <a:lnTo>
                  <a:pt x="356" y="186"/>
                </a:lnTo>
                <a:lnTo>
                  <a:pt x="358" y="181"/>
                </a:lnTo>
                <a:lnTo>
                  <a:pt x="360" y="177"/>
                </a:lnTo>
                <a:lnTo>
                  <a:pt x="364" y="173"/>
                </a:lnTo>
                <a:lnTo>
                  <a:pt x="368" y="170"/>
                </a:lnTo>
                <a:lnTo>
                  <a:pt x="373" y="169"/>
                </a:lnTo>
                <a:close/>
                <a:moveTo>
                  <a:pt x="74" y="149"/>
                </a:moveTo>
                <a:lnTo>
                  <a:pt x="100" y="169"/>
                </a:lnTo>
                <a:lnTo>
                  <a:pt x="82" y="195"/>
                </a:lnTo>
                <a:lnTo>
                  <a:pt x="66" y="223"/>
                </a:lnTo>
                <a:lnTo>
                  <a:pt x="37" y="208"/>
                </a:lnTo>
                <a:lnTo>
                  <a:pt x="54" y="178"/>
                </a:lnTo>
                <a:lnTo>
                  <a:pt x="74" y="149"/>
                </a:lnTo>
                <a:close/>
                <a:moveTo>
                  <a:pt x="625" y="97"/>
                </a:moveTo>
                <a:lnTo>
                  <a:pt x="650" y="122"/>
                </a:lnTo>
                <a:lnTo>
                  <a:pt x="672" y="148"/>
                </a:lnTo>
                <a:lnTo>
                  <a:pt x="646" y="168"/>
                </a:lnTo>
                <a:lnTo>
                  <a:pt x="626" y="144"/>
                </a:lnTo>
                <a:lnTo>
                  <a:pt x="604" y="122"/>
                </a:lnTo>
                <a:lnTo>
                  <a:pt x="625" y="97"/>
                </a:lnTo>
                <a:close/>
                <a:moveTo>
                  <a:pt x="175" y="56"/>
                </a:moveTo>
                <a:lnTo>
                  <a:pt x="192" y="84"/>
                </a:lnTo>
                <a:lnTo>
                  <a:pt x="167" y="102"/>
                </a:lnTo>
                <a:lnTo>
                  <a:pt x="142" y="122"/>
                </a:lnTo>
                <a:lnTo>
                  <a:pt x="120" y="98"/>
                </a:lnTo>
                <a:lnTo>
                  <a:pt x="146" y="76"/>
                </a:lnTo>
                <a:lnTo>
                  <a:pt x="175" y="56"/>
                </a:lnTo>
                <a:close/>
                <a:moveTo>
                  <a:pt x="508" y="25"/>
                </a:moveTo>
                <a:lnTo>
                  <a:pt x="540" y="39"/>
                </a:lnTo>
                <a:lnTo>
                  <a:pt x="570" y="55"/>
                </a:lnTo>
                <a:lnTo>
                  <a:pt x="553" y="84"/>
                </a:lnTo>
                <a:lnTo>
                  <a:pt x="525" y="68"/>
                </a:lnTo>
                <a:lnTo>
                  <a:pt x="496" y="55"/>
                </a:lnTo>
                <a:lnTo>
                  <a:pt x="508" y="25"/>
                </a:lnTo>
                <a:close/>
                <a:moveTo>
                  <a:pt x="303" y="7"/>
                </a:moveTo>
                <a:lnTo>
                  <a:pt x="309" y="38"/>
                </a:lnTo>
                <a:lnTo>
                  <a:pt x="278" y="46"/>
                </a:lnTo>
                <a:lnTo>
                  <a:pt x="248" y="56"/>
                </a:lnTo>
                <a:lnTo>
                  <a:pt x="236" y="25"/>
                </a:lnTo>
                <a:lnTo>
                  <a:pt x="269" y="14"/>
                </a:lnTo>
                <a:lnTo>
                  <a:pt x="303" y="7"/>
                </a:lnTo>
                <a:close/>
                <a:moveTo>
                  <a:pt x="372" y="0"/>
                </a:moveTo>
                <a:lnTo>
                  <a:pt x="373" y="0"/>
                </a:lnTo>
                <a:lnTo>
                  <a:pt x="373" y="0"/>
                </a:lnTo>
                <a:lnTo>
                  <a:pt x="407" y="1"/>
                </a:lnTo>
                <a:lnTo>
                  <a:pt x="442" y="5"/>
                </a:lnTo>
                <a:lnTo>
                  <a:pt x="436" y="38"/>
                </a:lnTo>
                <a:lnTo>
                  <a:pt x="405" y="34"/>
                </a:lnTo>
                <a:lnTo>
                  <a:pt x="373" y="33"/>
                </a:lnTo>
                <a:lnTo>
                  <a:pt x="3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7" name="Freeform 41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75651" y="4050188"/>
            <a:ext cx="443426" cy="443426"/>
          </a:xfrm>
          <a:custGeom>
            <a:avLst/>
            <a:gdLst>
              <a:gd name="T0" fmla="*/ 408 w 749"/>
              <a:gd name="T1" fmla="*/ 748 h 749"/>
              <a:gd name="T2" fmla="*/ 406 w 749"/>
              <a:gd name="T3" fmla="*/ 715 h 749"/>
              <a:gd name="T4" fmla="*/ 280 w 749"/>
              <a:gd name="T5" fmla="*/ 703 h 749"/>
              <a:gd name="T6" fmla="*/ 272 w 749"/>
              <a:gd name="T7" fmla="*/ 734 h 749"/>
              <a:gd name="T8" fmla="*/ 554 w 749"/>
              <a:gd name="T9" fmla="*/ 665 h 749"/>
              <a:gd name="T10" fmla="*/ 509 w 749"/>
              <a:gd name="T11" fmla="*/ 723 h 749"/>
              <a:gd name="T12" fmla="*/ 554 w 749"/>
              <a:gd name="T13" fmla="*/ 665 h 749"/>
              <a:gd name="T14" fmla="*/ 194 w 749"/>
              <a:gd name="T15" fmla="*/ 665 h 749"/>
              <a:gd name="T16" fmla="*/ 122 w 749"/>
              <a:gd name="T17" fmla="*/ 652 h 749"/>
              <a:gd name="T18" fmla="*/ 673 w 749"/>
              <a:gd name="T19" fmla="*/ 600 h 749"/>
              <a:gd name="T20" fmla="*/ 605 w 749"/>
              <a:gd name="T21" fmla="*/ 627 h 749"/>
              <a:gd name="T22" fmla="*/ 68 w 749"/>
              <a:gd name="T23" fmla="*/ 528 h 749"/>
              <a:gd name="T24" fmla="*/ 76 w 749"/>
              <a:gd name="T25" fmla="*/ 601 h 749"/>
              <a:gd name="T26" fmla="*/ 68 w 749"/>
              <a:gd name="T27" fmla="*/ 528 h 749"/>
              <a:gd name="T28" fmla="*/ 723 w 749"/>
              <a:gd name="T29" fmla="*/ 509 h 749"/>
              <a:gd name="T30" fmla="*/ 692 w 749"/>
              <a:gd name="T31" fmla="*/ 498 h 749"/>
              <a:gd name="T32" fmla="*/ 38 w 749"/>
              <a:gd name="T33" fmla="*/ 439 h 749"/>
              <a:gd name="T34" fmla="*/ 5 w 749"/>
              <a:gd name="T35" fmla="*/ 444 h 749"/>
              <a:gd name="T36" fmla="*/ 746 w 749"/>
              <a:gd name="T37" fmla="*/ 339 h 749"/>
              <a:gd name="T38" fmla="*/ 715 w 749"/>
              <a:gd name="T39" fmla="*/ 406 h 749"/>
              <a:gd name="T40" fmla="*/ 746 w 749"/>
              <a:gd name="T41" fmla="*/ 339 h 749"/>
              <a:gd name="T42" fmla="*/ 37 w 749"/>
              <a:gd name="T43" fmla="*/ 313 h 749"/>
              <a:gd name="T44" fmla="*/ 5 w 749"/>
              <a:gd name="T45" fmla="*/ 306 h 749"/>
              <a:gd name="T46" fmla="*/ 723 w 749"/>
              <a:gd name="T47" fmla="*/ 238 h 749"/>
              <a:gd name="T48" fmla="*/ 692 w 749"/>
              <a:gd name="T49" fmla="*/ 250 h 749"/>
              <a:gd name="T50" fmla="*/ 374 w 749"/>
              <a:gd name="T51" fmla="*/ 169 h 749"/>
              <a:gd name="T52" fmla="*/ 386 w 749"/>
              <a:gd name="T53" fmla="*/ 174 h 749"/>
              <a:gd name="T54" fmla="*/ 528 w 749"/>
              <a:gd name="T55" fmla="*/ 318 h 749"/>
              <a:gd name="T56" fmla="*/ 525 w 749"/>
              <a:gd name="T57" fmla="*/ 333 h 749"/>
              <a:gd name="T58" fmla="*/ 511 w 749"/>
              <a:gd name="T59" fmla="*/ 340 h 749"/>
              <a:gd name="T60" fmla="*/ 499 w 749"/>
              <a:gd name="T61" fmla="*/ 335 h 749"/>
              <a:gd name="T62" fmla="*/ 390 w 749"/>
              <a:gd name="T63" fmla="*/ 567 h 749"/>
              <a:gd name="T64" fmla="*/ 380 w 749"/>
              <a:gd name="T65" fmla="*/ 579 h 749"/>
              <a:gd name="T66" fmla="*/ 364 w 749"/>
              <a:gd name="T67" fmla="*/ 576 h 749"/>
              <a:gd name="T68" fmla="*/ 357 w 749"/>
              <a:gd name="T69" fmla="*/ 562 h 749"/>
              <a:gd name="T70" fmla="*/ 246 w 749"/>
              <a:gd name="T71" fmla="*/ 338 h 749"/>
              <a:gd name="T72" fmla="*/ 233 w 749"/>
              <a:gd name="T73" fmla="*/ 339 h 749"/>
              <a:gd name="T74" fmla="*/ 221 w 749"/>
              <a:gd name="T75" fmla="*/ 329 h 749"/>
              <a:gd name="T76" fmla="*/ 223 w 749"/>
              <a:gd name="T77" fmla="*/ 314 h 749"/>
              <a:gd name="T78" fmla="*/ 365 w 749"/>
              <a:gd name="T79" fmla="*/ 172 h 749"/>
              <a:gd name="T80" fmla="*/ 73 w 749"/>
              <a:gd name="T81" fmla="*/ 149 h 749"/>
              <a:gd name="T82" fmla="*/ 67 w 749"/>
              <a:gd name="T83" fmla="*/ 223 h 749"/>
              <a:gd name="T84" fmla="*/ 73 w 749"/>
              <a:gd name="T85" fmla="*/ 149 h 749"/>
              <a:gd name="T86" fmla="*/ 673 w 749"/>
              <a:gd name="T87" fmla="*/ 148 h 749"/>
              <a:gd name="T88" fmla="*/ 603 w 749"/>
              <a:gd name="T89" fmla="*/ 122 h 749"/>
              <a:gd name="T90" fmla="*/ 193 w 749"/>
              <a:gd name="T91" fmla="*/ 84 h 749"/>
              <a:gd name="T92" fmla="*/ 121 w 749"/>
              <a:gd name="T93" fmla="*/ 98 h 749"/>
              <a:gd name="T94" fmla="*/ 509 w 749"/>
              <a:gd name="T95" fmla="*/ 25 h 749"/>
              <a:gd name="T96" fmla="*/ 554 w 749"/>
              <a:gd name="T97" fmla="*/ 84 h 749"/>
              <a:gd name="T98" fmla="*/ 509 w 749"/>
              <a:gd name="T99" fmla="*/ 25 h 749"/>
              <a:gd name="T100" fmla="*/ 279 w 749"/>
              <a:gd name="T101" fmla="*/ 46 h 749"/>
              <a:gd name="T102" fmla="*/ 270 w 749"/>
              <a:gd name="T103" fmla="*/ 14 h 749"/>
              <a:gd name="T104" fmla="*/ 374 w 749"/>
              <a:gd name="T105" fmla="*/ 0 h 749"/>
              <a:gd name="T106" fmla="*/ 443 w 749"/>
              <a:gd name="T107" fmla="*/ 5 h 749"/>
              <a:gd name="T108" fmla="*/ 373 w 749"/>
              <a:gd name="T109" fmla="*/ 33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49" h="749">
                <a:moveTo>
                  <a:pt x="437" y="711"/>
                </a:moveTo>
                <a:lnTo>
                  <a:pt x="444" y="742"/>
                </a:lnTo>
                <a:lnTo>
                  <a:pt x="408" y="748"/>
                </a:lnTo>
                <a:lnTo>
                  <a:pt x="374" y="749"/>
                </a:lnTo>
                <a:lnTo>
                  <a:pt x="374" y="716"/>
                </a:lnTo>
                <a:lnTo>
                  <a:pt x="406" y="715"/>
                </a:lnTo>
                <a:lnTo>
                  <a:pt x="437" y="711"/>
                </a:lnTo>
                <a:close/>
                <a:moveTo>
                  <a:pt x="251" y="694"/>
                </a:moveTo>
                <a:lnTo>
                  <a:pt x="280" y="703"/>
                </a:lnTo>
                <a:lnTo>
                  <a:pt x="312" y="711"/>
                </a:lnTo>
                <a:lnTo>
                  <a:pt x="305" y="742"/>
                </a:lnTo>
                <a:lnTo>
                  <a:pt x="272" y="734"/>
                </a:lnTo>
                <a:lnTo>
                  <a:pt x="240" y="724"/>
                </a:lnTo>
                <a:lnTo>
                  <a:pt x="251" y="694"/>
                </a:lnTo>
                <a:close/>
                <a:moveTo>
                  <a:pt x="554" y="665"/>
                </a:moveTo>
                <a:lnTo>
                  <a:pt x="571" y="693"/>
                </a:lnTo>
                <a:lnTo>
                  <a:pt x="541" y="710"/>
                </a:lnTo>
                <a:lnTo>
                  <a:pt x="509" y="723"/>
                </a:lnTo>
                <a:lnTo>
                  <a:pt x="497" y="693"/>
                </a:lnTo>
                <a:lnTo>
                  <a:pt x="526" y="679"/>
                </a:lnTo>
                <a:lnTo>
                  <a:pt x="554" y="665"/>
                </a:lnTo>
                <a:close/>
                <a:moveTo>
                  <a:pt x="144" y="627"/>
                </a:moveTo>
                <a:lnTo>
                  <a:pt x="169" y="648"/>
                </a:lnTo>
                <a:lnTo>
                  <a:pt x="194" y="665"/>
                </a:lnTo>
                <a:lnTo>
                  <a:pt x="177" y="693"/>
                </a:lnTo>
                <a:lnTo>
                  <a:pt x="149" y="674"/>
                </a:lnTo>
                <a:lnTo>
                  <a:pt x="122" y="652"/>
                </a:lnTo>
                <a:lnTo>
                  <a:pt x="144" y="627"/>
                </a:lnTo>
                <a:close/>
                <a:moveTo>
                  <a:pt x="647" y="580"/>
                </a:moveTo>
                <a:lnTo>
                  <a:pt x="673" y="600"/>
                </a:lnTo>
                <a:lnTo>
                  <a:pt x="651" y="626"/>
                </a:lnTo>
                <a:lnTo>
                  <a:pt x="626" y="651"/>
                </a:lnTo>
                <a:lnTo>
                  <a:pt x="605" y="627"/>
                </a:lnTo>
                <a:lnTo>
                  <a:pt x="627" y="605"/>
                </a:lnTo>
                <a:lnTo>
                  <a:pt x="647" y="580"/>
                </a:lnTo>
                <a:close/>
                <a:moveTo>
                  <a:pt x="68" y="528"/>
                </a:moveTo>
                <a:lnTo>
                  <a:pt x="84" y="555"/>
                </a:lnTo>
                <a:lnTo>
                  <a:pt x="101" y="581"/>
                </a:lnTo>
                <a:lnTo>
                  <a:pt x="76" y="601"/>
                </a:lnTo>
                <a:lnTo>
                  <a:pt x="56" y="572"/>
                </a:lnTo>
                <a:lnTo>
                  <a:pt x="39" y="542"/>
                </a:lnTo>
                <a:lnTo>
                  <a:pt x="68" y="528"/>
                </a:lnTo>
                <a:close/>
                <a:moveTo>
                  <a:pt x="703" y="467"/>
                </a:moveTo>
                <a:lnTo>
                  <a:pt x="734" y="477"/>
                </a:lnTo>
                <a:lnTo>
                  <a:pt x="723" y="509"/>
                </a:lnTo>
                <a:lnTo>
                  <a:pt x="709" y="541"/>
                </a:lnTo>
                <a:lnTo>
                  <a:pt x="679" y="526"/>
                </a:lnTo>
                <a:lnTo>
                  <a:pt x="692" y="498"/>
                </a:lnTo>
                <a:lnTo>
                  <a:pt x="703" y="467"/>
                </a:lnTo>
                <a:close/>
                <a:moveTo>
                  <a:pt x="33" y="407"/>
                </a:moveTo>
                <a:lnTo>
                  <a:pt x="38" y="439"/>
                </a:lnTo>
                <a:lnTo>
                  <a:pt x="45" y="469"/>
                </a:lnTo>
                <a:lnTo>
                  <a:pt x="13" y="478"/>
                </a:lnTo>
                <a:lnTo>
                  <a:pt x="5" y="444"/>
                </a:lnTo>
                <a:lnTo>
                  <a:pt x="1" y="410"/>
                </a:lnTo>
                <a:lnTo>
                  <a:pt x="33" y="407"/>
                </a:lnTo>
                <a:close/>
                <a:moveTo>
                  <a:pt x="746" y="339"/>
                </a:moveTo>
                <a:lnTo>
                  <a:pt x="749" y="374"/>
                </a:lnTo>
                <a:lnTo>
                  <a:pt x="746" y="408"/>
                </a:lnTo>
                <a:lnTo>
                  <a:pt x="715" y="406"/>
                </a:lnTo>
                <a:lnTo>
                  <a:pt x="716" y="374"/>
                </a:lnTo>
                <a:lnTo>
                  <a:pt x="715" y="342"/>
                </a:lnTo>
                <a:lnTo>
                  <a:pt x="746" y="339"/>
                </a:lnTo>
                <a:close/>
                <a:moveTo>
                  <a:pt x="13" y="272"/>
                </a:moveTo>
                <a:lnTo>
                  <a:pt x="45" y="282"/>
                </a:lnTo>
                <a:lnTo>
                  <a:pt x="37" y="313"/>
                </a:lnTo>
                <a:lnTo>
                  <a:pt x="33" y="344"/>
                </a:lnTo>
                <a:lnTo>
                  <a:pt x="0" y="340"/>
                </a:lnTo>
                <a:lnTo>
                  <a:pt x="5" y="306"/>
                </a:lnTo>
                <a:lnTo>
                  <a:pt x="13" y="272"/>
                </a:lnTo>
                <a:close/>
                <a:moveTo>
                  <a:pt x="708" y="207"/>
                </a:moveTo>
                <a:lnTo>
                  <a:pt x="723" y="238"/>
                </a:lnTo>
                <a:lnTo>
                  <a:pt x="734" y="271"/>
                </a:lnTo>
                <a:lnTo>
                  <a:pt x="703" y="280"/>
                </a:lnTo>
                <a:lnTo>
                  <a:pt x="692" y="250"/>
                </a:lnTo>
                <a:lnTo>
                  <a:pt x="679" y="221"/>
                </a:lnTo>
                <a:lnTo>
                  <a:pt x="708" y="207"/>
                </a:lnTo>
                <a:close/>
                <a:moveTo>
                  <a:pt x="374" y="169"/>
                </a:moveTo>
                <a:lnTo>
                  <a:pt x="378" y="170"/>
                </a:lnTo>
                <a:lnTo>
                  <a:pt x="384" y="172"/>
                </a:lnTo>
                <a:lnTo>
                  <a:pt x="386" y="174"/>
                </a:lnTo>
                <a:lnTo>
                  <a:pt x="522" y="310"/>
                </a:lnTo>
                <a:lnTo>
                  <a:pt x="525" y="314"/>
                </a:lnTo>
                <a:lnTo>
                  <a:pt x="528" y="318"/>
                </a:lnTo>
                <a:lnTo>
                  <a:pt x="528" y="323"/>
                </a:lnTo>
                <a:lnTo>
                  <a:pt x="528" y="329"/>
                </a:lnTo>
                <a:lnTo>
                  <a:pt x="525" y="333"/>
                </a:lnTo>
                <a:lnTo>
                  <a:pt x="521" y="336"/>
                </a:lnTo>
                <a:lnTo>
                  <a:pt x="516" y="339"/>
                </a:lnTo>
                <a:lnTo>
                  <a:pt x="511" y="340"/>
                </a:lnTo>
                <a:lnTo>
                  <a:pt x="507" y="339"/>
                </a:lnTo>
                <a:lnTo>
                  <a:pt x="503" y="338"/>
                </a:lnTo>
                <a:lnTo>
                  <a:pt x="499" y="335"/>
                </a:lnTo>
                <a:lnTo>
                  <a:pt x="391" y="228"/>
                </a:lnTo>
                <a:lnTo>
                  <a:pt x="391" y="562"/>
                </a:lnTo>
                <a:lnTo>
                  <a:pt x="390" y="567"/>
                </a:lnTo>
                <a:lnTo>
                  <a:pt x="388" y="572"/>
                </a:lnTo>
                <a:lnTo>
                  <a:pt x="385" y="576"/>
                </a:lnTo>
                <a:lnTo>
                  <a:pt x="380" y="579"/>
                </a:lnTo>
                <a:lnTo>
                  <a:pt x="374" y="579"/>
                </a:lnTo>
                <a:lnTo>
                  <a:pt x="369" y="579"/>
                </a:lnTo>
                <a:lnTo>
                  <a:pt x="364" y="576"/>
                </a:lnTo>
                <a:lnTo>
                  <a:pt x="360" y="572"/>
                </a:lnTo>
                <a:lnTo>
                  <a:pt x="359" y="567"/>
                </a:lnTo>
                <a:lnTo>
                  <a:pt x="357" y="562"/>
                </a:lnTo>
                <a:lnTo>
                  <a:pt x="357" y="228"/>
                </a:lnTo>
                <a:lnTo>
                  <a:pt x="250" y="335"/>
                </a:lnTo>
                <a:lnTo>
                  <a:pt x="246" y="338"/>
                </a:lnTo>
                <a:lnTo>
                  <a:pt x="242" y="339"/>
                </a:lnTo>
                <a:lnTo>
                  <a:pt x="238" y="340"/>
                </a:lnTo>
                <a:lnTo>
                  <a:pt x="233" y="339"/>
                </a:lnTo>
                <a:lnTo>
                  <a:pt x="228" y="336"/>
                </a:lnTo>
                <a:lnTo>
                  <a:pt x="224" y="333"/>
                </a:lnTo>
                <a:lnTo>
                  <a:pt x="221" y="329"/>
                </a:lnTo>
                <a:lnTo>
                  <a:pt x="221" y="323"/>
                </a:lnTo>
                <a:lnTo>
                  <a:pt x="221" y="318"/>
                </a:lnTo>
                <a:lnTo>
                  <a:pt x="223" y="314"/>
                </a:lnTo>
                <a:lnTo>
                  <a:pt x="225" y="310"/>
                </a:lnTo>
                <a:lnTo>
                  <a:pt x="363" y="174"/>
                </a:lnTo>
                <a:lnTo>
                  <a:pt x="365" y="172"/>
                </a:lnTo>
                <a:lnTo>
                  <a:pt x="369" y="170"/>
                </a:lnTo>
                <a:lnTo>
                  <a:pt x="374" y="169"/>
                </a:lnTo>
                <a:close/>
                <a:moveTo>
                  <a:pt x="73" y="149"/>
                </a:moveTo>
                <a:lnTo>
                  <a:pt x="100" y="169"/>
                </a:lnTo>
                <a:lnTo>
                  <a:pt x="83" y="195"/>
                </a:lnTo>
                <a:lnTo>
                  <a:pt x="67" y="223"/>
                </a:lnTo>
                <a:lnTo>
                  <a:pt x="38" y="208"/>
                </a:lnTo>
                <a:lnTo>
                  <a:pt x="55" y="178"/>
                </a:lnTo>
                <a:lnTo>
                  <a:pt x="73" y="149"/>
                </a:lnTo>
                <a:close/>
                <a:moveTo>
                  <a:pt x="626" y="97"/>
                </a:moveTo>
                <a:lnTo>
                  <a:pt x="651" y="122"/>
                </a:lnTo>
                <a:lnTo>
                  <a:pt x="673" y="148"/>
                </a:lnTo>
                <a:lnTo>
                  <a:pt x="647" y="168"/>
                </a:lnTo>
                <a:lnTo>
                  <a:pt x="626" y="144"/>
                </a:lnTo>
                <a:lnTo>
                  <a:pt x="603" y="122"/>
                </a:lnTo>
                <a:lnTo>
                  <a:pt x="626" y="97"/>
                </a:lnTo>
                <a:close/>
                <a:moveTo>
                  <a:pt x="176" y="56"/>
                </a:moveTo>
                <a:lnTo>
                  <a:pt x="193" y="84"/>
                </a:lnTo>
                <a:lnTo>
                  <a:pt x="166" y="102"/>
                </a:lnTo>
                <a:lnTo>
                  <a:pt x="143" y="122"/>
                </a:lnTo>
                <a:lnTo>
                  <a:pt x="121" y="98"/>
                </a:lnTo>
                <a:lnTo>
                  <a:pt x="147" y="76"/>
                </a:lnTo>
                <a:lnTo>
                  <a:pt x="176" y="56"/>
                </a:lnTo>
                <a:close/>
                <a:moveTo>
                  <a:pt x="509" y="25"/>
                </a:moveTo>
                <a:lnTo>
                  <a:pt x="541" y="39"/>
                </a:lnTo>
                <a:lnTo>
                  <a:pt x="571" y="55"/>
                </a:lnTo>
                <a:lnTo>
                  <a:pt x="554" y="84"/>
                </a:lnTo>
                <a:lnTo>
                  <a:pt x="526" y="68"/>
                </a:lnTo>
                <a:lnTo>
                  <a:pt x="497" y="55"/>
                </a:lnTo>
                <a:lnTo>
                  <a:pt x="509" y="25"/>
                </a:lnTo>
                <a:close/>
                <a:moveTo>
                  <a:pt x="304" y="7"/>
                </a:moveTo>
                <a:lnTo>
                  <a:pt x="309" y="38"/>
                </a:lnTo>
                <a:lnTo>
                  <a:pt x="279" y="46"/>
                </a:lnTo>
                <a:lnTo>
                  <a:pt x="249" y="56"/>
                </a:lnTo>
                <a:lnTo>
                  <a:pt x="237" y="25"/>
                </a:lnTo>
                <a:lnTo>
                  <a:pt x="270" y="14"/>
                </a:lnTo>
                <a:lnTo>
                  <a:pt x="304" y="7"/>
                </a:lnTo>
                <a:close/>
                <a:moveTo>
                  <a:pt x="372" y="0"/>
                </a:moveTo>
                <a:lnTo>
                  <a:pt x="374" y="0"/>
                </a:lnTo>
                <a:lnTo>
                  <a:pt x="374" y="0"/>
                </a:lnTo>
                <a:lnTo>
                  <a:pt x="408" y="1"/>
                </a:lnTo>
                <a:lnTo>
                  <a:pt x="443" y="5"/>
                </a:lnTo>
                <a:lnTo>
                  <a:pt x="436" y="38"/>
                </a:lnTo>
                <a:lnTo>
                  <a:pt x="406" y="34"/>
                </a:lnTo>
                <a:lnTo>
                  <a:pt x="373" y="33"/>
                </a:lnTo>
                <a:lnTo>
                  <a:pt x="3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8" name="Freeform 41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621951" y="4049595"/>
            <a:ext cx="444017" cy="444609"/>
          </a:xfrm>
          <a:custGeom>
            <a:avLst/>
            <a:gdLst>
              <a:gd name="T0" fmla="*/ 407 w 750"/>
              <a:gd name="T1" fmla="*/ 362 h 751"/>
              <a:gd name="T2" fmla="*/ 389 w 750"/>
              <a:gd name="T3" fmla="*/ 407 h 751"/>
              <a:gd name="T4" fmla="*/ 344 w 750"/>
              <a:gd name="T5" fmla="*/ 389 h 751"/>
              <a:gd name="T6" fmla="*/ 361 w 750"/>
              <a:gd name="T7" fmla="*/ 344 h 751"/>
              <a:gd name="T8" fmla="*/ 317 w 750"/>
              <a:gd name="T9" fmla="*/ 292 h 751"/>
              <a:gd name="T10" fmla="*/ 327 w 750"/>
              <a:gd name="T11" fmla="*/ 327 h 751"/>
              <a:gd name="T12" fmla="*/ 292 w 750"/>
              <a:gd name="T13" fmla="*/ 317 h 751"/>
              <a:gd name="T14" fmla="*/ 296 w 750"/>
              <a:gd name="T15" fmla="*/ 358 h 751"/>
              <a:gd name="T16" fmla="*/ 307 w 750"/>
              <a:gd name="T17" fmla="*/ 375 h 751"/>
              <a:gd name="T18" fmla="*/ 296 w 750"/>
              <a:gd name="T19" fmla="*/ 391 h 751"/>
              <a:gd name="T20" fmla="*/ 292 w 750"/>
              <a:gd name="T21" fmla="*/ 434 h 751"/>
              <a:gd name="T22" fmla="*/ 327 w 750"/>
              <a:gd name="T23" fmla="*/ 424 h 751"/>
              <a:gd name="T24" fmla="*/ 317 w 750"/>
              <a:gd name="T25" fmla="*/ 458 h 751"/>
              <a:gd name="T26" fmla="*/ 358 w 750"/>
              <a:gd name="T27" fmla="*/ 455 h 751"/>
              <a:gd name="T28" fmla="*/ 375 w 750"/>
              <a:gd name="T29" fmla="*/ 444 h 751"/>
              <a:gd name="T30" fmla="*/ 391 w 750"/>
              <a:gd name="T31" fmla="*/ 455 h 751"/>
              <a:gd name="T32" fmla="*/ 434 w 750"/>
              <a:gd name="T33" fmla="*/ 458 h 751"/>
              <a:gd name="T34" fmla="*/ 424 w 750"/>
              <a:gd name="T35" fmla="*/ 424 h 751"/>
              <a:gd name="T36" fmla="*/ 458 w 750"/>
              <a:gd name="T37" fmla="*/ 434 h 751"/>
              <a:gd name="T38" fmla="*/ 455 w 750"/>
              <a:gd name="T39" fmla="*/ 391 h 751"/>
              <a:gd name="T40" fmla="*/ 444 w 750"/>
              <a:gd name="T41" fmla="*/ 375 h 751"/>
              <a:gd name="T42" fmla="*/ 455 w 750"/>
              <a:gd name="T43" fmla="*/ 358 h 751"/>
              <a:gd name="T44" fmla="*/ 458 w 750"/>
              <a:gd name="T45" fmla="*/ 317 h 751"/>
              <a:gd name="T46" fmla="*/ 424 w 750"/>
              <a:gd name="T47" fmla="*/ 327 h 751"/>
              <a:gd name="T48" fmla="*/ 434 w 750"/>
              <a:gd name="T49" fmla="*/ 292 h 751"/>
              <a:gd name="T50" fmla="*/ 391 w 750"/>
              <a:gd name="T51" fmla="*/ 296 h 751"/>
              <a:gd name="T52" fmla="*/ 375 w 750"/>
              <a:gd name="T53" fmla="*/ 307 h 751"/>
              <a:gd name="T54" fmla="*/ 358 w 750"/>
              <a:gd name="T55" fmla="*/ 296 h 751"/>
              <a:gd name="T56" fmla="*/ 407 w 750"/>
              <a:gd name="T57" fmla="*/ 242 h 751"/>
              <a:gd name="T58" fmla="*/ 497 w 750"/>
              <a:gd name="T59" fmla="*/ 315 h 751"/>
              <a:gd name="T60" fmla="*/ 501 w 750"/>
              <a:gd name="T61" fmla="*/ 428 h 751"/>
              <a:gd name="T62" fmla="*/ 471 w 750"/>
              <a:gd name="T63" fmla="*/ 472 h 751"/>
              <a:gd name="T64" fmla="*/ 375 w 750"/>
              <a:gd name="T65" fmla="*/ 512 h 751"/>
              <a:gd name="T66" fmla="*/ 279 w 750"/>
              <a:gd name="T67" fmla="*/ 472 h 751"/>
              <a:gd name="T68" fmla="*/ 250 w 750"/>
              <a:gd name="T69" fmla="*/ 428 h 751"/>
              <a:gd name="T70" fmla="*/ 252 w 750"/>
              <a:gd name="T71" fmla="*/ 315 h 751"/>
              <a:gd name="T72" fmla="*/ 344 w 750"/>
              <a:gd name="T73" fmla="*/ 242 h 751"/>
              <a:gd name="T74" fmla="*/ 614 w 750"/>
              <a:gd name="T75" fmla="*/ 614 h 751"/>
              <a:gd name="T76" fmla="*/ 582 w 750"/>
              <a:gd name="T77" fmla="*/ 525 h 751"/>
              <a:gd name="T78" fmla="*/ 590 w 750"/>
              <a:gd name="T79" fmla="*/ 454 h 751"/>
              <a:gd name="T80" fmla="*/ 601 w 750"/>
              <a:gd name="T81" fmla="*/ 305 h 751"/>
              <a:gd name="T82" fmla="*/ 580 w 750"/>
              <a:gd name="T83" fmla="*/ 239 h 751"/>
              <a:gd name="T84" fmla="*/ 614 w 750"/>
              <a:gd name="T85" fmla="*/ 204 h 751"/>
              <a:gd name="T86" fmla="*/ 648 w 750"/>
              <a:gd name="T87" fmla="*/ 102 h 751"/>
              <a:gd name="T88" fmla="*/ 679 w 750"/>
              <a:gd name="T89" fmla="*/ 225 h 751"/>
              <a:gd name="T90" fmla="*/ 673 w 750"/>
              <a:gd name="T91" fmla="*/ 297 h 751"/>
              <a:gd name="T92" fmla="*/ 661 w 750"/>
              <a:gd name="T93" fmla="*/ 446 h 751"/>
              <a:gd name="T94" fmla="*/ 682 w 750"/>
              <a:gd name="T95" fmla="*/ 512 h 751"/>
              <a:gd name="T96" fmla="*/ 648 w 750"/>
              <a:gd name="T97" fmla="*/ 546 h 751"/>
              <a:gd name="T98" fmla="*/ 68 w 750"/>
              <a:gd name="T99" fmla="*/ 34 h 751"/>
              <a:gd name="T100" fmla="*/ 34 w 750"/>
              <a:gd name="T101" fmla="*/ 68 h 751"/>
              <a:gd name="T102" fmla="*/ 55 w 750"/>
              <a:gd name="T103" fmla="*/ 713 h 751"/>
              <a:gd name="T104" fmla="*/ 707 w 750"/>
              <a:gd name="T105" fmla="*/ 707 h 751"/>
              <a:gd name="T106" fmla="*/ 713 w 750"/>
              <a:gd name="T107" fmla="*/ 55 h 751"/>
              <a:gd name="T108" fmla="*/ 68 w 750"/>
              <a:gd name="T109" fmla="*/ 34 h 751"/>
              <a:gd name="T110" fmla="*/ 722 w 750"/>
              <a:gd name="T111" fmla="*/ 13 h 751"/>
              <a:gd name="T112" fmla="*/ 750 w 750"/>
              <a:gd name="T113" fmla="*/ 682 h 751"/>
              <a:gd name="T114" fmla="*/ 704 w 750"/>
              <a:gd name="T115" fmla="*/ 747 h 751"/>
              <a:gd name="T116" fmla="*/ 27 w 750"/>
              <a:gd name="T117" fmla="*/ 737 h 751"/>
              <a:gd name="T118" fmla="*/ 0 w 750"/>
              <a:gd name="T119" fmla="*/ 68 h 751"/>
              <a:gd name="T120" fmla="*/ 47 w 750"/>
              <a:gd name="T121" fmla="*/ 4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50" h="751">
                <a:moveTo>
                  <a:pt x="375" y="341"/>
                </a:moveTo>
                <a:lnTo>
                  <a:pt x="389" y="344"/>
                </a:lnTo>
                <a:lnTo>
                  <a:pt x="399" y="351"/>
                </a:lnTo>
                <a:lnTo>
                  <a:pt x="407" y="362"/>
                </a:lnTo>
                <a:lnTo>
                  <a:pt x="410" y="375"/>
                </a:lnTo>
                <a:lnTo>
                  <a:pt x="407" y="389"/>
                </a:lnTo>
                <a:lnTo>
                  <a:pt x="399" y="399"/>
                </a:lnTo>
                <a:lnTo>
                  <a:pt x="389" y="407"/>
                </a:lnTo>
                <a:lnTo>
                  <a:pt x="375" y="409"/>
                </a:lnTo>
                <a:lnTo>
                  <a:pt x="361" y="407"/>
                </a:lnTo>
                <a:lnTo>
                  <a:pt x="351" y="399"/>
                </a:lnTo>
                <a:lnTo>
                  <a:pt x="344" y="389"/>
                </a:lnTo>
                <a:lnTo>
                  <a:pt x="341" y="375"/>
                </a:lnTo>
                <a:lnTo>
                  <a:pt x="344" y="362"/>
                </a:lnTo>
                <a:lnTo>
                  <a:pt x="351" y="351"/>
                </a:lnTo>
                <a:lnTo>
                  <a:pt x="361" y="344"/>
                </a:lnTo>
                <a:lnTo>
                  <a:pt x="375" y="341"/>
                </a:lnTo>
                <a:close/>
                <a:moveTo>
                  <a:pt x="358" y="275"/>
                </a:moveTo>
                <a:lnTo>
                  <a:pt x="336" y="281"/>
                </a:lnTo>
                <a:lnTo>
                  <a:pt x="317" y="292"/>
                </a:lnTo>
                <a:lnTo>
                  <a:pt x="327" y="303"/>
                </a:lnTo>
                <a:lnTo>
                  <a:pt x="331" y="310"/>
                </a:lnTo>
                <a:lnTo>
                  <a:pt x="331" y="319"/>
                </a:lnTo>
                <a:lnTo>
                  <a:pt x="327" y="327"/>
                </a:lnTo>
                <a:lnTo>
                  <a:pt x="319" y="331"/>
                </a:lnTo>
                <a:lnTo>
                  <a:pt x="310" y="331"/>
                </a:lnTo>
                <a:lnTo>
                  <a:pt x="302" y="327"/>
                </a:lnTo>
                <a:lnTo>
                  <a:pt x="292" y="317"/>
                </a:lnTo>
                <a:lnTo>
                  <a:pt x="281" y="336"/>
                </a:lnTo>
                <a:lnTo>
                  <a:pt x="275" y="358"/>
                </a:lnTo>
                <a:lnTo>
                  <a:pt x="289" y="358"/>
                </a:lnTo>
                <a:lnTo>
                  <a:pt x="296" y="358"/>
                </a:lnTo>
                <a:lnTo>
                  <a:pt x="300" y="361"/>
                </a:lnTo>
                <a:lnTo>
                  <a:pt x="304" y="365"/>
                </a:lnTo>
                <a:lnTo>
                  <a:pt x="306" y="370"/>
                </a:lnTo>
                <a:lnTo>
                  <a:pt x="307" y="375"/>
                </a:lnTo>
                <a:lnTo>
                  <a:pt x="306" y="381"/>
                </a:lnTo>
                <a:lnTo>
                  <a:pt x="304" y="385"/>
                </a:lnTo>
                <a:lnTo>
                  <a:pt x="300" y="389"/>
                </a:lnTo>
                <a:lnTo>
                  <a:pt x="296" y="391"/>
                </a:lnTo>
                <a:lnTo>
                  <a:pt x="289" y="392"/>
                </a:lnTo>
                <a:lnTo>
                  <a:pt x="275" y="392"/>
                </a:lnTo>
                <a:lnTo>
                  <a:pt x="281" y="415"/>
                </a:lnTo>
                <a:lnTo>
                  <a:pt x="292" y="434"/>
                </a:lnTo>
                <a:lnTo>
                  <a:pt x="302" y="424"/>
                </a:lnTo>
                <a:lnTo>
                  <a:pt x="310" y="419"/>
                </a:lnTo>
                <a:lnTo>
                  <a:pt x="319" y="419"/>
                </a:lnTo>
                <a:lnTo>
                  <a:pt x="327" y="424"/>
                </a:lnTo>
                <a:lnTo>
                  <a:pt x="331" y="432"/>
                </a:lnTo>
                <a:lnTo>
                  <a:pt x="331" y="440"/>
                </a:lnTo>
                <a:lnTo>
                  <a:pt x="327" y="447"/>
                </a:lnTo>
                <a:lnTo>
                  <a:pt x="317" y="458"/>
                </a:lnTo>
                <a:lnTo>
                  <a:pt x="336" y="470"/>
                </a:lnTo>
                <a:lnTo>
                  <a:pt x="358" y="476"/>
                </a:lnTo>
                <a:lnTo>
                  <a:pt x="358" y="461"/>
                </a:lnTo>
                <a:lnTo>
                  <a:pt x="358" y="455"/>
                </a:lnTo>
                <a:lnTo>
                  <a:pt x="361" y="450"/>
                </a:lnTo>
                <a:lnTo>
                  <a:pt x="365" y="446"/>
                </a:lnTo>
                <a:lnTo>
                  <a:pt x="370" y="445"/>
                </a:lnTo>
                <a:lnTo>
                  <a:pt x="375" y="444"/>
                </a:lnTo>
                <a:lnTo>
                  <a:pt x="381" y="445"/>
                </a:lnTo>
                <a:lnTo>
                  <a:pt x="385" y="446"/>
                </a:lnTo>
                <a:lnTo>
                  <a:pt x="389" y="450"/>
                </a:lnTo>
                <a:lnTo>
                  <a:pt x="391" y="455"/>
                </a:lnTo>
                <a:lnTo>
                  <a:pt x="392" y="461"/>
                </a:lnTo>
                <a:lnTo>
                  <a:pt x="392" y="476"/>
                </a:lnTo>
                <a:lnTo>
                  <a:pt x="415" y="470"/>
                </a:lnTo>
                <a:lnTo>
                  <a:pt x="434" y="458"/>
                </a:lnTo>
                <a:lnTo>
                  <a:pt x="424" y="447"/>
                </a:lnTo>
                <a:lnTo>
                  <a:pt x="419" y="440"/>
                </a:lnTo>
                <a:lnTo>
                  <a:pt x="419" y="432"/>
                </a:lnTo>
                <a:lnTo>
                  <a:pt x="424" y="424"/>
                </a:lnTo>
                <a:lnTo>
                  <a:pt x="430" y="419"/>
                </a:lnTo>
                <a:lnTo>
                  <a:pt x="440" y="419"/>
                </a:lnTo>
                <a:lnTo>
                  <a:pt x="447" y="424"/>
                </a:lnTo>
                <a:lnTo>
                  <a:pt x="458" y="434"/>
                </a:lnTo>
                <a:lnTo>
                  <a:pt x="470" y="415"/>
                </a:lnTo>
                <a:lnTo>
                  <a:pt x="476" y="392"/>
                </a:lnTo>
                <a:lnTo>
                  <a:pt x="461" y="392"/>
                </a:lnTo>
                <a:lnTo>
                  <a:pt x="455" y="391"/>
                </a:lnTo>
                <a:lnTo>
                  <a:pt x="450" y="389"/>
                </a:lnTo>
                <a:lnTo>
                  <a:pt x="446" y="385"/>
                </a:lnTo>
                <a:lnTo>
                  <a:pt x="444" y="381"/>
                </a:lnTo>
                <a:lnTo>
                  <a:pt x="444" y="375"/>
                </a:lnTo>
                <a:lnTo>
                  <a:pt x="444" y="370"/>
                </a:lnTo>
                <a:lnTo>
                  <a:pt x="446" y="365"/>
                </a:lnTo>
                <a:lnTo>
                  <a:pt x="450" y="361"/>
                </a:lnTo>
                <a:lnTo>
                  <a:pt x="455" y="358"/>
                </a:lnTo>
                <a:lnTo>
                  <a:pt x="461" y="358"/>
                </a:lnTo>
                <a:lnTo>
                  <a:pt x="476" y="358"/>
                </a:lnTo>
                <a:lnTo>
                  <a:pt x="470" y="336"/>
                </a:lnTo>
                <a:lnTo>
                  <a:pt x="458" y="317"/>
                </a:lnTo>
                <a:lnTo>
                  <a:pt x="447" y="327"/>
                </a:lnTo>
                <a:lnTo>
                  <a:pt x="440" y="331"/>
                </a:lnTo>
                <a:lnTo>
                  <a:pt x="430" y="331"/>
                </a:lnTo>
                <a:lnTo>
                  <a:pt x="424" y="327"/>
                </a:lnTo>
                <a:lnTo>
                  <a:pt x="419" y="319"/>
                </a:lnTo>
                <a:lnTo>
                  <a:pt x="419" y="310"/>
                </a:lnTo>
                <a:lnTo>
                  <a:pt x="424" y="303"/>
                </a:lnTo>
                <a:lnTo>
                  <a:pt x="434" y="292"/>
                </a:lnTo>
                <a:lnTo>
                  <a:pt x="415" y="281"/>
                </a:lnTo>
                <a:lnTo>
                  <a:pt x="392" y="275"/>
                </a:lnTo>
                <a:lnTo>
                  <a:pt x="392" y="290"/>
                </a:lnTo>
                <a:lnTo>
                  <a:pt x="391" y="296"/>
                </a:lnTo>
                <a:lnTo>
                  <a:pt x="389" y="300"/>
                </a:lnTo>
                <a:lnTo>
                  <a:pt x="385" y="303"/>
                </a:lnTo>
                <a:lnTo>
                  <a:pt x="381" y="306"/>
                </a:lnTo>
                <a:lnTo>
                  <a:pt x="375" y="307"/>
                </a:lnTo>
                <a:lnTo>
                  <a:pt x="370" y="306"/>
                </a:lnTo>
                <a:lnTo>
                  <a:pt x="365" y="303"/>
                </a:lnTo>
                <a:lnTo>
                  <a:pt x="361" y="300"/>
                </a:lnTo>
                <a:lnTo>
                  <a:pt x="358" y="296"/>
                </a:lnTo>
                <a:lnTo>
                  <a:pt x="358" y="290"/>
                </a:lnTo>
                <a:lnTo>
                  <a:pt x="358" y="275"/>
                </a:lnTo>
                <a:close/>
                <a:moveTo>
                  <a:pt x="375" y="239"/>
                </a:moveTo>
                <a:lnTo>
                  <a:pt x="407" y="242"/>
                </a:lnTo>
                <a:lnTo>
                  <a:pt x="434" y="252"/>
                </a:lnTo>
                <a:lnTo>
                  <a:pt x="461" y="268"/>
                </a:lnTo>
                <a:lnTo>
                  <a:pt x="481" y="290"/>
                </a:lnTo>
                <a:lnTo>
                  <a:pt x="497" y="315"/>
                </a:lnTo>
                <a:lnTo>
                  <a:pt x="508" y="344"/>
                </a:lnTo>
                <a:lnTo>
                  <a:pt x="512" y="375"/>
                </a:lnTo>
                <a:lnTo>
                  <a:pt x="509" y="403"/>
                </a:lnTo>
                <a:lnTo>
                  <a:pt x="501" y="428"/>
                </a:lnTo>
                <a:lnTo>
                  <a:pt x="488" y="451"/>
                </a:lnTo>
                <a:lnTo>
                  <a:pt x="471" y="472"/>
                </a:lnTo>
                <a:lnTo>
                  <a:pt x="471" y="472"/>
                </a:lnTo>
                <a:lnTo>
                  <a:pt x="471" y="472"/>
                </a:lnTo>
                <a:lnTo>
                  <a:pt x="451" y="488"/>
                </a:lnTo>
                <a:lnTo>
                  <a:pt x="428" y="501"/>
                </a:lnTo>
                <a:lnTo>
                  <a:pt x="403" y="509"/>
                </a:lnTo>
                <a:lnTo>
                  <a:pt x="375" y="512"/>
                </a:lnTo>
                <a:lnTo>
                  <a:pt x="348" y="509"/>
                </a:lnTo>
                <a:lnTo>
                  <a:pt x="322" y="501"/>
                </a:lnTo>
                <a:lnTo>
                  <a:pt x="298" y="488"/>
                </a:lnTo>
                <a:lnTo>
                  <a:pt x="279" y="472"/>
                </a:lnTo>
                <a:lnTo>
                  <a:pt x="279" y="472"/>
                </a:lnTo>
                <a:lnTo>
                  <a:pt x="279" y="472"/>
                </a:lnTo>
                <a:lnTo>
                  <a:pt x="262" y="451"/>
                </a:lnTo>
                <a:lnTo>
                  <a:pt x="250" y="428"/>
                </a:lnTo>
                <a:lnTo>
                  <a:pt x="242" y="403"/>
                </a:lnTo>
                <a:lnTo>
                  <a:pt x="238" y="375"/>
                </a:lnTo>
                <a:lnTo>
                  <a:pt x="242" y="344"/>
                </a:lnTo>
                <a:lnTo>
                  <a:pt x="252" y="315"/>
                </a:lnTo>
                <a:lnTo>
                  <a:pt x="268" y="290"/>
                </a:lnTo>
                <a:lnTo>
                  <a:pt x="289" y="268"/>
                </a:lnTo>
                <a:lnTo>
                  <a:pt x="315" y="252"/>
                </a:lnTo>
                <a:lnTo>
                  <a:pt x="344" y="242"/>
                </a:lnTo>
                <a:lnTo>
                  <a:pt x="375" y="239"/>
                </a:lnTo>
                <a:close/>
                <a:moveTo>
                  <a:pt x="136" y="136"/>
                </a:moveTo>
                <a:lnTo>
                  <a:pt x="136" y="614"/>
                </a:lnTo>
                <a:lnTo>
                  <a:pt x="614" y="614"/>
                </a:lnTo>
                <a:lnTo>
                  <a:pt x="614" y="546"/>
                </a:lnTo>
                <a:lnTo>
                  <a:pt x="601" y="543"/>
                </a:lnTo>
                <a:lnTo>
                  <a:pt x="590" y="535"/>
                </a:lnTo>
                <a:lnTo>
                  <a:pt x="582" y="525"/>
                </a:lnTo>
                <a:lnTo>
                  <a:pt x="580" y="512"/>
                </a:lnTo>
                <a:lnTo>
                  <a:pt x="580" y="478"/>
                </a:lnTo>
                <a:lnTo>
                  <a:pt x="582" y="464"/>
                </a:lnTo>
                <a:lnTo>
                  <a:pt x="590" y="454"/>
                </a:lnTo>
                <a:lnTo>
                  <a:pt x="601" y="446"/>
                </a:lnTo>
                <a:lnTo>
                  <a:pt x="614" y="444"/>
                </a:lnTo>
                <a:lnTo>
                  <a:pt x="614" y="307"/>
                </a:lnTo>
                <a:lnTo>
                  <a:pt x="601" y="305"/>
                </a:lnTo>
                <a:lnTo>
                  <a:pt x="590" y="297"/>
                </a:lnTo>
                <a:lnTo>
                  <a:pt x="582" y="286"/>
                </a:lnTo>
                <a:lnTo>
                  <a:pt x="580" y="273"/>
                </a:lnTo>
                <a:lnTo>
                  <a:pt x="580" y="239"/>
                </a:lnTo>
                <a:lnTo>
                  <a:pt x="582" y="225"/>
                </a:lnTo>
                <a:lnTo>
                  <a:pt x="590" y="214"/>
                </a:lnTo>
                <a:lnTo>
                  <a:pt x="601" y="208"/>
                </a:lnTo>
                <a:lnTo>
                  <a:pt x="614" y="204"/>
                </a:lnTo>
                <a:lnTo>
                  <a:pt x="614" y="136"/>
                </a:lnTo>
                <a:lnTo>
                  <a:pt x="136" y="136"/>
                </a:lnTo>
                <a:close/>
                <a:moveTo>
                  <a:pt x="102" y="102"/>
                </a:moveTo>
                <a:lnTo>
                  <a:pt x="648" y="102"/>
                </a:lnTo>
                <a:lnTo>
                  <a:pt x="648" y="204"/>
                </a:lnTo>
                <a:lnTo>
                  <a:pt x="661" y="208"/>
                </a:lnTo>
                <a:lnTo>
                  <a:pt x="673" y="214"/>
                </a:lnTo>
                <a:lnTo>
                  <a:pt x="679" y="225"/>
                </a:lnTo>
                <a:lnTo>
                  <a:pt x="682" y="239"/>
                </a:lnTo>
                <a:lnTo>
                  <a:pt x="682" y="273"/>
                </a:lnTo>
                <a:lnTo>
                  <a:pt x="679" y="286"/>
                </a:lnTo>
                <a:lnTo>
                  <a:pt x="673" y="297"/>
                </a:lnTo>
                <a:lnTo>
                  <a:pt x="661" y="305"/>
                </a:lnTo>
                <a:lnTo>
                  <a:pt x="648" y="307"/>
                </a:lnTo>
                <a:lnTo>
                  <a:pt x="648" y="444"/>
                </a:lnTo>
                <a:lnTo>
                  <a:pt x="661" y="446"/>
                </a:lnTo>
                <a:lnTo>
                  <a:pt x="673" y="454"/>
                </a:lnTo>
                <a:lnTo>
                  <a:pt x="679" y="464"/>
                </a:lnTo>
                <a:lnTo>
                  <a:pt x="682" y="478"/>
                </a:lnTo>
                <a:lnTo>
                  <a:pt x="682" y="512"/>
                </a:lnTo>
                <a:lnTo>
                  <a:pt x="679" y="525"/>
                </a:lnTo>
                <a:lnTo>
                  <a:pt x="673" y="535"/>
                </a:lnTo>
                <a:lnTo>
                  <a:pt x="661" y="543"/>
                </a:lnTo>
                <a:lnTo>
                  <a:pt x="648" y="546"/>
                </a:lnTo>
                <a:lnTo>
                  <a:pt x="648" y="648"/>
                </a:lnTo>
                <a:lnTo>
                  <a:pt x="102" y="648"/>
                </a:lnTo>
                <a:lnTo>
                  <a:pt x="102" y="102"/>
                </a:lnTo>
                <a:close/>
                <a:moveTo>
                  <a:pt x="68" y="34"/>
                </a:moveTo>
                <a:lnTo>
                  <a:pt x="55" y="36"/>
                </a:lnTo>
                <a:lnTo>
                  <a:pt x="44" y="44"/>
                </a:lnTo>
                <a:lnTo>
                  <a:pt x="37" y="55"/>
                </a:lnTo>
                <a:lnTo>
                  <a:pt x="34" y="68"/>
                </a:lnTo>
                <a:lnTo>
                  <a:pt x="34" y="682"/>
                </a:lnTo>
                <a:lnTo>
                  <a:pt x="37" y="696"/>
                </a:lnTo>
                <a:lnTo>
                  <a:pt x="44" y="707"/>
                </a:lnTo>
                <a:lnTo>
                  <a:pt x="55" y="713"/>
                </a:lnTo>
                <a:lnTo>
                  <a:pt x="68" y="716"/>
                </a:lnTo>
                <a:lnTo>
                  <a:pt x="682" y="716"/>
                </a:lnTo>
                <a:lnTo>
                  <a:pt x="695" y="713"/>
                </a:lnTo>
                <a:lnTo>
                  <a:pt x="707" y="707"/>
                </a:lnTo>
                <a:lnTo>
                  <a:pt x="713" y="696"/>
                </a:lnTo>
                <a:lnTo>
                  <a:pt x="716" y="682"/>
                </a:lnTo>
                <a:lnTo>
                  <a:pt x="716" y="68"/>
                </a:lnTo>
                <a:lnTo>
                  <a:pt x="713" y="55"/>
                </a:lnTo>
                <a:lnTo>
                  <a:pt x="707" y="44"/>
                </a:lnTo>
                <a:lnTo>
                  <a:pt x="695" y="36"/>
                </a:lnTo>
                <a:lnTo>
                  <a:pt x="682" y="34"/>
                </a:lnTo>
                <a:lnTo>
                  <a:pt x="68" y="34"/>
                </a:lnTo>
                <a:close/>
                <a:moveTo>
                  <a:pt x="68" y="0"/>
                </a:moveTo>
                <a:lnTo>
                  <a:pt x="682" y="0"/>
                </a:lnTo>
                <a:lnTo>
                  <a:pt x="704" y="4"/>
                </a:lnTo>
                <a:lnTo>
                  <a:pt x="722" y="13"/>
                </a:lnTo>
                <a:lnTo>
                  <a:pt x="737" y="27"/>
                </a:lnTo>
                <a:lnTo>
                  <a:pt x="747" y="47"/>
                </a:lnTo>
                <a:lnTo>
                  <a:pt x="750" y="68"/>
                </a:lnTo>
                <a:lnTo>
                  <a:pt x="750" y="682"/>
                </a:lnTo>
                <a:lnTo>
                  <a:pt x="747" y="704"/>
                </a:lnTo>
                <a:lnTo>
                  <a:pt x="737" y="722"/>
                </a:lnTo>
                <a:lnTo>
                  <a:pt x="722" y="737"/>
                </a:lnTo>
                <a:lnTo>
                  <a:pt x="704" y="747"/>
                </a:lnTo>
                <a:lnTo>
                  <a:pt x="682" y="751"/>
                </a:lnTo>
                <a:lnTo>
                  <a:pt x="68" y="751"/>
                </a:lnTo>
                <a:lnTo>
                  <a:pt x="47" y="747"/>
                </a:lnTo>
                <a:lnTo>
                  <a:pt x="27" y="737"/>
                </a:lnTo>
                <a:lnTo>
                  <a:pt x="13" y="722"/>
                </a:lnTo>
                <a:lnTo>
                  <a:pt x="4" y="704"/>
                </a:lnTo>
                <a:lnTo>
                  <a:pt x="0" y="682"/>
                </a:lnTo>
                <a:lnTo>
                  <a:pt x="0" y="68"/>
                </a:lnTo>
                <a:lnTo>
                  <a:pt x="4" y="47"/>
                </a:lnTo>
                <a:lnTo>
                  <a:pt x="13" y="27"/>
                </a:lnTo>
                <a:lnTo>
                  <a:pt x="27" y="13"/>
                </a:lnTo>
                <a:lnTo>
                  <a:pt x="47" y="4"/>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9" name="Freeform 41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468842" y="4049893"/>
            <a:ext cx="444017" cy="444017"/>
          </a:xfrm>
          <a:custGeom>
            <a:avLst/>
            <a:gdLst>
              <a:gd name="T0" fmla="*/ 410 w 750"/>
              <a:gd name="T1" fmla="*/ 478 h 750"/>
              <a:gd name="T2" fmla="*/ 342 w 750"/>
              <a:gd name="T3" fmla="*/ 512 h 750"/>
              <a:gd name="T4" fmla="*/ 204 w 750"/>
              <a:gd name="T5" fmla="*/ 410 h 750"/>
              <a:gd name="T6" fmla="*/ 546 w 750"/>
              <a:gd name="T7" fmla="*/ 546 h 750"/>
              <a:gd name="T8" fmla="*/ 204 w 750"/>
              <a:gd name="T9" fmla="*/ 410 h 750"/>
              <a:gd name="T10" fmla="*/ 580 w 750"/>
              <a:gd name="T11" fmla="*/ 376 h 750"/>
              <a:gd name="T12" fmla="*/ 170 w 750"/>
              <a:gd name="T13" fmla="*/ 580 h 750"/>
              <a:gd name="T14" fmla="*/ 342 w 750"/>
              <a:gd name="T15" fmla="*/ 204 h 750"/>
              <a:gd name="T16" fmla="*/ 410 w 750"/>
              <a:gd name="T17" fmla="*/ 238 h 750"/>
              <a:gd name="T18" fmla="*/ 342 w 750"/>
              <a:gd name="T19" fmla="*/ 204 h 750"/>
              <a:gd name="T20" fmla="*/ 204 w 750"/>
              <a:gd name="T21" fmla="*/ 272 h 750"/>
              <a:gd name="T22" fmla="*/ 546 w 750"/>
              <a:gd name="T23" fmla="*/ 136 h 750"/>
              <a:gd name="T24" fmla="*/ 170 w 750"/>
              <a:gd name="T25" fmla="*/ 102 h 750"/>
              <a:gd name="T26" fmla="*/ 580 w 750"/>
              <a:gd name="T27" fmla="*/ 308 h 750"/>
              <a:gd name="T28" fmla="*/ 170 w 750"/>
              <a:gd name="T29" fmla="*/ 102 h 750"/>
              <a:gd name="T30" fmla="*/ 102 w 750"/>
              <a:gd name="T31" fmla="*/ 614 h 750"/>
              <a:gd name="T32" fmla="*/ 113 w 750"/>
              <a:gd name="T33" fmla="*/ 639 h 750"/>
              <a:gd name="T34" fmla="*/ 136 w 750"/>
              <a:gd name="T35" fmla="*/ 648 h 750"/>
              <a:gd name="T36" fmla="*/ 627 w 750"/>
              <a:gd name="T37" fmla="*/ 645 h 750"/>
              <a:gd name="T38" fmla="*/ 645 w 750"/>
              <a:gd name="T39" fmla="*/ 627 h 750"/>
              <a:gd name="T40" fmla="*/ 648 w 750"/>
              <a:gd name="T41" fmla="*/ 34 h 750"/>
              <a:gd name="T42" fmla="*/ 17 w 750"/>
              <a:gd name="T43" fmla="*/ 0 h 750"/>
              <a:gd name="T44" fmla="*/ 738 w 750"/>
              <a:gd name="T45" fmla="*/ 1 h 750"/>
              <a:gd name="T46" fmla="*/ 747 w 750"/>
              <a:gd name="T47" fmla="*/ 6 h 750"/>
              <a:gd name="T48" fmla="*/ 750 w 750"/>
              <a:gd name="T49" fmla="*/ 17 h 750"/>
              <a:gd name="T50" fmla="*/ 747 w 750"/>
              <a:gd name="T51" fmla="*/ 27 h 750"/>
              <a:gd name="T52" fmla="*/ 738 w 750"/>
              <a:gd name="T53" fmla="*/ 33 h 750"/>
              <a:gd name="T54" fmla="*/ 682 w 750"/>
              <a:gd name="T55" fmla="*/ 34 h 750"/>
              <a:gd name="T56" fmla="*/ 679 w 750"/>
              <a:gd name="T57" fmla="*/ 636 h 750"/>
              <a:gd name="T58" fmla="*/ 654 w 750"/>
              <a:gd name="T59" fmla="*/ 669 h 750"/>
              <a:gd name="T60" fmla="*/ 614 w 750"/>
              <a:gd name="T61" fmla="*/ 682 h 750"/>
              <a:gd name="T62" fmla="*/ 580 w 750"/>
              <a:gd name="T63" fmla="*/ 733 h 750"/>
              <a:gd name="T64" fmla="*/ 576 w 750"/>
              <a:gd name="T65" fmla="*/ 743 h 750"/>
              <a:gd name="T66" fmla="*/ 568 w 750"/>
              <a:gd name="T67" fmla="*/ 750 h 750"/>
              <a:gd name="T68" fmla="*/ 558 w 750"/>
              <a:gd name="T69" fmla="*/ 750 h 750"/>
              <a:gd name="T70" fmla="*/ 548 w 750"/>
              <a:gd name="T71" fmla="*/ 743 h 750"/>
              <a:gd name="T72" fmla="*/ 546 w 750"/>
              <a:gd name="T73" fmla="*/ 733 h 750"/>
              <a:gd name="T74" fmla="*/ 204 w 750"/>
              <a:gd name="T75" fmla="*/ 682 h 750"/>
              <a:gd name="T76" fmla="*/ 204 w 750"/>
              <a:gd name="T77" fmla="*/ 738 h 750"/>
              <a:gd name="T78" fmla="*/ 198 w 750"/>
              <a:gd name="T79" fmla="*/ 747 h 750"/>
              <a:gd name="T80" fmla="*/ 187 w 750"/>
              <a:gd name="T81" fmla="*/ 750 h 750"/>
              <a:gd name="T82" fmla="*/ 178 w 750"/>
              <a:gd name="T83" fmla="*/ 747 h 750"/>
              <a:gd name="T84" fmla="*/ 171 w 750"/>
              <a:gd name="T85" fmla="*/ 738 h 750"/>
              <a:gd name="T86" fmla="*/ 170 w 750"/>
              <a:gd name="T87" fmla="*/ 682 h 750"/>
              <a:gd name="T88" fmla="*/ 115 w 750"/>
              <a:gd name="T89" fmla="*/ 679 h 750"/>
              <a:gd name="T90" fmla="*/ 81 w 750"/>
              <a:gd name="T91" fmla="*/ 654 h 750"/>
              <a:gd name="T92" fmla="*/ 68 w 750"/>
              <a:gd name="T93" fmla="*/ 614 h 750"/>
              <a:gd name="T94" fmla="*/ 17 w 750"/>
              <a:gd name="T95" fmla="*/ 34 h 750"/>
              <a:gd name="T96" fmla="*/ 7 w 750"/>
              <a:gd name="T97" fmla="*/ 31 h 750"/>
              <a:gd name="T98" fmla="*/ 1 w 750"/>
              <a:gd name="T99" fmla="*/ 22 h 750"/>
              <a:gd name="T100" fmla="*/ 1 w 750"/>
              <a:gd name="T101" fmla="*/ 12 h 750"/>
              <a:gd name="T102" fmla="*/ 7 w 750"/>
              <a:gd name="T103" fmla="*/ 3 h 750"/>
              <a:gd name="T104" fmla="*/ 17 w 750"/>
              <a:gd name="T105" fmla="*/ 0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50" h="750">
                <a:moveTo>
                  <a:pt x="342" y="478"/>
                </a:moveTo>
                <a:lnTo>
                  <a:pt x="410" y="478"/>
                </a:lnTo>
                <a:lnTo>
                  <a:pt x="410" y="512"/>
                </a:lnTo>
                <a:lnTo>
                  <a:pt x="342" y="512"/>
                </a:lnTo>
                <a:lnTo>
                  <a:pt x="342" y="478"/>
                </a:lnTo>
                <a:close/>
                <a:moveTo>
                  <a:pt x="204" y="410"/>
                </a:moveTo>
                <a:lnTo>
                  <a:pt x="204" y="546"/>
                </a:lnTo>
                <a:lnTo>
                  <a:pt x="546" y="546"/>
                </a:lnTo>
                <a:lnTo>
                  <a:pt x="546" y="410"/>
                </a:lnTo>
                <a:lnTo>
                  <a:pt x="204" y="410"/>
                </a:lnTo>
                <a:close/>
                <a:moveTo>
                  <a:pt x="170" y="376"/>
                </a:moveTo>
                <a:lnTo>
                  <a:pt x="580" y="376"/>
                </a:lnTo>
                <a:lnTo>
                  <a:pt x="580" y="580"/>
                </a:lnTo>
                <a:lnTo>
                  <a:pt x="170" y="580"/>
                </a:lnTo>
                <a:lnTo>
                  <a:pt x="170" y="376"/>
                </a:lnTo>
                <a:close/>
                <a:moveTo>
                  <a:pt x="342" y="204"/>
                </a:moveTo>
                <a:lnTo>
                  <a:pt x="410" y="204"/>
                </a:lnTo>
                <a:lnTo>
                  <a:pt x="410" y="238"/>
                </a:lnTo>
                <a:lnTo>
                  <a:pt x="342" y="238"/>
                </a:lnTo>
                <a:lnTo>
                  <a:pt x="342" y="204"/>
                </a:lnTo>
                <a:close/>
                <a:moveTo>
                  <a:pt x="204" y="136"/>
                </a:moveTo>
                <a:lnTo>
                  <a:pt x="204" y="272"/>
                </a:lnTo>
                <a:lnTo>
                  <a:pt x="546" y="272"/>
                </a:lnTo>
                <a:lnTo>
                  <a:pt x="546" y="136"/>
                </a:lnTo>
                <a:lnTo>
                  <a:pt x="204" y="136"/>
                </a:lnTo>
                <a:close/>
                <a:moveTo>
                  <a:pt x="170" y="102"/>
                </a:moveTo>
                <a:lnTo>
                  <a:pt x="580" y="102"/>
                </a:lnTo>
                <a:lnTo>
                  <a:pt x="580" y="308"/>
                </a:lnTo>
                <a:lnTo>
                  <a:pt x="170" y="308"/>
                </a:lnTo>
                <a:lnTo>
                  <a:pt x="170" y="102"/>
                </a:lnTo>
                <a:close/>
                <a:moveTo>
                  <a:pt x="102" y="34"/>
                </a:moveTo>
                <a:lnTo>
                  <a:pt x="102" y="614"/>
                </a:lnTo>
                <a:lnTo>
                  <a:pt x="105" y="627"/>
                </a:lnTo>
                <a:lnTo>
                  <a:pt x="113" y="639"/>
                </a:lnTo>
                <a:lnTo>
                  <a:pt x="123" y="645"/>
                </a:lnTo>
                <a:lnTo>
                  <a:pt x="136" y="648"/>
                </a:lnTo>
                <a:lnTo>
                  <a:pt x="614" y="648"/>
                </a:lnTo>
                <a:lnTo>
                  <a:pt x="627" y="645"/>
                </a:lnTo>
                <a:lnTo>
                  <a:pt x="637" y="639"/>
                </a:lnTo>
                <a:lnTo>
                  <a:pt x="645" y="627"/>
                </a:lnTo>
                <a:lnTo>
                  <a:pt x="648" y="614"/>
                </a:lnTo>
                <a:lnTo>
                  <a:pt x="648" y="34"/>
                </a:lnTo>
                <a:lnTo>
                  <a:pt x="102" y="34"/>
                </a:lnTo>
                <a:close/>
                <a:moveTo>
                  <a:pt x="17" y="0"/>
                </a:moveTo>
                <a:lnTo>
                  <a:pt x="733" y="0"/>
                </a:lnTo>
                <a:lnTo>
                  <a:pt x="738" y="1"/>
                </a:lnTo>
                <a:lnTo>
                  <a:pt x="743" y="3"/>
                </a:lnTo>
                <a:lnTo>
                  <a:pt x="747" y="6"/>
                </a:lnTo>
                <a:lnTo>
                  <a:pt x="750" y="12"/>
                </a:lnTo>
                <a:lnTo>
                  <a:pt x="750" y="17"/>
                </a:lnTo>
                <a:lnTo>
                  <a:pt x="750" y="22"/>
                </a:lnTo>
                <a:lnTo>
                  <a:pt x="747" y="27"/>
                </a:lnTo>
                <a:lnTo>
                  <a:pt x="743" y="31"/>
                </a:lnTo>
                <a:lnTo>
                  <a:pt x="738" y="33"/>
                </a:lnTo>
                <a:lnTo>
                  <a:pt x="733" y="34"/>
                </a:lnTo>
                <a:lnTo>
                  <a:pt x="682" y="34"/>
                </a:lnTo>
                <a:lnTo>
                  <a:pt x="682" y="614"/>
                </a:lnTo>
                <a:lnTo>
                  <a:pt x="679" y="636"/>
                </a:lnTo>
                <a:lnTo>
                  <a:pt x="669" y="654"/>
                </a:lnTo>
                <a:lnTo>
                  <a:pt x="654" y="669"/>
                </a:lnTo>
                <a:lnTo>
                  <a:pt x="636" y="679"/>
                </a:lnTo>
                <a:lnTo>
                  <a:pt x="614" y="682"/>
                </a:lnTo>
                <a:lnTo>
                  <a:pt x="580" y="682"/>
                </a:lnTo>
                <a:lnTo>
                  <a:pt x="580" y="733"/>
                </a:lnTo>
                <a:lnTo>
                  <a:pt x="578" y="738"/>
                </a:lnTo>
                <a:lnTo>
                  <a:pt x="576" y="743"/>
                </a:lnTo>
                <a:lnTo>
                  <a:pt x="573" y="747"/>
                </a:lnTo>
                <a:lnTo>
                  <a:pt x="568" y="750"/>
                </a:lnTo>
                <a:lnTo>
                  <a:pt x="563" y="750"/>
                </a:lnTo>
                <a:lnTo>
                  <a:pt x="558" y="750"/>
                </a:lnTo>
                <a:lnTo>
                  <a:pt x="552" y="747"/>
                </a:lnTo>
                <a:lnTo>
                  <a:pt x="548" y="743"/>
                </a:lnTo>
                <a:lnTo>
                  <a:pt x="547" y="738"/>
                </a:lnTo>
                <a:lnTo>
                  <a:pt x="546" y="733"/>
                </a:lnTo>
                <a:lnTo>
                  <a:pt x="546" y="682"/>
                </a:lnTo>
                <a:lnTo>
                  <a:pt x="204" y="682"/>
                </a:lnTo>
                <a:lnTo>
                  <a:pt x="204" y="733"/>
                </a:lnTo>
                <a:lnTo>
                  <a:pt x="204" y="738"/>
                </a:lnTo>
                <a:lnTo>
                  <a:pt x="202" y="743"/>
                </a:lnTo>
                <a:lnTo>
                  <a:pt x="198" y="747"/>
                </a:lnTo>
                <a:lnTo>
                  <a:pt x="192" y="750"/>
                </a:lnTo>
                <a:lnTo>
                  <a:pt x="187" y="750"/>
                </a:lnTo>
                <a:lnTo>
                  <a:pt x="182" y="750"/>
                </a:lnTo>
                <a:lnTo>
                  <a:pt x="178" y="747"/>
                </a:lnTo>
                <a:lnTo>
                  <a:pt x="174" y="743"/>
                </a:lnTo>
                <a:lnTo>
                  <a:pt x="171" y="738"/>
                </a:lnTo>
                <a:lnTo>
                  <a:pt x="170" y="733"/>
                </a:lnTo>
                <a:lnTo>
                  <a:pt x="170" y="682"/>
                </a:lnTo>
                <a:lnTo>
                  <a:pt x="136" y="682"/>
                </a:lnTo>
                <a:lnTo>
                  <a:pt x="115" y="679"/>
                </a:lnTo>
                <a:lnTo>
                  <a:pt x="96" y="669"/>
                </a:lnTo>
                <a:lnTo>
                  <a:pt x="81" y="654"/>
                </a:lnTo>
                <a:lnTo>
                  <a:pt x="72" y="636"/>
                </a:lnTo>
                <a:lnTo>
                  <a:pt x="68" y="614"/>
                </a:lnTo>
                <a:lnTo>
                  <a:pt x="68" y="34"/>
                </a:lnTo>
                <a:lnTo>
                  <a:pt x="17" y="34"/>
                </a:lnTo>
                <a:lnTo>
                  <a:pt x="12" y="33"/>
                </a:lnTo>
                <a:lnTo>
                  <a:pt x="7" y="31"/>
                </a:lnTo>
                <a:lnTo>
                  <a:pt x="3" y="27"/>
                </a:lnTo>
                <a:lnTo>
                  <a:pt x="1" y="22"/>
                </a:lnTo>
                <a:lnTo>
                  <a:pt x="0" y="17"/>
                </a:lnTo>
                <a:lnTo>
                  <a:pt x="1" y="12"/>
                </a:lnTo>
                <a:lnTo>
                  <a:pt x="3" y="6"/>
                </a:lnTo>
                <a:lnTo>
                  <a:pt x="7" y="3"/>
                </a:lnTo>
                <a:lnTo>
                  <a:pt x="12" y="1"/>
                </a:lnTo>
                <a:lnTo>
                  <a:pt x="1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0" name="Freeform 41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315733" y="4049893"/>
            <a:ext cx="444017" cy="444017"/>
          </a:xfrm>
          <a:custGeom>
            <a:avLst/>
            <a:gdLst>
              <a:gd name="T0" fmla="*/ 204 w 750"/>
              <a:gd name="T1" fmla="*/ 546 h 750"/>
              <a:gd name="T2" fmla="*/ 340 w 750"/>
              <a:gd name="T3" fmla="*/ 512 h 750"/>
              <a:gd name="T4" fmla="*/ 408 w 750"/>
              <a:gd name="T5" fmla="*/ 546 h 750"/>
              <a:gd name="T6" fmla="*/ 546 w 750"/>
              <a:gd name="T7" fmla="*/ 478 h 750"/>
              <a:gd name="T8" fmla="*/ 170 w 750"/>
              <a:gd name="T9" fmla="*/ 444 h 750"/>
              <a:gd name="T10" fmla="*/ 580 w 750"/>
              <a:gd name="T11" fmla="*/ 580 h 750"/>
              <a:gd name="T12" fmla="*/ 170 w 750"/>
              <a:gd name="T13" fmla="*/ 444 h 750"/>
              <a:gd name="T14" fmla="*/ 204 w 750"/>
              <a:gd name="T15" fmla="*/ 376 h 750"/>
              <a:gd name="T16" fmla="*/ 340 w 750"/>
              <a:gd name="T17" fmla="*/ 342 h 750"/>
              <a:gd name="T18" fmla="*/ 408 w 750"/>
              <a:gd name="T19" fmla="*/ 376 h 750"/>
              <a:gd name="T20" fmla="*/ 546 w 750"/>
              <a:gd name="T21" fmla="*/ 308 h 750"/>
              <a:gd name="T22" fmla="*/ 170 w 750"/>
              <a:gd name="T23" fmla="*/ 272 h 750"/>
              <a:gd name="T24" fmla="*/ 580 w 750"/>
              <a:gd name="T25" fmla="*/ 410 h 750"/>
              <a:gd name="T26" fmla="*/ 170 w 750"/>
              <a:gd name="T27" fmla="*/ 272 h 750"/>
              <a:gd name="T28" fmla="*/ 204 w 750"/>
              <a:gd name="T29" fmla="*/ 204 h 750"/>
              <a:gd name="T30" fmla="*/ 340 w 750"/>
              <a:gd name="T31" fmla="*/ 170 h 750"/>
              <a:gd name="T32" fmla="*/ 408 w 750"/>
              <a:gd name="T33" fmla="*/ 204 h 750"/>
              <a:gd name="T34" fmla="*/ 546 w 750"/>
              <a:gd name="T35" fmla="*/ 136 h 750"/>
              <a:gd name="T36" fmla="*/ 170 w 750"/>
              <a:gd name="T37" fmla="*/ 102 h 750"/>
              <a:gd name="T38" fmla="*/ 580 w 750"/>
              <a:gd name="T39" fmla="*/ 238 h 750"/>
              <a:gd name="T40" fmla="*/ 170 w 750"/>
              <a:gd name="T41" fmla="*/ 102 h 750"/>
              <a:gd name="T42" fmla="*/ 102 w 750"/>
              <a:gd name="T43" fmla="*/ 614 h 750"/>
              <a:gd name="T44" fmla="*/ 111 w 750"/>
              <a:gd name="T45" fmla="*/ 639 h 750"/>
              <a:gd name="T46" fmla="*/ 136 w 750"/>
              <a:gd name="T47" fmla="*/ 648 h 750"/>
              <a:gd name="T48" fmla="*/ 627 w 750"/>
              <a:gd name="T49" fmla="*/ 645 h 750"/>
              <a:gd name="T50" fmla="*/ 645 w 750"/>
              <a:gd name="T51" fmla="*/ 627 h 750"/>
              <a:gd name="T52" fmla="*/ 648 w 750"/>
              <a:gd name="T53" fmla="*/ 34 h 750"/>
              <a:gd name="T54" fmla="*/ 17 w 750"/>
              <a:gd name="T55" fmla="*/ 0 h 750"/>
              <a:gd name="T56" fmla="*/ 738 w 750"/>
              <a:gd name="T57" fmla="*/ 1 h 750"/>
              <a:gd name="T58" fmla="*/ 746 w 750"/>
              <a:gd name="T59" fmla="*/ 6 h 750"/>
              <a:gd name="T60" fmla="*/ 750 w 750"/>
              <a:gd name="T61" fmla="*/ 17 h 750"/>
              <a:gd name="T62" fmla="*/ 746 w 750"/>
              <a:gd name="T63" fmla="*/ 27 h 750"/>
              <a:gd name="T64" fmla="*/ 738 w 750"/>
              <a:gd name="T65" fmla="*/ 33 h 750"/>
              <a:gd name="T66" fmla="*/ 682 w 750"/>
              <a:gd name="T67" fmla="*/ 34 h 750"/>
              <a:gd name="T68" fmla="*/ 678 w 750"/>
              <a:gd name="T69" fmla="*/ 636 h 750"/>
              <a:gd name="T70" fmla="*/ 654 w 750"/>
              <a:gd name="T71" fmla="*/ 669 h 750"/>
              <a:gd name="T72" fmla="*/ 614 w 750"/>
              <a:gd name="T73" fmla="*/ 682 h 750"/>
              <a:gd name="T74" fmla="*/ 580 w 750"/>
              <a:gd name="T75" fmla="*/ 733 h 750"/>
              <a:gd name="T76" fmla="*/ 576 w 750"/>
              <a:gd name="T77" fmla="*/ 743 h 750"/>
              <a:gd name="T78" fmla="*/ 568 w 750"/>
              <a:gd name="T79" fmla="*/ 750 h 750"/>
              <a:gd name="T80" fmla="*/ 558 w 750"/>
              <a:gd name="T81" fmla="*/ 750 h 750"/>
              <a:gd name="T82" fmla="*/ 548 w 750"/>
              <a:gd name="T83" fmla="*/ 743 h 750"/>
              <a:gd name="T84" fmla="*/ 546 w 750"/>
              <a:gd name="T85" fmla="*/ 733 h 750"/>
              <a:gd name="T86" fmla="*/ 204 w 750"/>
              <a:gd name="T87" fmla="*/ 682 h 750"/>
              <a:gd name="T88" fmla="*/ 203 w 750"/>
              <a:gd name="T89" fmla="*/ 738 h 750"/>
              <a:gd name="T90" fmla="*/ 198 w 750"/>
              <a:gd name="T91" fmla="*/ 747 h 750"/>
              <a:gd name="T92" fmla="*/ 187 w 750"/>
              <a:gd name="T93" fmla="*/ 750 h 750"/>
              <a:gd name="T94" fmla="*/ 177 w 750"/>
              <a:gd name="T95" fmla="*/ 747 h 750"/>
              <a:gd name="T96" fmla="*/ 171 w 750"/>
              <a:gd name="T97" fmla="*/ 738 h 750"/>
              <a:gd name="T98" fmla="*/ 170 w 750"/>
              <a:gd name="T99" fmla="*/ 682 h 750"/>
              <a:gd name="T100" fmla="*/ 114 w 750"/>
              <a:gd name="T101" fmla="*/ 679 h 750"/>
              <a:gd name="T102" fmla="*/ 81 w 750"/>
              <a:gd name="T103" fmla="*/ 654 h 750"/>
              <a:gd name="T104" fmla="*/ 68 w 750"/>
              <a:gd name="T105" fmla="*/ 614 h 750"/>
              <a:gd name="T106" fmla="*/ 17 w 750"/>
              <a:gd name="T107" fmla="*/ 34 h 750"/>
              <a:gd name="T108" fmla="*/ 7 w 750"/>
              <a:gd name="T109" fmla="*/ 31 h 750"/>
              <a:gd name="T110" fmla="*/ 0 w 750"/>
              <a:gd name="T111" fmla="*/ 22 h 750"/>
              <a:gd name="T112" fmla="*/ 0 w 750"/>
              <a:gd name="T113" fmla="*/ 12 h 750"/>
              <a:gd name="T114" fmla="*/ 7 w 750"/>
              <a:gd name="T115" fmla="*/ 3 h 750"/>
              <a:gd name="T116" fmla="*/ 17 w 750"/>
              <a:gd name="T117" fmla="*/ 0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50" h="750">
                <a:moveTo>
                  <a:pt x="204" y="478"/>
                </a:moveTo>
                <a:lnTo>
                  <a:pt x="204" y="546"/>
                </a:lnTo>
                <a:lnTo>
                  <a:pt x="340" y="546"/>
                </a:lnTo>
                <a:lnTo>
                  <a:pt x="340" y="512"/>
                </a:lnTo>
                <a:lnTo>
                  <a:pt x="408" y="512"/>
                </a:lnTo>
                <a:lnTo>
                  <a:pt x="408" y="546"/>
                </a:lnTo>
                <a:lnTo>
                  <a:pt x="546" y="546"/>
                </a:lnTo>
                <a:lnTo>
                  <a:pt x="546" y="478"/>
                </a:lnTo>
                <a:lnTo>
                  <a:pt x="204" y="478"/>
                </a:lnTo>
                <a:close/>
                <a:moveTo>
                  <a:pt x="170" y="444"/>
                </a:moveTo>
                <a:lnTo>
                  <a:pt x="580" y="444"/>
                </a:lnTo>
                <a:lnTo>
                  <a:pt x="580" y="580"/>
                </a:lnTo>
                <a:lnTo>
                  <a:pt x="170" y="580"/>
                </a:lnTo>
                <a:lnTo>
                  <a:pt x="170" y="444"/>
                </a:lnTo>
                <a:close/>
                <a:moveTo>
                  <a:pt x="204" y="308"/>
                </a:moveTo>
                <a:lnTo>
                  <a:pt x="204" y="376"/>
                </a:lnTo>
                <a:lnTo>
                  <a:pt x="340" y="376"/>
                </a:lnTo>
                <a:lnTo>
                  <a:pt x="340" y="342"/>
                </a:lnTo>
                <a:lnTo>
                  <a:pt x="408" y="342"/>
                </a:lnTo>
                <a:lnTo>
                  <a:pt x="408" y="376"/>
                </a:lnTo>
                <a:lnTo>
                  <a:pt x="546" y="376"/>
                </a:lnTo>
                <a:lnTo>
                  <a:pt x="546" y="308"/>
                </a:lnTo>
                <a:lnTo>
                  <a:pt x="204" y="308"/>
                </a:lnTo>
                <a:close/>
                <a:moveTo>
                  <a:pt x="170" y="272"/>
                </a:moveTo>
                <a:lnTo>
                  <a:pt x="580" y="272"/>
                </a:lnTo>
                <a:lnTo>
                  <a:pt x="580" y="410"/>
                </a:lnTo>
                <a:lnTo>
                  <a:pt x="170" y="410"/>
                </a:lnTo>
                <a:lnTo>
                  <a:pt x="170" y="272"/>
                </a:lnTo>
                <a:close/>
                <a:moveTo>
                  <a:pt x="204" y="136"/>
                </a:moveTo>
                <a:lnTo>
                  <a:pt x="204" y="204"/>
                </a:lnTo>
                <a:lnTo>
                  <a:pt x="340" y="204"/>
                </a:lnTo>
                <a:lnTo>
                  <a:pt x="340" y="170"/>
                </a:lnTo>
                <a:lnTo>
                  <a:pt x="408" y="170"/>
                </a:lnTo>
                <a:lnTo>
                  <a:pt x="408" y="204"/>
                </a:lnTo>
                <a:lnTo>
                  <a:pt x="546" y="204"/>
                </a:lnTo>
                <a:lnTo>
                  <a:pt x="546" y="136"/>
                </a:lnTo>
                <a:lnTo>
                  <a:pt x="204" y="136"/>
                </a:lnTo>
                <a:close/>
                <a:moveTo>
                  <a:pt x="170" y="102"/>
                </a:moveTo>
                <a:lnTo>
                  <a:pt x="580" y="102"/>
                </a:lnTo>
                <a:lnTo>
                  <a:pt x="580" y="238"/>
                </a:lnTo>
                <a:lnTo>
                  <a:pt x="170" y="238"/>
                </a:lnTo>
                <a:lnTo>
                  <a:pt x="170" y="102"/>
                </a:lnTo>
                <a:close/>
                <a:moveTo>
                  <a:pt x="102" y="34"/>
                </a:moveTo>
                <a:lnTo>
                  <a:pt x="102" y="614"/>
                </a:lnTo>
                <a:lnTo>
                  <a:pt x="105" y="627"/>
                </a:lnTo>
                <a:lnTo>
                  <a:pt x="111" y="639"/>
                </a:lnTo>
                <a:lnTo>
                  <a:pt x="123" y="645"/>
                </a:lnTo>
                <a:lnTo>
                  <a:pt x="136" y="648"/>
                </a:lnTo>
                <a:lnTo>
                  <a:pt x="614" y="648"/>
                </a:lnTo>
                <a:lnTo>
                  <a:pt x="627" y="645"/>
                </a:lnTo>
                <a:lnTo>
                  <a:pt x="637" y="639"/>
                </a:lnTo>
                <a:lnTo>
                  <a:pt x="645" y="627"/>
                </a:lnTo>
                <a:lnTo>
                  <a:pt x="648" y="614"/>
                </a:lnTo>
                <a:lnTo>
                  <a:pt x="648" y="34"/>
                </a:lnTo>
                <a:lnTo>
                  <a:pt x="102" y="34"/>
                </a:lnTo>
                <a:close/>
                <a:moveTo>
                  <a:pt x="17" y="0"/>
                </a:moveTo>
                <a:lnTo>
                  <a:pt x="733" y="0"/>
                </a:lnTo>
                <a:lnTo>
                  <a:pt x="738" y="1"/>
                </a:lnTo>
                <a:lnTo>
                  <a:pt x="743" y="3"/>
                </a:lnTo>
                <a:lnTo>
                  <a:pt x="746" y="6"/>
                </a:lnTo>
                <a:lnTo>
                  <a:pt x="749" y="12"/>
                </a:lnTo>
                <a:lnTo>
                  <a:pt x="750" y="17"/>
                </a:lnTo>
                <a:lnTo>
                  <a:pt x="749" y="22"/>
                </a:lnTo>
                <a:lnTo>
                  <a:pt x="746" y="27"/>
                </a:lnTo>
                <a:lnTo>
                  <a:pt x="743" y="31"/>
                </a:lnTo>
                <a:lnTo>
                  <a:pt x="738" y="33"/>
                </a:lnTo>
                <a:lnTo>
                  <a:pt x="733" y="34"/>
                </a:lnTo>
                <a:lnTo>
                  <a:pt x="682" y="34"/>
                </a:lnTo>
                <a:lnTo>
                  <a:pt x="682" y="614"/>
                </a:lnTo>
                <a:lnTo>
                  <a:pt x="678" y="636"/>
                </a:lnTo>
                <a:lnTo>
                  <a:pt x="669" y="654"/>
                </a:lnTo>
                <a:lnTo>
                  <a:pt x="654" y="669"/>
                </a:lnTo>
                <a:lnTo>
                  <a:pt x="635" y="679"/>
                </a:lnTo>
                <a:lnTo>
                  <a:pt x="614" y="682"/>
                </a:lnTo>
                <a:lnTo>
                  <a:pt x="580" y="682"/>
                </a:lnTo>
                <a:lnTo>
                  <a:pt x="580" y="733"/>
                </a:lnTo>
                <a:lnTo>
                  <a:pt x="578" y="738"/>
                </a:lnTo>
                <a:lnTo>
                  <a:pt x="576" y="743"/>
                </a:lnTo>
                <a:lnTo>
                  <a:pt x="572" y="747"/>
                </a:lnTo>
                <a:lnTo>
                  <a:pt x="568" y="750"/>
                </a:lnTo>
                <a:lnTo>
                  <a:pt x="563" y="750"/>
                </a:lnTo>
                <a:lnTo>
                  <a:pt x="558" y="750"/>
                </a:lnTo>
                <a:lnTo>
                  <a:pt x="552" y="747"/>
                </a:lnTo>
                <a:lnTo>
                  <a:pt x="548" y="743"/>
                </a:lnTo>
                <a:lnTo>
                  <a:pt x="546" y="738"/>
                </a:lnTo>
                <a:lnTo>
                  <a:pt x="546" y="733"/>
                </a:lnTo>
                <a:lnTo>
                  <a:pt x="546" y="682"/>
                </a:lnTo>
                <a:lnTo>
                  <a:pt x="204" y="682"/>
                </a:lnTo>
                <a:lnTo>
                  <a:pt x="204" y="733"/>
                </a:lnTo>
                <a:lnTo>
                  <a:pt x="203" y="738"/>
                </a:lnTo>
                <a:lnTo>
                  <a:pt x="200" y="743"/>
                </a:lnTo>
                <a:lnTo>
                  <a:pt x="198" y="747"/>
                </a:lnTo>
                <a:lnTo>
                  <a:pt x="192" y="750"/>
                </a:lnTo>
                <a:lnTo>
                  <a:pt x="187" y="750"/>
                </a:lnTo>
                <a:lnTo>
                  <a:pt x="182" y="750"/>
                </a:lnTo>
                <a:lnTo>
                  <a:pt x="177" y="747"/>
                </a:lnTo>
                <a:lnTo>
                  <a:pt x="173" y="743"/>
                </a:lnTo>
                <a:lnTo>
                  <a:pt x="171" y="738"/>
                </a:lnTo>
                <a:lnTo>
                  <a:pt x="170" y="733"/>
                </a:lnTo>
                <a:lnTo>
                  <a:pt x="170" y="682"/>
                </a:lnTo>
                <a:lnTo>
                  <a:pt x="136" y="682"/>
                </a:lnTo>
                <a:lnTo>
                  <a:pt x="114" y="679"/>
                </a:lnTo>
                <a:lnTo>
                  <a:pt x="96" y="669"/>
                </a:lnTo>
                <a:lnTo>
                  <a:pt x="81" y="654"/>
                </a:lnTo>
                <a:lnTo>
                  <a:pt x="71" y="636"/>
                </a:lnTo>
                <a:lnTo>
                  <a:pt x="68" y="614"/>
                </a:lnTo>
                <a:lnTo>
                  <a:pt x="68" y="34"/>
                </a:lnTo>
                <a:lnTo>
                  <a:pt x="17" y="34"/>
                </a:lnTo>
                <a:lnTo>
                  <a:pt x="10" y="33"/>
                </a:lnTo>
                <a:lnTo>
                  <a:pt x="7" y="31"/>
                </a:lnTo>
                <a:lnTo>
                  <a:pt x="3" y="27"/>
                </a:lnTo>
                <a:lnTo>
                  <a:pt x="0" y="22"/>
                </a:lnTo>
                <a:lnTo>
                  <a:pt x="0" y="17"/>
                </a:lnTo>
                <a:lnTo>
                  <a:pt x="0" y="12"/>
                </a:lnTo>
                <a:lnTo>
                  <a:pt x="3" y="6"/>
                </a:lnTo>
                <a:lnTo>
                  <a:pt x="7" y="3"/>
                </a:lnTo>
                <a:lnTo>
                  <a:pt x="10" y="1"/>
                </a:lnTo>
                <a:lnTo>
                  <a:pt x="1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1" name="Freeform 42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162623" y="4049893"/>
            <a:ext cx="364095" cy="444017"/>
          </a:xfrm>
          <a:custGeom>
            <a:avLst/>
            <a:gdLst>
              <a:gd name="T0" fmla="*/ 341 w 615"/>
              <a:gd name="T1" fmla="*/ 546 h 750"/>
              <a:gd name="T2" fmla="*/ 273 w 615"/>
              <a:gd name="T3" fmla="*/ 580 h 750"/>
              <a:gd name="T4" fmla="*/ 137 w 615"/>
              <a:gd name="T5" fmla="*/ 478 h 750"/>
              <a:gd name="T6" fmla="*/ 477 w 615"/>
              <a:gd name="T7" fmla="*/ 614 h 750"/>
              <a:gd name="T8" fmla="*/ 137 w 615"/>
              <a:gd name="T9" fmla="*/ 478 h 750"/>
              <a:gd name="T10" fmla="*/ 341 w 615"/>
              <a:gd name="T11" fmla="*/ 376 h 750"/>
              <a:gd name="T12" fmla="*/ 273 w 615"/>
              <a:gd name="T13" fmla="*/ 410 h 750"/>
              <a:gd name="T14" fmla="*/ 137 w 615"/>
              <a:gd name="T15" fmla="*/ 308 h 750"/>
              <a:gd name="T16" fmla="*/ 477 w 615"/>
              <a:gd name="T17" fmla="*/ 444 h 750"/>
              <a:gd name="T18" fmla="*/ 137 w 615"/>
              <a:gd name="T19" fmla="*/ 308 h 750"/>
              <a:gd name="T20" fmla="*/ 341 w 615"/>
              <a:gd name="T21" fmla="*/ 204 h 750"/>
              <a:gd name="T22" fmla="*/ 273 w 615"/>
              <a:gd name="T23" fmla="*/ 238 h 750"/>
              <a:gd name="T24" fmla="*/ 137 w 615"/>
              <a:gd name="T25" fmla="*/ 136 h 750"/>
              <a:gd name="T26" fmla="*/ 477 w 615"/>
              <a:gd name="T27" fmla="*/ 272 h 750"/>
              <a:gd name="T28" fmla="*/ 137 w 615"/>
              <a:gd name="T29" fmla="*/ 136 h 750"/>
              <a:gd name="T30" fmla="*/ 511 w 615"/>
              <a:gd name="T31" fmla="*/ 102 h 750"/>
              <a:gd name="T32" fmla="*/ 103 w 615"/>
              <a:gd name="T33" fmla="*/ 648 h 750"/>
              <a:gd name="T34" fmla="*/ 69 w 615"/>
              <a:gd name="T35" fmla="*/ 34 h 750"/>
              <a:gd name="T36" fmla="*/ 44 w 615"/>
              <a:gd name="T37" fmla="*/ 44 h 750"/>
              <a:gd name="T38" fmla="*/ 34 w 615"/>
              <a:gd name="T39" fmla="*/ 68 h 750"/>
              <a:gd name="T40" fmla="*/ 38 w 615"/>
              <a:gd name="T41" fmla="*/ 695 h 750"/>
              <a:gd name="T42" fmla="*/ 55 w 615"/>
              <a:gd name="T43" fmla="*/ 713 h 750"/>
              <a:gd name="T44" fmla="*/ 545 w 615"/>
              <a:gd name="T45" fmla="*/ 716 h 750"/>
              <a:gd name="T46" fmla="*/ 570 w 615"/>
              <a:gd name="T47" fmla="*/ 707 h 750"/>
              <a:gd name="T48" fmla="*/ 581 w 615"/>
              <a:gd name="T49" fmla="*/ 682 h 750"/>
              <a:gd name="T50" fmla="*/ 577 w 615"/>
              <a:gd name="T51" fmla="*/ 55 h 750"/>
              <a:gd name="T52" fmla="*/ 560 w 615"/>
              <a:gd name="T53" fmla="*/ 37 h 750"/>
              <a:gd name="T54" fmla="*/ 69 w 615"/>
              <a:gd name="T55" fmla="*/ 34 h 750"/>
              <a:gd name="T56" fmla="*/ 545 w 615"/>
              <a:gd name="T57" fmla="*/ 0 h 750"/>
              <a:gd name="T58" fmla="*/ 586 w 615"/>
              <a:gd name="T59" fmla="*/ 13 h 750"/>
              <a:gd name="T60" fmla="*/ 611 w 615"/>
              <a:gd name="T61" fmla="*/ 47 h 750"/>
              <a:gd name="T62" fmla="*/ 615 w 615"/>
              <a:gd name="T63" fmla="*/ 682 h 750"/>
              <a:gd name="T64" fmla="*/ 602 w 615"/>
              <a:gd name="T65" fmla="*/ 723 h 750"/>
              <a:gd name="T66" fmla="*/ 568 w 615"/>
              <a:gd name="T67" fmla="*/ 747 h 750"/>
              <a:gd name="T68" fmla="*/ 69 w 615"/>
              <a:gd name="T69" fmla="*/ 750 h 750"/>
              <a:gd name="T70" fmla="*/ 29 w 615"/>
              <a:gd name="T71" fmla="*/ 737 h 750"/>
              <a:gd name="T72" fmla="*/ 4 w 615"/>
              <a:gd name="T73" fmla="*/ 704 h 750"/>
              <a:gd name="T74" fmla="*/ 0 w 615"/>
              <a:gd name="T75" fmla="*/ 68 h 750"/>
              <a:gd name="T76" fmla="*/ 13 w 615"/>
              <a:gd name="T77" fmla="*/ 27 h 750"/>
              <a:gd name="T78" fmla="*/ 47 w 615"/>
              <a:gd name="T79" fmla="*/ 4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15" h="750">
                <a:moveTo>
                  <a:pt x="273" y="546"/>
                </a:moveTo>
                <a:lnTo>
                  <a:pt x="341" y="546"/>
                </a:lnTo>
                <a:lnTo>
                  <a:pt x="341" y="580"/>
                </a:lnTo>
                <a:lnTo>
                  <a:pt x="273" y="580"/>
                </a:lnTo>
                <a:lnTo>
                  <a:pt x="273" y="546"/>
                </a:lnTo>
                <a:close/>
                <a:moveTo>
                  <a:pt x="137" y="478"/>
                </a:moveTo>
                <a:lnTo>
                  <a:pt x="137" y="614"/>
                </a:lnTo>
                <a:lnTo>
                  <a:pt x="477" y="614"/>
                </a:lnTo>
                <a:lnTo>
                  <a:pt x="477" y="478"/>
                </a:lnTo>
                <a:lnTo>
                  <a:pt x="137" y="478"/>
                </a:lnTo>
                <a:close/>
                <a:moveTo>
                  <a:pt x="273" y="376"/>
                </a:moveTo>
                <a:lnTo>
                  <a:pt x="341" y="376"/>
                </a:lnTo>
                <a:lnTo>
                  <a:pt x="341" y="410"/>
                </a:lnTo>
                <a:lnTo>
                  <a:pt x="273" y="410"/>
                </a:lnTo>
                <a:lnTo>
                  <a:pt x="273" y="376"/>
                </a:lnTo>
                <a:close/>
                <a:moveTo>
                  <a:pt x="137" y="308"/>
                </a:moveTo>
                <a:lnTo>
                  <a:pt x="137" y="444"/>
                </a:lnTo>
                <a:lnTo>
                  <a:pt x="477" y="444"/>
                </a:lnTo>
                <a:lnTo>
                  <a:pt x="477" y="308"/>
                </a:lnTo>
                <a:lnTo>
                  <a:pt x="137" y="308"/>
                </a:lnTo>
                <a:close/>
                <a:moveTo>
                  <a:pt x="273" y="204"/>
                </a:moveTo>
                <a:lnTo>
                  <a:pt x="341" y="204"/>
                </a:lnTo>
                <a:lnTo>
                  <a:pt x="341" y="238"/>
                </a:lnTo>
                <a:lnTo>
                  <a:pt x="273" y="238"/>
                </a:lnTo>
                <a:lnTo>
                  <a:pt x="273" y="204"/>
                </a:lnTo>
                <a:close/>
                <a:moveTo>
                  <a:pt x="137" y="136"/>
                </a:moveTo>
                <a:lnTo>
                  <a:pt x="137" y="272"/>
                </a:lnTo>
                <a:lnTo>
                  <a:pt x="477" y="272"/>
                </a:lnTo>
                <a:lnTo>
                  <a:pt x="477" y="136"/>
                </a:lnTo>
                <a:lnTo>
                  <a:pt x="137" y="136"/>
                </a:lnTo>
                <a:close/>
                <a:moveTo>
                  <a:pt x="103" y="102"/>
                </a:moveTo>
                <a:lnTo>
                  <a:pt x="511" y="102"/>
                </a:lnTo>
                <a:lnTo>
                  <a:pt x="511" y="648"/>
                </a:lnTo>
                <a:lnTo>
                  <a:pt x="103" y="648"/>
                </a:lnTo>
                <a:lnTo>
                  <a:pt x="103" y="102"/>
                </a:lnTo>
                <a:close/>
                <a:moveTo>
                  <a:pt x="69" y="34"/>
                </a:moveTo>
                <a:lnTo>
                  <a:pt x="55" y="37"/>
                </a:lnTo>
                <a:lnTo>
                  <a:pt x="44" y="44"/>
                </a:lnTo>
                <a:lnTo>
                  <a:pt x="38" y="55"/>
                </a:lnTo>
                <a:lnTo>
                  <a:pt x="34" y="68"/>
                </a:lnTo>
                <a:lnTo>
                  <a:pt x="34" y="682"/>
                </a:lnTo>
                <a:lnTo>
                  <a:pt x="38" y="695"/>
                </a:lnTo>
                <a:lnTo>
                  <a:pt x="44" y="707"/>
                </a:lnTo>
                <a:lnTo>
                  <a:pt x="55" y="713"/>
                </a:lnTo>
                <a:lnTo>
                  <a:pt x="69" y="716"/>
                </a:lnTo>
                <a:lnTo>
                  <a:pt x="545" y="716"/>
                </a:lnTo>
                <a:lnTo>
                  <a:pt x="560" y="713"/>
                </a:lnTo>
                <a:lnTo>
                  <a:pt x="570" y="707"/>
                </a:lnTo>
                <a:lnTo>
                  <a:pt x="577" y="695"/>
                </a:lnTo>
                <a:lnTo>
                  <a:pt x="581" y="682"/>
                </a:lnTo>
                <a:lnTo>
                  <a:pt x="581" y="68"/>
                </a:lnTo>
                <a:lnTo>
                  <a:pt x="577" y="55"/>
                </a:lnTo>
                <a:lnTo>
                  <a:pt x="570" y="44"/>
                </a:lnTo>
                <a:lnTo>
                  <a:pt x="560" y="37"/>
                </a:lnTo>
                <a:lnTo>
                  <a:pt x="545" y="34"/>
                </a:lnTo>
                <a:lnTo>
                  <a:pt x="69" y="34"/>
                </a:lnTo>
                <a:close/>
                <a:moveTo>
                  <a:pt x="69" y="0"/>
                </a:moveTo>
                <a:lnTo>
                  <a:pt x="545" y="0"/>
                </a:lnTo>
                <a:lnTo>
                  <a:pt x="568" y="4"/>
                </a:lnTo>
                <a:lnTo>
                  <a:pt x="586" y="13"/>
                </a:lnTo>
                <a:lnTo>
                  <a:pt x="602" y="27"/>
                </a:lnTo>
                <a:lnTo>
                  <a:pt x="611" y="47"/>
                </a:lnTo>
                <a:lnTo>
                  <a:pt x="615" y="68"/>
                </a:lnTo>
                <a:lnTo>
                  <a:pt x="615" y="682"/>
                </a:lnTo>
                <a:lnTo>
                  <a:pt x="611" y="704"/>
                </a:lnTo>
                <a:lnTo>
                  <a:pt x="602" y="723"/>
                </a:lnTo>
                <a:lnTo>
                  <a:pt x="586" y="737"/>
                </a:lnTo>
                <a:lnTo>
                  <a:pt x="568" y="747"/>
                </a:lnTo>
                <a:lnTo>
                  <a:pt x="545" y="750"/>
                </a:lnTo>
                <a:lnTo>
                  <a:pt x="69" y="750"/>
                </a:lnTo>
                <a:lnTo>
                  <a:pt x="47" y="747"/>
                </a:lnTo>
                <a:lnTo>
                  <a:pt x="29" y="737"/>
                </a:lnTo>
                <a:lnTo>
                  <a:pt x="13" y="723"/>
                </a:lnTo>
                <a:lnTo>
                  <a:pt x="4" y="704"/>
                </a:lnTo>
                <a:lnTo>
                  <a:pt x="0" y="682"/>
                </a:lnTo>
                <a:lnTo>
                  <a:pt x="0" y="68"/>
                </a:lnTo>
                <a:lnTo>
                  <a:pt x="4" y="47"/>
                </a:lnTo>
                <a:lnTo>
                  <a:pt x="13" y="27"/>
                </a:lnTo>
                <a:lnTo>
                  <a:pt x="29" y="13"/>
                </a:lnTo>
                <a:lnTo>
                  <a:pt x="47" y="4"/>
                </a:lnTo>
                <a:lnTo>
                  <a:pt x="6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2" name="Freeform 42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9584" y="4049893"/>
            <a:ext cx="444017" cy="444017"/>
          </a:xfrm>
          <a:custGeom>
            <a:avLst/>
            <a:gdLst>
              <a:gd name="T0" fmla="*/ 259 w 750"/>
              <a:gd name="T1" fmla="*/ 487 h 750"/>
              <a:gd name="T2" fmla="*/ 238 w 750"/>
              <a:gd name="T3" fmla="*/ 529 h 750"/>
              <a:gd name="T4" fmla="*/ 259 w 750"/>
              <a:gd name="T5" fmla="*/ 569 h 750"/>
              <a:gd name="T6" fmla="*/ 324 w 750"/>
              <a:gd name="T7" fmla="*/ 580 h 750"/>
              <a:gd name="T8" fmla="*/ 365 w 750"/>
              <a:gd name="T9" fmla="*/ 559 h 750"/>
              <a:gd name="T10" fmla="*/ 373 w 750"/>
              <a:gd name="T11" fmla="*/ 512 h 750"/>
              <a:gd name="T12" fmla="*/ 340 w 750"/>
              <a:gd name="T13" fmla="*/ 479 h 750"/>
              <a:gd name="T14" fmla="*/ 409 w 750"/>
              <a:gd name="T15" fmla="*/ 171 h 750"/>
              <a:gd name="T16" fmla="*/ 512 w 750"/>
              <a:gd name="T17" fmla="*/ 184 h 750"/>
              <a:gd name="T18" fmla="*/ 395 w 750"/>
              <a:gd name="T19" fmla="*/ 136 h 750"/>
              <a:gd name="T20" fmla="*/ 526 w 750"/>
              <a:gd name="T21" fmla="*/ 153 h 750"/>
              <a:gd name="T22" fmla="*/ 534 w 750"/>
              <a:gd name="T23" fmla="*/ 154 h 750"/>
              <a:gd name="T24" fmla="*/ 544 w 750"/>
              <a:gd name="T25" fmla="*/ 165 h 750"/>
              <a:gd name="T26" fmla="*/ 544 w 750"/>
              <a:gd name="T27" fmla="*/ 277 h 750"/>
              <a:gd name="T28" fmla="*/ 535 w 750"/>
              <a:gd name="T29" fmla="*/ 288 h 750"/>
              <a:gd name="T30" fmla="*/ 530 w 750"/>
              <a:gd name="T31" fmla="*/ 289 h 750"/>
              <a:gd name="T32" fmla="*/ 522 w 750"/>
              <a:gd name="T33" fmla="*/ 288 h 750"/>
              <a:gd name="T34" fmla="*/ 406 w 750"/>
              <a:gd name="T35" fmla="*/ 551 h 750"/>
              <a:gd name="T36" fmla="*/ 366 w 750"/>
              <a:gd name="T37" fmla="*/ 602 h 750"/>
              <a:gd name="T38" fmla="*/ 289 w 750"/>
              <a:gd name="T39" fmla="*/ 614 h 750"/>
              <a:gd name="T40" fmla="*/ 229 w 750"/>
              <a:gd name="T41" fmla="*/ 589 h 750"/>
              <a:gd name="T42" fmla="*/ 204 w 750"/>
              <a:gd name="T43" fmla="*/ 529 h 750"/>
              <a:gd name="T44" fmla="*/ 229 w 750"/>
              <a:gd name="T45" fmla="*/ 469 h 750"/>
              <a:gd name="T46" fmla="*/ 289 w 750"/>
              <a:gd name="T47" fmla="*/ 442 h 750"/>
              <a:gd name="T48" fmla="*/ 360 w 750"/>
              <a:gd name="T49" fmla="*/ 452 h 750"/>
              <a:gd name="T50" fmla="*/ 375 w 750"/>
              <a:gd name="T51" fmla="*/ 148 h 750"/>
              <a:gd name="T52" fmla="*/ 385 w 750"/>
              <a:gd name="T53" fmla="*/ 137 h 750"/>
              <a:gd name="T54" fmla="*/ 390 w 750"/>
              <a:gd name="T55" fmla="*/ 136 h 750"/>
              <a:gd name="T56" fmla="*/ 324 w 750"/>
              <a:gd name="T57" fmla="*/ 37 h 750"/>
              <a:gd name="T58" fmla="*/ 190 w 750"/>
              <a:gd name="T59" fmla="*/ 89 h 750"/>
              <a:gd name="T60" fmla="*/ 89 w 750"/>
              <a:gd name="T61" fmla="*/ 188 h 750"/>
              <a:gd name="T62" fmla="*/ 38 w 750"/>
              <a:gd name="T63" fmla="*/ 325 h 750"/>
              <a:gd name="T64" fmla="*/ 48 w 750"/>
              <a:gd name="T65" fmla="*/ 474 h 750"/>
              <a:gd name="T66" fmla="*/ 118 w 750"/>
              <a:gd name="T67" fmla="*/ 598 h 750"/>
              <a:gd name="T68" fmla="*/ 231 w 750"/>
              <a:gd name="T69" fmla="*/ 685 h 750"/>
              <a:gd name="T70" fmla="*/ 375 w 750"/>
              <a:gd name="T71" fmla="*/ 716 h 750"/>
              <a:gd name="T72" fmla="*/ 519 w 750"/>
              <a:gd name="T73" fmla="*/ 685 h 750"/>
              <a:gd name="T74" fmla="*/ 632 w 750"/>
              <a:gd name="T75" fmla="*/ 598 h 750"/>
              <a:gd name="T76" fmla="*/ 701 w 750"/>
              <a:gd name="T77" fmla="*/ 474 h 750"/>
              <a:gd name="T78" fmla="*/ 712 w 750"/>
              <a:gd name="T79" fmla="*/ 325 h 750"/>
              <a:gd name="T80" fmla="*/ 661 w 750"/>
              <a:gd name="T81" fmla="*/ 188 h 750"/>
              <a:gd name="T82" fmla="*/ 561 w 750"/>
              <a:gd name="T83" fmla="*/ 89 h 750"/>
              <a:gd name="T84" fmla="*/ 425 w 750"/>
              <a:gd name="T85" fmla="*/ 37 h 750"/>
              <a:gd name="T86" fmla="*/ 430 w 750"/>
              <a:gd name="T87" fmla="*/ 4 h 750"/>
              <a:gd name="T88" fmla="*/ 580 w 750"/>
              <a:gd name="T89" fmla="*/ 60 h 750"/>
              <a:gd name="T90" fmla="*/ 690 w 750"/>
              <a:gd name="T91" fmla="*/ 170 h 750"/>
              <a:gd name="T92" fmla="*/ 746 w 750"/>
              <a:gd name="T93" fmla="*/ 319 h 750"/>
              <a:gd name="T94" fmla="*/ 734 w 750"/>
              <a:gd name="T95" fmla="*/ 483 h 750"/>
              <a:gd name="T96" fmla="*/ 658 w 750"/>
              <a:gd name="T97" fmla="*/ 620 h 750"/>
              <a:gd name="T98" fmla="*/ 534 w 750"/>
              <a:gd name="T99" fmla="*/ 715 h 750"/>
              <a:gd name="T100" fmla="*/ 375 w 750"/>
              <a:gd name="T101" fmla="*/ 750 h 750"/>
              <a:gd name="T102" fmla="*/ 217 w 750"/>
              <a:gd name="T103" fmla="*/ 715 h 750"/>
              <a:gd name="T104" fmla="*/ 91 w 750"/>
              <a:gd name="T105" fmla="*/ 620 h 750"/>
              <a:gd name="T106" fmla="*/ 16 w 750"/>
              <a:gd name="T107" fmla="*/ 483 h 750"/>
              <a:gd name="T108" fmla="*/ 4 w 750"/>
              <a:gd name="T109" fmla="*/ 319 h 750"/>
              <a:gd name="T110" fmla="*/ 60 w 750"/>
              <a:gd name="T111" fmla="*/ 170 h 750"/>
              <a:gd name="T112" fmla="*/ 171 w 750"/>
              <a:gd name="T113" fmla="*/ 60 h 750"/>
              <a:gd name="T114" fmla="*/ 319 w 750"/>
              <a:gd name="T115" fmla="*/ 4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50" h="750">
                <a:moveTo>
                  <a:pt x="289" y="476"/>
                </a:moveTo>
                <a:lnTo>
                  <a:pt x="273" y="479"/>
                </a:lnTo>
                <a:lnTo>
                  <a:pt x="259" y="487"/>
                </a:lnTo>
                <a:lnTo>
                  <a:pt x="248" y="497"/>
                </a:lnTo>
                <a:lnTo>
                  <a:pt x="241" y="512"/>
                </a:lnTo>
                <a:lnTo>
                  <a:pt x="238" y="529"/>
                </a:lnTo>
                <a:lnTo>
                  <a:pt x="241" y="544"/>
                </a:lnTo>
                <a:lnTo>
                  <a:pt x="248" y="559"/>
                </a:lnTo>
                <a:lnTo>
                  <a:pt x="259" y="569"/>
                </a:lnTo>
                <a:lnTo>
                  <a:pt x="273" y="577"/>
                </a:lnTo>
                <a:lnTo>
                  <a:pt x="289" y="580"/>
                </a:lnTo>
                <a:lnTo>
                  <a:pt x="324" y="580"/>
                </a:lnTo>
                <a:lnTo>
                  <a:pt x="340" y="577"/>
                </a:lnTo>
                <a:lnTo>
                  <a:pt x="354" y="569"/>
                </a:lnTo>
                <a:lnTo>
                  <a:pt x="365" y="559"/>
                </a:lnTo>
                <a:lnTo>
                  <a:pt x="373" y="544"/>
                </a:lnTo>
                <a:lnTo>
                  <a:pt x="375" y="529"/>
                </a:lnTo>
                <a:lnTo>
                  <a:pt x="373" y="512"/>
                </a:lnTo>
                <a:lnTo>
                  <a:pt x="365" y="497"/>
                </a:lnTo>
                <a:lnTo>
                  <a:pt x="354" y="487"/>
                </a:lnTo>
                <a:lnTo>
                  <a:pt x="340" y="479"/>
                </a:lnTo>
                <a:lnTo>
                  <a:pt x="324" y="476"/>
                </a:lnTo>
                <a:lnTo>
                  <a:pt x="289" y="476"/>
                </a:lnTo>
                <a:close/>
                <a:moveTo>
                  <a:pt x="409" y="171"/>
                </a:moveTo>
                <a:lnTo>
                  <a:pt x="409" y="241"/>
                </a:lnTo>
                <a:lnTo>
                  <a:pt x="512" y="254"/>
                </a:lnTo>
                <a:lnTo>
                  <a:pt x="512" y="184"/>
                </a:lnTo>
                <a:lnTo>
                  <a:pt x="409" y="171"/>
                </a:lnTo>
                <a:close/>
                <a:moveTo>
                  <a:pt x="392" y="136"/>
                </a:moveTo>
                <a:lnTo>
                  <a:pt x="395" y="136"/>
                </a:lnTo>
                <a:lnTo>
                  <a:pt x="399" y="137"/>
                </a:lnTo>
                <a:lnTo>
                  <a:pt x="526" y="153"/>
                </a:lnTo>
                <a:lnTo>
                  <a:pt x="526" y="153"/>
                </a:lnTo>
                <a:lnTo>
                  <a:pt x="527" y="153"/>
                </a:lnTo>
                <a:lnTo>
                  <a:pt x="529" y="153"/>
                </a:lnTo>
                <a:lnTo>
                  <a:pt x="534" y="154"/>
                </a:lnTo>
                <a:lnTo>
                  <a:pt x="539" y="156"/>
                </a:lnTo>
                <a:lnTo>
                  <a:pt x="542" y="160"/>
                </a:lnTo>
                <a:lnTo>
                  <a:pt x="544" y="165"/>
                </a:lnTo>
                <a:lnTo>
                  <a:pt x="546" y="170"/>
                </a:lnTo>
                <a:lnTo>
                  <a:pt x="546" y="272"/>
                </a:lnTo>
                <a:lnTo>
                  <a:pt x="544" y="277"/>
                </a:lnTo>
                <a:lnTo>
                  <a:pt x="543" y="281"/>
                </a:lnTo>
                <a:lnTo>
                  <a:pt x="539" y="285"/>
                </a:lnTo>
                <a:lnTo>
                  <a:pt x="535" y="288"/>
                </a:lnTo>
                <a:lnTo>
                  <a:pt x="531" y="289"/>
                </a:lnTo>
                <a:lnTo>
                  <a:pt x="531" y="289"/>
                </a:lnTo>
                <a:lnTo>
                  <a:pt x="530" y="289"/>
                </a:lnTo>
                <a:lnTo>
                  <a:pt x="529" y="289"/>
                </a:lnTo>
                <a:lnTo>
                  <a:pt x="525" y="289"/>
                </a:lnTo>
                <a:lnTo>
                  <a:pt x="522" y="288"/>
                </a:lnTo>
                <a:lnTo>
                  <a:pt x="409" y="273"/>
                </a:lnTo>
                <a:lnTo>
                  <a:pt x="409" y="529"/>
                </a:lnTo>
                <a:lnTo>
                  <a:pt x="406" y="551"/>
                </a:lnTo>
                <a:lnTo>
                  <a:pt x="398" y="571"/>
                </a:lnTo>
                <a:lnTo>
                  <a:pt x="385" y="589"/>
                </a:lnTo>
                <a:lnTo>
                  <a:pt x="366" y="602"/>
                </a:lnTo>
                <a:lnTo>
                  <a:pt x="347" y="610"/>
                </a:lnTo>
                <a:lnTo>
                  <a:pt x="324" y="614"/>
                </a:lnTo>
                <a:lnTo>
                  <a:pt x="289" y="614"/>
                </a:lnTo>
                <a:lnTo>
                  <a:pt x="267" y="610"/>
                </a:lnTo>
                <a:lnTo>
                  <a:pt x="247" y="602"/>
                </a:lnTo>
                <a:lnTo>
                  <a:pt x="229" y="589"/>
                </a:lnTo>
                <a:lnTo>
                  <a:pt x="216" y="571"/>
                </a:lnTo>
                <a:lnTo>
                  <a:pt x="208" y="551"/>
                </a:lnTo>
                <a:lnTo>
                  <a:pt x="204" y="529"/>
                </a:lnTo>
                <a:lnTo>
                  <a:pt x="208" y="505"/>
                </a:lnTo>
                <a:lnTo>
                  <a:pt x="216" y="486"/>
                </a:lnTo>
                <a:lnTo>
                  <a:pt x="229" y="469"/>
                </a:lnTo>
                <a:lnTo>
                  <a:pt x="247" y="454"/>
                </a:lnTo>
                <a:lnTo>
                  <a:pt x="267" y="446"/>
                </a:lnTo>
                <a:lnTo>
                  <a:pt x="289" y="442"/>
                </a:lnTo>
                <a:lnTo>
                  <a:pt x="324" y="442"/>
                </a:lnTo>
                <a:lnTo>
                  <a:pt x="343" y="445"/>
                </a:lnTo>
                <a:lnTo>
                  <a:pt x="360" y="452"/>
                </a:lnTo>
                <a:lnTo>
                  <a:pt x="375" y="461"/>
                </a:lnTo>
                <a:lnTo>
                  <a:pt x="375" y="153"/>
                </a:lnTo>
                <a:lnTo>
                  <a:pt x="375" y="148"/>
                </a:lnTo>
                <a:lnTo>
                  <a:pt x="378" y="144"/>
                </a:lnTo>
                <a:lnTo>
                  <a:pt x="381" y="140"/>
                </a:lnTo>
                <a:lnTo>
                  <a:pt x="385" y="137"/>
                </a:lnTo>
                <a:lnTo>
                  <a:pt x="390" y="136"/>
                </a:lnTo>
                <a:lnTo>
                  <a:pt x="390" y="136"/>
                </a:lnTo>
                <a:lnTo>
                  <a:pt x="390" y="136"/>
                </a:lnTo>
                <a:lnTo>
                  <a:pt x="392" y="136"/>
                </a:lnTo>
                <a:close/>
                <a:moveTo>
                  <a:pt x="375" y="34"/>
                </a:moveTo>
                <a:lnTo>
                  <a:pt x="324" y="37"/>
                </a:lnTo>
                <a:lnTo>
                  <a:pt x="276" y="48"/>
                </a:lnTo>
                <a:lnTo>
                  <a:pt x="231" y="65"/>
                </a:lnTo>
                <a:lnTo>
                  <a:pt x="190" y="89"/>
                </a:lnTo>
                <a:lnTo>
                  <a:pt x="152" y="118"/>
                </a:lnTo>
                <a:lnTo>
                  <a:pt x="118" y="150"/>
                </a:lnTo>
                <a:lnTo>
                  <a:pt x="89" y="188"/>
                </a:lnTo>
                <a:lnTo>
                  <a:pt x="65" y="230"/>
                </a:lnTo>
                <a:lnTo>
                  <a:pt x="48" y="276"/>
                </a:lnTo>
                <a:lnTo>
                  <a:pt x="38" y="325"/>
                </a:lnTo>
                <a:lnTo>
                  <a:pt x="34" y="374"/>
                </a:lnTo>
                <a:lnTo>
                  <a:pt x="38" y="425"/>
                </a:lnTo>
                <a:lnTo>
                  <a:pt x="48" y="474"/>
                </a:lnTo>
                <a:lnTo>
                  <a:pt x="65" y="518"/>
                </a:lnTo>
                <a:lnTo>
                  <a:pt x="89" y="560"/>
                </a:lnTo>
                <a:lnTo>
                  <a:pt x="118" y="598"/>
                </a:lnTo>
                <a:lnTo>
                  <a:pt x="152" y="632"/>
                </a:lnTo>
                <a:lnTo>
                  <a:pt x="190" y="661"/>
                </a:lnTo>
                <a:lnTo>
                  <a:pt x="231" y="685"/>
                </a:lnTo>
                <a:lnTo>
                  <a:pt x="276" y="702"/>
                </a:lnTo>
                <a:lnTo>
                  <a:pt x="324" y="712"/>
                </a:lnTo>
                <a:lnTo>
                  <a:pt x="375" y="716"/>
                </a:lnTo>
                <a:lnTo>
                  <a:pt x="425" y="712"/>
                </a:lnTo>
                <a:lnTo>
                  <a:pt x="474" y="702"/>
                </a:lnTo>
                <a:lnTo>
                  <a:pt x="519" y="685"/>
                </a:lnTo>
                <a:lnTo>
                  <a:pt x="561" y="661"/>
                </a:lnTo>
                <a:lnTo>
                  <a:pt x="599" y="632"/>
                </a:lnTo>
                <a:lnTo>
                  <a:pt x="632" y="598"/>
                </a:lnTo>
                <a:lnTo>
                  <a:pt x="661" y="560"/>
                </a:lnTo>
                <a:lnTo>
                  <a:pt x="684" y="518"/>
                </a:lnTo>
                <a:lnTo>
                  <a:pt x="701" y="474"/>
                </a:lnTo>
                <a:lnTo>
                  <a:pt x="712" y="425"/>
                </a:lnTo>
                <a:lnTo>
                  <a:pt x="716" y="374"/>
                </a:lnTo>
                <a:lnTo>
                  <a:pt x="712" y="325"/>
                </a:lnTo>
                <a:lnTo>
                  <a:pt x="701" y="276"/>
                </a:lnTo>
                <a:lnTo>
                  <a:pt x="684" y="230"/>
                </a:lnTo>
                <a:lnTo>
                  <a:pt x="661" y="188"/>
                </a:lnTo>
                <a:lnTo>
                  <a:pt x="632" y="150"/>
                </a:lnTo>
                <a:lnTo>
                  <a:pt x="599" y="118"/>
                </a:lnTo>
                <a:lnTo>
                  <a:pt x="561" y="89"/>
                </a:lnTo>
                <a:lnTo>
                  <a:pt x="519" y="65"/>
                </a:lnTo>
                <a:lnTo>
                  <a:pt x="474" y="48"/>
                </a:lnTo>
                <a:lnTo>
                  <a:pt x="425" y="37"/>
                </a:lnTo>
                <a:lnTo>
                  <a:pt x="375" y="34"/>
                </a:lnTo>
                <a:close/>
                <a:moveTo>
                  <a:pt x="375" y="0"/>
                </a:moveTo>
                <a:lnTo>
                  <a:pt x="430" y="4"/>
                </a:lnTo>
                <a:lnTo>
                  <a:pt x="483" y="16"/>
                </a:lnTo>
                <a:lnTo>
                  <a:pt x="534" y="34"/>
                </a:lnTo>
                <a:lnTo>
                  <a:pt x="580" y="60"/>
                </a:lnTo>
                <a:lnTo>
                  <a:pt x="621" y="92"/>
                </a:lnTo>
                <a:lnTo>
                  <a:pt x="658" y="128"/>
                </a:lnTo>
                <a:lnTo>
                  <a:pt x="690" y="170"/>
                </a:lnTo>
                <a:lnTo>
                  <a:pt x="716" y="216"/>
                </a:lnTo>
                <a:lnTo>
                  <a:pt x="734" y="266"/>
                </a:lnTo>
                <a:lnTo>
                  <a:pt x="746" y="319"/>
                </a:lnTo>
                <a:lnTo>
                  <a:pt x="750" y="374"/>
                </a:lnTo>
                <a:lnTo>
                  <a:pt x="746" y="431"/>
                </a:lnTo>
                <a:lnTo>
                  <a:pt x="734" y="483"/>
                </a:lnTo>
                <a:lnTo>
                  <a:pt x="716" y="533"/>
                </a:lnTo>
                <a:lnTo>
                  <a:pt x="690" y="579"/>
                </a:lnTo>
                <a:lnTo>
                  <a:pt x="658" y="620"/>
                </a:lnTo>
                <a:lnTo>
                  <a:pt x="621" y="658"/>
                </a:lnTo>
                <a:lnTo>
                  <a:pt x="580" y="690"/>
                </a:lnTo>
                <a:lnTo>
                  <a:pt x="534" y="715"/>
                </a:lnTo>
                <a:lnTo>
                  <a:pt x="483" y="734"/>
                </a:lnTo>
                <a:lnTo>
                  <a:pt x="430" y="746"/>
                </a:lnTo>
                <a:lnTo>
                  <a:pt x="375" y="750"/>
                </a:lnTo>
                <a:lnTo>
                  <a:pt x="319" y="746"/>
                </a:lnTo>
                <a:lnTo>
                  <a:pt x="267" y="734"/>
                </a:lnTo>
                <a:lnTo>
                  <a:pt x="217" y="715"/>
                </a:lnTo>
                <a:lnTo>
                  <a:pt x="171" y="690"/>
                </a:lnTo>
                <a:lnTo>
                  <a:pt x="129" y="658"/>
                </a:lnTo>
                <a:lnTo>
                  <a:pt x="91" y="620"/>
                </a:lnTo>
                <a:lnTo>
                  <a:pt x="60" y="579"/>
                </a:lnTo>
                <a:lnTo>
                  <a:pt x="35" y="533"/>
                </a:lnTo>
                <a:lnTo>
                  <a:pt x="16" y="483"/>
                </a:lnTo>
                <a:lnTo>
                  <a:pt x="4" y="431"/>
                </a:lnTo>
                <a:lnTo>
                  <a:pt x="0" y="374"/>
                </a:lnTo>
                <a:lnTo>
                  <a:pt x="4" y="319"/>
                </a:lnTo>
                <a:lnTo>
                  <a:pt x="16" y="266"/>
                </a:lnTo>
                <a:lnTo>
                  <a:pt x="35" y="216"/>
                </a:lnTo>
                <a:lnTo>
                  <a:pt x="60" y="170"/>
                </a:lnTo>
                <a:lnTo>
                  <a:pt x="91" y="128"/>
                </a:lnTo>
                <a:lnTo>
                  <a:pt x="129" y="92"/>
                </a:lnTo>
                <a:lnTo>
                  <a:pt x="171" y="60"/>
                </a:lnTo>
                <a:lnTo>
                  <a:pt x="217" y="34"/>
                </a:lnTo>
                <a:lnTo>
                  <a:pt x="267" y="16"/>
                </a:lnTo>
                <a:lnTo>
                  <a:pt x="319" y="4"/>
                </a:lnTo>
                <a:lnTo>
                  <a:pt x="37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3" name="Freeform 42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1" y="4911552"/>
            <a:ext cx="444608" cy="444609"/>
          </a:xfrm>
          <a:custGeom>
            <a:avLst/>
            <a:gdLst>
              <a:gd name="T0" fmla="*/ 279 w 804"/>
              <a:gd name="T1" fmla="*/ 522 h 804"/>
              <a:gd name="T2" fmla="*/ 257 w 804"/>
              <a:gd name="T3" fmla="*/ 567 h 804"/>
              <a:gd name="T4" fmla="*/ 279 w 804"/>
              <a:gd name="T5" fmla="*/ 611 h 804"/>
              <a:gd name="T6" fmla="*/ 348 w 804"/>
              <a:gd name="T7" fmla="*/ 622 h 804"/>
              <a:gd name="T8" fmla="*/ 391 w 804"/>
              <a:gd name="T9" fmla="*/ 600 h 804"/>
              <a:gd name="T10" fmla="*/ 399 w 804"/>
              <a:gd name="T11" fmla="*/ 550 h 804"/>
              <a:gd name="T12" fmla="*/ 365 w 804"/>
              <a:gd name="T13" fmla="*/ 514 h 804"/>
              <a:gd name="T14" fmla="*/ 439 w 804"/>
              <a:gd name="T15" fmla="*/ 185 h 804"/>
              <a:gd name="T16" fmla="*/ 549 w 804"/>
              <a:gd name="T17" fmla="*/ 199 h 804"/>
              <a:gd name="T18" fmla="*/ 424 w 804"/>
              <a:gd name="T19" fmla="*/ 147 h 804"/>
              <a:gd name="T20" fmla="*/ 564 w 804"/>
              <a:gd name="T21" fmla="*/ 165 h 804"/>
              <a:gd name="T22" fmla="*/ 572 w 804"/>
              <a:gd name="T23" fmla="*/ 166 h 804"/>
              <a:gd name="T24" fmla="*/ 584 w 804"/>
              <a:gd name="T25" fmla="*/ 178 h 804"/>
              <a:gd name="T26" fmla="*/ 584 w 804"/>
              <a:gd name="T27" fmla="*/ 298 h 804"/>
              <a:gd name="T28" fmla="*/ 575 w 804"/>
              <a:gd name="T29" fmla="*/ 309 h 804"/>
              <a:gd name="T30" fmla="*/ 568 w 804"/>
              <a:gd name="T31" fmla="*/ 310 h 804"/>
              <a:gd name="T32" fmla="*/ 560 w 804"/>
              <a:gd name="T33" fmla="*/ 309 h 804"/>
              <a:gd name="T34" fmla="*/ 436 w 804"/>
              <a:gd name="T35" fmla="*/ 590 h 804"/>
              <a:gd name="T36" fmla="*/ 394 w 804"/>
              <a:gd name="T37" fmla="*/ 645 h 804"/>
              <a:gd name="T38" fmla="*/ 312 w 804"/>
              <a:gd name="T39" fmla="*/ 658 h 804"/>
              <a:gd name="T40" fmla="*/ 246 w 804"/>
              <a:gd name="T41" fmla="*/ 631 h 804"/>
              <a:gd name="T42" fmla="*/ 220 w 804"/>
              <a:gd name="T43" fmla="*/ 567 h 804"/>
              <a:gd name="T44" fmla="*/ 246 w 804"/>
              <a:gd name="T45" fmla="*/ 503 h 804"/>
              <a:gd name="T46" fmla="*/ 312 w 804"/>
              <a:gd name="T47" fmla="*/ 475 h 804"/>
              <a:gd name="T48" fmla="*/ 386 w 804"/>
              <a:gd name="T49" fmla="*/ 484 h 804"/>
              <a:gd name="T50" fmla="*/ 403 w 804"/>
              <a:gd name="T51" fmla="*/ 160 h 804"/>
              <a:gd name="T52" fmla="*/ 412 w 804"/>
              <a:gd name="T53" fmla="*/ 149 h 804"/>
              <a:gd name="T54" fmla="*/ 419 w 804"/>
              <a:gd name="T55" fmla="*/ 147 h 804"/>
              <a:gd name="T56" fmla="*/ 59 w 804"/>
              <a:gd name="T57" fmla="*/ 41 h 804"/>
              <a:gd name="T58" fmla="*/ 37 w 804"/>
              <a:gd name="T59" fmla="*/ 73 h 804"/>
              <a:gd name="T60" fmla="*/ 48 w 804"/>
              <a:gd name="T61" fmla="*/ 757 h 804"/>
              <a:gd name="T62" fmla="*/ 732 w 804"/>
              <a:gd name="T63" fmla="*/ 767 h 804"/>
              <a:gd name="T64" fmla="*/ 765 w 804"/>
              <a:gd name="T65" fmla="*/ 745 h 804"/>
              <a:gd name="T66" fmla="*/ 765 w 804"/>
              <a:gd name="T67" fmla="*/ 59 h 804"/>
              <a:gd name="T68" fmla="*/ 732 w 804"/>
              <a:gd name="T69" fmla="*/ 37 h 804"/>
              <a:gd name="T70" fmla="*/ 732 w 804"/>
              <a:gd name="T71" fmla="*/ 0 h 804"/>
              <a:gd name="T72" fmla="*/ 791 w 804"/>
              <a:gd name="T73" fmla="*/ 30 h 804"/>
              <a:gd name="T74" fmla="*/ 804 w 804"/>
              <a:gd name="T75" fmla="*/ 730 h 804"/>
              <a:gd name="T76" fmla="*/ 774 w 804"/>
              <a:gd name="T77" fmla="*/ 791 h 804"/>
              <a:gd name="T78" fmla="*/ 73 w 804"/>
              <a:gd name="T79" fmla="*/ 804 h 804"/>
              <a:gd name="T80" fmla="*/ 14 w 804"/>
              <a:gd name="T81" fmla="*/ 774 h 804"/>
              <a:gd name="T82" fmla="*/ 0 w 804"/>
              <a:gd name="T83" fmla="*/ 73 h 804"/>
              <a:gd name="T84" fmla="*/ 30 w 804"/>
              <a:gd name="T85" fmla="*/ 1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04" h="804">
                <a:moveTo>
                  <a:pt x="312" y="512"/>
                </a:moveTo>
                <a:lnTo>
                  <a:pt x="293" y="514"/>
                </a:lnTo>
                <a:lnTo>
                  <a:pt x="279" y="522"/>
                </a:lnTo>
                <a:lnTo>
                  <a:pt x="267" y="534"/>
                </a:lnTo>
                <a:lnTo>
                  <a:pt x="259" y="550"/>
                </a:lnTo>
                <a:lnTo>
                  <a:pt x="257" y="567"/>
                </a:lnTo>
                <a:lnTo>
                  <a:pt x="259" y="584"/>
                </a:lnTo>
                <a:lnTo>
                  <a:pt x="267" y="600"/>
                </a:lnTo>
                <a:lnTo>
                  <a:pt x="279" y="611"/>
                </a:lnTo>
                <a:lnTo>
                  <a:pt x="293" y="619"/>
                </a:lnTo>
                <a:lnTo>
                  <a:pt x="312" y="622"/>
                </a:lnTo>
                <a:lnTo>
                  <a:pt x="348" y="622"/>
                </a:lnTo>
                <a:lnTo>
                  <a:pt x="365" y="619"/>
                </a:lnTo>
                <a:lnTo>
                  <a:pt x="380" y="611"/>
                </a:lnTo>
                <a:lnTo>
                  <a:pt x="391" y="600"/>
                </a:lnTo>
                <a:lnTo>
                  <a:pt x="399" y="584"/>
                </a:lnTo>
                <a:lnTo>
                  <a:pt x="402" y="567"/>
                </a:lnTo>
                <a:lnTo>
                  <a:pt x="399" y="550"/>
                </a:lnTo>
                <a:lnTo>
                  <a:pt x="391" y="534"/>
                </a:lnTo>
                <a:lnTo>
                  <a:pt x="380" y="522"/>
                </a:lnTo>
                <a:lnTo>
                  <a:pt x="365" y="514"/>
                </a:lnTo>
                <a:lnTo>
                  <a:pt x="348" y="512"/>
                </a:lnTo>
                <a:lnTo>
                  <a:pt x="312" y="512"/>
                </a:lnTo>
                <a:close/>
                <a:moveTo>
                  <a:pt x="439" y="185"/>
                </a:moveTo>
                <a:lnTo>
                  <a:pt x="439" y="259"/>
                </a:lnTo>
                <a:lnTo>
                  <a:pt x="549" y="272"/>
                </a:lnTo>
                <a:lnTo>
                  <a:pt x="549" y="199"/>
                </a:lnTo>
                <a:lnTo>
                  <a:pt x="439" y="185"/>
                </a:lnTo>
                <a:close/>
                <a:moveTo>
                  <a:pt x="420" y="147"/>
                </a:moveTo>
                <a:lnTo>
                  <a:pt x="424" y="147"/>
                </a:lnTo>
                <a:lnTo>
                  <a:pt x="428" y="148"/>
                </a:lnTo>
                <a:lnTo>
                  <a:pt x="564" y="165"/>
                </a:lnTo>
                <a:lnTo>
                  <a:pt x="564" y="165"/>
                </a:lnTo>
                <a:lnTo>
                  <a:pt x="566" y="165"/>
                </a:lnTo>
                <a:lnTo>
                  <a:pt x="567" y="165"/>
                </a:lnTo>
                <a:lnTo>
                  <a:pt x="572" y="166"/>
                </a:lnTo>
                <a:lnTo>
                  <a:pt x="577" y="169"/>
                </a:lnTo>
                <a:lnTo>
                  <a:pt x="581" y="173"/>
                </a:lnTo>
                <a:lnTo>
                  <a:pt x="584" y="178"/>
                </a:lnTo>
                <a:lnTo>
                  <a:pt x="585" y="183"/>
                </a:lnTo>
                <a:lnTo>
                  <a:pt x="585" y="293"/>
                </a:lnTo>
                <a:lnTo>
                  <a:pt x="584" y="298"/>
                </a:lnTo>
                <a:lnTo>
                  <a:pt x="583" y="302"/>
                </a:lnTo>
                <a:lnTo>
                  <a:pt x="579" y="306"/>
                </a:lnTo>
                <a:lnTo>
                  <a:pt x="575" y="309"/>
                </a:lnTo>
                <a:lnTo>
                  <a:pt x="569" y="310"/>
                </a:lnTo>
                <a:lnTo>
                  <a:pt x="569" y="310"/>
                </a:lnTo>
                <a:lnTo>
                  <a:pt x="568" y="310"/>
                </a:lnTo>
                <a:lnTo>
                  <a:pt x="567" y="312"/>
                </a:lnTo>
                <a:lnTo>
                  <a:pt x="563" y="310"/>
                </a:lnTo>
                <a:lnTo>
                  <a:pt x="560" y="309"/>
                </a:lnTo>
                <a:lnTo>
                  <a:pt x="439" y="295"/>
                </a:lnTo>
                <a:lnTo>
                  <a:pt x="439" y="567"/>
                </a:lnTo>
                <a:lnTo>
                  <a:pt x="436" y="590"/>
                </a:lnTo>
                <a:lnTo>
                  <a:pt x="427" y="613"/>
                </a:lnTo>
                <a:lnTo>
                  <a:pt x="412" y="631"/>
                </a:lnTo>
                <a:lnTo>
                  <a:pt x="394" y="645"/>
                </a:lnTo>
                <a:lnTo>
                  <a:pt x="372" y="655"/>
                </a:lnTo>
                <a:lnTo>
                  <a:pt x="348" y="658"/>
                </a:lnTo>
                <a:lnTo>
                  <a:pt x="312" y="658"/>
                </a:lnTo>
                <a:lnTo>
                  <a:pt x="287" y="655"/>
                </a:lnTo>
                <a:lnTo>
                  <a:pt x="264" y="645"/>
                </a:lnTo>
                <a:lnTo>
                  <a:pt x="246" y="631"/>
                </a:lnTo>
                <a:lnTo>
                  <a:pt x="232" y="613"/>
                </a:lnTo>
                <a:lnTo>
                  <a:pt x="223" y="590"/>
                </a:lnTo>
                <a:lnTo>
                  <a:pt x="220" y="567"/>
                </a:lnTo>
                <a:lnTo>
                  <a:pt x="223" y="542"/>
                </a:lnTo>
                <a:lnTo>
                  <a:pt x="232" y="521"/>
                </a:lnTo>
                <a:lnTo>
                  <a:pt x="246" y="503"/>
                </a:lnTo>
                <a:lnTo>
                  <a:pt x="264" y="488"/>
                </a:lnTo>
                <a:lnTo>
                  <a:pt x="287" y="479"/>
                </a:lnTo>
                <a:lnTo>
                  <a:pt x="312" y="475"/>
                </a:lnTo>
                <a:lnTo>
                  <a:pt x="348" y="475"/>
                </a:lnTo>
                <a:lnTo>
                  <a:pt x="368" y="478"/>
                </a:lnTo>
                <a:lnTo>
                  <a:pt x="386" y="484"/>
                </a:lnTo>
                <a:lnTo>
                  <a:pt x="402" y="494"/>
                </a:lnTo>
                <a:lnTo>
                  <a:pt x="402" y="165"/>
                </a:lnTo>
                <a:lnTo>
                  <a:pt x="403" y="160"/>
                </a:lnTo>
                <a:lnTo>
                  <a:pt x="406" y="156"/>
                </a:lnTo>
                <a:lnTo>
                  <a:pt x="408" y="152"/>
                </a:lnTo>
                <a:lnTo>
                  <a:pt x="412" y="149"/>
                </a:lnTo>
                <a:lnTo>
                  <a:pt x="418" y="147"/>
                </a:lnTo>
                <a:lnTo>
                  <a:pt x="418" y="147"/>
                </a:lnTo>
                <a:lnTo>
                  <a:pt x="419" y="147"/>
                </a:lnTo>
                <a:lnTo>
                  <a:pt x="420" y="147"/>
                </a:lnTo>
                <a:close/>
                <a:moveTo>
                  <a:pt x="73" y="37"/>
                </a:moveTo>
                <a:lnTo>
                  <a:pt x="59" y="41"/>
                </a:lnTo>
                <a:lnTo>
                  <a:pt x="48" y="47"/>
                </a:lnTo>
                <a:lnTo>
                  <a:pt x="41" y="59"/>
                </a:lnTo>
                <a:lnTo>
                  <a:pt x="37" y="73"/>
                </a:lnTo>
                <a:lnTo>
                  <a:pt x="37" y="730"/>
                </a:lnTo>
                <a:lnTo>
                  <a:pt x="41" y="745"/>
                </a:lnTo>
                <a:lnTo>
                  <a:pt x="48" y="757"/>
                </a:lnTo>
                <a:lnTo>
                  <a:pt x="59" y="765"/>
                </a:lnTo>
                <a:lnTo>
                  <a:pt x="73" y="767"/>
                </a:lnTo>
                <a:lnTo>
                  <a:pt x="732" y="767"/>
                </a:lnTo>
                <a:lnTo>
                  <a:pt x="745" y="765"/>
                </a:lnTo>
                <a:lnTo>
                  <a:pt x="757" y="757"/>
                </a:lnTo>
                <a:lnTo>
                  <a:pt x="765" y="745"/>
                </a:lnTo>
                <a:lnTo>
                  <a:pt x="767" y="730"/>
                </a:lnTo>
                <a:lnTo>
                  <a:pt x="767" y="73"/>
                </a:lnTo>
                <a:lnTo>
                  <a:pt x="765" y="59"/>
                </a:lnTo>
                <a:lnTo>
                  <a:pt x="757" y="47"/>
                </a:lnTo>
                <a:lnTo>
                  <a:pt x="745" y="41"/>
                </a:lnTo>
                <a:lnTo>
                  <a:pt x="732" y="37"/>
                </a:lnTo>
                <a:lnTo>
                  <a:pt x="73" y="37"/>
                </a:lnTo>
                <a:close/>
                <a:moveTo>
                  <a:pt x="73" y="0"/>
                </a:moveTo>
                <a:lnTo>
                  <a:pt x="732" y="0"/>
                </a:lnTo>
                <a:lnTo>
                  <a:pt x="754" y="4"/>
                </a:lnTo>
                <a:lnTo>
                  <a:pt x="774" y="14"/>
                </a:lnTo>
                <a:lnTo>
                  <a:pt x="791" y="30"/>
                </a:lnTo>
                <a:lnTo>
                  <a:pt x="800" y="51"/>
                </a:lnTo>
                <a:lnTo>
                  <a:pt x="804" y="73"/>
                </a:lnTo>
                <a:lnTo>
                  <a:pt x="804" y="730"/>
                </a:lnTo>
                <a:lnTo>
                  <a:pt x="800" y="754"/>
                </a:lnTo>
                <a:lnTo>
                  <a:pt x="791" y="774"/>
                </a:lnTo>
                <a:lnTo>
                  <a:pt x="774" y="791"/>
                </a:lnTo>
                <a:lnTo>
                  <a:pt x="754" y="800"/>
                </a:lnTo>
                <a:lnTo>
                  <a:pt x="732" y="804"/>
                </a:lnTo>
                <a:lnTo>
                  <a:pt x="73" y="804"/>
                </a:lnTo>
                <a:lnTo>
                  <a:pt x="51" y="800"/>
                </a:lnTo>
                <a:lnTo>
                  <a:pt x="30" y="791"/>
                </a:lnTo>
                <a:lnTo>
                  <a:pt x="14" y="774"/>
                </a:lnTo>
                <a:lnTo>
                  <a:pt x="4" y="754"/>
                </a:lnTo>
                <a:lnTo>
                  <a:pt x="0" y="730"/>
                </a:lnTo>
                <a:lnTo>
                  <a:pt x="0" y="73"/>
                </a:lnTo>
                <a:lnTo>
                  <a:pt x="4" y="51"/>
                </a:lnTo>
                <a:lnTo>
                  <a:pt x="14" y="30"/>
                </a:lnTo>
                <a:lnTo>
                  <a:pt x="30" y="14"/>
                </a:lnTo>
                <a:lnTo>
                  <a:pt x="51" y="4"/>
                </a:lnTo>
                <a:lnTo>
                  <a:pt x="7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4" name="Freeform 42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71874" y="4911552"/>
            <a:ext cx="444608" cy="444609"/>
          </a:xfrm>
          <a:custGeom>
            <a:avLst/>
            <a:gdLst>
              <a:gd name="T0" fmla="*/ 377 w 804"/>
              <a:gd name="T1" fmla="*/ 534 h 804"/>
              <a:gd name="T2" fmla="*/ 377 w 804"/>
              <a:gd name="T3" fmla="*/ 600 h 804"/>
              <a:gd name="T4" fmla="*/ 457 w 804"/>
              <a:gd name="T5" fmla="*/ 622 h 804"/>
              <a:gd name="T6" fmla="*/ 510 w 804"/>
              <a:gd name="T7" fmla="*/ 584 h 804"/>
              <a:gd name="T8" fmla="*/ 490 w 804"/>
              <a:gd name="T9" fmla="*/ 522 h 804"/>
              <a:gd name="T10" fmla="*/ 165 w 804"/>
              <a:gd name="T11" fmla="*/ 365 h 804"/>
              <a:gd name="T12" fmla="*/ 400 w 804"/>
              <a:gd name="T13" fmla="*/ 373 h 804"/>
              <a:gd name="T14" fmla="*/ 400 w 804"/>
              <a:gd name="T15" fmla="*/ 395 h 804"/>
              <a:gd name="T16" fmla="*/ 165 w 804"/>
              <a:gd name="T17" fmla="*/ 402 h 804"/>
              <a:gd name="T18" fmla="*/ 148 w 804"/>
              <a:gd name="T19" fmla="*/ 390 h 804"/>
              <a:gd name="T20" fmla="*/ 155 w 804"/>
              <a:gd name="T21" fmla="*/ 369 h 804"/>
              <a:gd name="T22" fmla="*/ 384 w 804"/>
              <a:gd name="T23" fmla="*/ 293 h 804"/>
              <a:gd name="T24" fmla="*/ 402 w 804"/>
              <a:gd name="T25" fmla="*/ 305 h 804"/>
              <a:gd name="T26" fmla="*/ 396 w 804"/>
              <a:gd name="T27" fmla="*/ 326 h 804"/>
              <a:gd name="T28" fmla="*/ 160 w 804"/>
              <a:gd name="T29" fmla="*/ 329 h 804"/>
              <a:gd name="T30" fmla="*/ 147 w 804"/>
              <a:gd name="T31" fmla="*/ 312 h 804"/>
              <a:gd name="T32" fmla="*/ 160 w 804"/>
              <a:gd name="T33" fmla="*/ 293 h 804"/>
              <a:gd name="T34" fmla="*/ 390 w 804"/>
              <a:gd name="T35" fmla="*/ 221 h 804"/>
              <a:gd name="T36" fmla="*/ 402 w 804"/>
              <a:gd name="T37" fmla="*/ 238 h 804"/>
              <a:gd name="T38" fmla="*/ 390 w 804"/>
              <a:gd name="T39" fmla="*/ 255 h 804"/>
              <a:gd name="T40" fmla="*/ 155 w 804"/>
              <a:gd name="T41" fmla="*/ 253 h 804"/>
              <a:gd name="T42" fmla="*/ 148 w 804"/>
              <a:gd name="T43" fmla="*/ 232 h 804"/>
              <a:gd name="T44" fmla="*/ 165 w 804"/>
              <a:gd name="T45" fmla="*/ 220 h 804"/>
              <a:gd name="T46" fmla="*/ 659 w 804"/>
              <a:gd name="T47" fmla="*/ 199 h 804"/>
              <a:gd name="T48" fmla="*/ 537 w 804"/>
              <a:gd name="T49" fmla="*/ 148 h 804"/>
              <a:gd name="T50" fmla="*/ 677 w 804"/>
              <a:gd name="T51" fmla="*/ 165 h 804"/>
              <a:gd name="T52" fmla="*/ 694 w 804"/>
              <a:gd name="T53" fmla="*/ 178 h 804"/>
              <a:gd name="T54" fmla="*/ 692 w 804"/>
              <a:gd name="T55" fmla="*/ 302 h 804"/>
              <a:gd name="T56" fmla="*/ 680 w 804"/>
              <a:gd name="T57" fmla="*/ 310 h 804"/>
              <a:gd name="T58" fmla="*/ 669 w 804"/>
              <a:gd name="T59" fmla="*/ 309 h 804"/>
              <a:gd name="T60" fmla="*/ 536 w 804"/>
              <a:gd name="T61" fmla="*/ 613 h 804"/>
              <a:gd name="T62" fmla="*/ 457 w 804"/>
              <a:gd name="T63" fmla="*/ 658 h 804"/>
              <a:gd name="T64" fmla="*/ 356 w 804"/>
              <a:gd name="T65" fmla="*/ 631 h 804"/>
              <a:gd name="T66" fmla="*/ 333 w 804"/>
              <a:gd name="T67" fmla="*/ 542 h 804"/>
              <a:gd name="T68" fmla="*/ 397 w 804"/>
              <a:gd name="T69" fmla="*/ 479 h 804"/>
              <a:gd name="T70" fmla="*/ 496 w 804"/>
              <a:gd name="T71" fmla="*/ 484 h 804"/>
              <a:gd name="T72" fmla="*/ 515 w 804"/>
              <a:gd name="T73" fmla="*/ 156 h 804"/>
              <a:gd name="T74" fmla="*/ 528 w 804"/>
              <a:gd name="T75" fmla="*/ 147 h 804"/>
              <a:gd name="T76" fmla="*/ 59 w 804"/>
              <a:gd name="T77" fmla="*/ 41 h 804"/>
              <a:gd name="T78" fmla="*/ 37 w 804"/>
              <a:gd name="T79" fmla="*/ 730 h 804"/>
              <a:gd name="T80" fmla="*/ 74 w 804"/>
              <a:gd name="T81" fmla="*/ 767 h 804"/>
              <a:gd name="T82" fmla="*/ 765 w 804"/>
              <a:gd name="T83" fmla="*/ 745 h 804"/>
              <a:gd name="T84" fmla="*/ 757 w 804"/>
              <a:gd name="T85" fmla="*/ 47 h 804"/>
              <a:gd name="T86" fmla="*/ 74 w 804"/>
              <a:gd name="T87" fmla="*/ 0 h 804"/>
              <a:gd name="T88" fmla="*/ 791 w 804"/>
              <a:gd name="T89" fmla="*/ 30 h 804"/>
              <a:gd name="T90" fmla="*/ 800 w 804"/>
              <a:gd name="T91" fmla="*/ 754 h 804"/>
              <a:gd name="T92" fmla="*/ 732 w 804"/>
              <a:gd name="T93" fmla="*/ 804 h 804"/>
              <a:gd name="T94" fmla="*/ 15 w 804"/>
              <a:gd name="T95" fmla="*/ 774 h 804"/>
              <a:gd name="T96" fmla="*/ 4 w 804"/>
              <a:gd name="T97" fmla="*/ 51 h 804"/>
              <a:gd name="T98" fmla="*/ 74 w 804"/>
              <a:gd name="T99"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04" h="804">
                <a:moveTo>
                  <a:pt x="421" y="512"/>
                </a:moveTo>
                <a:lnTo>
                  <a:pt x="404" y="514"/>
                </a:lnTo>
                <a:lnTo>
                  <a:pt x="389" y="522"/>
                </a:lnTo>
                <a:lnTo>
                  <a:pt x="377" y="534"/>
                </a:lnTo>
                <a:lnTo>
                  <a:pt x="369" y="550"/>
                </a:lnTo>
                <a:lnTo>
                  <a:pt x="366" y="567"/>
                </a:lnTo>
                <a:lnTo>
                  <a:pt x="369" y="584"/>
                </a:lnTo>
                <a:lnTo>
                  <a:pt x="377" y="600"/>
                </a:lnTo>
                <a:lnTo>
                  <a:pt x="389" y="611"/>
                </a:lnTo>
                <a:lnTo>
                  <a:pt x="404" y="619"/>
                </a:lnTo>
                <a:lnTo>
                  <a:pt x="421" y="622"/>
                </a:lnTo>
                <a:lnTo>
                  <a:pt x="457" y="622"/>
                </a:lnTo>
                <a:lnTo>
                  <a:pt x="474" y="619"/>
                </a:lnTo>
                <a:lnTo>
                  <a:pt x="490" y="611"/>
                </a:lnTo>
                <a:lnTo>
                  <a:pt x="502" y="600"/>
                </a:lnTo>
                <a:lnTo>
                  <a:pt x="510" y="584"/>
                </a:lnTo>
                <a:lnTo>
                  <a:pt x="512" y="567"/>
                </a:lnTo>
                <a:lnTo>
                  <a:pt x="510" y="550"/>
                </a:lnTo>
                <a:lnTo>
                  <a:pt x="502" y="534"/>
                </a:lnTo>
                <a:lnTo>
                  <a:pt x="490" y="522"/>
                </a:lnTo>
                <a:lnTo>
                  <a:pt x="474" y="514"/>
                </a:lnTo>
                <a:lnTo>
                  <a:pt x="457" y="512"/>
                </a:lnTo>
                <a:lnTo>
                  <a:pt x="421" y="512"/>
                </a:lnTo>
                <a:close/>
                <a:moveTo>
                  <a:pt x="165" y="365"/>
                </a:moveTo>
                <a:lnTo>
                  <a:pt x="384" y="365"/>
                </a:lnTo>
                <a:lnTo>
                  <a:pt x="390" y="367"/>
                </a:lnTo>
                <a:lnTo>
                  <a:pt x="396" y="369"/>
                </a:lnTo>
                <a:lnTo>
                  <a:pt x="400" y="373"/>
                </a:lnTo>
                <a:lnTo>
                  <a:pt x="402" y="378"/>
                </a:lnTo>
                <a:lnTo>
                  <a:pt x="402" y="384"/>
                </a:lnTo>
                <a:lnTo>
                  <a:pt x="402" y="390"/>
                </a:lnTo>
                <a:lnTo>
                  <a:pt x="400" y="395"/>
                </a:lnTo>
                <a:lnTo>
                  <a:pt x="396" y="399"/>
                </a:lnTo>
                <a:lnTo>
                  <a:pt x="390" y="402"/>
                </a:lnTo>
                <a:lnTo>
                  <a:pt x="384" y="402"/>
                </a:lnTo>
                <a:lnTo>
                  <a:pt x="165" y="402"/>
                </a:lnTo>
                <a:lnTo>
                  <a:pt x="160" y="402"/>
                </a:lnTo>
                <a:lnTo>
                  <a:pt x="155" y="399"/>
                </a:lnTo>
                <a:lnTo>
                  <a:pt x="151" y="395"/>
                </a:lnTo>
                <a:lnTo>
                  <a:pt x="148" y="390"/>
                </a:lnTo>
                <a:lnTo>
                  <a:pt x="147" y="384"/>
                </a:lnTo>
                <a:lnTo>
                  <a:pt x="148" y="378"/>
                </a:lnTo>
                <a:lnTo>
                  <a:pt x="151" y="373"/>
                </a:lnTo>
                <a:lnTo>
                  <a:pt x="155" y="369"/>
                </a:lnTo>
                <a:lnTo>
                  <a:pt x="160" y="367"/>
                </a:lnTo>
                <a:lnTo>
                  <a:pt x="165" y="365"/>
                </a:lnTo>
                <a:close/>
                <a:moveTo>
                  <a:pt x="165" y="293"/>
                </a:moveTo>
                <a:lnTo>
                  <a:pt x="384" y="293"/>
                </a:lnTo>
                <a:lnTo>
                  <a:pt x="390" y="293"/>
                </a:lnTo>
                <a:lnTo>
                  <a:pt x="396" y="296"/>
                </a:lnTo>
                <a:lnTo>
                  <a:pt x="400" y="300"/>
                </a:lnTo>
                <a:lnTo>
                  <a:pt x="402" y="305"/>
                </a:lnTo>
                <a:lnTo>
                  <a:pt x="402" y="312"/>
                </a:lnTo>
                <a:lnTo>
                  <a:pt x="402" y="317"/>
                </a:lnTo>
                <a:lnTo>
                  <a:pt x="400" y="322"/>
                </a:lnTo>
                <a:lnTo>
                  <a:pt x="396" y="326"/>
                </a:lnTo>
                <a:lnTo>
                  <a:pt x="390" y="329"/>
                </a:lnTo>
                <a:lnTo>
                  <a:pt x="384" y="330"/>
                </a:lnTo>
                <a:lnTo>
                  <a:pt x="165" y="330"/>
                </a:lnTo>
                <a:lnTo>
                  <a:pt x="160" y="329"/>
                </a:lnTo>
                <a:lnTo>
                  <a:pt x="155" y="326"/>
                </a:lnTo>
                <a:lnTo>
                  <a:pt x="151" y="322"/>
                </a:lnTo>
                <a:lnTo>
                  <a:pt x="148" y="317"/>
                </a:lnTo>
                <a:lnTo>
                  <a:pt x="147" y="312"/>
                </a:lnTo>
                <a:lnTo>
                  <a:pt x="148" y="305"/>
                </a:lnTo>
                <a:lnTo>
                  <a:pt x="151" y="300"/>
                </a:lnTo>
                <a:lnTo>
                  <a:pt x="155" y="296"/>
                </a:lnTo>
                <a:lnTo>
                  <a:pt x="160" y="293"/>
                </a:lnTo>
                <a:lnTo>
                  <a:pt x="165" y="293"/>
                </a:lnTo>
                <a:close/>
                <a:moveTo>
                  <a:pt x="165" y="220"/>
                </a:moveTo>
                <a:lnTo>
                  <a:pt x="384" y="220"/>
                </a:lnTo>
                <a:lnTo>
                  <a:pt x="390" y="221"/>
                </a:lnTo>
                <a:lnTo>
                  <a:pt x="396" y="224"/>
                </a:lnTo>
                <a:lnTo>
                  <a:pt x="400" y="228"/>
                </a:lnTo>
                <a:lnTo>
                  <a:pt x="402" y="232"/>
                </a:lnTo>
                <a:lnTo>
                  <a:pt x="402" y="238"/>
                </a:lnTo>
                <a:lnTo>
                  <a:pt x="402" y="243"/>
                </a:lnTo>
                <a:lnTo>
                  <a:pt x="400" y="249"/>
                </a:lnTo>
                <a:lnTo>
                  <a:pt x="396" y="253"/>
                </a:lnTo>
                <a:lnTo>
                  <a:pt x="390" y="255"/>
                </a:lnTo>
                <a:lnTo>
                  <a:pt x="384" y="257"/>
                </a:lnTo>
                <a:lnTo>
                  <a:pt x="165" y="257"/>
                </a:lnTo>
                <a:lnTo>
                  <a:pt x="160" y="255"/>
                </a:lnTo>
                <a:lnTo>
                  <a:pt x="155" y="253"/>
                </a:lnTo>
                <a:lnTo>
                  <a:pt x="151" y="249"/>
                </a:lnTo>
                <a:lnTo>
                  <a:pt x="148" y="243"/>
                </a:lnTo>
                <a:lnTo>
                  <a:pt x="147" y="238"/>
                </a:lnTo>
                <a:lnTo>
                  <a:pt x="148" y="232"/>
                </a:lnTo>
                <a:lnTo>
                  <a:pt x="151" y="228"/>
                </a:lnTo>
                <a:lnTo>
                  <a:pt x="155" y="224"/>
                </a:lnTo>
                <a:lnTo>
                  <a:pt x="160" y="221"/>
                </a:lnTo>
                <a:lnTo>
                  <a:pt x="165" y="220"/>
                </a:lnTo>
                <a:close/>
                <a:moveTo>
                  <a:pt x="549" y="185"/>
                </a:moveTo>
                <a:lnTo>
                  <a:pt x="549" y="259"/>
                </a:lnTo>
                <a:lnTo>
                  <a:pt x="659" y="272"/>
                </a:lnTo>
                <a:lnTo>
                  <a:pt x="659" y="199"/>
                </a:lnTo>
                <a:lnTo>
                  <a:pt x="549" y="185"/>
                </a:lnTo>
                <a:close/>
                <a:moveTo>
                  <a:pt x="531" y="147"/>
                </a:moveTo>
                <a:lnTo>
                  <a:pt x="534" y="147"/>
                </a:lnTo>
                <a:lnTo>
                  <a:pt x="537" y="148"/>
                </a:lnTo>
                <a:lnTo>
                  <a:pt x="675" y="165"/>
                </a:lnTo>
                <a:lnTo>
                  <a:pt x="675" y="165"/>
                </a:lnTo>
                <a:lnTo>
                  <a:pt x="676" y="165"/>
                </a:lnTo>
                <a:lnTo>
                  <a:pt x="677" y="165"/>
                </a:lnTo>
                <a:lnTo>
                  <a:pt x="682" y="166"/>
                </a:lnTo>
                <a:lnTo>
                  <a:pt x="688" y="169"/>
                </a:lnTo>
                <a:lnTo>
                  <a:pt x="692" y="173"/>
                </a:lnTo>
                <a:lnTo>
                  <a:pt x="694" y="178"/>
                </a:lnTo>
                <a:lnTo>
                  <a:pt x="695" y="183"/>
                </a:lnTo>
                <a:lnTo>
                  <a:pt x="695" y="293"/>
                </a:lnTo>
                <a:lnTo>
                  <a:pt x="694" y="298"/>
                </a:lnTo>
                <a:lnTo>
                  <a:pt x="692" y="302"/>
                </a:lnTo>
                <a:lnTo>
                  <a:pt x="689" y="306"/>
                </a:lnTo>
                <a:lnTo>
                  <a:pt x="685" y="309"/>
                </a:lnTo>
                <a:lnTo>
                  <a:pt x="680" y="310"/>
                </a:lnTo>
                <a:lnTo>
                  <a:pt x="680" y="310"/>
                </a:lnTo>
                <a:lnTo>
                  <a:pt x="678" y="310"/>
                </a:lnTo>
                <a:lnTo>
                  <a:pt x="677" y="312"/>
                </a:lnTo>
                <a:lnTo>
                  <a:pt x="673" y="310"/>
                </a:lnTo>
                <a:lnTo>
                  <a:pt x="669" y="309"/>
                </a:lnTo>
                <a:lnTo>
                  <a:pt x="549" y="295"/>
                </a:lnTo>
                <a:lnTo>
                  <a:pt x="549" y="567"/>
                </a:lnTo>
                <a:lnTo>
                  <a:pt x="546" y="590"/>
                </a:lnTo>
                <a:lnTo>
                  <a:pt x="536" y="613"/>
                </a:lnTo>
                <a:lnTo>
                  <a:pt x="523" y="631"/>
                </a:lnTo>
                <a:lnTo>
                  <a:pt x="503" y="645"/>
                </a:lnTo>
                <a:lnTo>
                  <a:pt x="482" y="655"/>
                </a:lnTo>
                <a:lnTo>
                  <a:pt x="457" y="658"/>
                </a:lnTo>
                <a:lnTo>
                  <a:pt x="421" y="658"/>
                </a:lnTo>
                <a:lnTo>
                  <a:pt x="397" y="655"/>
                </a:lnTo>
                <a:lnTo>
                  <a:pt x="375" y="645"/>
                </a:lnTo>
                <a:lnTo>
                  <a:pt x="356" y="631"/>
                </a:lnTo>
                <a:lnTo>
                  <a:pt x="342" y="613"/>
                </a:lnTo>
                <a:lnTo>
                  <a:pt x="333" y="590"/>
                </a:lnTo>
                <a:lnTo>
                  <a:pt x="330" y="567"/>
                </a:lnTo>
                <a:lnTo>
                  <a:pt x="333" y="542"/>
                </a:lnTo>
                <a:lnTo>
                  <a:pt x="342" y="521"/>
                </a:lnTo>
                <a:lnTo>
                  <a:pt x="356" y="503"/>
                </a:lnTo>
                <a:lnTo>
                  <a:pt x="375" y="488"/>
                </a:lnTo>
                <a:lnTo>
                  <a:pt x="397" y="479"/>
                </a:lnTo>
                <a:lnTo>
                  <a:pt x="421" y="475"/>
                </a:lnTo>
                <a:lnTo>
                  <a:pt x="457" y="475"/>
                </a:lnTo>
                <a:lnTo>
                  <a:pt x="477" y="478"/>
                </a:lnTo>
                <a:lnTo>
                  <a:pt x="496" y="484"/>
                </a:lnTo>
                <a:lnTo>
                  <a:pt x="512" y="494"/>
                </a:lnTo>
                <a:lnTo>
                  <a:pt x="512" y="165"/>
                </a:lnTo>
                <a:lnTo>
                  <a:pt x="513" y="160"/>
                </a:lnTo>
                <a:lnTo>
                  <a:pt x="515" y="156"/>
                </a:lnTo>
                <a:lnTo>
                  <a:pt x="519" y="152"/>
                </a:lnTo>
                <a:lnTo>
                  <a:pt x="523" y="149"/>
                </a:lnTo>
                <a:lnTo>
                  <a:pt x="528" y="147"/>
                </a:lnTo>
                <a:lnTo>
                  <a:pt x="528" y="147"/>
                </a:lnTo>
                <a:lnTo>
                  <a:pt x="529" y="147"/>
                </a:lnTo>
                <a:lnTo>
                  <a:pt x="531" y="147"/>
                </a:lnTo>
                <a:close/>
                <a:moveTo>
                  <a:pt x="74" y="37"/>
                </a:moveTo>
                <a:lnTo>
                  <a:pt x="59" y="41"/>
                </a:lnTo>
                <a:lnTo>
                  <a:pt x="49" y="47"/>
                </a:lnTo>
                <a:lnTo>
                  <a:pt x="41" y="59"/>
                </a:lnTo>
                <a:lnTo>
                  <a:pt x="37" y="73"/>
                </a:lnTo>
                <a:lnTo>
                  <a:pt x="37" y="730"/>
                </a:lnTo>
                <a:lnTo>
                  <a:pt x="41" y="745"/>
                </a:lnTo>
                <a:lnTo>
                  <a:pt x="49" y="757"/>
                </a:lnTo>
                <a:lnTo>
                  <a:pt x="59" y="765"/>
                </a:lnTo>
                <a:lnTo>
                  <a:pt x="74" y="767"/>
                </a:lnTo>
                <a:lnTo>
                  <a:pt x="732" y="767"/>
                </a:lnTo>
                <a:lnTo>
                  <a:pt x="745" y="765"/>
                </a:lnTo>
                <a:lnTo>
                  <a:pt x="757" y="757"/>
                </a:lnTo>
                <a:lnTo>
                  <a:pt x="765" y="745"/>
                </a:lnTo>
                <a:lnTo>
                  <a:pt x="767" y="730"/>
                </a:lnTo>
                <a:lnTo>
                  <a:pt x="767" y="73"/>
                </a:lnTo>
                <a:lnTo>
                  <a:pt x="765" y="59"/>
                </a:lnTo>
                <a:lnTo>
                  <a:pt x="757" y="47"/>
                </a:lnTo>
                <a:lnTo>
                  <a:pt x="745" y="41"/>
                </a:lnTo>
                <a:lnTo>
                  <a:pt x="732" y="37"/>
                </a:lnTo>
                <a:lnTo>
                  <a:pt x="74" y="37"/>
                </a:lnTo>
                <a:close/>
                <a:moveTo>
                  <a:pt x="74" y="0"/>
                </a:moveTo>
                <a:lnTo>
                  <a:pt x="732" y="0"/>
                </a:lnTo>
                <a:lnTo>
                  <a:pt x="754" y="4"/>
                </a:lnTo>
                <a:lnTo>
                  <a:pt x="774" y="14"/>
                </a:lnTo>
                <a:lnTo>
                  <a:pt x="791" y="30"/>
                </a:lnTo>
                <a:lnTo>
                  <a:pt x="800" y="51"/>
                </a:lnTo>
                <a:lnTo>
                  <a:pt x="804" y="73"/>
                </a:lnTo>
                <a:lnTo>
                  <a:pt x="804" y="730"/>
                </a:lnTo>
                <a:lnTo>
                  <a:pt x="800" y="754"/>
                </a:lnTo>
                <a:lnTo>
                  <a:pt x="791" y="774"/>
                </a:lnTo>
                <a:lnTo>
                  <a:pt x="774" y="791"/>
                </a:lnTo>
                <a:lnTo>
                  <a:pt x="754" y="800"/>
                </a:lnTo>
                <a:lnTo>
                  <a:pt x="732" y="804"/>
                </a:lnTo>
                <a:lnTo>
                  <a:pt x="74" y="804"/>
                </a:lnTo>
                <a:lnTo>
                  <a:pt x="51" y="800"/>
                </a:lnTo>
                <a:lnTo>
                  <a:pt x="30" y="791"/>
                </a:lnTo>
                <a:lnTo>
                  <a:pt x="15" y="774"/>
                </a:lnTo>
                <a:lnTo>
                  <a:pt x="4" y="754"/>
                </a:lnTo>
                <a:lnTo>
                  <a:pt x="0" y="730"/>
                </a:lnTo>
                <a:lnTo>
                  <a:pt x="0" y="73"/>
                </a:lnTo>
                <a:lnTo>
                  <a:pt x="4" y="51"/>
                </a:lnTo>
                <a:lnTo>
                  <a:pt x="15" y="30"/>
                </a:lnTo>
                <a:lnTo>
                  <a:pt x="30" y="14"/>
                </a:lnTo>
                <a:lnTo>
                  <a:pt x="51" y="4"/>
                </a:lnTo>
                <a:lnTo>
                  <a:pt x="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5" name="Freeform 42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29347" y="4911552"/>
            <a:ext cx="444054" cy="444609"/>
          </a:xfrm>
          <a:custGeom>
            <a:avLst/>
            <a:gdLst>
              <a:gd name="T0" fmla="*/ 169 w 803"/>
              <a:gd name="T1" fmla="*/ 559 h 804"/>
              <a:gd name="T2" fmla="*/ 146 w 803"/>
              <a:gd name="T3" fmla="*/ 603 h 804"/>
              <a:gd name="T4" fmla="*/ 169 w 803"/>
              <a:gd name="T5" fmla="*/ 648 h 804"/>
              <a:gd name="T6" fmla="*/ 238 w 803"/>
              <a:gd name="T7" fmla="*/ 658 h 804"/>
              <a:gd name="T8" fmla="*/ 282 w 803"/>
              <a:gd name="T9" fmla="*/ 636 h 804"/>
              <a:gd name="T10" fmla="*/ 290 w 803"/>
              <a:gd name="T11" fmla="*/ 586 h 804"/>
              <a:gd name="T12" fmla="*/ 255 w 803"/>
              <a:gd name="T13" fmla="*/ 551 h 804"/>
              <a:gd name="T14" fmla="*/ 530 w 803"/>
              <a:gd name="T15" fmla="*/ 475 h 804"/>
              <a:gd name="T16" fmla="*/ 485 w 803"/>
              <a:gd name="T17" fmla="*/ 497 h 804"/>
              <a:gd name="T18" fmla="*/ 477 w 803"/>
              <a:gd name="T19" fmla="*/ 547 h 804"/>
              <a:gd name="T20" fmla="*/ 513 w 803"/>
              <a:gd name="T21" fmla="*/ 583 h 804"/>
              <a:gd name="T22" fmla="*/ 584 w 803"/>
              <a:gd name="T23" fmla="*/ 583 h 804"/>
              <a:gd name="T24" fmla="*/ 619 w 803"/>
              <a:gd name="T25" fmla="*/ 547 h 804"/>
              <a:gd name="T26" fmla="*/ 611 w 803"/>
              <a:gd name="T27" fmla="*/ 497 h 804"/>
              <a:gd name="T28" fmla="*/ 566 w 803"/>
              <a:gd name="T29" fmla="*/ 475 h 804"/>
              <a:gd name="T30" fmla="*/ 330 w 803"/>
              <a:gd name="T31" fmla="*/ 216 h 804"/>
              <a:gd name="T32" fmla="*/ 621 w 803"/>
              <a:gd name="T33" fmla="*/ 151 h 804"/>
              <a:gd name="T34" fmla="*/ 650 w 803"/>
              <a:gd name="T35" fmla="*/ 114 h 804"/>
              <a:gd name="T36" fmla="*/ 658 w 803"/>
              <a:gd name="T37" fmla="*/ 128 h 804"/>
              <a:gd name="T38" fmla="*/ 645 w 803"/>
              <a:gd name="T39" fmla="*/ 576 h 804"/>
              <a:gd name="T40" fmla="*/ 590 w 803"/>
              <a:gd name="T41" fmla="*/ 618 h 804"/>
              <a:gd name="T42" fmla="*/ 505 w 803"/>
              <a:gd name="T43" fmla="*/ 618 h 804"/>
              <a:gd name="T44" fmla="*/ 451 w 803"/>
              <a:gd name="T45" fmla="*/ 576 h 804"/>
              <a:gd name="T46" fmla="*/ 442 w 803"/>
              <a:gd name="T47" fmla="*/ 505 h 804"/>
              <a:gd name="T48" fmla="*/ 484 w 803"/>
              <a:gd name="T49" fmla="*/ 452 h 804"/>
              <a:gd name="T50" fmla="*/ 566 w 803"/>
              <a:gd name="T51" fmla="*/ 439 h 804"/>
              <a:gd name="T52" fmla="*/ 621 w 803"/>
              <a:gd name="T53" fmla="*/ 458 h 804"/>
              <a:gd name="T54" fmla="*/ 330 w 803"/>
              <a:gd name="T55" fmla="*/ 603 h 804"/>
              <a:gd name="T56" fmla="*/ 302 w 803"/>
              <a:gd name="T57" fmla="*/ 668 h 804"/>
              <a:gd name="T58" fmla="*/ 238 w 803"/>
              <a:gd name="T59" fmla="*/ 695 h 804"/>
              <a:gd name="T60" fmla="*/ 155 w 803"/>
              <a:gd name="T61" fmla="*/ 682 h 804"/>
              <a:gd name="T62" fmla="*/ 114 w 803"/>
              <a:gd name="T63" fmla="*/ 627 h 804"/>
              <a:gd name="T64" fmla="*/ 123 w 803"/>
              <a:gd name="T65" fmla="*/ 558 h 804"/>
              <a:gd name="T66" fmla="*/ 176 w 803"/>
              <a:gd name="T67" fmla="*/ 516 h 804"/>
              <a:gd name="T68" fmla="*/ 258 w 803"/>
              <a:gd name="T69" fmla="*/ 514 h 804"/>
              <a:gd name="T70" fmla="*/ 293 w 803"/>
              <a:gd name="T71" fmla="*/ 202 h 804"/>
              <a:gd name="T72" fmla="*/ 298 w 803"/>
              <a:gd name="T73" fmla="*/ 189 h 804"/>
              <a:gd name="T74" fmla="*/ 307 w 803"/>
              <a:gd name="T75" fmla="*/ 183 h 804"/>
              <a:gd name="T76" fmla="*/ 637 w 803"/>
              <a:gd name="T77" fmla="*/ 110 h 804"/>
              <a:gd name="T78" fmla="*/ 59 w 803"/>
              <a:gd name="T79" fmla="*/ 41 h 804"/>
              <a:gd name="T80" fmla="*/ 36 w 803"/>
              <a:gd name="T81" fmla="*/ 73 h 804"/>
              <a:gd name="T82" fmla="*/ 47 w 803"/>
              <a:gd name="T83" fmla="*/ 757 h 804"/>
              <a:gd name="T84" fmla="*/ 731 w 803"/>
              <a:gd name="T85" fmla="*/ 767 h 804"/>
              <a:gd name="T86" fmla="*/ 764 w 803"/>
              <a:gd name="T87" fmla="*/ 745 h 804"/>
              <a:gd name="T88" fmla="*/ 764 w 803"/>
              <a:gd name="T89" fmla="*/ 59 h 804"/>
              <a:gd name="T90" fmla="*/ 731 w 803"/>
              <a:gd name="T91" fmla="*/ 37 h 804"/>
              <a:gd name="T92" fmla="*/ 731 w 803"/>
              <a:gd name="T93" fmla="*/ 0 h 804"/>
              <a:gd name="T94" fmla="*/ 790 w 803"/>
              <a:gd name="T95" fmla="*/ 30 h 804"/>
              <a:gd name="T96" fmla="*/ 803 w 803"/>
              <a:gd name="T97" fmla="*/ 730 h 804"/>
              <a:gd name="T98" fmla="*/ 773 w 803"/>
              <a:gd name="T99" fmla="*/ 791 h 804"/>
              <a:gd name="T100" fmla="*/ 73 w 803"/>
              <a:gd name="T101" fmla="*/ 804 h 804"/>
              <a:gd name="T102" fmla="*/ 14 w 803"/>
              <a:gd name="T103" fmla="*/ 774 h 804"/>
              <a:gd name="T104" fmla="*/ 0 w 803"/>
              <a:gd name="T105" fmla="*/ 73 h 804"/>
              <a:gd name="T106" fmla="*/ 30 w 803"/>
              <a:gd name="T107" fmla="*/ 1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3" h="804">
                <a:moveTo>
                  <a:pt x="201" y="549"/>
                </a:moveTo>
                <a:lnTo>
                  <a:pt x="184" y="551"/>
                </a:lnTo>
                <a:lnTo>
                  <a:pt x="169" y="559"/>
                </a:lnTo>
                <a:lnTo>
                  <a:pt x="157" y="571"/>
                </a:lnTo>
                <a:lnTo>
                  <a:pt x="149" y="586"/>
                </a:lnTo>
                <a:lnTo>
                  <a:pt x="146" y="603"/>
                </a:lnTo>
                <a:lnTo>
                  <a:pt x="149" y="621"/>
                </a:lnTo>
                <a:lnTo>
                  <a:pt x="157" y="636"/>
                </a:lnTo>
                <a:lnTo>
                  <a:pt x="169" y="648"/>
                </a:lnTo>
                <a:lnTo>
                  <a:pt x="184" y="656"/>
                </a:lnTo>
                <a:lnTo>
                  <a:pt x="201" y="658"/>
                </a:lnTo>
                <a:lnTo>
                  <a:pt x="238" y="658"/>
                </a:lnTo>
                <a:lnTo>
                  <a:pt x="255" y="656"/>
                </a:lnTo>
                <a:lnTo>
                  <a:pt x="271" y="648"/>
                </a:lnTo>
                <a:lnTo>
                  <a:pt x="282" y="636"/>
                </a:lnTo>
                <a:lnTo>
                  <a:pt x="290" y="621"/>
                </a:lnTo>
                <a:lnTo>
                  <a:pt x="293" y="603"/>
                </a:lnTo>
                <a:lnTo>
                  <a:pt x="290" y="586"/>
                </a:lnTo>
                <a:lnTo>
                  <a:pt x="282" y="571"/>
                </a:lnTo>
                <a:lnTo>
                  <a:pt x="271" y="559"/>
                </a:lnTo>
                <a:lnTo>
                  <a:pt x="255" y="551"/>
                </a:lnTo>
                <a:lnTo>
                  <a:pt x="238" y="549"/>
                </a:lnTo>
                <a:lnTo>
                  <a:pt x="201" y="549"/>
                </a:lnTo>
                <a:close/>
                <a:moveTo>
                  <a:pt x="530" y="475"/>
                </a:moveTo>
                <a:lnTo>
                  <a:pt x="513" y="478"/>
                </a:lnTo>
                <a:lnTo>
                  <a:pt x="497" y="486"/>
                </a:lnTo>
                <a:lnTo>
                  <a:pt x="485" y="497"/>
                </a:lnTo>
                <a:lnTo>
                  <a:pt x="477" y="513"/>
                </a:lnTo>
                <a:lnTo>
                  <a:pt x="475" y="530"/>
                </a:lnTo>
                <a:lnTo>
                  <a:pt x="477" y="547"/>
                </a:lnTo>
                <a:lnTo>
                  <a:pt x="485" y="563"/>
                </a:lnTo>
                <a:lnTo>
                  <a:pt x="497" y="575"/>
                </a:lnTo>
                <a:lnTo>
                  <a:pt x="513" y="583"/>
                </a:lnTo>
                <a:lnTo>
                  <a:pt x="530" y="585"/>
                </a:lnTo>
                <a:lnTo>
                  <a:pt x="566" y="585"/>
                </a:lnTo>
                <a:lnTo>
                  <a:pt x="584" y="583"/>
                </a:lnTo>
                <a:lnTo>
                  <a:pt x="599" y="575"/>
                </a:lnTo>
                <a:lnTo>
                  <a:pt x="611" y="563"/>
                </a:lnTo>
                <a:lnTo>
                  <a:pt x="619" y="547"/>
                </a:lnTo>
                <a:lnTo>
                  <a:pt x="621" y="530"/>
                </a:lnTo>
                <a:lnTo>
                  <a:pt x="619" y="513"/>
                </a:lnTo>
                <a:lnTo>
                  <a:pt x="611" y="497"/>
                </a:lnTo>
                <a:lnTo>
                  <a:pt x="599" y="486"/>
                </a:lnTo>
                <a:lnTo>
                  <a:pt x="584" y="478"/>
                </a:lnTo>
                <a:lnTo>
                  <a:pt x="566" y="475"/>
                </a:lnTo>
                <a:lnTo>
                  <a:pt x="530" y="475"/>
                </a:lnTo>
                <a:close/>
                <a:moveTo>
                  <a:pt x="621" y="151"/>
                </a:moveTo>
                <a:lnTo>
                  <a:pt x="330" y="216"/>
                </a:lnTo>
                <a:lnTo>
                  <a:pt x="330" y="288"/>
                </a:lnTo>
                <a:lnTo>
                  <a:pt x="621" y="224"/>
                </a:lnTo>
                <a:lnTo>
                  <a:pt x="621" y="151"/>
                </a:lnTo>
                <a:close/>
                <a:moveTo>
                  <a:pt x="640" y="110"/>
                </a:moveTo>
                <a:lnTo>
                  <a:pt x="645" y="111"/>
                </a:lnTo>
                <a:lnTo>
                  <a:pt x="650" y="114"/>
                </a:lnTo>
                <a:lnTo>
                  <a:pt x="654" y="118"/>
                </a:lnTo>
                <a:lnTo>
                  <a:pt x="657" y="123"/>
                </a:lnTo>
                <a:lnTo>
                  <a:pt x="658" y="128"/>
                </a:lnTo>
                <a:lnTo>
                  <a:pt x="658" y="530"/>
                </a:lnTo>
                <a:lnTo>
                  <a:pt x="654" y="555"/>
                </a:lnTo>
                <a:lnTo>
                  <a:pt x="645" y="576"/>
                </a:lnTo>
                <a:lnTo>
                  <a:pt x="631" y="594"/>
                </a:lnTo>
                <a:lnTo>
                  <a:pt x="612" y="609"/>
                </a:lnTo>
                <a:lnTo>
                  <a:pt x="590" y="618"/>
                </a:lnTo>
                <a:lnTo>
                  <a:pt x="566" y="622"/>
                </a:lnTo>
                <a:lnTo>
                  <a:pt x="530" y="622"/>
                </a:lnTo>
                <a:lnTo>
                  <a:pt x="505" y="618"/>
                </a:lnTo>
                <a:lnTo>
                  <a:pt x="484" y="609"/>
                </a:lnTo>
                <a:lnTo>
                  <a:pt x="466" y="594"/>
                </a:lnTo>
                <a:lnTo>
                  <a:pt x="451" y="576"/>
                </a:lnTo>
                <a:lnTo>
                  <a:pt x="442" y="555"/>
                </a:lnTo>
                <a:lnTo>
                  <a:pt x="438" y="530"/>
                </a:lnTo>
                <a:lnTo>
                  <a:pt x="442" y="505"/>
                </a:lnTo>
                <a:lnTo>
                  <a:pt x="451" y="484"/>
                </a:lnTo>
                <a:lnTo>
                  <a:pt x="466" y="466"/>
                </a:lnTo>
                <a:lnTo>
                  <a:pt x="484" y="452"/>
                </a:lnTo>
                <a:lnTo>
                  <a:pt x="505" y="442"/>
                </a:lnTo>
                <a:lnTo>
                  <a:pt x="530" y="439"/>
                </a:lnTo>
                <a:lnTo>
                  <a:pt x="566" y="439"/>
                </a:lnTo>
                <a:lnTo>
                  <a:pt x="586" y="441"/>
                </a:lnTo>
                <a:lnTo>
                  <a:pt x="604" y="448"/>
                </a:lnTo>
                <a:lnTo>
                  <a:pt x="621" y="458"/>
                </a:lnTo>
                <a:lnTo>
                  <a:pt x="621" y="261"/>
                </a:lnTo>
                <a:lnTo>
                  <a:pt x="330" y="326"/>
                </a:lnTo>
                <a:lnTo>
                  <a:pt x="330" y="603"/>
                </a:lnTo>
                <a:lnTo>
                  <a:pt x="326" y="627"/>
                </a:lnTo>
                <a:lnTo>
                  <a:pt x="316" y="649"/>
                </a:lnTo>
                <a:lnTo>
                  <a:pt x="302" y="668"/>
                </a:lnTo>
                <a:lnTo>
                  <a:pt x="284" y="682"/>
                </a:lnTo>
                <a:lnTo>
                  <a:pt x="261" y="691"/>
                </a:lnTo>
                <a:lnTo>
                  <a:pt x="238" y="695"/>
                </a:lnTo>
                <a:lnTo>
                  <a:pt x="201" y="695"/>
                </a:lnTo>
                <a:lnTo>
                  <a:pt x="176" y="691"/>
                </a:lnTo>
                <a:lnTo>
                  <a:pt x="155" y="682"/>
                </a:lnTo>
                <a:lnTo>
                  <a:pt x="137" y="668"/>
                </a:lnTo>
                <a:lnTo>
                  <a:pt x="123" y="649"/>
                </a:lnTo>
                <a:lnTo>
                  <a:pt x="114" y="627"/>
                </a:lnTo>
                <a:lnTo>
                  <a:pt x="110" y="603"/>
                </a:lnTo>
                <a:lnTo>
                  <a:pt x="114" y="579"/>
                </a:lnTo>
                <a:lnTo>
                  <a:pt x="123" y="558"/>
                </a:lnTo>
                <a:lnTo>
                  <a:pt x="137" y="539"/>
                </a:lnTo>
                <a:lnTo>
                  <a:pt x="155" y="525"/>
                </a:lnTo>
                <a:lnTo>
                  <a:pt x="176" y="516"/>
                </a:lnTo>
                <a:lnTo>
                  <a:pt x="201" y="512"/>
                </a:lnTo>
                <a:lnTo>
                  <a:pt x="238" y="512"/>
                </a:lnTo>
                <a:lnTo>
                  <a:pt x="258" y="514"/>
                </a:lnTo>
                <a:lnTo>
                  <a:pt x="276" y="521"/>
                </a:lnTo>
                <a:lnTo>
                  <a:pt x="293" y="530"/>
                </a:lnTo>
                <a:lnTo>
                  <a:pt x="293" y="202"/>
                </a:lnTo>
                <a:lnTo>
                  <a:pt x="293" y="196"/>
                </a:lnTo>
                <a:lnTo>
                  <a:pt x="296" y="192"/>
                </a:lnTo>
                <a:lnTo>
                  <a:pt x="298" y="189"/>
                </a:lnTo>
                <a:lnTo>
                  <a:pt x="302" y="186"/>
                </a:lnTo>
                <a:lnTo>
                  <a:pt x="307" y="183"/>
                </a:lnTo>
                <a:lnTo>
                  <a:pt x="307" y="183"/>
                </a:lnTo>
                <a:lnTo>
                  <a:pt x="636" y="110"/>
                </a:lnTo>
                <a:lnTo>
                  <a:pt x="636" y="111"/>
                </a:lnTo>
                <a:lnTo>
                  <a:pt x="637" y="110"/>
                </a:lnTo>
                <a:lnTo>
                  <a:pt x="640" y="110"/>
                </a:lnTo>
                <a:close/>
                <a:moveTo>
                  <a:pt x="73" y="37"/>
                </a:moveTo>
                <a:lnTo>
                  <a:pt x="59" y="41"/>
                </a:lnTo>
                <a:lnTo>
                  <a:pt x="47" y="47"/>
                </a:lnTo>
                <a:lnTo>
                  <a:pt x="40" y="59"/>
                </a:lnTo>
                <a:lnTo>
                  <a:pt x="36" y="73"/>
                </a:lnTo>
                <a:lnTo>
                  <a:pt x="36" y="730"/>
                </a:lnTo>
                <a:lnTo>
                  <a:pt x="40" y="745"/>
                </a:lnTo>
                <a:lnTo>
                  <a:pt x="47" y="757"/>
                </a:lnTo>
                <a:lnTo>
                  <a:pt x="59" y="765"/>
                </a:lnTo>
                <a:lnTo>
                  <a:pt x="73" y="767"/>
                </a:lnTo>
                <a:lnTo>
                  <a:pt x="731" y="767"/>
                </a:lnTo>
                <a:lnTo>
                  <a:pt x="745" y="765"/>
                </a:lnTo>
                <a:lnTo>
                  <a:pt x="756" y="757"/>
                </a:lnTo>
                <a:lnTo>
                  <a:pt x="764" y="745"/>
                </a:lnTo>
                <a:lnTo>
                  <a:pt x="767" y="730"/>
                </a:lnTo>
                <a:lnTo>
                  <a:pt x="767" y="73"/>
                </a:lnTo>
                <a:lnTo>
                  <a:pt x="764" y="59"/>
                </a:lnTo>
                <a:lnTo>
                  <a:pt x="756" y="47"/>
                </a:lnTo>
                <a:lnTo>
                  <a:pt x="745" y="41"/>
                </a:lnTo>
                <a:lnTo>
                  <a:pt x="731" y="37"/>
                </a:lnTo>
                <a:lnTo>
                  <a:pt x="73" y="37"/>
                </a:lnTo>
                <a:close/>
                <a:moveTo>
                  <a:pt x="73" y="0"/>
                </a:moveTo>
                <a:lnTo>
                  <a:pt x="731" y="0"/>
                </a:lnTo>
                <a:lnTo>
                  <a:pt x="754" y="4"/>
                </a:lnTo>
                <a:lnTo>
                  <a:pt x="773" y="14"/>
                </a:lnTo>
                <a:lnTo>
                  <a:pt x="790" y="30"/>
                </a:lnTo>
                <a:lnTo>
                  <a:pt x="800" y="51"/>
                </a:lnTo>
                <a:lnTo>
                  <a:pt x="803" y="73"/>
                </a:lnTo>
                <a:lnTo>
                  <a:pt x="803" y="730"/>
                </a:lnTo>
                <a:lnTo>
                  <a:pt x="800" y="754"/>
                </a:lnTo>
                <a:lnTo>
                  <a:pt x="790" y="774"/>
                </a:lnTo>
                <a:lnTo>
                  <a:pt x="773" y="791"/>
                </a:lnTo>
                <a:lnTo>
                  <a:pt x="754" y="800"/>
                </a:lnTo>
                <a:lnTo>
                  <a:pt x="731" y="804"/>
                </a:lnTo>
                <a:lnTo>
                  <a:pt x="73" y="804"/>
                </a:lnTo>
                <a:lnTo>
                  <a:pt x="51" y="800"/>
                </a:lnTo>
                <a:lnTo>
                  <a:pt x="30" y="791"/>
                </a:lnTo>
                <a:lnTo>
                  <a:pt x="14" y="774"/>
                </a:lnTo>
                <a:lnTo>
                  <a:pt x="4" y="754"/>
                </a:lnTo>
                <a:lnTo>
                  <a:pt x="0" y="730"/>
                </a:lnTo>
                <a:lnTo>
                  <a:pt x="0" y="73"/>
                </a:lnTo>
                <a:lnTo>
                  <a:pt x="4" y="51"/>
                </a:lnTo>
                <a:lnTo>
                  <a:pt x="14" y="30"/>
                </a:lnTo>
                <a:lnTo>
                  <a:pt x="30" y="14"/>
                </a:lnTo>
                <a:lnTo>
                  <a:pt x="51" y="4"/>
                </a:lnTo>
                <a:lnTo>
                  <a:pt x="7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6" name="Freeform 42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86268" y="4932014"/>
            <a:ext cx="444608" cy="403688"/>
          </a:xfrm>
          <a:custGeom>
            <a:avLst/>
            <a:gdLst>
              <a:gd name="T0" fmla="*/ 694 w 804"/>
              <a:gd name="T1" fmla="*/ 475 h 730"/>
              <a:gd name="T2" fmla="*/ 766 w 804"/>
              <a:gd name="T3" fmla="*/ 477 h 730"/>
              <a:gd name="T4" fmla="*/ 793 w 804"/>
              <a:gd name="T5" fmla="*/ 497 h 730"/>
              <a:gd name="T6" fmla="*/ 804 w 804"/>
              <a:gd name="T7" fmla="*/ 530 h 730"/>
              <a:gd name="T8" fmla="*/ 793 w 804"/>
              <a:gd name="T9" fmla="*/ 562 h 730"/>
              <a:gd name="T10" fmla="*/ 766 w 804"/>
              <a:gd name="T11" fmla="*/ 582 h 730"/>
              <a:gd name="T12" fmla="*/ 512 w 804"/>
              <a:gd name="T13" fmla="*/ 585 h 730"/>
              <a:gd name="T14" fmla="*/ 749 w 804"/>
              <a:gd name="T15" fmla="*/ 548 h 730"/>
              <a:gd name="T16" fmla="*/ 759 w 804"/>
              <a:gd name="T17" fmla="*/ 544 h 730"/>
              <a:gd name="T18" fmla="*/ 766 w 804"/>
              <a:gd name="T19" fmla="*/ 535 h 730"/>
              <a:gd name="T20" fmla="*/ 766 w 804"/>
              <a:gd name="T21" fmla="*/ 524 h 730"/>
              <a:gd name="T22" fmla="*/ 759 w 804"/>
              <a:gd name="T23" fmla="*/ 515 h 730"/>
              <a:gd name="T24" fmla="*/ 749 w 804"/>
              <a:gd name="T25" fmla="*/ 511 h 730"/>
              <a:gd name="T26" fmla="*/ 694 w 804"/>
              <a:gd name="T27" fmla="*/ 403 h 730"/>
              <a:gd name="T28" fmla="*/ 744 w 804"/>
              <a:gd name="T29" fmla="*/ 201 h 730"/>
              <a:gd name="T30" fmla="*/ 736 w 804"/>
              <a:gd name="T31" fmla="*/ 206 h 730"/>
              <a:gd name="T32" fmla="*/ 674 w 804"/>
              <a:gd name="T33" fmla="*/ 320 h 730"/>
              <a:gd name="T34" fmla="*/ 765 w 804"/>
              <a:gd name="T35" fmla="*/ 229 h 730"/>
              <a:gd name="T36" fmla="*/ 767 w 804"/>
              <a:gd name="T37" fmla="*/ 219 h 730"/>
              <a:gd name="T38" fmla="*/ 763 w 804"/>
              <a:gd name="T39" fmla="*/ 209 h 730"/>
              <a:gd name="T40" fmla="*/ 754 w 804"/>
              <a:gd name="T41" fmla="*/ 202 h 730"/>
              <a:gd name="T42" fmla="*/ 749 w 804"/>
              <a:gd name="T43" fmla="*/ 164 h 730"/>
              <a:gd name="T44" fmla="*/ 782 w 804"/>
              <a:gd name="T45" fmla="*/ 175 h 730"/>
              <a:gd name="T46" fmla="*/ 801 w 804"/>
              <a:gd name="T47" fmla="*/ 202 h 730"/>
              <a:gd name="T48" fmla="*/ 801 w 804"/>
              <a:gd name="T49" fmla="*/ 234 h 730"/>
              <a:gd name="T50" fmla="*/ 787 w 804"/>
              <a:gd name="T51" fmla="*/ 257 h 730"/>
              <a:gd name="T52" fmla="*/ 319 w 804"/>
              <a:gd name="T53" fmla="*/ 723 h 730"/>
              <a:gd name="T54" fmla="*/ 292 w 804"/>
              <a:gd name="T55" fmla="*/ 730 h 730"/>
              <a:gd name="T56" fmla="*/ 259 w 804"/>
              <a:gd name="T57" fmla="*/ 720 h 730"/>
              <a:gd name="T58" fmla="*/ 240 w 804"/>
              <a:gd name="T59" fmla="*/ 693 h 730"/>
              <a:gd name="T60" fmla="*/ 240 w 804"/>
              <a:gd name="T61" fmla="*/ 662 h 730"/>
              <a:gd name="T62" fmla="*/ 253 w 804"/>
              <a:gd name="T63" fmla="*/ 637 h 730"/>
              <a:gd name="T64" fmla="*/ 721 w 804"/>
              <a:gd name="T65" fmla="*/ 172 h 730"/>
              <a:gd name="T66" fmla="*/ 749 w 804"/>
              <a:gd name="T67" fmla="*/ 164 h 730"/>
              <a:gd name="T68" fmla="*/ 676 w 804"/>
              <a:gd name="T69" fmla="*/ 0 h 730"/>
              <a:gd name="T70" fmla="*/ 686 w 804"/>
              <a:gd name="T71" fmla="*/ 3 h 730"/>
              <a:gd name="T72" fmla="*/ 693 w 804"/>
              <a:gd name="T73" fmla="*/ 13 h 730"/>
              <a:gd name="T74" fmla="*/ 694 w 804"/>
              <a:gd name="T75" fmla="*/ 145 h 730"/>
              <a:gd name="T76" fmla="*/ 657 w 804"/>
              <a:gd name="T77" fmla="*/ 36 h 730"/>
              <a:gd name="T78" fmla="*/ 145 w 804"/>
              <a:gd name="T79" fmla="*/ 365 h 730"/>
              <a:gd name="T80" fmla="*/ 327 w 804"/>
              <a:gd name="T81" fmla="*/ 511 h 730"/>
              <a:gd name="T82" fmla="*/ 48 w 804"/>
              <a:gd name="T83" fmla="*/ 513 h 730"/>
              <a:gd name="T84" fmla="*/ 39 w 804"/>
              <a:gd name="T85" fmla="*/ 519 h 730"/>
              <a:gd name="T86" fmla="*/ 37 w 804"/>
              <a:gd name="T87" fmla="*/ 530 h 730"/>
              <a:gd name="T88" fmla="*/ 39 w 804"/>
              <a:gd name="T89" fmla="*/ 540 h 730"/>
              <a:gd name="T90" fmla="*/ 48 w 804"/>
              <a:gd name="T91" fmla="*/ 547 h 730"/>
              <a:gd name="T92" fmla="*/ 291 w 804"/>
              <a:gd name="T93" fmla="*/ 548 h 730"/>
              <a:gd name="T94" fmla="*/ 55 w 804"/>
              <a:gd name="T95" fmla="*/ 585 h 730"/>
              <a:gd name="T96" fmla="*/ 22 w 804"/>
              <a:gd name="T97" fmla="*/ 574 h 730"/>
              <a:gd name="T98" fmla="*/ 3 w 804"/>
              <a:gd name="T99" fmla="*/ 547 h 730"/>
              <a:gd name="T100" fmla="*/ 3 w 804"/>
              <a:gd name="T101" fmla="*/ 513 h 730"/>
              <a:gd name="T102" fmla="*/ 22 w 804"/>
              <a:gd name="T103" fmla="*/ 485 h 730"/>
              <a:gd name="T104" fmla="*/ 55 w 804"/>
              <a:gd name="T105" fmla="*/ 475 h 730"/>
              <a:gd name="T106" fmla="*/ 109 w 804"/>
              <a:gd name="T107" fmla="*/ 18 h 730"/>
              <a:gd name="T108" fmla="*/ 113 w 804"/>
              <a:gd name="T109" fmla="*/ 7 h 730"/>
              <a:gd name="T110" fmla="*/ 122 w 804"/>
              <a:gd name="T111" fmla="*/ 1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4" h="730">
                <a:moveTo>
                  <a:pt x="694" y="403"/>
                </a:moveTo>
                <a:lnTo>
                  <a:pt x="694" y="475"/>
                </a:lnTo>
                <a:lnTo>
                  <a:pt x="749" y="475"/>
                </a:lnTo>
                <a:lnTo>
                  <a:pt x="766" y="477"/>
                </a:lnTo>
                <a:lnTo>
                  <a:pt x="782" y="485"/>
                </a:lnTo>
                <a:lnTo>
                  <a:pt x="793" y="497"/>
                </a:lnTo>
                <a:lnTo>
                  <a:pt x="801" y="513"/>
                </a:lnTo>
                <a:lnTo>
                  <a:pt x="804" y="530"/>
                </a:lnTo>
                <a:lnTo>
                  <a:pt x="801" y="547"/>
                </a:lnTo>
                <a:lnTo>
                  <a:pt x="793" y="562"/>
                </a:lnTo>
                <a:lnTo>
                  <a:pt x="782" y="574"/>
                </a:lnTo>
                <a:lnTo>
                  <a:pt x="766" y="582"/>
                </a:lnTo>
                <a:lnTo>
                  <a:pt x="749" y="585"/>
                </a:lnTo>
                <a:lnTo>
                  <a:pt x="512" y="585"/>
                </a:lnTo>
                <a:lnTo>
                  <a:pt x="549" y="548"/>
                </a:lnTo>
                <a:lnTo>
                  <a:pt x="749" y="548"/>
                </a:lnTo>
                <a:lnTo>
                  <a:pt x="754" y="547"/>
                </a:lnTo>
                <a:lnTo>
                  <a:pt x="759" y="544"/>
                </a:lnTo>
                <a:lnTo>
                  <a:pt x="763" y="540"/>
                </a:lnTo>
                <a:lnTo>
                  <a:pt x="766" y="535"/>
                </a:lnTo>
                <a:lnTo>
                  <a:pt x="767" y="530"/>
                </a:lnTo>
                <a:lnTo>
                  <a:pt x="766" y="524"/>
                </a:lnTo>
                <a:lnTo>
                  <a:pt x="763" y="519"/>
                </a:lnTo>
                <a:lnTo>
                  <a:pt x="759" y="515"/>
                </a:lnTo>
                <a:lnTo>
                  <a:pt x="754" y="513"/>
                </a:lnTo>
                <a:lnTo>
                  <a:pt x="749" y="511"/>
                </a:lnTo>
                <a:lnTo>
                  <a:pt x="585" y="511"/>
                </a:lnTo>
                <a:lnTo>
                  <a:pt x="694" y="403"/>
                </a:lnTo>
                <a:close/>
                <a:moveTo>
                  <a:pt x="749" y="201"/>
                </a:moveTo>
                <a:lnTo>
                  <a:pt x="744" y="201"/>
                </a:lnTo>
                <a:lnTo>
                  <a:pt x="740" y="204"/>
                </a:lnTo>
                <a:lnTo>
                  <a:pt x="736" y="206"/>
                </a:lnTo>
                <a:lnTo>
                  <a:pt x="648" y="294"/>
                </a:lnTo>
                <a:lnTo>
                  <a:pt x="674" y="320"/>
                </a:lnTo>
                <a:lnTo>
                  <a:pt x="762" y="233"/>
                </a:lnTo>
                <a:lnTo>
                  <a:pt x="765" y="229"/>
                </a:lnTo>
                <a:lnTo>
                  <a:pt x="766" y="225"/>
                </a:lnTo>
                <a:lnTo>
                  <a:pt x="767" y="219"/>
                </a:lnTo>
                <a:lnTo>
                  <a:pt x="766" y="213"/>
                </a:lnTo>
                <a:lnTo>
                  <a:pt x="763" y="209"/>
                </a:lnTo>
                <a:lnTo>
                  <a:pt x="759" y="205"/>
                </a:lnTo>
                <a:lnTo>
                  <a:pt x="754" y="202"/>
                </a:lnTo>
                <a:lnTo>
                  <a:pt x="749" y="201"/>
                </a:lnTo>
                <a:close/>
                <a:moveTo>
                  <a:pt x="749" y="164"/>
                </a:moveTo>
                <a:lnTo>
                  <a:pt x="766" y="167"/>
                </a:lnTo>
                <a:lnTo>
                  <a:pt x="782" y="175"/>
                </a:lnTo>
                <a:lnTo>
                  <a:pt x="793" y="187"/>
                </a:lnTo>
                <a:lnTo>
                  <a:pt x="801" y="202"/>
                </a:lnTo>
                <a:lnTo>
                  <a:pt x="804" y="219"/>
                </a:lnTo>
                <a:lnTo>
                  <a:pt x="801" y="234"/>
                </a:lnTo>
                <a:lnTo>
                  <a:pt x="796" y="247"/>
                </a:lnTo>
                <a:lnTo>
                  <a:pt x="787" y="257"/>
                </a:lnTo>
                <a:lnTo>
                  <a:pt x="331" y="714"/>
                </a:lnTo>
                <a:lnTo>
                  <a:pt x="319" y="723"/>
                </a:lnTo>
                <a:lnTo>
                  <a:pt x="306" y="729"/>
                </a:lnTo>
                <a:lnTo>
                  <a:pt x="292" y="730"/>
                </a:lnTo>
                <a:lnTo>
                  <a:pt x="275" y="727"/>
                </a:lnTo>
                <a:lnTo>
                  <a:pt x="259" y="720"/>
                </a:lnTo>
                <a:lnTo>
                  <a:pt x="247" y="708"/>
                </a:lnTo>
                <a:lnTo>
                  <a:pt x="240" y="693"/>
                </a:lnTo>
                <a:lnTo>
                  <a:pt x="237" y="676"/>
                </a:lnTo>
                <a:lnTo>
                  <a:pt x="240" y="662"/>
                </a:lnTo>
                <a:lnTo>
                  <a:pt x="245" y="649"/>
                </a:lnTo>
                <a:lnTo>
                  <a:pt x="253" y="637"/>
                </a:lnTo>
                <a:lnTo>
                  <a:pt x="710" y="180"/>
                </a:lnTo>
                <a:lnTo>
                  <a:pt x="721" y="172"/>
                </a:lnTo>
                <a:lnTo>
                  <a:pt x="734" y="166"/>
                </a:lnTo>
                <a:lnTo>
                  <a:pt x="749" y="164"/>
                </a:lnTo>
                <a:close/>
                <a:moveTo>
                  <a:pt x="127" y="0"/>
                </a:moveTo>
                <a:lnTo>
                  <a:pt x="676" y="0"/>
                </a:lnTo>
                <a:lnTo>
                  <a:pt x="681" y="1"/>
                </a:lnTo>
                <a:lnTo>
                  <a:pt x="686" y="3"/>
                </a:lnTo>
                <a:lnTo>
                  <a:pt x="690" y="7"/>
                </a:lnTo>
                <a:lnTo>
                  <a:pt x="693" y="13"/>
                </a:lnTo>
                <a:lnTo>
                  <a:pt x="694" y="18"/>
                </a:lnTo>
                <a:lnTo>
                  <a:pt x="694" y="145"/>
                </a:lnTo>
                <a:lnTo>
                  <a:pt x="657" y="181"/>
                </a:lnTo>
                <a:lnTo>
                  <a:pt x="657" y="36"/>
                </a:lnTo>
                <a:lnTo>
                  <a:pt x="145" y="36"/>
                </a:lnTo>
                <a:lnTo>
                  <a:pt x="145" y="365"/>
                </a:lnTo>
                <a:lnTo>
                  <a:pt x="474" y="365"/>
                </a:lnTo>
                <a:lnTo>
                  <a:pt x="327" y="511"/>
                </a:lnTo>
                <a:lnTo>
                  <a:pt x="55" y="511"/>
                </a:lnTo>
                <a:lnTo>
                  <a:pt x="48" y="513"/>
                </a:lnTo>
                <a:lnTo>
                  <a:pt x="43" y="515"/>
                </a:lnTo>
                <a:lnTo>
                  <a:pt x="39" y="519"/>
                </a:lnTo>
                <a:lnTo>
                  <a:pt x="37" y="524"/>
                </a:lnTo>
                <a:lnTo>
                  <a:pt x="37" y="530"/>
                </a:lnTo>
                <a:lnTo>
                  <a:pt x="37" y="535"/>
                </a:lnTo>
                <a:lnTo>
                  <a:pt x="39" y="540"/>
                </a:lnTo>
                <a:lnTo>
                  <a:pt x="43" y="544"/>
                </a:lnTo>
                <a:lnTo>
                  <a:pt x="48" y="547"/>
                </a:lnTo>
                <a:lnTo>
                  <a:pt x="55" y="548"/>
                </a:lnTo>
                <a:lnTo>
                  <a:pt x="291" y="548"/>
                </a:lnTo>
                <a:lnTo>
                  <a:pt x="254" y="585"/>
                </a:lnTo>
                <a:lnTo>
                  <a:pt x="55" y="585"/>
                </a:lnTo>
                <a:lnTo>
                  <a:pt x="37" y="582"/>
                </a:lnTo>
                <a:lnTo>
                  <a:pt x="22" y="574"/>
                </a:lnTo>
                <a:lnTo>
                  <a:pt x="10" y="562"/>
                </a:lnTo>
                <a:lnTo>
                  <a:pt x="3" y="547"/>
                </a:lnTo>
                <a:lnTo>
                  <a:pt x="0" y="530"/>
                </a:lnTo>
                <a:lnTo>
                  <a:pt x="3" y="513"/>
                </a:lnTo>
                <a:lnTo>
                  <a:pt x="10" y="497"/>
                </a:lnTo>
                <a:lnTo>
                  <a:pt x="22" y="485"/>
                </a:lnTo>
                <a:lnTo>
                  <a:pt x="37" y="477"/>
                </a:lnTo>
                <a:lnTo>
                  <a:pt x="55" y="475"/>
                </a:lnTo>
                <a:lnTo>
                  <a:pt x="109" y="475"/>
                </a:lnTo>
                <a:lnTo>
                  <a:pt x="109" y="18"/>
                </a:lnTo>
                <a:lnTo>
                  <a:pt x="110" y="13"/>
                </a:lnTo>
                <a:lnTo>
                  <a:pt x="113" y="7"/>
                </a:lnTo>
                <a:lnTo>
                  <a:pt x="117" y="3"/>
                </a:lnTo>
                <a:lnTo>
                  <a:pt x="122" y="1"/>
                </a:lnTo>
                <a:lnTo>
                  <a:pt x="12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7" name="Freeform 42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43741" y="5032935"/>
            <a:ext cx="444608" cy="201843"/>
          </a:xfrm>
          <a:custGeom>
            <a:avLst/>
            <a:gdLst>
              <a:gd name="T0" fmla="*/ 341 w 804"/>
              <a:gd name="T1" fmla="*/ 123 h 365"/>
              <a:gd name="T2" fmla="*/ 311 w 804"/>
              <a:gd name="T3" fmla="*/ 182 h 365"/>
              <a:gd name="T4" fmla="*/ 341 w 804"/>
              <a:gd name="T5" fmla="*/ 241 h 365"/>
              <a:gd name="T6" fmla="*/ 421 w 804"/>
              <a:gd name="T7" fmla="*/ 255 h 365"/>
              <a:gd name="T8" fmla="*/ 479 w 804"/>
              <a:gd name="T9" fmla="*/ 225 h 365"/>
              <a:gd name="T10" fmla="*/ 490 w 804"/>
              <a:gd name="T11" fmla="*/ 160 h 365"/>
              <a:gd name="T12" fmla="*/ 443 w 804"/>
              <a:gd name="T13" fmla="*/ 112 h 365"/>
              <a:gd name="T14" fmla="*/ 715 w 804"/>
              <a:gd name="T15" fmla="*/ 36 h 365"/>
              <a:gd name="T16" fmla="*/ 529 w 804"/>
              <a:gd name="T17" fmla="*/ 182 h 365"/>
              <a:gd name="T18" fmla="*/ 715 w 804"/>
              <a:gd name="T19" fmla="*/ 328 h 365"/>
              <a:gd name="T20" fmla="*/ 748 w 804"/>
              <a:gd name="T21" fmla="*/ 293 h 365"/>
              <a:gd name="T22" fmla="*/ 766 w 804"/>
              <a:gd name="T23" fmla="*/ 214 h 365"/>
              <a:gd name="T24" fmla="*/ 762 w 804"/>
              <a:gd name="T25" fmla="*/ 120 h 365"/>
              <a:gd name="T26" fmla="*/ 739 w 804"/>
              <a:gd name="T27" fmla="*/ 53 h 365"/>
              <a:gd name="T28" fmla="*/ 88 w 804"/>
              <a:gd name="T29" fmla="*/ 36 h 365"/>
              <a:gd name="T30" fmla="*/ 55 w 804"/>
              <a:gd name="T31" fmla="*/ 72 h 365"/>
              <a:gd name="T32" fmla="*/ 38 w 804"/>
              <a:gd name="T33" fmla="*/ 150 h 365"/>
              <a:gd name="T34" fmla="*/ 42 w 804"/>
              <a:gd name="T35" fmla="*/ 245 h 365"/>
              <a:gd name="T36" fmla="*/ 66 w 804"/>
              <a:gd name="T37" fmla="*/ 310 h 365"/>
              <a:gd name="T38" fmla="*/ 284 w 804"/>
              <a:gd name="T39" fmla="*/ 230 h 365"/>
              <a:gd name="T40" fmla="*/ 277 w 804"/>
              <a:gd name="T41" fmla="*/ 158 h 365"/>
              <a:gd name="T42" fmla="*/ 92 w 804"/>
              <a:gd name="T43" fmla="*/ 0 h 365"/>
              <a:gd name="T44" fmla="*/ 100 w 804"/>
              <a:gd name="T45" fmla="*/ 1 h 365"/>
              <a:gd name="T46" fmla="*/ 354 w 804"/>
              <a:gd name="T47" fmla="*/ 77 h 365"/>
              <a:gd name="T48" fmla="*/ 449 w 804"/>
              <a:gd name="T49" fmla="*/ 77 h 365"/>
              <a:gd name="T50" fmla="*/ 705 w 804"/>
              <a:gd name="T51" fmla="*/ 1 h 365"/>
              <a:gd name="T52" fmla="*/ 713 w 804"/>
              <a:gd name="T53" fmla="*/ 0 h 365"/>
              <a:gd name="T54" fmla="*/ 764 w 804"/>
              <a:gd name="T55" fmla="*/ 31 h 365"/>
              <a:gd name="T56" fmla="*/ 796 w 804"/>
              <a:gd name="T57" fmla="*/ 111 h 365"/>
              <a:gd name="T58" fmla="*/ 802 w 804"/>
              <a:gd name="T59" fmla="*/ 220 h 365"/>
              <a:gd name="T60" fmla="*/ 777 w 804"/>
              <a:gd name="T61" fmla="*/ 311 h 365"/>
              <a:gd name="T62" fmla="*/ 731 w 804"/>
              <a:gd name="T63" fmla="*/ 361 h 365"/>
              <a:gd name="T64" fmla="*/ 705 w 804"/>
              <a:gd name="T65" fmla="*/ 364 h 365"/>
              <a:gd name="T66" fmla="*/ 476 w 804"/>
              <a:gd name="T67" fmla="*/ 277 h 365"/>
              <a:gd name="T68" fmla="*/ 384 w 804"/>
              <a:gd name="T69" fmla="*/ 292 h 365"/>
              <a:gd name="T70" fmla="*/ 307 w 804"/>
              <a:gd name="T71" fmla="*/ 260 h 365"/>
              <a:gd name="T72" fmla="*/ 96 w 804"/>
              <a:gd name="T73" fmla="*/ 365 h 365"/>
              <a:gd name="T74" fmla="*/ 55 w 804"/>
              <a:gd name="T75" fmla="*/ 351 h 365"/>
              <a:gd name="T76" fmla="*/ 16 w 804"/>
              <a:gd name="T77" fmla="*/ 284 h 365"/>
              <a:gd name="T78" fmla="*/ 0 w 804"/>
              <a:gd name="T79" fmla="*/ 182 h 365"/>
              <a:gd name="T80" fmla="*/ 16 w 804"/>
              <a:gd name="T81" fmla="*/ 80 h 365"/>
              <a:gd name="T82" fmla="*/ 55 w 804"/>
              <a:gd name="T83" fmla="*/ 14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04" h="365">
                <a:moveTo>
                  <a:pt x="384" y="110"/>
                </a:moveTo>
                <a:lnTo>
                  <a:pt x="360" y="112"/>
                </a:lnTo>
                <a:lnTo>
                  <a:pt x="341" y="123"/>
                </a:lnTo>
                <a:lnTo>
                  <a:pt x="325" y="139"/>
                </a:lnTo>
                <a:lnTo>
                  <a:pt x="315" y="160"/>
                </a:lnTo>
                <a:lnTo>
                  <a:pt x="311" y="182"/>
                </a:lnTo>
                <a:lnTo>
                  <a:pt x="315" y="205"/>
                </a:lnTo>
                <a:lnTo>
                  <a:pt x="325" y="225"/>
                </a:lnTo>
                <a:lnTo>
                  <a:pt x="341" y="241"/>
                </a:lnTo>
                <a:lnTo>
                  <a:pt x="360" y="251"/>
                </a:lnTo>
                <a:lnTo>
                  <a:pt x="384" y="255"/>
                </a:lnTo>
                <a:lnTo>
                  <a:pt x="421" y="255"/>
                </a:lnTo>
                <a:lnTo>
                  <a:pt x="443" y="251"/>
                </a:lnTo>
                <a:lnTo>
                  <a:pt x="464" y="241"/>
                </a:lnTo>
                <a:lnTo>
                  <a:pt x="479" y="225"/>
                </a:lnTo>
                <a:lnTo>
                  <a:pt x="490" y="205"/>
                </a:lnTo>
                <a:lnTo>
                  <a:pt x="493" y="182"/>
                </a:lnTo>
                <a:lnTo>
                  <a:pt x="490" y="160"/>
                </a:lnTo>
                <a:lnTo>
                  <a:pt x="479" y="139"/>
                </a:lnTo>
                <a:lnTo>
                  <a:pt x="464" y="123"/>
                </a:lnTo>
                <a:lnTo>
                  <a:pt x="443" y="112"/>
                </a:lnTo>
                <a:lnTo>
                  <a:pt x="421" y="110"/>
                </a:lnTo>
                <a:lnTo>
                  <a:pt x="384" y="110"/>
                </a:lnTo>
                <a:close/>
                <a:moveTo>
                  <a:pt x="715" y="36"/>
                </a:moveTo>
                <a:lnTo>
                  <a:pt x="519" y="135"/>
                </a:lnTo>
                <a:lnTo>
                  <a:pt x="527" y="158"/>
                </a:lnTo>
                <a:lnTo>
                  <a:pt x="529" y="182"/>
                </a:lnTo>
                <a:lnTo>
                  <a:pt x="527" y="207"/>
                </a:lnTo>
                <a:lnTo>
                  <a:pt x="519" y="230"/>
                </a:lnTo>
                <a:lnTo>
                  <a:pt x="715" y="328"/>
                </a:lnTo>
                <a:lnTo>
                  <a:pt x="728" y="323"/>
                </a:lnTo>
                <a:lnTo>
                  <a:pt x="739" y="310"/>
                </a:lnTo>
                <a:lnTo>
                  <a:pt x="748" y="293"/>
                </a:lnTo>
                <a:lnTo>
                  <a:pt x="756" y="271"/>
                </a:lnTo>
                <a:lnTo>
                  <a:pt x="762" y="245"/>
                </a:lnTo>
                <a:lnTo>
                  <a:pt x="766" y="214"/>
                </a:lnTo>
                <a:lnTo>
                  <a:pt x="767" y="182"/>
                </a:lnTo>
                <a:lnTo>
                  <a:pt x="766" y="150"/>
                </a:lnTo>
                <a:lnTo>
                  <a:pt x="762" y="120"/>
                </a:lnTo>
                <a:lnTo>
                  <a:pt x="756" y="94"/>
                </a:lnTo>
                <a:lnTo>
                  <a:pt x="748" y="72"/>
                </a:lnTo>
                <a:lnTo>
                  <a:pt x="739" y="53"/>
                </a:lnTo>
                <a:lnTo>
                  <a:pt x="728" y="42"/>
                </a:lnTo>
                <a:lnTo>
                  <a:pt x="715" y="36"/>
                </a:lnTo>
                <a:close/>
                <a:moveTo>
                  <a:pt x="88" y="36"/>
                </a:moveTo>
                <a:lnTo>
                  <a:pt x="76" y="42"/>
                </a:lnTo>
                <a:lnTo>
                  <a:pt x="66" y="53"/>
                </a:lnTo>
                <a:lnTo>
                  <a:pt x="55" y="72"/>
                </a:lnTo>
                <a:lnTo>
                  <a:pt x="47" y="94"/>
                </a:lnTo>
                <a:lnTo>
                  <a:pt x="42" y="120"/>
                </a:lnTo>
                <a:lnTo>
                  <a:pt x="38" y="150"/>
                </a:lnTo>
                <a:lnTo>
                  <a:pt x="37" y="182"/>
                </a:lnTo>
                <a:lnTo>
                  <a:pt x="38" y="214"/>
                </a:lnTo>
                <a:lnTo>
                  <a:pt x="42" y="245"/>
                </a:lnTo>
                <a:lnTo>
                  <a:pt x="47" y="271"/>
                </a:lnTo>
                <a:lnTo>
                  <a:pt x="55" y="293"/>
                </a:lnTo>
                <a:lnTo>
                  <a:pt x="66" y="310"/>
                </a:lnTo>
                <a:lnTo>
                  <a:pt x="76" y="323"/>
                </a:lnTo>
                <a:lnTo>
                  <a:pt x="88" y="328"/>
                </a:lnTo>
                <a:lnTo>
                  <a:pt x="284" y="230"/>
                </a:lnTo>
                <a:lnTo>
                  <a:pt x="277" y="207"/>
                </a:lnTo>
                <a:lnTo>
                  <a:pt x="274" y="182"/>
                </a:lnTo>
                <a:lnTo>
                  <a:pt x="277" y="158"/>
                </a:lnTo>
                <a:lnTo>
                  <a:pt x="284" y="135"/>
                </a:lnTo>
                <a:lnTo>
                  <a:pt x="88" y="36"/>
                </a:lnTo>
                <a:close/>
                <a:moveTo>
                  <a:pt x="92" y="0"/>
                </a:moveTo>
                <a:lnTo>
                  <a:pt x="96" y="0"/>
                </a:lnTo>
                <a:lnTo>
                  <a:pt x="100" y="2"/>
                </a:lnTo>
                <a:lnTo>
                  <a:pt x="100" y="1"/>
                </a:lnTo>
                <a:lnTo>
                  <a:pt x="307" y="105"/>
                </a:lnTo>
                <a:lnTo>
                  <a:pt x="328" y="88"/>
                </a:lnTo>
                <a:lnTo>
                  <a:pt x="354" y="77"/>
                </a:lnTo>
                <a:lnTo>
                  <a:pt x="384" y="73"/>
                </a:lnTo>
                <a:lnTo>
                  <a:pt x="421" y="73"/>
                </a:lnTo>
                <a:lnTo>
                  <a:pt x="449" y="77"/>
                </a:lnTo>
                <a:lnTo>
                  <a:pt x="476" y="88"/>
                </a:lnTo>
                <a:lnTo>
                  <a:pt x="498" y="105"/>
                </a:lnTo>
                <a:lnTo>
                  <a:pt x="705" y="1"/>
                </a:lnTo>
                <a:lnTo>
                  <a:pt x="705" y="2"/>
                </a:lnTo>
                <a:lnTo>
                  <a:pt x="709" y="0"/>
                </a:lnTo>
                <a:lnTo>
                  <a:pt x="713" y="0"/>
                </a:lnTo>
                <a:lnTo>
                  <a:pt x="731" y="4"/>
                </a:lnTo>
                <a:lnTo>
                  <a:pt x="748" y="14"/>
                </a:lnTo>
                <a:lnTo>
                  <a:pt x="764" y="31"/>
                </a:lnTo>
                <a:lnTo>
                  <a:pt x="777" y="53"/>
                </a:lnTo>
                <a:lnTo>
                  <a:pt x="788" y="80"/>
                </a:lnTo>
                <a:lnTo>
                  <a:pt x="796" y="111"/>
                </a:lnTo>
                <a:lnTo>
                  <a:pt x="802" y="145"/>
                </a:lnTo>
                <a:lnTo>
                  <a:pt x="804" y="182"/>
                </a:lnTo>
                <a:lnTo>
                  <a:pt x="802" y="220"/>
                </a:lnTo>
                <a:lnTo>
                  <a:pt x="796" y="254"/>
                </a:lnTo>
                <a:lnTo>
                  <a:pt x="788" y="284"/>
                </a:lnTo>
                <a:lnTo>
                  <a:pt x="777" y="311"/>
                </a:lnTo>
                <a:lnTo>
                  <a:pt x="764" y="334"/>
                </a:lnTo>
                <a:lnTo>
                  <a:pt x="748" y="351"/>
                </a:lnTo>
                <a:lnTo>
                  <a:pt x="731" y="361"/>
                </a:lnTo>
                <a:lnTo>
                  <a:pt x="713" y="365"/>
                </a:lnTo>
                <a:lnTo>
                  <a:pt x="709" y="365"/>
                </a:lnTo>
                <a:lnTo>
                  <a:pt x="705" y="364"/>
                </a:lnTo>
                <a:lnTo>
                  <a:pt x="705" y="364"/>
                </a:lnTo>
                <a:lnTo>
                  <a:pt x="498" y="260"/>
                </a:lnTo>
                <a:lnTo>
                  <a:pt x="476" y="277"/>
                </a:lnTo>
                <a:lnTo>
                  <a:pt x="449" y="288"/>
                </a:lnTo>
                <a:lnTo>
                  <a:pt x="421" y="292"/>
                </a:lnTo>
                <a:lnTo>
                  <a:pt x="384" y="292"/>
                </a:lnTo>
                <a:lnTo>
                  <a:pt x="354" y="288"/>
                </a:lnTo>
                <a:lnTo>
                  <a:pt x="328" y="277"/>
                </a:lnTo>
                <a:lnTo>
                  <a:pt x="307" y="260"/>
                </a:lnTo>
                <a:lnTo>
                  <a:pt x="100" y="362"/>
                </a:lnTo>
                <a:lnTo>
                  <a:pt x="100" y="362"/>
                </a:lnTo>
                <a:lnTo>
                  <a:pt x="96" y="365"/>
                </a:lnTo>
                <a:lnTo>
                  <a:pt x="92" y="365"/>
                </a:lnTo>
                <a:lnTo>
                  <a:pt x="72" y="361"/>
                </a:lnTo>
                <a:lnTo>
                  <a:pt x="55" y="351"/>
                </a:lnTo>
                <a:lnTo>
                  <a:pt x="41" y="334"/>
                </a:lnTo>
                <a:lnTo>
                  <a:pt x="27" y="311"/>
                </a:lnTo>
                <a:lnTo>
                  <a:pt x="16" y="284"/>
                </a:lnTo>
                <a:lnTo>
                  <a:pt x="7" y="254"/>
                </a:lnTo>
                <a:lnTo>
                  <a:pt x="2" y="220"/>
                </a:lnTo>
                <a:lnTo>
                  <a:pt x="0" y="182"/>
                </a:lnTo>
                <a:lnTo>
                  <a:pt x="2" y="145"/>
                </a:lnTo>
                <a:lnTo>
                  <a:pt x="7" y="111"/>
                </a:lnTo>
                <a:lnTo>
                  <a:pt x="16" y="80"/>
                </a:lnTo>
                <a:lnTo>
                  <a:pt x="27" y="53"/>
                </a:lnTo>
                <a:lnTo>
                  <a:pt x="41" y="31"/>
                </a:lnTo>
                <a:lnTo>
                  <a:pt x="55" y="14"/>
                </a:lnTo>
                <a:lnTo>
                  <a:pt x="72" y="4"/>
                </a:lnTo>
                <a:lnTo>
                  <a:pt x="9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8" name="Freeform 42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201214" y="4911552"/>
            <a:ext cx="161475" cy="444609"/>
          </a:xfrm>
          <a:custGeom>
            <a:avLst/>
            <a:gdLst>
              <a:gd name="T0" fmla="*/ 38 w 292"/>
              <a:gd name="T1" fmla="*/ 635 h 804"/>
              <a:gd name="T2" fmla="*/ 254 w 292"/>
              <a:gd name="T3" fmla="*/ 635 h 804"/>
              <a:gd name="T4" fmla="*/ 147 w 292"/>
              <a:gd name="T5" fmla="*/ 366 h 804"/>
              <a:gd name="T6" fmla="*/ 135 w 292"/>
              <a:gd name="T7" fmla="*/ 362 h 804"/>
              <a:gd name="T8" fmla="*/ 128 w 292"/>
              <a:gd name="T9" fmla="*/ 353 h 804"/>
              <a:gd name="T10" fmla="*/ 128 w 292"/>
              <a:gd name="T11" fmla="*/ 342 h 804"/>
              <a:gd name="T12" fmla="*/ 135 w 292"/>
              <a:gd name="T13" fmla="*/ 332 h 804"/>
              <a:gd name="T14" fmla="*/ 147 w 292"/>
              <a:gd name="T15" fmla="*/ 330 h 804"/>
              <a:gd name="T16" fmla="*/ 169 w 292"/>
              <a:gd name="T17" fmla="*/ 205 h 804"/>
              <a:gd name="T18" fmla="*/ 157 w 292"/>
              <a:gd name="T19" fmla="*/ 216 h 804"/>
              <a:gd name="T20" fmla="*/ 156 w 292"/>
              <a:gd name="T21" fmla="*/ 217 h 804"/>
              <a:gd name="T22" fmla="*/ 147 w 292"/>
              <a:gd name="T23" fmla="*/ 220 h 804"/>
              <a:gd name="T24" fmla="*/ 137 w 292"/>
              <a:gd name="T25" fmla="*/ 217 h 804"/>
              <a:gd name="T26" fmla="*/ 135 w 292"/>
              <a:gd name="T27" fmla="*/ 216 h 804"/>
              <a:gd name="T28" fmla="*/ 124 w 292"/>
              <a:gd name="T29" fmla="*/ 205 h 804"/>
              <a:gd name="T30" fmla="*/ 119 w 292"/>
              <a:gd name="T31" fmla="*/ 39 h 804"/>
              <a:gd name="T32" fmla="*/ 73 w 292"/>
              <a:gd name="T33" fmla="*/ 51 h 804"/>
              <a:gd name="T34" fmla="*/ 44 w 292"/>
              <a:gd name="T35" fmla="*/ 72 h 804"/>
              <a:gd name="T36" fmla="*/ 147 w 292"/>
              <a:gd name="T37" fmla="*/ 178 h 804"/>
              <a:gd name="T38" fmla="*/ 249 w 292"/>
              <a:gd name="T39" fmla="*/ 72 h 804"/>
              <a:gd name="T40" fmla="*/ 219 w 292"/>
              <a:gd name="T41" fmla="*/ 51 h 804"/>
              <a:gd name="T42" fmla="*/ 173 w 292"/>
              <a:gd name="T43" fmla="*/ 39 h 804"/>
              <a:gd name="T44" fmla="*/ 147 w 292"/>
              <a:gd name="T45" fmla="*/ 0 h 804"/>
              <a:gd name="T46" fmla="*/ 211 w 292"/>
              <a:gd name="T47" fmla="*/ 10 h 804"/>
              <a:gd name="T48" fmla="*/ 260 w 292"/>
              <a:gd name="T49" fmla="*/ 35 h 804"/>
              <a:gd name="T50" fmla="*/ 288 w 292"/>
              <a:gd name="T51" fmla="*/ 71 h 804"/>
              <a:gd name="T52" fmla="*/ 292 w 292"/>
              <a:gd name="T53" fmla="*/ 97 h 804"/>
              <a:gd name="T54" fmla="*/ 287 w 292"/>
              <a:gd name="T55" fmla="*/ 105 h 804"/>
              <a:gd name="T56" fmla="*/ 283 w 292"/>
              <a:gd name="T57" fmla="*/ 107 h 804"/>
              <a:gd name="T58" fmla="*/ 200 w 292"/>
              <a:gd name="T59" fmla="*/ 181 h 804"/>
              <a:gd name="T60" fmla="*/ 230 w 292"/>
              <a:gd name="T61" fmla="*/ 330 h 804"/>
              <a:gd name="T62" fmla="*/ 262 w 292"/>
              <a:gd name="T63" fmla="*/ 330 h 804"/>
              <a:gd name="T64" fmla="*/ 271 w 292"/>
              <a:gd name="T65" fmla="*/ 336 h 804"/>
              <a:gd name="T66" fmla="*/ 274 w 292"/>
              <a:gd name="T67" fmla="*/ 348 h 804"/>
              <a:gd name="T68" fmla="*/ 271 w 292"/>
              <a:gd name="T69" fmla="*/ 359 h 804"/>
              <a:gd name="T70" fmla="*/ 262 w 292"/>
              <a:gd name="T71" fmla="*/ 365 h 804"/>
              <a:gd name="T72" fmla="*/ 238 w 292"/>
              <a:gd name="T73" fmla="*/ 366 h 804"/>
              <a:gd name="T74" fmla="*/ 292 w 292"/>
              <a:gd name="T75" fmla="*/ 636 h 804"/>
              <a:gd name="T76" fmla="*/ 292 w 292"/>
              <a:gd name="T77" fmla="*/ 640 h 804"/>
              <a:gd name="T78" fmla="*/ 291 w 292"/>
              <a:gd name="T79" fmla="*/ 648 h 804"/>
              <a:gd name="T80" fmla="*/ 288 w 292"/>
              <a:gd name="T81" fmla="*/ 652 h 804"/>
              <a:gd name="T82" fmla="*/ 160 w 292"/>
              <a:gd name="T83" fmla="*/ 798 h 804"/>
              <a:gd name="T84" fmla="*/ 152 w 292"/>
              <a:gd name="T85" fmla="*/ 804 h 804"/>
              <a:gd name="T86" fmla="*/ 141 w 292"/>
              <a:gd name="T87" fmla="*/ 804 h 804"/>
              <a:gd name="T88" fmla="*/ 132 w 292"/>
              <a:gd name="T89" fmla="*/ 798 h 804"/>
              <a:gd name="T90" fmla="*/ 5 w 292"/>
              <a:gd name="T91" fmla="*/ 652 h 804"/>
              <a:gd name="T92" fmla="*/ 3 w 292"/>
              <a:gd name="T93" fmla="*/ 648 h 804"/>
              <a:gd name="T94" fmla="*/ 0 w 292"/>
              <a:gd name="T95" fmla="*/ 640 h 804"/>
              <a:gd name="T96" fmla="*/ 1 w 292"/>
              <a:gd name="T97" fmla="*/ 636 h 804"/>
              <a:gd name="T98" fmla="*/ 92 w 292"/>
              <a:gd name="T99" fmla="*/ 179 h 804"/>
              <a:gd name="T100" fmla="*/ 93 w 292"/>
              <a:gd name="T101" fmla="*/ 179 h 804"/>
              <a:gd name="T102" fmla="*/ 9 w 292"/>
              <a:gd name="T103" fmla="*/ 107 h 804"/>
              <a:gd name="T104" fmla="*/ 3 w 292"/>
              <a:gd name="T105" fmla="*/ 101 h 804"/>
              <a:gd name="T106" fmla="*/ 0 w 292"/>
              <a:gd name="T107" fmla="*/ 92 h 804"/>
              <a:gd name="T108" fmla="*/ 14 w 292"/>
              <a:gd name="T109" fmla="*/ 52 h 804"/>
              <a:gd name="T110" fmla="*/ 55 w 292"/>
              <a:gd name="T111" fmla="*/ 21 h 804"/>
              <a:gd name="T112" fmla="*/ 113 w 292"/>
              <a:gd name="T113" fmla="*/ 2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2" h="804">
                <a:moveTo>
                  <a:pt x="124" y="205"/>
                </a:moveTo>
                <a:lnTo>
                  <a:pt x="38" y="635"/>
                </a:lnTo>
                <a:lnTo>
                  <a:pt x="147" y="758"/>
                </a:lnTo>
                <a:lnTo>
                  <a:pt x="254" y="635"/>
                </a:lnTo>
                <a:lnTo>
                  <a:pt x="200" y="366"/>
                </a:lnTo>
                <a:lnTo>
                  <a:pt x="147" y="366"/>
                </a:lnTo>
                <a:lnTo>
                  <a:pt x="140" y="365"/>
                </a:lnTo>
                <a:lnTo>
                  <a:pt x="135" y="362"/>
                </a:lnTo>
                <a:lnTo>
                  <a:pt x="131" y="359"/>
                </a:lnTo>
                <a:lnTo>
                  <a:pt x="128" y="353"/>
                </a:lnTo>
                <a:lnTo>
                  <a:pt x="128" y="348"/>
                </a:lnTo>
                <a:lnTo>
                  <a:pt x="128" y="342"/>
                </a:lnTo>
                <a:lnTo>
                  <a:pt x="131" y="336"/>
                </a:lnTo>
                <a:lnTo>
                  <a:pt x="135" y="332"/>
                </a:lnTo>
                <a:lnTo>
                  <a:pt x="140" y="330"/>
                </a:lnTo>
                <a:lnTo>
                  <a:pt x="147" y="330"/>
                </a:lnTo>
                <a:lnTo>
                  <a:pt x="194" y="330"/>
                </a:lnTo>
                <a:lnTo>
                  <a:pt x="169" y="205"/>
                </a:lnTo>
                <a:lnTo>
                  <a:pt x="160" y="213"/>
                </a:lnTo>
                <a:lnTo>
                  <a:pt x="157" y="216"/>
                </a:lnTo>
                <a:lnTo>
                  <a:pt x="156" y="217"/>
                </a:lnTo>
                <a:lnTo>
                  <a:pt x="156" y="217"/>
                </a:lnTo>
                <a:lnTo>
                  <a:pt x="150" y="218"/>
                </a:lnTo>
                <a:lnTo>
                  <a:pt x="147" y="220"/>
                </a:lnTo>
                <a:lnTo>
                  <a:pt x="141" y="218"/>
                </a:lnTo>
                <a:lnTo>
                  <a:pt x="137" y="217"/>
                </a:lnTo>
                <a:lnTo>
                  <a:pt x="137" y="217"/>
                </a:lnTo>
                <a:lnTo>
                  <a:pt x="135" y="216"/>
                </a:lnTo>
                <a:lnTo>
                  <a:pt x="132" y="213"/>
                </a:lnTo>
                <a:lnTo>
                  <a:pt x="124" y="205"/>
                </a:lnTo>
                <a:close/>
                <a:moveTo>
                  <a:pt x="147" y="37"/>
                </a:moveTo>
                <a:lnTo>
                  <a:pt x="119" y="39"/>
                </a:lnTo>
                <a:lnTo>
                  <a:pt x="94" y="43"/>
                </a:lnTo>
                <a:lnTo>
                  <a:pt x="73" y="51"/>
                </a:lnTo>
                <a:lnTo>
                  <a:pt x="56" y="60"/>
                </a:lnTo>
                <a:lnTo>
                  <a:pt x="44" y="72"/>
                </a:lnTo>
                <a:lnTo>
                  <a:pt x="38" y="85"/>
                </a:lnTo>
                <a:lnTo>
                  <a:pt x="147" y="178"/>
                </a:lnTo>
                <a:lnTo>
                  <a:pt x="255" y="85"/>
                </a:lnTo>
                <a:lnTo>
                  <a:pt x="249" y="72"/>
                </a:lnTo>
                <a:lnTo>
                  <a:pt x="236" y="60"/>
                </a:lnTo>
                <a:lnTo>
                  <a:pt x="219" y="51"/>
                </a:lnTo>
                <a:lnTo>
                  <a:pt x="198" y="43"/>
                </a:lnTo>
                <a:lnTo>
                  <a:pt x="173" y="39"/>
                </a:lnTo>
                <a:lnTo>
                  <a:pt x="147" y="37"/>
                </a:lnTo>
                <a:close/>
                <a:moveTo>
                  <a:pt x="147" y="0"/>
                </a:moveTo>
                <a:lnTo>
                  <a:pt x="179" y="2"/>
                </a:lnTo>
                <a:lnTo>
                  <a:pt x="211" y="10"/>
                </a:lnTo>
                <a:lnTo>
                  <a:pt x="238" y="21"/>
                </a:lnTo>
                <a:lnTo>
                  <a:pt x="260" y="35"/>
                </a:lnTo>
                <a:lnTo>
                  <a:pt x="277" y="52"/>
                </a:lnTo>
                <a:lnTo>
                  <a:pt x="288" y="71"/>
                </a:lnTo>
                <a:lnTo>
                  <a:pt x="292" y="92"/>
                </a:lnTo>
                <a:lnTo>
                  <a:pt x="292" y="97"/>
                </a:lnTo>
                <a:lnTo>
                  <a:pt x="289" y="101"/>
                </a:lnTo>
                <a:lnTo>
                  <a:pt x="287" y="105"/>
                </a:lnTo>
                <a:lnTo>
                  <a:pt x="283" y="107"/>
                </a:lnTo>
                <a:lnTo>
                  <a:pt x="283" y="107"/>
                </a:lnTo>
                <a:lnTo>
                  <a:pt x="200" y="179"/>
                </a:lnTo>
                <a:lnTo>
                  <a:pt x="200" y="181"/>
                </a:lnTo>
                <a:lnTo>
                  <a:pt x="200" y="179"/>
                </a:lnTo>
                <a:lnTo>
                  <a:pt x="230" y="330"/>
                </a:lnTo>
                <a:lnTo>
                  <a:pt x="255" y="330"/>
                </a:lnTo>
                <a:lnTo>
                  <a:pt x="262" y="330"/>
                </a:lnTo>
                <a:lnTo>
                  <a:pt x="267" y="332"/>
                </a:lnTo>
                <a:lnTo>
                  <a:pt x="271" y="336"/>
                </a:lnTo>
                <a:lnTo>
                  <a:pt x="274" y="342"/>
                </a:lnTo>
                <a:lnTo>
                  <a:pt x="274" y="348"/>
                </a:lnTo>
                <a:lnTo>
                  <a:pt x="274" y="353"/>
                </a:lnTo>
                <a:lnTo>
                  <a:pt x="271" y="359"/>
                </a:lnTo>
                <a:lnTo>
                  <a:pt x="267" y="362"/>
                </a:lnTo>
                <a:lnTo>
                  <a:pt x="262" y="365"/>
                </a:lnTo>
                <a:lnTo>
                  <a:pt x="255" y="366"/>
                </a:lnTo>
                <a:lnTo>
                  <a:pt x="238" y="366"/>
                </a:lnTo>
                <a:lnTo>
                  <a:pt x="292" y="636"/>
                </a:lnTo>
                <a:lnTo>
                  <a:pt x="292" y="636"/>
                </a:lnTo>
                <a:lnTo>
                  <a:pt x="292" y="639"/>
                </a:lnTo>
                <a:lnTo>
                  <a:pt x="292" y="640"/>
                </a:lnTo>
                <a:lnTo>
                  <a:pt x="292" y="644"/>
                </a:lnTo>
                <a:lnTo>
                  <a:pt x="291" y="648"/>
                </a:lnTo>
                <a:lnTo>
                  <a:pt x="288" y="652"/>
                </a:lnTo>
                <a:lnTo>
                  <a:pt x="288" y="652"/>
                </a:lnTo>
                <a:lnTo>
                  <a:pt x="160" y="798"/>
                </a:lnTo>
                <a:lnTo>
                  <a:pt x="160" y="798"/>
                </a:lnTo>
                <a:lnTo>
                  <a:pt x="156" y="801"/>
                </a:lnTo>
                <a:lnTo>
                  <a:pt x="152" y="804"/>
                </a:lnTo>
                <a:lnTo>
                  <a:pt x="147" y="804"/>
                </a:lnTo>
                <a:lnTo>
                  <a:pt x="141" y="804"/>
                </a:lnTo>
                <a:lnTo>
                  <a:pt x="136" y="801"/>
                </a:lnTo>
                <a:lnTo>
                  <a:pt x="132" y="798"/>
                </a:lnTo>
                <a:lnTo>
                  <a:pt x="132" y="798"/>
                </a:lnTo>
                <a:lnTo>
                  <a:pt x="5" y="652"/>
                </a:lnTo>
                <a:lnTo>
                  <a:pt x="5" y="652"/>
                </a:lnTo>
                <a:lnTo>
                  <a:pt x="3" y="648"/>
                </a:lnTo>
                <a:lnTo>
                  <a:pt x="1" y="644"/>
                </a:lnTo>
                <a:lnTo>
                  <a:pt x="0" y="640"/>
                </a:lnTo>
                <a:lnTo>
                  <a:pt x="0" y="639"/>
                </a:lnTo>
                <a:lnTo>
                  <a:pt x="1" y="636"/>
                </a:lnTo>
                <a:lnTo>
                  <a:pt x="0" y="636"/>
                </a:lnTo>
                <a:lnTo>
                  <a:pt x="92" y="179"/>
                </a:lnTo>
                <a:lnTo>
                  <a:pt x="92" y="181"/>
                </a:lnTo>
                <a:lnTo>
                  <a:pt x="93" y="179"/>
                </a:lnTo>
                <a:lnTo>
                  <a:pt x="9" y="107"/>
                </a:lnTo>
                <a:lnTo>
                  <a:pt x="9" y="107"/>
                </a:lnTo>
                <a:lnTo>
                  <a:pt x="5" y="105"/>
                </a:lnTo>
                <a:lnTo>
                  <a:pt x="3" y="101"/>
                </a:lnTo>
                <a:lnTo>
                  <a:pt x="1" y="97"/>
                </a:lnTo>
                <a:lnTo>
                  <a:pt x="0" y="92"/>
                </a:lnTo>
                <a:lnTo>
                  <a:pt x="4" y="71"/>
                </a:lnTo>
                <a:lnTo>
                  <a:pt x="14" y="52"/>
                </a:lnTo>
                <a:lnTo>
                  <a:pt x="33" y="35"/>
                </a:lnTo>
                <a:lnTo>
                  <a:pt x="55" y="21"/>
                </a:lnTo>
                <a:lnTo>
                  <a:pt x="82" y="10"/>
                </a:lnTo>
                <a:lnTo>
                  <a:pt x="113" y="2"/>
                </a:lnTo>
                <a:lnTo>
                  <a:pt x="14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9" name="Freeform 42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775556" y="4972382"/>
            <a:ext cx="444608" cy="322950"/>
          </a:xfrm>
          <a:custGeom>
            <a:avLst/>
            <a:gdLst>
              <a:gd name="T0" fmla="*/ 767 w 804"/>
              <a:gd name="T1" fmla="*/ 512 h 584"/>
              <a:gd name="T2" fmla="*/ 657 w 804"/>
              <a:gd name="T3" fmla="*/ 548 h 584"/>
              <a:gd name="T4" fmla="*/ 602 w 804"/>
              <a:gd name="T5" fmla="*/ 328 h 584"/>
              <a:gd name="T6" fmla="*/ 619 w 804"/>
              <a:gd name="T7" fmla="*/ 342 h 584"/>
              <a:gd name="T8" fmla="*/ 613 w 804"/>
              <a:gd name="T9" fmla="*/ 361 h 584"/>
              <a:gd name="T10" fmla="*/ 487 w 804"/>
              <a:gd name="T11" fmla="*/ 364 h 584"/>
              <a:gd name="T12" fmla="*/ 474 w 804"/>
              <a:gd name="T13" fmla="*/ 347 h 584"/>
              <a:gd name="T14" fmla="*/ 487 w 804"/>
              <a:gd name="T15" fmla="*/ 330 h 584"/>
              <a:gd name="T16" fmla="*/ 572 w 804"/>
              <a:gd name="T17" fmla="*/ 275 h 584"/>
              <a:gd name="T18" fmla="*/ 584 w 804"/>
              <a:gd name="T19" fmla="*/ 292 h 584"/>
              <a:gd name="T20" fmla="*/ 572 w 804"/>
              <a:gd name="T21" fmla="*/ 309 h 584"/>
              <a:gd name="T22" fmla="*/ 482 w 804"/>
              <a:gd name="T23" fmla="*/ 306 h 584"/>
              <a:gd name="T24" fmla="*/ 475 w 804"/>
              <a:gd name="T25" fmla="*/ 287 h 584"/>
              <a:gd name="T26" fmla="*/ 492 w 804"/>
              <a:gd name="T27" fmla="*/ 273 h 584"/>
              <a:gd name="T28" fmla="*/ 613 w 804"/>
              <a:gd name="T29" fmla="*/ 222 h 584"/>
              <a:gd name="T30" fmla="*/ 619 w 804"/>
              <a:gd name="T31" fmla="*/ 243 h 584"/>
              <a:gd name="T32" fmla="*/ 602 w 804"/>
              <a:gd name="T33" fmla="*/ 255 h 584"/>
              <a:gd name="T34" fmla="*/ 478 w 804"/>
              <a:gd name="T35" fmla="*/ 249 h 584"/>
              <a:gd name="T36" fmla="*/ 478 w 804"/>
              <a:gd name="T37" fmla="*/ 226 h 584"/>
              <a:gd name="T38" fmla="*/ 292 w 804"/>
              <a:gd name="T39" fmla="*/ 182 h 584"/>
              <a:gd name="T40" fmla="*/ 308 w 804"/>
              <a:gd name="T41" fmla="*/ 192 h 584"/>
              <a:gd name="T42" fmla="*/ 389 w 804"/>
              <a:gd name="T43" fmla="*/ 256 h 584"/>
              <a:gd name="T44" fmla="*/ 402 w 804"/>
              <a:gd name="T45" fmla="*/ 273 h 584"/>
              <a:gd name="T46" fmla="*/ 397 w 804"/>
              <a:gd name="T47" fmla="*/ 287 h 584"/>
              <a:gd name="T48" fmla="*/ 346 w 804"/>
              <a:gd name="T49" fmla="*/ 321 h 584"/>
              <a:gd name="T50" fmla="*/ 364 w 804"/>
              <a:gd name="T51" fmla="*/ 389 h 584"/>
              <a:gd name="T52" fmla="*/ 347 w 804"/>
              <a:gd name="T53" fmla="*/ 402 h 584"/>
              <a:gd name="T54" fmla="*/ 336 w 804"/>
              <a:gd name="T55" fmla="*/ 399 h 584"/>
              <a:gd name="T56" fmla="*/ 242 w 804"/>
              <a:gd name="T57" fmla="*/ 400 h 584"/>
              <a:gd name="T58" fmla="*/ 223 w 804"/>
              <a:gd name="T59" fmla="*/ 394 h 584"/>
              <a:gd name="T60" fmla="*/ 220 w 804"/>
              <a:gd name="T61" fmla="*/ 379 h 584"/>
              <a:gd name="T62" fmla="*/ 189 w 804"/>
              <a:gd name="T63" fmla="*/ 288 h 584"/>
              <a:gd name="T64" fmla="*/ 182 w 804"/>
              <a:gd name="T65" fmla="*/ 279 h 584"/>
              <a:gd name="T66" fmla="*/ 190 w 804"/>
              <a:gd name="T67" fmla="*/ 259 h 584"/>
              <a:gd name="T68" fmla="*/ 275 w 804"/>
              <a:gd name="T69" fmla="*/ 192 h 584"/>
              <a:gd name="T70" fmla="*/ 287 w 804"/>
              <a:gd name="T71" fmla="*/ 183 h 584"/>
              <a:gd name="T72" fmla="*/ 56 w 804"/>
              <a:gd name="T73" fmla="*/ 192 h 584"/>
              <a:gd name="T74" fmla="*/ 106 w 804"/>
              <a:gd name="T75" fmla="*/ 267 h 584"/>
              <a:gd name="T76" fmla="*/ 88 w 804"/>
              <a:gd name="T77" fmla="*/ 361 h 584"/>
              <a:gd name="T78" fmla="*/ 37 w 804"/>
              <a:gd name="T79" fmla="*/ 475 h 584"/>
              <a:gd name="T80" fmla="*/ 729 w 804"/>
              <a:gd name="T81" fmla="*/ 379 h 584"/>
              <a:gd name="T82" fmla="*/ 694 w 804"/>
              <a:gd name="T83" fmla="*/ 292 h 584"/>
              <a:gd name="T84" fmla="*/ 729 w 804"/>
              <a:gd name="T85" fmla="*/ 205 h 584"/>
              <a:gd name="T86" fmla="*/ 37 w 804"/>
              <a:gd name="T87" fmla="*/ 110 h 584"/>
              <a:gd name="T88" fmla="*/ 767 w 804"/>
              <a:gd name="T89" fmla="*/ 36 h 584"/>
              <a:gd name="T90" fmla="*/ 657 w 804"/>
              <a:gd name="T91" fmla="*/ 73 h 584"/>
              <a:gd name="T92" fmla="*/ 767 w 804"/>
              <a:gd name="T93" fmla="*/ 0 h 584"/>
              <a:gd name="T94" fmla="*/ 804 w 804"/>
              <a:gd name="T95" fmla="*/ 36 h 584"/>
              <a:gd name="T96" fmla="*/ 796 w 804"/>
              <a:gd name="T97" fmla="*/ 216 h 584"/>
              <a:gd name="T98" fmla="*/ 753 w 804"/>
              <a:gd name="T99" fmla="*/ 233 h 584"/>
              <a:gd name="T100" fmla="*/ 733 w 804"/>
              <a:gd name="T101" fmla="*/ 315 h 584"/>
              <a:gd name="T102" fmla="*/ 785 w 804"/>
              <a:gd name="T103" fmla="*/ 365 h 584"/>
              <a:gd name="T104" fmla="*/ 802 w 804"/>
              <a:gd name="T105" fmla="*/ 378 h 584"/>
              <a:gd name="T106" fmla="*/ 792 w 804"/>
              <a:gd name="T107" fmla="*/ 573 h 584"/>
              <a:gd name="T108" fmla="*/ 22 w 804"/>
              <a:gd name="T109" fmla="*/ 581 h 584"/>
              <a:gd name="T110" fmla="*/ 0 w 804"/>
              <a:gd name="T111" fmla="*/ 383 h 584"/>
              <a:gd name="T112" fmla="*/ 12 w 804"/>
              <a:gd name="T113" fmla="*/ 366 h 584"/>
              <a:gd name="T114" fmla="*/ 62 w 804"/>
              <a:gd name="T115" fmla="*/ 335 h 584"/>
              <a:gd name="T116" fmla="*/ 62 w 804"/>
              <a:gd name="T117" fmla="*/ 249 h 584"/>
              <a:gd name="T118" fmla="*/ 12 w 804"/>
              <a:gd name="T119" fmla="*/ 218 h 584"/>
              <a:gd name="T120" fmla="*/ 0 w 804"/>
              <a:gd name="T121" fmla="*/ 200 h 584"/>
              <a:gd name="T122" fmla="*/ 22 w 804"/>
              <a:gd name="T123" fmla="*/ 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4" h="584">
                <a:moveTo>
                  <a:pt x="694" y="512"/>
                </a:moveTo>
                <a:lnTo>
                  <a:pt x="694" y="548"/>
                </a:lnTo>
                <a:lnTo>
                  <a:pt x="767" y="548"/>
                </a:lnTo>
                <a:lnTo>
                  <a:pt x="767" y="512"/>
                </a:lnTo>
                <a:lnTo>
                  <a:pt x="694" y="512"/>
                </a:lnTo>
                <a:close/>
                <a:moveTo>
                  <a:pt x="37" y="512"/>
                </a:moveTo>
                <a:lnTo>
                  <a:pt x="37" y="548"/>
                </a:lnTo>
                <a:lnTo>
                  <a:pt x="657" y="548"/>
                </a:lnTo>
                <a:lnTo>
                  <a:pt x="657" y="512"/>
                </a:lnTo>
                <a:lnTo>
                  <a:pt x="37" y="512"/>
                </a:lnTo>
                <a:close/>
                <a:moveTo>
                  <a:pt x="492" y="328"/>
                </a:moveTo>
                <a:lnTo>
                  <a:pt x="602" y="328"/>
                </a:lnTo>
                <a:lnTo>
                  <a:pt x="607" y="330"/>
                </a:lnTo>
                <a:lnTo>
                  <a:pt x="613" y="332"/>
                </a:lnTo>
                <a:lnTo>
                  <a:pt x="617" y="336"/>
                </a:lnTo>
                <a:lnTo>
                  <a:pt x="619" y="342"/>
                </a:lnTo>
                <a:lnTo>
                  <a:pt x="621" y="347"/>
                </a:lnTo>
                <a:lnTo>
                  <a:pt x="619" y="352"/>
                </a:lnTo>
                <a:lnTo>
                  <a:pt x="617" y="357"/>
                </a:lnTo>
                <a:lnTo>
                  <a:pt x="613" y="361"/>
                </a:lnTo>
                <a:lnTo>
                  <a:pt x="607" y="364"/>
                </a:lnTo>
                <a:lnTo>
                  <a:pt x="602" y="365"/>
                </a:lnTo>
                <a:lnTo>
                  <a:pt x="492" y="365"/>
                </a:lnTo>
                <a:lnTo>
                  <a:pt x="487" y="364"/>
                </a:lnTo>
                <a:lnTo>
                  <a:pt x="482" y="361"/>
                </a:lnTo>
                <a:lnTo>
                  <a:pt x="478" y="357"/>
                </a:lnTo>
                <a:lnTo>
                  <a:pt x="475" y="352"/>
                </a:lnTo>
                <a:lnTo>
                  <a:pt x="474" y="347"/>
                </a:lnTo>
                <a:lnTo>
                  <a:pt x="475" y="342"/>
                </a:lnTo>
                <a:lnTo>
                  <a:pt x="478" y="336"/>
                </a:lnTo>
                <a:lnTo>
                  <a:pt x="482" y="332"/>
                </a:lnTo>
                <a:lnTo>
                  <a:pt x="487" y="330"/>
                </a:lnTo>
                <a:lnTo>
                  <a:pt x="492" y="328"/>
                </a:lnTo>
                <a:close/>
                <a:moveTo>
                  <a:pt x="492" y="273"/>
                </a:moveTo>
                <a:lnTo>
                  <a:pt x="566" y="273"/>
                </a:lnTo>
                <a:lnTo>
                  <a:pt x="572" y="275"/>
                </a:lnTo>
                <a:lnTo>
                  <a:pt x="576" y="277"/>
                </a:lnTo>
                <a:lnTo>
                  <a:pt x="580" y="281"/>
                </a:lnTo>
                <a:lnTo>
                  <a:pt x="583" y="287"/>
                </a:lnTo>
                <a:lnTo>
                  <a:pt x="584" y="292"/>
                </a:lnTo>
                <a:lnTo>
                  <a:pt x="583" y="298"/>
                </a:lnTo>
                <a:lnTo>
                  <a:pt x="580" y="302"/>
                </a:lnTo>
                <a:lnTo>
                  <a:pt x="576" y="306"/>
                </a:lnTo>
                <a:lnTo>
                  <a:pt x="572" y="309"/>
                </a:lnTo>
                <a:lnTo>
                  <a:pt x="566" y="310"/>
                </a:lnTo>
                <a:lnTo>
                  <a:pt x="492" y="310"/>
                </a:lnTo>
                <a:lnTo>
                  <a:pt x="487" y="309"/>
                </a:lnTo>
                <a:lnTo>
                  <a:pt x="482" y="306"/>
                </a:lnTo>
                <a:lnTo>
                  <a:pt x="478" y="302"/>
                </a:lnTo>
                <a:lnTo>
                  <a:pt x="475" y="298"/>
                </a:lnTo>
                <a:lnTo>
                  <a:pt x="474" y="292"/>
                </a:lnTo>
                <a:lnTo>
                  <a:pt x="475" y="287"/>
                </a:lnTo>
                <a:lnTo>
                  <a:pt x="478" y="281"/>
                </a:lnTo>
                <a:lnTo>
                  <a:pt x="482" y="277"/>
                </a:lnTo>
                <a:lnTo>
                  <a:pt x="487" y="275"/>
                </a:lnTo>
                <a:lnTo>
                  <a:pt x="492" y="273"/>
                </a:lnTo>
                <a:close/>
                <a:moveTo>
                  <a:pt x="492" y="218"/>
                </a:moveTo>
                <a:lnTo>
                  <a:pt x="602" y="218"/>
                </a:lnTo>
                <a:lnTo>
                  <a:pt x="607" y="220"/>
                </a:lnTo>
                <a:lnTo>
                  <a:pt x="613" y="222"/>
                </a:lnTo>
                <a:lnTo>
                  <a:pt x="617" y="226"/>
                </a:lnTo>
                <a:lnTo>
                  <a:pt x="619" y="232"/>
                </a:lnTo>
                <a:lnTo>
                  <a:pt x="621" y="237"/>
                </a:lnTo>
                <a:lnTo>
                  <a:pt x="619" y="243"/>
                </a:lnTo>
                <a:lnTo>
                  <a:pt x="617" y="249"/>
                </a:lnTo>
                <a:lnTo>
                  <a:pt x="613" y="252"/>
                </a:lnTo>
                <a:lnTo>
                  <a:pt x="607" y="255"/>
                </a:lnTo>
                <a:lnTo>
                  <a:pt x="602" y="255"/>
                </a:lnTo>
                <a:lnTo>
                  <a:pt x="492" y="255"/>
                </a:lnTo>
                <a:lnTo>
                  <a:pt x="487" y="255"/>
                </a:lnTo>
                <a:lnTo>
                  <a:pt x="482" y="252"/>
                </a:lnTo>
                <a:lnTo>
                  <a:pt x="478" y="249"/>
                </a:lnTo>
                <a:lnTo>
                  <a:pt x="475" y="243"/>
                </a:lnTo>
                <a:lnTo>
                  <a:pt x="474" y="237"/>
                </a:lnTo>
                <a:lnTo>
                  <a:pt x="475" y="232"/>
                </a:lnTo>
                <a:lnTo>
                  <a:pt x="478" y="226"/>
                </a:lnTo>
                <a:lnTo>
                  <a:pt x="482" y="222"/>
                </a:lnTo>
                <a:lnTo>
                  <a:pt x="487" y="220"/>
                </a:lnTo>
                <a:lnTo>
                  <a:pt x="492" y="218"/>
                </a:lnTo>
                <a:close/>
                <a:moveTo>
                  <a:pt x="292" y="182"/>
                </a:moveTo>
                <a:lnTo>
                  <a:pt x="297" y="183"/>
                </a:lnTo>
                <a:lnTo>
                  <a:pt x="301" y="186"/>
                </a:lnTo>
                <a:lnTo>
                  <a:pt x="305" y="188"/>
                </a:lnTo>
                <a:lnTo>
                  <a:pt x="308" y="192"/>
                </a:lnTo>
                <a:lnTo>
                  <a:pt x="308" y="192"/>
                </a:lnTo>
                <a:lnTo>
                  <a:pt x="339" y="255"/>
                </a:lnTo>
                <a:lnTo>
                  <a:pt x="384" y="255"/>
                </a:lnTo>
                <a:lnTo>
                  <a:pt x="389" y="256"/>
                </a:lnTo>
                <a:lnTo>
                  <a:pt x="394" y="259"/>
                </a:lnTo>
                <a:lnTo>
                  <a:pt x="398" y="263"/>
                </a:lnTo>
                <a:lnTo>
                  <a:pt x="401" y="268"/>
                </a:lnTo>
                <a:lnTo>
                  <a:pt x="402" y="273"/>
                </a:lnTo>
                <a:lnTo>
                  <a:pt x="401" y="279"/>
                </a:lnTo>
                <a:lnTo>
                  <a:pt x="399" y="283"/>
                </a:lnTo>
                <a:lnTo>
                  <a:pt x="398" y="285"/>
                </a:lnTo>
                <a:lnTo>
                  <a:pt x="397" y="287"/>
                </a:lnTo>
                <a:lnTo>
                  <a:pt x="395" y="288"/>
                </a:lnTo>
                <a:lnTo>
                  <a:pt x="394" y="289"/>
                </a:lnTo>
                <a:lnTo>
                  <a:pt x="393" y="289"/>
                </a:lnTo>
                <a:lnTo>
                  <a:pt x="346" y="321"/>
                </a:lnTo>
                <a:lnTo>
                  <a:pt x="364" y="379"/>
                </a:lnTo>
                <a:lnTo>
                  <a:pt x="364" y="381"/>
                </a:lnTo>
                <a:lnTo>
                  <a:pt x="365" y="383"/>
                </a:lnTo>
                <a:lnTo>
                  <a:pt x="364" y="389"/>
                </a:lnTo>
                <a:lnTo>
                  <a:pt x="361" y="394"/>
                </a:lnTo>
                <a:lnTo>
                  <a:pt x="357" y="398"/>
                </a:lnTo>
                <a:lnTo>
                  <a:pt x="352" y="400"/>
                </a:lnTo>
                <a:lnTo>
                  <a:pt x="347" y="402"/>
                </a:lnTo>
                <a:lnTo>
                  <a:pt x="343" y="402"/>
                </a:lnTo>
                <a:lnTo>
                  <a:pt x="340" y="400"/>
                </a:lnTo>
                <a:lnTo>
                  <a:pt x="338" y="399"/>
                </a:lnTo>
                <a:lnTo>
                  <a:pt x="336" y="399"/>
                </a:lnTo>
                <a:lnTo>
                  <a:pt x="336" y="399"/>
                </a:lnTo>
                <a:lnTo>
                  <a:pt x="292" y="369"/>
                </a:lnTo>
                <a:lnTo>
                  <a:pt x="247" y="398"/>
                </a:lnTo>
                <a:lnTo>
                  <a:pt x="242" y="400"/>
                </a:lnTo>
                <a:lnTo>
                  <a:pt x="237" y="402"/>
                </a:lnTo>
                <a:lnTo>
                  <a:pt x="232" y="400"/>
                </a:lnTo>
                <a:lnTo>
                  <a:pt x="226" y="398"/>
                </a:lnTo>
                <a:lnTo>
                  <a:pt x="223" y="394"/>
                </a:lnTo>
                <a:lnTo>
                  <a:pt x="220" y="389"/>
                </a:lnTo>
                <a:lnTo>
                  <a:pt x="219" y="383"/>
                </a:lnTo>
                <a:lnTo>
                  <a:pt x="219" y="381"/>
                </a:lnTo>
                <a:lnTo>
                  <a:pt x="220" y="379"/>
                </a:lnTo>
                <a:lnTo>
                  <a:pt x="238" y="321"/>
                </a:lnTo>
                <a:lnTo>
                  <a:pt x="190" y="289"/>
                </a:lnTo>
                <a:lnTo>
                  <a:pt x="190" y="289"/>
                </a:lnTo>
                <a:lnTo>
                  <a:pt x="189" y="288"/>
                </a:lnTo>
                <a:lnTo>
                  <a:pt x="187" y="287"/>
                </a:lnTo>
                <a:lnTo>
                  <a:pt x="186" y="285"/>
                </a:lnTo>
                <a:lnTo>
                  <a:pt x="183" y="283"/>
                </a:lnTo>
                <a:lnTo>
                  <a:pt x="182" y="279"/>
                </a:lnTo>
                <a:lnTo>
                  <a:pt x="182" y="273"/>
                </a:lnTo>
                <a:lnTo>
                  <a:pt x="183" y="268"/>
                </a:lnTo>
                <a:lnTo>
                  <a:pt x="186" y="263"/>
                </a:lnTo>
                <a:lnTo>
                  <a:pt x="190" y="259"/>
                </a:lnTo>
                <a:lnTo>
                  <a:pt x="195" y="256"/>
                </a:lnTo>
                <a:lnTo>
                  <a:pt x="200" y="255"/>
                </a:lnTo>
                <a:lnTo>
                  <a:pt x="243" y="255"/>
                </a:lnTo>
                <a:lnTo>
                  <a:pt x="275" y="192"/>
                </a:lnTo>
                <a:lnTo>
                  <a:pt x="276" y="192"/>
                </a:lnTo>
                <a:lnTo>
                  <a:pt x="279" y="188"/>
                </a:lnTo>
                <a:lnTo>
                  <a:pt x="281" y="186"/>
                </a:lnTo>
                <a:lnTo>
                  <a:pt x="287" y="183"/>
                </a:lnTo>
                <a:lnTo>
                  <a:pt x="292" y="182"/>
                </a:lnTo>
                <a:close/>
                <a:moveTo>
                  <a:pt x="37" y="110"/>
                </a:moveTo>
                <a:lnTo>
                  <a:pt x="37" y="184"/>
                </a:lnTo>
                <a:lnTo>
                  <a:pt x="56" y="192"/>
                </a:lnTo>
                <a:lnTo>
                  <a:pt x="73" y="205"/>
                </a:lnTo>
                <a:lnTo>
                  <a:pt x="88" y="222"/>
                </a:lnTo>
                <a:lnTo>
                  <a:pt x="99" y="243"/>
                </a:lnTo>
                <a:lnTo>
                  <a:pt x="106" y="267"/>
                </a:lnTo>
                <a:lnTo>
                  <a:pt x="109" y="292"/>
                </a:lnTo>
                <a:lnTo>
                  <a:pt x="106" y="318"/>
                </a:lnTo>
                <a:lnTo>
                  <a:pt x="99" y="342"/>
                </a:lnTo>
                <a:lnTo>
                  <a:pt x="88" y="361"/>
                </a:lnTo>
                <a:lnTo>
                  <a:pt x="73" y="379"/>
                </a:lnTo>
                <a:lnTo>
                  <a:pt x="56" y="391"/>
                </a:lnTo>
                <a:lnTo>
                  <a:pt x="37" y="399"/>
                </a:lnTo>
                <a:lnTo>
                  <a:pt x="37" y="475"/>
                </a:lnTo>
                <a:lnTo>
                  <a:pt x="767" y="475"/>
                </a:lnTo>
                <a:lnTo>
                  <a:pt x="767" y="399"/>
                </a:lnTo>
                <a:lnTo>
                  <a:pt x="746" y="391"/>
                </a:lnTo>
                <a:lnTo>
                  <a:pt x="729" y="379"/>
                </a:lnTo>
                <a:lnTo>
                  <a:pt x="715" y="361"/>
                </a:lnTo>
                <a:lnTo>
                  <a:pt x="703" y="342"/>
                </a:lnTo>
                <a:lnTo>
                  <a:pt x="696" y="318"/>
                </a:lnTo>
                <a:lnTo>
                  <a:pt x="694" y="292"/>
                </a:lnTo>
                <a:lnTo>
                  <a:pt x="696" y="267"/>
                </a:lnTo>
                <a:lnTo>
                  <a:pt x="703" y="243"/>
                </a:lnTo>
                <a:lnTo>
                  <a:pt x="715" y="222"/>
                </a:lnTo>
                <a:lnTo>
                  <a:pt x="729" y="205"/>
                </a:lnTo>
                <a:lnTo>
                  <a:pt x="746" y="192"/>
                </a:lnTo>
                <a:lnTo>
                  <a:pt x="767" y="184"/>
                </a:lnTo>
                <a:lnTo>
                  <a:pt x="767" y="110"/>
                </a:lnTo>
                <a:lnTo>
                  <a:pt x="37" y="110"/>
                </a:lnTo>
                <a:close/>
                <a:moveTo>
                  <a:pt x="694" y="36"/>
                </a:moveTo>
                <a:lnTo>
                  <a:pt x="694" y="73"/>
                </a:lnTo>
                <a:lnTo>
                  <a:pt x="767" y="73"/>
                </a:lnTo>
                <a:lnTo>
                  <a:pt x="767" y="36"/>
                </a:lnTo>
                <a:lnTo>
                  <a:pt x="694" y="36"/>
                </a:lnTo>
                <a:close/>
                <a:moveTo>
                  <a:pt x="37" y="36"/>
                </a:moveTo>
                <a:lnTo>
                  <a:pt x="37" y="73"/>
                </a:lnTo>
                <a:lnTo>
                  <a:pt x="657" y="73"/>
                </a:lnTo>
                <a:lnTo>
                  <a:pt x="657" y="36"/>
                </a:lnTo>
                <a:lnTo>
                  <a:pt x="37" y="36"/>
                </a:lnTo>
                <a:close/>
                <a:moveTo>
                  <a:pt x="37" y="0"/>
                </a:moveTo>
                <a:lnTo>
                  <a:pt x="767" y="0"/>
                </a:lnTo>
                <a:lnTo>
                  <a:pt x="780" y="2"/>
                </a:lnTo>
                <a:lnTo>
                  <a:pt x="792" y="10"/>
                </a:lnTo>
                <a:lnTo>
                  <a:pt x="800" y="22"/>
                </a:lnTo>
                <a:lnTo>
                  <a:pt x="804" y="36"/>
                </a:lnTo>
                <a:lnTo>
                  <a:pt x="804" y="200"/>
                </a:lnTo>
                <a:lnTo>
                  <a:pt x="802" y="207"/>
                </a:lnTo>
                <a:lnTo>
                  <a:pt x="800" y="212"/>
                </a:lnTo>
                <a:lnTo>
                  <a:pt x="796" y="216"/>
                </a:lnTo>
                <a:lnTo>
                  <a:pt x="791" y="218"/>
                </a:lnTo>
                <a:lnTo>
                  <a:pt x="785" y="218"/>
                </a:lnTo>
                <a:lnTo>
                  <a:pt x="767" y="222"/>
                </a:lnTo>
                <a:lnTo>
                  <a:pt x="753" y="233"/>
                </a:lnTo>
                <a:lnTo>
                  <a:pt x="741" y="249"/>
                </a:lnTo>
                <a:lnTo>
                  <a:pt x="733" y="270"/>
                </a:lnTo>
                <a:lnTo>
                  <a:pt x="730" y="292"/>
                </a:lnTo>
                <a:lnTo>
                  <a:pt x="733" y="315"/>
                </a:lnTo>
                <a:lnTo>
                  <a:pt x="741" y="335"/>
                </a:lnTo>
                <a:lnTo>
                  <a:pt x="753" y="351"/>
                </a:lnTo>
                <a:lnTo>
                  <a:pt x="767" y="361"/>
                </a:lnTo>
                <a:lnTo>
                  <a:pt x="785" y="365"/>
                </a:lnTo>
                <a:lnTo>
                  <a:pt x="791" y="366"/>
                </a:lnTo>
                <a:lnTo>
                  <a:pt x="796" y="369"/>
                </a:lnTo>
                <a:lnTo>
                  <a:pt x="800" y="373"/>
                </a:lnTo>
                <a:lnTo>
                  <a:pt x="802" y="378"/>
                </a:lnTo>
                <a:lnTo>
                  <a:pt x="804" y="383"/>
                </a:lnTo>
                <a:lnTo>
                  <a:pt x="804" y="548"/>
                </a:lnTo>
                <a:lnTo>
                  <a:pt x="800" y="561"/>
                </a:lnTo>
                <a:lnTo>
                  <a:pt x="792" y="573"/>
                </a:lnTo>
                <a:lnTo>
                  <a:pt x="780" y="581"/>
                </a:lnTo>
                <a:lnTo>
                  <a:pt x="767" y="584"/>
                </a:lnTo>
                <a:lnTo>
                  <a:pt x="37" y="584"/>
                </a:lnTo>
                <a:lnTo>
                  <a:pt x="22" y="581"/>
                </a:lnTo>
                <a:lnTo>
                  <a:pt x="10" y="573"/>
                </a:lnTo>
                <a:lnTo>
                  <a:pt x="3" y="561"/>
                </a:lnTo>
                <a:lnTo>
                  <a:pt x="0" y="548"/>
                </a:lnTo>
                <a:lnTo>
                  <a:pt x="0" y="383"/>
                </a:lnTo>
                <a:lnTo>
                  <a:pt x="0" y="378"/>
                </a:lnTo>
                <a:lnTo>
                  <a:pt x="3" y="373"/>
                </a:lnTo>
                <a:lnTo>
                  <a:pt x="7" y="369"/>
                </a:lnTo>
                <a:lnTo>
                  <a:pt x="12" y="366"/>
                </a:lnTo>
                <a:lnTo>
                  <a:pt x="18" y="365"/>
                </a:lnTo>
                <a:lnTo>
                  <a:pt x="35" y="361"/>
                </a:lnTo>
                <a:lnTo>
                  <a:pt x="50" y="351"/>
                </a:lnTo>
                <a:lnTo>
                  <a:pt x="62" y="335"/>
                </a:lnTo>
                <a:lnTo>
                  <a:pt x="69" y="315"/>
                </a:lnTo>
                <a:lnTo>
                  <a:pt x="72" y="292"/>
                </a:lnTo>
                <a:lnTo>
                  <a:pt x="69" y="270"/>
                </a:lnTo>
                <a:lnTo>
                  <a:pt x="62" y="249"/>
                </a:lnTo>
                <a:lnTo>
                  <a:pt x="50" y="233"/>
                </a:lnTo>
                <a:lnTo>
                  <a:pt x="35" y="222"/>
                </a:lnTo>
                <a:lnTo>
                  <a:pt x="18" y="218"/>
                </a:lnTo>
                <a:lnTo>
                  <a:pt x="12" y="218"/>
                </a:lnTo>
                <a:lnTo>
                  <a:pt x="7" y="216"/>
                </a:lnTo>
                <a:lnTo>
                  <a:pt x="3" y="212"/>
                </a:lnTo>
                <a:lnTo>
                  <a:pt x="0" y="207"/>
                </a:lnTo>
                <a:lnTo>
                  <a:pt x="0" y="200"/>
                </a:lnTo>
                <a:lnTo>
                  <a:pt x="0" y="36"/>
                </a:lnTo>
                <a:lnTo>
                  <a:pt x="3" y="22"/>
                </a:lnTo>
                <a:lnTo>
                  <a:pt x="10" y="10"/>
                </a:lnTo>
                <a:lnTo>
                  <a:pt x="22" y="2"/>
                </a:lnTo>
                <a:lnTo>
                  <a:pt x="3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0" name="Freeform 42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633029" y="4952198"/>
            <a:ext cx="444608" cy="363318"/>
          </a:xfrm>
          <a:custGeom>
            <a:avLst/>
            <a:gdLst>
              <a:gd name="T0" fmla="*/ 621 w 804"/>
              <a:gd name="T1" fmla="*/ 585 h 657"/>
              <a:gd name="T2" fmla="*/ 37 w 804"/>
              <a:gd name="T3" fmla="*/ 585 h 657"/>
              <a:gd name="T4" fmla="*/ 508 w 804"/>
              <a:gd name="T5" fmla="*/ 447 h 657"/>
              <a:gd name="T6" fmla="*/ 504 w 804"/>
              <a:gd name="T7" fmla="*/ 471 h 657"/>
              <a:gd name="T8" fmla="*/ 409 w 804"/>
              <a:gd name="T9" fmla="*/ 471 h 657"/>
              <a:gd name="T10" fmla="*/ 405 w 804"/>
              <a:gd name="T11" fmla="*/ 447 h 657"/>
              <a:gd name="T12" fmla="*/ 456 w 804"/>
              <a:gd name="T13" fmla="*/ 384 h 657"/>
              <a:gd name="T14" fmla="*/ 474 w 804"/>
              <a:gd name="T15" fmla="*/ 402 h 657"/>
              <a:gd name="T16" fmla="*/ 456 w 804"/>
              <a:gd name="T17" fmla="*/ 420 h 657"/>
              <a:gd name="T18" fmla="*/ 402 w 804"/>
              <a:gd name="T19" fmla="*/ 407 h 657"/>
              <a:gd name="T20" fmla="*/ 414 w 804"/>
              <a:gd name="T21" fmla="*/ 385 h 657"/>
              <a:gd name="T22" fmla="*/ 504 w 804"/>
              <a:gd name="T23" fmla="*/ 333 h 657"/>
              <a:gd name="T24" fmla="*/ 508 w 804"/>
              <a:gd name="T25" fmla="*/ 358 h 657"/>
              <a:gd name="T26" fmla="*/ 414 w 804"/>
              <a:gd name="T27" fmla="*/ 364 h 657"/>
              <a:gd name="T28" fmla="*/ 402 w 804"/>
              <a:gd name="T29" fmla="*/ 342 h 657"/>
              <a:gd name="T30" fmla="*/ 274 w 804"/>
              <a:gd name="T31" fmla="*/ 310 h 657"/>
              <a:gd name="T32" fmla="*/ 287 w 804"/>
              <a:gd name="T33" fmla="*/ 320 h 657"/>
              <a:gd name="T34" fmla="*/ 362 w 804"/>
              <a:gd name="T35" fmla="*/ 379 h 657"/>
              <a:gd name="T36" fmla="*/ 362 w 804"/>
              <a:gd name="T37" fmla="*/ 397 h 657"/>
              <a:gd name="T38" fmla="*/ 334 w 804"/>
              <a:gd name="T39" fmla="*/ 474 h 657"/>
              <a:gd name="T40" fmla="*/ 329 w 804"/>
              <a:gd name="T41" fmla="*/ 491 h 657"/>
              <a:gd name="T42" fmla="*/ 312 w 804"/>
              <a:gd name="T43" fmla="*/ 491 h 657"/>
              <a:gd name="T44" fmla="*/ 228 w 804"/>
              <a:gd name="T45" fmla="*/ 494 h 657"/>
              <a:gd name="T46" fmla="*/ 212 w 804"/>
              <a:gd name="T47" fmla="*/ 478 h 657"/>
              <a:gd name="T48" fmla="*/ 189 w 804"/>
              <a:gd name="T49" fmla="*/ 399 h 657"/>
              <a:gd name="T50" fmla="*/ 182 w 804"/>
              <a:gd name="T51" fmla="*/ 386 h 657"/>
              <a:gd name="T52" fmla="*/ 198 w 804"/>
              <a:gd name="T53" fmla="*/ 372 h 657"/>
              <a:gd name="T54" fmla="*/ 266 w 804"/>
              <a:gd name="T55" fmla="*/ 313 h 657"/>
              <a:gd name="T56" fmla="*/ 51 w 804"/>
              <a:gd name="T57" fmla="*/ 344 h 657"/>
              <a:gd name="T58" fmla="*/ 63 w 804"/>
              <a:gd name="T59" fmla="*/ 444 h 657"/>
              <a:gd name="T60" fmla="*/ 658 w 804"/>
              <a:gd name="T61" fmla="*/ 470 h 657"/>
              <a:gd name="T62" fmla="*/ 623 w 804"/>
              <a:gd name="T63" fmla="*/ 380 h 657"/>
              <a:gd name="T64" fmla="*/ 37 w 804"/>
              <a:gd name="T65" fmla="*/ 255 h 657"/>
              <a:gd name="T66" fmla="*/ 621 w 804"/>
              <a:gd name="T67" fmla="*/ 183 h 657"/>
              <a:gd name="T68" fmla="*/ 37 w 804"/>
              <a:gd name="T69" fmla="*/ 183 h 657"/>
              <a:gd name="T70" fmla="*/ 692 w 804"/>
              <a:gd name="T71" fmla="*/ 169 h 657"/>
              <a:gd name="T72" fmla="*/ 686 w 804"/>
              <a:gd name="T73" fmla="*/ 361 h 657"/>
              <a:gd name="T74" fmla="*/ 659 w 804"/>
              <a:gd name="T75" fmla="*/ 388 h 657"/>
              <a:gd name="T76" fmla="*/ 676 w 804"/>
              <a:gd name="T77" fmla="*/ 439 h 657"/>
              <a:gd name="T78" fmla="*/ 694 w 804"/>
              <a:gd name="T79" fmla="*/ 457 h 657"/>
              <a:gd name="T80" fmla="*/ 658 w 804"/>
              <a:gd name="T81" fmla="*/ 657 h 657"/>
              <a:gd name="T82" fmla="*/ 0 w 804"/>
              <a:gd name="T83" fmla="*/ 621 h 657"/>
              <a:gd name="T84" fmla="*/ 12 w 804"/>
              <a:gd name="T85" fmla="*/ 440 h 657"/>
              <a:gd name="T86" fmla="*/ 37 w 804"/>
              <a:gd name="T87" fmla="*/ 402 h 657"/>
              <a:gd name="T88" fmla="*/ 12 w 804"/>
              <a:gd name="T89" fmla="*/ 364 h 657"/>
              <a:gd name="T90" fmla="*/ 0 w 804"/>
              <a:gd name="T91" fmla="*/ 183 h 657"/>
              <a:gd name="T92" fmla="*/ 146 w 804"/>
              <a:gd name="T93" fmla="*/ 0 h 657"/>
              <a:gd name="T94" fmla="*/ 804 w 804"/>
              <a:gd name="T95" fmla="*/ 37 h 657"/>
              <a:gd name="T96" fmla="*/ 767 w 804"/>
              <a:gd name="T97" fmla="*/ 512 h 657"/>
              <a:gd name="T98" fmla="*/ 731 w 804"/>
              <a:gd name="T99" fmla="*/ 499 h 657"/>
              <a:gd name="T100" fmla="*/ 743 w 804"/>
              <a:gd name="T101" fmla="*/ 477 h 657"/>
              <a:gd name="T102" fmla="*/ 146 w 804"/>
              <a:gd name="T103" fmla="*/ 92 h 657"/>
              <a:gd name="T104" fmla="*/ 127 w 804"/>
              <a:gd name="T105" fmla="*/ 110 h 657"/>
              <a:gd name="T106" fmla="*/ 109 w 804"/>
              <a:gd name="T107" fmla="*/ 92 h 657"/>
              <a:gd name="T108" fmla="*/ 146 w 804"/>
              <a:gd name="T109" fmla="*/ 0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04" h="657">
                <a:moveTo>
                  <a:pt x="621" y="585"/>
                </a:moveTo>
                <a:lnTo>
                  <a:pt x="621" y="621"/>
                </a:lnTo>
                <a:lnTo>
                  <a:pt x="658" y="621"/>
                </a:lnTo>
                <a:lnTo>
                  <a:pt x="658" y="585"/>
                </a:lnTo>
                <a:lnTo>
                  <a:pt x="621" y="585"/>
                </a:lnTo>
                <a:close/>
                <a:moveTo>
                  <a:pt x="37" y="585"/>
                </a:moveTo>
                <a:lnTo>
                  <a:pt x="37" y="621"/>
                </a:lnTo>
                <a:lnTo>
                  <a:pt x="584" y="621"/>
                </a:lnTo>
                <a:lnTo>
                  <a:pt x="584" y="585"/>
                </a:lnTo>
                <a:lnTo>
                  <a:pt x="37" y="585"/>
                </a:lnTo>
                <a:close/>
                <a:moveTo>
                  <a:pt x="421" y="439"/>
                </a:moveTo>
                <a:lnTo>
                  <a:pt x="493" y="439"/>
                </a:lnTo>
                <a:lnTo>
                  <a:pt x="499" y="440"/>
                </a:lnTo>
                <a:lnTo>
                  <a:pt x="504" y="443"/>
                </a:lnTo>
                <a:lnTo>
                  <a:pt x="508" y="447"/>
                </a:lnTo>
                <a:lnTo>
                  <a:pt x="511" y="451"/>
                </a:lnTo>
                <a:lnTo>
                  <a:pt x="511" y="457"/>
                </a:lnTo>
                <a:lnTo>
                  <a:pt x="511" y="462"/>
                </a:lnTo>
                <a:lnTo>
                  <a:pt x="508" y="468"/>
                </a:lnTo>
                <a:lnTo>
                  <a:pt x="504" y="471"/>
                </a:lnTo>
                <a:lnTo>
                  <a:pt x="499" y="474"/>
                </a:lnTo>
                <a:lnTo>
                  <a:pt x="493" y="475"/>
                </a:lnTo>
                <a:lnTo>
                  <a:pt x="421" y="475"/>
                </a:lnTo>
                <a:lnTo>
                  <a:pt x="414" y="474"/>
                </a:lnTo>
                <a:lnTo>
                  <a:pt x="409" y="471"/>
                </a:lnTo>
                <a:lnTo>
                  <a:pt x="405" y="468"/>
                </a:lnTo>
                <a:lnTo>
                  <a:pt x="402" y="462"/>
                </a:lnTo>
                <a:lnTo>
                  <a:pt x="402" y="457"/>
                </a:lnTo>
                <a:lnTo>
                  <a:pt x="402" y="451"/>
                </a:lnTo>
                <a:lnTo>
                  <a:pt x="405" y="447"/>
                </a:lnTo>
                <a:lnTo>
                  <a:pt x="409" y="443"/>
                </a:lnTo>
                <a:lnTo>
                  <a:pt x="414" y="440"/>
                </a:lnTo>
                <a:lnTo>
                  <a:pt x="421" y="439"/>
                </a:lnTo>
                <a:close/>
                <a:moveTo>
                  <a:pt x="421" y="384"/>
                </a:moveTo>
                <a:lnTo>
                  <a:pt x="456" y="384"/>
                </a:lnTo>
                <a:lnTo>
                  <a:pt x="462" y="385"/>
                </a:lnTo>
                <a:lnTo>
                  <a:pt x="468" y="388"/>
                </a:lnTo>
                <a:lnTo>
                  <a:pt x="472" y="392"/>
                </a:lnTo>
                <a:lnTo>
                  <a:pt x="474" y="397"/>
                </a:lnTo>
                <a:lnTo>
                  <a:pt x="474" y="402"/>
                </a:lnTo>
                <a:lnTo>
                  <a:pt x="474" y="407"/>
                </a:lnTo>
                <a:lnTo>
                  <a:pt x="472" y="413"/>
                </a:lnTo>
                <a:lnTo>
                  <a:pt x="468" y="416"/>
                </a:lnTo>
                <a:lnTo>
                  <a:pt x="462" y="419"/>
                </a:lnTo>
                <a:lnTo>
                  <a:pt x="456" y="420"/>
                </a:lnTo>
                <a:lnTo>
                  <a:pt x="421" y="420"/>
                </a:lnTo>
                <a:lnTo>
                  <a:pt x="414" y="419"/>
                </a:lnTo>
                <a:lnTo>
                  <a:pt x="409" y="416"/>
                </a:lnTo>
                <a:lnTo>
                  <a:pt x="405" y="413"/>
                </a:lnTo>
                <a:lnTo>
                  <a:pt x="402" y="407"/>
                </a:lnTo>
                <a:lnTo>
                  <a:pt x="402" y="402"/>
                </a:lnTo>
                <a:lnTo>
                  <a:pt x="402" y="397"/>
                </a:lnTo>
                <a:lnTo>
                  <a:pt x="405" y="392"/>
                </a:lnTo>
                <a:lnTo>
                  <a:pt x="409" y="388"/>
                </a:lnTo>
                <a:lnTo>
                  <a:pt x="414" y="385"/>
                </a:lnTo>
                <a:lnTo>
                  <a:pt x="421" y="384"/>
                </a:lnTo>
                <a:close/>
                <a:moveTo>
                  <a:pt x="421" y="329"/>
                </a:moveTo>
                <a:lnTo>
                  <a:pt x="493" y="329"/>
                </a:lnTo>
                <a:lnTo>
                  <a:pt x="499" y="330"/>
                </a:lnTo>
                <a:lnTo>
                  <a:pt x="504" y="333"/>
                </a:lnTo>
                <a:lnTo>
                  <a:pt x="508" y="337"/>
                </a:lnTo>
                <a:lnTo>
                  <a:pt x="511" y="342"/>
                </a:lnTo>
                <a:lnTo>
                  <a:pt x="511" y="347"/>
                </a:lnTo>
                <a:lnTo>
                  <a:pt x="511" y="354"/>
                </a:lnTo>
                <a:lnTo>
                  <a:pt x="508" y="358"/>
                </a:lnTo>
                <a:lnTo>
                  <a:pt x="504" y="361"/>
                </a:lnTo>
                <a:lnTo>
                  <a:pt x="499" y="364"/>
                </a:lnTo>
                <a:lnTo>
                  <a:pt x="493" y="365"/>
                </a:lnTo>
                <a:lnTo>
                  <a:pt x="421" y="365"/>
                </a:lnTo>
                <a:lnTo>
                  <a:pt x="414" y="364"/>
                </a:lnTo>
                <a:lnTo>
                  <a:pt x="409" y="361"/>
                </a:lnTo>
                <a:lnTo>
                  <a:pt x="405" y="358"/>
                </a:lnTo>
                <a:lnTo>
                  <a:pt x="402" y="354"/>
                </a:lnTo>
                <a:lnTo>
                  <a:pt x="402" y="347"/>
                </a:lnTo>
                <a:lnTo>
                  <a:pt x="402" y="342"/>
                </a:lnTo>
                <a:lnTo>
                  <a:pt x="405" y="337"/>
                </a:lnTo>
                <a:lnTo>
                  <a:pt x="409" y="333"/>
                </a:lnTo>
                <a:lnTo>
                  <a:pt x="414" y="330"/>
                </a:lnTo>
                <a:lnTo>
                  <a:pt x="421" y="329"/>
                </a:lnTo>
                <a:close/>
                <a:moveTo>
                  <a:pt x="274" y="310"/>
                </a:moveTo>
                <a:lnTo>
                  <a:pt x="278" y="312"/>
                </a:lnTo>
                <a:lnTo>
                  <a:pt x="282" y="313"/>
                </a:lnTo>
                <a:lnTo>
                  <a:pt x="284" y="316"/>
                </a:lnTo>
                <a:lnTo>
                  <a:pt x="287" y="320"/>
                </a:lnTo>
                <a:lnTo>
                  <a:pt x="287" y="320"/>
                </a:lnTo>
                <a:lnTo>
                  <a:pt x="313" y="372"/>
                </a:lnTo>
                <a:lnTo>
                  <a:pt x="350" y="372"/>
                </a:lnTo>
                <a:lnTo>
                  <a:pt x="355" y="372"/>
                </a:lnTo>
                <a:lnTo>
                  <a:pt x="359" y="375"/>
                </a:lnTo>
                <a:lnTo>
                  <a:pt x="362" y="379"/>
                </a:lnTo>
                <a:lnTo>
                  <a:pt x="364" y="382"/>
                </a:lnTo>
                <a:lnTo>
                  <a:pt x="366" y="386"/>
                </a:lnTo>
                <a:lnTo>
                  <a:pt x="364" y="392"/>
                </a:lnTo>
                <a:lnTo>
                  <a:pt x="363" y="394"/>
                </a:lnTo>
                <a:lnTo>
                  <a:pt x="362" y="397"/>
                </a:lnTo>
                <a:lnTo>
                  <a:pt x="360" y="398"/>
                </a:lnTo>
                <a:lnTo>
                  <a:pt x="359" y="399"/>
                </a:lnTo>
                <a:lnTo>
                  <a:pt x="358" y="399"/>
                </a:lnTo>
                <a:lnTo>
                  <a:pt x="318" y="426"/>
                </a:lnTo>
                <a:lnTo>
                  <a:pt x="334" y="474"/>
                </a:lnTo>
                <a:lnTo>
                  <a:pt x="334" y="477"/>
                </a:lnTo>
                <a:lnTo>
                  <a:pt x="334" y="478"/>
                </a:lnTo>
                <a:lnTo>
                  <a:pt x="334" y="483"/>
                </a:lnTo>
                <a:lnTo>
                  <a:pt x="332" y="487"/>
                </a:lnTo>
                <a:lnTo>
                  <a:pt x="329" y="491"/>
                </a:lnTo>
                <a:lnTo>
                  <a:pt x="324" y="492"/>
                </a:lnTo>
                <a:lnTo>
                  <a:pt x="320" y="494"/>
                </a:lnTo>
                <a:lnTo>
                  <a:pt x="316" y="492"/>
                </a:lnTo>
                <a:lnTo>
                  <a:pt x="313" y="492"/>
                </a:lnTo>
                <a:lnTo>
                  <a:pt x="312" y="491"/>
                </a:lnTo>
                <a:lnTo>
                  <a:pt x="311" y="491"/>
                </a:lnTo>
                <a:lnTo>
                  <a:pt x="274" y="466"/>
                </a:lnTo>
                <a:lnTo>
                  <a:pt x="236" y="491"/>
                </a:lnTo>
                <a:lnTo>
                  <a:pt x="232" y="492"/>
                </a:lnTo>
                <a:lnTo>
                  <a:pt x="228" y="494"/>
                </a:lnTo>
                <a:lnTo>
                  <a:pt x="223" y="492"/>
                </a:lnTo>
                <a:lnTo>
                  <a:pt x="219" y="491"/>
                </a:lnTo>
                <a:lnTo>
                  <a:pt x="216" y="487"/>
                </a:lnTo>
                <a:lnTo>
                  <a:pt x="214" y="483"/>
                </a:lnTo>
                <a:lnTo>
                  <a:pt x="212" y="478"/>
                </a:lnTo>
                <a:lnTo>
                  <a:pt x="214" y="477"/>
                </a:lnTo>
                <a:lnTo>
                  <a:pt x="214" y="474"/>
                </a:lnTo>
                <a:lnTo>
                  <a:pt x="229" y="426"/>
                </a:lnTo>
                <a:lnTo>
                  <a:pt x="189" y="399"/>
                </a:lnTo>
                <a:lnTo>
                  <a:pt x="189" y="399"/>
                </a:lnTo>
                <a:lnTo>
                  <a:pt x="188" y="398"/>
                </a:lnTo>
                <a:lnTo>
                  <a:pt x="186" y="397"/>
                </a:lnTo>
                <a:lnTo>
                  <a:pt x="184" y="394"/>
                </a:lnTo>
                <a:lnTo>
                  <a:pt x="184" y="392"/>
                </a:lnTo>
                <a:lnTo>
                  <a:pt x="182" y="386"/>
                </a:lnTo>
                <a:lnTo>
                  <a:pt x="184" y="382"/>
                </a:lnTo>
                <a:lnTo>
                  <a:pt x="185" y="379"/>
                </a:lnTo>
                <a:lnTo>
                  <a:pt x="189" y="375"/>
                </a:lnTo>
                <a:lnTo>
                  <a:pt x="193" y="372"/>
                </a:lnTo>
                <a:lnTo>
                  <a:pt x="198" y="372"/>
                </a:lnTo>
                <a:lnTo>
                  <a:pt x="233" y="372"/>
                </a:lnTo>
                <a:lnTo>
                  <a:pt x="261" y="320"/>
                </a:lnTo>
                <a:lnTo>
                  <a:pt x="261" y="320"/>
                </a:lnTo>
                <a:lnTo>
                  <a:pt x="262" y="316"/>
                </a:lnTo>
                <a:lnTo>
                  <a:pt x="266" y="313"/>
                </a:lnTo>
                <a:lnTo>
                  <a:pt x="270" y="312"/>
                </a:lnTo>
                <a:lnTo>
                  <a:pt x="274" y="310"/>
                </a:lnTo>
                <a:close/>
                <a:moveTo>
                  <a:pt x="37" y="255"/>
                </a:moveTo>
                <a:lnTo>
                  <a:pt x="37" y="334"/>
                </a:lnTo>
                <a:lnTo>
                  <a:pt x="51" y="344"/>
                </a:lnTo>
                <a:lnTo>
                  <a:pt x="63" y="360"/>
                </a:lnTo>
                <a:lnTo>
                  <a:pt x="70" y="380"/>
                </a:lnTo>
                <a:lnTo>
                  <a:pt x="72" y="402"/>
                </a:lnTo>
                <a:lnTo>
                  <a:pt x="70" y="424"/>
                </a:lnTo>
                <a:lnTo>
                  <a:pt x="63" y="444"/>
                </a:lnTo>
                <a:lnTo>
                  <a:pt x="51" y="460"/>
                </a:lnTo>
                <a:lnTo>
                  <a:pt x="37" y="470"/>
                </a:lnTo>
                <a:lnTo>
                  <a:pt x="37" y="549"/>
                </a:lnTo>
                <a:lnTo>
                  <a:pt x="658" y="549"/>
                </a:lnTo>
                <a:lnTo>
                  <a:pt x="658" y="470"/>
                </a:lnTo>
                <a:lnTo>
                  <a:pt x="643" y="460"/>
                </a:lnTo>
                <a:lnTo>
                  <a:pt x="631" y="444"/>
                </a:lnTo>
                <a:lnTo>
                  <a:pt x="623" y="424"/>
                </a:lnTo>
                <a:lnTo>
                  <a:pt x="621" y="402"/>
                </a:lnTo>
                <a:lnTo>
                  <a:pt x="623" y="380"/>
                </a:lnTo>
                <a:lnTo>
                  <a:pt x="631" y="360"/>
                </a:lnTo>
                <a:lnTo>
                  <a:pt x="643" y="344"/>
                </a:lnTo>
                <a:lnTo>
                  <a:pt x="658" y="334"/>
                </a:lnTo>
                <a:lnTo>
                  <a:pt x="658" y="255"/>
                </a:lnTo>
                <a:lnTo>
                  <a:pt x="37" y="255"/>
                </a:lnTo>
                <a:close/>
                <a:moveTo>
                  <a:pt x="621" y="183"/>
                </a:moveTo>
                <a:lnTo>
                  <a:pt x="621" y="219"/>
                </a:lnTo>
                <a:lnTo>
                  <a:pt x="658" y="219"/>
                </a:lnTo>
                <a:lnTo>
                  <a:pt x="658" y="183"/>
                </a:lnTo>
                <a:lnTo>
                  <a:pt x="621" y="183"/>
                </a:lnTo>
                <a:close/>
                <a:moveTo>
                  <a:pt x="37" y="183"/>
                </a:moveTo>
                <a:lnTo>
                  <a:pt x="37" y="219"/>
                </a:lnTo>
                <a:lnTo>
                  <a:pt x="584" y="219"/>
                </a:lnTo>
                <a:lnTo>
                  <a:pt x="584" y="183"/>
                </a:lnTo>
                <a:lnTo>
                  <a:pt x="37" y="183"/>
                </a:lnTo>
                <a:close/>
                <a:moveTo>
                  <a:pt x="37" y="147"/>
                </a:moveTo>
                <a:lnTo>
                  <a:pt x="658" y="147"/>
                </a:lnTo>
                <a:lnTo>
                  <a:pt x="672" y="149"/>
                </a:lnTo>
                <a:lnTo>
                  <a:pt x="684" y="157"/>
                </a:lnTo>
                <a:lnTo>
                  <a:pt x="692" y="169"/>
                </a:lnTo>
                <a:lnTo>
                  <a:pt x="694" y="183"/>
                </a:lnTo>
                <a:lnTo>
                  <a:pt x="694" y="347"/>
                </a:lnTo>
                <a:lnTo>
                  <a:pt x="693" y="354"/>
                </a:lnTo>
                <a:lnTo>
                  <a:pt x="690" y="358"/>
                </a:lnTo>
                <a:lnTo>
                  <a:pt x="686" y="361"/>
                </a:lnTo>
                <a:lnTo>
                  <a:pt x="681" y="364"/>
                </a:lnTo>
                <a:lnTo>
                  <a:pt x="676" y="365"/>
                </a:lnTo>
                <a:lnTo>
                  <a:pt x="668" y="368"/>
                </a:lnTo>
                <a:lnTo>
                  <a:pt x="663" y="376"/>
                </a:lnTo>
                <a:lnTo>
                  <a:pt x="659" y="388"/>
                </a:lnTo>
                <a:lnTo>
                  <a:pt x="658" y="402"/>
                </a:lnTo>
                <a:lnTo>
                  <a:pt x="659" y="416"/>
                </a:lnTo>
                <a:lnTo>
                  <a:pt x="663" y="428"/>
                </a:lnTo>
                <a:lnTo>
                  <a:pt x="668" y="436"/>
                </a:lnTo>
                <a:lnTo>
                  <a:pt x="676" y="439"/>
                </a:lnTo>
                <a:lnTo>
                  <a:pt x="681" y="440"/>
                </a:lnTo>
                <a:lnTo>
                  <a:pt x="686" y="443"/>
                </a:lnTo>
                <a:lnTo>
                  <a:pt x="690" y="447"/>
                </a:lnTo>
                <a:lnTo>
                  <a:pt x="693" y="451"/>
                </a:lnTo>
                <a:lnTo>
                  <a:pt x="694" y="457"/>
                </a:lnTo>
                <a:lnTo>
                  <a:pt x="694" y="621"/>
                </a:lnTo>
                <a:lnTo>
                  <a:pt x="692" y="635"/>
                </a:lnTo>
                <a:lnTo>
                  <a:pt x="684" y="647"/>
                </a:lnTo>
                <a:lnTo>
                  <a:pt x="672" y="655"/>
                </a:lnTo>
                <a:lnTo>
                  <a:pt x="658" y="657"/>
                </a:lnTo>
                <a:lnTo>
                  <a:pt x="37" y="657"/>
                </a:lnTo>
                <a:lnTo>
                  <a:pt x="23" y="655"/>
                </a:lnTo>
                <a:lnTo>
                  <a:pt x="11" y="647"/>
                </a:lnTo>
                <a:lnTo>
                  <a:pt x="3" y="635"/>
                </a:lnTo>
                <a:lnTo>
                  <a:pt x="0" y="621"/>
                </a:lnTo>
                <a:lnTo>
                  <a:pt x="0" y="457"/>
                </a:lnTo>
                <a:lnTo>
                  <a:pt x="0" y="451"/>
                </a:lnTo>
                <a:lnTo>
                  <a:pt x="3" y="447"/>
                </a:lnTo>
                <a:lnTo>
                  <a:pt x="7" y="443"/>
                </a:lnTo>
                <a:lnTo>
                  <a:pt x="12" y="440"/>
                </a:lnTo>
                <a:lnTo>
                  <a:pt x="19" y="439"/>
                </a:lnTo>
                <a:lnTo>
                  <a:pt x="25" y="436"/>
                </a:lnTo>
                <a:lnTo>
                  <a:pt x="30" y="428"/>
                </a:lnTo>
                <a:lnTo>
                  <a:pt x="34" y="416"/>
                </a:lnTo>
                <a:lnTo>
                  <a:pt x="37" y="402"/>
                </a:lnTo>
                <a:lnTo>
                  <a:pt x="34" y="388"/>
                </a:lnTo>
                <a:lnTo>
                  <a:pt x="30" y="376"/>
                </a:lnTo>
                <a:lnTo>
                  <a:pt x="25" y="368"/>
                </a:lnTo>
                <a:lnTo>
                  <a:pt x="19" y="365"/>
                </a:lnTo>
                <a:lnTo>
                  <a:pt x="12" y="364"/>
                </a:lnTo>
                <a:lnTo>
                  <a:pt x="7" y="361"/>
                </a:lnTo>
                <a:lnTo>
                  <a:pt x="3" y="358"/>
                </a:lnTo>
                <a:lnTo>
                  <a:pt x="0" y="354"/>
                </a:lnTo>
                <a:lnTo>
                  <a:pt x="0" y="347"/>
                </a:lnTo>
                <a:lnTo>
                  <a:pt x="0" y="183"/>
                </a:lnTo>
                <a:lnTo>
                  <a:pt x="3" y="169"/>
                </a:lnTo>
                <a:lnTo>
                  <a:pt x="11" y="157"/>
                </a:lnTo>
                <a:lnTo>
                  <a:pt x="23" y="149"/>
                </a:lnTo>
                <a:lnTo>
                  <a:pt x="37" y="147"/>
                </a:lnTo>
                <a:close/>
                <a:moveTo>
                  <a:pt x="146" y="0"/>
                </a:moveTo>
                <a:lnTo>
                  <a:pt x="767" y="0"/>
                </a:lnTo>
                <a:lnTo>
                  <a:pt x="781" y="3"/>
                </a:lnTo>
                <a:lnTo>
                  <a:pt x="792" y="11"/>
                </a:lnTo>
                <a:lnTo>
                  <a:pt x="800" y="22"/>
                </a:lnTo>
                <a:lnTo>
                  <a:pt x="804" y="37"/>
                </a:lnTo>
                <a:lnTo>
                  <a:pt x="804" y="475"/>
                </a:lnTo>
                <a:lnTo>
                  <a:pt x="800" y="490"/>
                </a:lnTo>
                <a:lnTo>
                  <a:pt x="792" y="502"/>
                </a:lnTo>
                <a:lnTo>
                  <a:pt x="781" y="509"/>
                </a:lnTo>
                <a:lnTo>
                  <a:pt x="767" y="512"/>
                </a:lnTo>
                <a:lnTo>
                  <a:pt x="749" y="512"/>
                </a:lnTo>
                <a:lnTo>
                  <a:pt x="743" y="511"/>
                </a:lnTo>
                <a:lnTo>
                  <a:pt x="737" y="508"/>
                </a:lnTo>
                <a:lnTo>
                  <a:pt x="733" y="504"/>
                </a:lnTo>
                <a:lnTo>
                  <a:pt x="731" y="499"/>
                </a:lnTo>
                <a:lnTo>
                  <a:pt x="731" y="494"/>
                </a:lnTo>
                <a:lnTo>
                  <a:pt x="731" y="487"/>
                </a:lnTo>
                <a:lnTo>
                  <a:pt x="733" y="483"/>
                </a:lnTo>
                <a:lnTo>
                  <a:pt x="737" y="479"/>
                </a:lnTo>
                <a:lnTo>
                  <a:pt x="743" y="477"/>
                </a:lnTo>
                <a:lnTo>
                  <a:pt x="749" y="475"/>
                </a:lnTo>
                <a:lnTo>
                  <a:pt x="767" y="475"/>
                </a:lnTo>
                <a:lnTo>
                  <a:pt x="767" y="37"/>
                </a:lnTo>
                <a:lnTo>
                  <a:pt x="146" y="37"/>
                </a:lnTo>
                <a:lnTo>
                  <a:pt x="146" y="92"/>
                </a:lnTo>
                <a:lnTo>
                  <a:pt x="146" y="97"/>
                </a:lnTo>
                <a:lnTo>
                  <a:pt x="143" y="102"/>
                </a:lnTo>
                <a:lnTo>
                  <a:pt x="139" y="106"/>
                </a:lnTo>
                <a:lnTo>
                  <a:pt x="134" y="109"/>
                </a:lnTo>
                <a:lnTo>
                  <a:pt x="127" y="110"/>
                </a:lnTo>
                <a:lnTo>
                  <a:pt x="122" y="109"/>
                </a:lnTo>
                <a:lnTo>
                  <a:pt x="117" y="106"/>
                </a:lnTo>
                <a:lnTo>
                  <a:pt x="113" y="102"/>
                </a:lnTo>
                <a:lnTo>
                  <a:pt x="110" y="97"/>
                </a:lnTo>
                <a:lnTo>
                  <a:pt x="109" y="92"/>
                </a:lnTo>
                <a:lnTo>
                  <a:pt x="109" y="37"/>
                </a:lnTo>
                <a:lnTo>
                  <a:pt x="113" y="22"/>
                </a:lnTo>
                <a:lnTo>
                  <a:pt x="121" y="11"/>
                </a:lnTo>
                <a:lnTo>
                  <a:pt x="131" y="3"/>
                </a:lnTo>
                <a:lnTo>
                  <a:pt x="14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1" name="Freeform 43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490502" y="4911552"/>
            <a:ext cx="444054" cy="444609"/>
          </a:xfrm>
          <a:custGeom>
            <a:avLst/>
            <a:gdLst>
              <a:gd name="T0" fmla="*/ 108 w 803"/>
              <a:gd name="T1" fmla="*/ 110 h 804"/>
              <a:gd name="T2" fmla="*/ 108 w 803"/>
              <a:gd name="T3" fmla="*/ 694 h 804"/>
              <a:gd name="T4" fmla="*/ 693 w 803"/>
              <a:gd name="T5" fmla="*/ 694 h 804"/>
              <a:gd name="T6" fmla="*/ 693 w 803"/>
              <a:gd name="T7" fmla="*/ 110 h 804"/>
              <a:gd name="T8" fmla="*/ 108 w 803"/>
              <a:gd name="T9" fmla="*/ 110 h 804"/>
              <a:gd name="T10" fmla="*/ 72 w 803"/>
              <a:gd name="T11" fmla="*/ 73 h 804"/>
              <a:gd name="T12" fmla="*/ 730 w 803"/>
              <a:gd name="T13" fmla="*/ 73 h 804"/>
              <a:gd name="T14" fmla="*/ 730 w 803"/>
              <a:gd name="T15" fmla="*/ 730 h 804"/>
              <a:gd name="T16" fmla="*/ 72 w 803"/>
              <a:gd name="T17" fmla="*/ 730 h 804"/>
              <a:gd name="T18" fmla="*/ 72 w 803"/>
              <a:gd name="T19" fmla="*/ 73 h 804"/>
              <a:gd name="T20" fmla="*/ 72 w 803"/>
              <a:gd name="T21" fmla="*/ 37 h 804"/>
              <a:gd name="T22" fmla="*/ 59 w 803"/>
              <a:gd name="T23" fmla="*/ 39 h 804"/>
              <a:gd name="T24" fmla="*/ 47 w 803"/>
              <a:gd name="T25" fmla="*/ 47 h 804"/>
              <a:gd name="T26" fmla="*/ 39 w 803"/>
              <a:gd name="T27" fmla="*/ 59 h 804"/>
              <a:gd name="T28" fmla="*/ 36 w 803"/>
              <a:gd name="T29" fmla="*/ 73 h 804"/>
              <a:gd name="T30" fmla="*/ 36 w 803"/>
              <a:gd name="T31" fmla="*/ 730 h 804"/>
              <a:gd name="T32" fmla="*/ 39 w 803"/>
              <a:gd name="T33" fmla="*/ 745 h 804"/>
              <a:gd name="T34" fmla="*/ 47 w 803"/>
              <a:gd name="T35" fmla="*/ 757 h 804"/>
              <a:gd name="T36" fmla="*/ 59 w 803"/>
              <a:gd name="T37" fmla="*/ 764 h 804"/>
              <a:gd name="T38" fmla="*/ 72 w 803"/>
              <a:gd name="T39" fmla="*/ 767 h 804"/>
              <a:gd name="T40" fmla="*/ 730 w 803"/>
              <a:gd name="T41" fmla="*/ 767 h 804"/>
              <a:gd name="T42" fmla="*/ 745 w 803"/>
              <a:gd name="T43" fmla="*/ 764 h 804"/>
              <a:gd name="T44" fmla="*/ 755 w 803"/>
              <a:gd name="T45" fmla="*/ 757 h 804"/>
              <a:gd name="T46" fmla="*/ 763 w 803"/>
              <a:gd name="T47" fmla="*/ 745 h 804"/>
              <a:gd name="T48" fmla="*/ 767 w 803"/>
              <a:gd name="T49" fmla="*/ 730 h 804"/>
              <a:gd name="T50" fmla="*/ 767 w 803"/>
              <a:gd name="T51" fmla="*/ 73 h 804"/>
              <a:gd name="T52" fmla="*/ 763 w 803"/>
              <a:gd name="T53" fmla="*/ 59 h 804"/>
              <a:gd name="T54" fmla="*/ 755 w 803"/>
              <a:gd name="T55" fmla="*/ 47 h 804"/>
              <a:gd name="T56" fmla="*/ 745 w 803"/>
              <a:gd name="T57" fmla="*/ 39 h 804"/>
              <a:gd name="T58" fmla="*/ 730 w 803"/>
              <a:gd name="T59" fmla="*/ 37 h 804"/>
              <a:gd name="T60" fmla="*/ 72 w 803"/>
              <a:gd name="T61" fmla="*/ 37 h 804"/>
              <a:gd name="T62" fmla="*/ 72 w 803"/>
              <a:gd name="T63" fmla="*/ 0 h 804"/>
              <a:gd name="T64" fmla="*/ 730 w 803"/>
              <a:gd name="T65" fmla="*/ 0 h 804"/>
              <a:gd name="T66" fmla="*/ 752 w 803"/>
              <a:gd name="T67" fmla="*/ 4 h 804"/>
              <a:gd name="T68" fmla="*/ 773 w 803"/>
              <a:gd name="T69" fmla="*/ 14 h 804"/>
              <a:gd name="T70" fmla="*/ 789 w 803"/>
              <a:gd name="T71" fmla="*/ 30 h 804"/>
              <a:gd name="T72" fmla="*/ 800 w 803"/>
              <a:gd name="T73" fmla="*/ 50 h 804"/>
              <a:gd name="T74" fmla="*/ 803 w 803"/>
              <a:gd name="T75" fmla="*/ 73 h 804"/>
              <a:gd name="T76" fmla="*/ 803 w 803"/>
              <a:gd name="T77" fmla="*/ 730 h 804"/>
              <a:gd name="T78" fmla="*/ 800 w 803"/>
              <a:gd name="T79" fmla="*/ 754 h 804"/>
              <a:gd name="T80" fmla="*/ 789 w 803"/>
              <a:gd name="T81" fmla="*/ 774 h 804"/>
              <a:gd name="T82" fmla="*/ 773 w 803"/>
              <a:gd name="T83" fmla="*/ 789 h 804"/>
              <a:gd name="T84" fmla="*/ 752 w 803"/>
              <a:gd name="T85" fmla="*/ 800 h 804"/>
              <a:gd name="T86" fmla="*/ 730 w 803"/>
              <a:gd name="T87" fmla="*/ 804 h 804"/>
              <a:gd name="T88" fmla="*/ 72 w 803"/>
              <a:gd name="T89" fmla="*/ 804 h 804"/>
              <a:gd name="T90" fmla="*/ 49 w 803"/>
              <a:gd name="T91" fmla="*/ 800 h 804"/>
              <a:gd name="T92" fmla="*/ 28 w 803"/>
              <a:gd name="T93" fmla="*/ 789 h 804"/>
              <a:gd name="T94" fmla="*/ 13 w 803"/>
              <a:gd name="T95" fmla="*/ 774 h 804"/>
              <a:gd name="T96" fmla="*/ 2 w 803"/>
              <a:gd name="T97" fmla="*/ 754 h 804"/>
              <a:gd name="T98" fmla="*/ 0 w 803"/>
              <a:gd name="T99" fmla="*/ 730 h 804"/>
              <a:gd name="T100" fmla="*/ 0 w 803"/>
              <a:gd name="T101" fmla="*/ 73 h 804"/>
              <a:gd name="T102" fmla="*/ 2 w 803"/>
              <a:gd name="T103" fmla="*/ 50 h 804"/>
              <a:gd name="T104" fmla="*/ 13 w 803"/>
              <a:gd name="T105" fmla="*/ 30 h 804"/>
              <a:gd name="T106" fmla="*/ 28 w 803"/>
              <a:gd name="T107" fmla="*/ 14 h 804"/>
              <a:gd name="T108" fmla="*/ 49 w 803"/>
              <a:gd name="T109" fmla="*/ 4 h 804"/>
              <a:gd name="T110" fmla="*/ 72 w 803"/>
              <a:gd name="T111"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3" h="804">
                <a:moveTo>
                  <a:pt x="108" y="110"/>
                </a:moveTo>
                <a:lnTo>
                  <a:pt x="108" y="694"/>
                </a:lnTo>
                <a:lnTo>
                  <a:pt x="693" y="694"/>
                </a:lnTo>
                <a:lnTo>
                  <a:pt x="693" y="110"/>
                </a:lnTo>
                <a:lnTo>
                  <a:pt x="108" y="110"/>
                </a:lnTo>
                <a:close/>
                <a:moveTo>
                  <a:pt x="72" y="73"/>
                </a:moveTo>
                <a:lnTo>
                  <a:pt x="730" y="73"/>
                </a:lnTo>
                <a:lnTo>
                  <a:pt x="730" y="730"/>
                </a:lnTo>
                <a:lnTo>
                  <a:pt x="72" y="730"/>
                </a:lnTo>
                <a:lnTo>
                  <a:pt x="72" y="73"/>
                </a:lnTo>
                <a:close/>
                <a:moveTo>
                  <a:pt x="72" y="37"/>
                </a:moveTo>
                <a:lnTo>
                  <a:pt x="59" y="39"/>
                </a:lnTo>
                <a:lnTo>
                  <a:pt x="47" y="47"/>
                </a:lnTo>
                <a:lnTo>
                  <a:pt x="39" y="59"/>
                </a:lnTo>
                <a:lnTo>
                  <a:pt x="36" y="73"/>
                </a:lnTo>
                <a:lnTo>
                  <a:pt x="36" y="730"/>
                </a:lnTo>
                <a:lnTo>
                  <a:pt x="39" y="745"/>
                </a:lnTo>
                <a:lnTo>
                  <a:pt x="47" y="757"/>
                </a:lnTo>
                <a:lnTo>
                  <a:pt x="59" y="764"/>
                </a:lnTo>
                <a:lnTo>
                  <a:pt x="72" y="767"/>
                </a:lnTo>
                <a:lnTo>
                  <a:pt x="730" y="767"/>
                </a:lnTo>
                <a:lnTo>
                  <a:pt x="745" y="764"/>
                </a:lnTo>
                <a:lnTo>
                  <a:pt x="755" y="757"/>
                </a:lnTo>
                <a:lnTo>
                  <a:pt x="763" y="745"/>
                </a:lnTo>
                <a:lnTo>
                  <a:pt x="767" y="730"/>
                </a:lnTo>
                <a:lnTo>
                  <a:pt x="767" y="73"/>
                </a:lnTo>
                <a:lnTo>
                  <a:pt x="763" y="59"/>
                </a:lnTo>
                <a:lnTo>
                  <a:pt x="755" y="47"/>
                </a:lnTo>
                <a:lnTo>
                  <a:pt x="745" y="39"/>
                </a:lnTo>
                <a:lnTo>
                  <a:pt x="730" y="37"/>
                </a:lnTo>
                <a:lnTo>
                  <a:pt x="72" y="37"/>
                </a:lnTo>
                <a:close/>
                <a:moveTo>
                  <a:pt x="72" y="0"/>
                </a:moveTo>
                <a:lnTo>
                  <a:pt x="730" y="0"/>
                </a:lnTo>
                <a:lnTo>
                  <a:pt x="752" y="4"/>
                </a:lnTo>
                <a:lnTo>
                  <a:pt x="773" y="14"/>
                </a:lnTo>
                <a:lnTo>
                  <a:pt x="789" y="30"/>
                </a:lnTo>
                <a:lnTo>
                  <a:pt x="800" y="50"/>
                </a:lnTo>
                <a:lnTo>
                  <a:pt x="803" y="73"/>
                </a:lnTo>
                <a:lnTo>
                  <a:pt x="803" y="730"/>
                </a:lnTo>
                <a:lnTo>
                  <a:pt x="800" y="754"/>
                </a:lnTo>
                <a:lnTo>
                  <a:pt x="789" y="774"/>
                </a:lnTo>
                <a:lnTo>
                  <a:pt x="773" y="789"/>
                </a:lnTo>
                <a:lnTo>
                  <a:pt x="752" y="800"/>
                </a:lnTo>
                <a:lnTo>
                  <a:pt x="730" y="804"/>
                </a:lnTo>
                <a:lnTo>
                  <a:pt x="72" y="804"/>
                </a:lnTo>
                <a:lnTo>
                  <a:pt x="49" y="800"/>
                </a:lnTo>
                <a:lnTo>
                  <a:pt x="28" y="789"/>
                </a:lnTo>
                <a:lnTo>
                  <a:pt x="13" y="774"/>
                </a:lnTo>
                <a:lnTo>
                  <a:pt x="2" y="754"/>
                </a:lnTo>
                <a:lnTo>
                  <a:pt x="0" y="730"/>
                </a:lnTo>
                <a:lnTo>
                  <a:pt x="0" y="73"/>
                </a:lnTo>
                <a:lnTo>
                  <a:pt x="2" y="50"/>
                </a:lnTo>
                <a:lnTo>
                  <a:pt x="13" y="30"/>
                </a:lnTo>
                <a:lnTo>
                  <a:pt x="28" y="14"/>
                </a:lnTo>
                <a:lnTo>
                  <a:pt x="49" y="4"/>
                </a:lnTo>
                <a:lnTo>
                  <a:pt x="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2" name="Freeform 43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347423" y="4911552"/>
            <a:ext cx="444608" cy="444609"/>
          </a:xfrm>
          <a:custGeom>
            <a:avLst/>
            <a:gdLst>
              <a:gd name="T0" fmla="*/ 457 w 804"/>
              <a:gd name="T1" fmla="*/ 694 h 804"/>
              <a:gd name="T2" fmla="*/ 694 w 804"/>
              <a:gd name="T3" fmla="*/ 457 h 804"/>
              <a:gd name="T4" fmla="*/ 110 w 804"/>
              <a:gd name="T5" fmla="*/ 457 h 804"/>
              <a:gd name="T6" fmla="*/ 347 w 804"/>
              <a:gd name="T7" fmla="*/ 694 h 804"/>
              <a:gd name="T8" fmla="*/ 110 w 804"/>
              <a:gd name="T9" fmla="*/ 457 h 804"/>
              <a:gd name="T10" fmla="*/ 730 w 804"/>
              <a:gd name="T11" fmla="*/ 420 h 804"/>
              <a:gd name="T12" fmla="*/ 420 w 804"/>
              <a:gd name="T13" fmla="*/ 731 h 804"/>
              <a:gd name="T14" fmla="*/ 73 w 804"/>
              <a:gd name="T15" fmla="*/ 420 h 804"/>
              <a:gd name="T16" fmla="*/ 384 w 804"/>
              <a:gd name="T17" fmla="*/ 731 h 804"/>
              <a:gd name="T18" fmla="*/ 73 w 804"/>
              <a:gd name="T19" fmla="*/ 420 h 804"/>
              <a:gd name="T20" fmla="*/ 457 w 804"/>
              <a:gd name="T21" fmla="*/ 347 h 804"/>
              <a:gd name="T22" fmla="*/ 694 w 804"/>
              <a:gd name="T23" fmla="*/ 110 h 804"/>
              <a:gd name="T24" fmla="*/ 110 w 804"/>
              <a:gd name="T25" fmla="*/ 110 h 804"/>
              <a:gd name="T26" fmla="*/ 347 w 804"/>
              <a:gd name="T27" fmla="*/ 347 h 804"/>
              <a:gd name="T28" fmla="*/ 110 w 804"/>
              <a:gd name="T29" fmla="*/ 110 h 804"/>
              <a:gd name="T30" fmla="*/ 730 w 804"/>
              <a:gd name="T31" fmla="*/ 74 h 804"/>
              <a:gd name="T32" fmla="*/ 420 w 804"/>
              <a:gd name="T33" fmla="*/ 384 h 804"/>
              <a:gd name="T34" fmla="*/ 73 w 804"/>
              <a:gd name="T35" fmla="*/ 74 h 804"/>
              <a:gd name="T36" fmla="*/ 384 w 804"/>
              <a:gd name="T37" fmla="*/ 384 h 804"/>
              <a:gd name="T38" fmla="*/ 73 w 804"/>
              <a:gd name="T39" fmla="*/ 74 h 804"/>
              <a:gd name="T40" fmla="*/ 59 w 804"/>
              <a:gd name="T41" fmla="*/ 39 h 804"/>
              <a:gd name="T42" fmla="*/ 39 w 804"/>
              <a:gd name="T43" fmla="*/ 59 h 804"/>
              <a:gd name="T44" fmla="*/ 37 w 804"/>
              <a:gd name="T45" fmla="*/ 731 h 804"/>
              <a:gd name="T46" fmla="*/ 47 w 804"/>
              <a:gd name="T47" fmla="*/ 757 h 804"/>
              <a:gd name="T48" fmla="*/ 73 w 804"/>
              <a:gd name="T49" fmla="*/ 767 h 804"/>
              <a:gd name="T50" fmla="*/ 745 w 804"/>
              <a:gd name="T51" fmla="*/ 765 h 804"/>
              <a:gd name="T52" fmla="*/ 765 w 804"/>
              <a:gd name="T53" fmla="*/ 745 h 804"/>
              <a:gd name="T54" fmla="*/ 767 w 804"/>
              <a:gd name="T55" fmla="*/ 74 h 804"/>
              <a:gd name="T56" fmla="*/ 757 w 804"/>
              <a:gd name="T57" fmla="*/ 47 h 804"/>
              <a:gd name="T58" fmla="*/ 730 w 804"/>
              <a:gd name="T59" fmla="*/ 37 h 804"/>
              <a:gd name="T60" fmla="*/ 73 w 804"/>
              <a:gd name="T61" fmla="*/ 0 h 804"/>
              <a:gd name="T62" fmla="*/ 754 w 804"/>
              <a:gd name="T63" fmla="*/ 4 h 804"/>
              <a:gd name="T64" fmla="*/ 789 w 804"/>
              <a:gd name="T65" fmla="*/ 30 h 804"/>
              <a:gd name="T66" fmla="*/ 804 w 804"/>
              <a:gd name="T67" fmla="*/ 74 h 804"/>
              <a:gd name="T68" fmla="*/ 800 w 804"/>
              <a:gd name="T69" fmla="*/ 754 h 804"/>
              <a:gd name="T70" fmla="*/ 774 w 804"/>
              <a:gd name="T71" fmla="*/ 790 h 804"/>
              <a:gd name="T72" fmla="*/ 730 w 804"/>
              <a:gd name="T73" fmla="*/ 804 h 804"/>
              <a:gd name="T74" fmla="*/ 50 w 804"/>
              <a:gd name="T75" fmla="*/ 800 h 804"/>
              <a:gd name="T76" fmla="*/ 14 w 804"/>
              <a:gd name="T77" fmla="*/ 774 h 804"/>
              <a:gd name="T78" fmla="*/ 0 w 804"/>
              <a:gd name="T79" fmla="*/ 731 h 804"/>
              <a:gd name="T80" fmla="*/ 4 w 804"/>
              <a:gd name="T81" fmla="*/ 50 h 804"/>
              <a:gd name="T82" fmla="*/ 30 w 804"/>
              <a:gd name="T83" fmla="*/ 15 h 804"/>
              <a:gd name="T84" fmla="*/ 73 w 804"/>
              <a:gd name="T85"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04" h="804">
                <a:moveTo>
                  <a:pt x="457" y="457"/>
                </a:moveTo>
                <a:lnTo>
                  <a:pt x="457" y="694"/>
                </a:lnTo>
                <a:lnTo>
                  <a:pt x="694" y="694"/>
                </a:lnTo>
                <a:lnTo>
                  <a:pt x="694" y="457"/>
                </a:lnTo>
                <a:lnTo>
                  <a:pt x="457" y="457"/>
                </a:lnTo>
                <a:close/>
                <a:moveTo>
                  <a:pt x="110" y="457"/>
                </a:moveTo>
                <a:lnTo>
                  <a:pt x="110" y="694"/>
                </a:lnTo>
                <a:lnTo>
                  <a:pt x="347" y="694"/>
                </a:lnTo>
                <a:lnTo>
                  <a:pt x="347" y="457"/>
                </a:lnTo>
                <a:lnTo>
                  <a:pt x="110" y="457"/>
                </a:lnTo>
                <a:close/>
                <a:moveTo>
                  <a:pt x="420" y="420"/>
                </a:moveTo>
                <a:lnTo>
                  <a:pt x="730" y="420"/>
                </a:lnTo>
                <a:lnTo>
                  <a:pt x="730" y="731"/>
                </a:lnTo>
                <a:lnTo>
                  <a:pt x="420" y="731"/>
                </a:lnTo>
                <a:lnTo>
                  <a:pt x="420" y="420"/>
                </a:lnTo>
                <a:close/>
                <a:moveTo>
                  <a:pt x="73" y="420"/>
                </a:moveTo>
                <a:lnTo>
                  <a:pt x="384" y="420"/>
                </a:lnTo>
                <a:lnTo>
                  <a:pt x="384" y="731"/>
                </a:lnTo>
                <a:lnTo>
                  <a:pt x="73" y="731"/>
                </a:lnTo>
                <a:lnTo>
                  <a:pt x="73" y="420"/>
                </a:lnTo>
                <a:close/>
                <a:moveTo>
                  <a:pt x="457" y="110"/>
                </a:moveTo>
                <a:lnTo>
                  <a:pt x="457" y="347"/>
                </a:lnTo>
                <a:lnTo>
                  <a:pt x="694" y="347"/>
                </a:lnTo>
                <a:lnTo>
                  <a:pt x="694" y="110"/>
                </a:lnTo>
                <a:lnTo>
                  <a:pt x="457" y="110"/>
                </a:lnTo>
                <a:close/>
                <a:moveTo>
                  <a:pt x="110" y="110"/>
                </a:moveTo>
                <a:lnTo>
                  <a:pt x="110" y="347"/>
                </a:lnTo>
                <a:lnTo>
                  <a:pt x="347" y="347"/>
                </a:lnTo>
                <a:lnTo>
                  <a:pt x="347" y="110"/>
                </a:lnTo>
                <a:lnTo>
                  <a:pt x="110" y="110"/>
                </a:lnTo>
                <a:close/>
                <a:moveTo>
                  <a:pt x="420" y="74"/>
                </a:moveTo>
                <a:lnTo>
                  <a:pt x="730" y="74"/>
                </a:lnTo>
                <a:lnTo>
                  <a:pt x="730" y="384"/>
                </a:lnTo>
                <a:lnTo>
                  <a:pt x="420" y="384"/>
                </a:lnTo>
                <a:lnTo>
                  <a:pt x="420" y="74"/>
                </a:lnTo>
                <a:close/>
                <a:moveTo>
                  <a:pt x="73" y="74"/>
                </a:moveTo>
                <a:lnTo>
                  <a:pt x="384" y="74"/>
                </a:lnTo>
                <a:lnTo>
                  <a:pt x="384" y="384"/>
                </a:lnTo>
                <a:lnTo>
                  <a:pt x="73" y="384"/>
                </a:lnTo>
                <a:lnTo>
                  <a:pt x="73" y="74"/>
                </a:lnTo>
                <a:close/>
                <a:moveTo>
                  <a:pt x="73" y="37"/>
                </a:moveTo>
                <a:lnTo>
                  <a:pt x="59" y="39"/>
                </a:lnTo>
                <a:lnTo>
                  <a:pt x="47" y="47"/>
                </a:lnTo>
                <a:lnTo>
                  <a:pt x="39" y="59"/>
                </a:lnTo>
                <a:lnTo>
                  <a:pt x="37" y="74"/>
                </a:lnTo>
                <a:lnTo>
                  <a:pt x="37" y="731"/>
                </a:lnTo>
                <a:lnTo>
                  <a:pt x="39" y="745"/>
                </a:lnTo>
                <a:lnTo>
                  <a:pt x="47" y="757"/>
                </a:lnTo>
                <a:lnTo>
                  <a:pt x="59" y="765"/>
                </a:lnTo>
                <a:lnTo>
                  <a:pt x="73" y="767"/>
                </a:lnTo>
                <a:lnTo>
                  <a:pt x="730" y="767"/>
                </a:lnTo>
                <a:lnTo>
                  <a:pt x="745" y="765"/>
                </a:lnTo>
                <a:lnTo>
                  <a:pt x="757" y="757"/>
                </a:lnTo>
                <a:lnTo>
                  <a:pt x="765" y="745"/>
                </a:lnTo>
                <a:lnTo>
                  <a:pt x="767" y="731"/>
                </a:lnTo>
                <a:lnTo>
                  <a:pt x="767" y="74"/>
                </a:lnTo>
                <a:lnTo>
                  <a:pt x="765" y="59"/>
                </a:lnTo>
                <a:lnTo>
                  <a:pt x="757" y="47"/>
                </a:lnTo>
                <a:lnTo>
                  <a:pt x="745" y="39"/>
                </a:lnTo>
                <a:lnTo>
                  <a:pt x="730" y="37"/>
                </a:lnTo>
                <a:lnTo>
                  <a:pt x="73" y="37"/>
                </a:lnTo>
                <a:close/>
                <a:moveTo>
                  <a:pt x="73" y="0"/>
                </a:moveTo>
                <a:lnTo>
                  <a:pt x="730" y="0"/>
                </a:lnTo>
                <a:lnTo>
                  <a:pt x="754" y="4"/>
                </a:lnTo>
                <a:lnTo>
                  <a:pt x="774" y="15"/>
                </a:lnTo>
                <a:lnTo>
                  <a:pt x="789" y="30"/>
                </a:lnTo>
                <a:lnTo>
                  <a:pt x="800" y="50"/>
                </a:lnTo>
                <a:lnTo>
                  <a:pt x="804" y="74"/>
                </a:lnTo>
                <a:lnTo>
                  <a:pt x="804" y="731"/>
                </a:lnTo>
                <a:lnTo>
                  <a:pt x="800" y="754"/>
                </a:lnTo>
                <a:lnTo>
                  <a:pt x="789" y="774"/>
                </a:lnTo>
                <a:lnTo>
                  <a:pt x="774" y="790"/>
                </a:lnTo>
                <a:lnTo>
                  <a:pt x="754" y="800"/>
                </a:lnTo>
                <a:lnTo>
                  <a:pt x="730" y="804"/>
                </a:lnTo>
                <a:lnTo>
                  <a:pt x="73" y="804"/>
                </a:lnTo>
                <a:lnTo>
                  <a:pt x="50" y="800"/>
                </a:lnTo>
                <a:lnTo>
                  <a:pt x="30" y="790"/>
                </a:lnTo>
                <a:lnTo>
                  <a:pt x="14" y="774"/>
                </a:lnTo>
                <a:lnTo>
                  <a:pt x="4" y="754"/>
                </a:lnTo>
                <a:lnTo>
                  <a:pt x="0" y="731"/>
                </a:lnTo>
                <a:lnTo>
                  <a:pt x="0" y="74"/>
                </a:lnTo>
                <a:lnTo>
                  <a:pt x="4" y="50"/>
                </a:lnTo>
                <a:lnTo>
                  <a:pt x="14" y="30"/>
                </a:lnTo>
                <a:lnTo>
                  <a:pt x="30" y="15"/>
                </a:lnTo>
                <a:lnTo>
                  <a:pt x="50" y="4"/>
                </a:lnTo>
                <a:lnTo>
                  <a:pt x="7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3" name="Freeform 43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04896" y="4911853"/>
            <a:ext cx="444609" cy="444011"/>
          </a:xfrm>
          <a:custGeom>
            <a:avLst/>
            <a:gdLst>
              <a:gd name="T0" fmla="*/ 423 w 744"/>
              <a:gd name="T1" fmla="*/ 641 h 743"/>
              <a:gd name="T2" fmla="*/ 642 w 744"/>
              <a:gd name="T3" fmla="*/ 100 h 743"/>
              <a:gd name="T4" fmla="*/ 101 w 744"/>
              <a:gd name="T5" fmla="*/ 100 h 743"/>
              <a:gd name="T6" fmla="*/ 321 w 744"/>
              <a:gd name="T7" fmla="*/ 641 h 743"/>
              <a:gd name="T8" fmla="*/ 101 w 744"/>
              <a:gd name="T9" fmla="*/ 100 h 743"/>
              <a:gd name="T10" fmla="*/ 676 w 744"/>
              <a:gd name="T11" fmla="*/ 66 h 743"/>
              <a:gd name="T12" fmla="*/ 389 w 744"/>
              <a:gd name="T13" fmla="*/ 675 h 743"/>
              <a:gd name="T14" fmla="*/ 68 w 744"/>
              <a:gd name="T15" fmla="*/ 66 h 743"/>
              <a:gd name="T16" fmla="*/ 355 w 744"/>
              <a:gd name="T17" fmla="*/ 675 h 743"/>
              <a:gd name="T18" fmla="*/ 68 w 744"/>
              <a:gd name="T19" fmla="*/ 66 h 743"/>
              <a:gd name="T20" fmla="*/ 54 w 744"/>
              <a:gd name="T21" fmla="*/ 36 h 743"/>
              <a:gd name="T22" fmla="*/ 37 w 744"/>
              <a:gd name="T23" fmla="*/ 53 h 743"/>
              <a:gd name="T24" fmla="*/ 34 w 744"/>
              <a:gd name="T25" fmla="*/ 675 h 743"/>
              <a:gd name="T26" fmla="*/ 43 w 744"/>
              <a:gd name="T27" fmla="*/ 699 h 743"/>
              <a:gd name="T28" fmla="*/ 68 w 744"/>
              <a:gd name="T29" fmla="*/ 709 h 743"/>
              <a:gd name="T30" fmla="*/ 689 w 744"/>
              <a:gd name="T31" fmla="*/ 707 h 743"/>
              <a:gd name="T32" fmla="*/ 707 w 744"/>
              <a:gd name="T33" fmla="*/ 688 h 743"/>
              <a:gd name="T34" fmla="*/ 710 w 744"/>
              <a:gd name="T35" fmla="*/ 66 h 743"/>
              <a:gd name="T36" fmla="*/ 701 w 744"/>
              <a:gd name="T37" fmla="*/ 43 h 743"/>
              <a:gd name="T38" fmla="*/ 676 w 744"/>
              <a:gd name="T39" fmla="*/ 32 h 743"/>
              <a:gd name="T40" fmla="*/ 68 w 744"/>
              <a:gd name="T41" fmla="*/ 0 h 743"/>
              <a:gd name="T42" fmla="*/ 698 w 744"/>
              <a:gd name="T43" fmla="*/ 2 h 743"/>
              <a:gd name="T44" fmla="*/ 731 w 744"/>
              <a:gd name="T45" fmla="*/ 27 h 743"/>
              <a:gd name="T46" fmla="*/ 744 w 744"/>
              <a:gd name="T47" fmla="*/ 66 h 743"/>
              <a:gd name="T48" fmla="*/ 740 w 744"/>
              <a:gd name="T49" fmla="*/ 696 h 743"/>
              <a:gd name="T50" fmla="*/ 717 w 744"/>
              <a:gd name="T51" fmla="*/ 730 h 743"/>
              <a:gd name="T52" fmla="*/ 676 w 744"/>
              <a:gd name="T53" fmla="*/ 743 h 743"/>
              <a:gd name="T54" fmla="*/ 46 w 744"/>
              <a:gd name="T55" fmla="*/ 739 h 743"/>
              <a:gd name="T56" fmla="*/ 13 w 744"/>
              <a:gd name="T57" fmla="*/ 716 h 743"/>
              <a:gd name="T58" fmla="*/ 0 w 744"/>
              <a:gd name="T59" fmla="*/ 675 h 743"/>
              <a:gd name="T60" fmla="*/ 3 w 744"/>
              <a:gd name="T61" fmla="*/ 45 h 743"/>
              <a:gd name="T62" fmla="*/ 28 w 744"/>
              <a:gd name="T63" fmla="*/ 13 h 743"/>
              <a:gd name="T64" fmla="*/ 68 w 744"/>
              <a:gd name="T65" fmla="*/ 0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4" h="743">
                <a:moveTo>
                  <a:pt x="423" y="100"/>
                </a:moveTo>
                <a:lnTo>
                  <a:pt x="423" y="641"/>
                </a:lnTo>
                <a:lnTo>
                  <a:pt x="642" y="641"/>
                </a:lnTo>
                <a:lnTo>
                  <a:pt x="642" y="100"/>
                </a:lnTo>
                <a:lnTo>
                  <a:pt x="423" y="100"/>
                </a:lnTo>
                <a:close/>
                <a:moveTo>
                  <a:pt x="101" y="100"/>
                </a:moveTo>
                <a:lnTo>
                  <a:pt x="101" y="641"/>
                </a:lnTo>
                <a:lnTo>
                  <a:pt x="321" y="641"/>
                </a:lnTo>
                <a:lnTo>
                  <a:pt x="321" y="100"/>
                </a:lnTo>
                <a:lnTo>
                  <a:pt x="101" y="100"/>
                </a:lnTo>
                <a:close/>
                <a:moveTo>
                  <a:pt x="389" y="66"/>
                </a:moveTo>
                <a:lnTo>
                  <a:pt x="676" y="66"/>
                </a:lnTo>
                <a:lnTo>
                  <a:pt x="676" y="675"/>
                </a:lnTo>
                <a:lnTo>
                  <a:pt x="389" y="675"/>
                </a:lnTo>
                <a:lnTo>
                  <a:pt x="389" y="66"/>
                </a:lnTo>
                <a:close/>
                <a:moveTo>
                  <a:pt x="68" y="66"/>
                </a:moveTo>
                <a:lnTo>
                  <a:pt x="355" y="66"/>
                </a:lnTo>
                <a:lnTo>
                  <a:pt x="355" y="675"/>
                </a:lnTo>
                <a:lnTo>
                  <a:pt x="68" y="675"/>
                </a:lnTo>
                <a:lnTo>
                  <a:pt x="68" y="66"/>
                </a:lnTo>
                <a:close/>
                <a:moveTo>
                  <a:pt x="68" y="32"/>
                </a:moveTo>
                <a:lnTo>
                  <a:pt x="54" y="36"/>
                </a:lnTo>
                <a:lnTo>
                  <a:pt x="43" y="43"/>
                </a:lnTo>
                <a:lnTo>
                  <a:pt x="37" y="53"/>
                </a:lnTo>
                <a:lnTo>
                  <a:pt x="34" y="66"/>
                </a:lnTo>
                <a:lnTo>
                  <a:pt x="34" y="675"/>
                </a:lnTo>
                <a:lnTo>
                  <a:pt x="37" y="688"/>
                </a:lnTo>
                <a:lnTo>
                  <a:pt x="43" y="699"/>
                </a:lnTo>
                <a:lnTo>
                  <a:pt x="54" y="707"/>
                </a:lnTo>
                <a:lnTo>
                  <a:pt x="68" y="709"/>
                </a:lnTo>
                <a:lnTo>
                  <a:pt x="676" y="709"/>
                </a:lnTo>
                <a:lnTo>
                  <a:pt x="689" y="707"/>
                </a:lnTo>
                <a:lnTo>
                  <a:pt x="701" y="699"/>
                </a:lnTo>
                <a:lnTo>
                  <a:pt x="707" y="688"/>
                </a:lnTo>
                <a:lnTo>
                  <a:pt x="710" y="675"/>
                </a:lnTo>
                <a:lnTo>
                  <a:pt x="710" y="66"/>
                </a:lnTo>
                <a:lnTo>
                  <a:pt x="707" y="53"/>
                </a:lnTo>
                <a:lnTo>
                  <a:pt x="701" y="43"/>
                </a:lnTo>
                <a:lnTo>
                  <a:pt x="689" y="36"/>
                </a:lnTo>
                <a:lnTo>
                  <a:pt x="676" y="32"/>
                </a:lnTo>
                <a:lnTo>
                  <a:pt x="68" y="32"/>
                </a:lnTo>
                <a:close/>
                <a:moveTo>
                  <a:pt x="68" y="0"/>
                </a:moveTo>
                <a:lnTo>
                  <a:pt x="676" y="0"/>
                </a:lnTo>
                <a:lnTo>
                  <a:pt x="698" y="2"/>
                </a:lnTo>
                <a:lnTo>
                  <a:pt x="717" y="13"/>
                </a:lnTo>
                <a:lnTo>
                  <a:pt x="731" y="27"/>
                </a:lnTo>
                <a:lnTo>
                  <a:pt x="740" y="45"/>
                </a:lnTo>
                <a:lnTo>
                  <a:pt x="744" y="66"/>
                </a:lnTo>
                <a:lnTo>
                  <a:pt x="744" y="675"/>
                </a:lnTo>
                <a:lnTo>
                  <a:pt x="740" y="696"/>
                </a:lnTo>
                <a:lnTo>
                  <a:pt x="731" y="716"/>
                </a:lnTo>
                <a:lnTo>
                  <a:pt x="717" y="730"/>
                </a:lnTo>
                <a:lnTo>
                  <a:pt x="698" y="739"/>
                </a:lnTo>
                <a:lnTo>
                  <a:pt x="676" y="743"/>
                </a:lnTo>
                <a:lnTo>
                  <a:pt x="68" y="743"/>
                </a:lnTo>
                <a:lnTo>
                  <a:pt x="46" y="739"/>
                </a:lnTo>
                <a:lnTo>
                  <a:pt x="28" y="730"/>
                </a:lnTo>
                <a:lnTo>
                  <a:pt x="13" y="716"/>
                </a:lnTo>
                <a:lnTo>
                  <a:pt x="3" y="696"/>
                </a:lnTo>
                <a:lnTo>
                  <a:pt x="0" y="675"/>
                </a:lnTo>
                <a:lnTo>
                  <a:pt x="0" y="66"/>
                </a:lnTo>
                <a:lnTo>
                  <a:pt x="3" y="45"/>
                </a:lnTo>
                <a:lnTo>
                  <a:pt x="13" y="27"/>
                </a:lnTo>
                <a:lnTo>
                  <a:pt x="28" y="13"/>
                </a:lnTo>
                <a:lnTo>
                  <a:pt x="46" y="2"/>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4" name="Freeform 43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062371" y="4911853"/>
            <a:ext cx="444609" cy="444011"/>
          </a:xfrm>
          <a:custGeom>
            <a:avLst/>
            <a:gdLst>
              <a:gd name="T0" fmla="*/ 102 w 744"/>
              <a:gd name="T1" fmla="*/ 641 h 743"/>
              <a:gd name="T2" fmla="*/ 643 w 744"/>
              <a:gd name="T3" fmla="*/ 421 h 743"/>
              <a:gd name="T4" fmla="*/ 68 w 744"/>
              <a:gd name="T5" fmla="*/ 388 h 743"/>
              <a:gd name="T6" fmla="*/ 677 w 744"/>
              <a:gd name="T7" fmla="*/ 675 h 743"/>
              <a:gd name="T8" fmla="*/ 68 w 744"/>
              <a:gd name="T9" fmla="*/ 388 h 743"/>
              <a:gd name="T10" fmla="*/ 102 w 744"/>
              <a:gd name="T11" fmla="*/ 320 h 743"/>
              <a:gd name="T12" fmla="*/ 643 w 744"/>
              <a:gd name="T13" fmla="*/ 100 h 743"/>
              <a:gd name="T14" fmla="*/ 68 w 744"/>
              <a:gd name="T15" fmla="*/ 66 h 743"/>
              <a:gd name="T16" fmla="*/ 677 w 744"/>
              <a:gd name="T17" fmla="*/ 354 h 743"/>
              <a:gd name="T18" fmla="*/ 68 w 744"/>
              <a:gd name="T19" fmla="*/ 66 h 743"/>
              <a:gd name="T20" fmla="*/ 55 w 744"/>
              <a:gd name="T21" fmla="*/ 36 h 743"/>
              <a:gd name="T22" fmla="*/ 37 w 744"/>
              <a:gd name="T23" fmla="*/ 53 h 743"/>
              <a:gd name="T24" fmla="*/ 34 w 744"/>
              <a:gd name="T25" fmla="*/ 675 h 743"/>
              <a:gd name="T26" fmla="*/ 45 w 744"/>
              <a:gd name="T27" fmla="*/ 699 h 743"/>
              <a:gd name="T28" fmla="*/ 68 w 744"/>
              <a:gd name="T29" fmla="*/ 709 h 743"/>
              <a:gd name="T30" fmla="*/ 691 w 744"/>
              <a:gd name="T31" fmla="*/ 707 h 743"/>
              <a:gd name="T32" fmla="*/ 708 w 744"/>
              <a:gd name="T33" fmla="*/ 688 h 743"/>
              <a:gd name="T34" fmla="*/ 710 w 744"/>
              <a:gd name="T35" fmla="*/ 66 h 743"/>
              <a:gd name="T36" fmla="*/ 701 w 744"/>
              <a:gd name="T37" fmla="*/ 43 h 743"/>
              <a:gd name="T38" fmla="*/ 677 w 744"/>
              <a:gd name="T39" fmla="*/ 32 h 743"/>
              <a:gd name="T40" fmla="*/ 68 w 744"/>
              <a:gd name="T41" fmla="*/ 0 h 743"/>
              <a:gd name="T42" fmla="*/ 698 w 744"/>
              <a:gd name="T43" fmla="*/ 2 h 743"/>
              <a:gd name="T44" fmla="*/ 731 w 744"/>
              <a:gd name="T45" fmla="*/ 27 h 743"/>
              <a:gd name="T46" fmla="*/ 744 w 744"/>
              <a:gd name="T47" fmla="*/ 66 h 743"/>
              <a:gd name="T48" fmla="*/ 742 w 744"/>
              <a:gd name="T49" fmla="*/ 696 h 743"/>
              <a:gd name="T50" fmla="*/ 717 w 744"/>
              <a:gd name="T51" fmla="*/ 730 h 743"/>
              <a:gd name="T52" fmla="*/ 677 w 744"/>
              <a:gd name="T53" fmla="*/ 743 h 743"/>
              <a:gd name="T54" fmla="*/ 47 w 744"/>
              <a:gd name="T55" fmla="*/ 739 h 743"/>
              <a:gd name="T56" fmla="*/ 13 w 744"/>
              <a:gd name="T57" fmla="*/ 716 h 743"/>
              <a:gd name="T58" fmla="*/ 0 w 744"/>
              <a:gd name="T59" fmla="*/ 675 h 743"/>
              <a:gd name="T60" fmla="*/ 4 w 744"/>
              <a:gd name="T61" fmla="*/ 45 h 743"/>
              <a:gd name="T62" fmla="*/ 28 w 744"/>
              <a:gd name="T63" fmla="*/ 13 h 743"/>
              <a:gd name="T64" fmla="*/ 68 w 744"/>
              <a:gd name="T65" fmla="*/ 0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4" h="743">
                <a:moveTo>
                  <a:pt x="102" y="421"/>
                </a:moveTo>
                <a:lnTo>
                  <a:pt x="102" y="641"/>
                </a:lnTo>
                <a:lnTo>
                  <a:pt x="643" y="641"/>
                </a:lnTo>
                <a:lnTo>
                  <a:pt x="643" y="421"/>
                </a:lnTo>
                <a:lnTo>
                  <a:pt x="102" y="421"/>
                </a:lnTo>
                <a:close/>
                <a:moveTo>
                  <a:pt x="68" y="388"/>
                </a:moveTo>
                <a:lnTo>
                  <a:pt x="677" y="388"/>
                </a:lnTo>
                <a:lnTo>
                  <a:pt x="677" y="675"/>
                </a:lnTo>
                <a:lnTo>
                  <a:pt x="68" y="675"/>
                </a:lnTo>
                <a:lnTo>
                  <a:pt x="68" y="388"/>
                </a:lnTo>
                <a:close/>
                <a:moveTo>
                  <a:pt x="102" y="100"/>
                </a:moveTo>
                <a:lnTo>
                  <a:pt x="102" y="320"/>
                </a:lnTo>
                <a:lnTo>
                  <a:pt x="643" y="320"/>
                </a:lnTo>
                <a:lnTo>
                  <a:pt x="643" y="100"/>
                </a:lnTo>
                <a:lnTo>
                  <a:pt x="102" y="100"/>
                </a:lnTo>
                <a:close/>
                <a:moveTo>
                  <a:pt x="68" y="66"/>
                </a:moveTo>
                <a:lnTo>
                  <a:pt x="677" y="66"/>
                </a:lnTo>
                <a:lnTo>
                  <a:pt x="677" y="354"/>
                </a:lnTo>
                <a:lnTo>
                  <a:pt x="68" y="354"/>
                </a:lnTo>
                <a:lnTo>
                  <a:pt x="68" y="66"/>
                </a:lnTo>
                <a:close/>
                <a:moveTo>
                  <a:pt x="68" y="32"/>
                </a:moveTo>
                <a:lnTo>
                  <a:pt x="55" y="36"/>
                </a:lnTo>
                <a:lnTo>
                  <a:pt x="45" y="43"/>
                </a:lnTo>
                <a:lnTo>
                  <a:pt x="37" y="53"/>
                </a:lnTo>
                <a:lnTo>
                  <a:pt x="34" y="66"/>
                </a:lnTo>
                <a:lnTo>
                  <a:pt x="34" y="675"/>
                </a:lnTo>
                <a:lnTo>
                  <a:pt x="37" y="688"/>
                </a:lnTo>
                <a:lnTo>
                  <a:pt x="45" y="699"/>
                </a:lnTo>
                <a:lnTo>
                  <a:pt x="55" y="707"/>
                </a:lnTo>
                <a:lnTo>
                  <a:pt x="68" y="709"/>
                </a:lnTo>
                <a:lnTo>
                  <a:pt x="677" y="709"/>
                </a:lnTo>
                <a:lnTo>
                  <a:pt x="691" y="707"/>
                </a:lnTo>
                <a:lnTo>
                  <a:pt x="701" y="699"/>
                </a:lnTo>
                <a:lnTo>
                  <a:pt x="708" y="688"/>
                </a:lnTo>
                <a:lnTo>
                  <a:pt x="710" y="675"/>
                </a:lnTo>
                <a:lnTo>
                  <a:pt x="710" y="66"/>
                </a:lnTo>
                <a:lnTo>
                  <a:pt x="708" y="53"/>
                </a:lnTo>
                <a:lnTo>
                  <a:pt x="701" y="43"/>
                </a:lnTo>
                <a:lnTo>
                  <a:pt x="691" y="36"/>
                </a:lnTo>
                <a:lnTo>
                  <a:pt x="677" y="32"/>
                </a:lnTo>
                <a:lnTo>
                  <a:pt x="68" y="32"/>
                </a:lnTo>
                <a:close/>
                <a:moveTo>
                  <a:pt x="68" y="0"/>
                </a:moveTo>
                <a:lnTo>
                  <a:pt x="677" y="0"/>
                </a:lnTo>
                <a:lnTo>
                  <a:pt x="698" y="2"/>
                </a:lnTo>
                <a:lnTo>
                  <a:pt x="717" y="13"/>
                </a:lnTo>
                <a:lnTo>
                  <a:pt x="731" y="27"/>
                </a:lnTo>
                <a:lnTo>
                  <a:pt x="742" y="45"/>
                </a:lnTo>
                <a:lnTo>
                  <a:pt x="744" y="66"/>
                </a:lnTo>
                <a:lnTo>
                  <a:pt x="744" y="675"/>
                </a:lnTo>
                <a:lnTo>
                  <a:pt x="742" y="696"/>
                </a:lnTo>
                <a:lnTo>
                  <a:pt x="731" y="716"/>
                </a:lnTo>
                <a:lnTo>
                  <a:pt x="717" y="730"/>
                </a:lnTo>
                <a:lnTo>
                  <a:pt x="698" y="739"/>
                </a:lnTo>
                <a:lnTo>
                  <a:pt x="677" y="743"/>
                </a:lnTo>
                <a:lnTo>
                  <a:pt x="68" y="743"/>
                </a:lnTo>
                <a:lnTo>
                  <a:pt x="47" y="739"/>
                </a:lnTo>
                <a:lnTo>
                  <a:pt x="28" y="730"/>
                </a:lnTo>
                <a:lnTo>
                  <a:pt x="13" y="716"/>
                </a:lnTo>
                <a:lnTo>
                  <a:pt x="4" y="696"/>
                </a:lnTo>
                <a:lnTo>
                  <a:pt x="0" y="675"/>
                </a:lnTo>
                <a:lnTo>
                  <a:pt x="0" y="66"/>
                </a:lnTo>
                <a:lnTo>
                  <a:pt x="4" y="45"/>
                </a:lnTo>
                <a:lnTo>
                  <a:pt x="13" y="27"/>
                </a:lnTo>
                <a:lnTo>
                  <a:pt x="28" y="13"/>
                </a:lnTo>
                <a:lnTo>
                  <a:pt x="47" y="2"/>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5" name="Freeform 4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19846" y="4911853"/>
            <a:ext cx="444609" cy="444011"/>
          </a:xfrm>
          <a:custGeom>
            <a:avLst/>
            <a:gdLst>
              <a:gd name="T0" fmla="*/ 100 w 744"/>
              <a:gd name="T1" fmla="*/ 641 h 743"/>
              <a:gd name="T2" fmla="*/ 321 w 744"/>
              <a:gd name="T3" fmla="*/ 421 h 743"/>
              <a:gd name="T4" fmla="*/ 66 w 744"/>
              <a:gd name="T5" fmla="*/ 388 h 743"/>
              <a:gd name="T6" fmla="*/ 355 w 744"/>
              <a:gd name="T7" fmla="*/ 675 h 743"/>
              <a:gd name="T8" fmla="*/ 66 w 744"/>
              <a:gd name="T9" fmla="*/ 388 h 743"/>
              <a:gd name="T10" fmla="*/ 421 w 744"/>
              <a:gd name="T11" fmla="*/ 641 h 743"/>
              <a:gd name="T12" fmla="*/ 641 w 744"/>
              <a:gd name="T13" fmla="*/ 100 h 743"/>
              <a:gd name="T14" fmla="*/ 100 w 744"/>
              <a:gd name="T15" fmla="*/ 100 h 743"/>
              <a:gd name="T16" fmla="*/ 321 w 744"/>
              <a:gd name="T17" fmla="*/ 320 h 743"/>
              <a:gd name="T18" fmla="*/ 100 w 744"/>
              <a:gd name="T19" fmla="*/ 100 h 743"/>
              <a:gd name="T20" fmla="*/ 676 w 744"/>
              <a:gd name="T21" fmla="*/ 66 h 743"/>
              <a:gd name="T22" fmla="*/ 389 w 744"/>
              <a:gd name="T23" fmla="*/ 675 h 743"/>
              <a:gd name="T24" fmla="*/ 66 w 744"/>
              <a:gd name="T25" fmla="*/ 66 h 743"/>
              <a:gd name="T26" fmla="*/ 355 w 744"/>
              <a:gd name="T27" fmla="*/ 354 h 743"/>
              <a:gd name="T28" fmla="*/ 66 w 744"/>
              <a:gd name="T29" fmla="*/ 66 h 743"/>
              <a:gd name="T30" fmla="*/ 53 w 744"/>
              <a:gd name="T31" fmla="*/ 36 h 743"/>
              <a:gd name="T32" fmla="*/ 36 w 744"/>
              <a:gd name="T33" fmla="*/ 53 h 743"/>
              <a:gd name="T34" fmla="*/ 34 w 744"/>
              <a:gd name="T35" fmla="*/ 675 h 743"/>
              <a:gd name="T36" fmla="*/ 43 w 744"/>
              <a:gd name="T37" fmla="*/ 699 h 743"/>
              <a:gd name="T38" fmla="*/ 66 w 744"/>
              <a:gd name="T39" fmla="*/ 709 h 743"/>
              <a:gd name="T40" fmla="*/ 689 w 744"/>
              <a:gd name="T41" fmla="*/ 707 h 743"/>
              <a:gd name="T42" fmla="*/ 707 w 744"/>
              <a:gd name="T43" fmla="*/ 688 h 743"/>
              <a:gd name="T44" fmla="*/ 710 w 744"/>
              <a:gd name="T45" fmla="*/ 66 h 743"/>
              <a:gd name="T46" fmla="*/ 699 w 744"/>
              <a:gd name="T47" fmla="*/ 43 h 743"/>
              <a:gd name="T48" fmla="*/ 676 w 744"/>
              <a:gd name="T49" fmla="*/ 32 h 743"/>
              <a:gd name="T50" fmla="*/ 66 w 744"/>
              <a:gd name="T51" fmla="*/ 0 h 743"/>
              <a:gd name="T52" fmla="*/ 697 w 744"/>
              <a:gd name="T53" fmla="*/ 2 h 743"/>
              <a:gd name="T54" fmla="*/ 731 w 744"/>
              <a:gd name="T55" fmla="*/ 27 h 743"/>
              <a:gd name="T56" fmla="*/ 744 w 744"/>
              <a:gd name="T57" fmla="*/ 66 h 743"/>
              <a:gd name="T58" fmla="*/ 740 w 744"/>
              <a:gd name="T59" fmla="*/ 696 h 743"/>
              <a:gd name="T60" fmla="*/ 716 w 744"/>
              <a:gd name="T61" fmla="*/ 730 h 743"/>
              <a:gd name="T62" fmla="*/ 676 w 744"/>
              <a:gd name="T63" fmla="*/ 743 h 743"/>
              <a:gd name="T64" fmla="*/ 45 w 744"/>
              <a:gd name="T65" fmla="*/ 739 h 743"/>
              <a:gd name="T66" fmla="*/ 13 w 744"/>
              <a:gd name="T67" fmla="*/ 716 h 743"/>
              <a:gd name="T68" fmla="*/ 0 w 744"/>
              <a:gd name="T69" fmla="*/ 675 h 743"/>
              <a:gd name="T70" fmla="*/ 2 w 744"/>
              <a:gd name="T71" fmla="*/ 45 h 743"/>
              <a:gd name="T72" fmla="*/ 27 w 744"/>
              <a:gd name="T73" fmla="*/ 13 h 743"/>
              <a:gd name="T74" fmla="*/ 66 w 744"/>
              <a:gd name="T75" fmla="*/ 0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44" h="743">
                <a:moveTo>
                  <a:pt x="100" y="421"/>
                </a:moveTo>
                <a:lnTo>
                  <a:pt x="100" y="641"/>
                </a:lnTo>
                <a:lnTo>
                  <a:pt x="321" y="641"/>
                </a:lnTo>
                <a:lnTo>
                  <a:pt x="321" y="421"/>
                </a:lnTo>
                <a:lnTo>
                  <a:pt x="100" y="421"/>
                </a:lnTo>
                <a:close/>
                <a:moveTo>
                  <a:pt x="66" y="388"/>
                </a:moveTo>
                <a:lnTo>
                  <a:pt x="355" y="388"/>
                </a:lnTo>
                <a:lnTo>
                  <a:pt x="355" y="675"/>
                </a:lnTo>
                <a:lnTo>
                  <a:pt x="66" y="675"/>
                </a:lnTo>
                <a:lnTo>
                  <a:pt x="66" y="388"/>
                </a:lnTo>
                <a:close/>
                <a:moveTo>
                  <a:pt x="421" y="100"/>
                </a:moveTo>
                <a:lnTo>
                  <a:pt x="421" y="641"/>
                </a:lnTo>
                <a:lnTo>
                  <a:pt x="641" y="641"/>
                </a:lnTo>
                <a:lnTo>
                  <a:pt x="641" y="100"/>
                </a:lnTo>
                <a:lnTo>
                  <a:pt x="421" y="100"/>
                </a:lnTo>
                <a:close/>
                <a:moveTo>
                  <a:pt x="100" y="100"/>
                </a:moveTo>
                <a:lnTo>
                  <a:pt x="100" y="320"/>
                </a:lnTo>
                <a:lnTo>
                  <a:pt x="321" y="320"/>
                </a:lnTo>
                <a:lnTo>
                  <a:pt x="321" y="100"/>
                </a:lnTo>
                <a:lnTo>
                  <a:pt x="100" y="100"/>
                </a:lnTo>
                <a:close/>
                <a:moveTo>
                  <a:pt x="389" y="66"/>
                </a:moveTo>
                <a:lnTo>
                  <a:pt x="676" y="66"/>
                </a:lnTo>
                <a:lnTo>
                  <a:pt x="676" y="675"/>
                </a:lnTo>
                <a:lnTo>
                  <a:pt x="389" y="675"/>
                </a:lnTo>
                <a:lnTo>
                  <a:pt x="389" y="66"/>
                </a:lnTo>
                <a:close/>
                <a:moveTo>
                  <a:pt x="66" y="66"/>
                </a:moveTo>
                <a:lnTo>
                  <a:pt x="355" y="66"/>
                </a:lnTo>
                <a:lnTo>
                  <a:pt x="355" y="354"/>
                </a:lnTo>
                <a:lnTo>
                  <a:pt x="66" y="354"/>
                </a:lnTo>
                <a:lnTo>
                  <a:pt x="66" y="66"/>
                </a:lnTo>
                <a:close/>
                <a:moveTo>
                  <a:pt x="66" y="32"/>
                </a:moveTo>
                <a:lnTo>
                  <a:pt x="53" y="36"/>
                </a:lnTo>
                <a:lnTo>
                  <a:pt x="43" y="43"/>
                </a:lnTo>
                <a:lnTo>
                  <a:pt x="36" y="53"/>
                </a:lnTo>
                <a:lnTo>
                  <a:pt x="34" y="66"/>
                </a:lnTo>
                <a:lnTo>
                  <a:pt x="34" y="675"/>
                </a:lnTo>
                <a:lnTo>
                  <a:pt x="36" y="688"/>
                </a:lnTo>
                <a:lnTo>
                  <a:pt x="43" y="699"/>
                </a:lnTo>
                <a:lnTo>
                  <a:pt x="53" y="707"/>
                </a:lnTo>
                <a:lnTo>
                  <a:pt x="66" y="709"/>
                </a:lnTo>
                <a:lnTo>
                  <a:pt x="676" y="709"/>
                </a:lnTo>
                <a:lnTo>
                  <a:pt x="689" y="707"/>
                </a:lnTo>
                <a:lnTo>
                  <a:pt x="699" y="699"/>
                </a:lnTo>
                <a:lnTo>
                  <a:pt x="707" y="688"/>
                </a:lnTo>
                <a:lnTo>
                  <a:pt x="710" y="675"/>
                </a:lnTo>
                <a:lnTo>
                  <a:pt x="710" y="66"/>
                </a:lnTo>
                <a:lnTo>
                  <a:pt x="707" y="53"/>
                </a:lnTo>
                <a:lnTo>
                  <a:pt x="699" y="43"/>
                </a:lnTo>
                <a:lnTo>
                  <a:pt x="689" y="36"/>
                </a:lnTo>
                <a:lnTo>
                  <a:pt x="676" y="32"/>
                </a:lnTo>
                <a:lnTo>
                  <a:pt x="66" y="32"/>
                </a:lnTo>
                <a:close/>
                <a:moveTo>
                  <a:pt x="66" y="0"/>
                </a:moveTo>
                <a:lnTo>
                  <a:pt x="676" y="0"/>
                </a:lnTo>
                <a:lnTo>
                  <a:pt x="697" y="2"/>
                </a:lnTo>
                <a:lnTo>
                  <a:pt x="716" y="13"/>
                </a:lnTo>
                <a:lnTo>
                  <a:pt x="731" y="27"/>
                </a:lnTo>
                <a:lnTo>
                  <a:pt x="740" y="45"/>
                </a:lnTo>
                <a:lnTo>
                  <a:pt x="744" y="66"/>
                </a:lnTo>
                <a:lnTo>
                  <a:pt x="744" y="675"/>
                </a:lnTo>
                <a:lnTo>
                  <a:pt x="740" y="696"/>
                </a:lnTo>
                <a:lnTo>
                  <a:pt x="731" y="716"/>
                </a:lnTo>
                <a:lnTo>
                  <a:pt x="716" y="730"/>
                </a:lnTo>
                <a:lnTo>
                  <a:pt x="697" y="739"/>
                </a:lnTo>
                <a:lnTo>
                  <a:pt x="676" y="743"/>
                </a:lnTo>
                <a:lnTo>
                  <a:pt x="66" y="743"/>
                </a:lnTo>
                <a:lnTo>
                  <a:pt x="45" y="739"/>
                </a:lnTo>
                <a:lnTo>
                  <a:pt x="27" y="730"/>
                </a:lnTo>
                <a:lnTo>
                  <a:pt x="13" y="716"/>
                </a:lnTo>
                <a:lnTo>
                  <a:pt x="2" y="696"/>
                </a:lnTo>
                <a:lnTo>
                  <a:pt x="0" y="675"/>
                </a:lnTo>
                <a:lnTo>
                  <a:pt x="0" y="66"/>
                </a:lnTo>
                <a:lnTo>
                  <a:pt x="2" y="45"/>
                </a:lnTo>
                <a:lnTo>
                  <a:pt x="13" y="27"/>
                </a:lnTo>
                <a:lnTo>
                  <a:pt x="27" y="13"/>
                </a:lnTo>
                <a:lnTo>
                  <a:pt x="45" y="2"/>
                </a:lnTo>
                <a:lnTo>
                  <a:pt x="6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6" name="Freeform 4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777321" y="4911552"/>
            <a:ext cx="444609" cy="444609"/>
          </a:xfrm>
          <a:custGeom>
            <a:avLst/>
            <a:gdLst>
              <a:gd name="T0" fmla="*/ 101 w 744"/>
              <a:gd name="T1" fmla="*/ 643 h 744"/>
              <a:gd name="T2" fmla="*/ 642 w 744"/>
              <a:gd name="T3" fmla="*/ 423 h 744"/>
              <a:gd name="T4" fmla="*/ 68 w 744"/>
              <a:gd name="T5" fmla="*/ 389 h 744"/>
              <a:gd name="T6" fmla="*/ 676 w 744"/>
              <a:gd name="T7" fmla="*/ 676 h 744"/>
              <a:gd name="T8" fmla="*/ 68 w 744"/>
              <a:gd name="T9" fmla="*/ 389 h 744"/>
              <a:gd name="T10" fmla="*/ 423 w 744"/>
              <a:gd name="T11" fmla="*/ 321 h 744"/>
              <a:gd name="T12" fmla="*/ 642 w 744"/>
              <a:gd name="T13" fmla="*/ 102 h 744"/>
              <a:gd name="T14" fmla="*/ 101 w 744"/>
              <a:gd name="T15" fmla="*/ 102 h 744"/>
              <a:gd name="T16" fmla="*/ 321 w 744"/>
              <a:gd name="T17" fmla="*/ 321 h 744"/>
              <a:gd name="T18" fmla="*/ 101 w 744"/>
              <a:gd name="T19" fmla="*/ 102 h 744"/>
              <a:gd name="T20" fmla="*/ 676 w 744"/>
              <a:gd name="T21" fmla="*/ 68 h 744"/>
              <a:gd name="T22" fmla="*/ 389 w 744"/>
              <a:gd name="T23" fmla="*/ 355 h 744"/>
              <a:gd name="T24" fmla="*/ 68 w 744"/>
              <a:gd name="T25" fmla="*/ 68 h 744"/>
              <a:gd name="T26" fmla="*/ 355 w 744"/>
              <a:gd name="T27" fmla="*/ 355 h 744"/>
              <a:gd name="T28" fmla="*/ 68 w 744"/>
              <a:gd name="T29" fmla="*/ 68 h 744"/>
              <a:gd name="T30" fmla="*/ 54 w 744"/>
              <a:gd name="T31" fmla="*/ 37 h 744"/>
              <a:gd name="T32" fmla="*/ 37 w 744"/>
              <a:gd name="T33" fmla="*/ 55 h 744"/>
              <a:gd name="T34" fmla="*/ 34 w 744"/>
              <a:gd name="T35" fmla="*/ 676 h 744"/>
              <a:gd name="T36" fmla="*/ 43 w 744"/>
              <a:gd name="T37" fmla="*/ 701 h 744"/>
              <a:gd name="T38" fmla="*/ 68 w 744"/>
              <a:gd name="T39" fmla="*/ 710 h 744"/>
              <a:gd name="T40" fmla="*/ 689 w 744"/>
              <a:gd name="T41" fmla="*/ 707 h 744"/>
              <a:gd name="T42" fmla="*/ 707 w 744"/>
              <a:gd name="T43" fmla="*/ 690 h 744"/>
              <a:gd name="T44" fmla="*/ 710 w 744"/>
              <a:gd name="T45" fmla="*/ 68 h 744"/>
              <a:gd name="T46" fmla="*/ 701 w 744"/>
              <a:gd name="T47" fmla="*/ 43 h 744"/>
              <a:gd name="T48" fmla="*/ 676 w 744"/>
              <a:gd name="T49" fmla="*/ 34 h 744"/>
              <a:gd name="T50" fmla="*/ 68 w 744"/>
              <a:gd name="T51" fmla="*/ 0 h 744"/>
              <a:gd name="T52" fmla="*/ 698 w 744"/>
              <a:gd name="T53" fmla="*/ 4 h 744"/>
              <a:gd name="T54" fmla="*/ 731 w 744"/>
              <a:gd name="T55" fmla="*/ 28 h 744"/>
              <a:gd name="T56" fmla="*/ 744 w 744"/>
              <a:gd name="T57" fmla="*/ 68 h 744"/>
              <a:gd name="T58" fmla="*/ 740 w 744"/>
              <a:gd name="T59" fmla="*/ 698 h 744"/>
              <a:gd name="T60" fmla="*/ 717 w 744"/>
              <a:gd name="T61" fmla="*/ 731 h 744"/>
              <a:gd name="T62" fmla="*/ 676 w 744"/>
              <a:gd name="T63" fmla="*/ 744 h 744"/>
              <a:gd name="T64" fmla="*/ 46 w 744"/>
              <a:gd name="T65" fmla="*/ 740 h 744"/>
              <a:gd name="T66" fmla="*/ 13 w 744"/>
              <a:gd name="T67" fmla="*/ 716 h 744"/>
              <a:gd name="T68" fmla="*/ 0 w 744"/>
              <a:gd name="T69" fmla="*/ 676 h 744"/>
              <a:gd name="T70" fmla="*/ 3 w 744"/>
              <a:gd name="T71" fmla="*/ 46 h 744"/>
              <a:gd name="T72" fmla="*/ 28 w 744"/>
              <a:gd name="T73" fmla="*/ 13 h 744"/>
              <a:gd name="T74" fmla="*/ 68 w 744"/>
              <a:gd name="T75"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44" h="744">
                <a:moveTo>
                  <a:pt x="101" y="423"/>
                </a:moveTo>
                <a:lnTo>
                  <a:pt x="101" y="643"/>
                </a:lnTo>
                <a:lnTo>
                  <a:pt x="642" y="643"/>
                </a:lnTo>
                <a:lnTo>
                  <a:pt x="642" y="423"/>
                </a:lnTo>
                <a:lnTo>
                  <a:pt x="101" y="423"/>
                </a:lnTo>
                <a:close/>
                <a:moveTo>
                  <a:pt x="68" y="389"/>
                </a:moveTo>
                <a:lnTo>
                  <a:pt x="676" y="389"/>
                </a:lnTo>
                <a:lnTo>
                  <a:pt x="676" y="676"/>
                </a:lnTo>
                <a:lnTo>
                  <a:pt x="68" y="676"/>
                </a:lnTo>
                <a:lnTo>
                  <a:pt x="68" y="389"/>
                </a:lnTo>
                <a:close/>
                <a:moveTo>
                  <a:pt x="423" y="102"/>
                </a:moveTo>
                <a:lnTo>
                  <a:pt x="423" y="321"/>
                </a:lnTo>
                <a:lnTo>
                  <a:pt x="642" y="321"/>
                </a:lnTo>
                <a:lnTo>
                  <a:pt x="642" y="102"/>
                </a:lnTo>
                <a:lnTo>
                  <a:pt x="423" y="102"/>
                </a:lnTo>
                <a:close/>
                <a:moveTo>
                  <a:pt x="101" y="102"/>
                </a:moveTo>
                <a:lnTo>
                  <a:pt x="101" y="321"/>
                </a:lnTo>
                <a:lnTo>
                  <a:pt x="321" y="321"/>
                </a:lnTo>
                <a:lnTo>
                  <a:pt x="321" y="102"/>
                </a:lnTo>
                <a:lnTo>
                  <a:pt x="101" y="102"/>
                </a:lnTo>
                <a:close/>
                <a:moveTo>
                  <a:pt x="389" y="68"/>
                </a:moveTo>
                <a:lnTo>
                  <a:pt x="676" y="68"/>
                </a:lnTo>
                <a:lnTo>
                  <a:pt x="676" y="355"/>
                </a:lnTo>
                <a:lnTo>
                  <a:pt x="389" y="355"/>
                </a:lnTo>
                <a:lnTo>
                  <a:pt x="389" y="68"/>
                </a:lnTo>
                <a:close/>
                <a:moveTo>
                  <a:pt x="68" y="68"/>
                </a:moveTo>
                <a:lnTo>
                  <a:pt x="355" y="68"/>
                </a:lnTo>
                <a:lnTo>
                  <a:pt x="355" y="355"/>
                </a:lnTo>
                <a:lnTo>
                  <a:pt x="68" y="355"/>
                </a:lnTo>
                <a:lnTo>
                  <a:pt x="68" y="68"/>
                </a:lnTo>
                <a:close/>
                <a:moveTo>
                  <a:pt x="68" y="34"/>
                </a:moveTo>
                <a:lnTo>
                  <a:pt x="54" y="37"/>
                </a:lnTo>
                <a:lnTo>
                  <a:pt x="43" y="43"/>
                </a:lnTo>
                <a:lnTo>
                  <a:pt x="37" y="55"/>
                </a:lnTo>
                <a:lnTo>
                  <a:pt x="34" y="68"/>
                </a:lnTo>
                <a:lnTo>
                  <a:pt x="34" y="676"/>
                </a:lnTo>
                <a:lnTo>
                  <a:pt x="37" y="690"/>
                </a:lnTo>
                <a:lnTo>
                  <a:pt x="43" y="701"/>
                </a:lnTo>
                <a:lnTo>
                  <a:pt x="54" y="707"/>
                </a:lnTo>
                <a:lnTo>
                  <a:pt x="68" y="710"/>
                </a:lnTo>
                <a:lnTo>
                  <a:pt x="676" y="710"/>
                </a:lnTo>
                <a:lnTo>
                  <a:pt x="689" y="707"/>
                </a:lnTo>
                <a:lnTo>
                  <a:pt x="701" y="701"/>
                </a:lnTo>
                <a:lnTo>
                  <a:pt x="707" y="690"/>
                </a:lnTo>
                <a:lnTo>
                  <a:pt x="710" y="676"/>
                </a:lnTo>
                <a:lnTo>
                  <a:pt x="710" y="68"/>
                </a:lnTo>
                <a:lnTo>
                  <a:pt x="707" y="55"/>
                </a:lnTo>
                <a:lnTo>
                  <a:pt x="701" y="43"/>
                </a:lnTo>
                <a:lnTo>
                  <a:pt x="689" y="37"/>
                </a:lnTo>
                <a:lnTo>
                  <a:pt x="676" y="34"/>
                </a:lnTo>
                <a:lnTo>
                  <a:pt x="68" y="34"/>
                </a:lnTo>
                <a:close/>
                <a:moveTo>
                  <a:pt x="68" y="0"/>
                </a:moveTo>
                <a:lnTo>
                  <a:pt x="676" y="0"/>
                </a:lnTo>
                <a:lnTo>
                  <a:pt x="698" y="4"/>
                </a:lnTo>
                <a:lnTo>
                  <a:pt x="717" y="13"/>
                </a:lnTo>
                <a:lnTo>
                  <a:pt x="731" y="28"/>
                </a:lnTo>
                <a:lnTo>
                  <a:pt x="740" y="46"/>
                </a:lnTo>
                <a:lnTo>
                  <a:pt x="744" y="68"/>
                </a:lnTo>
                <a:lnTo>
                  <a:pt x="744" y="676"/>
                </a:lnTo>
                <a:lnTo>
                  <a:pt x="740" y="698"/>
                </a:lnTo>
                <a:lnTo>
                  <a:pt x="731" y="716"/>
                </a:lnTo>
                <a:lnTo>
                  <a:pt x="717" y="731"/>
                </a:lnTo>
                <a:lnTo>
                  <a:pt x="698" y="740"/>
                </a:lnTo>
                <a:lnTo>
                  <a:pt x="676" y="744"/>
                </a:lnTo>
                <a:lnTo>
                  <a:pt x="68" y="744"/>
                </a:lnTo>
                <a:lnTo>
                  <a:pt x="46" y="740"/>
                </a:lnTo>
                <a:lnTo>
                  <a:pt x="28" y="731"/>
                </a:lnTo>
                <a:lnTo>
                  <a:pt x="13" y="716"/>
                </a:lnTo>
                <a:lnTo>
                  <a:pt x="3" y="698"/>
                </a:lnTo>
                <a:lnTo>
                  <a:pt x="0" y="676"/>
                </a:lnTo>
                <a:lnTo>
                  <a:pt x="0" y="68"/>
                </a:lnTo>
                <a:lnTo>
                  <a:pt x="3" y="46"/>
                </a:lnTo>
                <a:lnTo>
                  <a:pt x="13" y="28"/>
                </a:lnTo>
                <a:lnTo>
                  <a:pt x="28" y="13"/>
                </a:lnTo>
                <a:lnTo>
                  <a:pt x="46" y="4"/>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7" name="Freeform 4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34796" y="4911552"/>
            <a:ext cx="444609" cy="444609"/>
          </a:xfrm>
          <a:custGeom>
            <a:avLst/>
            <a:gdLst>
              <a:gd name="T0" fmla="*/ 423 w 744"/>
              <a:gd name="T1" fmla="*/ 643 h 744"/>
              <a:gd name="T2" fmla="*/ 643 w 744"/>
              <a:gd name="T3" fmla="*/ 423 h 744"/>
              <a:gd name="T4" fmla="*/ 389 w 744"/>
              <a:gd name="T5" fmla="*/ 389 h 744"/>
              <a:gd name="T6" fmla="*/ 677 w 744"/>
              <a:gd name="T7" fmla="*/ 676 h 744"/>
              <a:gd name="T8" fmla="*/ 389 w 744"/>
              <a:gd name="T9" fmla="*/ 389 h 744"/>
              <a:gd name="T10" fmla="*/ 423 w 744"/>
              <a:gd name="T11" fmla="*/ 321 h 744"/>
              <a:gd name="T12" fmla="*/ 643 w 744"/>
              <a:gd name="T13" fmla="*/ 102 h 744"/>
              <a:gd name="T14" fmla="*/ 102 w 744"/>
              <a:gd name="T15" fmla="*/ 102 h 744"/>
              <a:gd name="T16" fmla="*/ 322 w 744"/>
              <a:gd name="T17" fmla="*/ 643 h 744"/>
              <a:gd name="T18" fmla="*/ 102 w 744"/>
              <a:gd name="T19" fmla="*/ 102 h 744"/>
              <a:gd name="T20" fmla="*/ 677 w 744"/>
              <a:gd name="T21" fmla="*/ 68 h 744"/>
              <a:gd name="T22" fmla="*/ 389 w 744"/>
              <a:gd name="T23" fmla="*/ 355 h 744"/>
              <a:gd name="T24" fmla="*/ 68 w 744"/>
              <a:gd name="T25" fmla="*/ 68 h 744"/>
              <a:gd name="T26" fmla="*/ 355 w 744"/>
              <a:gd name="T27" fmla="*/ 676 h 744"/>
              <a:gd name="T28" fmla="*/ 68 w 744"/>
              <a:gd name="T29" fmla="*/ 68 h 744"/>
              <a:gd name="T30" fmla="*/ 55 w 744"/>
              <a:gd name="T31" fmla="*/ 37 h 744"/>
              <a:gd name="T32" fmla="*/ 37 w 744"/>
              <a:gd name="T33" fmla="*/ 55 h 744"/>
              <a:gd name="T34" fmla="*/ 34 w 744"/>
              <a:gd name="T35" fmla="*/ 676 h 744"/>
              <a:gd name="T36" fmla="*/ 45 w 744"/>
              <a:gd name="T37" fmla="*/ 701 h 744"/>
              <a:gd name="T38" fmla="*/ 68 w 744"/>
              <a:gd name="T39" fmla="*/ 710 h 744"/>
              <a:gd name="T40" fmla="*/ 691 w 744"/>
              <a:gd name="T41" fmla="*/ 707 h 744"/>
              <a:gd name="T42" fmla="*/ 708 w 744"/>
              <a:gd name="T43" fmla="*/ 690 h 744"/>
              <a:gd name="T44" fmla="*/ 710 w 744"/>
              <a:gd name="T45" fmla="*/ 68 h 744"/>
              <a:gd name="T46" fmla="*/ 701 w 744"/>
              <a:gd name="T47" fmla="*/ 43 h 744"/>
              <a:gd name="T48" fmla="*/ 677 w 744"/>
              <a:gd name="T49" fmla="*/ 34 h 744"/>
              <a:gd name="T50" fmla="*/ 68 w 744"/>
              <a:gd name="T51" fmla="*/ 0 h 744"/>
              <a:gd name="T52" fmla="*/ 698 w 744"/>
              <a:gd name="T53" fmla="*/ 4 h 744"/>
              <a:gd name="T54" fmla="*/ 731 w 744"/>
              <a:gd name="T55" fmla="*/ 28 h 744"/>
              <a:gd name="T56" fmla="*/ 744 w 744"/>
              <a:gd name="T57" fmla="*/ 68 h 744"/>
              <a:gd name="T58" fmla="*/ 742 w 744"/>
              <a:gd name="T59" fmla="*/ 698 h 744"/>
              <a:gd name="T60" fmla="*/ 717 w 744"/>
              <a:gd name="T61" fmla="*/ 731 h 744"/>
              <a:gd name="T62" fmla="*/ 677 w 744"/>
              <a:gd name="T63" fmla="*/ 744 h 744"/>
              <a:gd name="T64" fmla="*/ 47 w 744"/>
              <a:gd name="T65" fmla="*/ 740 h 744"/>
              <a:gd name="T66" fmla="*/ 13 w 744"/>
              <a:gd name="T67" fmla="*/ 716 h 744"/>
              <a:gd name="T68" fmla="*/ 0 w 744"/>
              <a:gd name="T69" fmla="*/ 676 h 744"/>
              <a:gd name="T70" fmla="*/ 4 w 744"/>
              <a:gd name="T71" fmla="*/ 46 h 744"/>
              <a:gd name="T72" fmla="*/ 28 w 744"/>
              <a:gd name="T73" fmla="*/ 13 h 744"/>
              <a:gd name="T74" fmla="*/ 68 w 744"/>
              <a:gd name="T75"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44" h="744">
                <a:moveTo>
                  <a:pt x="423" y="423"/>
                </a:moveTo>
                <a:lnTo>
                  <a:pt x="423" y="643"/>
                </a:lnTo>
                <a:lnTo>
                  <a:pt x="643" y="643"/>
                </a:lnTo>
                <a:lnTo>
                  <a:pt x="643" y="423"/>
                </a:lnTo>
                <a:lnTo>
                  <a:pt x="423" y="423"/>
                </a:lnTo>
                <a:close/>
                <a:moveTo>
                  <a:pt x="389" y="389"/>
                </a:moveTo>
                <a:lnTo>
                  <a:pt x="677" y="389"/>
                </a:lnTo>
                <a:lnTo>
                  <a:pt x="677" y="676"/>
                </a:lnTo>
                <a:lnTo>
                  <a:pt x="389" y="676"/>
                </a:lnTo>
                <a:lnTo>
                  <a:pt x="389" y="389"/>
                </a:lnTo>
                <a:close/>
                <a:moveTo>
                  <a:pt x="423" y="102"/>
                </a:moveTo>
                <a:lnTo>
                  <a:pt x="423" y="321"/>
                </a:lnTo>
                <a:lnTo>
                  <a:pt x="643" y="321"/>
                </a:lnTo>
                <a:lnTo>
                  <a:pt x="643" y="102"/>
                </a:lnTo>
                <a:lnTo>
                  <a:pt x="423" y="102"/>
                </a:lnTo>
                <a:close/>
                <a:moveTo>
                  <a:pt x="102" y="102"/>
                </a:moveTo>
                <a:lnTo>
                  <a:pt x="102" y="643"/>
                </a:lnTo>
                <a:lnTo>
                  <a:pt x="322" y="643"/>
                </a:lnTo>
                <a:lnTo>
                  <a:pt x="322" y="102"/>
                </a:lnTo>
                <a:lnTo>
                  <a:pt x="102" y="102"/>
                </a:lnTo>
                <a:close/>
                <a:moveTo>
                  <a:pt x="389" y="68"/>
                </a:moveTo>
                <a:lnTo>
                  <a:pt x="677" y="68"/>
                </a:lnTo>
                <a:lnTo>
                  <a:pt x="677" y="355"/>
                </a:lnTo>
                <a:lnTo>
                  <a:pt x="389" y="355"/>
                </a:lnTo>
                <a:lnTo>
                  <a:pt x="389" y="68"/>
                </a:lnTo>
                <a:close/>
                <a:moveTo>
                  <a:pt x="68" y="68"/>
                </a:moveTo>
                <a:lnTo>
                  <a:pt x="355" y="68"/>
                </a:lnTo>
                <a:lnTo>
                  <a:pt x="355" y="676"/>
                </a:lnTo>
                <a:lnTo>
                  <a:pt x="68" y="676"/>
                </a:lnTo>
                <a:lnTo>
                  <a:pt x="68" y="68"/>
                </a:lnTo>
                <a:close/>
                <a:moveTo>
                  <a:pt x="68" y="34"/>
                </a:moveTo>
                <a:lnTo>
                  <a:pt x="55" y="37"/>
                </a:lnTo>
                <a:lnTo>
                  <a:pt x="45" y="43"/>
                </a:lnTo>
                <a:lnTo>
                  <a:pt x="37" y="55"/>
                </a:lnTo>
                <a:lnTo>
                  <a:pt x="34" y="68"/>
                </a:lnTo>
                <a:lnTo>
                  <a:pt x="34" y="676"/>
                </a:lnTo>
                <a:lnTo>
                  <a:pt x="37" y="690"/>
                </a:lnTo>
                <a:lnTo>
                  <a:pt x="45" y="701"/>
                </a:lnTo>
                <a:lnTo>
                  <a:pt x="55" y="707"/>
                </a:lnTo>
                <a:lnTo>
                  <a:pt x="68" y="710"/>
                </a:lnTo>
                <a:lnTo>
                  <a:pt x="677" y="710"/>
                </a:lnTo>
                <a:lnTo>
                  <a:pt x="691" y="707"/>
                </a:lnTo>
                <a:lnTo>
                  <a:pt x="701" y="701"/>
                </a:lnTo>
                <a:lnTo>
                  <a:pt x="708" y="690"/>
                </a:lnTo>
                <a:lnTo>
                  <a:pt x="710" y="676"/>
                </a:lnTo>
                <a:lnTo>
                  <a:pt x="710" y="68"/>
                </a:lnTo>
                <a:lnTo>
                  <a:pt x="708" y="55"/>
                </a:lnTo>
                <a:lnTo>
                  <a:pt x="701" y="43"/>
                </a:lnTo>
                <a:lnTo>
                  <a:pt x="691" y="37"/>
                </a:lnTo>
                <a:lnTo>
                  <a:pt x="677" y="34"/>
                </a:lnTo>
                <a:lnTo>
                  <a:pt x="68" y="34"/>
                </a:lnTo>
                <a:close/>
                <a:moveTo>
                  <a:pt x="68" y="0"/>
                </a:moveTo>
                <a:lnTo>
                  <a:pt x="677" y="0"/>
                </a:lnTo>
                <a:lnTo>
                  <a:pt x="698" y="4"/>
                </a:lnTo>
                <a:lnTo>
                  <a:pt x="717" y="13"/>
                </a:lnTo>
                <a:lnTo>
                  <a:pt x="731" y="28"/>
                </a:lnTo>
                <a:lnTo>
                  <a:pt x="742" y="46"/>
                </a:lnTo>
                <a:lnTo>
                  <a:pt x="744" y="68"/>
                </a:lnTo>
                <a:lnTo>
                  <a:pt x="744" y="676"/>
                </a:lnTo>
                <a:lnTo>
                  <a:pt x="742" y="698"/>
                </a:lnTo>
                <a:lnTo>
                  <a:pt x="731" y="716"/>
                </a:lnTo>
                <a:lnTo>
                  <a:pt x="717" y="731"/>
                </a:lnTo>
                <a:lnTo>
                  <a:pt x="698" y="740"/>
                </a:lnTo>
                <a:lnTo>
                  <a:pt x="677" y="744"/>
                </a:lnTo>
                <a:lnTo>
                  <a:pt x="68" y="744"/>
                </a:lnTo>
                <a:lnTo>
                  <a:pt x="47" y="740"/>
                </a:lnTo>
                <a:lnTo>
                  <a:pt x="28" y="731"/>
                </a:lnTo>
                <a:lnTo>
                  <a:pt x="13" y="716"/>
                </a:lnTo>
                <a:lnTo>
                  <a:pt x="4" y="698"/>
                </a:lnTo>
                <a:lnTo>
                  <a:pt x="0" y="676"/>
                </a:lnTo>
                <a:lnTo>
                  <a:pt x="0" y="68"/>
                </a:lnTo>
                <a:lnTo>
                  <a:pt x="4" y="46"/>
                </a:lnTo>
                <a:lnTo>
                  <a:pt x="13" y="28"/>
                </a:lnTo>
                <a:lnTo>
                  <a:pt x="28" y="13"/>
                </a:lnTo>
                <a:lnTo>
                  <a:pt x="47" y="4"/>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8" name="Freeform 4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492271" y="4911552"/>
            <a:ext cx="444609" cy="444609"/>
          </a:xfrm>
          <a:custGeom>
            <a:avLst/>
            <a:gdLst>
              <a:gd name="T0" fmla="*/ 421 w 744"/>
              <a:gd name="T1" fmla="*/ 643 h 744"/>
              <a:gd name="T2" fmla="*/ 641 w 744"/>
              <a:gd name="T3" fmla="*/ 423 h 744"/>
              <a:gd name="T4" fmla="*/ 100 w 744"/>
              <a:gd name="T5" fmla="*/ 423 h 744"/>
              <a:gd name="T6" fmla="*/ 321 w 744"/>
              <a:gd name="T7" fmla="*/ 643 h 744"/>
              <a:gd name="T8" fmla="*/ 100 w 744"/>
              <a:gd name="T9" fmla="*/ 423 h 744"/>
              <a:gd name="T10" fmla="*/ 676 w 744"/>
              <a:gd name="T11" fmla="*/ 389 h 744"/>
              <a:gd name="T12" fmla="*/ 389 w 744"/>
              <a:gd name="T13" fmla="*/ 676 h 744"/>
              <a:gd name="T14" fmla="*/ 66 w 744"/>
              <a:gd name="T15" fmla="*/ 389 h 744"/>
              <a:gd name="T16" fmla="*/ 355 w 744"/>
              <a:gd name="T17" fmla="*/ 676 h 744"/>
              <a:gd name="T18" fmla="*/ 66 w 744"/>
              <a:gd name="T19" fmla="*/ 389 h 744"/>
              <a:gd name="T20" fmla="*/ 100 w 744"/>
              <a:gd name="T21" fmla="*/ 321 h 744"/>
              <a:gd name="T22" fmla="*/ 641 w 744"/>
              <a:gd name="T23" fmla="*/ 102 h 744"/>
              <a:gd name="T24" fmla="*/ 66 w 744"/>
              <a:gd name="T25" fmla="*/ 68 h 744"/>
              <a:gd name="T26" fmla="*/ 676 w 744"/>
              <a:gd name="T27" fmla="*/ 355 h 744"/>
              <a:gd name="T28" fmla="*/ 66 w 744"/>
              <a:gd name="T29" fmla="*/ 68 h 744"/>
              <a:gd name="T30" fmla="*/ 53 w 744"/>
              <a:gd name="T31" fmla="*/ 37 h 744"/>
              <a:gd name="T32" fmla="*/ 36 w 744"/>
              <a:gd name="T33" fmla="*/ 55 h 744"/>
              <a:gd name="T34" fmla="*/ 34 w 744"/>
              <a:gd name="T35" fmla="*/ 676 h 744"/>
              <a:gd name="T36" fmla="*/ 43 w 744"/>
              <a:gd name="T37" fmla="*/ 701 h 744"/>
              <a:gd name="T38" fmla="*/ 66 w 744"/>
              <a:gd name="T39" fmla="*/ 710 h 744"/>
              <a:gd name="T40" fmla="*/ 689 w 744"/>
              <a:gd name="T41" fmla="*/ 707 h 744"/>
              <a:gd name="T42" fmla="*/ 707 w 744"/>
              <a:gd name="T43" fmla="*/ 690 h 744"/>
              <a:gd name="T44" fmla="*/ 710 w 744"/>
              <a:gd name="T45" fmla="*/ 68 h 744"/>
              <a:gd name="T46" fmla="*/ 699 w 744"/>
              <a:gd name="T47" fmla="*/ 43 h 744"/>
              <a:gd name="T48" fmla="*/ 676 w 744"/>
              <a:gd name="T49" fmla="*/ 34 h 744"/>
              <a:gd name="T50" fmla="*/ 66 w 744"/>
              <a:gd name="T51" fmla="*/ 0 h 744"/>
              <a:gd name="T52" fmla="*/ 697 w 744"/>
              <a:gd name="T53" fmla="*/ 4 h 744"/>
              <a:gd name="T54" fmla="*/ 731 w 744"/>
              <a:gd name="T55" fmla="*/ 28 h 744"/>
              <a:gd name="T56" fmla="*/ 744 w 744"/>
              <a:gd name="T57" fmla="*/ 68 h 744"/>
              <a:gd name="T58" fmla="*/ 740 w 744"/>
              <a:gd name="T59" fmla="*/ 698 h 744"/>
              <a:gd name="T60" fmla="*/ 716 w 744"/>
              <a:gd name="T61" fmla="*/ 731 h 744"/>
              <a:gd name="T62" fmla="*/ 676 w 744"/>
              <a:gd name="T63" fmla="*/ 744 h 744"/>
              <a:gd name="T64" fmla="*/ 45 w 744"/>
              <a:gd name="T65" fmla="*/ 740 h 744"/>
              <a:gd name="T66" fmla="*/ 13 w 744"/>
              <a:gd name="T67" fmla="*/ 716 h 744"/>
              <a:gd name="T68" fmla="*/ 0 w 744"/>
              <a:gd name="T69" fmla="*/ 676 h 744"/>
              <a:gd name="T70" fmla="*/ 2 w 744"/>
              <a:gd name="T71" fmla="*/ 46 h 744"/>
              <a:gd name="T72" fmla="*/ 27 w 744"/>
              <a:gd name="T73" fmla="*/ 13 h 744"/>
              <a:gd name="T74" fmla="*/ 66 w 744"/>
              <a:gd name="T75"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44" h="744">
                <a:moveTo>
                  <a:pt x="421" y="423"/>
                </a:moveTo>
                <a:lnTo>
                  <a:pt x="421" y="643"/>
                </a:lnTo>
                <a:lnTo>
                  <a:pt x="641" y="643"/>
                </a:lnTo>
                <a:lnTo>
                  <a:pt x="641" y="423"/>
                </a:lnTo>
                <a:lnTo>
                  <a:pt x="421" y="423"/>
                </a:lnTo>
                <a:close/>
                <a:moveTo>
                  <a:pt x="100" y="423"/>
                </a:moveTo>
                <a:lnTo>
                  <a:pt x="100" y="643"/>
                </a:lnTo>
                <a:lnTo>
                  <a:pt x="321" y="643"/>
                </a:lnTo>
                <a:lnTo>
                  <a:pt x="321" y="423"/>
                </a:lnTo>
                <a:lnTo>
                  <a:pt x="100" y="423"/>
                </a:lnTo>
                <a:close/>
                <a:moveTo>
                  <a:pt x="389" y="389"/>
                </a:moveTo>
                <a:lnTo>
                  <a:pt x="676" y="389"/>
                </a:lnTo>
                <a:lnTo>
                  <a:pt x="676" y="676"/>
                </a:lnTo>
                <a:lnTo>
                  <a:pt x="389" y="676"/>
                </a:lnTo>
                <a:lnTo>
                  <a:pt x="389" y="389"/>
                </a:lnTo>
                <a:close/>
                <a:moveTo>
                  <a:pt x="66" y="389"/>
                </a:moveTo>
                <a:lnTo>
                  <a:pt x="355" y="389"/>
                </a:lnTo>
                <a:lnTo>
                  <a:pt x="355" y="676"/>
                </a:lnTo>
                <a:lnTo>
                  <a:pt x="66" y="676"/>
                </a:lnTo>
                <a:lnTo>
                  <a:pt x="66" y="389"/>
                </a:lnTo>
                <a:close/>
                <a:moveTo>
                  <a:pt x="100" y="102"/>
                </a:moveTo>
                <a:lnTo>
                  <a:pt x="100" y="321"/>
                </a:lnTo>
                <a:lnTo>
                  <a:pt x="641" y="321"/>
                </a:lnTo>
                <a:lnTo>
                  <a:pt x="641" y="102"/>
                </a:lnTo>
                <a:lnTo>
                  <a:pt x="100" y="102"/>
                </a:lnTo>
                <a:close/>
                <a:moveTo>
                  <a:pt x="66" y="68"/>
                </a:moveTo>
                <a:lnTo>
                  <a:pt x="676" y="68"/>
                </a:lnTo>
                <a:lnTo>
                  <a:pt x="676" y="355"/>
                </a:lnTo>
                <a:lnTo>
                  <a:pt x="66" y="355"/>
                </a:lnTo>
                <a:lnTo>
                  <a:pt x="66" y="68"/>
                </a:lnTo>
                <a:close/>
                <a:moveTo>
                  <a:pt x="66" y="34"/>
                </a:moveTo>
                <a:lnTo>
                  <a:pt x="53" y="37"/>
                </a:lnTo>
                <a:lnTo>
                  <a:pt x="43" y="43"/>
                </a:lnTo>
                <a:lnTo>
                  <a:pt x="36" y="55"/>
                </a:lnTo>
                <a:lnTo>
                  <a:pt x="34" y="68"/>
                </a:lnTo>
                <a:lnTo>
                  <a:pt x="34" y="676"/>
                </a:lnTo>
                <a:lnTo>
                  <a:pt x="36" y="690"/>
                </a:lnTo>
                <a:lnTo>
                  <a:pt x="43" y="701"/>
                </a:lnTo>
                <a:lnTo>
                  <a:pt x="53" y="707"/>
                </a:lnTo>
                <a:lnTo>
                  <a:pt x="66" y="710"/>
                </a:lnTo>
                <a:lnTo>
                  <a:pt x="676" y="710"/>
                </a:lnTo>
                <a:lnTo>
                  <a:pt x="689" y="707"/>
                </a:lnTo>
                <a:lnTo>
                  <a:pt x="699" y="701"/>
                </a:lnTo>
                <a:lnTo>
                  <a:pt x="707" y="690"/>
                </a:lnTo>
                <a:lnTo>
                  <a:pt x="710" y="676"/>
                </a:lnTo>
                <a:lnTo>
                  <a:pt x="710" y="68"/>
                </a:lnTo>
                <a:lnTo>
                  <a:pt x="707" y="55"/>
                </a:lnTo>
                <a:lnTo>
                  <a:pt x="699" y="43"/>
                </a:lnTo>
                <a:lnTo>
                  <a:pt x="689" y="37"/>
                </a:lnTo>
                <a:lnTo>
                  <a:pt x="676" y="34"/>
                </a:lnTo>
                <a:lnTo>
                  <a:pt x="66" y="34"/>
                </a:lnTo>
                <a:close/>
                <a:moveTo>
                  <a:pt x="66" y="0"/>
                </a:moveTo>
                <a:lnTo>
                  <a:pt x="676" y="0"/>
                </a:lnTo>
                <a:lnTo>
                  <a:pt x="697" y="4"/>
                </a:lnTo>
                <a:lnTo>
                  <a:pt x="716" y="13"/>
                </a:lnTo>
                <a:lnTo>
                  <a:pt x="731" y="28"/>
                </a:lnTo>
                <a:lnTo>
                  <a:pt x="740" y="46"/>
                </a:lnTo>
                <a:lnTo>
                  <a:pt x="744" y="68"/>
                </a:lnTo>
                <a:lnTo>
                  <a:pt x="744" y="676"/>
                </a:lnTo>
                <a:lnTo>
                  <a:pt x="740" y="698"/>
                </a:lnTo>
                <a:lnTo>
                  <a:pt x="731" y="716"/>
                </a:lnTo>
                <a:lnTo>
                  <a:pt x="716" y="731"/>
                </a:lnTo>
                <a:lnTo>
                  <a:pt x="697" y="740"/>
                </a:lnTo>
                <a:lnTo>
                  <a:pt x="676" y="744"/>
                </a:lnTo>
                <a:lnTo>
                  <a:pt x="66" y="744"/>
                </a:lnTo>
                <a:lnTo>
                  <a:pt x="45" y="740"/>
                </a:lnTo>
                <a:lnTo>
                  <a:pt x="27" y="731"/>
                </a:lnTo>
                <a:lnTo>
                  <a:pt x="13" y="716"/>
                </a:lnTo>
                <a:lnTo>
                  <a:pt x="2" y="698"/>
                </a:lnTo>
                <a:lnTo>
                  <a:pt x="0" y="676"/>
                </a:lnTo>
                <a:lnTo>
                  <a:pt x="0" y="68"/>
                </a:lnTo>
                <a:lnTo>
                  <a:pt x="2" y="46"/>
                </a:lnTo>
                <a:lnTo>
                  <a:pt x="13" y="28"/>
                </a:lnTo>
                <a:lnTo>
                  <a:pt x="27" y="13"/>
                </a:lnTo>
                <a:lnTo>
                  <a:pt x="45" y="4"/>
                </a:lnTo>
                <a:lnTo>
                  <a:pt x="6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9" name="Freeform 4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49746" y="4911552"/>
            <a:ext cx="444609" cy="444609"/>
          </a:xfrm>
          <a:custGeom>
            <a:avLst/>
            <a:gdLst>
              <a:gd name="T0" fmla="*/ 642 w 744"/>
              <a:gd name="T1" fmla="*/ 643 h 744"/>
              <a:gd name="T2" fmla="*/ 321 w 744"/>
              <a:gd name="T3" fmla="*/ 541 h 744"/>
              <a:gd name="T4" fmla="*/ 422 w 744"/>
              <a:gd name="T5" fmla="*/ 541 h 744"/>
              <a:gd name="T6" fmla="*/ 101 w 744"/>
              <a:gd name="T7" fmla="*/ 643 h 744"/>
              <a:gd name="T8" fmla="*/ 101 w 744"/>
              <a:gd name="T9" fmla="*/ 541 h 744"/>
              <a:gd name="T10" fmla="*/ 676 w 744"/>
              <a:gd name="T11" fmla="*/ 677 h 744"/>
              <a:gd name="T12" fmla="*/ 287 w 744"/>
              <a:gd name="T13" fmla="*/ 507 h 744"/>
              <a:gd name="T14" fmla="*/ 287 w 744"/>
              <a:gd name="T15" fmla="*/ 677 h 744"/>
              <a:gd name="T16" fmla="*/ 236 w 744"/>
              <a:gd name="T17" fmla="*/ 507 h 744"/>
              <a:gd name="T18" fmla="*/ 67 w 744"/>
              <a:gd name="T19" fmla="*/ 507 h 744"/>
              <a:gd name="T20" fmla="*/ 642 w 744"/>
              <a:gd name="T21" fmla="*/ 423 h 744"/>
              <a:gd name="T22" fmla="*/ 321 w 744"/>
              <a:gd name="T23" fmla="*/ 321 h 744"/>
              <a:gd name="T24" fmla="*/ 422 w 744"/>
              <a:gd name="T25" fmla="*/ 321 h 744"/>
              <a:gd name="T26" fmla="*/ 101 w 744"/>
              <a:gd name="T27" fmla="*/ 423 h 744"/>
              <a:gd name="T28" fmla="*/ 101 w 744"/>
              <a:gd name="T29" fmla="*/ 321 h 744"/>
              <a:gd name="T30" fmla="*/ 676 w 744"/>
              <a:gd name="T31" fmla="*/ 457 h 744"/>
              <a:gd name="T32" fmla="*/ 287 w 744"/>
              <a:gd name="T33" fmla="*/ 288 h 744"/>
              <a:gd name="T34" fmla="*/ 287 w 744"/>
              <a:gd name="T35" fmla="*/ 457 h 744"/>
              <a:gd name="T36" fmla="*/ 236 w 744"/>
              <a:gd name="T37" fmla="*/ 288 h 744"/>
              <a:gd name="T38" fmla="*/ 67 w 744"/>
              <a:gd name="T39" fmla="*/ 288 h 744"/>
              <a:gd name="T40" fmla="*/ 642 w 744"/>
              <a:gd name="T41" fmla="*/ 203 h 744"/>
              <a:gd name="T42" fmla="*/ 321 w 744"/>
              <a:gd name="T43" fmla="*/ 103 h 744"/>
              <a:gd name="T44" fmla="*/ 422 w 744"/>
              <a:gd name="T45" fmla="*/ 103 h 744"/>
              <a:gd name="T46" fmla="*/ 101 w 744"/>
              <a:gd name="T47" fmla="*/ 203 h 744"/>
              <a:gd name="T48" fmla="*/ 101 w 744"/>
              <a:gd name="T49" fmla="*/ 103 h 744"/>
              <a:gd name="T50" fmla="*/ 676 w 744"/>
              <a:gd name="T51" fmla="*/ 237 h 744"/>
              <a:gd name="T52" fmla="*/ 287 w 744"/>
              <a:gd name="T53" fmla="*/ 69 h 744"/>
              <a:gd name="T54" fmla="*/ 287 w 744"/>
              <a:gd name="T55" fmla="*/ 237 h 744"/>
              <a:gd name="T56" fmla="*/ 236 w 744"/>
              <a:gd name="T57" fmla="*/ 69 h 744"/>
              <a:gd name="T58" fmla="*/ 67 w 744"/>
              <a:gd name="T59" fmla="*/ 69 h 744"/>
              <a:gd name="T60" fmla="*/ 43 w 744"/>
              <a:gd name="T61" fmla="*/ 45 h 744"/>
              <a:gd name="T62" fmla="*/ 33 w 744"/>
              <a:gd name="T63" fmla="*/ 677 h 744"/>
              <a:gd name="T64" fmla="*/ 54 w 744"/>
              <a:gd name="T65" fmla="*/ 707 h 744"/>
              <a:gd name="T66" fmla="*/ 689 w 744"/>
              <a:gd name="T67" fmla="*/ 707 h 744"/>
              <a:gd name="T68" fmla="*/ 710 w 744"/>
              <a:gd name="T69" fmla="*/ 677 h 744"/>
              <a:gd name="T70" fmla="*/ 700 w 744"/>
              <a:gd name="T71" fmla="*/ 45 h 744"/>
              <a:gd name="T72" fmla="*/ 67 w 744"/>
              <a:gd name="T73" fmla="*/ 34 h 744"/>
              <a:gd name="T74" fmla="*/ 697 w 744"/>
              <a:gd name="T75" fmla="*/ 4 h 744"/>
              <a:gd name="T76" fmla="*/ 740 w 744"/>
              <a:gd name="T77" fmla="*/ 48 h 744"/>
              <a:gd name="T78" fmla="*/ 740 w 744"/>
              <a:gd name="T79" fmla="*/ 698 h 744"/>
              <a:gd name="T80" fmla="*/ 697 w 744"/>
              <a:gd name="T81" fmla="*/ 741 h 744"/>
              <a:gd name="T82" fmla="*/ 46 w 744"/>
              <a:gd name="T83" fmla="*/ 741 h 744"/>
              <a:gd name="T84" fmla="*/ 3 w 744"/>
              <a:gd name="T85" fmla="*/ 698 h 744"/>
              <a:gd name="T86" fmla="*/ 3 w 744"/>
              <a:gd name="T87" fmla="*/ 48 h 744"/>
              <a:gd name="T88" fmla="*/ 46 w 744"/>
              <a:gd name="T89" fmla="*/ 4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44" h="744">
                <a:moveTo>
                  <a:pt x="541" y="541"/>
                </a:moveTo>
                <a:lnTo>
                  <a:pt x="541" y="643"/>
                </a:lnTo>
                <a:lnTo>
                  <a:pt x="642" y="643"/>
                </a:lnTo>
                <a:lnTo>
                  <a:pt x="642" y="541"/>
                </a:lnTo>
                <a:lnTo>
                  <a:pt x="541" y="541"/>
                </a:lnTo>
                <a:close/>
                <a:moveTo>
                  <a:pt x="321" y="541"/>
                </a:moveTo>
                <a:lnTo>
                  <a:pt x="321" y="643"/>
                </a:lnTo>
                <a:lnTo>
                  <a:pt x="422" y="643"/>
                </a:lnTo>
                <a:lnTo>
                  <a:pt x="422" y="541"/>
                </a:lnTo>
                <a:lnTo>
                  <a:pt x="321" y="541"/>
                </a:lnTo>
                <a:close/>
                <a:moveTo>
                  <a:pt x="101" y="541"/>
                </a:moveTo>
                <a:lnTo>
                  <a:pt x="101" y="643"/>
                </a:lnTo>
                <a:lnTo>
                  <a:pt x="203" y="643"/>
                </a:lnTo>
                <a:lnTo>
                  <a:pt x="203" y="541"/>
                </a:lnTo>
                <a:lnTo>
                  <a:pt x="101" y="541"/>
                </a:lnTo>
                <a:close/>
                <a:moveTo>
                  <a:pt x="507" y="507"/>
                </a:moveTo>
                <a:lnTo>
                  <a:pt x="676" y="507"/>
                </a:lnTo>
                <a:lnTo>
                  <a:pt x="676" y="677"/>
                </a:lnTo>
                <a:lnTo>
                  <a:pt x="507" y="677"/>
                </a:lnTo>
                <a:lnTo>
                  <a:pt x="507" y="507"/>
                </a:lnTo>
                <a:close/>
                <a:moveTo>
                  <a:pt x="287" y="507"/>
                </a:moveTo>
                <a:lnTo>
                  <a:pt x="456" y="507"/>
                </a:lnTo>
                <a:lnTo>
                  <a:pt x="456" y="677"/>
                </a:lnTo>
                <a:lnTo>
                  <a:pt x="287" y="677"/>
                </a:lnTo>
                <a:lnTo>
                  <a:pt x="287" y="507"/>
                </a:lnTo>
                <a:close/>
                <a:moveTo>
                  <a:pt x="67" y="507"/>
                </a:moveTo>
                <a:lnTo>
                  <a:pt x="236" y="507"/>
                </a:lnTo>
                <a:lnTo>
                  <a:pt x="236" y="677"/>
                </a:lnTo>
                <a:lnTo>
                  <a:pt x="67" y="677"/>
                </a:lnTo>
                <a:lnTo>
                  <a:pt x="67" y="507"/>
                </a:lnTo>
                <a:close/>
                <a:moveTo>
                  <a:pt x="541" y="321"/>
                </a:moveTo>
                <a:lnTo>
                  <a:pt x="541" y="423"/>
                </a:lnTo>
                <a:lnTo>
                  <a:pt x="642" y="423"/>
                </a:lnTo>
                <a:lnTo>
                  <a:pt x="642" y="321"/>
                </a:lnTo>
                <a:lnTo>
                  <a:pt x="541" y="321"/>
                </a:lnTo>
                <a:close/>
                <a:moveTo>
                  <a:pt x="321" y="321"/>
                </a:moveTo>
                <a:lnTo>
                  <a:pt x="321" y="423"/>
                </a:lnTo>
                <a:lnTo>
                  <a:pt x="422" y="423"/>
                </a:lnTo>
                <a:lnTo>
                  <a:pt x="422" y="321"/>
                </a:lnTo>
                <a:lnTo>
                  <a:pt x="321" y="321"/>
                </a:lnTo>
                <a:close/>
                <a:moveTo>
                  <a:pt x="101" y="321"/>
                </a:moveTo>
                <a:lnTo>
                  <a:pt x="101" y="423"/>
                </a:lnTo>
                <a:lnTo>
                  <a:pt x="203" y="423"/>
                </a:lnTo>
                <a:lnTo>
                  <a:pt x="203" y="321"/>
                </a:lnTo>
                <a:lnTo>
                  <a:pt x="101" y="321"/>
                </a:lnTo>
                <a:close/>
                <a:moveTo>
                  <a:pt x="507" y="288"/>
                </a:moveTo>
                <a:lnTo>
                  <a:pt x="676" y="288"/>
                </a:lnTo>
                <a:lnTo>
                  <a:pt x="676" y="457"/>
                </a:lnTo>
                <a:lnTo>
                  <a:pt x="507" y="457"/>
                </a:lnTo>
                <a:lnTo>
                  <a:pt x="507" y="288"/>
                </a:lnTo>
                <a:close/>
                <a:moveTo>
                  <a:pt x="287" y="288"/>
                </a:moveTo>
                <a:lnTo>
                  <a:pt x="456" y="288"/>
                </a:lnTo>
                <a:lnTo>
                  <a:pt x="456" y="457"/>
                </a:lnTo>
                <a:lnTo>
                  <a:pt x="287" y="457"/>
                </a:lnTo>
                <a:lnTo>
                  <a:pt x="287" y="288"/>
                </a:lnTo>
                <a:close/>
                <a:moveTo>
                  <a:pt x="67" y="288"/>
                </a:moveTo>
                <a:lnTo>
                  <a:pt x="236" y="288"/>
                </a:lnTo>
                <a:lnTo>
                  <a:pt x="236" y="457"/>
                </a:lnTo>
                <a:lnTo>
                  <a:pt x="67" y="457"/>
                </a:lnTo>
                <a:lnTo>
                  <a:pt x="67" y="288"/>
                </a:lnTo>
                <a:close/>
                <a:moveTo>
                  <a:pt x="541" y="103"/>
                </a:moveTo>
                <a:lnTo>
                  <a:pt x="541" y="203"/>
                </a:lnTo>
                <a:lnTo>
                  <a:pt x="642" y="203"/>
                </a:lnTo>
                <a:lnTo>
                  <a:pt x="642" y="103"/>
                </a:lnTo>
                <a:lnTo>
                  <a:pt x="541" y="103"/>
                </a:lnTo>
                <a:close/>
                <a:moveTo>
                  <a:pt x="321" y="103"/>
                </a:moveTo>
                <a:lnTo>
                  <a:pt x="321" y="203"/>
                </a:lnTo>
                <a:lnTo>
                  <a:pt x="422" y="203"/>
                </a:lnTo>
                <a:lnTo>
                  <a:pt x="422" y="103"/>
                </a:lnTo>
                <a:lnTo>
                  <a:pt x="321" y="103"/>
                </a:lnTo>
                <a:close/>
                <a:moveTo>
                  <a:pt x="101" y="103"/>
                </a:moveTo>
                <a:lnTo>
                  <a:pt x="101" y="203"/>
                </a:lnTo>
                <a:lnTo>
                  <a:pt x="203" y="203"/>
                </a:lnTo>
                <a:lnTo>
                  <a:pt x="203" y="103"/>
                </a:lnTo>
                <a:lnTo>
                  <a:pt x="101" y="103"/>
                </a:lnTo>
                <a:close/>
                <a:moveTo>
                  <a:pt x="507" y="69"/>
                </a:moveTo>
                <a:lnTo>
                  <a:pt x="676" y="69"/>
                </a:lnTo>
                <a:lnTo>
                  <a:pt x="676" y="237"/>
                </a:lnTo>
                <a:lnTo>
                  <a:pt x="507" y="237"/>
                </a:lnTo>
                <a:lnTo>
                  <a:pt x="507" y="69"/>
                </a:lnTo>
                <a:close/>
                <a:moveTo>
                  <a:pt x="287" y="69"/>
                </a:moveTo>
                <a:lnTo>
                  <a:pt x="456" y="69"/>
                </a:lnTo>
                <a:lnTo>
                  <a:pt x="456" y="237"/>
                </a:lnTo>
                <a:lnTo>
                  <a:pt x="287" y="237"/>
                </a:lnTo>
                <a:lnTo>
                  <a:pt x="287" y="69"/>
                </a:lnTo>
                <a:close/>
                <a:moveTo>
                  <a:pt x="67" y="69"/>
                </a:moveTo>
                <a:lnTo>
                  <a:pt x="236" y="69"/>
                </a:lnTo>
                <a:lnTo>
                  <a:pt x="236" y="237"/>
                </a:lnTo>
                <a:lnTo>
                  <a:pt x="67" y="237"/>
                </a:lnTo>
                <a:lnTo>
                  <a:pt x="67" y="69"/>
                </a:lnTo>
                <a:close/>
                <a:moveTo>
                  <a:pt x="67" y="34"/>
                </a:moveTo>
                <a:lnTo>
                  <a:pt x="54" y="37"/>
                </a:lnTo>
                <a:lnTo>
                  <a:pt x="43" y="45"/>
                </a:lnTo>
                <a:lnTo>
                  <a:pt x="35" y="55"/>
                </a:lnTo>
                <a:lnTo>
                  <a:pt x="33" y="69"/>
                </a:lnTo>
                <a:lnTo>
                  <a:pt x="33" y="677"/>
                </a:lnTo>
                <a:lnTo>
                  <a:pt x="35" y="690"/>
                </a:lnTo>
                <a:lnTo>
                  <a:pt x="43" y="701"/>
                </a:lnTo>
                <a:lnTo>
                  <a:pt x="54" y="707"/>
                </a:lnTo>
                <a:lnTo>
                  <a:pt x="67" y="710"/>
                </a:lnTo>
                <a:lnTo>
                  <a:pt x="676" y="710"/>
                </a:lnTo>
                <a:lnTo>
                  <a:pt x="689" y="707"/>
                </a:lnTo>
                <a:lnTo>
                  <a:pt x="700" y="701"/>
                </a:lnTo>
                <a:lnTo>
                  <a:pt x="708" y="690"/>
                </a:lnTo>
                <a:lnTo>
                  <a:pt x="710" y="677"/>
                </a:lnTo>
                <a:lnTo>
                  <a:pt x="710" y="69"/>
                </a:lnTo>
                <a:lnTo>
                  <a:pt x="708" y="55"/>
                </a:lnTo>
                <a:lnTo>
                  <a:pt x="700" y="45"/>
                </a:lnTo>
                <a:lnTo>
                  <a:pt x="689" y="37"/>
                </a:lnTo>
                <a:lnTo>
                  <a:pt x="676" y="34"/>
                </a:lnTo>
                <a:lnTo>
                  <a:pt x="67" y="34"/>
                </a:lnTo>
                <a:close/>
                <a:moveTo>
                  <a:pt x="67" y="0"/>
                </a:moveTo>
                <a:lnTo>
                  <a:pt x="676" y="0"/>
                </a:lnTo>
                <a:lnTo>
                  <a:pt x="697" y="4"/>
                </a:lnTo>
                <a:lnTo>
                  <a:pt x="715" y="14"/>
                </a:lnTo>
                <a:lnTo>
                  <a:pt x="731" y="28"/>
                </a:lnTo>
                <a:lnTo>
                  <a:pt x="740" y="48"/>
                </a:lnTo>
                <a:lnTo>
                  <a:pt x="744" y="69"/>
                </a:lnTo>
                <a:lnTo>
                  <a:pt x="744" y="677"/>
                </a:lnTo>
                <a:lnTo>
                  <a:pt x="740" y="698"/>
                </a:lnTo>
                <a:lnTo>
                  <a:pt x="731" y="717"/>
                </a:lnTo>
                <a:lnTo>
                  <a:pt x="715" y="731"/>
                </a:lnTo>
                <a:lnTo>
                  <a:pt x="697" y="741"/>
                </a:lnTo>
                <a:lnTo>
                  <a:pt x="676" y="744"/>
                </a:lnTo>
                <a:lnTo>
                  <a:pt x="67" y="744"/>
                </a:lnTo>
                <a:lnTo>
                  <a:pt x="46" y="741"/>
                </a:lnTo>
                <a:lnTo>
                  <a:pt x="28" y="731"/>
                </a:lnTo>
                <a:lnTo>
                  <a:pt x="13" y="717"/>
                </a:lnTo>
                <a:lnTo>
                  <a:pt x="3" y="698"/>
                </a:lnTo>
                <a:lnTo>
                  <a:pt x="0" y="677"/>
                </a:lnTo>
                <a:lnTo>
                  <a:pt x="0" y="69"/>
                </a:lnTo>
                <a:lnTo>
                  <a:pt x="3" y="48"/>
                </a:lnTo>
                <a:lnTo>
                  <a:pt x="13" y="28"/>
                </a:lnTo>
                <a:lnTo>
                  <a:pt x="28" y="14"/>
                </a:lnTo>
                <a:lnTo>
                  <a:pt x="46" y="4"/>
                </a:lnTo>
                <a:lnTo>
                  <a:pt x="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0" name="Freeform 4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07221" y="4911552"/>
            <a:ext cx="444609" cy="444609"/>
          </a:xfrm>
          <a:custGeom>
            <a:avLst/>
            <a:gdLst>
              <a:gd name="T0" fmla="*/ 450 w 744"/>
              <a:gd name="T1" fmla="*/ 449 h 744"/>
              <a:gd name="T2" fmla="*/ 440 w 744"/>
              <a:gd name="T3" fmla="*/ 677 h 744"/>
              <a:gd name="T4" fmla="*/ 460 w 744"/>
              <a:gd name="T5" fmla="*/ 707 h 744"/>
              <a:gd name="T6" fmla="*/ 689 w 744"/>
              <a:gd name="T7" fmla="*/ 707 h 744"/>
              <a:gd name="T8" fmla="*/ 710 w 744"/>
              <a:gd name="T9" fmla="*/ 677 h 744"/>
              <a:gd name="T10" fmla="*/ 701 w 744"/>
              <a:gd name="T11" fmla="*/ 449 h 744"/>
              <a:gd name="T12" fmla="*/ 473 w 744"/>
              <a:gd name="T13" fmla="*/ 440 h 744"/>
              <a:gd name="T14" fmla="*/ 43 w 744"/>
              <a:gd name="T15" fmla="*/ 449 h 744"/>
              <a:gd name="T16" fmla="*/ 34 w 744"/>
              <a:gd name="T17" fmla="*/ 677 h 744"/>
              <a:gd name="T18" fmla="*/ 55 w 744"/>
              <a:gd name="T19" fmla="*/ 707 h 744"/>
              <a:gd name="T20" fmla="*/ 284 w 744"/>
              <a:gd name="T21" fmla="*/ 707 h 744"/>
              <a:gd name="T22" fmla="*/ 304 w 744"/>
              <a:gd name="T23" fmla="*/ 677 h 744"/>
              <a:gd name="T24" fmla="*/ 295 w 744"/>
              <a:gd name="T25" fmla="*/ 449 h 744"/>
              <a:gd name="T26" fmla="*/ 68 w 744"/>
              <a:gd name="T27" fmla="*/ 440 h 744"/>
              <a:gd name="T28" fmla="*/ 698 w 744"/>
              <a:gd name="T29" fmla="*/ 410 h 744"/>
              <a:gd name="T30" fmla="*/ 740 w 744"/>
              <a:gd name="T31" fmla="*/ 452 h 744"/>
              <a:gd name="T32" fmla="*/ 740 w 744"/>
              <a:gd name="T33" fmla="*/ 698 h 744"/>
              <a:gd name="T34" fmla="*/ 698 w 744"/>
              <a:gd name="T35" fmla="*/ 741 h 744"/>
              <a:gd name="T36" fmla="*/ 452 w 744"/>
              <a:gd name="T37" fmla="*/ 741 h 744"/>
              <a:gd name="T38" fmla="*/ 409 w 744"/>
              <a:gd name="T39" fmla="*/ 698 h 744"/>
              <a:gd name="T40" fmla="*/ 409 w 744"/>
              <a:gd name="T41" fmla="*/ 452 h 744"/>
              <a:gd name="T42" fmla="*/ 452 w 744"/>
              <a:gd name="T43" fmla="*/ 410 h 744"/>
              <a:gd name="T44" fmla="*/ 271 w 744"/>
              <a:gd name="T45" fmla="*/ 406 h 744"/>
              <a:gd name="T46" fmla="*/ 325 w 744"/>
              <a:gd name="T47" fmla="*/ 434 h 744"/>
              <a:gd name="T48" fmla="*/ 338 w 744"/>
              <a:gd name="T49" fmla="*/ 677 h 744"/>
              <a:gd name="T50" fmla="*/ 311 w 744"/>
              <a:gd name="T51" fmla="*/ 731 h 744"/>
              <a:gd name="T52" fmla="*/ 68 w 744"/>
              <a:gd name="T53" fmla="*/ 744 h 744"/>
              <a:gd name="T54" fmla="*/ 13 w 744"/>
              <a:gd name="T55" fmla="*/ 717 h 744"/>
              <a:gd name="T56" fmla="*/ 0 w 744"/>
              <a:gd name="T57" fmla="*/ 474 h 744"/>
              <a:gd name="T58" fmla="*/ 28 w 744"/>
              <a:gd name="T59" fmla="*/ 419 h 744"/>
              <a:gd name="T60" fmla="*/ 473 w 744"/>
              <a:gd name="T61" fmla="*/ 34 h 744"/>
              <a:gd name="T62" fmla="*/ 443 w 744"/>
              <a:gd name="T63" fmla="*/ 55 h 744"/>
              <a:gd name="T64" fmla="*/ 443 w 744"/>
              <a:gd name="T65" fmla="*/ 285 h 744"/>
              <a:gd name="T66" fmla="*/ 473 w 744"/>
              <a:gd name="T67" fmla="*/ 305 h 744"/>
              <a:gd name="T68" fmla="*/ 701 w 744"/>
              <a:gd name="T69" fmla="*/ 295 h 744"/>
              <a:gd name="T70" fmla="*/ 710 w 744"/>
              <a:gd name="T71" fmla="*/ 69 h 744"/>
              <a:gd name="T72" fmla="*/ 689 w 744"/>
              <a:gd name="T73" fmla="*/ 37 h 744"/>
              <a:gd name="T74" fmla="*/ 68 w 744"/>
              <a:gd name="T75" fmla="*/ 34 h 744"/>
              <a:gd name="T76" fmla="*/ 37 w 744"/>
              <a:gd name="T77" fmla="*/ 55 h 744"/>
              <a:gd name="T78" fmla="*/ 37 w 744"/>
              <a:gd name="T79" fmla="*/ 285 h 744"/>
              <a:gd name="T80" fmla="*/ 68 w 744"/>
              <a:gd name="T81" fmla="*/ 305 h 744"/>
              <a:gd name="T82" fmla="*/ 295 w 744"/>
              <a:gd name="T83" fmla="*/ 295 h 744"/>
              <a:gd name="T84" fmla="*/ 304 w 744"/>
              <a:gd name="T85" fmla="*/ 69 h 744"/>
              <a:gd name="T86" fmla="*/ 284 w 744"/>
              <a:gd name="T87" fmla="*/ 37 h 744"/>
              <a:gd name="T88" fmla="*/ 473 w 744"/>
              <a:gd name="T89" fmla="*/ 0 h 744"/>
              <a:gd name="T90" fmla="*/ 717 w 744"/>
              <a:gd name="T91" fmla="*/ 14 h 744"/>
              <a:gd name="T92" fmla="*/ 744 w 744"/>
              <a:gd name="T93" fmla="*/ 69 h 744"/>
              <a:gd name="T94" fmla="*/ 731 w 744"/>
              <a:gd name="T95" fmla="*/ 311 h 744"/>
              <a:gd name="T96" fmla="*/ 676 w 744"/>
              <a:gd name="T97" fmla="*/ 338 h 744"/>
              <a:gd name="T98" fmla="*/ 434 w 744"/>
              <a:gd name="T99" fmla="*/ 325 h 744"/>
              <a:gd name="T100" fmla="*/ 406 w 744"/>
              <a:gd name="T101" fmla="*/ 271 h 744"/>
              <a:gd name="T102" fmla="*/ 419 w 744"/>
              <a:gd name="T103" fmla="*/ 28 h 744"/>
              <a:gd name="T104" fmla="*/ 473 w 744"/>
              <a:gd name="T105" fmla="*/ 0 h 744"/>
              <a:gd name="T106" fmla="*/ 292 w 744"/>
              <a:gd name="T107" fmla="*/ 4 h 744"/>
              <a:gd name="T108" fmla="*/ 336 w 744"/>
              <a:gd name="T109" fmla="*/ 48 h 744"/>
              <a:gd name="T110" fmla="*/ 336 w 744"/>
              <a:gd name="T111" fmla="*/ 292 h 744"/>
              <a:gd name="T112" fmla="*/ 292 w 744"/>
              <a:gd name="T113" fmla="*/ 336 h 744"/>
              <a:gd name="T114" fmla="*/ 46 w 744"/>
              <a:gd name="T115" fmla="*/ 336 h 744"/>
              <a:gd name="T116" fmla="*/ 4 w 744"/>
              <a:gd name="T117" fmla="*/ 292 h 744"/>
              <a:gd name="T118" fmla="*/ 4 w 744"/>
              <a:gd name="T119" fmla="*/ 48 h 744"/>
              <a:gd name="T120" fmla="*/ 46 w 744"/>
              <a:gd name="T121" fmla="*/ 4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44" h="744">
                <a:moveTo>
                  <a:pt x="473" y="440"/>
                </a:moveTo>
                <a:lnTo>
                  <a:pt x="460" y="443"/>
                </a:lnTo>
                <a:lnTo>
                  <a:pt x="450" y="449"/>
                </a:lnTo>
                <a:lnTo>
                  <a:pt x="443" y="461"/>
                </a:lnTo>
                <a:lnTo>
                  <a:pt x="440" y="474"/>
                </a:lnTo>
                <a:lnTo>
                  <a:pt x="440" y="677"/>
                </a:lnTo>
                <a:lnTo>
                  <a:pt x="443" y="690"/>
                </a:lnTo>
                <a:lnTo>
                  <a:pt x="450" y="701"/>
                </a:lnTo>
                <a:lnTo>
                  <a:pt x="460" y="707"/>
                </a:lnTo>
                <a:lnTo>
                  <a:pt x="473" y="710"/>
                </a:lnTo>
                <a:lnTo>
                  <a:pt x="676" y="710"/>
                </a:lnTo>
                <a:lnTo>
                  <a:pt x="689" y="707"/>
                </a:lnTo>
                <a:lnTo>
                  <a:pt x="701" y="701"/>
                </a:lnTo>
                <a:lnTo>
                  <a:pt x="708" y="690"/>
                </a:lnTo>
                <a:lnTo>
                  <a:pt x="710" y="677"/>
                </a:lnTo>
                <a:lnTo>
                  <a:pt x="710" y="474"/>
                </a:lnTo>
                <a:lnTo>
                  <a:pt x="708" y="461"/>
                </a:lnTo>
                <a:lnTo>
                  <a:pt x="701" y="449"/>
                </a:lnTo>
                <a:lnTo>
                  <a:pt x="689" y="443"/>
                </a:lnTo>
                <a:lnTo>
                  <a:pt x="676" y="440"/>
                </a:lnTo>
                <a:lnTo>
                  <a:pt x="473" y="440"/>
                </a:lnTo>
                <a:close/>
                <a:moveTo>
                  <a:pt x="68" y="440"/>
                </a:moveTo>
                <a:lnTo>
                  <a:pt x="55" y="443"/>
                </a:lnTo>
                <a:lnTo>
                  <a:pt x="43" y="449"/>
                </a:lnTo>
                <a:lnTo>
                  <a:pt x="37" y="461"/>
                </a:lnTo>
                <a:lnTo>
                  <a:pt x="34" y="474"/>
                </a:lnTo>
                <a:lnTo>
                  <a:pt x="34" y="677"/>
                </a:lnTo>
                <a:lnTo>
                  <a:pt x="37" y="690"/>
                </a:lnTo>
                <a:lnTo>
                  <a:pt x="43" y="701"/>
                </a:lnTo>
                <a:lnTo>
                  <a:pt x="55" y="707"/>
                </a:lnTo>
                <a:lnTo>
                  <a:pt x="68" y="710"/>
                </a:lnTo>
                <a:lnTo>
                  <a:pt x="271" y="710"/>
                </a:lnTo>
                <a:lnTo>
                  <a:pt x="284" y="707"/>
                </a:lnTo>
                <a:lnTo>
                  <a:pt x="295" y="701"/>
                </a:lnTo>
                <a:lnTo>
                  <a:pt x="302" y="690"/>
                </a:lnTo>
                <a:lnTo>
                  <a:pt x="304" y="677"/>
                </a:lnTo>
                <a:lnTo>
                  <a:pt x="304" y="474"/>
                </a:lnTo>
                <a:lnTo>
                  <a:pt x="302" y="461"/>
                </a:lnTo>
                <a:lnTo>
                  <a:pt x="295" y="449"/>
                </a:lnTo>
                <a:lnTo>
                  <a:pt x="284" y="443"/>
                </a:lnTo>
                <a:lnTo>
                  <a:pt x="271" y="440"/>
                </a:lnTo>
                <a:lnTo>
                  <a:pt x="68" y="440"/>
                </a:lnTo>
                <a:close/>
                <a:moveTo>
                  <a:pt x="473" y="406"/>
                </a:moveTo>
                <a:lnTo>
                  <a:pt x="676" y="406"/>
                </a:lnTo>
                <a:lnTo>
                  <a:pt x="698" y="410"/>
                </a:lnTo>
                <a:lnTo>
                  <a:pt x="717" y="419"/>
                </a:lnTo>
                <a:lnTo>
                  <a:pt x="731" y="434"/>
                </a:lnTo>
                <a:lnTo>
                  <a:pt x="740" y="452"/>
                </a:lnTo>
                <a:lnTo>
                  <a:pt x="744" y="474"/>
                </a:lnTo>
                <a:lnTo>
                  <a:pt x="744" y="677"/>
                </a:lnTo>
                <a:lnTo>
                  <a:pt x="740" y="698"/>
                </a:lnTo>
                <a:lnTo>
                  <a:pt x="731" y="717"/>
                </a:lnTo>
                <a:lnTo>
                  <a:pt x="717" y="731"/>
                </a:lnTo>
                <a:lnTo>
                  <a:pt x="698" y="741"/>
                </a:lnTo>
                <a:lnTo>
                  <a:pt x="676" y="744"/>
                </a:lnTo>
                <a:lnTo>
                  <a:pt x="473" y="744"/>
                </a:lnTo>
                <a:lnTo>
                  <a:pt x="452" y="741"/>
                </a:lnTo>
                <a:lnTo>
                  <a:pt x="434" y="731"/>
                </a:lnTo>
                <a:lnTo>
                  <a:pt x="419" y="717"/>
                </a:lnTo>
                <a:lnTo>
                  <a:pt x="409" y="698"/>
                </a:lnTo>
                <a:lnTo>
                  <a:pt x="406" y="677"/>
                </a:lnTo>
                <a:lnTo>
                  <a:pt x="406" y="474"/>
                </a:lnTo>
                <a:lnTo>
                  <a:pt x="409" y="452"/>
                </a:lnTo>
                <a:lnTo>
                  <a:pt x="419" y="434"/>
                </a:lnTo>
                <a:lnTo>
                  <a:pt x="434" y="419"/>
                </a:lnTo>
                <a:lnTo>
                  <a:pt x="452" y="410"/>
                </a:lnTo>
                <a:lnTo>
                  <a:pt x="473" y="406"/>
                </a:lnTo>
                <a:close/>
                <a:moveTo>
                  <a:pt x="68" y="406"/>
                </a:moveTo>
                <a:lnTo>
                  <a:pt x="271" y="406"/>
                </a:lnTo>
                <a:lnTo>
                  <a:pt x="292" y="410"/>
                </a:lnTo>
                <a:lnTo>
                  <a:pt x="311" y="419"/>
                </a:lnTo>
                <a:lnTo>
                  <a:pt x="325" y="434"/>
                </a:lnTo>
                <a:lnTo>
                  <a:pt x="336" y="452"/>
                </a:lnTo>
                <a:lnTo>
                  <a:pt x="338" y="474"/>
                </a:lnTo>
                <a:lnTo>
                  <a:pt x="338" y="677"/>
                </a:lnTo>
                <a:lnTo>
                  <a:pt x="336" y="698"/>
                </a:lnTo>
                <a:lnTo>
                  <a:pt x="325" y="717"/>
                </a:lnTo>
                <a:lnTo>
                  <a:pt x="311" y="731"/>
                </a:lnTo>
                <a:lnTo>
                  <a:pt x="292" y="741"/>
                </a:lnTo>
                <a:lnTo>
                  <a:pt x="271" y="744"/>
                </a:lnTo>
                <a:lnTo>
                  <a:pt x="68" y="744"/>
                </a:lnTo>
                <a:lnTo>
                  <a:pt x="46" y="741"/>
                </a:lnTo>
                <a:lnTo>
                  <a:pt x="28" y="731"/>
                </a:lnTo>
                <a:lnTo>
                  <a:pt x="13" y="717"/>
                </a:lnTo>
                <a:lnTo>
                  <a:pt x="4" y="698"/>
                </a:lnTo>
                <a:lnTo>
                  <a:pt x="0" y="677"/>
                </a:lnTo>
                <a:lnTo>
                  <a:pt x="0" y="474"/>
                </a:lnTo>
                <a:lnTo>
                  <a:pt x="4" y="452"/>
                </a:lnTo>
                <a:lnTo>
                  <a:pt x="13" y="434"/>
                </a:lnTo>
                <a:lnTo>
                  <a:pt x="28" y="419"/>
                </a:lnTo>
                <a:lnTo>
                  <a:pt x="46" y="410"/>
                </a:lnTo>
                <a:lnTo>
                  <a:pt x="68" y="406"/>
                </a:lnTo>
                <a:close/>
                <a:moveTo>
                  <a:pt x="473" y="34"/>
                </a:moveTo>
                <a:lnTo>
                  <a:pt x="460" y="37"/>
                </a:lnTo>
                <a:lnTo>
                  <a:pt x="450" y="45"/>
                </a:lnTo>
                <a:lnTo>
                  <a:pt x="443" y="55"/>
                </a:lnTo>
                <a:lnTo>
                  <a:pt x="440" y="69"/>
                </a:lnTo>
                <a:lnTo>
                  <a:pt x="440" y="271"/>
                </a:lnTo>
                <a:lnTo>
                  <a:pt x="443" y="285"/>
                </a:lnTo>
                <a:lnTo>
                  <a:pt x="450" y="295"/>
                </a:lnTo>
                <a:lnTo>
                  <a:pt x="460" y="303"/>
                </a:lnTo>
                <a:lnTo>
                  <a:pt x="473" y="305"/>
                </a:lnTo>
                <a:lnTo>
                  <a:pt x="676" y="305"/>
                </a:lnTo>
                <a:lnTo>
                  <a:pt x="689" y="303"/>
                </a:lnTo>
                <a:lnTo>
                  <a:pt x="701" y="295"/>
                </a:lnTo>
                <a:lnTo>
                  <a:pt x="708" y="285"/>
                </a:lnTo>
                <a:lnTo>
                  <a:pt x="710" y="271"/>
                </a:lnTo>
                <a:lnTo>
                  <a:pt x="710" y="69"/>
                </a:lnTo>
                <a:lnTo>
                  <a:pt x="708" y="55"/>
                </a:lnTo>
                <a:lnTo>
                  <a:pt x="701" y="45"/>
                </a:lnTo>
                <a:lnTo>
                  <a:pt x="689" y="37"/>
                </a:lnTo>
                <a:lnTo>
                  <a:pt x="676" y="34"/>
                </a:lnTo>
                <a:lnTo>
                  <a:pt x="473" y="34"/>
                </a:lnTo>
                <a:close/>
                <a:moveTo>
                  <a:pt x="68" y="34"/>
                </a:moveTo>
                <a:lnTo>
                  <a:pt x="55" y="37"/>
                </a:lnTo>
                <a:lnTo>
                  <a:pt x="43" y="45"/>
                </a:lnTo>
                <a:lnTo>
                  <a:pt x="37" y="55"/>
                </a:lnTo>
                <a:lnTo>
                  <a:pt x="34" y="69"/>
                </a:lnTo>
                <a:lnTo>
                  <a:pt x="34" y="271"/>
                </a:lnTo>
                <a:lnTo>
                  <a:pt x="37" y="285"/>
                </a:lnTo>
                <a:lnTo>
                  <a:pt x="43" y="295"/>
                </a:lnTo>
                <a:lnTo>
                  <a:pt x="55" y="303"/>
                </a:lnTo>
                <a:lnTo>
                  <a:pt x="68" y="305"/>
                </a:lnTo>
                <a:lnTo>
                  <a:pt x="271" y="305"/>
                </a:lnTo>
                <a:lnTo>
                  <a:pt x="284" y="303"/>
                </a:lnTo>
                <a:lnTo>
                  <a:pt x="295" y="295"/>
                </a:lnTo>
                <a:lnTo>
                  <a:pt x="302" y="285"/>
                </a:lnTo>
                <a:lnTo>
                  <a:pt x="304" y="271"/>
                </a:lnTo>
                <a:lnTo>
                  <a:pt x="304" y="69"/>
                </a:lnTo>
                <a:lnTo>
                  <a:pt x="302" y="55"/>
                </a:lnTo>
                <a:lnTo>
                  <a:pt x="295" y="45"/>
                </a:lnTo>
                <a:lnTo>
                  <a:pt x="284" y="37"/>
                </a:lnTo>
                <a:lnTo>
                  <a:pt x="271" y="34"/>
                </a:lnTo>
                <a:lnTo>
                  <a:pt x="68" y="34"/>
                </a:lnTo>
                <a:close/>
                <a:moveTo>
                  <a:pt x="473" y="0"/>
                </a:moveTo>
                <a:lnTo>
                  <a:pt x="676" y="0"/>
                </a:lnTo>
                <a:lnTo>
                  <a:pt x="698" y="4"/>
                </a:lnTo>
                <a:lnTo>
                  <a:pt x="717" y="14"/>
                </a:lnTo>
                <a:lnTo>
                  <a:pt x="731" y="28"/>
                </a:lnTo>
                <a:lnTo>
                  <a:pt x="740" y="48"/>
                </a:lnTo>
                <a:lnTo>
                  <a:pt x="744" y="69"/>
                </a:lnTo>
                <a:lnTo>
                  <a:pt x="744" y="271"/>
                </a:lnTo>
                <a:lnTo>
                  <a:pt x="740" y="292"/>
                </a:lnTo>
                <a:lnTo>
                  <a:pt x="731" y="311"/>
                </a:lnTo>
                <a:lnTo>
                  <a:pt x="717" y="325"/>
                </a:lnTo>
                <a:lnTo>
                  <a:pt x="698" y="336"/>
                </a:lnTo>
                <a:lnTo>
                  <a:pt x="676" y="338"/>
                </a:lnTo>
                <a:lnTo>
                  <a:pt x="473" y="338"/>
                </a:lnTo>
                <a:lnTo>
                  <a:pt x="452" y="336"/>
                </a:lnTo>
                <a:lnTo>
                  <a:pt x="434" y="325"/>
                </a:lnTo>
                <a:lnTo>
                  <a:pt x="419" y="311"/>
                </a:lnTo>
                <a:lnTo>
                  <a:pt x="409" y="292"/>
                </a:lnTo>
                <a:lnTo>
                  <a:pt x="406" y="271"/>
                </a:lnTo>
                <a:lnTo>
                  <a:pt x="406" y="69"/>
                </a:lnTo>
                <a:lnTo>
                  <a:pt x="409" y="48"/>
                </a:lnTo>
                <a:lnTo>
                  <a:pt x="419" y="28"/>
                </a:lnTo>
                <a:lnTo>
                  <a:pt x="434" y="14"/>
                </a:lnTo>
                <a:lnTo>
                  <a:pt x="452" y="4"/>
                </a:lnTo>
                <a:lnTo>
                  <a:pt x="473" y="0"/>
                </a:lnTo>
                <a:close/>
                <a:moveTo>
                  <a:pt x="68" y="0"/>
                </a:moveTo>
                <a:lnTo>
                  <a:pt x="271" y="0"/>
                </a:lnTo>
                <a:lnTo>
                  <a:pt x="292" y="4"/>
                </a:lnTo>
                <a:lnTo>
                  <a:pt x="311" y="14"/>
                </a:lnTo>
                <a:lnTo>
                  <a:pt x="325" y="28"/>
                </a:lnTo>
                <a:lnTo>
                  <a:pt x="336" y="48"/>
                </a:lnTo>
                <a:lnTo>
                  <a:pt x="338" y="69"/>
                </a:lnTo>
                <a:lnTo>
                  <a:pt x="338" y="271"/>
                </a:lnTo>
                <a:lnTo>
                  <a:pt x="336" y="292"/>
                </a:lnTo>
                <a:lnTo>
                  <a:pt x="325" y="311"/>
                </a:lnTo>
                <a:lnTo>
                  <a:pt x="311" y="325"/>
                </a:lnTo>
                <a:lnTo>
                  <a:pt x="292" y="336"/>
                </a:lnTo>
                <a:lnTo>
                  <a:pt x="271" y="338"/>
                </a:lnTo>
                <a:lnTo>
                  <a:pt x="68" y="338"/>
                </a:lnTo>
                <a:lnTo>
                  <a:pt x="46" y="336"/>
                </a:lnTo>
                <a:lnTo>
                  <a:pt x="28" y="325"/>
                </a:lnTo>
                <a:lnTo>
                  <a:pt x="13" y="311"/>
                </a:lnTo>
                <a:lnTo>
                  <a:pt x="4" y="292"/>
                </a:lnTo>
                <a:lnTo>
                  <a:pt x="0" y="271"/>
                </a:lnTo>
                <a:lnTo>
                  <a:pt x="0" y="69"/>
                </a:lnTo>
                <a:lnTo>
                  <a:pt x="4" y="48"/>
                </a:lnTo>
                <a:lnTo>
                  <a:pt x="13" y="28"/>
                </a:lnTo>
                <a:lnTo>
                  <a:pt x="28" y="14"/>
                </a:lnTo>
                <a:lnTo>
                  <a:pt x="46" y="4"/>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1" name="Freeform 4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64696" y="4911552"/>
            <a:ext cx="444609" cy="444609"/>
          </a:xfrm>
          <a:custGeom>
            <a:avLst/>
            <a:gdLst>
              <a:gd name="T0" fmla="*/ 712 w 744"/>
              <a:gd name="T1" fmla="*/ 575 h 744"/>
              <a:gd name="T2" fmla="*/ 441 w 744"/>
              <a:gd name="T3" fmla="*/ 710 h 744"/>
              <a:gd name="T4" fmla="*/ 34 w 744"/>
              <a:gd name="T5" fmla="*/ 710 h 744"/>
              <a:gd name="T6" fmla="*/ 575 w 744"/>
              <a:gd name="T7" fmla="*/ 541 h 744"/>
              <a:gd name="T8" fmla="*/ 742 w 744"/>
              <a:gd name="T9" fmla="*/ 562 h 744"/>
              <a:gd name="T10" fmla="*/ 735 w 744"/>
              <a:gd name="T11" fmla="*/ 735 h 744"/>
              <a:gd name="T12" fmla="*/ 562 w 744"/>
              <a:gd name="T13" fmla="*/ 741 h 744"/>
              <a:gd name="T14" fmla="*/ 543 w 744"/>
              <a:gd name="T15" fmla="*/ 575 h 744"/>
              <a:gd name="T16" fmla="*/ 575 w 744"/>
              <a:gd name="T17" fmla="*/ 541 h 744"/>
              <a:gd name="T18" fmla="*/ 464 w 744"/>
              <a:gd name="T19" fmla="*/ 552 h 744"/>
              <a:gd name="T20" fmla="*/ 472 w 744"/>
              <a:gd name="T21" fmla="*/ 723 h 744"/>
              <a:gd name="T22" fmla="*/ 306 w 744"/>
              <a:gd name="T23" fmla="*/ 744 h 744"/>
              <a:gd name="T24" fmla="*/ 272 w 744"/>
              <a:gd name="T25" fmla="*/ 710 h 744"/>
              <a:gd name="T26" fmla="*/ 292 w 744"/>
              <a:gd name="T27" fmla="*/ 544 h 744"/>
              <a:gd name="T28" fmla="*/ 184 w 744"/>
              <a:gd name="T29" fmla="*/ 544 h 744"/>
              <a:gd name="T30" fmla="*/ 203 w 744"/>
              <a:gd name="T31" fmla="*/ 710 h 744"/>
              <a:gd name="T32" fmla="*/ 171 w 744"/>
              <a:gd name="T33" fmla="*/ 744 h 744"/>
              <a:gd name="T34" fmla="*/ 3 w 744"/>
              <a:gd name="T35" fmla="*/ 723 h 744"/>
              <a:gd name="T36" fmla="*/ 11 w 744"/>
              <a:gd name="T37" fmla="*/ 552 h 744"/>
              <a:gd name="T38" fmla="*/ 575 w 744"/>
              <a:gd name="T39" fmla="*/ 440 h 744"/>
              <a:gd name="T40" fmla="*/ 306 w 744"/>
              <a:gd name="T41" fmla="*/ 305 h 744"/>
              <a:gd name="T42" fmla="*/ 306 w 744"/>
              <a:gd name="T43" fmla="*/ 305 h 744"/>
              <a:gd name="T44" fmla="*/ 171 w 744"/>
              <a:gd name="T45" fmla="*/ 305 h 744"/>
              <a:gd name="T46" fmla="*/ 725 w 744"/>
              <a:gd name="T47" fmla="*/ 274 h 744"/>
              <a:gd name="T48" fmla="*/ 744 w 744"/>
              <a:gd name="T49" fmla="*/ 440 h 744"/>
              <a:gd name="T50" fmla="*/ 712 w 744"/>
              <a:gd name="T51" fmla="*/ 474 h 744"/>
              <a:gd name="T52" fmla="*/ 545 w 744"/>
              <a:gd name="T53" fmla="*/ 453 h 744"/>
              <a:gd name="T54" fmla="*/ 552 w 744"/>
              <a:gd name="T55" fmla="*/ 281 h 744"/>
              <a:gd name="T56" fmla="*/ 441 w 744"/>
              <a:gd name="T57" fmla="*/ 271 h 744"/>
              <a:gd name="T58" fmla="*/ 475 w 744"/>
              <a:gd name="T59" fmla="*/ 305 h 744"/>
              <a:gd name="T60" fmla="*/ 454 w 744"/>
              <a:gd name="T61" fmla="*/ 472 h 744"/>
              <a:gd name="T62" fmla="*/ 282 w 744"/>
              <a:gd name="T63" fmla="*/ 464 h 744"/>
              <a:gd name="T64" fmla="*/ 274 w 744"/>
              <a:gd name="T65" fmla="*/ 292 h 744"/>
              <a:gd name="T66" fmla="*/ 34 w 744"/>
              <a:gd name="T67" fmla="*/ 271 h 744"/>
              <a:gd name="T68" fmla="*/ 201 w 744"/>
              <a:gd name="T69" fmla="*/ 292 h 744"/>
              <a:gd name="T70" fmla="*/ 194 w 744"/>
              <a:gd name="T71" fmla="*/ 464 h 744"/>
              <a:gd name="T72" fmla="*/ 21 w 744"/>
              <a:gd name="T73" fmla="*/ 472 h 744"/>
              <a:gd name="T74" fmla="*/ 0 w 744"/>
              <a:gd name="T75" fmla="*/ 305 h 744"/>
              <a:gd name="T76" fmla="*/ 34 w 744"/>
              <a:gd name="T77" fmla="*/ 271 h 744"/>
              <a:gd name="T78" fmla="*/ 712 w 744"/>
              <a:gd name="T79" fmla="*/ 34 h 744"/>
              <a:gd name="T80" fmla="*/ 441 w 744"/>
              <a:gd name="T81" fmla="*/ 169 h 744"/>
              <a:gd name="T82" fmla="*/ 34 w 744"/>
              <a:gd name="T83" fmla="*/ 169 h 744"/>
              <a:gd name="T84" fmla="*/ 575 w 744"/>
              <a:gd name="T85" fmla="*/ 0 h 744"/>
              <a:gd name="T86" fmla="*/ 742 w 744"/>
              <a:gd name="T87" fmla="*/ 21 h 744"/>
              <a:gd name="T88" fmla="*/ 735 w 744"/>
              <a:gd name="T89" fmla="*/ 194 h 744"/>
              <a:gd name="T90" fmla="*/ 562 w 744"/>
              <a:gd name="T91" fmla="*/ 201 h 744"/>
              <a:gd name="T92" fmla="*/ 543 w 744"/>
              <a:gd name="T93" fmla="*/ 34 h 744"/>
              <a:gd name="T94" fmla="*/ 575 w 744"/>
              <a:gd name="T95" fmla="*/ 0 h 744"/>
              <a:gd name="T96" fmla="*/ 464 w 744"/>
              <a:gd name="T97" fmla="*/ 11 h 744"/>
              <a:gd name="T98" fmla="*/ 472 w 744"/>
              <a:gd name="T99" fmla="*/ 182 h 744"/>
              <a:gd name="T100" fmla="*/ 306 w 744"/>
              <a:gd name="T101" fmla="*/ 203 h 744"/>
              <a:gd name="T102" fmla="*/ 272 w 744"/>
              <a:gd name="T103" fmla="*/ 169 h 744"/>
              <a:gd name="T104" fmla="*/ 292 w 744"/>
              <a:gd name="T105" fmla="*/ 3 h 744"/>
              <a:gd name="T106" fmla="*/ 184 w 744"/>
              <a:gd name="T107" fmla="*/ 3 h 744"/>
              <a:gd name="T108" fmla="*/ 203 w 744"/>
              <a:gd name="T109" fmla="*/ 169 h 744"/>
              <a:gd name="T110" fmla="*/ 171 w 744"/>
              <a:gd name="T111" fmla="*/ 203 h 744"/>
              <a:gd name="T112" fmla="*/ 3 w 744"/>
              <a:gd name="T113" fmla="*/ 182 h 744"/>
              <a:gd name="T114" fmla="*/ 11 w 744"/>
              <a:gd name="T115" fmla="*/ 11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4" h="744">
                <a:moveTo>
                  <a:pt x="575" y="575"/>
                </a:moveTo>
                <a:lnTo>
                  <a:pt x="575" y="710"/>
                </a:lnTo>
                <a:lnTo>
                  <a:pt x="712" y="710"/>
                </a:lnTo>
                <a:lnTo>
                  <a:pt x="712" y="575"/>
                </a:lnTo>
                <a:lnTo>
                  <a:pt x="575" y="575"/>
                </a:lnTo>
                <a:close/>
                <a:moveTo>
                  <a:pt x="306" y="575"/>
                </a:moveTo>
                <a:lnTo>
                  <a:pt x="306" y="710"/>
                </a:lnTo>
                <a:lnTo>
                  <a:pt x="441" y="710"/>
                </a:lnTo>
                <a:lnTo>
                  <a:pt x="441" y="575"/>
                </a:lnTo>
                <a:lnTo>
                  <a:pt x="306" y="575"/>
                </a:lnTo>
                <a:close/>
                <a:moveTo>
                  <a:pt x="34" y="575"/>
                </a:moveTo>
                <a:lnTo>
                  <a:pt x="34" y="710"/>
                </a:lnTo>
                <a:lnTo>
                  <a:pt x="171" y="710"/>
                </a:lnTo>
                <a:lnTo>
                  <a:pt x="171" y="575"/>
                </a:lnTo>
                <a:lnTo>
                  <a:pt x="34" y="575"/>
                </a:lnTo>
                <a:close/>
                <a:moveTo>
                  <a:pt x="575" y="541"/>
                </a:moveTo>
                <a:lnTo>
                  <a:pt x="712" y="541"/>
                </a:lnTo>
                <a:lnTo>
                  <a:pt x="725" y="544"/>
                </a:lnTo>
                <a:lnTo>
                  <a:pt x="735" y="552"/>
                </a:lnTo>
                <a:lnTo>
                  <a:pt x="742" y="562"/>
                </a:lnTo>
                <a:lnTo>
                  <a:pt x="744" y="575"/>
                </a:lnTo>
                <a:lnTo>
                  <a:pt x="744" y="710"/>
                </a:lnTo>
                <a:lnTo>
                  <a:pt x="742" y="723"/>
                </a:lnTo>
                <a:lnTo>
                  <a:pt x="735" y="735"/>
                </a:lnTo>
                <a:lnTo>
                  <a:pt x="725" y="741"/>
                </a:lnTo>
                <a:lnTo>
                  <a:pt x="712" y="744"/>
                </a:lnTo>
                <a:lnTo>
                  <a:pt x="575" y="744"/>
                </a:lnTo>
                <a:lnTo>
                  <a:pt x="562" y="741"/>
                </a:lnTo>
                <a:lnTo>
                  <a:pt x="552" y="735"/>
                </a:lnTo>
                <a:lnTo>
                  <a:pt x="545" y="723"/>
                </a:lnTo>
                <a:lnTo>
                  <a:pt x="543" y="710"/>
                </a:lnTo>
                <a:lnTo>
                  <a:pt x="543" y="575"/>
                </a:lnTo>
                <a:lnTo>
                  <a:pt x="545" y="562"/>
                </a:lnTo>
                <a:lnTo>
                  <a:pt x="552" y="552"/>
                </a:lnTo>
                <a:lnTo>
                  <a:pt x="562" y="544"/>
                </a:lnTo>
                <a:lnTo>
                  <a:pt x="575" y="541"/>
                </a:lnTo>
                <a:close/>
                <a:moveTo>
                  <a:pt x="306" y="541"/>
                </a:moveTo>
                <a:lnTo>
                  <a:pt x="441" y="541"/>
                </a:lnTo>
                <a:lnTo>
                  <a:pt x="454" y="544"/>
                </a:lnTo>
                <a:lnTo>
                  <a:pt x="464" y="552"/>
                </a:lnTo>
                <a:lnTo>
                  <a:pt x="472" y="562"/>
                </a:lnTo>
                <a:lnTo>
                  <a:pt x="475" y="575"/>
                </a:lnTo>
                <a:lnTo>
                  <a:pt x="475" y="710"/>
                </a:lnTo>
                <a:lnTo>
                  <a:pt x="472" y="723"/>
                </a:lnTo>
                <a:lnTo>
                  <a:pt x="464" y="735"/>
                </a:lnTo>
                <a:lnTo>
                  <a:pt x="454" y="741"/>
                </a:lnTo>
                <a:lnTo>
                  <a:pt x="441" y="744"/>
                </a:lnTo>
                <a:lnTo>
                  <a:pt x="306" y="744"/>
                </a:lnTo>
                <a:lnTo>
                  <a:pt x="292" y="741"/>
                </a:lnTo>
                <a:lnTo>
                  <a:pt x="282" y="735"/>
                </a:lnTo>
                <a:lnTo>
                  <a:pt x="274" y="723"/>
                </a:lnTo>
                <a:lnTo>
                  <a:pt x="272" y="710"/>
                </a:lnTo>
                <a:lnTo>
                  <a:pt x="272" y="575"/>
                </a:lnTo>
                <a:lnTo>
                  <a:pt x="274" y="562"/>
                </a:lnTo>
                <a:lnTo>
                  <a:pt x="282" y="552"/>
                </a:lnTo>
                <a:lnTo>
                  <a:pt x="292" y="544"/>
                </a:lnTo>
                <a:lnTo>
                  <a:pt x="306" y="541"/>
                </a:lnTo>
                <a:close/>
                <a:moveTo>
                  <a:pt x="34" y="541"/>
                </a:moveTo>
                <a:lnTo>
                  <a:pt x="171" y="541"/>
                </a:lnTo>
                <a:lnTo>
                  <a:pt x="184" y="544"/>
                </a:lnTo>
                <a:lnTo>
                  <a:pt x="194" y="552"/>
                </a:lnTo>
                <a:lnTo>
                  <a:pt x="201" y="562"/>
                </a:lnTo>
                <a:lnTo>
                  <a:pt x="203" y="575"/>
                </a:lnTo>
                <a:lnTo>
                  <a:pt x="203" y="710"/>
                </a:lnTo>
                <a:lnTo>
                  <a:pt x="201" y="723"/>
                </a:lnTo>
                <a:lnTo>
                  <a:pt x="194" y="735"/>
                </a:lnTo>
                <a:lnTo>
                  <a:pt x="184" y="741"/>
                </a:lnTo>
                <a:lnTo>
                  <a:pt x="171" y="744"/>
                </a:lnTo>
                <a:lnTo>
                  <a:pt x="34" y="744"/>
                </a:lnTo>
                <a:lnTo>
                  <a:pt x="21" y="741"/>
                </a:lnTo>
                <a:lnTo>
                  <a:pt x="11" y="735"/>
                </a:lnTo>
                <a:lnTo>
                  <a:pt x="3" y="723"/>
                </a:lnTo>
                <a:lnTo>
                  <a:pt x="0" y="710"/>
                </a:lnTo>
                <a:lnTo>
                  <a:pt x="0" y="575"/>
                </a:lnTo>
                <a:lnTo>
                  <a:pt x="3" y="562"/>
                </a:lnTo>
                <a:lnTo>
                  <a:pt x="11" y="552"/>
                </a:lnTo>
                <a:lnTo>
                  <a:pt x="21" y="544"/>
                </a:lnTo>
                <a:lnTo>
                  <a:pt x="34" y="541"/>
                </a:lnTo>
                <a:close/>
                <a:moveTo>
                  <a:pt x="575" y="305"/>
                </a:moveTo>
                <a:lnTo>
                  <a:pt x="575" y="440"/>
                </a:lnTo>
                <a:lnTo>
                  <a:pt x="712" y="440"/>
                </a:lnTo>
                <a:lnTo>
                  <a:pt x="712" y="305"/>
                </a:lnTo>
                <a:lnTo>
                  <a:pt x="575" y="305"/>
                </a:lnTo>
                <a:close/>
                <a:moveTo>
                  <a:pt x="306" y="305"/>
                </a:moveTo>
                <a:lnTo>
                  <a:pt x="306" y="440"/>
                </a:lnTo>
                <a:lnTo>
                  <a:pt x="441" y="440"/>
                </a:lnTo>
                <a:lnTo>
                  <a:pt x="441" y="305"/>
                </a:lnTo>
                <a:lnTo>
                  <a:pt x="306" y="305"/>
                </a:lnTo>
                <a:close/>
                <a:moveTo>
                  <a:pt x="34" y="305"/>
                </a:moveTo>
                <a:lnTo>
                  <a:pt x="34" y="440"/>
                </a:lnTo>
                <a:lnTo>
                  <a:pt x="171" y="440"/>
                </a:lnTo>
                <a:lnTo>
                  <a:pt x="171" y="305"/>
                </a:lnTo>
                <a:lnTo>
                  <a:pt x="34" y="305"/>
                </a:lnTo>
                <a:close/>
                <a:moveTo>
                  <a:pt x="575" y="271"/>
                </a:moveTo>
                <a:lnTo>
                  <a:pt x="712" y="271"/>
                </a:lnTo>
                <a:lnTo>
                  <a:pt x="725" y="274"/>
                </a:lnTo>
                <a:lnTo>
                  <a:pt x="735" y="281"/>
                </a:lnTo>
                <a:lnTo>
                  <a:pt x="742" y="292"/>
                </a:lnTo>
                <a:lnTo>
                  <a:pt x="744" y="305"/>
                </a:lnTo>
                <a:lnTo>
                  <a:pt x="744" y="440"/>
                </a:lnTo>
                <a:lnTo>
                  <a:pt x="742" y="453"/>
                </a:lnTo>
                <a:lnTo>
                  <a:pt x="735" y="464"/>
                </a:lnTo>
                <a:lnTo>
                  <a:pt x="725" y="472"/>
                </a:lnTo>
                <a:lnTo>
                  <a:pt x="712" y="474"/>
                </a:lnTo>
                <a:lnTo>
                  <a:pt x="575" y="474"/>
                </a:lnTo>
                <a:lnTo>
                  <a:pt x="562" y="472"/>
                </a:lnTo>
                <a:lnTo>
                  <a:pt x="552" y="464"/>
                </a:lnTo>
                <a:lnTo>
                  <a:pt x="545" y="453"/>
                </a:lnTo>
                <a:lnTo>
                  <a:pt x="543" y="440"/>
                </a:lnTo>
                <a:lnTo>
                  <a:pt x="543" y="305"/>
                </a:lnTo>
                <a:lnTo>
                  <a:pt x="545" y="292"/>
                </a:lnTo>
                <a:lnTo>
                  <a:pt x="552" y="281"/>
                </a:lnTo>
                <a:lnTo>
                  <a:pt x="562" y="274"/>
                </a:lnTo>
                <a:lnTo>
                  <a:pt x="575" y="271"/>
                </a:lnTo>
                <a:close/>
                <a:moveTo>
                  <a:pt x="306" y="271"/>
                </a:moveTo>
                <a:lnTo>
                  <a:pt x="441" y="271"/>
                </a:lnTo>
                <a:lnTo>
                  <a:pt x="454" y="274"/>
                </a:lnTo>
                <a:lnTo>
                  <a:pt x="464" y="281"/>
                </a:lnTo>
                <a:lnTo>
                  <a:pt x="472" y="292"/>
                </a:lnTo>
                <a:lnTo>
                  <a:pt x="475" y="305"/>
                </a:lnTo>
                <a:lnTo>
                  <a:pt x="475" y="440"/>
                </a:lnTo>
                <a:lnTo>
                  <a:pt x="472" y="453"/>
                </a:lnTo>
                <a:lnTo>
                  <a:pt x="464" y="464"/>
                </a:lnTo>
                <a:lnTo>
                  <a:pt x="454" y="472"/>
                </a:lnTo>
                <a:lnTo>
                  <a:pt x="441" y="474"/>
                </a:lnTo>
                <a:lnTo>
                  <a:pt x="306" y="474"/>
                </a:lnTo>
                <a:lnTo>
                  <a:pt x="292" y="472"/>
                </a:lnTo>
                <a:lnTo>
                  <a:pt x="282" y="464"/>
                </a:lnTo>
                <a:lnTo>
                  <a:pt x="274" y="453"/>
                </a:lnTo>
                <a:lnTo>
                  <a:pt x="272" y="440"/>
                </a:lnTo>
                <a:lnTo>
                  <a:pt x="272" y="305"/>
                </a:lnTo>
                <a:lnTo>
                  <a:pt x="274" y="292"/>
                </a:lnTo>
                <a:lnTo>
                  <a:pt x="282" y="281"/>
                </a:lnTo>
                <a:lnTo>
                  <a:pt x="292" y="274"/>
                </a:lnTo>
                <a:lnTo>
                  <a:pt x="306" y="271"/>
                </a:lnTo>
                <a:close/>
                <a:moveTo>
                  <a:pt x="34" y="271"/>
                </a:moveTo>
                <a:lnTo>
                  <a:pt x="171" y="271"/>
                </a:lnTo>
                <a:lnTo>
                  <a:pt x="184" y="274"/>
                </a:lnTo>
                <a:lnTo>
                  <a:pt x="194" y="281"/>
                </a:lnTo>
                <a:lnTo>
                  <a:pt x="201" y="292"/>
                </a:lnTo>
                <a:lnTo>
                  <a:pt x="203" y="305"/>
                </a:lnTo>
                <a:lnTo>
                  <a:pt x="203" y="440"/>
                </a:lnTo>
                <a:lnTo>
                  <a:pt x="201" y="453"/>
                </a:lnTo>
                <a:lnTo>
                  <a:pt x="194" y="464"/>
                </a:lnTo>
                <a:lnTo>
                  <a:pt x="184" y="472"/>
                </a:lnTo>
                <a:lnTo>
                  <a:pt x="171" y="474"/>
                </a:lnTo>
                <a:lnTo>
                  <a:pt x="34" y="474"/>
                </a:lnTo>
                <a:lnTo>
                  <a:pt x="21" y="472"/>
                </a:lnTo>
                <a:lnTo>
                  <a:pt x="11" y="464"/>
                </a:lnTo>
                <a:lnTo>
                  <a:pt x="3" y="453"/>
                </a:lnTo>
                <a:lnTo>
                  <a:pt x="0" y="440"/>
                </a:lnTo>
                <a:lnTo>
                  <a:pt x="0" y="305"/>
                </a:lnTo>
                <a:lnTo>
                  <a:pt x="3" y="292"/>
                </a:lnTo>
                <a:lnTo>
                  <a:pt x="11" y="281"/>
                </a:lnTo>
                <a:lnTo>
                  <a:pt x="21" y="274"/>
                </a:lnTo>
                <a:lnTo>
                  <a:pt x="34" y="271"/>
                </a:lnTo>
                <a:close/>
                <a:moveTo>
                  <a:pt x="575" y="34"/>
                </a:moveTo>
                <a:lnTo>
                  <a:pt x="575" y="169"/>
                </a:lnTo>
                <a:lnTo>
                  <a:pt x="712" y="169"/>
                </a:lnTo>
                <a:lnTo>
                  <a:pt x="712" y="34"/>
                </a:lnTo>
                <a:lnTo>
                  <a:pt x="575" y="34"/>
                </a:lnTo>
                <a:close/>
                <a:moveTo>
                  <a:pt x="306" y="34"/>
                </a:moveTo>
                <a:lnTo>
                  <a:pt x="306" y="169"/>
                </a:lnTo>
                <a:lnTo>
                  <a:pt x="441" y="169"/>
                </a:lnTo>
                <a:lnTo>
                  <a:pt x="441" y="34"/>
                </a:lnTo>
                <a:lnTo>
                  <a:pt x="306" y="34"/>
                </a:lnTo>
                <a:close/>
                <a:moveTo>
                  <a:pt x="34" y="34"/>
                </a:moveTo>
                <a:lnTo>
                  <a:pt x="34" y="169"/>
                </a:lnTo>
                <a:lnTo>
                  <a:pt x="171" y="169"/>
                </a:lnTo>
                <a:lnTo>
                  <a:pt x="171" y="34"/>
                </a:lnTo>
                <a:lnTo>
                  <a:pt x="34" y="34"/>
                </a:lnTo>
                <a:close/>
                <a:moveTo>
                  <a:pt x="575" y="0"/>
                </a:moveTo>
                <a:lnTo>
                  <a:pt x="712" y="0"/>
                </a:lnTo>
                <a:lnTo>
                  <a:pt x="725" y="3"/>
                </a:lnTo>
                <a:lnTo>
                  <a:pt x="735" y="11"/>
                </a:lnTo>
                <a:lnTo>
                  <a:pt x="742" y="21"/>
                </a:lnTo>
                <a:lnTo>
                  <a:pt x="744" y="34"/>
                </a:lnTo>
                <a:lnTo>
                  <a:pt x="744" y="169"/>
                </a:lnTo>
                <a:lnTo>
                  <a:pt x="742" y="182"/>
                </a:lnTo>
                <a:lnTo>
                  <a:pt x="735" y="194"/>
                </a:lnTo>
                <a:lnTo>
                  <a:pt x="725" y="201"/>
                </a:lnTo>
                <a:lnTo>
                  <a:pt x="712" y="203"/>
                </a:lnTo>
                <a:lnTo>
                  <a:pt x="575" y="203"/>
                </a:lnTo>
                <a:lnTo>
                  <a:pt x="562" y="201"/>
                </a:lnTo>
                <a:lnTo>
                  <a:pt x="552" y="194"/>
                </a:lnTo>
                <a:lnTo>
                  <a:pt x="545" y="182"/>
                </a:lnTo>
                <a:lnTo>
                  <a:pt x="543" y="169"/>
                </a:lnTo>
                <a:lnTo>
                  <a:pt x="543" y="34"/>
                </a:lnTo>
                <a:lnTo>
                  <a:pt x="545" y="21"/>
                </a:lnTo>
                <a:lnTo>
                  <a:pt x="552" y="11"/>
                </a:lnTo>
                <a:lnTo>
                  <a:pt x="562" y="3"/>
                </a:lnTo>
                <a:lnTo>
                  <a:pt x="575" y="0"/>
                </a:lnTo>
                <a:close/>
                <a:moveTo>
                  <a:pt x="306" y="0"/>
                </a:moveTo>
                <a:lnTo>
                  <a:pt x="441" y="0"/>
                </a:lnTo>
                <a:lnTo>
                  <a:pt x="454" y="3"/>
                </a:lnTo>
                <a:lnTo>
                  <a:pt x="464" y="11"/>
                </a:lnTo>
                <a:lnTo>
                  <a:pt x="472" y="21"/>
                </a:lnTo>
                <a:lnTo>
                  <a:pt x="475" y="34"/>
                </a:lnTo>
                <a:lnTo>
                  <a:pt x="475" y="169"/>
                </a:lnTo>
                <a:lnTo>
                  <a:pt x="472" y="182"/>
                </a:lnTo>
                <a:lnTo>
                  <a:pt x="464" y="194"/>
                </a:lnTo>
                <a:lnTo>
                  <a:pt x="454" y="201"/>
                </a:lnTo>
                <a:lnTo>
                  <a:pt x="441" y="203"/>
                </a:lnTo>
                <a:lnTo>
                  <a:pt x="306" y="203"/>
                </a:lnTo>
                <a:lnTo>
                  <a:pt x="292" y="201"/>
                </a:lnTo>
                <a:lnTo>
                  <a:pt x="282" y="194"/>
                </a:lnTo>
                <a:lnTo>
                  <a:pt x="274" y="182"/>
                </a:lnTo>
                <a:lnTo>
                  <a:pt x="272" y="169"/>
                </a:lnTo>
                <a:lnTo>
                  <a:pt x="272" y="34"/>
                </a:lnTo>
                <a:lnTo>
                  <a:pt x="274" y="21"/>
                </a:lnTo>
                <a:lnTo>
                  <a:pt x="282" y="11"/>
                </a:lnTo>
                <a:lnTo>
                  <a:pt x="292" y="3"/>
                </a:lnTo>
                <a:lnTo>
                  <a:pt x="306" y="0"/>
                </a:lnTo>
                <a:close/>
                <a:moveTo>
                  <a:pt x="34" y="0"/>
                </a:moveTo>
                <a:lnTo>
                  <a:pt x="171" y="0"/>
                </a:lnTo>
                <a:lnTo>
                  <a:pt x="184" y="3"/>
                </a:lnTo>
                <a:lnTo>
                  <a:pt x="194" y="11"/>
                </a:lnTo>
                <a:lnTo>
                  <a:pt x="201" y="21"/>
                </a:lnTo>
                <a:lnTo>
                  <a:pt x="203" y="34"/>
                </a:lnTo>
                <a:lnTo>
                  <a:pt x="203" y="169"/>
                </a:lnTo>
                <a:lnTo>
                  <a:pt x="201" y="182"/>
                </a:lnTo>
                <a:lnTo>
                  <a:pt x="194" y="194"/>
                </a:lnTo>
                <a:lnTo>
                  <a:pt x="184" y="201"/>
                </a:lnTo>
                <a:lnTo>
                  <a:pt x="171" y="203"/>
                </a:lnTo>
                <a:lnTo>
                  <a:pt x="34" y="203"/>
                </a:lnTo>
                <a:lnTo>
                  <a:pt x="21" y="201"/>
                </a:lnTo>
                <a:lnTo>
                  <a:pt x="11" y="194"/>
                </a:lnTo>
                <a:lnTo>
                  <a:pt x="3" y="182"/>
                </a:lnTo>
                <a:lnTo>
                  <a:pt x="0" y="169"/>
                </a:lnTo>
                <a:lnTo>
                  <a:pt x="0" y="34"/>
                </a:lnTo>
                <a:lnTo>
                  <a:pt x="3" y="21"/>
                </a:lnTo>
                <a:lnTo>
                  <a:pt x="11" y="11"/>
                </a:lnTo>
                <a:lnTo>
                  <a:pt x="21" y="3"/>
                </a:lnTo>
                <a:lnTo>
                  <a:pt x="3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2" name="Freeform 4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2172" y="4911552"/>
            <a:ext cx="444609" cy="444609"/>
          </a:xfrm>
          <a:custGeom>
            <a:avLst/>
            <a:gdLst>
              <a:gd name="T0" fmla="*/ 304 w 744"/>
              <a:gd name="T1" fmla="*/ 710 h 744"/>
              <a:gd name="T2" fmla="*/ 710 w 744"/>
              <a:gd name="T3" fmla="*/ 304 h 744"/>
              <a:gd name="T4" fmla="*/ 34 w 744"/>
              <a:gd name="T5" fmla="*/ 304 h 744"/>
              <a:gd name="T6" fmla="*/ 169 w 744"/>
              <a:gd name="T7" fmla="*/ 710 h 744"/>
              <a:gd name="T8" fmla="*/ 34 w 744"/>
              <a:gd name="T9" fmla="*/ 304 h 744"/>
              <a:gd name="T10" fmla="*/ 710 w 744"/>
              <a:gd name="T11" fmla="*/ 271 h 744"/>
              <a:gd name="T12" fmla="*/ 734 w 744"/>
              <a:gd name="T13" fmla="*/ 281 h 744"/>
              <a:gd name="T14" fmla="*/ 744 w 744"/>
              <a:gd name="T15" fmla="*/ 304 h 744"/>
              <a:gd name="T16" fmla="*/ 742 w 744"/>
              <a:gd name="T17" fmla="*/ 723 h 744"/>
              <a:gd name="T18" fmla="*/ 723 w 744"/>
              <a:gd name="T19" fmla="*/ 741 h 744"/>
              <a:gd name="T20" fmla="*/ 304 w 744"/>
              <a:gd name="T21" fmla="*/ 744 h 744"/>
              <a:gd name="T22" fmla="*/ 280 w 744"/>
              <a:gd name="T23" fmla="*/ 734 h 744"/>
              <a:gd name="T24" fmla="*/ 270 w 744"/>
              <a:gd name="T25" fmla="*/ 710 h 744"/>
              <a:gd name="T26" fmla="*/ 273 w 744"/>
              <a:gd name="T27" fmla="*/ 291 h 744"/>
              <a:gd name="T28" fmla="*/ 291 w 744"/>
              <a:gd name="T29" fmla="*/ 274 h 744"/>
              <a:gd name="T30" fmla="*/ 34 w 744"/>
              <a:gd name="T31" fmla="*/ 271 h 744"/>
              <a:gd name="T32" fmla="*/ 182 w 744"/>
              <a:gd name="T33" fmla="*/ 274 h 744"/>
              <a:gd name="T34" fmla="*/ 200 w 744"/>
              <a:gd name="T35" fmla="*/ 291 h 744"/>
              <a:gd name="T36" fmla="*/ 203 w 744"/>
              <a:gd name="T37" fmla="*/ 710 h 744"/>
              <a:gd name="T38" fmla="*/ 193 w 744"/>
              <a:gd name="T39" fmla="*/ 734 h 744"/>
              <a:gd name="T40" fmla="*/ 169 w 744"/>
              <a:gd name="T41" fmla="*/ 744 h 744"/>
              <a:gd name="T42" fmla="*/ 21 w 744"/>
              <a:gd name="T43" fmla="*/ 741 h 744"/>
              <a:gd name="T44" fmla="*/ 3 w 744"/>
              <a:gd name="T45" fmla="*/ 723 h 744"/>
              <a:gd name="T46" fmla="*/ 0 w 744"/>
              <a:gd name="T47" fmla="*/ 304 h 744"/>
              <a:gd name="T48" fmla="*/ 9 w 744"/>
              <a:gd name="T49" fmla="*/ 281 h 744"/>
              <a:gd name="T50" fmla="*/ 34 w 744"/>
              <a:gd name="T51" fmla="*/ 271 h 744"/>
              <a:gd name="T52" fmla="*/ 34 w 744"/>
              <a:gd name="T53" fmla="*/ 169 h 744"/>
              <a:gd name="T54" fmla="*/ 710 w 744"/>
              <a:gd name="T55" fmla="*/ 34 h 744"/>
              <a:gd name="T56" fmla="*/ 34 w 744"/>
              <a:gd name="T57" fmla="*/ 0 h 744"/>
              <a:gd name="T58" fmla="*/ 723 w 744"/>
              <a:gd name="T59" fmla="*/ 3 h 744"/>
              <a:gd name="T60" fmla="*/ 742 w 744"/>
              <a:gd name="T61" fmla="*/ 21 h 744"/>
              <a:gd name="T62" fmla="*/ 744 w 744"/>
              <a:gd name="T63" fmla="*/ 169 h 744"/>
              <a:gd name="T64" fmla="*/ 734 w 744"/>
              <a:gd name="T65" fmla="*/ 193 h 744"/>
              <a:gd name="T66" fmla="*/ 710 w 744"/>
              <a:gd name="T67" fmla="*/ 203 h 744"/>
              <a:gd name="T68" fmla="*/ 21 w 744"/>
              <a:gd name="T69" fmla="*/ 201 h 744"/>
              <a:gd name="T70" fmla="*/ 3 w 744"/>
              <a:gd name="T71" fmla="*/ 182 h 744"/>
              <a:gd name="T72" fmla="*/ 0 w 744"/>
              <a:gd name="T73" fmla="*/ 34 h 744"/>
              <a:gd name="T74" fmla="*/ 9 w 744"/>
              <a:gd name="T75" fmla="*/ 11 h 744"/>
              <a:gd name="T76" fmla="*/ 34 w 744"/>
              <a:gd name="T77"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44" h="744">
                <a:moveTo>
                  <a:pt x="304" y="304"/>
                </a:moveTo>
                <a:lnTo>
                  <a:pt x="304" y="710"/>
                </a:lnTo>
                <a:lnTo>
                  <a:pt x="710" y="710"/>
                </a:lnTo>
                <a:lnTo>
                  <a:pt x="710" y="304"/>
                </a:lnTo>
                <a:lnTo>
                  <a:pt x="304" y="304"/>
                </a:lnTo>
                <a:close/>
                <a:moveTo>
                  <a:pt x="34" y="304"/>
                </a:moveTo>
                <a:lnTo>
                  <a:pt x="34" y="710"/>
                </a:lnTo>
                <a:lnTo>
                  <a:pt x="169" y="710"/>
                </a:lnTo>
                <a:lnTo>
                  <a:pt x="169" y="304"/>
                </a:lnTo>
                <a:lnTo>
                  <a:pt x="34" y="304"/>
                </a:lnTo>
                <a:close/>
                <a:moveTo>
                  <a:pt x="304" y="271"/>
                </a:moveTo>
                <a:lnTo>
                  <a:pt x="710" y="271"/>
                </a:lnTo>
                <a:lnTo>
                  <a:pt x="723" y="274"/>
                </a:lnTo>
                <a:lnTo>
                  <a:pt x="734" y="281"/>
                </a:lnTo>
                <a:lnTo>
                  <a:pt x="742" y="291"/>
                </a:lnTo>
                <a:lnTo>
                  <a:pt x="744" y="304"/>
                </a:lnTo>
                <a:lnTo>
                  <a:pt x="744" y="710"/>
                </a:lnTo>
                <a:lnTo>
                  <a:pt x="742" y="723"/>
                </a:lnTo>
                <a:lnTo>
                  <a:pt x="734" y="734"/>
                </a:lnTo>
                <a:lnTo>
                  <a:pt x="723" y="741"/>
                </a:lnTo>
                <a:lnTo>
                  <a:pt x="710" y="744"/>
                </a:lnTo>
                <a:lnTo>
                  <a:pt x="304" y="744"/>
                </a:lnTo>
                <a:lnTo>
                  <a:pt x="291" y="741"/>
                </a:lnTo>
                <a:lnTo>
                  <a:pt x="280" y="734"/>
                </a:lnTo>
                <a:lnTo>
                  <a:pt x="273" y="723"/>
                </a:lnTo>
                <a:lnTo>
                  <a:pt x="270" y="710"/>
                </a:lnTo>
                <a:lnTo>
                  <a:pt x="270" y="304"/>
                </a:lnTo>
                <a:lnTo>
                  <a:pt x="273" y="291"/>
                </a:lnTo>
                <a:lnTo>
                  <a:pt x="280" y="281"/>
                </a:lnTo>
                <a:lnTo>
                  <a:pt x="291" y="274"/>
                </a:lnTo>
                <a:lnTo>
                  <a:pt x="304" y="271"/>
                </a:lnTo>
                <a:close/>
                <a:moveTo>
                  <a:pt x="34" y="271"/>
                </a:moveTo>
                <a:lnTo>
                  <a:pt x="169" y="271"/>
                </a:lnTo>
                <a:lnTo>
                  <a:pt x="182" y="274"/>
                </a:lnTo>
                <a:lnTo>
                  <a:pt x="193" y="281"/>
                </a:lnTo>
                <a:lnTo>
                  <a:pt x="200" y="291"/>
                </a:lnTo>
                <a:lnTo>
                  <a:pt x="203" y="304"/>
                </a:lnTo>
                <a:lnTo>
                  <a:pt x="203" y="710"/>
                </a:lnTo>
                <a:lnTo>
                  <a:pt x="200" y="723"/>
                </a:lnTo>
                <a:lnTo>
                  <a:pt x="193" y="734"/>
                </a:lnTo>
                <a:lnTo>
                  <a:pt x="182" y="741"/>
                </a:lnTo>
                <a:lnTo>
                  <a:pt x="169" y="744"/>
                </a:lnTo>
                <a:lnTo>
                  <a:pt x="34" y="744"/>
                </a:lnTo>
                <a:lnTo>
                  <a:pt x="21" y="741"/>
                </a:lnTo>
                <a:lnTo>
                  <a:pt x="9" y="734"/>
                </a:lnTo>
                <a:lnTo>
                  <a:pt x="3" y="723"/>
                </a:lnTo>
                <a:lnTo>
                  <a:pt x="0" y="710"/>
                </a:lnTo>
                <a:lnTo>
                  <a:pt x="0" y="304"/>
                </a:lnTo>
                <a:lnTo>
                  <a:pt x="3" y="291"/>
                </a:lnTo>
                <a:lnTo>
                  <a:pt x="9" y="281"/>
                </a:lnTo>
                <a:lnTo>
                  <a:pt x="21" y="274"/>
                </a:lnTo>
                <a:lnTo>
                  <a:pt x="34" y="271"/>
                </a:lnTo>
                <a:close/>
                <a:moveTo>
                  <a:pt x="34" y="34"/>
                </a:moveTo>
                <a:lnTo>
                  <a:pt x="34" y="169"/>
                </a:lnTo>
                <a:lnTo>
                  <a:pt x="710" y="169"/>
                </a:lnTo>
                <a:lnTo>
                  <a:pt x="710" y="34"/>
                </a:lnTo>
                <a:lnTo>
                  <a:pt x="34" y="34"/>
                </a:lnTo>
                <a:close/>
                <a:moveTo>
                  <a:pt x="34" y="0"/>
                </a:moveTo>
                <a:lnTo>
                  <a:pt x="710" y="0"/>
                </a:lnTo>
                <a:lnTo>
                  <a:pt x="723" y="3"/>
                </a:lnTo>
                <a:lnTo>
                  <a:pt x="734" y="11"/>
                </a:lnTo>
                <a:lnTo>
                  <a:pt x="742" y="21"/>
                </a:lnTo>
                <a:lnTo>
                  <a:pt x="744" y="34"/>
                </a:lnTo>
                <a:lnTo>
                  <a:pt x="744" y="169"/>
                </a:lnTo>
                <a:lnTo>
                  <a:pt x="742" y="182"/>
                </a:lnTo>
                <a:lnTo>
                  <a:pt x="734" y="193"/>
                </a:lnTo>
                <a:lnTo>
                  <a:pt x="723" y="201"/>
                </a:lnTo>
                <a:lnTo>
                  <a:pt x="710" y="203"/>
                </a:lnTo>
                <a:lnTo>
                  <a:pt x="34" y="203"/>
                </a:lnTo>
                <a:lnTo>
                  <a:pt x="21" y="201"/>
                </a:lnTo>
                <a:lnTo>
                  <a:pt x="9" y="193"/>
                </a:lnTo>
                <a:lnTo>
                  <a:pt x="3" y="182"/>
                </a:lnTo>
                <a:lnTo>
                  <a:pt x="0" y="169"/>
                </a:lnTo>
                <a:lnTo>
                  <a:pt x="0" y="34"/>
                </a:lnTo>
                <a:lnTo>
                  <a:pt x="3" y="21"/>
                </a:lnTo>
                <a:lnTo>
                  <a:pt x="9" y="11"/>
                </a:lnTo>
                <a:lnTo>
                  <a:pt x="21" y="3"/>
                </a:lnTo>
                <a:lnTo>
                  <a:pt x="3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3" name="Freeform 44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0" y="5773787"/>
            <a:ext cx="444609" cy="444056"/>
          </a:xfrm>
          <a:custGeom>
            <a:avLst/>
            <a:gdLst>
              <a:gd name="T0" fmla="*/ 342 w 804"/>
              <a:gd name="T1" fmla="*/ 358 h 803"/>
              <a:gd name="T2" fmla="*/ 342 w 804"/>
              <a:gd name="T3" fmla="*/ 445 h 803"/>
              <a:gd name="T4" fmla="*/ 424 w 804"/>
              <a:gd name="T5" fmla="*/ 471 h 803"/>
              <a:gd name="T6" fmla="*/ 474 w 804"/>
              <a:gd name="T7" fmla="*/ 401 h 803"/>
              <a:gd name="T8" fmla="*/ 424 w 804"/>
              <a:gd name="T9" fmla="*/ 332 h 803"/>
              <a:gd name="T10" fmla="*/ 457 w 804"/>
              <a:gd name="T11" fmla="*/ 307 h 803"/>
              <a:gd name="T12" fmla="*/ 511 w 804"/>
              <a:gd name="T13" fmla="*/ 401 h 803"/>
              <a:gd name="T14" fmla="*/ 457 w 804"/>
              <a:gd name="T15" fmla="*/ 496 h 803"/>
              <a:gd name="T16" fmla="*/ 346 w 804"/>
              <a:gd name="T17" fmla="*/ 496 h 803"/>
              <a:gd name="T18" fmla="*/ 292 w 804"/>
              <a:gd name="T19" fmla="*/ 401 h 803"/>
              <a:gd name="T20" fmla="*/ 346 w 804"/>
              <a:gd name="T21" fmla="*/ 307 h 803"/>
              <a:gd name="T22" fmla="*/ 361 w 804"/>
              <a:gd name="T23" fmla="*/ 185 h 803"/>
              <a:gd name="T24" fmla="*/ 233 w 804"/>
              <a:gd name="T25" fmla="*/ 260 h 803"/>
              <a:gd name="T26" fmla="*/ 182 w 804"/>
              <a:gd name="T27" fmla="*/ 401 h 803"/>
              <a:gd name="T28" fmla="*/ 233 w 804"/>
              <a:gd name="T29" fmla="*/ 543 h 803"/>
              <a:gd name="T30" fmla="*/ 361 w 804"/>
              <a:gd name="T31" fmla="*/ 617 h 803"/>
              <a:gd name="T32" fmla="*/ 512 w 804"/>
              <a:gd name="T33" fmla="*/ 591 h 803"/>
              <a:gd name="T34" fmla="*/ 606 w 804"/>
              <a:gd name="T35" fmla="*/ 479 h 803"/>
              <a:gd name="T36" fmla="*/ 606 w 804"/>
              <a:gd name="T37" fmla="*/ 326 h 803"/>
              <a:gd name="T38" fmla="*/ 512 w 804"/>
              <a:gd name="T39" fmla="*/ 213 h 803"/>
              <a:gd name="T40" fmla="*/ 402 w 804"/>
              <a:gd name="T41" fmla="*/ 146 h 803"/>
              <a:gd name="T42" fmla="*/ 566 w 804"/>
              <a:gd name="T43" fmla="*/ 206 h 803"/>
              <a:gd name="T44" fmla="*/ 653 w 804"/>
              <a:gd name="T45" fmla="*/ 356 h 803"/>
              <a:gd name="T46" fmla="*/ 622 w 804"/>
              <a:gd name="T47" fmla="*/ 531 h 803"/>
              <a:gd name="T48" fmla="*/ 491 w 804"/>
              <a:gd name="T49" fmla="*/ 641 h 803"/>
              <a:gd name="T50" fmla="*/ 312 w 804"/>
              <a:gd name="T51" fmla="*/ 641 h 803"/>
              <a:gd name="T52" fmla="*/ 181 w 804"/>
              <a:gd name="T53" fmla="*/ 531 h 803"/>
              <a:gd name="T54" fmla="*/ 149 w 804"/>
              <a:gd name="T55" fmla="*/ 356 h 803"/>
              <a:gd name="T56" fmla="*/ 237 w 804"/>
              <a:gd name="T57" fmla="*/ 206 h 803"/>
              <a:gd name="T58" fmla="*/ 402 w 804"/>
              <a:gd name="T59" fmla="*/ 146 h 803"/>
              <a:gd name="T60" fmla="*/ 248 w 804"/>
              <a:gd name="T61" fmla="*/ 70 h 803"/>
              <a:gd name="T62" fmla="*/ 94 w 804"/>
              <a:gd name="T63" fmla="*/ 202 h 803"/>
              <a:gd name="T64" fmla="*/ 35 w 804"/>
              <a:gd name="T65" fmla="*/ 401 h 803"/>
              <a:gd name="T66" fmla="*/ 94 w 804"/>
              <a:gd name="T67" fmla="*/ 600 h 803"/>
              <a:gd name="T68" fmla="*/ 248 w 804"/>
              <a:gd name="T69" fmla="*/ 733 h 803"/>
              <a:gd name="T70" fmla="*/ 456 w 804"/>
              <a:gd name="T71" fmla="*/ 763 h 803"/>
              <a:gd name="T72" fmla="*/ 642 w 804"/>
              <a:gd name="T73" fmla="*/ 678 h 803"/>
              <a:gd name="T74" fmla="*/ 752 w 804"/>
              <a:gd name="T75" fmla="*/ 507 h 803"/>
              <a:gd name="T76" fmla="*/ 752 w 804"/>
              <a:gd name="T77" fmla="*/ 297 h 803"/>
              <a:gd name="T78" fmla="*/ 642 w 804"/>
              <a:gd name="T79" fmla="*/ 127 h 803"/>
              <a:gd name="T80" fmla="*/ 456 w 804"/>
              <a:gd name="T81" fmla="*/ 40 h 803"/>
              <a:gd name="T82" fmla="*/ 508 w 804"/>
              <a:gd name="T83" fmla="*/ 14 h 803"/>
              <a:gd name="T84" fmla="*/ 686 w 804"/>
              <a:gd name="T85" fmla="*/ 117 h 803"/>
              <a:gd name="T86" fmla="*/ 790 w 804"/>
              <a:gd name="T87" fmla="*/ 295 h 803"/>
              <a:gd name="T88" fmla="*/ 788 w 804"/>
              <a:gd name="T89" fmla="*/ 511 h 803"/>
              <a:gd name="T90" fmla="*/ 680 w 804"/>
              <a:gd name="T91" fmla="*/ 691 h 803"/>
              <a:gd name="T92" fmla="*/ 731 w 804"/>
              <a:gd name="T93" fmla="*/ 785 h 803"/>
              <a:gd name="T94" fmla="*/ 718 w 804"/>
              <a:gd name="T95" fmla="*/ 802 h 803"/>
              <a:gd name="T96" fmla="*/ 699 w 804"/>
              <a:gd name="T97" fmla="*/ 798 h 803"/>
              <a:gd name="T98" fmla="*/ 609 w 804"/>
              <a:gd name="T99" fmla="*/ 746 h 803"/>
              <a:gd name="T100" fmla="*/ 402 w 804"/>
              <a:gd name="T101" fmla="*/ 803 h 803"/>
              <a:gd name="T102" fmla="*/ 194 w 804"/>
              <a:gd name="T103" fmla="*/ 746 h 803"/>
              <a:gd name="T104" fmla="*/ 103 w 804"/>
              <a:gd name="T105" fmla="*/ 798 h 803"/>
              <a:gd name="T106" fmla="*/ 85 w 804"/>
              <a:gd name="T107" fmla="*/ 802 h 803"/>
              <a:gd name="T108" fmla="*/ 72 w 804"/>
              <a:gd name="T109" fmla="*/ 785 h 803"/>
              <a:gd name="T110" fmla="*/ 123 w 804"/>
              <a:gd name="T111" fmla="*/ 691 h 803"/>
              <a:gd name="T112" fmla="*/ 14 w 804"/>
              <a:gd name="T113" fmla="*/ 511 h 803"/>
              <a:gd name="T114" fmla="*/ 14 w 804"/>
              <a:gd name="T115" fmla="*/ 295 h 803"/>
              <a:gd name="T116" fmla="*/ 117 w 804"/>
              <a:gd name="T117" fmla="*/ 117 h 803"/>
              <a:gd name="T118" fmla="*/ 295 w 804"/>
              <a:gd name="T119" fmla="*/ 14 h 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04" h="803">
                <a:moveTo>
                  <a:pt x="402" y="328"/>
                </a:moveTo>
                <a:lnTo>
                  <a:pt x="378" y="332"/>
                </a:lnTo>
                <a:lnTo>
                  <a:pt x="359" y="343"/>
                </a:lnTo>
                <a:lnTo>
                  <a:pt x="342" y="358"/>
                </a:lnTo>
                <a:lnTo>
                  <a:pt x="333" y="379"/>
                </a:lnTo>
                <a:lnTo>
                  <a:pt x="329" y="401"/>
                </a:lnTo>
                <a:lnTo>
                  <a:pt x="333" y="425"/>
                </a:lnTo>
                <a:lnTo>
                  <a:pt x="342" y="445"/>
                </a:lnTo>
                <a:lnTo>
                  <a:pt x="359" y="460"/>
                </a:lnTo>
                <a:lnTo>
                  <a:pt x="378" y="471"/>
                </a:lnTo>
                <a:lnTo>
                  <a:pt x="402" y="475"/>
                </a:lnTo>
                <a:lnTo>
                  <a:pt x="424" y="471"/>
                </a:lnTo>
                <a:lnTo>
                  <a:pt x="444" y="460"/>
                </a:lnTo>
                <a:lnTo>
                  <a:pt x="461" y="445"/>
                </a:lnTo>
                <a:lnTo>
                  <a:pt x="470" y="425"/>
                </a:lnTo>
                <a:lnTo>
                  <a:pt x="474" y="401"/>
                </a:lnTo>
                <a:lnTo>
                  <a:pt x="470" y="379"/>
                </a:lnTo>
                <a:lnTo>
                  <a:pt x="461" y="358"/>
                </a:lnTo>
                <a:lnTo>
                  <a:pt x="444" y="343"/>
                </a:lnTo>
                <a:lnTo>
                  <a:pt x="424" y="332"/>
                </a:lnTo>
                <a:lnTo>
                  <a:pt x="402" y="328"/>
                </a:lnTo>
                <a:close/>
                <a:moveTo>
                  <a:pt x="402" y="291"/>
                </a:moveTo>
                <a:lnTo>
                  <a:pt x="431" y="295"/>
                </a:lnTo>
                <a:lnTo>
                  <a:pt x="457" y="307"/>
                </a:lnTo>
                <a:lnTo>
                  <a:pt x="479" y="324"/>
                </a:lnTo>
                <a:lnTo>
                  <a:pt x="496" y="346"/>
                </a:lnTo>
                <a:lnTo>
                  <a:pt x="507" y="373"/>
                </a:lnTo>
                <a:lnTo>
                  <a:pt x="511" y="401"/>
                </a:lnTo>
                <a:lnTo>
                  <a:pt x="507" y="430"/>
                </a:lnTo>
                <a:lnTo>
                  <a:pt x="496" y="456"/>
                </a:lnTo>
                <a:lnTo>
                  <a:pt x="479" y="479"/>
                </a:lnTo>
                <a:lnTo>
                  <a:pt x="457" y="496"/>
                </a:lnTo>
                <a:lnTo>
                  <a:pt x="431" y="507"/>
                </a:lnTo>
                <a:lnTo>
                  <a:pt x="402" y="511"/>
                </a:lnTo>
                <a:lnTo>
                  <a:pt x="372" y="507"/>
                </a:lnTo>
                <a:lnTo>
                  <a:pt x="346" y="496"/>
                </a:lnTo>
                <a:lnTo>
                  <a:pt x="323" y="479"/>
                </a:lnTo>
                <a:lnTo>
                  <a:pt x="306" y="456"/>
                </a:lnTo>
                <a:lnTo>
                  <a:pt x="296" y="430"/>
                </a:lnTo>
                <a:lnTo>
                  <a:pt x="292" y="401"/>
                </a:lnTo>
                <a:lnTo>
                  <a:pt x="296" y="373"/>
                </a:lnTo>
                <a:lnTo>
                  <a:pt x="306" y="346"/>
                </a:lnTo>
                <a:lnTo>
                  <a:pt x="323" y="324"/>
                </a:lnTo>
                <a:lnTo>
                  <a:pt x="346" y="307"/>
                </a:lnTo>
                <a:lnTo>
                  <a:pt x="372" y="295"/>
                </a:lnTo>
                <a:lnTo>
                  <a:pt x="402" y="291"/>
                </a:lnTo>
                <a:close/>
                <a:moveTo>
                  <a:pt x="402" y="183"/>
                </a:moveTo>
                <a:lnTo>
                  <a:pt x="361" y="185"/>
                </a:lnTo>
                <a:lnTo>
                  <a:pt x="325" y="196"/>
                </a:lnTo>
                <a:lnTo>
                  <a:pt x="291" y="213"/>
                </a:lnTo>
                <a:lnTo>
                  <a:pt x="261" y="234"/>
                </a:lnTo>
                <a:lnTo>
                  <a:pt x="233" y="260"/>
                </a:lnTo>
                <a:lnTo>
                  <a:pt x="212" y="291"/>
                </a:lnTo>
                <a:lnTo>
                  <a:pt x="196" y="326"/>
                </a:lnTo>
                <a:lnTo>
                  <a:pt x="186" y="362"/>
                </a:lnTo>
                <a:lnTo>
                  <a:pt x="182" y="401"/>
                </a:lnTo>
                <a:lnTo>
                  <a:pt x="186" y="441"/>
                </a:lnTo>
                <a:lnTo>
                  <a:pt x="196" y="479"/>
                </a:lnTo>
                <a:lnTo>
                  <a:pt x="212" y="513"/>
                </a:lnTo>
                <a:lnTo>
                  <a:pt x="233" y="543"/>
                </a:lnTo>
                <a:lnTo>
                  <a:pt x="261" y="569"/>
                </a:lnTo>
                <a:lnTo>
                  <a:pt x="291" y="591"/>
                </a:lnTo>
                <a:lnTo>
                  <a:pt x="325" y="607"/>
                </a:lnTo>
                <a:lnTo>
                  <a:pt x="361" y="617"/>
                </a:lnTo>
                <a:lnTo>
                  <a:pt x="402" y="621"/>
                </a:lnTo>
                <a:lnTo>
                  <a:pt x="441" y="617"/>
                </a:lnTo>
                <a:lnTo>
                  <a:pt x="478" y="607"/>
                </a:lnTo>
                <a:lnTo>
                  <a:pt x="512" y="591"/>
                </a:lnTo>
                <a:lnTo>
                  <a:pt x="542" y="569"/>
                </a:lnTo>
                <a:lnTo>
                  <a:pt x="570" y="543"/>
                </a:lnTo>
                <a:lnTo>
                  <a:pt x="591" y="513"/>
                </a:lnTo>
                <a:lnTo>
                  <a:pt x="606" y="479"/>
                </a:lnTo>
                <a:lnTo>
                  <a:pt x="617" y="441"/>
                </a:lnTo>
                <a:lnTo>
                  <a:pt x="621" y="401"/>
                </a:lnTo>
                <a:lnTo>
                  <a:pt x="617" y="362"/>
                </a:lnTo>
                <a:lnTo>
                  <a:pt x="606" y="326"/>
                </a:lnTo>
                <a:lnTo>
                  <a:pt x="591" y="291"/>
                </a:lnTo>
                <a:lnTo>
                  <a:pt x="570" y="260"/>
                </a:lnTo>
                <a:lnTo>
                  <a:pt x="542" y="234"/>
                </a:lnTo>
                <a:lnTo>
                  <a:pt x="512" y="213"/>
                </a:lnTo>
                <a:lnTo>
                  <a:pt x="478" y="196"/>
                </a:lnTo>
                <a:lnTo>
                  <a:pt x="441" y="185"/>
                </a:lnTo>
                <a:lnTo>
                  <a:pt x="402" y="183"/>
                </a:lnTo>
                <a:close/>
                <a:moveTo>
                  <a:pt x="402" y="146"/>
                </a:moveTo>
                <a:lnTo>
                  <a:pt x="448" y="150"/>
                </a:lnTo>
                <a:lnTo>
                  <a:pt x="491" y="162"/>
                </a:lnTo>
                <a:lnTo>
                  <a:pt x="530" y="180"/>
                </a:lnTo>
                <a:lnTo>
                  <a:pt x="566" y="206"/>
                </a:lnTo>
                <a:lnTo>
                  <a:pt x="597" y="236"/>
                </a:lnTo>
                <a:lnTo>
                  <a:pt x="622" y="273"/>
                </a:lnTo>
                <a:lnTo>
                  <a:pt x="642" y="312"/>
                </a:lnTo>
                <a:lnTo>
                  <a:pt x="653" y="356"/>
                </a:lnTo>
                <a:lnTo>
                  <a:pt x="657" y="401"/>
                </a:lnTo>
                <a:lnTo>
                  <a:pt x="653" y="447"/>
                </a:lnTo>
                <a:lnTo>
                  <a:pt x="642" y="490"/>
                </a:lnTo>
                <a:lnTo>
                  <a:pt x="622" y="531"/>
                </a:lnTo>
                <a:lnTo>
                  <a:pt x="597" y="566"/>
                </a:lnTo>
                <a:lnTo>
                  <a:pt x="566" y="598"/>
                </a:lnTo>
                <a:lnTo>
                  <a:pt x="530" y="623"/>
                </a:lnTo>
                <a:lnTo>
                  <a:pt x="491" y="641"/>
                </a:lnTo>
                <a:lnTo>
                  <a:pt x="448" y="653"/>
                </a:lnTo>
                <a:lnTo>
                  <a:pt x="402" y="657"/>
                </a:lnTo>
                <a:lnTo>
                  <a:pt x="355" y="653"/>
                </a:lnTo>
                <a:lnTo>
                  <a:pt x="312" y="641"/>
                </a:lnTo>
                <a:lnTo>
                  <a:pt x="272" y="623"/>
                </a:lnTo>
                <a:lnTo>
                  <a:pt x="237" y="598"/>
                </a:lnTo>
                <a:lnTo>
                  <a:pt x="206" y="566"/>
                </a:lnTo>
                <a:lnTo>
                  <a:pt x="181" y="531"/>
                </a:lnTo>
                <a:lnTo>
                  <a:pt x="161" y="490"/>
                </a:lnTo>
                <a:lnTo>
                  <a:pt x="149" y="447"/>
                </a:lnTo>
                <a:lnTo>
                  <a:pt x="145" y="401"/>
                </a:lnTo>
                <a:lnTo>
                  <a:pt x="149" y="356"/>
                </a:lnTo>
                <a:lnTo>
                  <a:pt x="161" y="312"/>
                </a:lnTo>
                <a:lnTo>
                  <a:pt x="181" y="273"/>
                </a:lnTo>
                <a:lnTo>
                  <a:pt x="206" y="236"/>
                </a:lnTo>
                <a:lnTo>
                  <a:pt x="237" y="206"/>
                </a:lnTo>
                <a:lnTo>
                  <a:pt x="272" y="180"/>
                </a:lnTo>
                <a:lnTo>
                  <a:pt x="312" y="162"/>
                </a:lnTo>
                <a:lnTo>
                  <a:pt x="355" y="150"/>
                </a:lnTo>
                <a:lnTo>
                  <a:pt x="402" y="146"/>
                </a:lnTo>
                <a:close/>
                <a:moveTo>
                  <a:pt x="402" y="36"/>
                </a:moveTo>
                <a:lnTo>
                  <a:pt x="347" y="40"/>
                </a:lnTo>
                <a:lnTo>
                  <a:pt x="296" y="52"/>
                </a:lnTo>
                <a:lnTo>
                  <a:pt x="248" y="70"/>
                </a:lnTo>
                <a:lnTo>
                  <a:pt x="203" y="95"/>
                </a:lnTo>
                <a:lnTo>
                  <a:pt x="161" y="127"/>
                </a:lnTo>
                <a:lnTo>
                  <a:pt x="126" y="162"/>
                </a:lnTo>
                <a:lnTo>
                  <a:pt x="94" y="202"/>
                </a:lnTo>
                <a:lnTo>
                  <a:pt x="69" y="247"/>
                </a:lnTo>
                <a:lnTo>
                  <a:pt x="51" y="297"/>
                </a:lnTo>
                <a:lnTo>
                  <a:pt x="39" y="348"/>
                </a:lnTo>
                <a:lnTo>
                  <a:pt x="35" y="401"/>
                </a:lnTo>
                <a:lnTo>
                  <a:pt x="39" y="455"/>
                </a:lnTo>
                <a:lnTo>
                  <a:pt x="51" y="507"/>
                </a:lnTo>
                <a:lnTo>
                  <a:pt x="69" y="556"/>
                </a:lnTo>
                <a:lnTo>
                  <a:pt x="94" y="600"/>
                </a:lnTo>
                <a:lnTo>
                  <a:pt x="126" y="641"/>
                </a:lnTo>
                <a:lnTo>
                  <a:pt x="161" y="678"/>
                </a:lnTo>
                <a:lnTo>
                  <a:pt x="203" y="708"/>
                </a:lnTo>
                <a:lnTo>
                  <a:pt x="248" y="733"/>
                </a:lnTo>
                <a:lnTo>
                  <a:pt x="296" y="751"/>
                </a:lnTo>
                <a:lnTo>
                  <a:pt x="347" y="763"/>
                </a:lnTo>
                <a:lnTo>
                  <a:pt x="402" y="767"/>
                </a:lnTo>
                <a:lnTo>
                  <a:pt x="456" y="763"/>
                </a:lnTo>
                <a:lnTo>
                  <a:pt x="507" y="751"/>
                </a:lnTo>
                <a:lnTo>
                  <a:pt x="555" y="733"/>
                </a:lnTo>
                <a:lnTo>
                  <a:pt x="600" y="708"/>
                </a:lnTo>
                <a:lnTo>
                  <a:pt x="642" y="678"/>
                </a:lnTo>
                <a:lnTo>
                  <a:pt x="677" y="641"/>
                </a:lnTo>
                <a:lnTo>
                  <a:pt x="708" y="600"/>
                </a:lnTo>
                <a:lnTo>
                  <a:pt x="733" y="556"/>
                </a:lnTo>
                <a:lnTo>
                  <a:pt x="752" y="507"/>
                </a:lnTo>
                <a:lnTo>
                  <a:pt x="763" y="455"/>
                </a:lnTo>
                <a:lnTo>
                  <a:pt x="767" y="401"/>
                </a:lnTo>
                <a:lnTo>
                  <a:pt x="763" y="348"/>
                </a:lnTo>
                <a:lnTo>
                  <a:pt x="752" y="297"/>
                </a:lnTo>
                <a:lnTo>
                  <a:pt x="733" y="247"/>
                </a:lnTo>
                <a:lnTo>
                  <a:pt x="708" y="202"/>
                </a:lnTo>
                <a:lnTo>
                  <a:pt x="677" y="162"/>
                </a:lnTo>
                <a:lnTo>
                  <a:pt x="642" y="127"/>
                </a:lnTo>
                <a:lnTo>
                  <a:pt x="600" y="95"/>
                </a:lnTo>
                <a:lnTo>
                  <a:pt x="555" y="70"/>
                </a:lnTo>
                <a:lnTo>
                  <a:pt x="507" y="52"/>
                </a:lnTo>
                <a:lnTo>
                  <a:pt x="456" y="40"/>
                </a:lnTo>
                <a:lnTo>
                  <a:pt x="402" y="36"/>
                </a:lnTo>
                <a:close/>
                <a:moveTo>
                  <a:pt x="402" y="0"/>
                </a:moveTo>
                <a:lnTo>
                  <a:pt x="456" y="3"/>
                </a:lnTo>
                <a:lnTo>
                  <a:pt x="508" y="14"/>
                </a:lnTo>
                <a:lnTo>
                  <a:pt x="558" y="31"/>
                </a:lnTo>
                <a:lnTo>
                  <a:pt x="604" y="55"/>
                </a:lnTo>
                <a:lnTo>
                  <a:pt x="647" y="83"/>
                </a:lnTo>
                <a:lnTo>
                  <a:pt x="686" y="117"/>
                </a:lnTo>
                <a:lnTo>
                  <a:pt x="720" y="157"/>
                </a:lnTo>
                <a:lnTo>
                  <a:pt x="749" y="199"/>
                </a:lnTo>
                <a:lnTo>
                  <a:pt x="771" y="246"/>
                </a:lnTo>
                <a:lnTo>
                  <a:pt x="790" y="295"/>
                </a:lnTo>
                <a:lnTo>
                  <a:pt x="800" y="346"/>
                </a:lnTo>
                <a:lnTo>
                  <a:pt x="804" y="401"/>
                </a:lnTo>
                <a:lnTo>
                  <a:pt x="800" y="458"/>
                </a:lnTo>
                <a:lnTo>
                  <a:pt x="788" y="511"/>
                </a:lnTo>
                <a:lnTo>
                  <a:pt x="770" y="561"/>
                </a:lnTo>
                <a:lnTo>
                  <a:pt x="745" y="608"/>
                </a:lnTo>
                <a:lnTo>
                  <a:pt x="715" y="653"/>
                </a:lnTo>
                <a:lnTo>
                  <a:pt x="680" y="691"/>
                </a:lnTo>
                <a:lnTo>
                  <a:pt x="726" y="772"/>
                </a:lnTo>
                <a:lnTo>
                  <a:pt x="728" y="776"/>
                </a:lnTo>
                <a:lnTo>
                  <a:pt x="729" y="780"/>
                </a:lnTo>
                <a:lnTo>
                  <a:pt x="731" y="785"/>
                </a:lnTo>
                <a:lnTo>
                  <a:pt x="729" y="792"/>
                </a:lnTo>
                <a:lnTo>
                  <a:pt x="727" y="795"/>
                </a:lnTo>
                <a:lnTo>
                  <a:pt x="723" y="799"/>
                </a:lnTo>
                <a:lnTo>
                  <a:pt x="718" y="802"/>
                </a:lnTo>
                <a:lnTo>
                  <a:pt x="712" y="803"/>
                </a:lnTo>
                <a:lnTo>
                  <a:pt x="707" y="803"/>
                </a:lnTo>
                <a:lnTo>
                  <a:pt x="703" y="801"/>
                </a:lnTo>
                <a:lnTo>
                  <a:pt x="699" y="798"/>
                </a:lnTo>
                <a:lnTo>
                  <a:pt x="697" y="794"/>
                </a:lnTo>
                <a:lnTo>
                  <a:pt x="695" y="790"/>
                </a:lnTo>
                <a:lnTo>
                  <a:pt x="653" y="714"/>
                </a:lnTo>
                <a:lnTo>
                  <a:pt x="609" y="746"/>
                </a:lnTo>
                <a:lnTo>
                  <a:pt x="562" y="771"/>
                </a:lnTo>
                <a:lnTo>
                  <a:pt x="511" y="788"/>
                </a:lnTo>
                <a:lnTo>
                  <a:pt x="457" y="799"/>
                </a:lnTo>
                <a:lnTo>
                  <a:pt x="402" y="803"/>
                </a:lnTo>
                <a:lnTo>
                  <a:pt x="346" y="799"/>
                </a:lnTo>
                <a:lnTo>
                  <a:pt x="292" y="788"/>
                </a:lnTo>
                <a:lnTo>
                  <a:pt x="241" y="771"/>
                </a:lnTo>
                <a:lnTo>
                  <a:pt x="194" y="746"/>
                </a:lnTo>
                <a:lnTo>
                  <a:pt x="151" y="714"/>
                </a:lnTo>
                <a:lnTo>
                  <a:pt x="107" y="790"/>
                </a:lnTo>
                <a:lnTo>
                  <a:pt x="106" y="794"/>
                </a:lnTo>
                <a:lnTo>
                  <a:pt x="103" y="798"/>
                </a:lnTo>
                <a:lnTo>
                  <a:pt x="100" y="801"/>
                </a:lnTo>
                <a:lnTo>
                  <a:pt x="96" y="803"/>
                </a:lnTo>
                <a:lnTo>
                  <a:pt x="90" y="803"/>
                </a:lnTo>
                <a:lnTo>
                  <a:pt x="85" y="802"/>
                </a:lnTo>
                <a:lnTo>
                  <a:pt x="80" y="799"/>
                </a:lnTo>
                <a:lnTo>
                  <a:pt x="76" y="795"/>
                </a:lnTo>
                <a:lnTo>
                  <a:pt x="73" y="792"/>
                </a:lnTo>
                <a:lnTo>
                  <a:pt x="72" y="785"/>
                </a:lnTo>
                <a:lnTo>
                  <a:pt x="73" y="780"/>
                </a:lnTo>
                <a:lnTo>
                  <a:pt x="75" y="776"/>
                </a:lnTo>
                <a:lnTo>
                  <a:pt x="77" y="772"/>
                </a:lnTo>
                <a:lnTo>
                  <a:pt x="123" y="691"/>
                </a:lnTo>
                <a:lnTo>
                  <a:pt x="88" y="653"/>
                </a:lnTo>
                <a:lnTo>
                  <a:pt x="58" y="608"/>
                </a:lnTo>
                <a:lnTo>
                  <a:pt x="33" y="561"/>
                </a:lnTo>
                <a:lnTo>
                  <a:pt x="14" y="511"/>
                </a:lnTo>
                <a:lnTo>
                  <a:pt x="4" y="458"/>
                </a:lnTo>
                <a:lnTo>
                  <a:pt x="0" y="401"/>
                </a:lnTo>
                <a:lnTo>
                  <a:pt x="3" y="346"/>
                </a:lnTo>
                <a:lnTo>
                  <a:pt x="14" y="295"/>
                </a:lnTo>
                <a:lnTo>
                  <a:pt x="31" y="246"/>
                </a:lnTo>
                <a:lnTo>
                  <a:pt x="54" y="199"/>
                </a:lnTo>
                <a:lnTo>
                  <a:pt x="84" y="157"/>
                </a:lnTo>
                <a:lnTo>
                  <a:pt x="117" y="117"/>
                </a:lnTo>
                <a:lnTo>
                  <a:pt x="156" y="83"/>
                </a:lnTo>
                <a:lnTo>
                  <a:pt x="199" y="55"/>
                </a:lnTo>
                <a:lnTo>
                  <a:pt x="245" y="31"/>
                </a:lnTo>
                <a:lnTo>
                  <a:pt x="295" y="14"/>
                </a:lnTo>
                <a:lnTo>
                  <a:pt x="347" y="3"/>
                </a:lnTo>
                <a:lnTo>
                  <a:pt x="40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4" name="Freeform 4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802301" y="5773787"/>
            <a:ext cx="283134" cy="444056"/>
          </a:xfrm>
          <a:custGeom>
            <a:avLst/>
            <a:gdLst>
              <a:gd name="T0" fmla="*/ 37 w 512"/>
              <a:gd name="T1" fmla="*/ 134 h 803"/>
              <a:gd name="T2" fmla="*/ 41 w 512"/>
              <a:gd name="T3" fmla="*/ 259 h 803"/>
              <a:gd name="T4" fmla="*/ 67 w 512"/>
              <a:gd name="T5" fmla="*/ 329 h 803"/>
              <a:gd name="T6" fmla="*/ 115 w 512"/>
              <a:gd name="T7" fmla="*/ 387 h 803"/>
              <a:gd name="T8" fmla="*/ 180 w 512"/>
              <a:gd name="T9" fmla="*/ 425 h 803"/>
              <a:gd name="T10" fmla="*/ 257 w 512"/>
              <a:gd name="T11" fmla="*/ 438 h 803"/>
              <a:gd name="T12" fmla="*/ 333 w 512"/>
              <a:gd name="T13" fmla="*/ 425 h 803"/>
              <a:gd name="T14" fmla="*/ 397 w 512"/>
              <a:gd name="T15" fmla="*/ 387 h 803"/>
              <a:gd name="T16" fmla="*/ 445 w 512"/>
              <a:gd name="T17" fmla="*/ 329 h 803"/>
              <a:gd name="T18" fmla="*/ 472 w 512"/>
              <a:gd name="T19" fmla="*/ 259 h 803"/>
              <a:gd name="T20" fmla="*/ 476 w 512"/>
              <a:gd name="T21" fmla="*/ 155 h 803"/>
              <a:gd name="T22" fmla="*/ 435 w 512"/>
              <a:gd name="T23" fmla="*/ 183 h 803"/>
              <a:gd name="T24" fmla="*/ 380 w 512"/>
              <a:gd name="T25" fmla="*/ 208 h 803"/>
              <a:gd name="T26" fmla="*/ 317 w 512"/>
              <a:gd name="T27" fmla="*/ 218 h 803"/>
              <a:gd name="T28" fmla="*/ 263 w 512"/>
              <a:gd name="T29" fmla="*/ 210 h 803"/>
              <a:gd name="T30" fmla="*/ 185 w 512"/>
              <a:gd name="T31" fmla="*/ 179 h 803"/>
              <a:gd name="T32" fmla="*/ 132 w 512"/>
              <a:gd name="T33" fmla="*/ 153 h 803"/>
              <a:gd name="T34" fmla="*/ 88 w 512"/>
              <a:gd name="T35" fmla="*/ 137 h 803"/>
              <a:gd name="T36" fmla="*/ 37 w 512"/>
              <a:gd name="T37" fmla="*/ 36 h 803"/>
              <a:gd name="T38" fmla="*/ 64 w 512"/>
              <a:gd name="T39" fmla="*/ 98 h 803"/>
              <a:gd name="T40" fmla="*/ 110 w 512"/>
              <a:gd name="T41" fmla="*/ 104 h 803"/>
              <a:gd name="T42" fmla="*/ 151 w 512"/>
              <a:gd name="T43" fmla="*/ 121 h 803"/>
              <a:gd name="T44" fmla="*/ 201 w 512"/>
              <a:gd name="T45" fmla="*/ 145 h 803"/>
              <a:gd name="T46" fmla="*/ 275 w 512"/>
              <a:gd name="T47" fmla="*/ 175 h 803"/>
              <a:gd name="T48" fmla="*/ 328 w 512"/>
              <a:gd name="T49" fmla="*/ 182 h 803"/>
              <a:gd name="T50" fmla="*/ 377 w 512"/>
              <a:gd name="T51" fmla="*/ 170 h 803"/>
              <a:gd name="T52" fmla="*/ 419 w 512"/>
              <a:gd name="T53" fmla="*/ 149 h 803"/>
              <a:gd name="T54" fmla="*/ 453 w 512"/>
              <a:gd name="T55" fmla="*/ 127 h 803"/>
              <a:gd name="T56" fmla="*/ 472 w 512"/>
              <a:gd name="T57" fmla="*/ 111 h 803"/>
              <a:gd name="T58" fmla="*/ 476 w 512"/>
              <a:gd name="T59" fmla="*/ 36 h 803"/>
              <a:gd name="T60" fmla="*/ 19 w 512"/>
              <a:gd name="T61" fmla="*/ 0 h 803"/>
              <a:gd name="T62" fmla="*/ 499 w 512"/>
              <a:gd name="T63" fmla="*/ 1 h 803"/>
              <a:gd name="T64" fmla="*/ 508 w 512"/>
              <a:gd name="T65" fmla="*/ 7 h 803"/>
              <a:gd name="T66" fmla="*/ 512 w 512"/>
              <a:gd name="T67" fmla="*/ 18 h 803"/>
              <a:gd name="T68" fmla="*/ 508 w 512"/>
              <a:gd name="T69" fmla="*/ 263 h 803"/>
              <a:gd name="T70" fmla="*/ 480 w 512"/>
              <a:gd name="T71" fmla="*/ 343 h 803"/>
              <a:gd name="T72" fmla="*/ 428 w 512"/>
              <a:gd name="T73" fmla="*/ 408 h 803"/>
              <a:gd name="T74" fmla="*/ 358 w 512"/>
              <a:gd name="T75" fmla="*/ 454 h 803"/>
              <a:gd name="T76" fmla="*/ 275 w 512"/>
              <a:gd name="T77" fmla="*/ 473 h 803"/>
              <a:gd name="T78" fmla="*/ 421 w 512"/>
              <a:gd name="T79" fmla="*/ 767 h 803"/>
              <a:gd name="T80" fmla="*/ 431 w 512"/>
              <a:gd name="T81" fmla="*/ 771 h 803"/>
              <a:gd name="T82" fmla="*/ 438 w 512"/>
              <a:gd name="T83" fmla="*/ 780 h 803"/>
              <a:gd name="T84" fmla="*/ 438 w 512"/>
              <a:gd name="T85" fmla="*/ 792 h 803"/>
              <a:gd name="T86" fmla="*/ 431 w 512"/>
              <a:gd name="T87" fmla="*/ 799 h 803"/>
              <a:gd name="T88" fmla="*/ 421 w 512"/>
              <a:gd name="T89" fmla="*/ 803 h 803"/>
              <a:gd name="T90" fmla="*/ 87 w 512"/>
              <a:gd name="T91" fmla="*/ 802 h 803"/>
              <a:gd name="T92" fmla="*/ 77 w 512"/>
              <a:gd name="T93" fmla="*/ 795 h 803"/>
              <a:gd name="T94" fmla="*/ 74 w 512"/>
              <a:gd name="T95" fmla="*/ 785 h 803"/>
              <a:gd name="T96" fmla="*/ 77 w 512"/>
              <a:gd name="T97" fmla="*/ 775 h 803"/>
              <a:gd name="T98" fmla="*/ 87 w 512"/>
              <a:gd name="T99" fmla="*/ 768 h 803"/>
              <a:gd name="T100" fmla="*/ 239 w 512"/>
              <a:gd name="T101" fmla="*/ 767 h 803"/>
              <a:gd name="T102" fmla="*/ 195 w 512"/>
              <a:gd name="T103" fmla="*/ 467 h 803"/>
              <a:gd name="T104" fmla="*/ 118 w 512"/>
              <a:gd name="T105" fmla="*/ 434 h 803"/>
              <a:gd name="T106" fmla="*/ 57 w 512"/>
              <a:gd name="T107" fmla="*/ 378 h 803"/>
              <a:gd name="T108" fmla="*/ 15 w 512"/>
              <a:gd name="T109" fmla="*/ 305 h 803"/>
              <a:gd name="T110" fmla="*/ 0 w 512"/>
              <a:gd name="T111" fmla="*/ 219 h 803"/>
              <a:gd name="T112" fmla="*/ 2 w 512"/>
              <a:gd name="T113" fmla="*/ 13 h 803"/>
              <a:gd name="T114" fmla="*/ 8 w 512"/>
              <a:gd name="T115" fmla="*/ 3 h 803"/>
              <a:gd name="T116" fmla="*/ 19 w 512"/>
              <a:gd name="T117" fmla="*/ 0 h 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12" h="803">
                <a:moveTo>
                  <a:pt x="64" y="134"/>
                </a:moveTo>
                <a:lnTo>
                  <a:pt x="37" y="134"/>
                </a:lnTo>
                <a:lnTo>
                  <a:pt x="37" y="219"/>
                </a:lnTo>
                <a:lnTo>
                  <a:pt x="41" y="259"/>
                </a:lnTo>
                <a:lnTo>
                  <a:pt x="51" y="295"/>
                </a:lnTo>
                <a:lnTo>
                  <a:pt x="67" y="329"/>
                </a:lnTo>
                <a:lnTo>
                  <a:pt x="89" y="360"/>
                </a:lnTo>
                <a:lnTo>
                  <a:pt x="115" y="387"/>
                </a:lnTo>
                <a:lnTo>
                  <a:pt x="146" y="408"/>
                </a:lnTo>
                <a:lnTo>
                  <a:pt x="180" y="425"/>
                </a:lnTo>
                <a:lnTo>
                  <a:pt x="218" y="434"/>
                </a:lnTo>
                <a:lnTo>
                  <a:pt x="257" y="438"/>
                </a:lnTo>
                <a:lnTo>
                  <a:pt x="296" y="434"/>
                </a:lnTo>
                <a:lnTo>
                  <a:pt x="333" y="425"/>
                </a:lnTo>
                <a:lnTo>
                  <a:pt x="367" y="408"/>
                </a:lnTo>
                <a:lnTo>
                  <a:pt x="397" y="387"/>
                </a:lnTo>
                <a:lnTo>
                  <a:pt x="425" y="360"/>
                </a:lnTo>
                <a:lnTo>
                  <a:pt x="445" y="329"/>
                </a:lnTo>
                <a:lnTo>
                  <a:pt x="462" y="295"/>
                </a:lnTo>
                <a:lnTo>
                  <a:pt x="472" y="259"/>
                </a:lnTo>
                <a:lnTo>
                  <a:pt x="476" y="219"/>
                </a:lnTo>
                <a:lnTo>
                  <a:pt x="476" y="155"/>
                </a:lnTo>
                <a:lnTo>
                  <a:pt x="457" y="168"/>
                </a:lnTo>
                <a:lnTo>
                  <a:pt x="435" y="183"/>
                </a:lnTo>
                <a:lnTo>
                  <a:pt x="409" y="196"/>
                </a:lnTo>
                <a:lnTo>
                  <a:pt x="380" y="208"/>
                </a:lnTo>
                <a:lnTo>
                  <a:pt x="350" y="216"/>
                </a:lnTo>
                <a:lnTo>
                  <a:pt x="317" y="218"/>
                </a:lnTo>
                <a:lnTo>
                  <a:pt x="291" y="217"/>
                </a:lnTo>
                <a:lnTo>
                  <a:pt x="263" y="210"/>
                </a:lnTo>
                <a:lnTo>
                  <a:pt x="220" y="193"/>
                </a:lnTo>
                <a:lnTo>
                  <a:pt x="185" y="179"/>
                </a:lnTo>
                <a:lnTo>
                  <a:pt x="156" y="164"/>
                </a:lnTo>
                <a:lnTo>
                  <a:pt x="132" y="153"/>
                </a:lnTo>
                <a:lnTo>
                  <a:pt x="110" y="144"/>
                </a:lnTo>
                <a:lnTo>
                  <a:pt x="88" y="137"/>
                </a:lnTo>
                <a:lnTo>
                  <a:pt x="64" y="134"/>
                </a:lnTo>
                <a:close/>
                <a:moveTo>
                  <a:pt x="37" y="36"/>
                </a:moveTo>
                <a:lnTo>
                  <a:pt x="37" y="98"/>
                </a:lnTo>
                <a:lnTo>
                  <a:pt x="64" y="98"/>
                </a:lnTo>
                <a:lnTo>
                  <a:pt x="89" y="100"/>
                </a:lnTo>
                <a:lnTo>
                  <a:pt x="110" y="104"/>
                </a:lnTo>
                <a:lnTo>
                  <a:pt x="131" y="112"/>
                </a:lnTo>
                <a:lnTo>
                  <a:pt x="151" y="121"/>
                </a:lnTo>
                <a:lnTo>
                  <a:pt x="172" y="132"/>
                </a:lnTo>
                <a:lnTo>
                  <a:pt x="201" y="145"/>
                </a:lnTo>
                <a:lnTo>
                  <a:pt x="235" y="161"/>
                </a:lnTo>
                <a:lnTo>
                  <a:pt x="275" y="175"/>
                </a:lnTo>
                <a:lnTo>
                  <a:pt x="301" y="182"/>
                </a:lnTo>
                <a:lnTo>
                  <a:pt x="328" y="182"/>
                </a:lnTo>
                <a:lnTo>
                  <a:pt x="352" y="178"/>
                </a:lnTo>
                <a:lnTo>
                  <a:pt x="377" y="170"/>
                </a:lnTo>
                <a:lnTo>
                  <a:pt x="400" y="161"/>
                </a:lnTo>
                <a:lnTo>
                  <a:pt x="419" y="149"/>
                </a:lnTo>
                <a:lnTo>
                  <a:pt x="438" y="138"/>
                </a:lnTo>
                <a:lnTo>
                  <a:pt x="453" y="127"/>
                </a:lnTo>
                <a:lnTo>
                  <a:pt x="464" y="117"/>
                </a:lnTo>
                <a:lnTo>
                  <a:pt x="472" y="111"/>
                </a:lnTo>
                <a:lnTo>
                  <a:pt x="476" y="107"/>
                </a:lnTo>
                <a:lnTo>
                  <a:pt x="476" y="36"/>
                </a:lnTo>
                <a:lnTo>
                  <a:pt x="37" y="36"/>
                </a:lnTo>
                <a:close/>
                <a:moveTo>
                  <a:pt x="19" y="0"/>
                </a:moveTo>
                <a:lnTo>
                  <a:pt x="494" y="0"/>
                </a:lnTo>
                <a:lnTo>
                  <a:pt x="499" y="1"/>
                </a:lnTo>
                <a:lnTo>
                  <a:pt x="504" y="3"/>
                </a:lnTo>
                <a:lnTo>
                  <a:pt x="508" y="7"/>
                </a:lnTo>
                <a:lnTo>
                  <a:pt x="511" y="13"/>
                </a:lnTo>
                <a:lnTo>
                  <a:pt x="512" y="18"/>
                </a:lnTo>
                <a:lnTo>
                  <a:pt x="512" y="219"/>
                </a:lnTo>
                <a:lnTo>
                  <a:pt x="508" y="263"/>
                </a:lnTo>
                <a:lnTo>
                  <a:pt x="498" y="305"/>
                </a:lnTo>
                <a:lnTo>
                  <a:pt x="480" y="343"/>
                </a:lnTo>
                <a:lnTo>
                  <a:pt x="457" y="378"/>
                </a:lnTo>
                <a:lnTo>
                  <a:pt x="428" y="408"/>
                </a:lnTo>
                <a:lnTo>
                  <a:pt x="396" y="434"/>
                </a:lnTo>
                <a:lnTo>
                  <a:pt x="358" y="454"/>
                </a:lnTo>
                <a:lnTo>
                  <a:pt x="317" y="467"/>
                </a:lnTo>
                <a:lnTo>
                  <a:pt x="275" y="473"/>
                </a:lnTo>
                <a:lnTo>
                  <a:pt x="275" y="767"/>
                </a:lnTo>
                <a:lnTo>
                  <a:pt x="421" y="767"/>
                </a:lnTo>
                <a:lnTo>
                  <a:pt x="427" y="768"/>
                </a:lnTo>
                <a:lnTo>
                  <a:pt x="431" y="771"/>
                </a:lnTo>
                <a:lnTo>
                  <a:pt x="435" y="775"/>
                </a:lnTo>
                <a:lnTo>
                  <a:pt x="438" y="780"/>
                </a:lnTo>
                <a:lnTo>
                  <a:pt x="439" y="785"/>
                </a:lnTo>
                <a:lnTo>
                  <a:pt x="438" y="792"/>
                </a:lnTo>
                <a:lnTo>
                  <a:pt x="435" y="795"/>
                </a:lnTo>
                <a:lnTo>
                  <a:pt x="431" y="799"/>
                </a:lnTo>
                <a:lnTo>
                  <a:pt x="427" y="802"/>
                </a:lnTo>
                <a:lnTo>
                  <a:pt x="421" y="803"/>
                </a:lnTo>
                <a:lnTo>
                  <a:pt x="92" y="803"/>
                </a:lnTo>
                <a:lnTo>
                  <a:pt x="87" y="802"/>
                </a:lnTo>
                <a:lnTo>
                  <a:pt x="81" y="799"/>
                </a:lnTo>
                <a:lnTo>
                  <a:pt x="77" y="795"/>
                </a:lnTo>
                <a:lnTo>
                  <a:pt x="75" y="792"/>
                </a:lnTo>
                <a:lnTo>
                  <a:pt x="74" y="785"/>
                </a:lnTo>
                <a:lnTo>
                  <a:pt x="75" y="780"/>
                </a:lnTo>
                <a:lnTo>
                  <a:pt x="77" y="775"/>
                </a:lnTo>
                <a:lnTo>
                  <a:pt x="81" y="771"/>
                </a:lnTo>
                <a:lnTo>
                  <a:pt x="87" y="768"/>
                </a:lnTo>
                <a:lnTo>
                  <a:pt x="92" y="767"/>
                </a:lnTo>
                <a:lnTo>
                  <a:pt x="239" y="767"/>
                </a:lnTo>
                <a:lnTo>
                  <a:pt x="239" y="473"/>
                </a:lnTo>
                <a:lnTo>
                  <a:pt x="195" y="467"/>
                </a:lnTo>
                <a:lnTo>
                  <a:pt x="155" y="454"/>
                </a:lnTo>
                <a:lnTo>
                  <a:pt x="118" y="434"/>
                </a:lnTo>
                <a:lnTo>
                  <a:pt x="84" y="408"/>
                </a:lnTo>
                <a:lnTo>
                  <a:pt x="57" y="378"/>
                </a:lnTo>
                <a:lnTo>
                  <a:pt x="33" y="343"/>
                </a:lnTo>
                <a:lnTo>
                  <a:pt x="15" y="305"/>
                </a:lnTo>
                <a:lnTo>
                  <a:pt x="4" y="263"/>
                </a:lnTo>
                <a:lnTo>
                  <a:pt x="0" y="219"/>
                </a:lnTo>
                <a:lnTo>
                  <a:pt x="0" y="18"/>
                </a:lnTo>
                <a:lnTo>
                  <a:pt x="2" y="13"/>
                </a:lnTo>
                <a:lnTo>
                  <a:pt x="4" y="7"/>
                </a:lnTo>
                <a:lnTo>
                  <a:pt x="8" y="3"/>
                </a:lnTo>
                <a:lnTo>
                  <a:pt x="13" y="1"/>
                </a:lnTo>
                <a:lnTo>
                  <a:pt x="1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5" name="Freeform 44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528728" y="5773787"/>
            <a:ext cx="202397" cy="444056"/>
          </a:xfrm>
          <a:custGeom>
            <a:avLst/>
            <a:gdLst>
              <a:gd name="T0" fmla="*/ 37 w 366"/>
              <a:gd name="T1" fmla="*/ 693 h 803"/>
              <a:gd name="T2" fmla="*/ 51 w 366"/>
              <a:gd name="T3" fmla="*/ 737 h 803"/>
              <a:gd name="T4" fmla="*/ 87 w 366"/>
              <a:gd name="T5" fmla="*/ 763 h 803"/>
              <a:gd name="T6" fmla="*/ 257 w 366"/>
              <a:gd name="T7" fmla="*/ 767 h 803"/>
              <a:gd name="T8" fmla="*/ 299 w 366"/>
              <a:gd name="T9" fmla="*/ 752 h 803"/>
              <a:gd name="T10" fmla="*/ 325 w 366"/>
              <a:gd name="T11" fmla="*/ 717 h 803"/>
              <a:gd name="T12" fmla="*/ 329 w 366"/>
              <a:gd name="T13" fmla="*/ 621 h 803"/>
              <a:gd name="T14" fmla="*/ 37 w 366"/>
              <a:gd name="T15" fmla="*/ 438 h 803"/>
              <a:gd name="T16" fmla="*/ 329 w 366"/>
              <a:gd name="T17" fmla="*/ 585 h 803"/>
              <a:gd name="T18" fmla="*/ 37 w 366"/>
              <a:gd name="T19" fmla="*/ 438 h 803"/>
              <a:gd name="T20" fmla="*/ 87 w 366"/>
              <a:gd name="T21" fmla="*/ 259 h 803"/>
              <a:gd name="T22" fmla="*/ 51 w 366"/>
              <a:gd name="T23" fmla="*/ 285 h 803"/>
              <a:gd name="T24" fmla="*/ 37 w 366"/>
              <a:gd name="T25" fmla="*/ 328 h 803"/>
              <a:gd name="T26" fmla="*/ 329 w 366"/>
              <a:gd name="T27" fmla="*/ 401 h 803"/>
              <a:gd name="T28" fmla="*/ 325 w 366"/>
              <a:gd name="T29" fmla="*/ 306 h 803"/>
              <a:gd name="T30" fmla="*/ 299 w 366"/>
              <a:gd name="T31" fmla="*/ 269 h 803"/>
              <a:gd name="T32" fmla="*/ 257 w 366"/>
              <a:gd name="T33" fmla="*/ 256 h 803"/>
              <a:gd name="T34" fmla="*/ 147 w 366"/>
              <a:gd name="T35" fmla="*/ 110 h 803"/>
              <a:gd name="T36" fmla="*/ 220 w 366"/>
              <a:gd name="T37" fmla="*/ 219 h 803"/>
              <a:gd name="T38" fmla="*/ 147 w 366"/>
              <a:gd name="T39" fmla="*/ 110 h 803"/>
              <a:gd name="T40" fmla="*/ 147 w 366"/>
              <a:gd name="T41" fmla="*/ 73 h 803"/>
              <a:gd name="T42" fmla="*/ 220 w 366"/>
              <a:gd name="T43" fmla="*/ 36 h 803"/>
              <a:gd name="T44" fmla="*/ 147 w 366"/>
              <a:gd name="T45" fmla="*/ 0 h 803"/>
              <a:gd name="T46" fmla="*/ 234 w 366"/>
              <a:gd name="T47" fmla="*/ 2 h 803"/>
              <a:gd name="T48" fmla="*/ 253 w 366"/>
              <a:gd name="T49" fmla="*/ 22 h 803"/>
              <a:gd name="T50" fmla="*/ 257 w 366"/>
              <a:gd name="T51" fmla="*/ 219 h 803"/>
              <a:gd name="T52" fmla="*/ 312 w 366"/>
              <a:gd name="T53" fmla="*/ 234 h 803"/>
              <a:gd name="T54" fmla="*/ 351 w 366"/>
              <a:gd name="T55" fmla="*/ 273 h 803"/>
              <a:gd name="T56" fmla="*/ 366 w 366"/>
              <a:gd name="T57" fmla="*/ 328 h 803"/>
              <a:gd name="T58" fmla="*/ 362 w 366"/>
              <a:gd name="T59" fmla="*/ 723 h 803"/>
              <a:gd name="T60" fmla="*/ 334 w 366"/>
              <a:gd name="T61" fmla="*/ 772 h 803"/>
              <a:gd name="T62" fmla="*/ 286 w 366"/>
              <a:gd name="T63" fmla="*/ 799 h 803"/>
              <a:gd name="T64" fmla="*/ 110 w 366"/>
              <a:gd name="T65" fmla="*/ 803 h 803"/>
              <a:gd name="T66" fmla="*/ 55 w 366"/>
              <a:gd name="T67" fmla="*/ 789 h 803"/>
              <a:gd name="T68" fmla="*/ 16 w 366"/>
              <a:gd name="T69" fmla="*/ 750 h 803"/>
              <a:gd name="T70" fmla="*/ 0 w 366"/>
              <a:gd name="T71" fmla="*/ 693 h 803"/>
              <a:gd name="T72" fmla="*/ 4 w 366"/>
              <a:gd name="T73" fmla="*/ 299 h 803"/>
              <a:gd name="T74" fmla="*/ 33 w 366"/>
              <a:gd name="T75" fmla="*/ 251 h 803"/>
              <a:gd name="T76" fmla="*/ 82 w 366"/>
              <a:gd name="T77" fmla="*/ 223 h 803"/>
              <a:gd name="T78" fmla="*/ 110 w 366"/>
              <a:gd name="T79" fmla="*/ 36 h 803"/>
              <a:gd name="T80" fmla="*/ 121 w 366"/>
              <a:gd name="T81" fmla="*/ 10 h 803"/>
              <a:gd name="T82" fmla="*/ 147 w 366"/>
              <a:gd name="T83" fmla="*/ 0 h 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66" h="803">
                <a:moveTo>
                  <a:pt x="37" y="621"/>
                </a:moveTo>
                <a:lnTo>
                  <a:pt x="37" y="693"/>
                </a:lnTo>
                <a:lnTo>
                  <a:pt x="41" y="717"/>
                </a:lnTo>
                <a:lnTo>
                  <a:pt x="51" y="737"/>
                </a:lnTo>
                <a:lnTo>
                  <a:pt x="67" y="752"/>
                </a:lnTo>
                <a:lnTo>
                  <a:pt x="87" y="763"/>
                </a:lnTo>
                <a:lnTo>
                  <a:pt x="110" y="767"/>
                </a:lnTo>
                <a:lnTo>
                  <a:pt x="257" y="767"/>
                </a:lnTo>
                <a:lnTo>
                  <a:pt x="279" y="763"/>
                </a:lnTo>
                <a:lnTo>
                  <a:pt x="299" y="752"/>
                </a:lnTo>
                <a:lnTo>
                  <a:pt x="316" y="737"/>
                </a:lnTo>
                <a:lnTo>
                  <a:pt x="325" y="717"/>
                </a:lnTo>
                <a:lnTo>
                  <a:pt x="329" y="693"/>
                </a:lnTo>
                <a:lnTo>
                  <a:pt x="329" y="621"/>
                </a:lnTo>
                <a:lnTo>
                  <a:pt x="37" y="621"/>
                </a:lnTo>
                <a:close/>
                <a:moveTo>
                  <a:pt x="37" y="438"/>
                </a:moveTo>
                <a:lnTo>
                  <a:pt x="37" y="585"/>
                </a:lnTo>
                <a:lnTo>
                  <a:pt x="329" y="585"/>
                </a:lnTo>
                <a:lnTo>
                  <a:pt x="329" y="438"/>
                </a:lnTo>
                <a:lnTo>
                  <a:pt x="37" y="438"/>
                </a:lnTo>
                <a:close/>
                <a:moveTo>
                  <a:pt x="110" y="256"/>
                </a:moveTo>
                <a:lnTo>
                  <a:pt x="87" y="259"/>
                </a:lnTo>
                <a:lnTo>
                  <a:pt x="67" y="269"/>
                </a:lnTo>
                <a:lnTo>
                  <a:pt x="51" y="285"/>
                </a:lnTo>
                <a:lnTo>
                  <a:pt x="41" y="306"/>
                </a:lnTo>
                <a:lnTo>
                  <a:pt x="37" y="328"/>
                </a:lnTo>
                <a:lnTo>
                  <a:pt x="37" y="401"/>
                </a:lnTo>
                <a:lnTo>
                  <a:pt x="329" y="401"/>
                </a:lnTo>
                <a:lnTo>
                  <a:pt x="329" y="328"/>
                </a:lnTo>
                <a:lnTo>
                  <a:pt x="325" y="306"/>
                </a:lnTo>
                <a:lnTo>
                  <a:pt x="316" y="285"/>
                </a:lnTo>
                <a:lnTo>
                  <a:pt x="299" y="269"/>
                </a:lnTo>
                <a:lnTo>
                  <a:pt x="279" y="259"/>
                </a:lnTo>
                <a:lnTo>
                  <a:pt x="257" y="256"/>
                </a:lnTo>
                <a:lnTo>
                  <a:pt x="110" y="256"/>
                </a:lnTo>
                <a:close/>
                <a:moveTo>
                  <a:pt x="147" y="110"/>
                </a:moveTo>
                <a:lnTo>
                  <a:pt x="147" y="219"/>
                </a:lnTo>
                <a:lnTo>
                  <a:pt x="220" y="219"/>
                </a:lnTo>
                <a:lnTo>
                  <a:pt x="220" y="110"/>
                </a:lnTo>
                <a:lnTo>
                  <a:pt x="147" y="110"/>
                </a:lnTo>
                <a:close/>
                <a:moveTo>
                  <a:pt x="147" y="36"/>
                </a:moveTo>
                <a:lnTo>
                  <a:pt x="147" y="73"/>
                </a:lnTo>
                <a:lnTo>
                  <a:pt x="220" y="73"/>
                </a:lnTo>
                <a:lnTo>
                  <a:pt x="220" y="36"/>
                </a:lnTo>
                <a:lnTo>
                  <a:pt x="147" y="36"/>
                </a:lnTo>
                <a:close/>
                <a:moveTo>
                  <a:pt x="147" y="0"/>
                </a:moveTo>
                <a:lnTo>
                  <a:pt x="220" y="0"/>
                </a:lnTo>
                <a:lnTo>
                  <a:pt x="234" y="2"/>
                </a:lnTo>
                <a:lnTo>
                  <a:pt x="245" y="10"/>
                </a:lnTo>
                <a:lnTo>
                  <a:pt x="253" y="22"/>
                </a:lnTo>
                <a:lnTo>
                  <a:pt x="257" y="36"/>
                </a:lnTo>
                <a:lnTo>
                  <a:pt x="257" y="219"/>
                </a:lnTo>
                <a:lnTo>
                  <a:pt x="286" y="223"/>
                </a:lnTo>
                <a:lnTo>
                  <a:pt x="312" y="234"/>
                </a:lnTo>
                <a:lnTo>
                  <a:pt x="334" y="251"/>
                </a:lnTo>
                <a:lnTo>
                  <a:pt x="351" y="273"/>
                </a:lnTo>
                <a:lnTo>
                  <a:pt x="362" y="299"/>
                </a:lnTo>
                <a:lnTo>
                  <a:pt x="366" y="328"/>
                </a:lnTo>
                <a:lnTo>
                  <a:pt x="366" y="693"/>
                </a:lnTo>
                <a:lnTo>
                  <a:pt x="362" y="723"/>
                </a:lnTo>
                <a:lnTo>
                  <a:pt x="351" y="750"/>
                </a:lnTo>
                <a:lnTo>
                  <a:pt x="334" y="772"/>
                </a:lnTo>
                <a:lnTo>
                  <a:pt x="312" y="789"/>
                </a:lnTo>
                <a:lnTo>
                  <a:pt x="286" y="799"/>
                </a:lnTo>
                <a:lnTo>
                  <a:pt x="257" y="803"/>
                </a:lnTo>
                <a:lnTo>
                  <a:pt x="110" y="803"/>
                </a:lnTo>
                <a:lnTo>
                  <a:pt x="82" y="799"/>
                </a:lnTo>
                <a:lnTo>
                  <a:pt x="55" y="789"/>
                </a:lnTo>
                <a:lnTo>
                  <a:pt x="33" y="772"/>
                </a:lnTo>
                <a:lnTo>
                  <a:pt x="16" y="750"/>
                </a:lnTo>
                <a:lnTo>
                  <a:pt x="4" y="723"/>
                </a:lnTo>
                <a:lnTo>
                  <a:pt x="0" y="693"/>
                </a:lnTo>
                <a:lnTo>
                  <a:pt x="0" y="328"/>
                </a:lnTo>
                <a:lnTo>
                  <a:pt x="4" y="299"/>
                </a:lnTo>
                <a:lnTo>
                  <a:pt x="16" y="273"/>
                </a:lnTo>
                <a:lnTo>
                  <a:pt x="33" y="251"/>
                </a:lnTo>
                <a:lnTo>
                  <a:pt x="55" y="234"/>
                </a:lnTo>
                <a:lnTo>
                  <a:pt x="82" y="223"/>
                </a:lnTo>
                <a:lnTo>
                  <a:pt x="110" y="219"/>
                </a:lnTo>
                <a:lnTo>
                  <a:pt x="110" y="36"/>
                </a:lnTo>
                <a:lnTo>
                  <a:pt x="113" y="22"/>
                </a:lnTo>
                <a:lnTo>
                  <a:pt x="121" y="10"/>
                </a:lnTo>
                <a:lnTo>
                  <a:pt x="133" y="2"/>
                </a:lnTo>
                <a:lnTo>
                  <a:pt x="14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6" name="Freeform 44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174416" y="5773509"/>
            <a:ext cx="283134" cy="444609"/>
          </a:xfrm>
          <a:custGeom>
            <a:avLst/>
            <a:gdLst>
              <a:gd name="T0" fmla="*/ 212 w 512"/>
              <a:gd name="T1" fmla="*/ 661 h 804"/>
              <a:gd name="T2" fmla="*/ 220 w 512"/>
              <a:gd name="T3" fmla="*/ 676 h 804"/>
              <a:gd name="T4" fmla="*/ 212 w 512"/>
              <a:gd name="T5" fmla="*/ 690 h 804"/>
              <a:gd name="T6" fmla="*/ 195 w 512"/>
              <a:gd name="T7" fmla="*/ 693 h 804"/>
              <a:gd name="T8" fmla="*/ 184 w 512"/>
              <a:gd name="T9" fmla="*/ 682 h 804"/>
              <a:gd name="T10" fmla="*/ 187 w 512"/>
              <a:gd name="T11" fmla="*/ 665 h 804"/>
              <a:gd name="T12" fmla="*/ 201 w 512"/>
              <a:gd name="T13" fmla="*/ 658 h 804"/>
              <a:gd name="T14" fmla="*/ 322 w 512"/>
              <a:gd name="T15" fmla="*/ 588 h 804"/>
              <a:gd name="T16" fmla="*/ 328 w 512"/>
              <a:gd name="T17" fmla="*/ 603 h 804"/>
              <a:gd name="T18" fmla="*/ 322 w 512"/>
              <a:gd name="T19" fmla="*/ 618 h 804"/>
              <a:gd name="T20" fmla="*/ 305 w 512"/>
              <a:gd name="T21" fmla="*/ 621 h 804"/>
              <a:gd name="T22" fmla="*/ 293 w 512"/>
              <a:gd name="T23" fmla="*/ 609 h 804"/>
              <a:gd name="T24" fmla="*/ 296 w 512"/>
              <a:gd name="T25" fmla="*/ 592 h 804"/>
              <a:gd name="T26" fmla="*/ 310 w 512"/>
              <a:gd name="T27" fmla="*/ 584 h 804"/>
              <a:gd name="T28" fmla="*/ 249 w 512"/>
              <a:gd name="T29" fmla="*/ 515 h 804"/>
              <a:gd name="T30" fmla="*/ 256 w 512"/>
              <a:gd name="T31" fmla="*/ 531 h 804"/>
              <a:gd name="T32" fmla="*/ 249 w 512"/>
              <a:gd name="T33" fmla="*/ 545 h 804"/>
              <a:gd name="T34" fmla="*/ 231 w 512"/>
              <a:gd name="T35" fmla="*/ 548 h 804"/>
              <a:gd name="T36" fmla="*/ 220 w 512"/>
              <a:gd name="T37" fmla="*/ 536 h 804"/>
              <a:gd name="T38" fmla="*/ 222 w 512"/>
              <a:gd name="T39" fmla="*/ 519 h 804"/>
              <a:gd name="T40" fmla="*/ 238 w 512"/>
              <a:gd name="T41" fmla="*/ 512 h 804"/>
              <a:gd name="T42" fmla="*/ 209 w 512"/>
              <a:gd name="T43" fmla="*/ 376 h 804"/>
              <a:gd name="T44" fmla="*/ 217 w 512"/>
              <a:gd name="T45" fmla="*/ 417 h 804"/>
              <a:gd name="T46" fmla="*/ 183 w 512"/>
              <a:gd name="T47" fmla="*/ 439 h 804"/>
              <a:gd name="T48" fmla="*/ 149 w 512"/>
              <a:gd name="T49" fmla="*/ 417 h 804"/>
              <a:gd name="T50" fmla="*/ 157 w 512"/>
              <a:gd name="T51" fmla="*/ 376 h 804"/>
              <a:gd name="T52" fmla="*/ 328 w 512"/>
              <a:gd name="T53" fmla="*/ 292 h 804"/>
              <a:gd name="T54" fmla="*/ 362 w 512"/>
              <a:gd name="T55" fmla="*/ 315 h 804"/>
              <a:gd name="T56" fmla="*/ 355 w 512"/>
              <a:gd name="T57" fmla="*/ 355 h 804"/>
              <a:gd name="T58" fmla="*/ 315 w 512"/>
              <a:gd name="T59" fmla="*/ 363 h 804"/>
              <a:gd name="T60" fmla="*/ 293 w 512"/>
              <a:gd name="T61" fmla="*/ 329 h 804"/>
              <a:gd name="T62" fmla="*/ 315 w 512"/>
              <a:gd name="T63" fmla="*/ 295 h 804"/>
              <a:gd name="T64" fmla="*/ 381 w 512"/>
              <a:gd name="T65" fmla="*/ 194 h 804"/>
              <a:gd name="T66" fmla="*/ 292 w 512"/>
              <a:gd name="T67" fmla="*/ 233 h 804"/>
              <a:gd name="T68" fmla="*/ 196 w 512"/>
              <a:gd name="T69" fmla="*/ 256 h 804"/>
              <a:gd name="T70" fmla="*/ 110 w 512"/>
              <a:gd name="T71" fmla="*/ 237 h 804"/>
              <a:gd name="T72" fmla="*/ 124 w 512"/>
              <a:gd name="T73" fmla="*/ 685 h 804"/>
              <a:gd name="T74" fmla="*/ 192 w 512"/>
              <a:gd name="T75" fmla="*/ 753 h 804"/>
              <a:gd name="T76" fmla="*/ 289 w 512"/>
              <a:gd name="T77" fmla="*/ 764 h 804"/>
              <a:gd name="T78" fmla="*/ 370 w 512"/>
              <a:gd name="T79" fmla="*/ 713 h 804"/>
              <a:gd name="T80" fmla="*/ 402 w 512"/>
              <a:gd name="T81" fmla="*/ 621 h 804"/>
              <a:gd name="T82" fmla="*/ 110 w 512"/>
              <a:gd name="T83" fmla="*/ 201 h 804"/>
              <a:gd name="T84" fmla="*/ 203 w 512"/>
              <a:gd name="T85" fmla="*/ 222 h 804"/>
              <a:gd name="T86" fmla="*/ 311 w 512"/>
              <a:gd name="T87" fmla="*/ 188 h 804"/>
              <a:gd name="T88" fmla="*/ 402 w 512"/>
              <a:gd name="T89" fmla="*/ 151 h 804"/>
              <a:gd name="T90" fmla="*/ 36 w 512"/>
              <a:gd name="T91" fmla="*/ 37 h 804"/>
              <a:gd name="T92" fmla="*/ 475 w 512"/>
              <a:gd name="T93" fmla="*/ 37 h 804"/>
              <a:gd name="T94" fmla="*/ 475 w 512"/>
              <a:gd name="T95" fmla="*/ 0 h 804"/>
              <a:gd name="T96" fmla="*/ 509 w 512"/>
              <a:gd name="T97" fmla="*/ 23 h 804"/>
              <a:gd name="T98" fmla="*/ 509 w 512"/>
              <a:gd name="T99" fmla="*/ 88 h 804"/>
              <a:gd name="T100" fmla="*/ 475 w 512"/>
              <a:gd name="T101" fmla="*/ 110 h 804"/>
              <a:gd name="T102" fmla="*/ 434 w 512"/>
              <a:gd name="T103" fmla="*/ 658 h 804"/>
              <a:gd name="T104" fmla="*/ 385 w 512"/>
              <a:gd name="T105" fmla="*/ 750 h 804"/>
              <a:gd name="T106" fmla="*/ 293 w 512"/>
              <a:gd name="T107" fmla="*/ 800 h 804"/>
              <a:gd name="T108" fmla="*/ 184 w 512"/>
              <a:gd name="T109" fmla="*/ 790 h 804"/>
              <a:gd name="T110" fmla="*/ 104 w 512"/>
              <a:gd name="T111" fmla="*/ 723 h 804"/>
              <a:gd name="T112" fmla="*/ 73 w 512"/>
              <a:gd name="T113" fmla="*/ 621 h 804"/>
              <a:gd name="T114" fmla="*/ 22 w 512"/>
              <a:gd name="T115" fmla="*/ 106 h 804"/>
              <a:gd name="T116" fmla="*/ 0 w 512"/>
              <a:gd name="T117" fmla="*/ 74 h 804"/>
              <a:gd name="T118" fmla="*/ 10 w 512"/>
              <a:gd name="T119" fmla="*/ 11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12" h="804">
                <a:moveTo>
                  <a:pt x="201" y="658"/>
                </a:moveTo>
                <a:lnTo>
                  <a:pt x="207" y="659"/>
                </a:lnTo>
                <a:lnTo>
                  <a:pt x="212" y="661"/>
                </a:lnTo>
                <a:lnTo>
                  <a:pt x="216" y="665"/>
                </a:lnTo>
                <a:lnTo>
                  <a:pt x="218" y="671"/>
                </a:lnTo>
                <a:lnTo>
                  <a:pt x="220" y="676"/>
                </a:lnTo>
                <a:lnTo>
                  <a:pt x="218" y="682"/>
                </a:lnTo>
                <a:lnTo>
                  <a:pt x="216" y="686"/>
                </a:lnTo>
                <a:lnTo>
                  <a:pt x="212" y="690"/>
                </a:lnTo>
                <a:lnTo>
                  <a:pt x="207" y="693"/>
                </a:lnTo>
                <a:lnTo>
                  <a:pt x="201" y="694"/>
                </a:lnTo>
                <a:lnTo>
                  <a:pt x="195" y="693"/>
                </a:lnTo>
                <a:lnTo>
                  <a:pt x="191" y="690"/>
                </a:lnTo>
                <a:lnTo>
                  <a:pt x="186" y="686"/>
                </a:lnTo>
                <a:lnTo>
                  <a:pt x="184" y="682"/>
                </a:lnTo>
                <a:lnTo>
                  <a:pt x="183" y="676"/>
                </a:lnTo>
                <a:lnTo>
                  <a:pt x="184" y="671"/>
                </a:lnTo>
                <a:lnTo>
                  <a:pt x="187" y="665"/>
                </a:lnTo>
                <a:lnTo>
                  <a:pt x="191" y="661"/>
                </a:lnTo>
                <a:lnTo>
                  <a:pt x="195" y="659"/>
                </a:lnTo>
                <a:lnTo>
                  <a:pt x="201" y="658"/>
                </a:lnTo>
                <a:close/>
                <a:moveTo>
                  <a:pt x="310" y="584"/>
                </a:moveTo>
                <a:lnTo>
                  <a:pt x="317" y="586"/>
                </a:lnTo>
                <a:lnTo>
                  <a:pt x="322" y="588"/>
                </a:lnTo>
                <a:lnTo>
                  <a:pt x="326" y="592"/>
                </a:lnTo>
                <a:lnTo>
                  <a:pt x="328" y="597"/>
                </a:lnTo>
                <a:lnTo>
                  <a:pt x="328" y="603"/>
                </a:lnTo>
                <a:lnTo>
                  <a:pt x="328" y="609"/>
                </a:lnTo>
                <a:lnTo>
                  <a:pt x="326" y="614"/>
                </a:lnTo>
                <a:lnTo>
                  <a:pt x="322" y="618"/>
                </a:lnTo>
                <a:lnTo>
                  <a:pt x="317" y="621"/>
                </a:lnTo>
                <a:lnTo>
                  <a:pt x="310" y="621"/>
                </a:lnTo>
                <a:lnTo>
                  <a:pt x="305" y="621"/>
                </a:lnTo>
                <a:lnTo>
                  <a:pt x="300" y="618"/>
                </a:lnTo>
                <a:lnTo>
                  <a:pt x="296" y="614"/>
                </a:lnTo>
                <a:lnTo>
                  <a:pt x="293" y="609"/>
                </a:lnTo>
                <a:lnTo>
                  <a:pt x="293" y="603"/>
                </a:lnTo>
                <a:lnTo>
                  <a:pt x="293" y="597"/>
                </a:lnTo>
                <a:lnTo>
                  <a:pt x="296" y="592"/>
                </a:lnTo>
                <a:lnTo>
                  <a:pt x="300" y="588"/>
                </a:lnTo>
                <a:lnTo>
                  <a:pt x="305" y="586"/>
                </a:lnTo>
                <a:lnTo>
                  <a:pt x="310" y="584"/>
                </a:lnTo>
                <a:close/>
                <a:moveTo>
                  <a:pt x="238" y="512"/>
                </a:moveTo>
                <a:lnTo>
                  <a:pt x="243" y="512"/>
                </a:lnTo>
                <a:lnTo>
                  <a:pt x="249" y="515"/>
                </a:lnTo>
                <a:lnTo>
                  <a:pt x="252" y="519"/>
                </a:lnTo>
                <a:lnTo>
                  <a:pt x="255" y="524"/>
                </a:lnTo>
                <a:lnTo>
                  <a:pt x="256" y="531"/>
                </a:lnTo>
                <a:lnTo>
                  <a:pt x="255" y="536"/>
                </a:lnTo>
                <a:lnTo>
                  <a:pt x="252" y="541"/>
                </a:lnTo>
                <a:lnTo>
                  <a:pt x="249" y="545"/>
                </a:lnTo>
                <a:lnTo>
                  <a:pt x="243" y="548"/>
                </a:lnTo>
                <a:lnTo>
                  <a:pt x="238" y="548"/>
                </a:lnTo>
                <a:lnTo>
                  <a:pt x="231" y="548"/>
                </a:lnTo>
                <a:lnTo>
                  <a:pt x="226" y="545"/>
                </a:lnTo>
                <a:lnTo>
                  <a:pt x="222" y="541"/>
                </a:lnTo>
                <a:lnTo>
                  <a:pt x="220" y="536"/>
                </a:lnTo>
                <a:lnTo>
                  <a:pt x="220" y="531"/>
                </a:lnTo>
                <a:lnTo>
                  <a:pt x="220" y="524"/>
                </a:lnTo>
                <a:lnTo>
                  <a:pt x="222" y="519"/>
                </a:lnTo>
                <a:lnTo>
                  <a:pt x="226" y="515"/>
                </a:lnTo>
                <a:lnTo>
                  <a:pt x="231" y="512"/>
                </a:lnTo>
                <a:lnTo>
                  <a:pt x="238" y="512"/>
                </a:lnTo>
                <a:close/>
                <a:moveTo>
                  <a:pt x="183" y="366"/>
                </a:moveTo>
                <a:lnTo>
                  <a:pt x="197" y="368"/>
                </a:lnTo>
                <a:lnTo>
                  <a:pt x="209" y="376"/>
                </a:lnTo>
                <a:lnTo>
                  <a:pt x="217" y="388"/>
                </a:lnTo>
                <a:lnTo>
                  <a:pt x="220" y="402"/>
                </a:lnTo>
                <a:lnTo>
                  <a:pt x="217" y="417"/>
                </a:lnTo>
                <a:lnTo>
                  <a:pt x="209" y="428"/>
                </a:lnTo>
                <a:lnTo>
                  <a:pt x="197" y="436"/>
                </a:lnTo>
                <a:lnTo>
                  <a:pt x="183" y="439"/>
                </a:lnTo>
                <a:lnTo>
                  <a:pt x="169" y="436"/>
                </a:lnTo>
                <a:lnTo>
                  <a:pt x="157" y="428"/>
                </a:lnTo>
                <a:lnTo>
                  <a:pt x="149" y="417"/>
                </a:lnTo>
                <a:lnTo>
                  <a:pt x="146" y="402"/>
                </a:lnTo>
                <a:lnTo>
                  <a:pt x="149" y="388"/>
                </a:lnTo>
                <a:lnTo>
                  <a:pt x="157" y="376"/>
                </a:lnTo>
                <a:lnTo>
                  <a:pt x="169" y="368"/>
                </a:lnTo>
                <a:lnTo>
                  <a:pt x="183" y="366"/>
                </a:lnTo>
                <a:close/>
                <a:moveTo>
                  <a:pt x="328" y="292"/>
                </a:moveTo>
                <a:lnTo>
                  <a:pt x="343" y="295"/>
                </a:lnTo>
                <a:lnTo>
                  <a:pt x="355" y="303"/>
                </a:lnTo>
                <a:lnTo>
                  <a:pt x="362" y="315"/>
                </a:lnTo>
                <a:lnTo>
                  <a:pt x="365" y="329"/>
                </a:lnTo>
                <a:lnTo>
                  <a:pt x="362" y="343"/>
                </a:lnTo>
                <a:lnTo>
                  <a:pt x="355" y="355"/>
                </a:lnTo>
                <a:lnTo>
                  <a:pt x="343" y="363"/>
                </a:lnTo>
                <a:lnTo>
                  <a:pt x="328" y="366"/>
                </a:lnTo>
                <a:lnTo>
                  <a:pt x="315" y="363"/>
                </a:lnTo>
                <a:lnTo>
                  <a:pt x="304" y="355"/>
                </a:lnTo>
                <a:lnTo>
                  <a:pt x="296" y="343"/>
                </a:lnTo>
                <a:lnTo>
                  <a:pt x="293" y="329"/>
                </a:lnTo>
                <a:lnTo>
                  <a:pt x="296" y="315"/>
                </a:lnTo>
                <a:lnTo>
                  <a:pt x="304" y="303"/>
                </a:lnTo>
                <a:lnTo>
                  <a:pt x="315" y="295"/>
                </a:lnTo>
                <a:lnTo>
                  <a:pt x="328" y="292"/>
                </a:lnTo>
                <a:close/>
                <a:moveTo>
                  <a:pt x="402" y="186"/>
                </a:moveTo>
                <a:lnTo>
                  <a:pt x="381" y="194"/>
                </a:lnTo>
                <a:lnTo>
                  <a:pt x="356" y="205"/>
                </a:lnTo>
                <a:lnTo>
                  <a:pt x="327" y="219"/>
                </a:lnTo>
                <a:lnTo>
                  <a:pt x="292" y="233"/>
                </a:lnTo>
                <a:lnTo>
                  <a:pt x="249" y="248"/>
                </a:lnTo>
                <a:lnTo>
                  <a:pt x="222" y="254"/>
                </a:lnTo>
                <a:lnTo>
                  <a:pt x="196" y="256"/>
                </a:lnTo>
                <a:lnTo>
                  <a:pt x="166" y="253"/>
                </a:lnTo>
                <a:lnTo>
                  <a:pt x="137" y="248"/>
                </a:lnTo>
                <a:lnTo>
                  <a:pt x="110" y="237"/>
                </a:lnTo>
                <a:lnTo>
                  <a:pt x="110" y="621"/>
                </a:lnTo>
                <a:lnTo>
                  <a:pt x="114" y="655"/>
                </a:lnTo>
                <a:lnTo>
                  <a:pt x="124" y="685"/>
                </a:lnTo>
                <a:lnTo>
                  <a:pt x="142" y="713"/>
                </a:lnTo>
                <a:lnTo>
                  <a:pt x="165" y="735"/>
                </a:lnTo>
                <a:lnTo>
                  <a:pt x="192" y="753"/>
                </a:lnTo>
                <a:lnTo>
                  <a:pt x="222" y="764"/>
                </a:lnTo>
                <a:lnTo>
                  <a:pt x="256" y="767"/>
                </a:lnTo>
                <a:lnTo>
                  <a:pt x="289" y="764"/>
                </a:lnTo>
                <a:lnTo>
                  <a:pt x="321" y="753"/>
                </a:lnTo>
                <a:lnTo>
                  <a:pt x="347" y="735"/>
                </a:lnTo>
                <a:lnTo>
                  <a:pt x="370" y="713"/>
                </a:lnTo>
                <a:lnTo>
                  <a:pt x="387" y="685"/>
                </a:lnTo>
                <a:lnTo>
                  <a:pt x="398" y="655"/>
                </a:lnTo>
                <a:lnTo>
                  <a:pt x="402" y="621"/>
                </a:lnTo>
                <a:lnTo>
                  <a:pt x="402" y="186"/>
                </a:lnTo>
                <a:close/>
                <a:moveTo>
                  <a:pt x="110" y="110"/>
                </a:moveTo>
                <a:lnTo>
                  <a:pt x="110" y="201"/>
                </a:lnTo>
                <a:lnTo>
                  <a:pt x="139" y="212"/>
                </a:lnTo>
                <a:lnTo>
                  <a:pt x="170" y="220"/>
                </a:lnTo>
                <a:lnTo>
                  <a:pt x="203" y="222"/>
                </a:lnTo>
                <a:lnTo>
                  <a:pt x="237" y="216"/>
                </a:lnTo>
                <a:lnTo>
                  <a:pt x="277" y="202"/>
                </a:lnTo>
                <a:lnTo>
                  <a:pt x="311" y="188"/>
                </a:lnTo>
                <a:lnTo>
                  <a:pt x="340" y="174"/>
                </a:lnTo>
                <a:lnTo>
                  <a:pt x="372" y="161"/>
                </a:lnTo>
                <a:lnTo>
                  <a:pt x="402" y="151"/>
                </a:lnTo>
                <a:lnTo>
                  <a:pt x="402" y="110"/>
                </a:lnTo>
                <a:lnTo>
                  <a:pt x="110" y="110"/>
                </a:lnTo>
                <a:close/>
                <a:moveTo>
                  <a:pt x="36" y="37"/>
                </a:moveTo>
                <a:lnTo>
                  <a:pt x="36" y="74"/>
                </a:lnTo>
                <a:lnTo>
                  <a:pt x="475" y="74"/>
                </a:lnTo>
                <a:lnTo>
                  <a:pt x="475" y="37"/>
                </a:lnTo>
                <a:lnTo>
                  <a:pt x="36" y="37"/>
                </a:lnTo>
                <a:close/>
                <a:moveTo>
                  <a:pt x="36" y="0"/>
                </a:moveTo>
                <a:lnTo>
                  <a:pt x="475" y="0"/>
                </a:lnTo>
                <a:lnTo>
                  <a:pt x="489" y="3"/>
                </a:lnTo>
                <a:lnTo>
                  <a:pt x="501" y="11"/>
                </a:lnTo>
                <a:lnTo>
                  <a:pt x="509" y="23"/>
                </a:lnTo>
                <a:lnTo>
                  <a:pt x="512" y="37"/>
                </a:lnTo>
                <a:lnTo>
                  <a:pt x="512" y="74"/>
                </a:lnTo>
                <a:lnTo>
                  <a:pt x="509" y="88"/>
                </a:lnTo>
                <a:lnTo>
                  <a:pt x="501" y="99"/>
                </a:lnTo>
                <a:lnTo>
                  <a:pt x="489" y="106"/>
                </a:lnTo>
                <a:lnTo>
                  <a:pt x="475" y="110"/>
                </a:lnTo>
                <a:lnTo>
                  <a:pt x="438" y="110"/>
                </a:lnTo>
                <a:lnTo>
                  <a:pt x="438" y="621"/>
                </a:lnTo>
                <a:lnTo>
                  <a:pt x="434" y="658"/>
                </a:lnTo>
                <a:lnTo>
                  <a:pt x="424" y="693"/>
                </a:lnTo>
                <a:lnTo>
                  <a:pt x="407" y="723"/>
                </a:lnTo>
                <a:lnTo>
                  <a:pt x="385" y="750"/>
                </a:lnTo>
                <a:lnTo>
                  <a:pt x="359" y="773"/>
                </a:lnTo>
                <a:lnTo>
                  <a:pt x="327" y="790"/>
                </a:lnTo>
                <a:lnTo>
                  <a:pt x="293" y="800"/>
                </a:lnTo>
                <a:lnTo>
                  <a:pt x="256" y="804"/>
                </a:lnTo>
                <a:lnTo>
                  <a:pt x="218" y="800"/>
                </a:lnTo>
                <a:lnTo>
                  <a:pt x="184" y="790"/>
                </a:lnTo>
                <a:lnTo>
                  <a:pt x="154" y="773"/>
                </a:lnTo>
                <a:lnTo>
                  <a:pt x="127" y="750"/>
                </a:lnTo>
                <a:lnTo>
                  <a:pt x="104" y="723"/>
                </a:lnTo>
                <a:lnTo>
                  <a:pt x="87" y="693"/>
                </a:lnTo>
                <a:lnTo>
                  <a:pt x="77" y="658"/>
                </a:lnTo>
                <a:lnTo>
                  <a:pt x="73" y="621"/>
                </a:lnTo>
                <a:lnTo>
                  <a:pt x="73" y="110"/>
                </a:lnTo>
                <a:lnTo>
                  <a:pt x="36" y="110"/>
                </a:lnTo>
                <a:lnTo>
                  <a:pt x="22" y="106"/>
                </a:lnTo>
                <a:lnTo>
                  <a:pt x="10" y="99"/>
                </a:lnTo>
                <a:lnTo>
                  <a:pt x="2" y="88"/>
                </a:lnTo>
                <a:lnTo>
                  <a:pt x="0" y="74"/>
                </a:lnTo>
                <a:lnTo>
                  <a:pt x="0" y="37"/>
                </a:lnTo>
                <a:lnTo>
                  <a:pt x="2" y="23"/>
                </a:lnTo>
                <a:lnTo>
                  <a:pt x="10" y="11"/>
                </a:lnTo>
                <a:lnTo>
                  <a:pt x="22" y="3"/>
                </a:lnTo>
                <a:lnTo>
                  <a:pt x="3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7" name="Freeform 44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900842" y="5773509"/>
            <a:ext cx="363320" cy="444609"/>
          </a:xfrm>
          <a:custGeom>
            <a:avLst/>
            <a:gdLst>
              <a:gd name="T0" fmla="*/ 398 w 657"/>
              <a:gd name="T1" fmla="*/ 665 h 804"/>
              <a:gd name="T2" fmla="*/ 398 w 657"/>
              <a:gd name="T3" fmla="*/ 686 h 804"/>
              <a:gd name="T4" fmla="*/ 377 w 657"/>
              <a:gd name="T5" fmla="*/ 693 h 804"/>
              <a:gd name="T6" fmla="*/ 365 w 657"/>
              <a:gd name="T7" fmla="*/ 676 h 804"/>
              <a:gd name="T8" fmla="*/ 377 w 657"/>
              <a:gd name="T9" fmla="*/ 659 h 804"/>
              <a:gd name="T10" fmla="*/ 504 w 657"/>
              <a:gd name="T11" fmla="*/ 588 h 804"/>
              <a:gd name="T12" fmla="*/ 510 w 657"/>
              <a:gd name="T13" fmla="*/ 609 h 804"/>
              <a:gd name="T14" fmla="*/ 492 w 657"/>
              <a:gd name="T15" fmla="*/ 621 h 804"/>
              <a:gd name="T16" fmla="*/ 475 w 657"/>
              <a:gd name="T17" fmla="*/ 609 h 804"/>
              <a:gd name="T18" fmla="*/ 481 w 657"/>
              <a:gd name="T19" fmla="*/ 588 h 804"/>
              <a:gd name="T20" fmla="*/ 196 w 657"/>
              <a:gd name="T21" fmla="*/ 588 h 804"/>
              <a:gd name="T22" fmla="*/ 216 w 657"/>
              <a:gd name="T23" fmla="*/ 635 h 804"/>
              <a:gd name="T24" fmla="*/ 167 w 657"/>
              <a:gd name="T25" fmla="*/ 655 h 804"/>
              <a:gd name="T26" fmla="*/ 148 w 657"/>
              <a:gd name="T27" fmla="*/ 606 h 804"/>
              <a:gd name="T28" fmla="*/ 328 w 657"/>
              <a:gd name="T29" fmla="*/ 512 h 804"/>
              <a:gd name="T30" fmla="*/ 365 w 657"/>
              <a:gd name="T31" fmla="*/ 548 h 804"/>
              <a:gd name="T32" fmla="*/ 328 w 657"/>
              <a:gd name="T33" fmla="*/ 584 h 804"/>
              <a:gd name="T34" fmla="*/ 292 w 657"/>
              <a:gd name="T35" fmla="*/ 548 h 804"/>
              <a:gd name="T36" fmla="*/ 328 w 657"/>
              <a:gd name="T37" fmla="*/ 512 h 804"/>
              <a:gd name="T38" fmla="*/ 251 w 657"/>
              <a:gd name="T39" fmla="*/ 445 h 804"/>
              <a:gd name="T40" fmla="*/ 251 w 657"/>
              <a:gd name="T41" fmla="*/ 468 h 804"/>
              <a:gd name="T42" fmla="*/ 231 w 657"/>
              <a:gd name="T43" fmla="*/ 474 h 804"/>
              <a:gd name="T44" fmla="*/ 218 w 657"/>
              <a:gd name="T45" fmla="*/ 457 h 804"/>
              <a:gd name="T46" fmla="*/ 231 w 657"/>
              <a:gd name="T47" fmla="*/ 439 h 804"/>
              <a:gd name="T48" fmla="*/ 371 w 657"/>
              <a:gd name="T49" fmla="*/ 370 h 804"/>
              <a:gd name="T50" fmla="*/ 365 w 657"/>
              <a:gd name="T51" fmla="*/ 389 h 804"/>
              <a:gd name="T52" fmla="*/ 383 w 657"/>
              <a:gd name="T53" fmla="*/ 402 h 804"/>
              <a:gd name="T54" fmla="*/ 400 w 657"/>
              <a:gd name="T55" fmla="*/ 389 h 804"/>
              <a:gd name="T56" fmla="*/ 394 w 657"/>
              <a:gd name="T57" fmla="*/ 370 h 804"/>
              <a:gd name="T58" fmla="*/ 400 w 657"/>
              <a:gd name="T59" fmla="*/ 332 h 804"/>
              <a:gd name="T60" fmla="*/ 437 w 657"/>
              <a:gd name="T61" fmla="*/ 384 h 804"/>
              <a:gd name="T62" fmla="*/ 400 w 657"/>
              <a:gd name="T63" fmla="*/ 436 h 804"/>
              <a:gd name="T64" fmla="*/ 339 w 657"/>
              <a:gd name="T65" fmla="*/ 417 h 804"/>
              <a:gd name="T66" fmla="*/ 339 w 657"/>
              <a:gd name="T67" fmla="*/ 351 h 804"/>
              <a:gd name="T68" fmla="*/ 474 w 657"/>
              <a:gd name="T69" fmla="*/ 198 h 804"/>
              <a:gd name="T70" fmla="*/ 357 w 657"/>
              <a:gd name="T71" fmla="*/ 231 h 804"/>
              <a:gd name="T72" fmla="*/ 230 w 657"/>
              <a:gd name="T73" fmla="*/ 256 h 804"/>
              <a:gd name="T74" fmla="*/ 180 w 657"/>
              <a:gd name="T75" fmla="*/ 305 h 804"/>
              <a:gd name="T76" fmla="*/ 104 w 657"/>
              <a:gd name="T77" fmla="*/ 379 h 804"/>
              <a:gd name="T78" fmla="*/ 39 w 657"/>
              <a:gd name="T79" fmla="*/ 525 h 804"/>
              <a:gd name="T80" fmla="*/ 65 w 657"/>
              <a:gd name="T81" fmla="*/ 695 h 804"/>
              <a:gd name="T82" fmla="*/ 568 w 657"/>
              <a:gd name="T83" fmla="*/ 732 h 804"/>
              <a:gd name="T84" fmla="*/ 620 w 657"/>
              <a:gd name="T85" fmla="*/ 566 h 804"/>
              <a:gd name="T86" fmla="*/ 576 w 657"/>
              <a:gd name="T87" fmla="*/ 411 h 804"/>
              <a:gd name="T88" fmla="*/ 481 w 657"/>
              <a:gd name="T89" fmla="*/ 316 h 804"/>
              <a:gd name="T90" fmla="*/ 182 w 657"/>
              <a:gd name="T91" fmla="*/ 110 h 804"/>
              <a:gd name="T92" fmla="*/ 252 w 657"/>
              <a:gd name="T93" fmla="*/ 222 h 804"/>
              <a:gd name="T94" fmla="*/ 377 w 657"/>
              <a:gd name="T95" fmla="*/ 180 h 804"/>
              <a:gd name="T96" fmla="*/ 474 w 657"/>
              <a:gd name="T97" fmla="*/ 110 h 804"/>
              <a:gd name="T98" fmla="*/ 547 w 657"/>
              <a:gd name="T99" fmla="*/ 74 h 804"/>
              <a:gd name="T100" fmla="*/ 547 w 657"/>
              <a:gd name="T101" fmla="*/ 0 h 804"/>
              <a:gd name="T102" fmla="*/ 584 w 657"/>
              <a:gd name="T103" fmla="*/ 37 h 804"/>
              <a:gd name="T104" fmla="*/ 561 w 657"/>
              <a:gd name="T105" fmla="*/ 106 h 804"/>
              <a:gd name="T106" fmla="*/ 547 w 657"/>
              <a:gd name="T107" fmla="*/ 321 h 804"/>
              <a:gd name="T108" fmla="*/ 644 w 657"/>
              <a:gd name="T109" fmla="*/ 473 h 804"/>
              <a:gd name="T110" fmla="*/ 644 w 657"/>
              <a:gd name="T111" fmla="*/ 656 h 804"/>
              <a:gd name="T112" fmla="*/ 555 w 657"/>
              <a:gd name="T113" fmla="*/ 804 h 804"/>
              <a:gd name="T114" fmla="*/ 26 w 657"/>
              <a:gd name="T115" fmla="*/ 698 h 804"/>
              <a:gd name="T116" fmla="*/ 2 w 657"/>
              <a:gd name="T117" fmla="*/ 519 h 804"/>
              <a:gd name="T118" fmla="*/ 78 w 657"/>
              <a:gd name="T119" fmla="*/ 354 h 804"/>
              <a:gd name="T120" fmla="*/ 108 w 657"/>
              <a:gd name="T121" fmla="*/ 110 h 804"/>
              <a:gd name="T122" fmla="*/ 72 w 657"/>
              <a:gd name="T123" fmla="*/ 74 h 804"/>
              <a:gd name="T124" fmla="*/ 94 w 657"/>
              <a:gd name="T125" fmla="*/ 3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57" h="804">
                <a:moveTo>
                  <a:pt x="383" y="658"/>
                </a:moveTo>
                <a:lnTo>
                  <a:pt x="388" y="659"/>
                </a:lnTo>
                <a:lnTo>
                  <a:pt x="394" y="661"/>
                </a:lnTo>
                <a:lnTo>
                  <a:pt x="398" y="665"/>
                </a:lnTo>
                <a:lnTo>
                  <a:pt x="400" y="671"/>
                </a:lnTo>
                <a:lnTo>
                  <a:pt x="402" y="676"/>
                </a:lnTo>
                <a:lnTo>
                  <a:pt x="400" y="682"/>
                </a:lnTo>
                <a:lnTo>
                  <a:pt x="398" y="686"/>
                </a:lnTo>
                <a:lnTo>
                  <a:pt x="394" y="690"/>
                </a:lnTo>
                <a:lnTo>
                  <a:pt x="388" y="693"/>
                </a:lnTo>
                <a:lnTo>
                  <a:pt x="383" y="694"/>
                </a:lnTo>
                <a:lnTo>
                  <a:pt x="377" y="693"/>
                </a:lnTo>
                <a:lnTo>
                  <a:pt x="371" y="690"/>
                </a:lnTo>
                <a:lnTo>
                  <a:pt x="368" y="686"/>
                </a:lnTo>
                <a:lnTo>
                  <a:pt x="365" y="682"/>
                </a:lnTo>
                <a:lnTo>
                  <a:pt x="365" y="676"/>
                </a:lnTo>
                <a:lnTo>
                  <a:pt x="365" y="671"/>
                </a:lnTo>
                <a:lnTo>
                  <a:pt x="368" y="665"/>
                </a:lnTo>
                <a:lnTo>
                  <a:pt x="371" y="661"/>
                </a:lnTo>
                <a:lnTo>
                  <a:pt x="377" y="659"/>
                </a:lnTo>
                <a:lnTo>
                  <a:pt x="383" y="658"/>
                </a:lnTo>
                <a:close/>
                <a:moveTo>
                  <a:pt x="492" y="584"/>
                </a:moveTo>
                <a:lnTo>
                  <a:pt x="498" y="586"/>
                </a:lnTo>
                <a:lnTo>
                  <a:pt x="504" y="588"/>
                </a:lnTo>
                <a:lnTo>
                  <a:pt x="508" y="592"/>
                </a:lnTo>
                <a:lnTo>
                  <a:pt x="510" y="597"/>
                </a:lnTo>
                <a:lnTo>
                  <a:pt x="510" y="603"/>
                </a:lnTo>
                <a:lnTo>
                  <a:pt x="510" y="609"/>
                </a:lnTo>
                <a:lnTo>
                  <a:pt x="508" y="614"/>
                </a:lnTo>
                <a:lnTo>
                  <a:pt x="504" y="618"/>
                </a:lnTo>
                <a:lnTo>
                  <a:pt x="498" y="621"/>
                </a:lnTo>
                <a:lnTo>
                  <a:pt x="492" y="621"/>
                </a:lnTo>
                <a:lnTo>
                  <a:pt x="487" y="621"/>
                </a:lnTo>
                <a:lnTo>
                  <a:pt x="481" y="618"/>
                </a:lnTo>
                <a:lnTo>
                  <a:pt x="478" y="614"/>
                </a:lnTo>
                <a:lnTo>
                  <a:pt x="475" y="609"/>
                </a:lnTo>
                <a:lnTo>
                  <a:pt x="474" y="603"/>
                </a:lnTo>
                <a:lnTo>
                  <a:pt x="475" y="597"/>
                </a:lnTo>
                <a:lnTo>
                  <a:pt x="478" y="592"/>
                </a:lnTo>
                <a:lnTo>
                  <a:pt x="481" y="588"/>
                </a:lnTo>
                <a:lnTo>
                  <a:pt x="487" y="586"/>
                </a:lnTo>
                <a:lnTo>
                  <a:pt x="492" y="584"/>
                </a:lnTo>
                <a:close/>
                <a:moveTo>
                  <a:pt x="182" y="584"/>
                </a:moveTo>
                <a:lnTo>
                  <a:pt x="196" y="588"/>
                </a:lnTo>
                <a:lnTo>
                  <a:pt x="208" y="596"/>
                </a:lnTo>
                <a:lnTo>
                  <a:pt x="216" y="606"/>
                </a:lnTo>
                <a:lnTo>
                  <a:pt x="218" y="621"/>
                </a:lnTo>
                <a:lnTo>
                  <a:pt x="216" y="635"/>
                </a:lnTo>
                <a:lnTo>
                  <a:pt x="208" y="647"/>
                </a:lnTo>
                <a:lnTo>
                  <a:pt x="196" y="655"/>
                </a:lnTo>
                <a:lnTo>
                  <a:pt x="182" y="658"/>
                </a:lnTo>
                <a:lnTo>
                  <a:pt x="167" y="655"/>
                </a:lnTo>
                <a:lnTo>
                  <a:pt x="155" y="647"/>
                </a:lnTo>
                <a:lnTo>
                  <a:pt x="148" y="635"/>
                </a:lnTo>
                <a:lnTo>
                  <a:pt x="145" y="621"/>
                </a:lnTo>
                <a:lnTo>
                  <a:pt x="148" y="606"/>
                </a:lnTo>
                <a:lnTo>
                  <a:pt x="155" y="596"/>
                </a:lnTo>
                <a:lnTo>
                  <a:pt x="167" y="588"/>
                </a:lnTo>
                <a:lnTo>
                  <a:pt x="182" y="584"/>
                </a:lnTo>
                <a:close/>
                <a:moveTo>
                  <a:pt x="328" y="512"/>
                </a:moveTo>
                <a:lnTo>
                  <a:pt x="343" y="515"/>
                </a:lnTo>
                <a:lnTo>
                  <a:pt x="353" y="523"/>
                </a:lnTo>
                <a:lnTo>
                  <a:pt x="361" y="534"/>
                </a:lnTo>
                <a:lnTo>
                  <a:pt x="365" y="548"/>
                </a:lnTo>
                <a:lnTo>
                  <a:pt x="361" y="562"/>
                </a:lnTo>
                <a:lnTo>
                  <a:pt x="353" y="574"/>
                </a:lnTo>
                <a:lnTo>
                  <a:pt x="343" y="582"/>
                </a:lnTo>
                <a:lnTo>
                  <a:pt x="328" y="584"/>
                </a:lnTo>
                <a:lnTo>
                  <a:pt x="314" y="582"/>
                </a:lnTo>
                <a:lnTo>
                  <a:pt x="302" y="574"/>
                </a:lnTo>
                <a:lnTo>
                  <a:pt x="294" y="562"/>
                </a:lnTo>
                <a:lnTo>
                  <a:pt x="292" y="548"/>
                </a:lnTo>
                <a:lnTo>
                  <a:pt x="294" y="534"/>
                </a:lnTo>
                <a:lnTo>
                  <a:pt x="302" y="523"/>
                </a:lnTo>
                <a:lnTo>
                  <a:pt x="314" y="515"/>
                </a:lnTo>
                <a:lnTo>
                  <a:pt x="328" y="512"/>
                </a:lnTo>
                <a:close/>
                <a:moveTo>
                  <a:pt x="237" y="439"/>
                </a:moveTo>
                <a:lnTo>
                  <a:pt x="242" y="439"/>
                </a:lnTo>
                <a:lnTo>
                  <a:pt x="247" y="442"/>
                </a:lnTo>
                <a:lnTo>
                  <a:pt x="251" y="445"/>
                </a:lnTo>
                <a:lnTo>
                  <a:pt x="254" y="451"/>
                </a:lnTo>
                <a:lnTo>
                  <a:pt x="255" y="457"/>
                </a:lnTo>
                <a:lnTo>
                  <a:pt x="254" y="462"/>
                </a:lnTo>
                <a:lnTo>
                  <a:pt x="251" y="468"/>
                </a:lnTo>
                <a:lnTo>
                  <a:pt x="247" y="472"/>
                </a:lnTo>
                <a:lnTo>
                  <a:pt x="242" y="474"/>
                </a:lnTo>
                <a:lnTo>
                  <a:pt x="237" y="476"/>
                </a:lnTo>
                <a:lnTo>
                  <a:pt x="231" y="474"/>
                </a:lnTo>
                <a:lnTo>
                  <a:pt x="226" y="472"/>
                </a:lnTo>
                <a:lnTo>
                  <a:pt x="222" y="468"/>
                </a:lnTo>
                <a:lnTo>
                  <a:pt x="220" y="462"/>
                </a:lnTo>
                <a:lnTo>
                  <a:pt x="218" y="457"/>
                </a:lnTo>
                <a:lnTo>
                  <a:pt x="220" y="451"/>
                </a:lnTo>
                <a:lnTo>
                  <a:pt x="222" y="445"/>
                </a:lnTo>
                <a:lnTo>
                  <a:pt x="226" y="442"/>
                </a:lnTo>
                <a:lnTo>
                  <a:pt x="231" y="439"/>
                </a:lnTo>
                <a:lnTo>
                  <a:pt x="237" y="439"/>
                </a:lnTo>
                <a:close/>
                <a:moveTo>
                  <a:pt x="383" y="366"/>
                </a:moveTo>
                <a:lnTo>
                  <a:pt x="377" y="367"/>
                </a:lnTo>
                <a:lnTo>
                  <a:pt x="371" y="370"/>
                </a:lnTo>
                <a:lnTo>
                  <a:pt x="368" y="373"/>
                </a:lnTo>
                <a:lnTo>
                  <a:pt x="365" y="377"/>
                </a:lnTo>
                <a:lnTo>
                  <a:pt x="365" y="384"/>
                </a:lnTo>
                <a:lnTo>
                  <a:pt x="365" y="389"/>
                </a:lnTo>
                <a:lnTo>
                  <a:pt x="368" y="394"/>
                </a:lnTo>
                <a:lnTo>
                  <a:pt x="371" y="398"/>
                </a:lnTo>
                <a:lnTo>
                  <a:pt x="377" y="401"/>
                </a:lnTo>
                <a:lnTo>
                  <a:pt x="383" y="402"/>
                </a:lnTo>
                <a:lnTo>
                  <a:pt x="388" y="401"/>
                </a:lnTo>
                <a:lnTo>
                  <a:pt x="394" y="398"/>
                </a:lnTo>
                <a:lnTo>
                  <a:pt x="398" y="394"/>
                </a:lnTo>
                <a:lnTo>
                  <a:pt x="400" y="389"/>
                </a:lnTo>
                <a:lnTo>
                  <a:pt x="402" y="384"/>
                </a:lnTo>
                <a:lnTo>
                  <a:pt x="400" y="377"/>
                </a:lnTo>
                <a:lnTo>
                  <a:pt x="398" y="373"/>
                </a:lnTo>
                <a:lnTo>
                  <a:pt x="394" y="370"/>
                </a:lnTo>
                <a:lnTo>
                  <a:pt x="388" y="367"/>
                </a:lnTo>
                <a:lnTo>
                  <a:pt x="383" y="366"/>
                </a:lnTo>
                <a:close/>
                <a:moveTo>
                  <a:pt x="383" y="329"/>
                </a:moveTo>
                <a:lnTo>
                  <a:pt x="400" y="332"/>
                </a:lnTo>
                <a:lnTo>
                  <a:pt x="415" y="339"/>
                </a:lnTo>
                <a:lnTo>
                  <a:pt x="426" y="351"/>
                </a:lnTo>
                <a:lnTo>
                  <a:pt x="434" y="367"/>
                </a:lnTo>
                <a:lnTo>
                  <a:pt x="437" y="384"/>
                </a:lnTo>
                <a:lnTo>
                  <a:pt x="434" y="401"/>
                </a:lnTo>
                <a:lnTo>
                  <a:pt x="426" y="417"/>
                </a:lnTo>
                <a:lnTo>
                  <a:pt x="415" y="428"/>
                </a:lnTo>
                <a:lnTo>
                  <a:pt x="400" y="436"/>
                </a:lnTo>
                <a:lnTo>
                  <a:pt x="383" y="439"/>
                </a:lnTo>
                <a:lnTo>
                  <a:pt x="365" y="436"/>
                </a:lnTo>
                <a:lnTo>
                  <a:pt x="350" y="428"/>
                </a:lnTo>
                <a:lnTo>
                  <a:pt x="339" y="417"/>
                </a:lnTo>
                <a:lnTo>
                  <a:pt x="331" y="401"/>
                </a:lnTo>
                <a:lnTo>
                  <a:pt x="328" y="384"/>
                </a:lnTo>
                <a:lnTo>
                  <a:pt x="331" y="367"/>
                </a:lnTo>
                <a:lnTo>
                  <a:pt x="339" y="351"/>
                </a:lnTo>
                <a:lnTo>
                  <a:pt x="350" y="339"/>
                </a:lnTo>
                <a:lnTo>
                  <a:pt x="365" y="332"/>
                </a:lnTo>
                <a:lnTo>
                  <a:pt x="383" y="329"/>
                </a:lnTo>
                <a:close/>
                <a:moveTo>
                  <a:pt x="474" y="198"/>
                </a:moveTo>
                <a:lnTo>
                  <a:pt x="449" y="199"/>
                </a:lnTo>
                <a:lnTo>
                  <a:pt x="421" y="205"/>
                </a:lnTo>
                <a:lnTo>
                  <a:pt x="390" y="214"/>
                </a:lnTo>
                <a:lnTo>
                  <a:pt x="357" y="231"/>
                </a:lnTo>
                <a:lnTo>
                  <a:pt x="322" y="246"/>
                </a:lnTo>
                <a:lnTo>
                  <a:pt x="289" y="256"/>
                </a:lnTo>
                <a:lnTo>
                  <a:pt x="258" y="258"/>
                </a:lnTo>
                <a:lnTo>
                  <a:pt x="230" y="256"/>
                </a:lnTo>
                <a:lnTo>
                  <a:pt x="205" y="250"/>
                </a:lnTo>
                <a:lnTo>
                  <a:pt x="182" y="243"/>
                </a:lnTo>
                <a:lnTo>
                  <a:pt x="182" y="294"/>
                </a:lnTo>
                <a:lnTo>
                  <a:pt x="180" y="305"/>
                </a:lnTo>
                <a:lnTo>
                  <a:pt x="174" y="316"/>
                </a:lnTo>
                <a:lnTo>
                  <a:pt x="166" y="324"/>
                </a:lnTo>
                <a:lnTo>
                  <a:pt x="133" y="349"/>
                </a:lnTo>
                <a:lnTo>
                  <a:pt x="104" y="379"/>
                </a:lnTo>
                <a:lnTo>
                  <a:pt x="81" y="411"/>
                </a:lnTo>
                <a:lnTo>
                  <a:pt x="61" y="447"/>
                </a:lnTo>
                <a:lnTo>
                  <a:pt x="47" y="485"/>
                </a:lnTo>
                <a:lnTo>
                  <a:pt x="39" y="525"/>
                </a:lnTo>
                <a:lnTo>
                  <a:pt x="35" y="566"/>
                </a:lnTo>
                <a:lnTo>
                  <a:pt x="39" y="612"/>
                </a:lnTo>
                <a:lnTo>
                  <a:pt x="49" y="654"/>
                </a:lnTo>
                <a:lnTo>
                  <a:pt x="65" y="695"/>
                </a:lnTo>
                <a:lnTo>
                  <a:pt x="87" y="732"/>
                </a:lnTo>
                <a:lnTo>
                  <a:pt x="116" y="767"/>
                </a:lnTo>
                <a:lnTo>
                  <a:pt x="540" y="767"/>
                </a:lnTo>
                <a:lnTo>
                  <a:pt x="568" y="732"/>
                </a:lnTo>
                <a:lnTo>
                  <a:pt x="590" y="695"/>
                </a:lnTo>
                <a:lnTo>
                  <a:pt x="607" y="654"/>
                </a:lnTo>
                <a:lnTo>
                  <a:pt x="616" y="612"/>
                </a:lnTo>
                <a:lnTo>
                  <a:pt x="620" y="566"/>
                </a:lnTo>
                <a:lnTo>
                  <a:pt x="618" y="525"/>
                </a:lnTo>
                <a:lnTo>
                  <a:pt x="608" y="485"/>
                </a:lnTo>
                <a:lnTo>
                  <a:pt x="594" y="447"/>
                </a:lnTo>
                <a:lnTo>
                  <a:pt x="576" y="411"/>
                </a:lnTo>
                <a:lnTo>
                  <a:pt x="552" y="379"/>
                </a:lnTo>
                <a:lnTo>
                  <a:pt x="523" y="349"/>
                </a:lnTo>
                <a:lnTo>
                  <a:pt x="491" y="324"/>
                </a:lnTo>
                <a:lnTo>
                  <a:pt x="481" y="316"/>
                </a:lnTo>
                <a:lnTo>
                  <a:pt x="476" y="305"/>
                </a:lnTo>
                <a:lnTo>
                  <a:pt x="474" y="294"/>
                </a:lnTo>
                <a:lnTo>
                  <a:pt x="474" y="198"/>
                </a:lnTo>
                <a:close/>
                <a:moveTo>
                  <a:pt x="182" y="110"/>
                </a:moveTo>
                <a:lnTo>
                  <a:pt x="182" y="203"/>
                </a:lnTo>
                <a:lnTo>
                  <a:pt x="203" y="212"/>
                </a:lnTo>
                <a:lnTo>
                  <a:pt x="226" y="219"/>
                </a:lnTo>
                <a:lnTo>
                  <a:pt x="252" y="222"/>
                </a:lnTo>
                <a:lnTo>
                  <a:pt x="280" y="219"/>
                </a:lnTo>
                <a:lnTo>
                  <a:pt x="309" y="212"/>
                </a:lnTo>
                <a:lnTo>
                  <a:pt x="339" y="199"/>
                </a:lnTo>
                <a:lnTo>
                  <a:pt x="377" y="180"/>
                </a:lnTo>
                <a:lnTo>
                  <a:pt x="412" y="169"/>
                </a:lnTo>
                <a:lnTo>
                  <a:pt x="445" y="163"/>
                </a:lnTo>
                <a:lnTo>
                  <a:pt x="474" y="161"/>
                </a:lnTo>
                <a:lnTo>
                  <a:pt x="474" y="110"/>
                </a:lnTo>
                <a:lnTo>
                  <a:pt x="182" y="110"/>
                </a:lnTo>
                <a:close/>
                <a:moveTo>
                  <a:pt x="108" y="37"/>
                </a:moveTo>
                <a:lnTo>
                  <a:pt x="108" y="74"/>
                </a:lnTo>
                <a:lnTo>
                  <a:pt x="547" y="74"/>
                </a:lnTo>
                <a:lnTo>
                  <a:pt x="547" y="37"/>
                </a:lnTo>
                <a:lnTo>
                  <a:pt x="108" y="37"/>
                </a:lnTo>
                <a:close/>
                <a:moveTo>
                  <a:pt x="108" y="0"/>
                </a:moveTo>
                <a:lnTo>
                  <a:pt x="547" y="0"/>
                </a:lnTo>
                <a:lnTo>
                  <a:pt x="561" y="3"/>
                </a:lnTo>
                <a:lnTo>
                  <a:pt x="573" y="11"/>
                </a:lnTo>
                <a:lnTo>
                  <a:pt x="581" y="23"/>
                </a:lnTo>
                <a:lnTo>
                  <a:pt x="584" y="37"/>
                </a:lnTo>
                <a:lnTo>
                  <a:pt x="584" y="74"/>
                </a:lnTo>
                <a:lnTo>
                  <a:pt x="581" y="88"/>
                </a:lnTo>
                <a:lnTo>
                  <a:pt x="573" y="99"/>
                </a:lnTo>
                <a:lnTo>
                  <a:pt x="561" y="106"/>
                </a:lnTo>
                <a:lnTo>
                  <a:pt x="547" y="110"/>
                </a:lnTo>
                <a:lnTo>
                  <a:pt x="510" y="110"/>
                </a:lnTo>
                <a:lnTo>
                  <a:pt x="510" y="294"/>
                </a:lnTo>
                <a:lnTo>
                  <a:pt x="547" y="321"/>
                </a:lnTo>
                <a:lnTo>
                  <a:pt x="578" y="354"/>
                </a:lnTo>
                <a:lnTo>
                  <a:pt x="605" y="389"/>
                </a:lnTo>
                <a:lnTo>
                  <a:pt x="627" y="430"/>
                </a:lnTo>
                <a:lnTo>
                  <a:pt x="644" y="473"/>
                </a:lnTo>
                <a:lnTo>
                  <a:pt x="653" y="519"/>
                </a:lnTo>
                <a:lnTo>
                  <a:pt x="657" y="566"/>
                </a:lnTo>
                <a:lnTo>
                  <a:pt x="653" y="612"/>
                </a:lnTo>
                <a:lnTo>
                  <a:pt x="644" y="656"/>
                </a:lnTo>
                <a:lnTo>
                  <a:pt x="629" y="698"/>
                </a:lnTo>
                <a:lnTo>
                  <a:pt x="610" y="736"/>
                </a:lnTo>
                <a:lnTo>
                  <a:pt x="584" y="771"/>
                </a:lnTo>
                <a:lnTo>
                  <a:pt x="555" y="804"/>
                </a:lnTo>
                <a:lnTo>
                  <a:pt x="100" y="804"/>
                </a:lnTo>
                <a:lnTo>
                  <a:pt x="72" y="771"/>
                </a:lnTo>
                <a:lnTo>
                  <a:pt x="47" y="736"/>
                </a:lnTo>
                <a:lnTo>
                  <a:pt x="26" y="698"/>
                </a:lnTo>
                <a:lnTo>
                  <a:pt x="11" y="656"/>
                </a:lnTo>
                <a:lnTo>
                  <a:pt x="2" y="612"/>
                </a:lnTo>
                <a:lnTo>
                  <a:pt x="0" y="566"/>
                </a:lnTo>
                <a:lnTo>
                  <a:pt x="2" y="519"/>
                </a:lnTo>
                <a:lnTo>
                  <a:pt x="13" y="473"/>
                </a:lnTo>
                <a:lnTo>
                  <a:pt x="28" y="430"/>
                </a:lnTo>
                <a:lnTo>
                  <a:pt x="51" y="389"/>
                </a:lnTo>
                <a:lnTo>
                  <a:pt x="78" y="354"/>
                </a:lnTo>
                <a:lnTo>
                  <a:pt x="110" y="321"/>
                </a:lnTo>
                <a:lnTo>
                  <a:pt x="145" y="294"/>
                </a:lnTo>
                <a:lnTo>
                  <a:pt x="145" y="110"/>
                </a:lnTo>
                <a:lnTo>
                  <a:pt x="108" y="110"/>
                </a:lnTo>
                <a:lnTo>
                  <a:pt x="94" y="106"/>
                </a:lnTo>
                <a:lnTo>
                  <a:pt x="83" y="99"/>
                </a:lnTo>
                <a:lnTo>
                  <a:pt x="75" y="88"/>
                </a:lnTo>
                <a:lnTo>
                  <a:pt x="72" y="74"/>
                </a:lnTo>
                <a:lnTo>
                  <a:pt x="72" y="37"/>
                </a:lnTo>
                <a:lnTo>
                  <a:pt x="75" y="23"/>
                </a:lnTo>
                <a:lnTo>
                  <a:pt x="83" y="11"/>
                </a:lnTo>
                <a:lnTo>
                  <a:pt x="94" y="3"/>
                </a:lnTo>
                <a:lnTo>
                  <a:pt x="10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8" name="Freeform 44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707454" y="5773509"/>
            <a:ext cx="363872" cy="444609"/>
          </a:xfrm>
          <a:custGeom>
            <a:avLst/>
            <a:gdLst>
              <a:gd name="T0" fmla="*/ 438 w 658"/>
              <a:gd name="T1" fmla="*/ 707 h 804"/>
              <a:gd name="T2" fmla="*/ 426 w 658"/>
              <a:gd name="T3" fmla="*/ 730 h 804"/>
              <a:gd name="T4" fmla="*/ 402 w 658"/>
              <a:gd name="T5" fmla="*/ 718 h 804"/>
              <a:gd name="T6" fmla="*/ 414 w 658"/>
              <a:gd name="T7" fmla="*/ 695 h 804"/>
              <a:gd name="T8" fmla="*/ 178 w 658"/>
              <a:gd name="T9" fmla="*/ 629 h 804"/>
              <a:gd name="T10" fmla="*/ 175 w 658"/>
              <a:gd name="T11" fmla="*/ 655 h 804"/>
              <a:gd name="T12" fmla="*/ 150 w 658"/>
              <a:gd name="T13" fmla="*/ 650 h 804"/>
              <a:gd name="T14" fmla="*/ 154 w 658"/>
              <a:gd name="T15" fmla="*/ 625 h 804"/>
              <a:gd name="T16" fmla="*/ 300 w 658"/>
              <a:gd name="T17" fmla="*/ 551 h 804"/>
              <a:gd name="T18" fmla="*/ 296 w 658"/>
              <a:gd name="T19" fmla="*/ 578 h 804"/>
              <a:gd name="T20" fmla="*/ 321 w 658"/>
              <a:gd name="T21" fmla="*/ 582 h 804"/>
              <a:gd name="T22" fmla="*/ 325 w 658"/>
              <a:gd name="T23" fmla="*/ 555 h 804"/>
              <a:gd name="T24" fmla="*/ 489 w 658"/>
              <a:gd name="T25" fmla="*/ 515 h 804"/>
              <a:gd name="T26" fmla="*/ 501 w 658"/>
              <a:gd name="T27" fmla="*/ 574 h 804"/>
              <a:gd name="T28" fmla="*/ 442 w 658"/>
              <a:gd name="T29" fmla="*/ 562 h 804"/>
              <a:gd name="T30" fmla="*/ 474 w 658"/>
              <a:gd name="T31" fmla="*/ 512 h 804"/>
              <a:gd name="T32" fmla="*/ 363 w 658"/>
              <a:gd name="T33" fmla="*/ 549 h 804"/>
              <a:gd name="T34" fmla="*/ 328 w 658"/>
              <a:gd name="T35" fmla="*/ 618 h 804"/>
              <a:gd name="T36" fmla="*/ 258 w 658"/>
              <a:gd name="T37" fmla="*/ 584 h 804"/>
              <a:gd name="T38" fmla="*/ 294 w 658"/>
              <a:gd name="T39" fmla="*/ 515 h 804"/>
              <a:gd name="T40" fmla="*/ 545 w 658"/>
              <a:gd name="T41" fmla="*/ 445 h 804"/>
              <a:gd name="T42" fmla="*/ 541 w 658"/>
              <a:gd name="T43" fmla="*/ 472 h 804"/>
              <a:gd name="T44" fmla="*/ 515 w 658"/>
              <a:gd name="T45" fmla="*/ 468 h 804"/>
              <a:gd name="T46" fmla="*/ 519 w 658"/>
              <a:gd name="T47" fmla="*/ 442 h 804"/>
              <a:gd name="T48" fmla="*/ 209 w 658"/>
              <a:gd name="T49" fmla="*/ 413 h 804"/>
              <a:gd name="T50" fmla="*/ 197 w 658"/>
              <a:gd name="T51" fmla="*/ 472 h 804"/>
              <a:gd name="T52" fmla="*/ 146 w 658"/>
              <a:gd name="T53" fmla="*/ 439 h 804"/>
              <a:gd name="T54" fmla="*/ 181 w 658"/>
              <a:gd name="T55" fmla="*/ 326 h 804"/>
              <a:gd name="T56" fmla="*/ 116 w 658"/>
              <a:gd name="T57" fmla="*/ 341 h 804"/>
              <a:gd name="T58" fmla="*/ 51 w 658"/>
              <a:gd name="T59" fmla="*/ 479 h 804"/>
              <a:gd name="T60" fmla="*/ 51 w 658"/>
              <a:gd name="T61" fmla="*/ 656 h 804"/>
              <a:gd name="T62" fmla="*/ 182 w 658"/>
              <a:gd name="T63" fmla="*/ 764 h 804"/>
              <a:gd name="T64" fmla="*/ 540 w 658"/>
              <a:gd name="T65" fmla="*/ 736 h 804"/>
              <a:gd name="T66" fmla="*/ 621 w 658"/>
              <a:gd name="T67" fmla="*/ 584 h 804"/>
              <a:gd name="T68" fmla="*/ 584 w 658"/>
              <a:gd name="T69" fmla="*/ 422 h 804"/>
              <a:gd name="T70" fmla="*/ 497 w 658"/>
              <a:gd name="T71" fmla="*/ 362 h 804"/>
              <a:gd name="T72" fmla="*/ 333 w 658"/>
              <a:gd name="T73" fmla="*/ 375 h 804"/>
              <a:gd name="T74" fmla="*/ 181 w 658"/>
              <a:gd name="T75" fmla="*/ 326 h 804"/>
              <a:gd name="T76" fmla="*/ 150 w 658"/>
              <a:gd name="T77" fmla="*/ 263 h 804"/>
              <a:gd name="T78" fmla="*/ 245 w 658"/>
              <a:gd name="T79" fmla="*/ 298 h 804"/>
              <a:gd name="T80" fmla="*/ 406 w 658"/>
              <a:gd name="T81" fmla="*/ 349 h 804"/>
              <a:gd name="T82" fmla="*/ 512 w 658"/>
              <a:gd name="T83" fmla="*/ 309 h 804"/>
              <a:gd name="T84" fmla="*/ 481 w 658"/>
              <a:gd name="T85" fmla="*/ 156 h 804"/>
              <a:gd name="T86" fmla="*/ 548 w 658"/>
              <a:gd name="T87" fmla="*/ 74 h 804"/>
              <a:gd name="T88" fmla="*/ 562 w 658"/>
              <a:gd name="T89" fmla="*/ 3 h 804"/>
              <a:gd name="T90" fmla="*/ 582 w 658"/>
              <a:gd name="T91" fmla="*/ 88 h 804"/>
              <a:gd name="T92" fmla="*/ 518 w 658"/>
              <a:gd name="T93" fmla="*/ 155 h 804"/>
              <a:gd name="T94" fmla="*/ 575 w 658"/>
              <a:gd name="T95" fmla="*/ 325 h 804"/>
              <a:gd name="T96" fmla="*/ 642 w 658"/>
              <a:gd name="T97" fmla="*/ 470 h 804"/>
              <a:gd name="T98" fmla="*/ 643 w 658"/>
              <a:gd name="T99" fmla="*/ 661 h 804"/>
              <a:gd name="T100" fmla="*/ 515 w 658"/>
              <a:gd name="T101" fmla="*/ 790 h 804"/>
              <a:gd name="T102" fmla="*/ 143 w 658"/>
              <a:gd name="T103" fmla="*/ 790 h 804"/>
              <a:gd name="T104" fmla="*/ 13 w 658"/>
              <a:gd name="T105" fmla="*/ 661 h 804"/>
              <a:gd name="T106" fmla="*/ 16 w 658"/>
              <a:gd name="T107" fmla="*/ 470 h 804"/>
              <a:gd name="T108" fmla="*/ 82 w 658"/>
              <a:gd name="T109" fmla="*/ 325 h 804"/>
              <a:gd name="T110" fmla="*/ 140 w 658"/>
              <a:gd name="T111" fmla="*/ 155 h 804"/>
              <a:gd name="T112" fmla="*/ 76 w 658"/>
              <a:gd name="T113" fmla="*/ 88 h 804"/>
              <a:gd name="T114" fmla="*/ 95 w 658"/>
              <a:gd name="T115" fmla="*/ 3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58" h="804">
                <a:moveTo>
                  <a:pt x="421" y="694"/>
                </a:moveTo>
                <a:lnTo>
                  <a:pt x="426" y="695"/>
                </a:lnTo>
                <a:lnTo>
                  <a:pt x="431" y="698"/>
                </a:lnTo>
                <a:lnTo>
                  <a:pt x="435" y="702"/>
                </a:lnTo>
                <a:lnTo>
                  <a:pt x="438" y="707"/>
                </a:lnTo>
                <a:lnTo>
                  <a:pt x="439" y="713"/>
                </a:lnTo>
                <a:lnTo>
                  <a:pt x="438" y="718"/>
                </a:lnTo>
                <a:lnTo>
                  <a:pt x="435" y="723"/>
                </a:lnTo>
                <a:lnTo>
                  <a:pt x="431" y="727"/>
                </a:lnTo>
                <a:lnTo>
                  <a:pt x="426" y="730"/>
                </a:lnTo>
                <a:lnTo>
                  <a:pt x="421" y="731"/>
                </a:lnTo>
                <a:lnTo>
                  <a:pt x="414" y="730"/>
                </a:lnTo>
                <a:lnTo>
                  <a:pt x="409" y="727"/>
                </a:lnTo>
                <a:lnTo>
                  <a:pt x="405" y="723"/>
                </a:lnTo>
                <a:lnTo>
                  <a:pt x="402" y="718"/>
                </a:lnTo>
                <a:lnTo>
                  <a:pt x="402" y="713"/>
                </a:lnTo>
                <a:lnTo>
                  <a:pt x="402" y="707"/>
                </a:lnTo>
                <a:lnTo>
                  <a:pt x="405" y="702"/>
                </a:lnTo>
                <a:lnTo>
                  <a:pt x="409" y="698"/>
                </a:lnTo>
                <a:lnTo>
                  <a:pt x="414" y="695"/>
                </a:lnTo>
                <a:lnTo>
                  <a:pt x="421" y="694"/>
                </a:lnTo>
                <a:close/>
                <a:moveTo>
                  <a:pt x="164" y="621"/>
                </a:moveTo>
                <a:lnTo>
                  <a:pt x="171" y="622"/>
                </a:lnTo>
                <a:lnTo>
                  <a:pt x="175" y="625"/>
                </a:lnTo>
                <a:lnTo>
                  <a:pt x="178" y="629"/>
                </a:lnTo>
                <a:lnTo>
                  <a:pt x="181" y="634"/>
                </a:lnTo>
                <a:lnTo>
                  <a:pt x="182" y="639"/>
                </a:lnTo>
                <a:lnTo>
                  <a:pt x="181" y="646"/>
                </a:lnTo>
                <a:lnTo>
                  <a:pt x="178" y="650"/>
                </a:lnTo>
                <a:lnTo>
                  <a:pt x="175" y="655"/>
                </a:lnTo>
                <a:lnTo>
                  <a:pt x="171" y="656"/>
                </a:lnTo>
                <a:lnTo>
                  <a:pt x="164" y="658"/>
                </a:lnTo>
                <a:lnTo>
                  <a:pt x="159" y="656"/>
                </a:lnTo>
                <a:lnTo>
                  <a:pt x="154" y="655"/>
                </a:lnTo>
                <a:lnTo>
                  <a:pt x="150" y="650"/>
                </a:lnTo>
                <a:lnTo>
                  <a:pt x="147" y="646"/>
                </a:lnTo>
                <a:lnTo>
                  <a:pt x="146" y="639"/>
                </a:lnTo>
                <a:lnTo>
                  <a:pt x="147" y="634"/>
                </a:lnTo>
                <a:lnTo>
                  <a:pt x="150" y="629"/>
                </a:lnTo>
                <a:lnTo>
                  <a:pt x="154" y="625"/>
                </a:lnTo>
                <a:lnTo>
                  <a:pt x="159" y="622"/>
                </a:lnTo>
                <a:lnTo>
                  <a:pt x="164" y="621"/>
                </a:lnTo>
                <a:close/>
                <a:moveTo>
                  <a:pt x="311" y="548"/>
                </a:moveTo>
                <a:lnTo>
                  <a:pt x="304" y="549"/>
                </a:lnTo>
                <a:lnTo>
                  <a:pt x="300" y="551"/>
                </a:lnTo>
                <a:lnTo>
                  <a:pt x="296" y="555"/>
                </a:lnTo>
                <a:lnTo>
                  <a:pt x="294" y="561"/>
                </a:lnTo>
                <a:lnTo>
                  <a:pt x="292" y="566"/>
                </a:lnTo>
                <a:lnTo>
                  <a:pt x="294" y="572"/>
                </a:lnTo>
                <a:lnTo>
                  <a:pt x="296" y="578"/>
                </a:lnTo>
                <a:lnTo>
                  <a:pt x="300" y="582"/>
                </a:lnTo>
                <a:lnTo>
                  <a:pt x="304" y="584"/>
                </a:lnTo>
                <a:lnTo>
                  <a:pt x="311" y="584"/>
                </a:lnTo>
                <a:lnTo>
                  <a:pt x="316" y="584"/>
                </a:lnTo>
                <a:lnTo>
                  <a:pt x="321" y="582"/>
                </a:lnTo>
                <a:lnTo>
                  <a:pt x="325" y="578"/>
                </a:lnTo>
                <a:lnTo>
                  <a:pt x="328" y="572"/>
                </a:lnTo>
                <a:lnTo>
                  <a:pt x="329" y="566"/>
                </a:lnTo>
                <a:lnTo>
                  <a:pt x="328" y="561"/>
                </a:lnTo>
                <a:lnTo>
                  <a:pt x="325" y="555"/>
                </a:lnTo>
                <a:lnTo>
                  <a:pt x="321" y="551"/>
                </a:lnTo>
                <a:lnTo>
                  <a:pt x="316" y="549"/>
                </a:lnTo>
                <a:lnTo>
                  <a:pt x="311" y="548"/>
                </a:lnTo>
                <a:close/>
                <a:moveTo>
                  <a:pt x="474" y="512"/>
                </a:moveTo>
                <a:lnTo>
                  <a:pt x="489" y="515"/>
                </a:lnTo>
                <a:lnTo>
                  <a:pt x="501" y="523"/>
                </a:lnTo>
                <a:lnTo>
                  <a:pt x="508" y="534"/>
                </a:lnTo>
                <a:lnTo>
                  <a:pt x="511" y="548"/>
                </a:lnTo>
                <a:lnTo>
                  <a:pt x="508" y="562"/>
                </a:lnTo>
                <a:lnTo>
                  <a:pt x="501" y="574"/>
                </a:lnTo>
                <a:lnTo>
                  <a:pt x="489" y="582"/>
                </a:lnTo>
                <a:lnTo>
                  <a:pt x="474" y="584"/>
                </a:lnTo>
                <a:lnTo>
                  <a:pt x="461" y="582"/>
                </a:lnTo>
                <a:lnTo>
                  <a:pt x="450" y="574"/>
                </a:lnTo>
                <a:lnTo>
                  <a:pt x="442" y="562"/>
                </a:lnTo>
                <a:lnTo>
                  <a:pt x="439" y="548"/>
                </a:lnTo>
                <a:lnTo>
                  <a:pt x="442" y="534"/>
                </a:lnTo>
                <a:lnTo>
                  <a:pt x="450" y="523"/>
                </a:lnTo>
                <a:lnTo>
                  <a:pt x="461" y="515"/>
                </a:lnTo>
                <a:lnTo>
                  <a:pt x="474" y="512"/>
                </a:lnTo>
                <a:close/>
                <a:moveTo>
                  <a:pt x="311" y="512"/>
                </a:moveTo>
                <a:lnTo>
                  <a:pt x="328" y="515"/>
                </a:lnTo>
                <a:lnTo>
                  <a:pt x="343" y="523"/>
                </a:lnTo>
                <a:lnTo>
                  <a:pt x="355" y="534"/>
                </a:lnTo>
                <a:lnTo>
                  <a:pt x="363" y="549"/>
                </a:lnTo>
                <a:lnTo>
                  <a:pt x="366" y="566"/>
                </a:lnTo>
                <a:lnTo>
                  <a:pt x="363" y="584"/>
                </a:lnTo>
                <a:lnTo>
                  <a:pt x="355" y="599"/>
                </a:lnTo>
                <a:lnTo>
                  <a:pt x="343" y="610"/>
                </a:lnTo>
                <a:lnTo>
                  <a:pt x="328" y="618"/>
                </a:lnTo>
                <a:lnTo>
                  <a:pt x="311" y="621"/>
                </a:lnTo>
                <a:lnTo>
                  <a:pt x="294" y="618"/>
                </a:lnTo>
                <a:lnTo>
                  <a:pt x="278" y="610"/>
                </a:lnTo>
                <a:lnTo>
                  <a:pt x="266" y="599"/>
                </a:lnTo>
                <a:lnTo>
                  <a:pt x="258" y="584"/>
                </a:lnTo>
                <a:lnTo>
                  <a:pt x="256" y="566"/>
                </a:lnTo>
                <a:lnTo>
                  <a:pt x="258" y="549"/>
                </a:lnTo>
                <a:lnTo>
                  <a:pt x="266" y="534"/>
                </a:lnTo>
                <a:lnTo>
                  <a:pt x="278" y="523"/>
                </a:lnTo>
                <a:lnTo>
                  <a:pt x="294" y="515"/>
                </a:lnTo>
                <a:lnTo>
                  <a:pt x="311" y="512"/>
                </a:lnTo>
                <a:close/>
                <a:moveTo>
                  <a:pt x="529" y="439"/>
                </a:moveTo>
                <a:lnTo>
                  <a:pt x="536" y="439"/>
                </a:lnTo>
                <a:lnTo>
                  <a:pt x="541" y="442"/>
                </a:lnTo>
                <a:lnTo>
                  <a:pt x="545" y="445"/>
                </a:lnTo>
                <a:lnTo>
                  <a:pt x="548" y="451"/>
                </a:lnTo>
                <a:lnTo>
                  <a:pt x="548" y="457"/>
                </a:lnTo>
                <a:lnTo>
                  <a:pt x="548" y="462"/>
                </a:lnTo>
                <a:lnTo>
                  <a:pt x="545" y="468"/>
                </a:lnTo>
                <a:lnTo>
                  <a:pt x="541" y="472"/>
                </a:lnTo>
                <a:lnTo>
                  <a:pt x="536" y="474"/>
                </a:lnTo>
                <a:lnTo>
                  <a:pt x="529" y="476"/>
                </a:lnTo>
                <a:lnTo>
                  <a:pt x="524" y="474"/>
                </a:lnTo>
                <a:lnTo>
                  <a:pt x="519" y="472"/>
                </a:lnTo>
                <a:lnTo>
                  <a:pt x="515" y="468"/>
                </a:lnTo>
                <a:lnTo>
                  <a:pt x="512" y="462"/>
                </a:lnTo>
                <a:lnTo>
                  <a:pt x="511" y="457"/>
                </a:lnTo>
                <a:lnTo>
                  <a:pt x="512" y="451"/>
                </a:lnTo>
                <a:lnTo>
                  <a:pt x="515" y="445"/>
                </a:lnTo>
                <a:lnTo>
                  <a:pt x="519" y="442"/>
                </a:lnTo>
                <a:lnTo>
                  <a:pt x="524" y="439"/>
                </a:lnTo>
                <a:lnTo>
                  <a:pt x="529" y="439"/>
                </a:lnTo>
                <a:close/>
                <a:moveTo>
                  <a:pt x="182" y="402"/>
                </a:moveTo>
                <a:lnTo>
                  <a:pt x="197" y="405"/>
                </a:lnTo>
                <a:lnTo>
                  <a:pt x="209" y="413"/>
                </a:lnTo>
                <a:lnTo>
                  <a:pt x="216" y="425"/>
                </a:lnTo>
                <a:lnTo>
                  <a:pt x="219" y="439"/>
                </a:lnTo>
                <a:lnTo>
                  <a:pt x="216" y="453"/>
                </a:lnTo>
                <a:lnTo>
                  <a:pt x="209" y="465"/>
                </a:lnTo>
                <a:lnTo>
                  <a:pt x="197" y="472"/>
                </a:lnTo>
                <a:lnTo>
                  <a:pt x="182" y="476"/>
                </a:lnTo>
                <a:lnTo>
                  <a:pt x="168" y="472"/>
                </a:lnTo>
                <a:lnTo>
                  <a:pt x="156" y="465"/>
                </a:lnTo>
                <a:lnTo>
                  <a:pt x="148" y="453"/>
                </a:lnTo>
                <a:lnTo>
                  <a:pt x="146" y="439"/>
                </a:lnTo>
                <a:lnTo>
                  <a:pt x="148" y="425"/>
                </a:lnTo>
                <a:lnTo>
                  <a:pt x="156" y="413"/>
                </a:lnTo>
                <a:lnTo>
                  <a:pt x="168" y="405"/>
                </a:lnTo>
                <a:lnTo>
                  <a:pt x="182" y="402"/>
                </a:lnTo>
                <a:close/>
                <a:moveTo>
                  <a:pt x="181" y="326"/>
                </a:moveTo>
                <a:lnTo>
                  <a:pt x="159" y="328"/>
                </a:lnTo>
                <a:lnTo>
                  <a:pt x="142" y="332"/>
                </a:lnTo>
                <a:lnTo>
                  <a:pt x="127" y="335"/>
                </a:lnTo>
                <a:lnTo>
                  <a:pt x="120" y="338"/>
                </a:lnTo>
                <a:lnTo>
                  <a:pt x="116" y="341"/>
                </a:lnTo>
                <a:lnTo>
                  <a:pt x="101" y="368"/>
                </a:lnTo>
                <a:lnTo>
                  <a:pt x="87" y="396"/>
                </a:lnTo>
                <a:lnTo>
                  <a:pt x="72" y="422"/>
                </a:lnTo>
                <a:lnTo>
                  <a:pt x="61" y="451"/>
                </a:lnTo>
                <a:lnTo>
                  <a:pt x="51" y="479"/>
                </a:lnTo>
                <a:lnTo>
                  <a:pt x="44" y="511"/>
                </a:lnTo>
                <a:lnTo>
                  <a:pt x="38" y="546"/>
                </a:lnTo>
                <a:lnTo>
                  <a:pt x="37" y="584"/>
                </a:lnTo>
                <a:lnTo>
                  <a:pt x="40" y="621"/>
                </a:lnTo>
                <a:lnTo>
                  <a:pt x="51" y="656"/>
                </a:lnTo>
                <a:lnTo>
                  <a:pt x="67" y="686"/>
                </a:lnTo>
                <a:lnTo>
                  <a:pt x="89" y="714"/>
                </a:lnTo>
                <a:lnTo>
                  <a:pt x="117" y="736"/>
                </a:lnTo>
                <a:lnTo>
                  <a:pt x="148" y="753"/>
                </a:lnTo>
                <a:lnTo>
                  <a:pt x="182" y="764"/>
                </a:lnTo>
                <a:lnTo>
                  <a:pt x="219" y="767"/>
                </a:lnTo>
                <a:lnTo>
                  <a:pt x="439" y="767"/>
                </a:lnTo>
                <a:lnTo>
                  <a:pt x="476" y="764"/>
                </a:lnTo>
                <a:lnTo>
                  <a:pt x="510" y="753"/>
                </a:lnTo>
                <a:lnTo>
                  <a:pt x="540" y="736"/>
                </a:lnTo>
                <a:lnTo>
                  <a:pt x="567" y="714"/>
                </a:lnTo>
                <a:lnTo>
                  <a:pt x="590" y="686"/>
                </a:lnTo>
                <a:lnTo>
                  <a:pt x="607" y="656"/>
                </a:lnTo>
                <a:lnTo>
                  <a:pt x="617" y="621"/>
                </a:lnTo>
                <a:lnTo>
                  <a:pt x="621" y="584"/>
                </a:lnTo>
                <a:lnTo>
                  <a:pt x="620" y="546"/>
                </a:lnTo>
                <a:lnTo>
                  <a:pt x="615" y="511"/>
                </a:lnTo>
                <a:lnTo>
                  <a:pt x="607" y="479"/>
                </a:lnTo>
                <a:lnTo>
                  <a:pt x="596" y="451"/>
                </a:lnTo>
                <a:lnTo>
                  <a:pt x="584" y="422"/>
                </a:lnTo>
                <a:lnTo>
                  <a:pt x="571" y="396"/>
                </a:lnTo>
                <a:lnTo>
                  <a:pt x="557" y="368"/>
                </a:lnTo>
                <a:lnTo>
                  <a:pt x="540" y="334"/>
                </a:lnTo>
                <a:lnTo>
                  <a:pt x="520" y="347"/>
                </a:lnTo>
                <a:lnTo>
                  <a:pt x="497" y="362"/>
                </a:lnTo>
                <a:lnTo>
                  <a:pt x="468" y="373"/>
                </a:lnTo>
                <a:lnTo>
                  <a:pt x="435" y="383"/>
                </a:lnTo>
                <a:lnTo>
                  <a:pt x="398" y="385"/>
                </a:lnTo>
                <a:lnTo>
                  <a:pt x="367" y="383"/>
                </a:lnTo>
                <a:lnTo>
                  <a:pt x="333" y="375"/>
                </a:lnTo>
                <a:lnTo>
                  <a:pt x="299" y="358"/>
                </a:lnTo>
                <a:lnTo>
                  <a:pt x="265" y="342"/>
                </a:lnTo>
                <a:lnTo>
                  <a:pt x="235" y="332"/>
                </a:lnTo>
                <a:lnTo>
                  <a:pt x="206" y="328"/>
                </a:lnTo>
                <a:lnTo>
                  <a:pt x="181" y="326"/>
                </a:lnTo>
                <a:close/>
                <a:moveTo>
                  <a:pt x="181" y="110"/>
                </a:moveTo>
                <a:lnTo>
                  <a:pt x="177" y="155"/>
                </a:lnTo>
                <a:lnTo>
                  <a:pt x="171" y="194"/>
                </a:lnTo>
                <a:lnTo>
                  <a:pt x="161" y="231"/>
                </a:lnTo>
                <a:lnTo>
                  <a:pt x="150" y="263"/>
                </a:lnTo>
                <a:lnTo>
                  <a:pt x="138" y="295"/>
                </a:lnTo>
                <a:lnTo>
                  <a:pt x="159" y="291"/>
                </a:lnTo>
                <a:lnTo>
                  <a:pt x="185" y="290"/>
                </a:lnTo>
                <a:lnTo>
                  <a:pt x="214" y="291"/>
                </a:lnTo>
                <a:lnTo>
                  <a:pt x="245" y="298"/>
                </a:lnTo>
                <a:lnTo>
                  <a:pt x="281" y="308"/>
                </a:lnTo>
                <a:lnTo>
                  <a:pt x="317" y="326"/>
                </a:lnTo>
                <a:lnTo>
                  <a:pt x="347" y="341"/>
                </a:lnTo>
                <a:lnTo>
                  <a:pt x="378" y="347"/>
                </a:lnTo>
                <a:lnTo>
                  <a:pt x="406" y="349"/>
                </a:lnTo>
                <a:lnTo>
                  <a:pt x="433" y="346"/>
                </a:lnTo>
                <a:lnTo>
                  <a:pt x="457" y="338"/>
                </a:lnTo>
                <a:lnTo>
                  <a:pt x="478" y="330"/>
                </a:lnTo>
                <a:lnTo>
                  <a:pt x="497" y="320"/>
                </a:lnTo>
                <a:lnTo>
                  <a:pt x="512" y="309"/>
                </a:lnTo>
                <a:lnTo>
                  <a:pt x="523" y="301"/>
                </a:lnTo>
                <a:lnTo>
                  <a:pt x="510" y="270"/>
                </a:lnTo>
                <a:lnTo>
                  <a:pt x="498" y="236"/>
                </a:lnTo>
                <a:lnTo>
                  <a:pt x="488" y="198"/>
                </a:lnTo>
                <a:lnTo>
                  <a:pt x="481" y="156"/>
                </a:lnTo>
                <a:lnTo>
                  <a:pt x="476" y="110"/>
                </a:lnTo>
                <a:lnTo>
                  <a:pt x="181" y="110"/>
                </a:lnTo>
                <a:close/>
                <a:moveTo>
                  <a:pt x="109" y="37"/>
                </a:moveTo>
                <a:lnTo>
                  <a:pt x="109" y="74"/>
                </a:lnTo>
                <a:lnTo>
                  <a:pt x="548" y="74"/>
                </a:lnTo>
                <a:lnTo>
                  <a:pt x="548" y="37"/>
                </a:lnTo>
                <a:lnTo>
                  <a:pt x="109" y="37"/>
                </a:lnTo>
                <a:close/>
                <a:moveTo>
                  <a:pt x="109" y="0"/>
                </a:moveTo>
                <a:lnTo>
                  <a:pt x="548" y="0"/>
                </a:lnTo>
                <a:lnTo>
                  <a:pt x="562" y="3"/>
                </a:lnTo>
                <a:lnTo>
                  <a:pt x="574" y="11"/>
                </a:lnTo>
                <a:lnTo>
                  <a:pt x="582" y="23"/>
                </a:lnTo>
                <a:lnTo>
                  <a:pt x="584" y="37"/>
                </a:lnTo>
                <a:lnTo>
                  <a:pt x="584" y="74"/>
                </a:lnTo>
                <a:lnTo>
                  <a:pt x="582" y="88"/>
                </a:lnTo>
                <a:lnTo>
                  <a:pt x="574" y="99"/>
                </a:lnTo>
                <a:lnTo>
                  <a:pt x="562" y="106"/>
                </a:lnTo>
                <a:lnTo>
                  <a:pt x="548" y="110"/>
                </a:lnTo>
                <a:lnTo>
                  <a:pt x="512" y="110"/>
                </a:lnTo>
                <a:lnTo>
                  <a:pt x="518" y="155"/>
                </a:lnTo>
                <a:lnTo>
                  <a:pt x="526" y="195"/>
                </a:lnTo>
                <a:lnTo>
                  <a:pt x="535" y="232"/>
                </a:lnTo>
                <a:lnTo>
                  <a:pt x="548" y="265"/>
                </a:lnTo>
                <a:lnTo>
                  <a:pt x="561" y="296"/>
                </a:lnTo>
                <a:lnTo>
                  <a:pt x="575" y="325"/>
                </a:lnTo>
                <a:lnTo>
                  <a:pt x="590" y="353"/>
                </a:lnTo>
                <a:lnTo>
                  <a:pt x="605" y="380"/>
                </a:lnTo>
                <a:lnTo>
                  <a:pt x="618" y="409"/>
                </a:lnTo>
                <a:lnTo>
                  <a:pt x="632" y="439"/>
                </a:lnTo>
                <a:lnTo>
                  <a:pt x="642" y="470"/>
                </a:lnTo>
                <a:lnTo>
                  <a:pt x="650" y="504"/>
                </a:lnTo>
                <a:lnTo>
                  <a:pt x="655" y="542"/>
                </a:lnTo>
                <a:lnTo>
                  <a:pt x="658" y="584"/>
                </a:lnTo>
                <a:lnTo>
                  <a:pt x="654" y="623"/>
                </a:lnTo>
                <a:lnTo>
                  <a:pt x="643" y="661"/>
                </a:lnTo>
                <a:lnTo>
                  <a:pt x="628" y="695"/>
                </a:lnTo>
                <a:lnTo>
                  <a:pt x="607" y="726"/>
                </a:lnTo>
                <a:lnTo>
                  <a:pt x="579" y="752"/>
                </a:lnTo>
                <a:lnTo>
                  <a:pt x="549" y="774"/>
                </a:lnTo>
                <a:lnTo>
                  <a:pt x="515" y="790"/>
                </a:lnTo>
                <a:lnTo>
                  <a:pt x="478" y="800"/>
                </a:lnTo>
                <a:lnTo>
                  <a:pt x="439" y="804"/>
                </a:lnTo>
                <a:lnTo>
                  <a:pt x="219" y="804"/>
                </a:lnTo>
                <a:lnTo>
                  <a:pt x="180" y="800"/>
                </a:lnTo>
                <a:lnTo>
                  <a:pt x="143" y="790"/>
                </a:lnTo>
                <a:lnTo>
                  <a:pt x="109" y="774"/>
                </a:lnTo>
                <a:lnTo>
                  <a:pt x="78" y="752"/>
                </a:lnTo>
                <a:lnTo>
                  <a:pt x="51" y="726"/>
                </a:lnTo>
                <a:lnTo>
                  <a:pt x="29" y="695"/>
                </a:lnTo>
                <a:lnTo>
                  <a:pt x="13" y="661"/>
                </a:lnTo>
                <a:lnTo>
                  <a:pt x="3" y="623"/>
                </a:lnTo>
                <a:lnTo>
                  <a:pt x="0" y="584"/>
                </a:lnTo>
                <a:lnTo>
                  <a:pt x="2" y="542"/>
                </a:lnTo>
                <a:lnTo>
                  <a:pt x="7" y="504"/>
                </a:lnTo>
                <a:lnTo>
                  <a:pt x="16" y="470"/>
                </a:lnTo>
                <a:lnTo>
                  <a:pt x="27" y="439"/>
                </a:lnTo>
                <a:lnTo>
                  <a:pt x="38" y="409"/>
                </a:lnTo>
                <a:lnTo>
                  <a:pt x="53" y="380"/>
                </a:lnTo>
                <a:lnTo>
                  <a:pt x="67" y="353"/>
                </a:lnTo>
                <a:lnTo>
                  <a:pt x="82" y="325"/>
                </a:lnTo>
                <a:lnTo>
                  <a:pt x="97" y="296"/>
                </a:lnTo>
                <a:lnTo>
                  <a:pt x="110" y="265"/>
                </a:lnTo>
                <a:lnTo>
                  <a:pt x="122" y="232"/>
                </a:lnTo>
                <a:lnTo>
                  <a:pt x="133" y="195"/>
                </a:lnTo>
                <a:lnTo>
                  <a:pt x="140" y="155"/>
                </a:lnTo>
                <a:lnTo>
                  <a:pt x="144" y="110"/>
                </a:lnTo>
                <a:lnTo>
                  <a:pt x="109" y="110"/>
                </a:lnTo>
                <a:lnTo>
                  <a:pt x="95" y="106"/>
                </a:lnTo>
                <a:lnTo>
                  <a:pt x="84" y="99"/>
                </a:lnTo>
                <a:lnTo>
                  <a:pt x="76" y="88"/>
                </a:lnTo>
                <a:lnTo>
                  <a:pt x="72" y="74"/>
                </a:lnTo>
                <a:lnTo>
                  <a:pt x="72" y="37"/>
                </a:lnTo>
                <a:lnTo>
                  <a:pt x="76" y="23"/>
                </a:lnTo>
                <a:lnTo>
                  <a:pt x="84" y="11"/>
                </a:lnTo>
                <a:lnTo>
                  <a:pt x="95" y="3"/>
                </a:lnTo>
                <a:lnTo>
                  <a:pt x="10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9" name="Freeform 4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514617" y="5773509"/>
            <a:ext cx="404240" cy="444609"/>
          </a:xfrm>
          <a:custGeom>
            <a:avLst/>
            <a:gdLst>
              <a:gd name="T0" fmla="*/ 583 w 731"/>
              <a:gd name="T1" fmla="*/ 670 h 804"/>
              <a:gd name="T2" fmla="*/ 571 w 731"/>
              <a:gd name="T3" fmla="*/ 692 h 804"/>
              <a:gd name="T4" fmla="*/ 549 w 731"/>
              <a:gd name="T5" fmla="*/ 682 h 804"/>
              <a:gd name="T6" fmla="*/ 561 w 731"/>
              <a:gd name="T7" fmla="*/ 658 h 804"/>
              <a:gd name="T8" fmla="*/ 215 w 731"/>
              <a:gd name="T9" fmla="*/ 628 h 804"/>
              <a:gd name="T10" fmla="*/ 211 w 731"/>
              <a:gd name="T11" fmla="*/ 654 h 804"/>
              <a:gd name="T12" fmla="*/ 186 w 731"/>
              <a:gd name="T13" fmla="*/ 650 h 804"/>
              <a:gd name="T14" fmla="*/ 190 w 731"/>
              <a:gd name="T15" fmla="*/ 624 h 804"/>
              <a:gd name="T16" fmla="*/ 391 w 731"/>
              <a:gd name="T17" fmla="*/ 595 h 804"/>
              <a:gd name="T18" fmla="*/ 379 w 731"/>
              <a:gd name="T19" fmla="*/ 654 h 804"/>
              <a:gd name="T20" fmla="*/ 329 w 731"/>
              <a:gd name="T21" fmla="*/ 620 h 804"/>
              <a:gd name="T22" fmla="*/ 529 w 731"/>
              <a:gd name="T23" fmla="*/ 548 h 804"/>
              <a:gd name="T24" fmla="*/ 548 w 731"/>
              <a:gd name="T25" fmla="*/ 567 h 804"/>
              <a:gd name="T26" fmla="*/ 529 w 731"/>
              <a:gd name="T27" fmla="*/ 584 h 804"/>
              <a:gd name="T28" fmla="*/ 511 w 731"/>
              <a:gd name="T29" fmla="*/ 567 h 804"/>
              <a:gd name="T30" fmla="*/ 529 w 731"/>
              <a:gd name="T31" fmla="*/ 548 h 804"/>
              <a:gd name="T32" fmla="*/ 220 w 731"/>
              <a:gd name="T33" fmla="*/ 487 h 804"/>
              <a:gd name="T34" fmla="*/ 231 w 731"/>
              <a:gd name="T35" fmla="*/ 510 h 804"/>
              <a:gd name="T36" fmla="*/ 254 w 731"/>
              <a:gd name="T37" fmla="*/ 498 h 804"/>
              <a:gd name="T38" fmla="*/ 243 w 731"/>
              <a:gd name="T39" fmla="*/ 475 h 804"/>
              <a:gd name="T40" fmla="*/ 282 w 731"/>
              <a:gd name="T41" fmla="*/ 461 h 804"/>
              <a:gd name="T42" fmla="*/ 270 w 731"/>
              <a:gd name="T43" fmla="*/ 536 h 804"/>
              <a:gd name="T44" fmla="*/ 193 w 731"/>
              <a:gd name="T45" fmla="*/ 525 h 804"/>
              <a:gd name="T46" fmla="*/ 205 w 731"/>
              <a:gd name="T47" fmla="*/ 449 h 804"/>
              <a:gd name="T48" fmla="*/ 464 w 731"/>
              <a:gd name="T49" fmla="*/ 412 h 804"/>
              <a:gd name="T50" fmla="*/ 452 w 731"/>
              <a:gd name="T51" fmla="*/ 472 h 804"/>
              <a:gd name="T52" fmla="*/ 401 w 731"/>
              <a:gd name="T53" fmla="*/ 438 h 804"/>
              <a:gd name="T54" fmla="*/ 474 w 731"/>
              <a:gd name="T55" fmla="*/ 200 h 804"/>
              <a:gd name="T56" fmla="*/ 311 w 731"/>
              <a:gd name="T57" fmla="*/ 254 h 804"/>
              <a:gd name="T58" fmla="*/ 209 w 731"/>
              <a:gd name="T59" fmla="*/ 319 h 804"/>
              <a:gd name="T60" fmla="*/ 113 w 731"/>
              <a:gd name="T61" fmla="*/ 415 h 804"/>
              <a:gd name="T62" fmla="*/ 44 w 731"/>
              <a:gd name="T63" fmla="*/ 546 h 804"/>
              <a:gd name="T64" fmla="*/ 55 w 731"/>
              <a:gd name="T65" fmla="*/ 700 h 804"/>
              <a:gd name="T66" fmla="*/ 131 w 731"/>
              <a:gd name="T67" fmla="*/ 758 h 804"/>
              <a:gd name="T68" fmla="*/ 182 w 731"/>
              <a:gd name="T69" fmla="*/ 767 h 804"/>
              <a:gd name="T70" fmla="*/ 587 w 731"/>
              <a:gd name="T71" fmla="*/ 762 h 804"/>
              <a:gd name="T72" fmla="*/ 664 w 731"/>
              <a:gd name="T73" fmla="*/ 716 h 804"/>
              <a:gd name="T74" fmla="*/ 692 w 731"/>
              <a:gd name="T75" fmla="*/ 581 h 804"/>
              <a:gd name="T76" fmla="*/ 635 w 731"/>
              <a:gd name="T77" fmla="*/ 437 h 804"/>
              <a:gd name="T78" fmla="*/ 540 w 731"/>
              <a:gd name="T79" fmla="*/ 339 h 804"/>
              <a:gd name="T80" fmla="*/ 474 w 731"/>
              <a:gd name="T81" fmla="*/ 218 h 804"/>
              <a:gd name="T82" fmla="*/ 305 w 731"/>
              <a:gd name="T83" fmla="*/ 218 h 804"/>
              <a:gd name="T84" fmla="*/ 450 w 731"/>
              <a:gd name="T85" fmla="*/ 167 h 804"/>
              <a:gd name="T86" fmla="*/ 182 w 731"/>
              <a:gd name="T87" fmla="*/ 73 h 804"/>
              <a:gd name="T88" fmla="*/ 548 w 731"/>
              <a:gd name="T89" fmla="*/ 0 h 804"/>
              <a:gd name="T90" fmla="*/ 584 w 731"/>
              <a:gd name="T91" fmla="*/ 73 h 804"/>
              <a:gd name="T92" fmla="*/ 511 w 731"/>
              <a:gd name="T93" fmla="*/ 110 h 804"/>
              <a:gd name="T94" fmla="*/ 545 w 731"/>
              <a:gd name="T95" fmla="*/ 292 h 804"/>
              <a:gd name="T96" fmla="*/ 642 w 731"/>
              <a:gd name="T97" fmla="*/ 386 h 804"/>
              <a:gd name="T98" fmla="*/ 721 w 731"/>
              <a:gd name="T99" fmla="*/ 535 h 804"/>
              <a:gd name="T100" fmla="*/ 711 w 731"/>
              <a:gd name="T101" fmla="*/ 709 h 804"/>
              <a:gd name="T102" fmla="*/ 630 w 731"/>
              <a:gd name="T103" fmla="*/ 785 h 804"/>
              <a:gd name="T104" fmla="*/ 557 w 731"/>
              <a:gd name="T105" fmla="*/ 804 h 804"/>
              <a:gd name="T106" fmla="*/ 173 w 731"/>
              <a:gd name="T107" fmla="*/ 804 h 804"/>
              <a:gd name="T108" fmla="*/ 100 w 731"/>
              <a:gd name="T109" fmla="*/ 785 h 804"/>
              <a:gd name="T110" fmla="*/ 19 w 731"/>
              <a:gd name="T111" fmla="*/ 709 h 804"/>
              <a:gd name="T112" fmla="*/ 10 w 731"/>
              <a:gd name="T113" fmla="*/ 535 h 804"/>
              <a:gd name="T114" fmla="*/ 89 w 731"/>
              <a:gd name="T115" fmla="*/ 386 h 804"/>
              <a:gd name="T116" fmla="*/ 185 w 731"/>
              <a:gd name="T117" fmla="*/ 292 h 804"/>
              <a:gd name="T118" fmla="*/ 219 w 731"/>
              <a:gd name="T119" fmla="*/ 110 h 804"/>
              <a:gd name="T120" fmla="*/ 146 w 731"/>
              <a:gd name="T121" fmla="*/ 73 h 804"/>
              <a:gd name="T122" fmla="*/ 182 w 731"/>
              <a:gd name="T123"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31" h="804">
                <a:moveTo>
                  <a:pt x="566" y="657"/>
                </a:moveTo>
                <a:lnTo>
                  <a:pt x="571" y="658"/>
                </a:lnTo>
                <a:lnTo>
                  <a:pt x="577" y="661"/>
                </a:lnTo>
                <a:lnTo>
                  <a:pt x="580" y="665"/>
                </a:lnTo>
                <a:lnTo>
                  <a:pt x="583" y="670"/>
                </a:lnTo>
                <a:lnTo>
                  <a:pt x="584" y="675"/>
                </a:lnTo>
                <a:lnTo>
                  <a:pt x="583" y="682"/>
                </a:lnTo>
                <a:lnTo>
                  <a:pt x="580" y="686"/>
                </a:lnTo>
                <a:lnTo>
                  <a:pt x="577" y="690"/>
                </a:lnTo>
                <a:lnTo>
                  <a:pt x="571" y="692"/>
                </a:lnTo>
                <a:lnTo>
                  <a:pt x="566" y="694"/>
                </a:lnTo>
                <a:lnTo>
                  <a:pt x="561" y="692"/>
                </a:lnTo>
                <a:lnTo>
                  <a:pt x="556" y="690"/>
                </a:lnTo>
                <a:lnTo>
                  <a:pt x="552" y="686"/>
                </a:lnTo>
                <a:lnTo>
                  <a:pt x="549" y="682"/>
                </a:lnTo>
                <a:lnTo>
                  <a:pt x="548" y="675"/>
                </a:lnTo>
                <a:lnTo>
                  <a:pt x="549" y="670"/>
                </a:lnTo>
                <a:lnTo>
                  <a:pt x="552" y="665"/>
                </a:lnTo>
                <a:lnTo>
                  <a:pt x="556" y="661"/>
                </a:lnTo>
                <a:lnTo>
                  <a:pt x="561" y="658"/>
                </a:lnTo>
                <a:lnTo>
                  <a:pt x="566" y="657"/>
                </a:lnTo>
                <a:close/>
                <a:moveTo>
                  <a:pt x="201" y="620"/>
                </a:moveTo>
                <a:lnTo>
                  <a:pt x="206" y="622"/>
                </a:lnTo>
                <a:lnTo>
                  <a:pt x="211" y="624"/>
                </a:lnTo>
                <a:lnTo>
                  <a:pt x="215" y="628"/>
                </a:lnTo>
                <a:lnTo>
                  <a:pt x="218" y="633"/>
                </a:lnTo>
                <a:lnTo>
                  <a:pt x="219" y="639"/>
                </a:lnTo>
                <a:lnTo>
                  <a:pt x="218" y="645"/>
                </a:lnTo>
                <a:lnTo>
                  <a:pt x="215" y="650"/>
                </a:lnTo>
                <a:lnTo>
                  <a:pt x="211" y="654"/>
                </a:lnTo>
                <a:lnTo>
                  <a:pt x="206" y="657"/>
                </a:lnTo>
                <a:lnTo>
                  <a:pt x="201" y="657"/>
                </a:lnTo>
                <a:lnTo>
                  <a:pt x="195" y="657"/>
                </a:lnTo>
                <a:lnTo>
                  <a:pt x="190" y="654"/>
                </a:lnTo>
                <a:lnTo>
                  <a:pt x="186" y="650"/>
                </a:lnTo>
                <a:lnTo>
                  <a:pt x="184" y="645"/>
                </a:lnTo>
                <a:lnTo>
                  <a:pt x="182" y="639"/>
                </a:lnTo>
                <a:lnTo>
                  <a:pt x="184" y="633"/>
                </a:lnTo>
                <a:lnTo>
                  <a:pt x="186" y="628"/>
                </a:lnTo>
                <a:lnTo>
                  <a:pt x="190" y="624"/>
                </a:lnTo>
                <a:lnTo>
                  <a:pt x="195" y="622"/>
                </a:lnTo>
                <a:lnTo>
                  <a:pt x="201" y="620"/>
                </a:lnTo>
                <a:close/>
                <a:moveTo>
                  <a:pt x="366" y="584"/>
                </a:moveTo>
                <a:lnTo>
                  <a:pt x="379" y="588"/>
                </a:lnTo>
                <a:lnTo>
                  <a:pt x="391" y="595"/>
                </a:lnTo>
                <a:lnTo>
                  <a:pt x="398" y="607"/>
                </a:lnTo>
                <a:lnTo>
                  <a:pt x="401" y="620"/>
                </a:lnTo>
                <a:lnTo>
                  <a:pt x="398" y="635"/>
                </a:lnTo>
                <a:lnTo>
                  <a:pt x="391" y="646"/>
                </a:lnTo>
                <a:lnTo>
                  <a:pt x="379" y="654"/>
                </a:lnTo>
                <a:lnTo>
                  <a:pt x="366" y="657"/>
                </a:lnTo>
                <a:lnTo>
                  <a:pt x="351" y="654"/>
                </a:lnTo>
                <a:lnTo>
                  <a:pt x="340" y="646"/>
                </a:lnTo>
                <a:lnTo>
                  <a:pt x="332" y="635"/>
                </a:lnTo>
                <a:lnTo>
                  <a:pt x="329" y="620"/>
                </a:lnTo>
                <a:lnTo>
                  <a:pt x="332" y="607"/>
                </a:lnTo>
                <a:lnTo>
                  <a:pt x="340" y="595"/>
                </a:lnTo>
                <a:lnTo>
                  <a:pt x="351" y="588"/>
                </a:lnTo>
                <a:lnTo>
                  <a:pt x="366" y="584"/>
                </a:lnTo>
                <a:close/>
                <a:moveTo>
                  <a:pt x="529" y="548"/>
                </a:moveTo>
                <a:lnTo>
                  <a:pt x="536" y="548"/>
                </a:lnTo>
                <a:lnTo>
                  <a:pt x="540" y="551"/>
                </a:lnTo>
                <a:lnTo>
                  <a:pt x="544" y="555"/>
                </a:lnTo>
                <a:lnTo>
                  <a:pt x="546" y="560"/>
                </a:lnTo>
                <a:lnTo>
                  <a:pt x="548" y="567"/>
                </a:lnTo>
                <a:lnTo>
                  <a:pt x="546" y="572"/>
                </a:lnTo>
                <a:lnTo>
                  <a:pt x="544" y="577"/>
                </a:lnTo>
                <a:lnTo>
                  <a:pt x="540" y="581"/>
                </a:lnTo>
                <a:lnTo>
                  <a:pt x="536" y="584"/>
                </a:lnTo>
                <a:lnTo>
                  <a:pt x="529" y="584"/>
                </a:lnTo>
                <a:lnTo>
                  <a:pt x="524" y="584"/>
                </a:lnTo>
                <a:lnTo>
                  <a:pt x="519" y="581"/>
                </a:lnTo>
                <a:lnTo>
                  <a:pt x="515" y="577"/>
                </a:lnTo>
                <a:lnTo>
                  <a:pt x="512" y="572"/>
                </a:lnTo>
                <a:lnTo>
                  <a:pt x="511" y="567"/>
                </a:lnTo>
                <a:lnTo>
                  <a:pt x="512" y="560"/>
                </a:lnTo>
                <a:lnTo>
                  <a:pt x="515" y="555"/>
                </a:lnTo>
                <a:lnTo>
                  <a:pt x="519" y="551"/>
                </a:lnTo>
                <a:lnTo>
                  <a:pt x="524" y="548"/>
                </a:lnTo>
                <a:lnTo>
                  <a:pt x="529" y="548"/>
                </a:lnTo>
                <a:close/>
                <a:moveTo>
                  <a:pt x="237" y="475"/>
                </a:moveTo>
                <a:lnTo>
                  <a:pt x="231" y="475"/>
                </a:lnTo>
                <a:lnTo>
                  <a:pt x="227" y="478"/>
                </a:lnTo>
                <a:lnTo>
                  <a:pt x="223" y="481"/>
                </a:lnTo>
                <a:lnTo>
                  <a:pt x="220" y="487"/>
                </a:lnTo>
                <a:lnTo>
                  <a:pt x="219" y="493"/>
                </a:lnTo>
                <a:lnTo>
                  <a:pt x="220" y="498"/>
                </a:lnTo>
                <a:lnTo>
                  <a:pt x="223" y="504"/>
                </a:lnTo>
                <a:lnTo>
                  <a:pt x="227" y="508"/>
                </a:lnTo>
                <a:lnTo>
                  <a:pt x="231" y="510"/>
                </a:lnTo>
                <a:lnTo>
                  <a:pt x="237" y="512"/>
                </a:lnTo>
                <a:lnTo>
                  <a:pt x="243" y="510"/>
                </a:lnTo>
                <a:lnTo>
                  <a:pt x="248" y="508"/>
                </a:lnTo>
                <a:lnTo>
                  <a:pt x="252" y="504"/>
                </a:lnTo>
                <a:lnTo>
                  <a:pt x="254" y="498"/>
                </a:lnTo>
                <a:lnTo>
                  <a:pt x="256" y="493"/>
                </a:lnTo>
                <a:lnTo>
                  <a:pt x="254" y="487"/>
                </a:lnTo>
                <a:lnTo>
                  <a:pt x="252" y="481"/>
                </a:lnTo>
                <a:lnTo>
                  <a:pt x="248" y="478"/>
                </a:lnTo>
                <a:lnTo>
                  <a:pt x="243" y="475"/>
                </a:lnTo>
                <a:lnTo>
                  <a:pt x="237" y="475"/>
                </a:lnTo>
                <a:close/>
                <a:moveTo>
                  <a:pt x="237" y="438"/>
                </a:moveTo>
                <a:lnTo>
                  <a:pt x="254" y="441"/>
                </a:lnTo>
                <a:lnTo>
                  <a:pt x="270" y="449"/>
                </a:lnTo>
                <a:lnTo>
                  <a:pt x="282" y="461"/>
                </a:lnTo>
                <a:lnTo>
                  <a:pt x="290" y="475"/>
                </a:lnTo>
                <a:lnTo>
                  <a:pt x="292" y="493"/>
                </a:lnTo>
                <a:lnTo>
                  <a:pt x="290" y="510"/>
                </a:lnTo>
                <a:lnTo>
                  <a:pt x="282" y="525"/>
                </a:lnTo>
                <a:lnTo>
                  <a:pt x="270" y="536"/>
                </a:lnTo>
                <a:lnTo>
                  <a:pt x="254" y="544"/>
                </a:lnTo>
                <a:lnTo>
                  <a:pt x="237" y="548"/>
                </a:lnTo>
                <a:lnTo>
                  <a:pt x="220" y="544"/>
                </a:lnTo>
                <a:lnTo>
                  <a:pt x="205" y="536"/>
                </a:lnTo>
                <a:lnTo>
                  <a:pt x="193" y="525"/>
                </a:lnTo>
                <a:lnTo>
                  <a:pt x="185" y="510"/>
                </a:lnTo>
                <a:lnTo>
                  <a:pt x="182" y="493"/>
                </a:lnTo>
                <a:lnTo>
                  <a:pt x="185" y="475"/>
                </a:lnTo>
                <a:lnTo>
                  <a:pt x="193" y="461"/>
                </a:lnTo>
                <a:lnTo>
                  <a:pt x="205" y="449"/>
                </a:lnTo>
                <a:lnTo>
                  <a:pt x="220" y="441"/>
                </a:lnTo>
                <a:lnTo>
                  <a:pt x="237" y="438"/>
                </a:lnTo>
                <a:close/>
                <a:moveTo>
                  <a:pt x="438" y="402"/>
                </a:moveTo>
                <a:lnTo>
                  <a:pt x="452" y="404"/>
                </a:lnTo>
                <a:lnTo>
                  <a:pt x="464" y="412"/>
                </a:lnTo>
                <a:lnTo>
                  <a:pt x="472" y="424"/>
                </a:lnTo>
                <a:lnTo>
                  <a:pt x="474" y="438"/>
                </a:lnTo>
                <a:lnTo>
                  <a:pt x="472" y="453"/>
                </a:lnTo>
                <a:lnTo>
                  <a:pt x="464" y="464"/>
                </a:lnTo>
                <a:lnTo>
                  <a:pt x="452" y="472"/>
                </a:lnTo>
                <a:lnTo>
                  <a:pt x="438" y="475"/>
                </a:lnTo>
                <a:lnTo>
                  <a:pt x="425" y="472"/>
                </a:lnTo>
                <a:lnTo>
                  <a:pt x="413" y="464"/>
                </a:lnTo>
                <a:lnTo>
                  <a:pt x="405" y="453"/>
                </a:lnTo>
                <a:lnTo>
                  <a:pt x="401" y="438"/>
                </a:lnTo>
                <a:lnTo>
                  <a:pt x="405" y="424"/>
                </a:lnTo>
                <a:lnTo>
                  <a:pt x="413" y="412"/>
                </a:lnTo>
                <a:lnTo>
                  <a:pt x="425" y="404"/>
                </a:lnTo>
                <a:lnTo>
                  <a:pt x="438" y="402"/>
                </a:lnTo>
                <a:close/>
                <a:moveTo>
                  <a:pt x="474" y="200"/>
                </a:moveTo>
                <a:lnTo>
                  <a:pt x="446" y="204"/>
                </a:lnTo>
                <a:lnTo>
                  <a:pt x="413" y="213"/>
                </a:lnTo>
                <a:lnTo>
                  <a:pt x="379" y="230"/>
                </a:lnTo>
                <a:lnTo>
                  <a:pt x="345" y="245"/>
                </a:lnTo>
                <a:lnTo>
                  <a:pt x="311" y="254"/>
                </a:lnTo>
                <a:lnTo>
                  <a:pt x="279" y="255"/>
                </a:lnTo>
                <a:lnTo>
                  <a:pt x="250" y="252"/>
                </a:lnTo>
                <a:lnTo>
                  <a:pt x="240" y="277"/>
                </a:lnTo>
                <a:lnTo>
                  <a:pt x="226" y="298"/>
                </a:lnTo>
                <a:lnTo>
                  <a:pt x="209" y="319"/>
                </a:lnTo>
                <a:lnTo>
                  <a:pt x="189" y="340"/>
                </a:lnTo>
                <a:lnTo>
                  <a:pt x="168" y="360"/>
                </a:lnTo>
                <a:lnTo>
                  <a:pt x="150" y="377"/>
                </a:lnTo>
                <a:lnTo>
                  <a:pt x="130" y="395"/>
                </a:lnTo>
                <a:lnTo>
                  <a:pt x="113" y="415"/>
                </a:lnTo>
                <a:lnTo>
                  <a:pt x="95" y="437"/>
                </a:lnTo>
                <a:lnTo>
                  <a:pt x="79" y="459"/>
                </a:lnTo>
                <a:lnTo>
                  <a:pt x="65" y="485"/>
                </a:lnTo>
                <a:lnTo>
                  <a:pt x="53" y="514"/>
                </a:lnTo>
                <a:lnTo>
                  <a:pt x="44" y="546"/>
                </a:lnTo>
                <a:lnTo>
                  <a:pt x="38" y="581"/>
                </a:lnTo>
                <a:lnTo>
                  <a:pt x="36" y="620"/>
                </a:lnTo>
                <a:lnTo>
                  <a:pt x="38" y="652"/>
                </a:lnTo>
                <a:lnTo>
                  <a:pt x="45" y="678"/>
                </a:lnTo>
                <a:lnTo>
                  <a:pt x="55" y="700"/>
                </a:lnTo>
                <a:lnTo>
                  <a:pt x="68" y="717"/>
                </a:lnTo>
                <a:lnTo>
                  <a:pt x="83" y="732"/>
                </a:lnTo>
                <a:lnTo>
                  <a:pt x="99" y="743"/>
                </a:lnTo>
                <a:lnTo>
                  <a:pt x="116" y="752"/>
                </a:lnTo>
                <a:lnTo>
                  <a:pt x="131" y="758"/>
                </a:lnTo>
                <a:lnTo>
                  <a:pt x="147" y="763"/>
                </a:lnTo>
                <a:lnTo>
                  <a:pt x="160" y="764"/>
                </a:lnTo>
                <a:lnTo>
                  <a:pt x="171" y="767"/>
                </a:lnTo>
                <a:lnTo>
                  <a:pt x="178" y="767"/>
                </a:lnTo>
                <a:lnTo>
                  <a:pt x="182" y="767"/>
                </a:lnTo>
                <a:lnTo>
                  <a:pt x="548" y="767"/>
                </a:lnTo>
                <a:lnTo>
                  <a:pt x="553" y="767"/>
                </a:lnTo>
                <a:lnTo>
                  <a:pt x="562" y="766"/>
                </a:lnTo>
                <a:lnTo>
                  <a:pt x="574" y="764"/>
                </a:lnTo>
                <a:lnTo>
                  <a:pt x="587" y="762"/>
                </a:lnTo>
                <a:lnTo>
                  <a:pt x="603" y="756"/>
                </a:lnTo>
                <a:lnTo>
                  <a:pt x="618" y="751"/>
                </a:lnTo>
                <a:lnTo>
                  <a:pt x="634" y="742"/>
                </a:lnTo>
                <a:lnTo>
                  <a:pt x="650" y="730"/>
                </a:lnTo>
                <a:lnTo>
                  <a:pt x="664" y="716"/>
                </a:lnTo>
                <a:lnTo>
                  <a:pt x="676" y="697"/>
                </a:lnTo>
                <a:lnTo>
                  <a:pt x="685" y="677"/>
                </a:lnTo>
                <a:lnTo>
                  <a:pt x="692" y="650"/>
                </a:lnTo>
                <a:lnTo>
                  <a:pt x="694" y="620"/>
                </a:lnTo>
                <a:lnTo>
                  <a:pt x="692" y="581"/>
                </a:lnTo>
                <a:lnTo>
                  <a:pt x="687" y="546"/>
                </a:lnTo>
                <a:lnTo>
                  <a:pt x="677" y="514"/>
                </a:lnTo>
                <a:lnTo>
                  <a:pt x="666" y="485"/>
                </a:lnTo>
                <a:lnTo>
                  <a:pt x="651" y="459"/>
                </a:lnTo>
                <a:lnTo>
                  <a:pt x="635" y="437"/>
                </a:lnTo>
                <a:lnTo>
                  <a:pt x="618" y="415"/>
                </a:lnTo>
                <a:lnTo>
                  <a:pt x="600" y="395"/>
                </a:lnTo>
                <a:lnTo>
                  <a:pt x="580" y="377"/>
                </a:lnTo>
                <a:lnTo>
                  <a:pt x="562" y="360"/>
                </a:lnTo>
                <a:lnTo>
                  <a:pt x="540" y="339"/>
                </a:lnTo>
                <a:lnTo>
                  <a:pt x="520" y="318"/>
                </a:lnTo>
                <a:lnTo>
                  <a:pt x="502" y="296"/>
                </a:lnTo>
                <a:lnTo>
                  <a:pt x="488" y="272"/>
                </a:lnTo>
                <a:lnTo>
                  <a:pt x="478" y="247"/>
                </a:lnTo>
                <a:lnTo>
                  <a:pt x="474" y="218"/>
                </a:lnTo>
                <a:lnTo>
                  <a:pt x="474" y="200"/>
                </a:lnTo>
                <a:close/>
                <a:moveTo>
                  <a:pt x="256" y="110"/>
                </a:moveTo>
                <a:lnTo>
                  <a:pt x="256" y="218"/>
                </a:lnTo>
                <a:lnTo>
                  <a:pt x="279" y="221"/>
                </a:lnTo>
                <a:lnTo>
                  <a:pt x="305" y="218"/>
                </a:lnTo>
                <a:lnTo>
                  <a:pt x="333" y="212"/>
                </a:lnTo>
                <a:lnTo>
                  <a:pt x="360" y="199"/>
                </a:lnTo>
                <a:lnTo>
                  <a:pt x="392" y="184"/>
                </a:lnTo>
                <a:lnTo>
                  <a:pt x="421" y="174"/>
                </a:lnTo>
                <a:lnTo>
                  <a:pt x="450" y="167"/>
                </a:lnTo>
                <a:lnTo>
                  <a:pt x="474" y="165"/>
                </a:lnTo>
                <a:lnTo>
                  <a:pt x="474" y="110"/>
                </a:lnTo>
                <a:lnTo>
                  <a:pt x="256" y="110"/>
                </a:lnTo>
                <a:close/>
                <a:moveTo>
                  <a:pt x="182" y="36"/>
                </a:moveTo>
                <a:lnTo>
                  <a:pt x="182" y="73"/>
                </a:lnTo>
                <a:lnTo>
                  <a:pt x="548" y="73"/>
                </a:lnTo>
                <a:lnTo>
                  <a:pt x="548" y="36"/>
                </a:lnTo>
                <a:lnTo>
                  <a:pt x="182" y="36"/>
                </a:lnTo>
                <a:close/>
                <a:moveTo>
                  <a:pt x="182" y="0"/>
                </a:moveTo>
                <a:lnTo>
                  <a:pt x="548" y="0"/>
                </a:lnTo>
                <a:lnTo>
                  <a:pt x="562" y="2"/>
                </a:lnTo>
                <a:lnTo>
                  <a:pt x="574" y="10"/>
                </a:lnTo>
                <a:lnTo>
                  <a:pt x="582" y="22"/>
                </a:lnTo>
                <a:lnTo>
                  <a:pt x="584" y="36"/>
                </a:lnTo>
                <a:lnTo>
                  <a:pt x="584" y="73"/>
                </a:lnTo>
                <a:lnTo>
                  <a:pt x="582" y="87"/>
                </a:lnTo>
                <a:lnTo>
                  <a:pt x="574" y="99"/>
                </a:lnTo>
                <a:lnTo>
                  <a:pt x="562" y="106"/>
                </a:lnTo>
                <a:lnTo>
                  <a:pt x="548" y="110"/>
                </a:lnTo>
                <a:lnTo>
                  <a:pt x="511" y="110"/>
                </a:lnTo>
                <a:lnTo>
                  <a:pt x="511" y="218"/>
                </a:lnTo>
                <a:lnTo>
                  <a:pt x="514" y="238"/>
                </a:lnTo>
                <a:lnTo>
                  <a:pt x="520" y="258"/>
                </a:lnTo>
                <a:lnTo>
                  <a:pt x="532" y="275"/>
                </a:lnTo>
                <a:lnTo>
                  <a:pt x="545" y="292"/>
                </a:lnTo>
                <a:lnTo>
                  <a:pt x="562" y="309"/>
                </a:lnTo>
                <a:lnTo>
                  <a:pt x="580" y="327"/>
                </a:lnTo>
                <a:lnTo>
                  <a:pt x="600" y="345"/>
                </a:lnTo>
                <a:lnTo>
                  <a:pt x="621" y="365"/>
                </a:lnTo>
                <a:lnTo>
                  <a:pt x="642" y="386"/>
                </a:lnTo>
                <a:lnTo>
                  <a:pt x="662" y="409"/>
                </a:lnTo>
                <a:lnTo>
                  <a:pt x="680" y="436"/>
                </a:lnTo>
                <a:lnTo>
                  <a:pt x="696" y="466"/>
                </a:lnTo>
                <a:lnTo>
                  <a:pt x="710" y="498"/>
                </a:lnTo>
                <a:lnTo>
                  <a:pt x="721" y="535"/>
                </a:lnTo>
                <a:lnTo>
                  <a:pt x="728" y="576"/>
                </a:lnTo>
                <a:lnTo>
                  <a:pt x="731" y="620"/>
                </a:lnTo>
                <a:lnTo>
                  <a:pt x="728" y="654"/>
                </a:lnTo>
                <a:lnTo>
                  <a:pt x="722" y="684"/>
                </a:lnTo>
                <a:lnTo>
                  <a:pt x="711" y="709"/>
                </a:lnTo>
                <a:lnTo>
                  <a:pt x="698" y="732"/>
                </a:lnTo>
                <a:lnTo>
                  <a:pt x="683" y="750"/>
                </a:lnTo>
                <a:lnTo>
                  <a:pt x="667" y="764"/>
                </a:lnTo>
                <a:lnTo>
                  <a:pt x="649" y="776"/>
                </a:lnTo>
                <a:lnTo>
                  <a:pt x="630" y="785"/>
                </a:lnTo>
                <a:lnTo>
                  <a:pt x="612" y="792"/>
                </a:lnTo>
                <a:lnTo>
                  <a:pt x="595" y="797"/>
                </a:lnTo>
                <a:lnTo>
                  <a:pt x="580" y="800"/>
                </a:lnTo>
                <a:lnTo>
                  <a:pt x="567" y="802"/>
                </a:lnTo>
                <a:lnTo>
                  <a:pt x="557" y="804"/>
                </a:lnTo>
                <a:lnTo>
                  <a:pt x="550" y="804"/>
                </a:lnTo>
                <a:lnTo>
                  <a:pt x="548" y="804"/>
                </a:lnTo>
                <a:lnTo>
                  <a:pt x="182" y="804"/>
                </a:lnTo>
                <a:lnTo>
                  <a:pt x="180" y="804"/>
                </a:lnTo>
                <a:lnTo>
                  <a:pt x="173" y="804"/>
                </a:lnTo>
                <a:lnTo>
                  <a:pt x="164" y="802"/>
                </a:lnTo>
                <a:lnTo>
                  <a:pt x="151" y="800"/>
                </a:lnTo>
                <a:lnTo>
                  <a:pt x="135" y="797"/>
                </a:lnTo>
                <a:lnTo>
                  <a:pt x="118" y="792"/>
                </a:lnTo>
                <a:lnTo>
                  <a:pt x="100" y="785"/>
                </a:lnTo>
                <a:lnTo>
                  <a:pt x="82" y="776"/>
                </a:lnTo>
                <a:lnTo>
                  <a:pt x="65" y="764"/>
                </a:lnTo>
                <a:lnTo>
                  <a:pt x="47" y="750"/>
                </a:lnTo>
                <a:lnTo>
                  <a:pt x="32" y="732"/>
                </a:lnTo>
                <a:lnTo>
                  <a:pt x="19" y="709"/>
                </a:lnTo>
                <a:lnTo>
                  <a:pt x="8" y="684"/>
                </a:lnTo>
                <a:lnTo>
                  <a:pt x="2" y="654"/>
                </a:lnTo>
                <a:lnTo>
                  <a:pt x="0" y="620"/>
                </a:lnTo>
                <a:lnTo>
                  <a:pt x="2" y="576"/>
                </a:lnTo>
                <a:lnTo>
                  <a:pt x="10" y="535"/>
                </a:lnTo>
                <a:lnTo>
                  <a:pt x="20" y="498"/>
                </a:lnTo>
                <a:lnTo>
                  <a:pt x="34" y="466"/>
                </a:lnTo>
                <a:lnTo>
                  <a:pt x="50" y="436"/>
                </a:lnTo>
                <a:lnTo>
                  <a:pt x="68" y="409"/>
                </a:lnTo>
                <a:lnTo>
                  <a:pt x="89" y="386"/>
                </a:lnTo>
                <a:lnTo>
                  <a:pt x="109" y="365"/>
                </a:lnTo>
                <a:lnTo>
                  <a:pt x="130" y="345"/>
                </a:lnTo>
                <a:lnTo>
                  <a:pt x="150" y="327"/>
                </a:lnTo>
                <a:lnTo>
                  <a:pt x="168" y="309"/>
                </a:lnTo>
                <a:lnTo>
                  <a:pt x="185" y="292"/>
                </a:lnTo>
                <a:lnTo>
                  <a:pt x="198" y="275"/>
                </a:lnTo>
                <a:lnTo>
                  <a:pt x="210" y="258"/>
                </a:lnTo>
                <a:lnTo>
                  <a:pt x="216" y="238"/>
                </a:lnTo>
                <a:lnTo>
                  <a:pt x="219" y="218"/>
                </a:lnTo>
                <a:lnTo>
                  <a:pt x="219" y="110"/>
                </a:lnTo>
                <a:lnTo>
                  <a:pt x="182" y="110"/>
                </a:lnTo>
                <a:lnTo>
                  <a:pt x="168" y="106"/>
                </a:lnTo>
                <a:lnTo>
                  <a:pt x="156" y="99"/>
                </a:lnTo>
                <a:lnTo>
                  <a:pt x="148" y="87"/>
                </a:lnTo>
                <a:lnTo>
                  <a:pt x="146" y="73"/>
                </a:lnTo>
                <a:lnTo>
                  <a:pt x="146" y="36"/>
                </a:lnTo>
                <a:lnTo>
                  <a:pt x="148" y="22"/>
                </a:lnTo>
                <a:lnTo>
                  <a:pt x="156" y="10"/>
                </a:lnTo>
                <a:lnTo>
                  <a:pt x="168" y="2"/>
                </a:lnTo>
                <a:lnTo>
                  <a:pt x="18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0" name="Freeform 4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362149" y="5773509"/>
            <a:ext cx="363872" cy="444609"/>
          </a:xfrm>
          <a:custGeom>
            <a:avLst/>
            <a:gdLst>
              <a:gd name="T0" fmla="*/ 81 w 658"/>
              <a:gd name="T1" fmla="*/ 679 h 804"/>
              <a:gd name="T2" fmla="*/ 110 w 658"/>
              <a:gd name="T3" fmla="*/ 694 h 804"/>
              <a:gd name="T4" fmla="*/ 159 w 658"/>
              <a:gd name="T5" fmla="*/ 658 h 804"/>
              <a:gd name="T6" fmla="*/ 183 w 658"/>
              <a:gd name="T7" fmla="*/ 767 h 804"/>
              <a:gd name="T8" fmla="*/ 238 w 658"/>
              <a:gd name="T9" fmla="*/ 675 h 804"/>
              <a:gd name="T10" fmla="*/ 293 w 658"/>
              <a:gd name="T11" fmla="*/ 767 h 804"/>
              <a:gd name="T12" fmla="*/ 316 w 658"/>
              <a:gd name="T13" fmla="*/ 658 h 804"/>
              <a:gd name="T14" fmla="*/ 402 w 658"/>
              <a:gd name="T15" fmla="*/ 675 h 804"/>
              <a:gd name="T16" fmla="*/ 432 w 658"/>
              <a:gd name="T17" fmla="*/ 661 h 804"/>
              <a:gd name="T18" fmla="*/ 476 w 658"/>
              <a:gd name="T19" fmla="*/ 688 h 804"/>
              <a:gd name="T20" fmla="*/ 509 w 658"/>
              <a:gd name="T21" fmla="*/ 683 h 804"/>
              <a:gd name="T22" fmla="*/ 552 w 658"/>
              <a:gd name="T23" fmla="*/ 683 h 804"/>
              <a:gd name="T24" fmla="*/ 584 w 658"/>
              <a:gd name="T25" fmla="*/ 688 h 804"/>
              <a:gd name="T26" fmla="*/ 36 w 658"/>
              <a:gd name="T27" fmla="*/ 584 h 804"/>
              <a:gd name="T28" fmla="*/ 165 w 658"/>
              <a:gd name="T29" fmla="*/ 493 h 804"/>
              <a:gd name="T30" fmla="*/ 220 w 658"/>
              <a:gd name="T31" fmla="*/ 584 h 804"/>
              <a:gd name="T32" fmla="*/ 243 w 658"/>
              <a:gd name="T33" fmla="*/ 475 h 804"/>
              <a:gd name="T34" fmla="*/ 293 w 658"/>
              <a:gd name="T35" fmla="*/ 512 h 804"/>
              <a:gd name="T36" fmla="*/ 322 w 658"/>
              <a:gd name="T37" fmla="*/ 496 h 804"/>
              <a:gd name="T38" fmla="*/ 366 w 658"/>
              <a:gd name="T39" fmla="*/ 505 h 804"/>
              <a:gd name="T40" fmla="*/ 399 w 658"/>
              <a:gd name="T41" fmla="*/ 500 h 804"/>
              <a:gd name="T42" fmla="*/ 479 w 658"/>
              <a:gd name="T43" fmla="*/ 481 h 804"/>
              <a:gd name="T44" fmla="*/ 510 w 658"/>
              <a:gd name="T45" fmla="*/ 487 h 804"/>
              <a:gd name="T46" fmla="*/ 556 w 658"/>
              <a:gd name="T47" fmla="*/ 478 h 804"/>
              <a:gd name="T48" fmla="*/ 585 w 658"/>
              <a:gd name="T49" fmla="*/ 493 h 804"/>
              <a:gd name="T50" fmla="*/ 73 w 658"/>
              <a:gd name="T51" fmla="*/ 383 h 804"/>
              <a:gd name="T52" fmla="*/ 98 w 658"/>
              <a:gd name="T53" fmla="*/ 256 h 804"/>
              <a:gd name="T54" fmla="*/ 146 w 658"/>
              <a:gd name="T55" fmla="*/ 292 h 804"/>
              <a:gd name="T56" fmla="*/ 175 w 658"/>
              <a:gd name="T57" fmla="*/ 277 h 804"/>
              <a:gd name="T58" fmla="*/ 221 w 658"/>
              <a:gd name="T59" fmla="*/ 286 h 804"/>
              <a:gd name="T60" fmla="*/ 252 w 658"/>
              <a:gd name="T61" fmla="*/ 281 h 804"/>
              <a:gd name="T62" fmla="*/ 332 w 658"/>
              <a:gd name="T63" fmla="*/ 263 h 804"/>
              <a:gd name="T64" fmla="*/ 365 w 658"/>
              <a:gd name="T65" fmla="*/ 268 h 804"/>
              <a:gd name="T66" fmla="*/ 409 w 658"/>
              <a:gd name="T67" fmla="*/ 277 h 804"/>
              <a:gd name="T68" fmla="*/ 438 w 658"/>
              <a:gd name="T69" fmla="*/ 292 h 804"/>
              <a:gd name="T70" fmla="*/ 488 w 658"/>
              <a:gd name="T71" fmla="*/ 256 h 804"/>
              <a:gd name="T72" fmla="*/ 512 w 658"/>
              <a:gd name="T73" fmla="*/ 383 h 804"/>
              <a:gd name="T74" fmla="*/ 567 w 658"/>
              <a:gd name="T75" fmla="*/ 273 h 804"/>
              <a:gd name="T76" fmla="*/ 622 w 658"/>
              <a:gd name="T77" fmla="*/ 383 h 804"/>
              <a:gd name="T78" fmla="*/ 74 w 658"/>
              <a:gd name="T79" fmla="*/ 85 h 804"/>
              <a:gd name="T80" fmla="*/ 107 w 658"/>
              <a:gd name="T81" fmla="*/ 80 h 804"/>
              <a:gd name="T82" fmla="*/ 150 w 658"/>
              <a:gd name="T83" fmla="*/ 98 h 804"/>
              <a:gd name="T84" fmla="*/ 182 w 658"/>
              <a:gd name="T85" fmla="*/ 103 h 804"/>
              <a:gd name="T86" fmla="*/ 264 w 658"/>
              <a:gd name="T87" fmla="*/ 76 h 804"/>
              <a:gd name="T88" fmla="*/ 293 w 658"/>
              <a:gd name="T89" fmla="*/ 91 h 804"/>
              <a:gd name="T90" fmla="*/ 341 w 658"/>
              <a:gd name="T91" fmla="*/ 91 h 804"/>
              <a:gd name="T92" fmla="*/ 366 w 658"/>
              <a:gd name="T93" fmla="*/ 182 h 804"/>
              <a:gd name="T94" fmla="*/ 420 w 658"/>
              <a:gd name="T95" fmla="*/ 73 h 804"/>
              <a:gd name="T96" fmla="*/ 475 w 658"/>
              <a:gd name="T97" fmla="*/ 182 h 804"/>
              <a:gd name="T98" fmla="*/ 500 w 658"/>
              <a:gd name="T99" fmla="*/ 91 h 804"/>
              <a:gd name="T100" fmla="*/ 548 w 658"/>
              <a:gd name="T101" fmla="*/ 110 h 804"/>
              <a:gd name="T102" fmla="*/ 577 w 658"/>
              <a:gd name="T103" fmla="*/ 94 h 804"/>
              <a:gd name="T104" fmla="*/ 36 w 658"/>
              <a:gd name="T105" fmla="*/ 36 h 804"/>
              <a:gd name="T106" fmla="*/ 658 w 658"/>
              <a:gd name="T107" fmla="*/ 767 h 804"/>
              <a:gd name="T108" fmla="*/ 11 w 658"/>
              <a:gd name="T109" fmla="*/ 793 h 804"/>
              <a:gd name="T110" fmla="*/ 36 w 658"/>
              <a:gd name="T111"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58" h="804">
                <a:moveTo>
                  <a:pt x="36" y="620"/>
                </a:moveTo>
                <a:lnTo>
                  <a:pt x="36" y="767"/>
                </a:lnTo>
                <a:lnTo>
                  <a:pt x="73" y="767"/>
                </a:lnTo>
                <a:lnTo>
                  <a:pt x="73" y="694"/>
                </a:lnTo>
                <a:lnTo>
                  <a:pt x="74" y="688"/>
                </a:lnTo>
                <a:lnTo>
                  <a:pt x="77" y="683"/>
                </a:lnTo>
                <a:lnTo>
                  <a:pt x="81" y="679"/>
                </a:lnTo>
                <a:lnTo>
                  <a:pt x="86" y="677"/>
                </a:lnTo>
                <a:lnTo>
                  <a:pt x="91" y="675"/>
                </a:lnTo>
                <a:lnTo>
                  <a:pt x="98" y="677"/>
                </a:lnTo>
                <a:lnTo>
                  <a:pt x="103" y="679"/>
                </a:lnTo>
                <a:lnTo>
                  <a:pt x="107" y="683"/>
                </a:lnTo>
                <a:lnTo>
                  <a:pt x="110" y="688"/>
                </a:lnTo>
                <a:lnTo>
                  <a:pt x="110" y="694"/>
                </a:lnTo>
                <a:lnTo>
                  <a:pt x="110" y="767"/>
                </a:lnTo>
                <a:lnTo>
                  <a:pt x="146" y="767"/>
                </a:lnTo>
                <a:lnTo>
                  <a:pt x="146" y="675"/>
                </a:lnTo>
                <a:lnTo>
                  <a:pt x="148" y="670"/>
                </a:lnTo>
                <a:lnTo>
                  <a:pt x="150" y="665"/>
                </a:lnTo>
                <a:lnTo>
                  <a:pt x="154" y="661"/>
                </a:lnTo>
                <a:lnTo>
                  <a:pt x="159" y="658"/>
                </a:lnTo>
                <a:lnTo>
                  <a:pt x="165" y="657"/>
                </a:lnTo>
                <a:lnTo>
                  <a:pt x="170" y="658"/>
                </a:lnTo>
                <a:lnTo>
                  <a:pt x="175" y="661"/>
                </a:lnTo>
                <a:lnTo>
                  <a:pt x="179" y="665"/>
                </a:lnTo>
                <a:lnTo>
                  <a:pt x="182" y="670"/>
                </a:lnTo>
                <a:lnTo>
                  <a:pt x="183" y="675"/>
                </a:lnTo>
                <a:lnTo>
                  <a:pt x="183" y="767"/>
                </a:lnTo>
                <a:lnTo>
                  <a:pt x="220" y="767"/>
                </a:lnTo>
                <a:lnTo>
                  <a:pt x="220" y="694"/>
                </a:lnTo>
                <a:lnTo>
                  <a:pt x="221" y="688"/>
                </a:lnTo>
                <a:lnTo>
                  <a:pt x="223" y="683"/>
                </a:lnTo>
                <a:lnTo>
                  <a:pt x="227" y="679"/>
                </a:lnTo>
                <a:lnTo>
                  <a:pt x="231" y="677"/>
                </a:lnTo>
                <a:lnTo>
                  <a:pt x="238" y="675"/>
                </a:lnTo>
                <a:lnTo>
                  <a:pt x="243" y="677"/>
                </a:lnTo>
                <a:lnTo>
                  <a:pt x="248" y="679"/>
                </a:lnTo>
                <a:lnTo>
                  <a:pt x="252" y="683"/>
                </a:lnTo>
                <a:lnTo>
                  <a:pt x="255" y="688"/>
                </a:lnTo>
                <a:lnTo>
                  <a:pt x="256" y="694"/>
                </a:lnTo>
                <a:lnTo>
                  <a:pt x="256" y="767"/>
                </a:lnTo>
                <a:lnTo>
                  <a:pt x="293" y="767"/>
                </a:lnTo>
                <a:lnTo>
                  <a:pt x="293" y="675"/>
                </a:lnTo>
                <a:lnTo>
                  <a:pt x="293" y="670"/>
                </a:lnTo>
                <a:lnTo>
                  <a:pt x="296" y="665"/>
                </a:lnTo>
                <a:lnTo>
                  <a:pt x="299" y="661"/>
                </a:lnTo>
                <a:lnTo>
                  <a:pt x="305" y="658"/>
                </a:lnTo>
                <a:lnTo>
                  <a:pt x="311" y="657"/>
                </a:lnTo>
                <a:lnTo>
                  <a:pt x="316" y="658"/>
                </a:lnTo>
                <a:lnTo>
                  <a:pt x="322" y="661"/>
                </a:lnTo>
                <a:lnTo>
                  <a:pt x="326" y="665"/>
                </a:lnTo>
                <a:lnTo>
                  <a:pt x="328" y="670"/>
                </a:lnTo>
                <a:lnTo>
                  <a:pt x="330" y="675"/>
                </a:lnTo>
                <a:lnTo>
                  <a:pt x="330" y="767"/>
                </a:lnTo>
                <a:lnTo>
                  <a:pt x="402" y="767"/>
                </a:lnTo>
                <a:lnTo>
                  <a:pt x="402" y="675"/>
                </a:lnTo>
                <a:lnTo>
                  <a:pt x="403" y="670"/>
                </a:lnTo>
                <a:lnTo>
                  <a:pt x="406" y="665"/>
                </a:lnTo>
                <a:lnTo>
                  <a:pt x="409" y="661"/>
                </a:lnTo>
                <a:lnTo>
                  <a:pt x="415" y="658"/>
                </a:lnTo>
                <a:lnTo>
                  <a:pt x="420" y="657"/>
                </a:lnTo>
                <a:lnTo>
                  <a:pt x="426" y="658"/>
                </a:lnTo>
                <a:lnTo>
                  <a:pt x="432" y="661"/>
                </a:lnTo>
                <a:lnTo>
                  <a:pt x="436" y="665"/>
                </a:lnTo>
                <a:lnTo>
                  <a:pt x="438" y="670"/>
                </a:lnTo>
                <a:lnTo>
                  <a:pt x="438" y="675"/>
                </a:lnTo>
                <a:lnTo>
                  <a:pt x="438" y="767"/>
                </a:lnTo>
                <a:lnTo>
                  <a:pt x="475" y="767"/>
                </a:lnTo>
                <a:lnTo>
                  <a:pt x="475" y="694"/>
                </a:lnTo>
                <a:lnTo>
                  <a:pt x="476" y="688"/>
                </a:lnTo>
                <a:lnTo>
                  <a:pt x="479" y="683"/>
                </a:lnTo>
                <a:lnTo>
                  <a:pt x="483" y="679"/>
                </a:lnTo>
                <a:lnTo>
                  <a:pt x="488" y="677"/>
                </a:lnTo>
                <a:lnTo>
                  <a:pt x="493" y="675"/>
                </a:lnTo>
                <a:lnTo>
                  <a:pt x="500" y="677"/>
                </a:lnTo>
                <a:lnTo>
                  <a:pt x="504" y="679"/>
                </a:lnTo>
                <a:lnTo>
                  <a:pt x="509" y="683"/>
                </a:lnTo>
                <a:lnTo>
                  <a:pt x="510" y="688"/>
                </a:lnTo>
                <a:lnTo>
                  <a:pt x="512" y="694"/>
                </a:lnTo>
                <a:lnTo>
                  <a:pt x="512" y="767"/>
                </a:lnTo>
                <a:lnTo>
                  <a:pt x="548" y="767"/>
                </a:lnTo>
                <a:lnTo>
                  <a:pt x="548" y="694"/>
                </a:lnTo>
                <a:lnTo>
                  <a:pt x="550" y="688"/>
                </a:lnTo>
                <a:lnTo>
                  <a:pt x="552" y="683"/>
                </a:lnTo>
                <a:lnTo>
                  <a:pt x="556" y="679"/>
                </a:lnTo>
                <a:lnTo>
                  <a:pt x="561" y="677"/>
                </a:lnTo>
                <a:lnTo>
                  <a:pt x="567" y="675"/>
                </a:lnTo>
                <a:lnTo>
                  <a:pt x="572" y="677"/>
                </a:lnTo>
                <a:lnTo>
                  <a:pt x="577" y="679"/>
                </a:lnTo>
                <a:lnTo>
                  <a:pt x="581" y="683"/>
                </a:lnTo>
                <a:lnTo>
                  <a:pt x="584" y="688"/>
                </a:lnTo>
                <a:lnTo>
                  <a:pt x="585" y="694"/>
                </a:lnTo>
                <a:lnTo>
                  <a:pt x="585" y="767"/>
                </a:lnTo>
                <a:lnTo>
                  <a:pt x="622" y="767"/>
                </a:lnTo>
                <a:lnTo>
                  <a:pt x="622" y="620"/>
                </a:lnTo>
                <a:lnTo>
                  <a:pt x="36" y="620"/>
                </a:lnTo>
                <a:close/>
                <a:moveTo>
                  <a:pt x="36" y="420"/>
                </a:moveTo>
                <a:lnTo>
                  <a:pt x="36" y="584"/>
                </a:lnTo>
                <a:lnTo>
                  <a:pt x="146" y="584"/>
                </a:lnTo>
                <a:lnTo>
                  <a:pt x="146" y="512"/>
                </a:lnTo>
                <a:lnTo>
                  <a:pt x="148" y="505"/>
                </a:lnTo>
                <a:lnTo>
                  <a:pt x="150" y="500"/>
                </a:lnTo>
                <a:lnTo>
                  <a:pt x="154" y="496"/>
                </a:lnTo>
                <a:lnTo>
                  <a:pt x="159" y="493"/>
                </a:lnTo>
                <a:lnTo>
                  <a:pt x="165" y="493"/>
                </a:lnTo>
                <a:lnTo>
                  <a:pt x="170" y="493"/>
                </a:lnTo>
                <a:lnTo>
                  <a:pt x="175" y="496"/>
                </a:lnTo>
                <a:lnTo>
                  <a:pt x="179" y="500"/>
                </a:lnTo>
                <a:lnTo>
                  <a:pt x="182" y="505"/>
                </a:lnTo>
                <a:lnTo>
                  <a:pt x="183" y="512"/>
                </a:lnTo>
                <a:lnTo>
                  <a:pt x="183" y="584"/>
                </a:lnTo>
                <a:lnTo>
                  <a:pt x="220" y="584"/>
                </a:lnTo>
                <a:lnTo>
                  <a:pt x="220" y="493"/>
                </a:lnTo>
                <a:lnTo>
                  <a:pt x="221" y="487"/>
                </a:lnTo>
                <a:lnTo>
                  <a:pt x="223" y="481"/>
                </a:lnTo>
                <a:lnTo>
                  <a:pt x="227" y="478"/>
                </a:lnTo>
                <a:lnTo>
                  <a:pt x="231" y="475"/>
                </a:lnTo>
                <a:lnTo>
                  <a:pt x="238" y="475"/>
                </a:lnTo>
                <a:lnTo>
                  <a:pt x="243" y="475"/>
                </a:lnTo>
                <a:lnTo>
                  <a:pt x="248" y="478"/>
                </a:lnTo>
                <a:lnTo>
                  <a:pt x="252" y="481"/>
                </a:lnTo>
                <a:lnTo>
                  <a:pt x="255" y="487"/>
                </a:lnTo>
                <a:lnTo>
                  <a:pt x="256" y="493"/>
                </a:lnTo>
                <a:lnTo>
                  <a:pt x="256" y="584"/>
                </a:lnTo>
                <a:lnTo>
                  <a:pt x="293" y="584"/>
                </a:lnTo>
                <a:lnTo>
                  <a:pt x="293" y="512"/>
                </a:lnTo>
                <a:lnTo>
                  <a:pt x="293" y="505"/>
                </a:lnTo>
                <a:lnTo>
                  <a:pt x="296" y="500"/>
                </a:lnTo>
                <a:lnTo>
                  <a:pt x="299" y="496"/>
                </a:lnTo>
                <a:lnTo>
                  <a:pt x="305" y="493"/>
                </a:lnTo>
                <a:lnTo>
                  <a:pt x="311" y="493"/>
                </a:lnTo>
                <a:lnTo>
                  <a:pt x="316" y="493"/>
                </a:lnTo>
                <a:lnTo>
                  <a:pt x="322" y="496"/>
                </a:lnTo>
                <a:lnTo>
                  <a:pt x="326" y="500"/>
                </a:lnTo>
                <a:lnTo>
                  <a:pt x="328" y="505"/>
                </a:lnTo>
                <a:lnTo>
                  <a:pt x="330" y="512"/>
                </a:lnTo>
                <a:lnTo>
                  <a:pt x="330" y="584"/>
                </a:lnTo>
                <a:lnTo>
                  <a:pt x="366" y="584"/>
                </a:lnTo>
                <a:lnTo>
                  <a:pt x="366" y="512"/>
                </a:lnTo>
                <a:lnTo>
                  <a:pt x="366" y="505"/>
                </a:lnTo>
                <a:lnTo>
                  <a:pt x="369" y="500"/>
                </a:lnTo>
                <a:lnTo>
                  <a:pt x="373" y="496"/>
                </a:lnTo>
                <a:lnTo>
                  <a:pt x="378" y="493"/>
                </a:lnTo>
                <a:lnTo>
                  <a:pt x="385" y="493"/>
                </a:lnTo>
                <a:lnTo>
                  <a:pt x="390" y="493"/>
                </a:lnTo>
                <a:lnTo>
                  <a:pt x="395" y="496"/>
                </a:lnTo>
                <a:lnTo>
                  <a:pt x="399" y="500"/>
                </a:lnTo>
                <a:lnTo>
                  <a:pt x="402" y="505"/>
                </a:lnTo>
                <a:lnTo>
                  <a:pt x="402" y="512"/>
                </a:lnTo>
                <a:lnTo>
                  <a:pt x="402" y="584"/>
                </a:lnTo>
                <a:lnTo>
                  <a:pt x="475" y="584"/>
                </a:lnTo>
                <a:lnTo>
                  <a:pt x="475" y="493"/>
                </a:lnTo>
                <a:lnTo>
                  <a:pt x="476" y="487"/>
                </a:lnTo>
                <a:lnTo>
                  <a:pt x="479" y="481"/>
                </a:lnTo>
                <a:lnTo>
                  <a:pt x="483" y="478"/>
                </a:lnTo>
                <a:lnTo>
                  <a:pt x="488" y="475"/>
                </a:lnTo>
                <a:lnTo>
                  <a:pt x="493" y="475"/>
                </a:lnTo>
                <a:lnTo>
                  <a:pt x="500" y="475"/>
                </a:lnTo>
                <a:lnTo>
                  <a:pt x="504" y="478"/>
                </a:lnTo>
                <a:lnTo>
                  <a:pt x="509" y="481"/>
                </a:lnTo>
                <a:lnTo>
                  <a:pt x="510" y="487"/>
                </a:lnTo>
                <a:lnTo>
                  <a:pt x="512" y="493"/>
                </a:lnTo>
                <a:lnTo>
                  <a:pt x="512" y="584"/>
                </a:lnTo>
                <a:lnTo>
                  <a:pt x="548" y="584"/>
                </a:lnTo>
                <a:lnTo>
                  <a:pt x="548" y="493"/>
                </a:lnTo>
                <a:lnTo>
                  <a:pt x="550" y="487"/>
                </a:lnTo>
                <a:lnTo>
                  <a:pt x="552" y="481"/>
                </a:lnTo>
                <a:lnTo>
                  <a:pt x="556" y="478"/>
                </a:lnTo>
                <a:lnTo>
                  <a:pt x="561" y="475"/>
                </a:lnTo>
                <a:lnTo>
                  <a:pt x="567" y="475"/>
                </a:lnTo>
                <a:lnTo>
                  <a:pt x="572" y="475"/>
                </a:lnTo>
                <a:lnTo>
                  <a:pt x="577" y="478"/>
                </a:lnTo>
                <a:lnTo>
                  <a:pt x="581" y="481"/>
                </a:lnTo>
                <a:lnTo>
                  <a:pt x="584" y="487"/>
                </a:lnTo>
                <a:lnTo>
                  <a:pt x="585" y="493"/>
                </a:lnTo>
                <a:lnTo>
                  <a:pt x="585" y="584"/>
                </a:lnTo>
                <a:lnTo>
                  <a:pt x="622" y="584"/>
                </a:lnTo>
                <a:lnTo>
                  <a:pt x="622" y="420"/>
                </a:lnTo>
                <a:lnTo>
                  <a:pt x="36" y="420"/>
                </a:lnTo>
                <a:close/>
                <a:moveTo>
                  <a:pt x="36" y="218"/>
                </a:moveTo>
                <a:lnTo>
                  <a:pt x="36" y="383"/>
                </a:lnTo>
                <a:lnTo>
                  <a:pt x="73" y="383"/>
                </a:lnTo>
                <a:lnTo>
                  <a:pt x="73" y="273"/>
                </a:lnTo>
                <a:lnTo>
                  <a:pt x="74" y="268"/>
                </a:lnTo>
                <a:lnTo>
                  <a:pt x="77" y="263"/>
                </a:lnTo>
                <a:lnTo>
                  <a:pt x="81" y="259"/>
                </a:lnTo>
                <a:lnTo>
                  <a:pt x="86" y="256"/>
                </a:lnTo>
                <a:lnTo>
                  <a:pt x="91" y="255"/>
                </a:lnTo>
                <a:lnTo>
                  <a:pt x="98" y="256"/>
                </a:lnTo>
                <a:lnTo>
                  <a:pt x="103" y="259"/>
                </a:lnTo>
                <a:lnTo>
                  <a:pt x="107" y="263"/>
                </a:lnTo>
                <a:lnTo>
                  <a:pt x="110" y="268"/>
                </a:lnTo>
                <a:lnTo>
                  <a:pt x="110" y="273"/>
                </a:lnTo>
                <a:lnTo>
                  <a:pt x="110" y="383"/>
                </a:lnTo>
                <a:lnTo>
                  <a:pt x="146" y="383"/>
                </a:lnTo>
                <a:lnTo>
                  <a:pt x="146" y="292"/>
                </a:lnTo>
                <a:lnTo>
                  <a:pt x="148" y="286"/>
                </a:lnTo>
                <a:lnTo>
                  <a:pt x="150" y="281"/>
                </a:lnTo>
                <a:lnTo>
                  <a:pt x="154" y="277"/>
                </a:lnTo>
                <a:lnTo>
                  <a:pt x="159" y="275"/>
                </a:lnTo>
                <a:lnTo>
                  <a:pt x="165" y="273"/>
                </a:lnTo>
                <a:lnTo>
                  <a:pt x="170" y="275"/>
                </a:lnTo>
                <a:lnTo>
                  <a:pt x="175" y="277"/>
                </a:lnTo>
                <a:lnTo>
                  <a:pt x="179" y="281"/>
                </a:lnTo>
                <a:lnTo>
                  <a:pt x="182" y="286"/>
                </a:lnTo>
                <a:lnTo>
                  <a:pt x="183" y="292"/>
                </a:lnTo>
                <a:lnTo>
                  <a:pt x="183" y="383"/>
                </a:lnTo>
                <a:lnTo>
                  <a:pt x="220" y="383"/>
                </a:lnTo>
                <a:lnTo>
                  <a:pt x="220" y="292"/>
                </a:lnTo>
                <a:lnTo>
                  <a:pt x="221" y="286"/>
                </a:lnTo>
                <a:lnTo>
                  <a:pt x="223" y="281"/>
                </a:lnTo>
                <a:lnTo>
                  <a:pt x="227" y="277"/>
                </a:lnTo>
                <a:lnTo>
                  <a:pt x="231" y="275"/>
                </a:lnTo>
                <a:lnTo>
                  <a:pt x="238" y="273"/>
                </a:lnTo>
                <a:lnTo>
                  <a:pt x="243" y="275"/>
                </a:lnTo>
                <a:lnTo>
                  <a:pt x="248" y="277"/>
                </a:lnTo>
                <a:lnTo>
                  <a:pt x="252" y="281"/>
                </a:lnTo>
                <a:lnTo>
                  <a:pt x="255" y="286"/>
                </a:lnTo>
                <a:lnTo>
                  <a:pt x="256" y="292"/>
                </a:lnTo>
                <a:lnTo>
                  <a:pt x="256" y="383"/>
                </a:lnTo>
                <a:lnTo>
                  <a:pt x="330" y="383"/>
                </a:lnTo>
                <a:lnTo>
                  <a:pt x="330" y="273"/>
                </a:lnTo>
                <a:lnTo>
                  <a:pt x="330" y="268"/>
                </a:lnTo>
                <a:lnTo>
                  <a:pt x="332" y="263"/>
                </a:lnTo>
                <a:lnTo>
                  <a:pt x="336" y="259"/>
                </a:lnTo>
                <a:lnTo>
                  <a:pt x="341" y="256"/>
                </a:lnTo>
                <a:lnTo>
                  <a:pt x="348" y="255"/>
                </a:lnTo>
                <a:lnTo>
                  <a:pt x="353" y="256"/>
                </a:lnTo>
                <a:lnTo>
                  <a:pt x="358" y="259"/>
                </a:lnTo>
                <a:lnTo>
                  <a:pt x="362" y="263"/>
                </a:lnTo>
                <a:lnTo>
                  <a:pt x="365" y="268"/>
                </a:lnTo>
                <a:lnTo>
                  <a:pt x="366" y="273"/>
                </a:lnTo>
                <a:lnTo>
                  <a:pt x="366" y="383"/>
                </a:lnTo>
                <a:lnTo>
                  <a:pt x="402" y="383"/>
                </a:lnTo>
                <a:lnTo>
                  <a:pt x="402" y="292"/>
                </a:lnTo>
                <a:lnTo>
                  <a:pt x="403" y="286"/>
                </a:lnTo>
                <a:lnTo>
                  <a:pt x="406" y="281"/>
                </a:lnTo>
                <a:lnTo>
                  <a:pt x="409" y="277"/>
                </a:lnTo>
                <a:lnTo>
                  <a:pt x="415" y="275"/>
                </a:lnTo>
                <a:lnTo>
                  <a:pt x="420" y="273"/>
                </a:lnTo>
                <a:lnTo>
                  <a:pt x="426" y="275"/>
                </a:lnTo>
                <a:lnTo>
                  <a:pt x="432" y="277"/>
                </a:lnTo>
                <a:lnTo>
                  <a:pt x="436" y="281"/>
                </a:lnTo>
                <a:lnTo>
                  <a:pt x="438" y="286"/>
                </a:lnTo>
                <a:lnTo>
                  <a:pt x="438" y="292"/>
                </a:lnTo>
                <a:lnTo>
                  <a:pt x="438" y="383"/>
                </a:lnTo>
                <a:lnTo>
                  <a:pt x="475" y="383"/>
                </a:lnTo>
                <a:lnTo>
                  <a:pt x="475" y="273"/>
                </a:lnTo>
                <a:lnTo>
                  <a:pt x="476" y="268"/>
                </a:lnTo>
                <a:lnTo>
                  <a:pt x="479" y="263"/>
                </a:lnTo>
                <a:lnTo>
                  <a:pt x="483" y="259"/>
                </a:lnTo>
                <a:lnTo>
                  <a:pt x="488" y="256"/>
                </a:lnTo>
                <a:lnTo>
                  <a:pt x="493" y="255"/>
                </a:lnTo>
                <a:lnTo>
                  <a:pt x="500" y="256"/>
                </a:lnTo>
                <a:lnTo>
                  <a:pt x="504" y="259"/>
                </a:lnTo>
                <a:lnTo>
                  <a:pt x="509" y="263"/>
                </a:lnTo>
                <a:lnTo>
                  <a:pt x="510" y="268"/>
                </a:lnTo>
                <a:lnTo>
                  <a:pt x="512" y="273"/>
                </a:lnTo>
                <a:lnTo>
                  <a:pt x="512" y="383"/>
                </a:lnTo>
                <a:lnTo>
                  <a:pt x="548" y="383"/>
                </a:lnTo>
                <a:lnTo>
                  <a:pt x="548" y="292"/>
                </a:lnTo>
                <a:lnTo>
                  <a:pt x="550" y="286"/>
                </a:lnTo>
                <a:lnTo>
                  <a:pt x="552" y="281"/>
                </a:lnTo>
                <a:lnTo>
                  <a:pt x="556" y="277"/>
                </a:lnTo>
                <a:lnTo>
                  <a:pt x="561" y="275"/>
                </a:lnTo>
                <a:lnTo>
                  <a:pt x="567" y="273"/>
                </a:lnTo>
                <a:lnTo>
                  <a:pt x="572" y="275"/>
                </a:lnTo>
                <a:lnTo>
                  <a:pt x="577" y="277"/>
                </a:lnTo>
                <a:lnTo>
                  <a:pt x="581" y="281"/>
                </a:lnTo>
                <a:lnTo>
                  <a:pt x="584" y="286"/>
                </a:lnTo>
                <a:lnTo>
                  <a:pt x="585" y="292"/>
                </a:lnTo>
                <a:lnTo>
                  <a:pt x="585" y="383"/>
                </a:lnTo>
                <a:lnTo>
                  <a:pt x="622" y="383"/>
                </a:lnTo>
                <a:lnTo>
                  <a:pt x="622" y="218"/>
                </a:lnTo>
                <a:lnTo>
                  <a:pt x="36" y="218"/>
                </a:lnTo>
                <a:close/>
                <a:moveTo>
                  <a:pt x="36" y="36"/>
                </a:moveTo>
                <a:lnTo>
                  <a:pt x="36" y="182"/>
                </a:lnTo>
                <a:lnTo>
                  <a:pt x="73" y="182"/>
                </a:lnTo>
                <a:lnTo>
                  <a:pt x="73" y="91"/>
                </a:lnTo>
                <a:lnTo>
                  <a:pt x="74" y="85"/>
                </a:lnTo>
                <a:lnTo>
                  <a:pt x="77" y="80"/>
                </a:lnTo>
                <a:lnTo>
                  <a:pt x="81" y="76"/>
                </a:lnTo>
                <a:lnTo>
                  <a:pt x="86" y="73"/>
                </a:lnTo>
                <a:lnTo>
                  <a:pt x="91" y="73"/>
                </a:lnTo>
                <a:lnTo>
                  <a:pt x="98" y="73"/>
                </a:lnTo>
                <a:lnTo>
                  <a:pt x="103" y="76"/>
                </a:lnTo>
                <a:lnTo>
                  <a:pt x="107" y="80"/>
                </a:lnTo>
                <a:lnTo>
                  <a:pt x="110" y="85"/>
                </a:lnTo>
                <a:lnTo>
                  <a:pt x="110" y="91"/>
                </a:lnTo>
                <a:lnTo>
                  <a:pt x="110" y="182"/>
                </a:lnTo>
                <a:lnTo>
                  <a:pt x="146" y="182"/>
                </a:lnTo>
                <a:lnTo>
                  <a:pt x="146" y="110"/>
                </a:lnTo>
                <a:lnTo>
                  <a:pt x="148" y="103"/>
                </a:lnTo>
                <a:lnTo>
                  <a:pt x="150" y="98"/>
                </a:lnTo>
                <a:lnTo>
                  <a:pt x="154" y="94"/>
                </a:lnTo>
                <a:lnTo>
                  <a:pt x="159" y="91"/>
                </a:lnTo>
                <a:lnTo>
                  <a:pt x="165" y="91"/>
                </a:lnTo>
                <a:lnTo>
                  <a:pt x="170" y="91"/>
                </a:lnTo>
                <a:lnTo>
                  <a:pt x="175" y="94"/>
                </a:lnTo>
                <a:lnTo>
                  <a:pt x="179" y="98"/>
                </a:lnTo>
                <a:lnTo>
                  <a:pt x="182" y="103"/>
                </a:lnTo>
                <a:lnTo>
                  <a:pt x="183" y="110"/>
                </a:lnTo>
                <a:lnTo>
                  <a:pt x="183" y="182"/>
                </a:lnTo>
                <a:lnTo>
                  <a:pt x="256" y="182"/>
                </a:lnTo>
                <a:lnTo>
                  <a:pt x="256" y="91"/>
                </a:lnTo>
                <a:lnTo>
                  <a:pt x="258" y="85"/>
                </a:lnTo>
                <a:lnTo>
                  <a:pt x="260" y="80"/>
                </a:lnTo>
                <a:lnTo>
                  <a:pt x="264" y="76"/>
                </a:lnTo>
                <a:lnTo>
                  <a:pt x="268" y="73"/>
                </a:lnTo>
                <a:lnTo>
                  <a:pt x="275" y="73"/>
                </a:lnTo>
                <a:lnTo>
                  <a:pt x="280" y="73"/>
                </a:lnTo>
                <a:lnTo>
                  <a:pt x="285" y="76"/>
                </a:lnTo>
                <a:lnTo>
                  <a:pt x="289" y="80"/>
                </a:lnTo>
                <a:lnTo>
                  <a:pt x="292" y="85"/>
                </a:lnTo>
                <a:lnTo>
                  <a:pt x="293" y="91"/>
                </a:lnTo>
                <a:lnTo>
                  <a:pt x="293" y="182"/>
                </a:lnTo>
                <a:lnTo>
                  <a:pt x="330" y="182"/>
                </a:lnTo>
                <a:lnTo>
                  <a:pt x="330" y="110"/>
                </a:lnTo>
                <a:lnTo>
                  <a:pt x="330" y="103"/>
                </a:lnTo>
                <a:lnTo>
                  <a:pt x="332" y="98"/>
                </a:lnTo>
                <a:lnTo>
                  <a:pt x="336" y="94"/>
                </a:lnTo>
                <a:lnTo>
                  <a:pt x="341" y="91"/>
                </a:lnTo>
                <a:lnTo>
                  <a:pt x="348" y="91"/>
                </a:lnTo>
                <a:lnTo>
                  <a:pt x="353" y="91"/>
                </a:lnTo>
                <a:lnTo>
                  <a:pt x="358" y="94"/>
                </a:lnTo>
                <a:lnTo>
                  <a:pt x="362" y="98"/>
                </a:lnTo>
                <a:lnTo>
                  <a:pt x="365" y="103"/>
                </a:lnTo>
                <a:lnTo>
                  <a:pt x="366" y="110"/>
                </a:lnTo>
                <a:lnTo>
                  <a:pt x="366" y="182"/>
                </a:lnTo>
                <a:lnTo>
                  <a:pt x="402" y="182"/>
                </a:lnTo>
                <a:lnTo>
                  <a:pt x="402" y="91"/>
                </a:lnTo>
                <a:lnTo>
                  <a:pt x="403" y="85"/>
                </a:lnTo>
                <a:lnTo>
                  <a:pt x="406" y="80"/>
                </a:lnTo>
                <a:lnTo>
                  <a:pt x="409" y="76"/>
                </a:lnTo>
                <a:lnTo>
                  <a:pt x="415" y="73"/>
                </a:lnTo>
                <a:lnTo>
                  <a:pt x="420" y="73"/>
                </a:lnTo>
                <a:lnTo>
                  <a:pt x="426" y="73"/>
                </a:lnTo>
                <a:lnTo>
                  <a:pt x="432" y="76"/>
                </a:lnTo>
                <a:lnTo>
                  <a:pt x="436" y="80"/>
                </a:lnTo>
                <a:lnTo>
                  <a:pt x="438" y="85"/>
                </a:lnTo>
                <a:lnTo>
                  <a:pt x="438" y="91"/>
                </a:lnTo>
                <a:lnTo>
                  <a:pt x="438" y="182"/>
                </a:lnTo>
                <a:lnTo>
                  <a:pt x="475" y="182"/>
                </a:lnTo>
                <a:lnTo>
                  <a:pt x="475" y="110"/>
                </a:lnTo>
                <a:lnTo>
                  <a:pt x="476" y="103"/>
                </a:lnTo>
                <a:lnTo>
                  <a:pt x="479" y="98"/>
                </a:lnTo>
                <a:lnTo>
                  <a:pt x="483" y="94"/>
                </a:lnTo>
                <a:lnTo>
                  <a:pt x="488" y="91"/>
                </a:lnTo>
                <a:lnTo>
                  <a:pt x="493" y="91"/>
                </a:lnTo>
                <a:lnTo>
                  <a:pt x="500" y="91"/>
                </a:lnTo>
                <a:lnTo>
                  <a:pt x="504" y="94"/>
                </a:lnTo>
                <a:lnTo>
                  <a:pt x="509" y="98"/>
                </a:lnTo>
                <a:lnTo>
                  <a:pt x="510" y="103"/>
                </a:lnTo>
                <a:lnTo>
                  <a:pt x="512" y="110"/>
                </a:lnTo>
                <a:lnTo>
                  <a:pt x="512" y="182"/>
                </a:lnTo>
                <a:lnTo>
                  <a:pt x="548" y="182"/>
                </a:lnTo>
                <a:lnTo>
                  <a:pt x="548" y="110"/>
                </a:lnTo>
                <a:lnTo>
                  <a:pt x="550" y="103"/>
                </a:lnTo>
                <a:lnTo>
                  <a:pt x="552" y="98"/>
                </a:lnTo>
                <a:lnTo>
                  <a:pt x="556" y="94"/>
                </a:lnTo>
                <a:lnTo>
                  <a:pt x="561" y="91"/>
                </a:lnTo>
                <a:lnTo>
                  <a:pt x="567" y="91"/>
                </a:lnTo>
                <a:lnTo>
                  <a:pt x="572" y="91"/>
                </a:lnTo>
                <a:lnTo>
                  <a:pt x="577" y="94"/>
                </a:lnTo>
                <a:lnTo>
                  <a:pt x="581" y="98"/>
                </a:lnTo>
                <a:lnTo>
                  <a:pt x="584" y="103"/>
                </a:lnTo>
                <a:lnTo>
                  <a:pt x="585" y="110"/>
                </a:lnTo>
                <a:lnTo>
                  <a:pt x="585" y="182"/>
                </a:lnTo>
                <a:lnTo>
                  <a:pt x="622" y="182"/>
                </a:lnTo>
                <a:lnTo>
                  <a:pt x="622" y="36"/>
                </a:lnTo>
                <a:lnTo>
                  <a:pt x="36" y="36"/>
                </a:lnTo>
                <a:close/>
                <a:moveTo>
                  <a:pt x="36" y="0"/>
                </a:moveTo>
                <a:lnTo>
                  <a:pt x="622" y="0"/>
                </a:lnTo>
                <a:lnTo>
                  <a:pt x="636" y="2"/>
                </a:lnTo>
                <a:lnTo>
                  <a:pt x="648" y="10"/>
                </a:lnTo>
                <a:lnTo>
                  <a:pt x="656" y="22"/>
                </a:lnTo>
                <a:lnTo>
                  <a:pt x="658" y="36"/>
                </a:lnTo>
                <a:lnTo>
                  <a:pt x="658" y="767"/>
                </a:lnTo>
                <a:lnTo>
                  <a:pt x="656" y="781"/>
                </a:lnTo>
                <a:lnTo>
                  <a:pt x="648" y="793"/>
                </a:lnTo>
                <a:lnTo>
                  <a:pt x="636" y="801"/>
                </a:lnTo>
                <a:lnTo>
                  <a:pt x="622" y="804"/>
                </a:lnTo>
                <a:lnTo>
                  <a:pt x="36" y="804"/>
                </a:lnTo>
                <a:lnTo>
                  <a:pt x="23" y="801"/>
                </a:lnTo>
                <a:lnTo>
                  <a:pt x="11" y="793"/>
                </a:lnTo>
                <a:lnTo>
                  <a:pt x="3" y="781"/>
                </a:lnTo>
                <a:lnTo>
                  <a:pt x="0" y="767"/>
                </a:lnTo>
                <a:lnTo>
                  <a:pt x="0" y="36"/>
                </a:lnTo>
                <a:lnTo>
                  <a:pt x="3" y="22"/>
                </a:lnTo>
                <a:lnTo>
                  <a:pt x="11" y="10"/>
                </a:lnTo>
                <a:lnTo>
                  <a:pt x="23" y="2"/>
                </a:lnTo>
                <a:lnTo>
                  <a:pt x="3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1" name="Freeform 4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169312" y="5894617"/>
            <a:ext cx="444609" cy="202397"/>
          </a:xfrm>
          <a:custGeom>
            <a:avLst/>
            <a:gdLst>
              <a:gd name="T0" fmla="*/ 63 w 804"/>
              <a:gd name="T1" fmla="*/ 50 h 366"/>
              <a:gd name="T2" fmla="*/ 37 w 804"/>
              <a:gd name="T3" fmla="*/ 101 h 366"/>
              <a:gd name="T4" fmla="*/ 59 w 804"/>
              <a:gd name="T5" fmla="*/ 150 h 366"/>
              <a:gd name="T6" fmla="*/ 92 w 804"/>
              <a:gd name="T7" fmla="*/ 165 h 366"/>
              <a:gd name="T8" fmla="*/ 106 w 804"/>
              <a:gd name="T9" fmla="*/ 173 h 366"/>
              <a:gd name="T10" fmla="*/ 109 w 804"/>
              <a:gd name="T11" fmla="*/ 189 h 366"/>
              <a:gd name="T12" fmla="*/ 97 w 804"/>
              <a:gd name="T13" fmla="*/ 201 h 366"/>
              <a:gd name="T14" fmla="*/ 74 w 804"/>
              <a:gd name="T15" fmla="*/ 208 h 366"/>
              <a:gd name="T16" fmla="*/ 40 w 804"/>
              <a:gd name="T17" fmla="*/ 248 h 366"/>
              <a:gd name="T18" fmla="*/ 49 w 804"/>
              <a:gd name="T19" fmla="*/ 304 h 366"/>
              <a:gd name="T20" fmla="*/ 101 w 804"/>
              <a:gd name="T21" fmla="*/ 330 h 366"/>
              <a:gd name="T22" fmla="*/ 152 w 804"/>
              <a:gd name="T23" fmla="*/ 304 h 366"/>
              <a:gd name="T24" fmla="*/ 163 w 804"/>
              <a:gd name="T25" fmla="*/ 249 h 366"/>
              <a:gd name="T26" fmla="*/ 659 w 804"/>
              <a:gd name="T27" fmla="*/ 220 h 366"/>
              <a:gd name="T28" fmla="*/ 639 w 804"/>
              <a:gd name="T29" fmla="*/ 266 h 366"/>
              <a:gd name="T30" fmla="*/ 666 w 804"/>
              <a:gd name="T31" fmla="*/ 317 h 366"/>
              <a:gd name="T32" fmla="*/ 723 w 804"/>
              <a:gd name="T33" fmla="*/ 326 h 366"/>
              <a:gd name="T34" fmla="*/ 764 w 804"/>
              <a:gd name="T35" fmla="*/ 286 h 366"/>
              <a:gd name="T36" fmla="*/ 757 w 804"/>
              <a:gd name="T37" fmla="*/ 231 h 366"/>
              <a:gd name="T38" fmla="*/ 713 w 804"/>
              <a:gd name="T39" fmla="*/ 203 h 366"/>
              <a:gd name="T40" fmla="*/ 702 w 804"/>
              <a:gd name="T41" fmla="*/ 198 h 366"/>
              <a:gd name="T42" fmla="*/ 694 w 804"/>
              <a:gd name="T43" fmla="*/ 184 h 366"/>
              <a:gd name="T44" fmla="*/ 702 w 804"/>
              <a:gd name="T45" fmla="*/ 169 h 366"/>
              <a:gd name="T46" fmla="*/ 713 w 804"/>
              <a:gd name="T47" fmla="*/ 164 h 366"/>
              <a:gd name="T48" fmla="*/ 757 w 804"/>
              <a:gd name="T49" fmla="*/ 136 h 366"/>
              <a:gd name="T50" fmla="*/ 764 w 804"/>
              <a:gd name="T51" fmla="*/ 82 h 366"/>
              <a:gd name="T52" fmla="*/ 723 w 804"/>
              <a:gd name="T53" fmla="*/ 41 h 366"/>
              <a:gd name="T54" fmla="*/ 666 w 804"/>
              <a:gd name="T55" fmla="*/ 50 h 366"/>
              <a:gd name="T56" fmla="*/ 639 w 804"/>
              <a:gd name="T57" fmla="*/ 101 h 366"/>
              <a:gd name="T58" fmla="*/ 659 w 804"/>
              <a:gd name="T59" fmla="*/ 147 h 366"/>
              <a:gd name="T60" fmla="*/ 163 w 804"/>
              <a:gd name="T61" fmla="*/ 118 h 366"/>
              <a:gd name="T62" fmla="*/ 152 w 804"/>
              <a:gd name="T63" fmla="*/ 63 h 366"/>
              <a:gd name="T64" fmla="*/ 101 w 804"/>
              <a:gd name="T65" fmla="*/ 37 h 366"/>
              <a:gd name="T66" fmla="*/ 151 w 804"/>
              <a:gd name="T67" fmla="*/ 15 h 366"/>
              <a:gd name="T68" fmla="*/ 198 w 804"/>
              <a:gd name="T69" fmla="*/ 75 h 366"/>
              <a:gd name="T70" fmla="*/ 604 w 804"/>
              <a:gd name="T71" fmla="*/ 110 h 366"/>
              <a:gd name="T72" fmla="*/ 617 w 804"/>
              <a:gd name="T73" fmla="*/ 50 h 366"/>
              <a:gd name="T74" fmla="*/ 677 w 804"/>
              <a:gd name="T75" fmla="*/ 4 h 366"/>
              <a:gd name="T76" fmla="*/ 755 w 804"/>
              <a:gd name="T77" fmla="*/ 15 h 366"/>
              <a:gd name="T78" fmla="*/ 801 w 804"/>
              <a:gd name="T79" fmla="*/ 75 h 366"/>
              <a:gd name="T80" fmla="*/ 793 w 804"/>
              <a:gd name="T81" fmla="*/ 148 h 366"/>
              <a:gd name="T82" fmla="*/ 778 w 804"/>
              <a:gd name="T83" fmla="*/ 199 h 366"/>
              <a:gd name="T84" fmla="*/ 804 w 804"/>
              <a:gd name="T85" fmla="*/ 266 h 366"/>
              <a:gd name="T86" fmla="*/ 774 w 804"/>
              <a:gd name="T87" fmla="*/ 337 h 366"/>
              <a:gd name="T88" fmla="*/ 704 w 804"/>
              <a:gd name="T89" fmla="*/ 366 h 366"/>
              <a:gd name="T90" fmla="*/ 633 w 804"/>
              <a:gd name="T91" fmla="*/ 337 h 366"/>
              <a:gd name="T92" fmla="*/ 603 w 804"/>
              <a:gd name="T93" fmla="*/ 266 h 366"/>
              <a:gd name="T94" fmla="*/ 201 w 804"/>
              <a:gd name="T95" fmla="*/ 266 h 366"/>
              <a:gd name="T96" fmla="*/ 172 w 804"/>
              <a:gd name="T97" fmla="*/ 337 h 366"/>
              <a:gd name="T98" fmla="*/ 101 w 804"/>
              <a:gd name="T99" fmla="*/ 366 h 366"/>
              <a:gd name="T100" fmla="*/ 29 w 804"/>
              <a:gd name="T101" fmla="*/ 337 h 366"/>
              <a:gd name="T102" fmla="*/ 0 w 804"/>
              <a:gd name="T103" fmla="*/ 266 h 366"/>
              <a:gd name="T104" fmla="*/ 25 w 804"/>
              <a:gd name="T105" fmla="*/ 199 h 366"/>
              <a:gd name="T106" fmla="*/ 12 w 804"/>
              <a:gd name="T107" fmla="*/ 148 h 366"/>
              <a:gd name="T108" fmla="*/ 4 w 804"/>
              <a:gd name="T109" fmla="*/ 75 h 366"/>
              <a:gd name="T110" fmla="*/ 50 w 804"/>
              <a:gd name="T111" fmla="*/ 15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4" h="366">
                <a:moveTo>
                  <a:pt x="101" y="37"/>
                </a:moveTo>
                <a:lnTo>
                  <a:pt x="80" y="41"/>
                </a:lnTo>
                <a:lnTo>
                  <a:pt x="63" y="50"/>
                </a:lnTo>
                <a:lnTo>
                  <a:pt x="49" y="63"/>
                </a:lnTo>
                <a:lnTo>
                  <a:pt x="40" y="82"/>
                </a:lnTo>
                <a:lnTo>
                  <a:pt x="37" y="101"/>
                </a:lnTo>
                <a:lnTo>
                  <a:pt x="40" y="119"/>
                </a:lnTo>
                <a:lnTo>
                  <a:pt x="48" y="136"/>
                </a:lnTo>
                <a:lnTo>
                  <a:pt x="59" y="150"/>
                </a:lnTo>
                <a:lnTo>
                  <a:pt x="74" y="159"/>
                </a:lnTo>
                <a:lnTo>
                  <a:pt x="92" y="164"/>
                </a:lnTo>
                <a:lnTo>
                  <a:pt x="92" y="165"/>
                </a:lnTo>
                <a:lnTo>
                  <a:pt x="97" y="167"/>
                </a:lnTo>
                <a:lnTo>
                  <a:pt x="103" y="169"/>
                </a:lnTo>
                <a:lnTo>
                  <a:pt x="106" y="173"/>
                </a:lnTo>
                <a:lnTo>
                  <a:pt x="109" y="178"/>
                </a:lnTo>
                <a:lnTo>
                  <a:pt x="109" y="184"/>
                </a:lnTo>
                <a:lnTo>
                  <a:pt x="109" y="189"/>
                </a:lnTo>
                <a:lnTo>
                  <a:pt x="106" y="194"/>
                </a:lnTo>
                <a:lnTo>
                  <a:pt x="103" y="198"/>
                </a:lnTo>
                <a:lnTo>
                  <a:pt x="97" y="201"/>
                </a:lnTo>
                <a:lnTo>
                  <a:pt x="92" y="202"/>
                </a:lnTo>
                <a:lnTo>
                  <a:pt x="92" y="203"/>
                </a:lnTo>
                <a:lnTo>
                  <a:pt x="74" y="208"/>
                </a:lnTo>
                <a:lnTo>
                  <a:pt x="59" y="218"/>
                </a:lnTo>
                <a:lnTo>
                  <a:pt x="48" y="231"/>
                </a:lnTo>
                <a:lnTo>
                  <a:pt x="40" y="248"/>
                </a:lnTo>
                <a:lnTo>
                  <a:pt x="37" y="266"/>
                </a:lnTo>
                <a:lnTo>
                  <a:pt x="40" y="286"/>
                </a:lnTo>
                <a:lnTo>
                  <a:pt x="49" y="304"/>
                </a:lnTo>
                <a:lnTo>
                  <a:pt x="63" y="317"/>
                </a:lnTo>
                <a:lnTo>
                  <a:pt x="80" y="326"/>
                </a:lnTo>
                <a:lnTo>
                  <a:pt x="101" y="330"/>
                </a:lnTo>
                <a:lnTo>
                  <a:pt x="121" y="326"/>
                </a:lnTo>
                <a:lnTo>
                  <a:pt x="138" y="317"/>
                </a:lnTo>
                <a:lnTo>
                  <a:pt x="152" y="304"/>
                </a:lnTo>
                <a:lnTo>
                  <a:pt x="161" y="286"/>
                </a:lnTo>
                <a:lnTo>
                  <a:pt x="164" y="266"/>
                </a:lnTo>
                <a:lnTo>
                  <a:pt x="163" y="249"/>
                </a:lnTo>
                <a:lnTo>
                  <a:pt x="155" y="233"/>
                </a:lnTo>
                <a:lnTo>
                  <a:pt x="146" y="220"/>
                </a:lnTo>
                <a:lnTo>
                  <a:pt x="659" y="220"/>
                </a:lnTo>
                <a:lnTo>
                  <a:pt x="649" y="233"/>
                </a:lnTo>
                <a:lnTo>
                  <a:pt x="642" y="249"/>
                </a:lnTo>
                <a:lnTo>
                  <a:pt x="639" y="266"/>
                </a:lnTo>
                <a:lnTo>
                  <a:pt x="643" y="286"/>
                </a:lnTo>
                <a:lnTo>
                  <a:pt x="653" y="304"/>
                </a:lnTo>
                <a:lnTo>
                  <a:pt x="666" y="317"/>
                </a:lnTo>
                <a:lnTo>
                  <a:pt x="684" y="326"/>
                </a:lnTo>
                <a:lnTo>
                  <a:pt x="704" y="330"/>
                </a:lnTo>
                <a:lnTo>
                  <a:pt x="723" y="326"/>
                </a:lnTo>
                <a:lnTo>
                  <a:pt x="742" y="317"/>
                </a:lnTo>
                <a:lnTo>
                  <a:pt x="755" y="304"/>
                </a:lnTo>
                <a:lnTo>
                  <a:pt x="764" y="286"/>
                </a:lnTo>
                <a:lnTo>
                  <a:pt x="768" y="266"/>
                </a:lnTo>
                <a:lnTo>
                  <a:pt x="765" y="248"/>
                </a:lnTo>
                <a:lnTo>
                  <a:pt x="757" y="231"/>
                </a:lnTo>
                <a:lnTo>
                  <a:pt x="746" y="218"/>
                </a:lnTo>
                <a:lnTo>
                  <a:pt x="730" y="208"/>
                </a:lnTo>
                <a:lnTo>
                  <a:pt x="713" y="203"/>
                </a:lnTo>
                <a:lnTo>
                  <a:pt x="713" y="202"/>
                </a:lnTo>
                <a:lnTo>
                  <a:pt x="708" y="201"/>
                </a:lnTo>
                <a:lnTo>
                  <a:pt x="702" y="198"/>
                </a:lnTo>
                <a:lnTo>
                  <a:pt x="698" y="194"/>
                </a:lnTo>
                <a:lnTo>
                  <a:pt x="696" y="189"/>
                </a:lnTo>
                <a:lnTo>
                  <a:pt x="694" y="184"/>
                </a:lnTo>
                <a:lnTo>
                  <a:pt x="696" y="178"/>
                </a:lnTo>
                <a:lnTo>
                  <a:pt x="698" y="173"/>
                </a:lnTo>
                <a:lnTo>
                  <a:pt x="702" y="169"/>
                </a:lnTo>
                <a:lnTo>
                  <a:pt x="708" y="167"/>
                </a:lnTo>
                <a:lnTo>
                  <a:pt x="713" y="165"/>
                </a:lnTo>
                <a:lnTo>
                  <a:pt x="713" y="164"/>
                </a:lnTo>
                <a:lnTo>
                  <a:pt x="730" y="159"/>
                </a:lnTo>
                <a:lnTo>
                  <a:pt x="746" y="150"/>
                </a:lnTo>
                <a:lnTo>
                  <a:pt x="757" y="136"/>
                </a:lnTo>
                <a:lnTo>
                  <a:pt x="765" y="119"/>
                </a:lnTo>
                <a:lnTo>
                  <a:pt x="768" y="101"/>
                </a:lnTo>
                <a:lnTo>
                  <a:pt x="764" y="82"/>
                </a:lnTo>
                <a:lnTo>
                  <a:pt x="755" y="63"/>
                </a:lnTo>
                <a:lnTo>
                  <a:pt x="742" y="50"/>
                </a:lnTo>
                <a:lnTo>
                  <a:pt x="723" y="41"/>
                </a:lnTo>
                <a:lnTo>
                  <a:pt x="704" y="37"/>
                </a:lnTo>
                <a:lnTo>
                  <a:pt x="684" y="41"/>
                </a:lnTo>
                <a:lnTo>
                  <a:pt x="666" y="50"/>
                </a:lnTo>
                <a:lnTo>
                  <a:pt x="653" y="63"/>
                </a:lnTo>
                <a:lnTo>
                  <a:pt x="643" y="82"/>
                </a:lnTo>
                <a:lnTo>
                  <a:pt x="639" y="101"/>
                </a:lnTo>
                <a:lnTo>
                  <a:pt x="642" y="118"/>
                </a:lnTo>
                <a:lnTo>
                  <a:pt x="649" y="134"/>
                </a:lnTo>
                <a:lnTo>
                  <a:pt x="659" y="147"/>
                </a:lnTo>
                <a:lnTo>
                  <a:pt x="146" y="147"/>
                </a:lnTo>
                <a:lnTo>
                  <a:pt x="155" y="134"/>
                </a:lnTo>
                <a:lnTo>
                  <a:pt x="163" y="118"/>
                </a:lnTo>
                <a:lnTo>
                  <a:pt x="164" y="101"/>
                </a:lnTo>
                <a:lnTo>
                  <a:pt x="161" y="82"/>
                </a:lnTo>
                <a:lnTo>
                  <a:pt x="152" y="63"/>
                </a:lnTo>
                <a:lnTo>
                  <a:pt x="138" y="50"/>
                </a:lnTo>
                <a:lnTo>
                  <a:pt x="121" y="41"/>
                </a:lnTo>
                <a:lnTo>
                  <a:pt x="101" y="37"/>
                </a:lnTo>
                <a:close/>
                <a:moveTo>
                  <a:pt x="101" y="0"/>
                </a:moveTo>
                <a:lnTo>
                  <a:pt x="127" y="4"/>
                </a:lnTo>
                <a:lnTo>
                  <a:pt x="151" y="15"/>
                </a:lnTo>
                <a:lnTo>
                  <a:pt x="172" y="30"/>
                </a:lnTo>
                <a:lnTo>
                  <a:pt x="188" y="50"/>
                </a:lnTo>
                <a:lnTo>
                  <a:pt x="198" y="75"/>
                </a:lnTo>
                <a:lnTo>
                  <a:pt x="201" y="101"/>
                </a:lnTo>
                <a:lnTo>
                  <a:pt x="201" y="110"/>
                </a:lnTo>
                <a:lnTo>
                  <a:pt x="604" y="110"/>
                </a:lnTo>
                <a:lnTo>
                  <a:pt x="603" y="101"/>
                </a:lnTo>
                <a:lnTo>
                  <a:pt x="607" y="75"/>
                </a:lnTo>
                <a:lnTo>
                  <a:pt x="617" y="50"/>
                </a:lnTo>
                <a:lnTo>
                  <a:pt x="633" y="30"/>
                </a:lnTo>
                <a:lnTo>
                  <a:pt x="653" y="15"/>
                </a:lnTo>
                <a:lnTo>
                  <a:pt x="677" y="4"/>
                </a:lnTo>
                <a:lnTo>
                  <a:pt x="704" y="0"/>
                </a:lnTo>
                <a:lnTo>
                  <a:pt x="730" y="4"/>
                </a:lnTo>
                <a:lnTo>
                  <a:pt x="755" y="15"/>
                </a:lnTo>
                <a:lnTo>
                  <a:pt x="774" y="30"/>
                </a:lnTo>
                <a:lnTo>
                  <a:pt x="790" y="50"/>
                </a:lnTo>
                <a:lnTo>
                  <a:pt x="801" y="75"/>
                </a:lnTo>
                <a:lnTo>
                  <a:pt x="804" y="101"/>
                </a:lnTo>
                <a:lnTo>
                  <a:pt x="801" y="126"/>
                </a:lnTo>
                <a:lnTo>
                  <a:pt x="793" y="148"/>
                </a:lnTo>
                <a:lnTo>
                  <a:pt x="778" y="168"/>
                </a:lnTo>
                <a:lnTo>
                  <a:pt x="761" y="184"/>
                </a:lnTo>
                <a:lnTo>
                  <a:pt x="778" y="199"/>
                </a:lnTo>
                <a:lnTo>
                  <a:pt x="793" y="219"/>
                </a:lnTo>
                <a:lnTo>
                  <a:pt x="801" y="241"/>
                </a:lnTo>
                <a:lnTo>
                  <a:pt x="804" y="266"/>
                </a:lnTo>
                <a:lnTo>
                  <a:pt x="801" y="292"/>
                </a:lnTo>
                <a:lnTo>
                  <a:pt x="790" y="316"/>
                </a:lnTo>
                <a:lnTo>
                  <a:pt x="774" y="337"/>
                </a:lnTo>
                <a:lnTo>
                  <a:pt x="755" y="352"/>
                </a:lnTo>
                <a:lnTo>
                  <a:pt x="730" y="363"/>
                </a:lnTo>
                <a:lnTo>
                  <a:pt x="704" y="366"/>
                </a:lnTo>
                <a:lnTo>
                  <a:pt x="677" y="363"/>
                </a:lnTo>
                <a:lnTo>
                  <a:pt x="653" y="352"/>
                </a:lnTo>
                <a:lnTo>
                  <a:pt x="633" y="337"/>
                </a:lnTo>
                <a:lnTo>
                  <a:pt x="617" y="316"/>
                </a:lnTo>
                <a:lnTo>
                  <a:pt x="607" y="292"/>
                </a:lnTo>
                <a:lnTo>
                  <a:pt x="603" y="266"/>
                </a:lnTo>
                <a:lnTo>
                  <a:pt x="604" y="257"/>
                </a:lnTo>
                <a:lnTo>
                  <a:pt x="201" y="257"/>
                </a:lnTo>
                <a:lnTo>
                  <a:pt x="201" y="266"/>
                </a:lnTo>
                <a:lnTo>
                  <a:pt x="198" y="292"/>
                </a:lnTo>
                <a:lnTo>
                  <a:pt x="188" y="316"/>
                </a:lnTo>
                <a:lnTo>
                  <a:pt x="172" y="337"/>
                </a:lnTo>
                <a:lnTo>
                  <a:pt x="151" y="352"/>
                </a:lnTo>
                <a:lnTo>
                  <a:pt x="127" y="363"/>
                </a:lnTo>
                <a:lnTo>
                  <a:pt x="101" y="366"/>
                </a:lnTo>
                <a:lnTo>
                  <a:pt x="74" y="363"/>
                </a:lnTo>
                <a:lnTo>
                  <a:pt x="50" y="352"/>
                </a:lnTo>
                <a:lnTo>
                  <a:pt x="29" y="337"/>
                </a:lnTo>
                <a:lnTo>
                  <a:pt x="13" y="316"/>
                </a:lnTo>
                <a:lnTo>
                  <a:pt x="4" y="292"/>
                </a:lnTo>
                <a:lnTo>
                  <a:pt x="0" y="266"/>
                </a:lnTo>
                <a:lnTo>
                  <a:pt x="3" y="241"/>
                </a:lnTo>
                <a:lnTo>
                  <a:pt x="12" y="219"/>
                </a:lnTo>
                <a:lnTo>
                  <a:pt x="25" y="199"/>
                </a:lnTo>
                <a:lnTo>
                  <a:pt x="42" y="184"/>
                </a:lnTo>
                <a:lnTo>
                  <a:pt x="25" y="168"/>
                </a:lnTo>
                <a:lnTo>
                  <a:pt x="12" y="148"/>
                </a:lnTo>
                <a:lnTo>
                  <a:pt x="3" y="126"/>
                </a:lnTo>
                <a:lnTo>
                  <a:pt x="0" y="101"/>
                </a:lnTo>
                <a:lnTo>
                  <a:pt x="4" y="75"/>
                </a:lnTo>
                <a:lnTo>
                  <a:pt x="13" y="50"/>
                </a:lnTo>
                <a:lnTo>
                  <a:pt x="29" y="30"/>
                </a:lnTo>
                <a:lnTo>
                  <a:pt x="50" y="15"/>
                </a:lnTo>
                <a:lnTo>
                  <a:pt x="74" y="4"/>
                </a:lnTo>
                <a:lnTo>
                  <a:pt x="10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2" name="Freeform 4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057213" y="5773509"/>
            <a:ext cx="444056" cy="444609"/>
          </a:xfrm>
          <a:custGeom>
            <a:avLst/>
            <a:gdLst>
              <a:gd name="T0" fmla="*/ 669 w 803"/>
              <a:gd name="T1" fmla="*/ 499 h 804"/>
              <a:gd name="T2" fmla="*/ 798 w 803"/>
              <a:gd name="T3" fmla="*/ 561 h 804"/>
              <a:gd name="T4" fmla="*/ 735 w 803"/>
              <a:gd name="T5" fmla="*/ 689 h 804"/>
              <a:gd name="T6" fmla="*/ 646 w 803"/>
              <a:gd name="T7" fmla="*/ 788 h 804"/>
              <a:gd name="T8" fmla="*/ 507 w 803"/>
              <a:gd name="T9" fmla="*/ 756 h 804"/>
              <a:gd name="T10" fmla="*/ 523 w 803"/>
              <a:gd name="T11" fmla="*/ 631 h 804"/>
              <a:gd name="T12" fmla="*/ 457 w 803"/>
              <a:gd name="T13" fmla="*/ 515 h 804"/>
              <a:gd name="T14" fmla="*/ 536 w 803"/>
              <a:gd name="T15" fmla="*/ 674 h 804"/>
              <a:gd name="T16" fmla="*/ 602 w 803"/>
              <a:gd name="T17" fmla="*/ 766 h 804"/>
              <a:gd name="T18" fmla="*/ 644 w 803"/>
              <a:gd name="T19" fmla="*/ 667 h 804"/>
              <a:gd name="T20" fmla="*/ 650 w 803"/>
              <a:gd name="T21" fmla="*/ 644 h 804"/>
              <a:gd name="T22" fmla="*/ 698 w 803"/>
              <a:gd name="T23" fmla="*/ 657 h 804"/>
              <a:gd name="T24" fmla="*/ 760 w 803"/>
              <a:gd name="T25" fmla="*/ 564 h 804"/>
              <a:gd name="T26" fmla="*/ 647 w 803"/>
              <a:gd name="T27" fmla="*/ 561 h 804"/>
              <a:gd name="T28" fmla="*/ 519 w 803"/>
              <a:gd name="T29" fmla="*/ 441 h 804"/>
              <a:gd name="T30" fmla="*/ 536 w 803"/>
              <a:gd name="T31" fmla="*/ 72 h 804"/>
              <a:gd name="T32" fmla="*/ 588 w 803"/>
              <a:gd name="T33" fmla="*/ 164 h 804"/>
              <a:gd name="T34" fmla="*/ 110 w 803"/>
              <a:gd name="T35" fmla="*/ 530 h 804"/>
              <a:gd name="T36" fmla="*/ 43 w 803"/>
              <a:gd name="T37" fmla="*/ 622 h 804"/>
              <a:gd name="T38" fmla="*/ 138 w 803"/>
              <a:gd name="T39" fmla="*/ 646 h 804"/>
              <a:gd name="T40" fmla="*/ 160 w 803"/>
              <a:gd name="T41" fmla="*/ 655 h 804"/>
              <a:gd name="T42" fmla="*/ 147 w 803"/>
              <a:gd name="T43" fmla="*/ 718 h 804"/>
              <a:gd name="T44" fmla="*/ 254 w 803"/>
              <a:gd name="T45" fmla="*/ 749 h 804"/>
              <a:gd name="T46" fmla="*/ 229 w 803"/>
              <a:gd name="T47" fmla="*/ 643 h 804"/>
              <a:gd name="T48" fmla="*/ 693 w 803"/>
              <a:gd name="T49" fmla="*/ 273 h 804"/>
              <a:gd name="T50" fmla="*/ 760 w 803"/>
              <a:gd name="T51" fmla="*/ 181 h 804"/>
              <a:gd name="T52" fmla="*/ 665 w 803"/>
              <a:gd name="T53" fmla="*/ 157 h 804"/>
              <a:gd name="T54" fmla="*/ 643 w 803"/>
              <a:gd name="T55" fmla="*/ 148 h 804"/>
              <a:gd name="T56" fmla="*/ 655 w 803"/>
              <a:gd name="T57" fmla="*/ 87 h 804"/>
              <a:gd name="T58" fmla="*/ 626 w 803"/>
              <a:gd name="T59" fmla="*/ 5 h 804"/>
              <a:gd name="T60" fmla="*/ 715 w 803"/>
              <a:gd name="T61" fmla="*/ 110 h 804"/>
              <a:gd name="T62" fmla="*/ 803 w 803"/>
              <a:gd name="T63" fmla="*/ 221 h 804"/>
              <a:gd name="T64" fmla="*/ 691 w 803"/>
              <a:gd name="T65" fmla="*/ 309 h 804"/>
              <a:gd name="T66" fmla="*/ 279 w 803"/>
              <a:gd name="T67" fmla="*/ 631 h 804"/>
              <a:gd name="T68" fmla="*/ 295 w 803"/>
              <a:gd name="T69" fmla="*/ 757 h 804"/>
              <a:gd name="T70" fmla="*/ 156 w 803"/>
              <a:gd name="T71" fmla="*/ 790 h 804"/>
              <a:gd name="T72" fmla="*/ 67 w 803"/>
              <a:gd name="T73" fmla="*/ 689 h 804"/>
              <a:gd name="T74" fmla="*/ 5 w 803"/>
              <a:gd name="T75" fmla="*/ 561 h 804"/>
              <a:gd name="T76" fmla="*/ 132 w 803"/>
              <a:gd name="T77" fmla="*/ 499 h 804"/>
              <a:gd name="T78" fmla="*/ 523 w 803"/>
              <a:gd name="T79" fmla="*/ 172 h 804"/>
              <a:gd name="T80" fmla="*/ 523 w 803"/>
              <a:gd name="T81" fmla="*/ 29 h 804"/>
              <a:gd name="T82" fmla="*/ 263 w 803"/>
              <a:gd name="T83" fmla="*/ 15 h 804"/>
              <a:gd name="T84" fmla="*/ 296 w 803"/>
              <a:gd name="T85" fmla="*/ 153 h 804"/>
              <a:gd name="T86" fmla="*/ 361 w 803"/>
              <a:gd name="T87" fmla="*/ 284 h 804"/>
              <a:gd name="T88" fmla="*/ 244 w 803"/>
              <a:gd name="T89" fmla="*/ 155 h 804"/>
              <a:gd name="T90" fmla="*/ 238 w 803"/>
              <a:gd name="T91" fmla="*/ 43 h 804"/>
              <a:gd name="T92" fmla="*/ 147 w 803"/>
              <a:gd name="T93" fmla="*/ 104 h 804"/>
              <a:gd name="T94" fmla="*/ 158 w 803"/>
              <a:gd name="T95" fmla="*/ 153 h 804"/>
              <a:gd name="T96" fmla="*/ 138 w 803"/>
              <a:gd name="T97" fmla="*/ 159 h 804"/>
              <a:gd name="T98" fmla="*/ 37 w 803"/>
              <a:gd name="T99" fmla="*/ 201 h 804"/>
              <a:gd name="T100" fmla="*/ 128 w 803"/>
              <a:gd name="T101" fmla="*/ 267 h 804"/>
              <a:gd name="T102" fmla="*/ 289 w 803"/>
              <a:gd name="T103" fmla="*/ 346 h 804"/>
              <a:gd name="T104" fmla="*/ 173 w 803"/>
              <a:gd name="T105" fmla="*/ 279 h 804"/>
              <a:gd name="T106" fmla="*/ 47 w 803"/>
              <a:gd name="T107" fmla="*/ 295 h 804"/>
              <a:gd name="T108" fmla="*/ 14 w 803"/>
              <a:gd name="T109" fmla="*/ 157 h 804"/>
              <a:gd name="T110" fmla="*/ 115 w 803"/>
              <a:gd name="T111" fmla="*/ 67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3" h="804">
                <a:moveTo>
                  <a:pt x="534" y="436"/>
                </a:moveTo>
                <a:lnTo>
                  <a:pt x="543" y="441"/>
                </a:lnTo>
                <a:lnTo>
                  <a:pt x="629" y="526"/>
                </a:lnTo>
                <a:lnTo>
                  <a:pt x="630" y="524"/>
                </a:lnTo>
                <a:lnTo>
                  <a:pt x="631" y="523"/>
                </a:lnTo>
                <a:lnTo>
                  <a:pt x="650" y="508"/>
                </a:lnTo>
                <a:lnTo>
                  <a:pt x="669" y="499"/>
                </a:lnTo>
                <a:lnTo>
                  <a:pt x="691" y="494"/>
                </a:lnTo>
                <a:lnTo>
                  <a:pt x="714" y="494"/>
                </a:lnTo>
                <a:lnTo>
                  <a:pt x="735" y="499"/>
                </a:lnTo>
                <a:lnTo>
                  <a:pt x="756" y="508"/>
                </a:lnTo>
                <a:lnTo>
                  <a:pt x="774" y="523"/>
                </a:lnTo>
                <a:lnTo>
                  <a:pt x="788" y="541"/>
                </a:lnTo>
                <a:lnTo>
                  <a:pt x="798" y="561"/>
                </a:lnTo>
                <a:lnTo>
                  <a:pt x="803" y="583"/>
                </a:lnTo>
                <a:lnTo>
                  <a:pt x="803" y="605"/>
                </a:lnTo>
                <a:lnTo>
                  <a:pt x="798" y="626"/>
                </a:lnTo>
                <a:lnTo>
                  <a:pt x="788" y="647"/>
                </a:lnTo>
                <a:lnTo>
                  <a:pt x="774" y="665"/>
                </a:lnTo>
                <a:lnTo>
                  <a:pt x="756" y="678"/>
                </a:lnTo>
                <a:lnTo>
                  <a:pt x="735" y="689"/>
                </a:lnTo>
                <a:lnTo>
                  <a:pt x="714" y="693"/>
                </a:lnTo>
                <a:lnTo>
                  <a:pt x="691" y="693"/>
                </a:lnTo>
                <a:lnTo>
                  <a:pt x="691" y="715"/>
                </a:lnTo>
                <a:lnTo>
                  <a:pt x="688" y="736"/>
                </a:lnTo>
                <a:lnTo>
                  <a:pt x="678" y="756"/>
                </a:lnTo>
                <a:lnTo>
                  <a:pt x="664" y="774"/>
                </a:lnTo>
                <a:lnTo>
                  <a:pt x="646" y="788"/>
                </a:lnTo>
                <a:lnTo>
                  <a:pt x="625" y="797"/>
                </a:lnTo>
                <a:lnTo>
                  <a:pt x="604" y="803"/>
                </a:lnTo>
                <a:lnTo>
                  <a:pt x="581" y="803"/>
                </a:lnTo>
                <a:lnTo>
                  <a:pt x="561" y="797"/>
                </a:lnTo>
                <a:lnTo>
                  <a:pt x="540" y="788"/>
                </a:lnTo>
                <a:lnTo>
                  <a:pt x="521" y="774"/>
                </a:lnTo>
                <a:lnTo>
                  <a:pt x="507" y="756"/>
                </a:lnTo>
                <a:lnTo>
                  <a:pt x="498" y="736"/>
                </a:lnTo>
                <a:lnTo>
                  <a:pt x="492" y="714"/>
                </a:lnTo>
                <a:lnTo>
                  <a:pt x="492" y="691"/>
                </a:lnTo>
                <a:lnTo>
                  <a:pt x="498" y="670"/>
                </a:lnTo>
                <a:lnTo>
                  <a:pt x="507" y="650"/>
                </a:lnTo>
                <a:lnTo>
                  <a:pt x="521" y="633"/>
                </a:lnTo>
                <a:lnTo>
                  <a:pt x="523" y="631"/>
                </a:lnTo>
                <a:lnTo>
                  <a:pt x="525" y="629"/>
                </a:lnTo>
                <a:lnTo>
                  <a:pt x="440" y="543"/>
                </a:lnTo>
                <a:lnTo>
                  <a:pt x="436" y="536"/>
                </a:lnTo>
                <a:lnTo>
                  <a:pt x="436" y="526"/>
                </a:lnTo>
                <a:lnTo>
                  <a:pt x="440" y="519"/>
                </a:lnTo>
                <a:lnTo>
                  <a:pt x="448" y="515"/>
                </a:lnTo>
                <a:lnTo>
                  <a:pt x="457" y="515"/>
                </a:lnTo>
                <a:lnTo>
                  <a:pt x="465" y="519"/>
                </a:lnTo>
                <a:lnTo>
                  <a:pt x="465" y="519"/>
                </a:lnTo>
                <a:lnTo>
                  <a:pt x="587" y="639"/>
                </a:lnTo>
                <a:lnTo>
                  <a:pt x="572" y="643"/>
                </a:lnTo>
                <a:lnTo>
                  <a:pt x="559" y="648"/>
                </a:lnTo>
                <a:lnTo>
                  <a:pt x="547" y="657"/>
                </a:lnTo>
                <a:lnTo>
                  <a:pt x="536" y="674"/>
                </a:lnTo>
                <a:lnTo>
                  <a:pt x="529" y="693"/>
                </a:lnTo>
                <a:lnTo>
                  <a:pt x="529" y="712"/>
                </a:lnTo>
                <a:lnTo>
                  <a:pt x="536" y="732"/>
                </a:lnTo>
                <a:lnTo>
                  <a:pt x="547" y="748"/>
                </a:lnTo>
                <a:lnTo>
                  <a:pt x="564" y="761"/>
                </a:lnTo>
                <a:lnTo>
                  <a:pt x="583" y="766"/>
                </a:lnTo>
                <a:lnTo>
                  <a:pt x="602" y="766"/>
                </a:lnTo>
                <a:lnTo>
                  <a:pt x="621" y="761"/>
                </a:lnTo>
                <a:lnTo>
                  <a:pt x="638" y="748"/>
                </a:lnTo>
                <a:lnTo>
                  <a:pt x="648" y="733"/>
                </a:lnTo>
                <a:lnTo>
                  <a:pt x="655" y="716"/>
                </a:lnTo>
                <a:lnTo>
                  <a:pt x="656" y="699"/>
                </a:lnTo>
                <a:lnTo>
                  <a:pt x="652" y="682"/>
                </a:lnTo>
                <a:lnTo>
                  <a:pt x="644" y="667"/>
                </a:lnTo>
                <a:lnTo>
                  <a:pt x="644" y="665"/>
                </a:lnTo>
                <a:lnTo>
                  <a:pt x="643" y="663"/>
                </a:lnTo>
                <a:lnTo>
                  <a:pt x="642" y="659"/>
                </a:lnTo>
                <a:lnTo>
                  <a:pt x="643" y="655"/>
                </a:lnTo>
                <a:lnTo>
                  <a:pt x="644" y="651"/>
                </a:lnTo>
                <a:lnTo>
                  <a:pt x="646" y="647"/>
                </a:lnTo>
                <a:lnTo>
                  <a:pt x="650" y="644"/>
                </a:lnTo>
                <a:lnTo>
                  <a:pt x="653" y="643"/>
                </a:lnTo>
                <a:lnTo>
                  <a:pt x="657" y="643"/>
                </a:lnTo>
                <a:lnTo>
                  <a:pt x="661" y="644"/>
                </a:lnTo>
                <a:lnTo>
                  <a:pt x="664" y="646"/>
                </a:lnTo>
                <a:lnTo>
                  <a:pt x="665" y="646"/>
                </a:lnTo>
                <a:lnTo>
                  <a:pt x="681" y="653"/>
                </a:lnTo>
                <a:lnTo>
                  <a:pt x="698" y="657"/>
                </a:lnTo>
                <a:lnTo>
                  <a:pt x="716" y="656"/>
                </a:lnTo>
                <a:lnTo>
                  <a:pt x="733" y="650"/>
                </a:lnTo>
                <a:lnTo>
                  <a:pt x="748" y="639"/>
                </a:lnTo>
                <a:lnTo>
                  <a:pt x="760" y="622"/>
                </a:lnTo>
                <a:lnTo>
                  <a:pt x="766" y="604"/>
                </a:lnTo>
                <a:lnTo>
                  <a:pt x="766" y="584"/>
                </a:lnTo>
                <a:lnTo>
                  <a:pt x="760" y="564"/>
                </a:lnTo>
                <a:lnTo>
                  <a:pt x="748" y="549"/>
                </a:lnTo>
                <a:lnTo>
                  <a:pt x="731" y="537"/>
                </a:lnTo>
                <a:lnTo>
                  <a:pt x="712" y="530"/>
                </a:lnTo>
                <a:lnTo>
                  <a:pt x="693" y="530"/>
                </a:lnTo>
                <a:lnTo>
                  <a:pt x="673" y="537"/>
                </a:lnTo>
                <a:lnTo>
                  <a:pt x="657" y="549"/>
                </a:lnTo>
                <a:lnTo>
                  <a:pt x="647" y="561"/>
                </a:lnTo>
                <a:lnTo>
                  <a:pt x="642" y="574"/>
                </a:lnTo>
                <a:lnTo>
                  <a:pt x="639" y="588"/>
                </a:lnTo>
                <a:lnTo>
                  <a:pt x="517" y="466"/>
                </a:lnTo>
                <a:lnTo>
                  <a:pt x="517" y="466"/>
                </a:lnTo>
                <a:lnTo>
                  <a:pt x="513" y="458"/>
                </a:lnTo>
                <a:lnTo>
                  <a:pt x="513" y="449"/>
                </a:lnTo>
                <a:lnTo>
                  <a:pt x="519" y="441"/>
                </a:lnTo>
                <a:lnTo>
                  <a:pt x="526" y="436"/>
                </a:lnTo>
                <a:lnTo>
                  <a:pt x="534" y="436"/>
                </a:lnTo>
                <a:close/>
                <a:moveTo>
                  <a:pt x="602" y="37"/>
                </a:moveTo>
                <a:lnTo>
                  <a:pt x="583" y="37"/>
                </a:lnTo>
                <a:lnTo>
                  <a:pt x="564" y="43"/>
                </a:lnTo>
                <a:lnTo>
                  <a:pt x="547" y="55"/>
                </a:lnTo>
                <a:lnTo>
                  <a:pt x="536" y="72"/>
                </a:lnTo>
                <a:lnTo>
                  <a:pt x="530" y="91"/>
                </a:lnTo>
                <a:lnTo>
                  <a:pt x="530" y="110"/>
                </a:lnTo>
                <a:lnTo>
                  <a:pt x="536" y="129"/>
                </a:lnTo>
                <a:lnTo>
                  <a:pt x="547" y="146"/>
                </a:lnTo>
                <a:lnTo>
                  <a:pt x="559" y="155"/>
                </a:lnTo>
                <a:lnTo>
                  <a:pt x="574" y="161"/>
                </a:lnTo>
                <a:lnTo>
                  <a:pt x="588" y="164"/>
                </a:lnTo>
                <a:lnTo>
                  <a:pt x="376" y="376"/>
                </a:lnTo>
                <a:lnTo>
                  <a:pt x="164" y="588"/>
                </a:lnTo>
                <a:lnTo>
                  <a:pt x="160" y="574"/>
                </a:lnTo>
                <a:lnTo>
                  <a:pt x="155" y="561"/>
                </a:lnTo>
                <a:lnTo>
                  <a:pt x="145" y="549"/>
                </a:lnTo>
                <a:lnTo>
                  <a:pt x="128" y="537"/>
                </a:lnTo>
                <a:lnTo>
                  <a:pt x="110" y="530"/>
                </a:lnTo>
                <a:lnTo>
                  <a:pt x="90" y="530"/>
                </a:lnTo>
                <a:lnTo>
                  <a:pt x="71" y="537"/>
                </a:lnTo>
                <a:lnTo>
                  <a:pt x="55" y="549"/>
                </a:lnTo>
                <a:lnTo>
                  <a:pt x="43" y="564"/>
                </a:lnTo>
                <a:lnTo>
                  <a:pt x="37" y="584"/>
                </a:lnTo>
                <a:lnTo>
                  <a:pt x="37" y="604"/>
                </a:lnTo>
                <a:lnTo>
                  <a:pt x="43" y="622"/>
                </a:lnTo>
                <a:lnTo>
                  <a:pt x="55" y="639"/>
                </a:lnTo>
                <a:lnTo>
                  <a:pt x="69" y="650"/>
                </a:lnTo>
                <a:lnTo>
                  <a:pt x="86" y="656"/>
                </a:lnTo>
                <a:lnTo>
                  <a:pt x="103" y="657"/>
                </a:lnTo>
                <a:lnTo>
                  <a:pt x="120" y="653"/>
                </a:lnTo>
                <a:lnTo>
                  <a:pt x="136" y="646"/>
                </a:lnTo>
                <a:lnTo>
                  <a:pt x="138" y="646"/>
                </a:lnTo>
                <a:lnTo>
                  <a:pt x="140" y="644"/>
                </a:lnTo>
                <a:lnTo>
                  <a:pt x="144" y="643"/>
                </a:lnTo>
                <a:lnTo>
                  <a:pt x="148" y="643"/>
                </a:lnTo>
                <a:lnTo>
                  <a:pt x="152" y="644"/>
                </a:lnTo>
                <a:lnTo>
                  <a:pt x="156" y="647"/>
                </a:lnTo>
                <a:lnTo>
                  <a:pt x="158" y="651"/>
                </a:lnTo>
                <a:lnTo>
                  <a:pt x="160" y="655"/>
                </a:lnTo>
                <a:lnTo>
                  <a:pt x="160" y="659"/>
                </a:lnTo>
                <a:lnTo>
                  <a:pt x="158" y="663"/>
                </a:lnTo>
                <a:lnTo>
                  <a:pt x="157" y="665"/>
                </a:lnTo>
                <a:lnTo>
                  <a:pt x="157" y="667"/>
                </a:lnTo>
                <a:lnTo>
                  <a:pt x="149" y="682"/>
                </a:lnTo>
                <a:lnTo>
                  <a:pt x="145" y="699"/>
                </a:lnTo>
                <a:lnTo>
                  <a:pt x="147" y="718"/>
                </a:lnTo>
                <a:lnTo>
                  <a:pt x="153" y="733"/>
                </a:lnTo>
                <a:lnTo>
                  <a:pt x="164" y="749"/>
                </a:lnTo>
                <a:lnTo>
                  <a:pt x="181" y="761"/>
                </a:lnTo>
                <a:lnTo>
                  <a:pt x="199" y="766"/>
                </a:lnTo>
                <a:lnTo>
                  <a:pt x="219" y="766"/>
                </a:lnTo>
                <a:lnTo>
                  <a:pt x="238" y="761"/>
                </a:lnTo>
                <a:lnTo>
                  <a:pt x="254" y="749"/>
                </a:lnTo>
                <a:lnTo>
                  <a:pt x="266" y="732"/>
                </a:lnTo>
                <a:lnTo>
                  <a:pt x="272" y="714"/>
                </a:lnTo>
                <a:lnTo>
                  <a:pt x="272" y="694"/>
                </a:lnTo>
                <a:lnTo>
                  <a:pt x="266" y="674"/>
                </a:lnTo>
                <a:lnTo>
                  <a:pt x="254" y="657"/>
                </a:lnTo>
                <a:lnTo>
                  <a:pt x="242" y="648"/>
                </a:lnTo>
                <a:lnTo>
                  <a:pt x="229" y="643"/>
                </a:lnTo>
                <a:lnTo>
                  <a:pt x="215" y="639"/>
                </a:lnTo>
                <a:lnTo>
                  <a:pt x="639" y="215"/>
                </a:lnTo>
                <a:lnTo>
                  <a:pt x="642" y="229"/>
                </a:lnTo>
                <a:lnTo>
                  <a:pt x="648" y="244"/>
                </a:lnTo>
                <a:lnTo>
                  <a:pt x="657" y="255"/>
                </a:lnTo>
                <a:lnTo>
                  <a:pt x="674" y="267"/>
                </a:lnTo>
                <a:lnTo>
                  <a:pt x="693" y="273"/>
                </a:lnTo>
                <a:lnTo>
                  <a:pt x="712" y="273"/>
                </a:lnTo>
                <a:lnTo>
                  <a:pt x="732" y="267"/>
                </a:lnTo>
                <a:lnTo>
                  <a:pt x="748" y="255"/>
                </a:lnTo>
                <a:lnTo>
                  <a:pt x="760" y="238"/>
                </a:lnTo>
                <a:lnTo>
                  <a:pt x="766" y="220"/>
                </a:lnTo>
                <a:lnTo>
                  <a:pt x="766" y="201"/>
                </a:lnTo>
                <a:lnTo>
                  <a:pt x="760" y="181"/>
                </a:lnTo>
                <a:lnTo>
                  <a:pt x="748" y="165"/>
                </a:lnTo>
                <a:lnTo>
                  <a:pt x="733" y="153"/>
                </a:lnTo>
                <a:lnTo>
                  <a:pt x="716" y="148"/>
                </a:lnTo>
                <a:lnTo>
                  <a:pt x="699" y="146"/>
                </a:lnTo>
                <a:lnTo>
                  <a:pt x="682" y="149"/>
                </a:lnTo>
                <a:lnTo>
                  <a:pt x="667" y="157"/>
                </a:lnTo>
                <a:lnTo>
                  <a:pt x="665" y="157"/>
                </a:lnTo>
                <a:lnTo>
                  <a:pt x="663" y="159"/>
                </a:lnTo>
                <a:lnTo>
                  <a:pt x="659" y="160"/>
                </a:lnTo>
                <a:lnTo>
                  <a:pt x="653" y="160"/>
                </a:lnTo>
                <a:lnTo>
                  <a:pt x="650" y="159"/>
                </a:lnTo>
                <a:lnTo>
                  <a:pt x="647" y="156"/>
                </a:lnTo>
                <a:lnTo>
                  <a:pt x="644" y="152"/>
                </a:lnTo>
                <a:lnTo>
                  <a:pt x="643" y="148"/>
                </a:lnTo>
                <a:lnTo>
                  <a:pt x="643" y="144"/>
                </a:lnTo>
                <a:lnTo>
                  <a:pt x="643" y="140"/>
                </a:lnTo>
                <a:lnTo>
                  <a:pt x="646" y="136"/>
                </a:lnTo>
                <a:lnTo>
                  <a:pt x="646" y="136"/>
                </a:lnTo>
                <a:lnTo>
                  <a:pt x="653" y="121"/>
                </a:lnTo>
                <a:lnTo>
                  <a:pt x="657" y="104"/>
                </a:lnTo>
                <a:lnTo>
                  <a:pt x="655" y="87"/>
                </a:lnTo>
                <a:lnTo>
                  <a:pt x="650" y="70"/>
                </a:lnTo>
                <a:lnTo>
                  <a:pt x="638" y="55"/>
                </a:lnTo>
                <a:lnTo>
                  <a:pt x="622" y="43"/>
                </a:lnTo>
                <a:lnTo>
                  <a:pt x="602" y="37"/>
                </a:lnTo>
                <a:close/>
                <a:moveTo>
                  <a:pt x="581" y="0"/>
                </a:moveTo>
                <a:lnTo>
                  <a:pt x="604" y="0"/>
                </a:lnTo>
                <a:lnTo>
                  <a:pt x="626" y="5"/>
                </a:lnTo>
                <a:lnTo>
                  <a:pt x="646" y="15"/>
                </a:lnTo>
                <a:lnTo>
                  <a:pt x="664" y="29"/>
                </a:lnTo>
                <a:lnTo>
                  <a:pt x="678" y="47"/>
                </a:lnTo>
                <a:lnTo>
                  <a:pt x="688" y="67"/>
                </a:lnTo>
                <a:lnTo>
                  <a:pt x="693" y="89"/>
                </a:lnTo>
                <a:lnTo>
                  <a:pt x="693" y="110"/>
                </a:lnTo>
                <a:lnTo>
                  <a:pt x="715" y="110"/>
                </a:lnTo>
                <a:lnTo>
                  <a:pt x="736" y="115"/>
                </a:lnTo>
                <a:lnTo>
                  <a:pt x="756" y="125"/>
                </a:lnTo>
                <a:lnTo>
                  <a:pt x="774" y="139"/>
                </a:lnTo>
                <a:lnTo>
                  <a:pt x="788" y="157"/>
                </a:lnTo>
                <a:lnTo>
                  <a:pt x="798" y="177"/>
                </a:lnTo>
                <a:lnTo>
                  <a:pt x="803" y="199"/>
                </a:lnTo>
                <a:lnTo>
                  <a:pt x="803" y="221"/>
                </a:lnTo>
                <a:lnTo>
                  <a:pt x="798" y="242"/>
                </a:lnTo>
                <a:lnTo>
                  <a:pt x="788" y="263"/>
                </a:lnTo>
                <a:lnTo>
                  <a:pt x="774" y="280"/>
                </a:lnTo>
                <a:lnTo>
                  <a:pt x="756" y="295"/>
                </a:lnTo>
                <a:lnTo>
                  <a:pt x="736" y="305"/>
                </a:lnTo>
                <a:lnTo>
                  <a:pt x="714" y="309"/>
                </a:lnTo>
                <a:lnTo>
                  <a:pt x="691" y="309"/>
                </a:lnTo>
                <a:lnTo>
                  <a:pt x="671" y="305"/>
                </a:lnTo>
                <a:lnTo>
                  <a:pt x="650" y="295"/>
                </a:lnTo>
                <a:lnTo>
                  <a:pt x="631" y="280"/>
                </a:lnTo>
                <a:lnTo>
                  <a:pt x="630" y="279"/>
                </a:lnTo>
                <a:lnTo>
                  <a:pt x="629" y="278"/>
                </a:lnTo>
                <a:lnTo>
                  <a:pt x="276" y="630"/>
                </a:lnTo>
                <a:lnTo>
                  <a:pt x="279" y="631"/>
                </a:lnTo>
                <a:lnTo>
                  <a:pt x="280" y="633"/>
                </a:lnTo>
                <a:lnTo>
                  <a:pt x="295" y="651"/>
                </a:lnTo>
                <a:lnTo>
                  <a:pt x="304" y="670"/>
                </a:lnTo>
                <a:lnTo>
                  <a:pt x="309" y="693"/>
                </a:lnTo>
                <a:lnTo>
                  <a:pt x="309" y="714"/>
                </a:lnTo>
                <a:lnTo>
                  <a:pt x="304" y="736"/>
                </a:lnTo>
                <a:lnTo>
                  <a:pt x="295" y="757"/>
                </a:lnTo>
                <a:lnTo>
                  <a:pt x="280" y="774"/>
                </a:lnTo>
                <a:lnTo>
                  <a:pt x="262" y="790"/>
                </a:lnTo>
                <a:lnTo>
                  <a:pt x="242" y="799"/>
                </a:lnTo>
                <a:lnTo>
                  <a:pt x="220" y="804"/>
                </a:lnTo>
                <a:lnTo>
                  <a:pt x="198" y="804"/>
                </a:lnTo>
                <a:lnTo>
                  <a:pt x="177" y="799"/>
                </a:lnTo>
                <a:lnTo>
                  <a:pt x="156" y="790"/>
                </a:lnTo>
                <a:lnTo>
                  <a:pt x="139" y="774"/>
                </a:lnTo>
                <a:lnTo>
                  <a:pt x="124" y="757"/>
                </a:lnTo>
                <a:lnTo>
                  <a:pt x="114" y="736"/>
                </a:lnTo>
                <a:lnTo>
                  <a:pt x="110" y="715"/>
                </a:lnTo>
                <a:lnTo>
                  <a:pt x="110" y="693"/>
                </a:lnTo>
                <a:lnTo>
                  <a:pt x="88" y="693"/>
                </a:lnTo>
                <a:lnTo>
                  <a:pt x="67" y="689"/>
                </a:lnTo>
                <a:lnTo>
                  <a:pt x="47" y="678"/>
                </a:lnTo>
                <a:lnTo>
                  <a:pt x="29" y="665"/>
                </a:lnTo>
                <a:lnTo>
                  <a:pt x="14" y="647"/>
                </a:lnTo>
                <a:lnTo>
                  <a:pt x="5" y="626"/>
                </a:lnTo>
                <a:lnTo>
                  <a:pt x="0" y="605"/>
                </a:lnTo>
                <a:lnTo>
                  <a:pt x="0" y="583"/>
                </a:lnTo>
                <a:lnTo>
                  <a:pt x="5" y="561"/>
                </a:lnTo>
                <a:lnTo>
                  <a:pt x="14" y="541"/>
                </a:lnTo>
                <a:lnTo>
                  <a:pt x="29" y="523"/>
                </a:lnTo>
                <a:lnTo>
                  <a:pt x="47" y="508"/>
                </a:lnTo>
                <a:lnTo>
                  <a:pt x="67" y="499"/>
                </a:lnTo>
                <a:lnTo>
                  <a:pt x="89" y="494"/>
                </a:lnTo>
                <a:lnTo>
                  <a:pt x="111" y="494"/>
                </a:lnTo>
                <a:lnTo>
                  <a:pt x="132" y="499"/>
                </a:lnTo>
                <a:lnTo>
                  <a:pt x="153" y="508"/>
                </a:lnTo>
                <a:lnTo>
                  <a:pt x="170" y="523"/>
                </a:lnTo>
                <a:lnTo>
                  <a:pt x="173" y="524"/>
                </a:lnTo>
                <a:lnTo>
                  <a:pt x="174" y="526"/>
                </a:lnTo>
                <a:lnTo>
                  <a:pt x="525" y="174"/>
                </a:lnTo>
                <a:lnTo>
                  <a:pt x="524" y="173"/>
                </a:lnTo>
                <a:lnTo>
                  <a:pt x="523" y="172"/>
                </a:lnTo>
                <a:lnTo>
                  <a:pt x="508" y="153"/>
                </a:lnTo>
                <a:lnTo>
                  <a:pt x="498" y="134"/>
                </a:lnTo>
                <a:lnTo>
                  <a:pt x="494" y="111"/>
                </a:lnTo>
                <a:lnTo>
                  <a:pt x="494" y="89"/>
                </a:lnTo>
                <a:lnTo>
                  <a:pt x="498" y="68"/>
                </a:lnTo>
                <a:lnTo>
                  <a:pt x="508" y="47"/>
                </a:lnTo>
                <a:lnTo>
                  <a:pt x="523" y="29"/>
                </a:lnTo>
                <a:lnTo>
                  <a:pt x="540" y="15"/>
                </a:lnTo>
                <a:lnTo>
                  <a:pt x="561" y="5"/>
                </a:lnTo>
                <a:lnTo>
                  <a:pt x="581" y="0"/>
                </a:lnTo>
                <a:close/>
                <a:moveTo>
                  <a:pt x="199" y="0"/>
                </a:moveTo>
                <a:lnTo>
                  <a:pt x="221" y="0"/>
                </a:lnTo>
                <a:lnTo>
                  <a:pt x="242" y="5"/>
                </a:lnTo>
                <a:lnTo>
                  <a:pt x="263" y="15"/>
                </a:lnTo>
                <a:lnTo>
                  <a:pt x="280" y="29"/>
                </a:lnTo>
                <a:lnTo>
                  <a:pt x="296" y="47"/>
                </a:lnTo>
                <a:lnTo>
                  <a:pt x="305" y="68"/>
                </a:lnTo>
                <a:lnTo>
                  <a:pt x="310" y="89"/>
                </a:lnTo>
                <a:lnTo>
                  <a:pt x="310" y="111"/>
                </a:lnTo>
                <a:lnTo>
                  <a:pt x="305" y="134"/>
                </a:lnTo>
                <a:lnTo>
                  <a:pt x="296" y="153"/>
                </a:lnTo>
                <a:lnTo>
                  <a:pt x="280" y="172"/>
                </a:lnTo>
                <a:lnTo>
                  <a:pt x="279" y="173"/>
                </a:lnTo>
                <a:lnTo>
                  <a:pt x="278" y="174"/>
                </a:lnTo>
                <a:lnTo>
                  <a:pt x="363" y="259"/>
                </a:lnTo>
                <a:lnTo>
                  <a:pt x="367" y="267"/>
                </a:lnTo>
                <a:lnTo>
                  <a:pt x="367" y="276"/>
                </a:lnTo>
                <a:lnTo>
                  <a:pt x="361" y="284"/>
                </a:lnTo>
                <a:lnTo>
                  <a:pt x="354" y="290"/>
                </a:lnTo>
                <a:lnTo>
                  <a:pt x="344" y="290"/>
                </a:lnTo>
                <a:lnTo>
                  <a:pt x="337" y="286"/>
                </a:lnTo>
                <a:lnTo>
                  <a:pt x="337" y="286"/>
                </a:lnTo>
                <a:lnTo>
                  <a:pt x="216" y="164"/>
                </a:lnTo>
                <a:lnTo>
                  <a:pt x="229" y="161"/>
                </a:lnTo>
                <a:lnTo>
                  <a:pt x="244" y="155"/>
                </a:lnTo>
                <a:lnTo>
                  <a:pt x="255" y="146"/>
                </a:lnTo>
                <a:lnTo>
                  <a:pt x="267" y="129"/>
                </a:lnTo>
                <a:lnTo>
                  <a:pt x="272" y="110"/>
                </a:lnTo>
                <a:lnTo>
                  <a:pt x="272" y="91"/>
                </a:lnTo>
                <a:lnTo>
                  <a:pt x="267" y="72"/>
                </a:lnTo>
                <a:lnTo>
                  <a:pt x="255" y="55"/>
                </a:lnTo>
                <a:lnTo>
                  <a:pt x="238" y="43"/>
                </a:lnTo>
                <a:lnTo>
                  <a:pt x="220" y="37"/>
                </a:lnTo>
                <a:lnTo>
                  <a:pt x="200" y="37"/>
                </a:lnTo>
                <a:lnTo>
                  <a:pt x="181" y="43"/>
                </a:lnTo>
                <a:lnTo>
                  <a:pt x="165" y="55"/>
                </a:lnTo>
                <a:lnTo>
                  <a:pt x="153" y="70"/>
                </a:lnTo>
                <a:lnTo>
                  <a:pt x="148" y="87"/>
                </a:lnTo>
                <a:lnTo>
                  <a:pt x="147" y="104"/>
                </a:lnTo>
                <a:lnTo>
                  <a:pt x="149" y="122"/>
                </a:lnTo>
                <a:lnTo>
                  <a:pt x="157" y="138"/>
                </a:lnTo>
                <a:lnTo>
                  <a:pt x="157" y="138"/>
                </a:lnTo>
                <a:lnTo>
                  <a:pt x="160" y="142"/>
                </a:lnTo>
                <a:lnTo>
                  <a:pt x="160" y="146"/>
                </a:lnTo>
                <a:lnTo>
                  <a:pt x="160" y="149"/>
                </a:lnTo>
                <a:lnTo>
                  <a:pt x="158" y="153"/>
                </a:lnTo>
                <a:lnTo>
                  <a:pt x="156" y="156"/>
                </a:lnTo>
                <a:lnTo>
                  <a:pt x="153" y="159"/>
                </a:lnTo>
                <a:lnTo>
                  <a:pt x="149" y="160"/>
                </a:lnTo>
                <a:lnTo>
                  <a:pt x="145" y="160"/>
                </a:lnTo>
                <a:lnTo>
                  <a:pt x="141" y="160"/>
                </a:lnTo>
                <a:lnTo>
                  <a:pt x="138" y="157"/>
                </a:lnTo>
                <a:lnTo>
                  <a:pt x="138" y="159"/>
                </a:lnTo>
                <a:lnTo>
                  <a:pt x="122" y="149"/>
                </a:lnTo>
                <a:lnTo>
                  <a:pt x="103" y="147"/>
                </a:lnTo>
                <a:lnTo>
                  <a:pt x="86" y="148"/>
                </a:lnTo>
                <a:lnTo>
                  <a:pt x="69" y="153"/>
                </a:lnTo>
                <a:lnTo>
                  <a:pt x="55" y="165"/>
                </a:lnTo>
                <a:lnTo>
                  <a:pt x="43" y="181"/>
                </a:lnTo>
                <a:lnTo>
                  <a:pt x="37" y="201"/>
                </a:lnTo>
                <a:lnTo>
                  <a:pt x="37" y="220"/>
                </a:lnTo>
                <a:lnTo>
                  <a:pt x="43" y="238"/>
                </a:lnTo>
                <a:lnTo>
                  <a:pt x="55" y="255"/>
                </a:lnTo>
                <a:lnTo>
                  <a:pt x="72" y="267"/>
                </a:lnTo>
                <a:lnTo>
                  <a:pt x="90" y="273"/>
                </a:lnTo>
                <a:lnTo>
                  <a:pt x="110" y="273"/>
                </a:lnTo>
                <a:lnTo>
                  <a:pt x="128" y="267"/>
                </a:lnTo>
                <a:lnTo>
                  <a:pt x="145" y="255"/>
                </a:lnTo>
                <a:lnTo>
                  <a:pt x="155" y="244"/>
                </a:lnTo>
                <a:lnTo>
                  <a:pt x="161" y="229"/>
                </a:lnTo>
                <a:lnTo>
                  <a:pt x="164" y="215"/>
                </a:lnTo>
                <a:lnTo>
                  <a:pt x="285" y="337"/>
                </a:lnTo>
                <a:lnTo>
                  <a:pt x="284" y="337"/>
                </a:lnTo>
                <a:lnTo>
                  <a:pt x="289" y="346"/>
                </a:lnTo>
                <a:lnTo>
                  <a:pt x="289" y="354"/>
                </a:lnTo>
                <a:lnTo>
                  <a:pt x="284" y="363"/>
                </a:lnTo>
                <a:lnTo>
                  <a:pt x="276" y="367"/>
                </a:lnTo>
                <a:lnTo>
                  <a:pt x="267" y="367"/>
                </a:lnTo>
                <a:lnTo>
                  <a:pt x="259" y="363"/>
                </a:lnTo>
                <a:lnTo>
                  <a:pt x="174" y="278"/>
                </a:lnTo>
                <a:lnTo>
                  <a:pt x="173" y="279"/>
                </a:lnTo>
                <a:lnTo>
                  <a:pt x="172" y="280"/>
                </a:lnTo>
                <a:lnTo>
                  <a:pt x="153" y="295"/>
                </a:lnTo>
                <a:lnTo>
                  <a:pt x="132" y="305"/>
                </a:lnTo>
                <a:lnTo>
                  <a:pt x="111" y="309"/>
                </a:lnTo>
                <a:lnTo>
                  <a:pt x="89" y="309"/>
                </a:lnTo>
                <a:lnTo>
                  <a:pt x="67" y="305"/>
                </a:lnTo>
                <a:lnTo>
                  <a:pt x="47" y="295"/>
                </a:lnTo>
                <a:lnTo>
                  <a:pt x="29" y="280"/>
                </a:lnTo>
                <a:lnTo>
                  <a:pt x="14" y="263"/>
                </a:lnTo>
                <a:lnTo>
                  <a:pt x="5" y="242"/>
                </a:lnTo>
                <a:lnTo>
                  <a:pt x="0" y="221"/>
                </a:lnTo>
                <a:lnTo>
                  <a:pt x="0" y="199"/>
                </a:lnTo>
                <a:lnTo>
                  <a:pt x="5" y="177"/>
                </a:lnTo>
                <a:lnTo>
                  <a:pt x="14" y="157"/>
                </a:lnTo>
                <a:lnTo>
                  <a:pt x="29" y="139"/>
                </a:lnTo>
                <a:lnTo>
                  <a:pt x="47" y="125"/>
                </a:lnTo>
                <a:lnTo>
                  <a:pt x="67" y="115"/>
                </a:lnTo>
                <a:lnTo>
                  <a:pt x="89" y="110"/>
                </a:lnTo>
                <a:lnTo>
                  <a:pt x="110" y="110"/>
                </a:lnTo>
                <a:lnTo>
                  <a:pt x="110" y="89"/>
                </a:lnTo>
                <a:lnTo>
                  <a:pt x="115" y="67"/>
                </a:lnTo>
                <a:lnTo>
                  <a:pt x="124" y="47"/>
                </a:lnTo>
                <a:lnTo>
                  <a:pt x="139" y="29"/>
                </a:lnTo>
                <a:lnTo>
                  <a:pt x="157" y="15"/>
                </a:lnTo>
                <a:lnTo>
                  <a:pt x="177" y="5"/>
                </a:lnTo>
                <a:lnTo>
                  <a:pt x="19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3" name="Freeform 4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944560" y="5774066"/>
            <a:ext cx="443496" cy="443496"/>
          </a:xfrm>
          <a:custGeom>
            <a:avLst/>
            <a:gdLst>
              <a:gd name="T0" fmla="*/ 35 w 797"/>
              <a:gd name="T1" fmla="*/ 762 h 797"/>
              <a:gd name="T2" fmla="*/ 543 w 797"/>
              <a:gd name="T3" fmla="*/ 688 h 797"/>
              <a:gd name="T4" fmla="*/ 35 w 797"/>
              <a:gd name="T5" fmla="*/ 653 h 797"/>
              <a:gd name="T6" fmla="*/ 557 w 797"/>
              <a:gd name="T7" fmla="*/ 656 h 797"/>
              <a:gd name="T8" fmla="*/ 577 w 797"/>
              <a:gd name="T9" fmla="*/ 674 h 797"/>
              <a:gd name="T10" fmla="*/ 580 w 797"/>
              <a:gd name="T11" fmla="*/ 762 h 797"/>
              <a:gd name="T12" fmla="*/ 569 w 797"/>
              <a:gd name="T13" fmla="*/ 787 h 797"/>
              <a:gd name="T14" fmla="*/ 543 w 797"/>
              <a:gd name="T15" fmla="*/ 797 h 797"/>
              <a:gd name="T16" fmla="*/ 21 w 797"/>
              <a:gd name="T17" fmla="*/ 794 h 797"/>
              <a:gd name="T18" fmla="*/ 3 w 797"/>
              <a:gd name="T19" fmla="*/ 775 h 797"/>
              <a:gd name="T20" fmla="*/ 0 w 797"/>
              <a:gd name="T21" fmla="*/ 688 h 797"/>
              <a:gd name="T22" fmla="*/ 10 w 797"/>
              <a:gd name="T23" fmla="*/ 664 h 797"/>
              <a:gd name="T24" fmla="*/ 35 w 797"/>
              <a:gd name="T25" fmla="*/ 653 h 797"/>
              <a:gd name="T26" fmla="*/ 35 w 797"/>
              <a:gd name="T27" fmla="*/ 543 h 797"/>
              <a:gd name="T28" fmla="*/ 760 w 797"/>
              <a:gd name="T29" fmla="*/ 471 h 797"/>
              <a:gd name="T30" fmla="*/ 35 w 797"/>
              <a:gd name="T31" fmla="*/ 434 h 797"/>
              <a:gd name="T32" fmla="*/ 775 w 797"/>
              <a:gd name="T33" fmla="*/ 438 h 797"/>
              <a:gd name="T34" fmla="*/ 794 w 797"/>
              <a:gd name="T35" fmla="*/ 457 h 797"/>
              <a:gd name="T36" fmla="*/ 797 w 797"/>
              <a:gd name="T37" fmla="*/ 543 h 797"/>
              <a:gd name="T38" fmla="*/ 786 w 797"/>
              <a:gd name="T39" fmla="*/ 569 h 797"/>
              <a:gd name="T40" fmla="*/ 760 w 797"/>
              <a:gd name="T41" fmla="*/ 580 h 797"/>
              <a:gd name="T42" fmla="*/ 21 w 797"/>
              <a:gd name="T43" fmla="*/ 577 h 797"/>
              <a:gd name="T44" fmla="*/ 3 w 797"/>
              <a:gd name="T45" fmla="*/ 557 h 797"/>
              <a:gd name="T46" fmla="*/ 0 w 797"/>
              <a:gd name="T47" fmla="*/ 471 h 797"/>
              <a:gd name="T48" fmla="*/ 10 w 797"/>
              <a:gd name="T49" fmla="*/ 445 h 797"/>
              <a:gd name="T50" fmla="*/ 35 w 797"/>
              <a:gd name="T51" fmla="*/ 434 h 797"/>
              <a:gd name="T52" fmla="*/ 35 w 797"/>
              <a:gd name="T53" fmla="*/ 326 h 797"/>
              <a:gd name="T54" fmla="*/ 543 w 797"/>
              <a:gd name="T55" fmla="*/ 254 h 797"/>
              <a:gd name="T56" fmla="*/ 35 w 797"/>
              <a:gd name="T57" fmla="*/ 217 h 797"/>
              <a:gd name="T58" fmla="*/ 557 w 797"/>
              <a:gd name="T59" fmla="*/ 220 h 797"/>
              <a:gd name="T60" fmla="*/ 577 w 797"/>
              <a:gd name="T61" fmla="*/ 239 h 797"/>
              <a:gd name="T62" fmla="*/ 580 w 797"/>
              <a:gd name="T63" fmla="*/ 326 h 797"/>
              <a:gd name="T64" fmla="*/ 569 w 797"/>
              <a:gd name="T65" fmla="*/ 352 h 797"/>
              <a:gd name="T66" fmla="*/ 543 w 797"/>
              <a:gd name="T67" fmla="*/ 362 h 797"/>
              <a:gd name="T68" fmla="*/ 21 w 797"/>
              <a:gd name="T69" fmla="*/ 360 h 797"/>
              <a:gd name="T70" fmla="*/ 3 w 797"/>
              <a:gd name="T71" fmla="*/ 340 h 797"/>
              <a:gd name="T72" fmla="*/ 0 w 797"/>
              <a:gd name="T73" fmla="*/ 254 h 797"/>
              <a:gd name="T74" fmla="*/ 10 w 797"/>
              <a:gd name="T75" fmla="*/ 227 h 797"/>
              <a:gd name="T76" fmla="*/ 35 w 797"/>
              <a:gd name="T77" fmla="*/ 217 h 797"/>
              <a:gd name="T78" fmla="*/ 35 w 797"/>
              <a:gd name="T79" fmla="*/ 108 h 797"/>
              <a:gd name="T80" fmla="*/ 760 w 797"/>
              <a:gd name="T81" fmla="*/ 36 h 797"/>
              <a:gd name="T82" fmla="*/ 35 w 797"/>
              <a:gd name="T83" fmla="*/ 0 h 797"/>
              <a:gd name="T84" fmla="*/ 775 w 797"/>
              <a:gd name="T85" fmla="*/ 2 h 797"/>
              <a:gd name="T86" fmla="*/ 794 w 797"/>
              <a:gd name="T87" fmla="*/ 22 h 797"/>
              <a:gd name="T88" fmla="*/ 797 w 797"/>
              <a:gd name="T89" fmla="*/ 108 h 797"/>
              <a:gd name="T90" fmla="*/ 786 w 797"/>
              <a:gd name="T91" fmla="*/ 134 h 797"/>
              <a:gd name="T92" fmla="*/ 760 w 797"/>
              <a:gd name="T93" fmla="*/ 145 h 797"/>
              <a:gd name="T94" fmla="*/ 21 w 797"/>
              <a:gd name="T95" fmla="*/ 141 h 797"/>
              <a:gd name="T96" fmla="*/ 3 w 797"/>
              <a:gd name="T97" fmla="*/ 123 h 797"/>
              <a:gd name="T98" fmla="*/ 0 w 797"/>
              <a:gd name="T99" fmla="*/ 36 h 797"/>
              <a:gd name="T100" fmla="*/ 10 w 797"/>
              <a:gd name="T101" fmla="*/ 10 h 797"/>
              <a:gd name="T102" fmla="*/ 35 w 797"/>
              <a:gd name="T103" fmla="*/ 0 h 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7" h="797">
                <a:moveTo>
                  <a:pt x="35" y="688"/>
                </a:moveTo>
                <a:lnTo>
                  <a:pt x="35" y="762"/>
                </a:lnTo>
                <a:lnTo>
                  <a:pt x="543" y="762"/>
                </a:lnTo>
                <a:lnTo>
                  <a:pt x="543" y="688"/>
                </a:lnTo>
                <a:lnTo>
                  <a:pt x="35" y="688"/>
                </a:lnTo>
                <a:close/>
                <a:moveTo>
                  <a:pt x="35" y="653"/>
                </a:moveTo>
                <a:lnTo>
                  <a:pt x="543" y="653"/>
                </a:lnTo>
                <a:lnTo>
                  <a:pt x="557" y="656"/>
                </a:lnTo>
                <a:lnTo>
                  <a:pt x="569" y="664"/>
                </a:lnTo>
                <a:lnTo>
                  <a:pt x="577" y="674"/>
                </a:lnTo>
                <a:lnTo>
                  <a:pt x="580" y="688"/>
                </a:lnTo>
                <a:lnTo>
                  <a:pt x="580" y="762"/>
                </a:lnTo>
                <a:lnTo>
                  <a:pt x="577" y="775"/>
                </a:lnTo>
                <a:lnTo>
                  <a:pt x="569" y="787"/>
                </a:lnTo>
                <a:lnTo>
                  <a:pt x="557" y="794"/>
                </a:lnTo>
                <a:lnTo>
                  <a:pt x="543" y="797"/>
                </a:lnTo>
                <a:lnTo>
                  <a:pt x="35" y="797"/>
                </a:lnTo>
                <a:lnTo>
                  <a:pt x="21" y="794"/>
                </a:lnTo>
                <a:lnTo>
                  <a:pt x="10" y="787"/>
                </a:lnTo>
                <a:lnTo>
                  <a:pt x="3" y="775"/>
                </a:lnTo>
                <a:lnTo>
                  <a:pt x="0" y="762"/>
                </a:lnTo>
                <a:lnTo>
                  <a:pt x="0" y="688"/>
                </a:lnTo>
                <a:lnTo>
                  <a:pt x="3" y="674"/>
                </a:lnTo>
                <a:lnTo>
                  <a:pt x="10" y="664"/>
                </a:lnTo>
                <a:lnTo>
                  <a:pt x="21" y="656"/>
                </a:lnTo>
                <a:lnTo>
                  <a:pt x="35" y="653"/>
                </a:lnTo>
                <a:close/>
                <a:moveTo>
                  <a:pt x="35" y="471"/>
                </a:moveTo>
                <a:lnTo>
                  <a:pt x="35" y="543"/>
                </a:lnTo>
                <a:lnTo>
                  <a:pt x="760" y="543"/>
                </a:lnTo>
                <a:lnTo>
                  <a:pt x="760" y="471"/>
                </a:lnTo>
                <a:lnTo>
                  <a:pt x="35" y="471"/>
                </a:lnTo>
                <a:close/>
                <a:moveTo>
                  <a:pt x="35" y="434"/>
                </a:moveTo>
                <a:lnTo>
                  <a:pt x="760" y="434"/>
                </a:lnTo>
                <a:lnTo>
                  <a:pt x="775" y="438"/>
                </a:lnTo>
                <a:lnTo>
                  <a:pt x="786" y="445"/>
                </a:lnTo>
                <a:lnTo>
                  <a:pt x="794" y="457"/>
                </a:lnTo>
                <a:lnTo>
                  <a:pt x="797" y="471"/>
                </a:lnTo>
                <a:lnTo>
                  <a:pt x="797" y="543"/>
                </a:lnTo>
                <a:lnTo>
                  <a:pt x="794" y="557"/>
                </a:lnTo>
                <a:lnTo>
                  <a:pt x="786" y="569"/>
                </a:lnTo>
                <a:lnTo>
                  <a:pt x="775" y="577"/>
                </a:lnTo>
                <a:lnTo>
                  <a:pt x="760" y="580"/>
                </a:lnTo>
                <a:lnTo>
                  <a:pt x="35" y="580"/>
                </a:lnTo>
                <a:lnTo>
                  <a:pt x="21" y="577"/>
                </a:lnTo>
                <a:lnTo>
                  <a:pt x="10" y="569"/>
                </a:lnTo>
                <a:lnTo>
                  <a:pt x="3" y="557"/>
                </a:lnTo>
                <a:lnTo>
                  <a:pt x="0" y="543"/>
                </a:lnTo>
                <a:lnTo>
                  <a:pt x="0" y="471"/>
                </a:lnTo>
                <a:lnTo>
                  <a:pt x="3" y="457"/>
                </a:lnTo>
                <a:lnTo>
                  <a:pt x="10" y="445"/>
                </a:lnTo>
                <a:lnTo>
                  <a:pt x="21" y="438"/>
                </a:lnTo>
                <a:lnTo>
                  <a:pt x="35" y="434"/>
                </a:lnTo>
                <a:close/>
                <a:moveTo>
                  <a:pt x="35" y="254"/>
                </a:moveTo>
                <a:lnTo>
                  <a:pt x="35" y="326"/>
                </a:lnTo>
                <a:lnTo>
                  <a:pt x="543" y="326"/>
                </a:lnTo>
                <a:lnTo>
                  <a:pt x="543" y="254"/>
                </a:lnTo>
                <a:lnTo>
                  <a:pt x="35" y="254"/>
                </a:lnTo>
                <a:close/>
                <a:moveTo>
                  <a:pt x="35" y="217"/>
                </a:moveTo>
                <a:lnTo>
                  <a:pt x="543" y="217"/>
                </a:lnTo>
                <a:lnTo>
                  <a:pt x="557" y="220"/>
                </a:lnTo>
                <a:lnTo>
                  <a:pt x="569" y="227"/>
                </a:lnTo>
                <a:lnTo>
                  <a:pt x="577" y="239"/>
                </a:lnTo>
                <a:lnTo>
                  <a:pt x="580" y="254"/>
                </a:lnTo>
                <a:lnTo>
                  <a:pt x="580" y="326"/>
                </a:lnTo>
                <a:lnTo>
                  <a:pt x="577" y="340"/>
                </a:lnTo>
                <a:lnTo>
                  <a:pt x="569" y="352"/>
                </a:lnTo>
                <a:lnTo>
                  <a:pt x="557" y="360"/>
                </a:lnTo>
                <a:lnTo>
                  <a:pt x="543" y="362"/>
                </a:lnTo>
                <a:lnTo>
                  <a:pt x="35" y="362"/>
                </a:lnTo>
                <a:lnTo>
                  <a:pt x="21" y="360"/>
                </a:lnTo>
                <a:lnTo>
                  <a:pt x="10" y="352"/>
                </a:lnTo>
                <a:lnTo>
                  <a:pt x="3" y="340"/>
                </a:lnTo>
                <a:lnTo>
                  <a:pt x="0" y="326"/>
                </a:lnTo>
                <a:lnTo>
                  <a:pt x="0" y="254"/>
                </a:lnTo>
                <a:lnTo>
                  <a:pt x="3" y="239"/>
                </a:lnTo>
                <a:lnTo>
                  <a:pt x="10" y="227"/>
                </a:lnTo>
                <a:lnTo>
                  <a:pt x="21" y="220"/>
                </a:lnTo>
                <a:lnTo>
                  <a:pt x="35" y="217"/>
                </a:lnTo>
                <a:close/>
                <a:moveTo>
                  <a:pt x="35" y="36"/>
                </a:moveTo>
                <a:lnTo>
                  <a:pt x="35" y="108"/>
                </a:lnTo>
                <a:lnTo>
                  <a:pt x="760" y="108"/>
                </a:lnTo>
                <a:lnTo>
                  <a:pt x="760" y="36"/>
                </a:lnTo>
                <a:lnTo>
                  <a:pt x="35" y="36"/>
                </a:lnTo>
                <a:close/>
                <a:moveTo>
                  <a:pt x="35" y="0"/>
                </a:moveTo>
                <a:lnTo>
                  <a:pt x="760" y="0"/>
                </a:lnTo>
                <a:lnTo>
                  <a:pt x="775" y="2"/>
                </a:lnTo>
                <a:lnTo>
                  <a:pt x="786" y="10"/>
                </a:lnTo>
                <a:lnTo>
                  <a:pt x="794" y="22"/>
                </a:lnTo>
                <a:lnTo>
                  <a:pt x="797" y="36"/>
                </a:lnTo>
                <a:lnTo>
                  <a:pt x="797" y="108"/>
                </a:lnTo>
                <a:lnTo>
                  <a:pt x="794" y="123"/>
                </a:lnTo>
                <a:lnTo>
                  <a:pt x="786" y="134"/>
                </a:lnTo>
                <a:lnTo>
                  <a:pt x="775" y="141"/>
                </a:lnTo>
                <a:lnTo>
                  <a:pt x="760" y="145"/>
                </a:lnTo>
                <a:lnTo>
                  <a:pt x="35" y="145"/>
                </a:lnTo>
                <a:lnTo>
                  <a:pt x="21" y="141"/>
                </a:lnTo>
                <a:lnTo>
                  <a:pt x="10" y="134"/>
                </a:lnTo>
                <a:lnTo>
                  <a:pt x="3" y="123"/>
                </a:lnTo>
                <a:lnTo>
                  <a:pt x="0" y="108"/>
                </a:lnTo>
                <a:lnTo>
                  <a:pt x="0" y="36"/>
                </a:lnTo>
                <a:lnTo>
                  <a:pt x="3" y="22"/>
                </a:lnTo>
                <a:lnTo>
                  <a:pt x="10" y="10"/>
                </a:lnTo>
                <a:lnTo>
                  <a:pt x="21" y="2"/>
                </a:lnTo>
                <a:lnTo>
                  <a:pt x="3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4" name="Freeform 4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831348" y="5774066"/>
            <a:ext cx="444051" cy="443496"/>
          </a:xfrm>
          <a:custGeom>
            <a:avLst/>
            <a:gdLst>
              <a:gd name="T0" fmla="*/ 145 w 798"/>
              <a:gd name="T1" fmla="*/ 762 h 797"/>
              <a:gd name="T2" fmla="*/ 653 w 798"/>
              <a:gd name="T3" fmla="*/ 688 h 797"/>
              <a:gd name="T4" fmla="*/ 145 w 798"/>
              <a:gd name="T5" fmla="*/ 653 h 797"/>
              <a:gd name="T6" fmla="*/ 667 w 798"/>
              <a:gd name="T7" fmla="*/ 656 h 797"/>
              <a:gd name="T8" fmla="*/ 687 w 798"/>
              <a:gd name="T9" fmla="*/ 674 h 797"/>
              <a:gd name="T10" fmla="*/ 690 w 798"/>
              <a:gd name="T11" fmla="*/ 762 h 797"/>
              <a:gd name="T12" fmla="*/ 679 w 798"/>
              <a:gd name="T13" fmla="*/ 787 h 797"/>
              <a:gd name="T14" fmla="*/ 653 w 798"/>
              <a:gd name="T15" fmla="*/ 797 h 797"/>
              <a:gd name="T16" fmla="*/ 131 w 798"/>
              <a:gd name="T17" fmla="*/ 794 h 797"/>
              <a:gd name="T18" fmla="*/ 112 w 798"/>
              <a:gd name="T19" fmla="*/ 775 h 797"/>
              <a:gd name="T20" fmla="*/ 109 w 798"/>
              <a:gd name="T21" fmla="*/ 688 h 797"/>
              <a:gd name="T22" fmla="*/ 120 w 798"/>
              <a:gd name="T23" fmla="*/ 664 h 797"/>
              <a:gd name="T24" fmla="*/ 145 w 798"/>
              <a:gd name="T25" fmla="*/ 653 h 797"/>
              <a:gd name="T26" fmla="*/ 37 w 798"/>
              <a:gd name="T27" fmla="*/ 543 h 797"/>
              <a:gd name="T28" fmla="*/ 762 w 798"/>
              <a:gd name="T29" fmla="*/ 471 h 797"/>
              <a:gd name="T30" fmla="*/ 37 w 798"/>
              <a:gd name="T31" fmla="*/ 434 h 797"/>
              <a:gd name="T32" fmla="*/ 776 w 798"/>
              <a:gd name="T33" fmla="*/ 438 h 797"/>
              <a:gd name="T34" fmla="*/ 796 w 798"/>
              <a:gd name="T35" fmla="*/ 457 h 797"/>
              <a:gd name="T36" fmla="*/ 798 w 798"/>
              <a:gd name="T37" fmla="*/ 543 h 797"/>
              <a:gd name="T38" fmla="*/ 788 w 798"/>
              <a:gd name="T39" fmla="*/ 569 h 797"/>
              <a:gd name="T40" fmla="*/ 762 w 798"/>
              <a:gd name="T41" fmla="*/ 580 h 797"/>
              <a:gd name="T42" fmla="*/ 22 w 798"/>
              <a:gd name="T43" fmla="*/ 577 h 797"/>
              <a:gd name="T44" fmla="*/ 3 w 798"/>
              <a:gd name="T45" fmla="*/ 557 h 797"/>
              <a:gd name="T46" fmla="*/ 0 w 798"/>
              <a:gd name="T47" fmla="*/ 471 h 797"/>
              <a:gd name="T48" fmla="*/ 10 w 798"/>
              <a:gd name="T49" fmla="*/ 445 h 797"/>
              <a:gd name="T50" fmla="*/ 37 w 798"/>
              <a:gd name="T51" fmla="*/ 434 h 797"/>
              <a:gd name="T52" fmla="*/ 145 w 798"/>
              <a:gd name="T53" fmla="*/ 326 h 797"/>
              <a:gd name="T54" fmla="*/ 653 w 798"/>
              <a:gd name="T55" fmla="*/ 254 h 797"/>
              <a:gd name="T56" fmla="*/ 145 w 798"/>
              <a:gd name="T57" fmla="*/ 217 h 797"/>
              <a:gd name="T58" fmla="*/ 667 w 798"/>
              <a:gd name="T59" fmla="*/ 220 h 797"/>
              <a:gd name="T60" fmla="*/ 687 w 798"/>
              <a:gd name="T61" fmla="*/ 239 h 797"/>
              <a:gd name="T62" fmla="*/ 690 w 798"/>
              <a:gd name="T63" fmla="*/ 326 h 797"/>
              <a:gd name="T64" fmla="*/ 679 w 798"/>
              <a:gd name="T65" fmla="*/ 352 h 797"/>
              <a:gd name="T66" fmla="*/ 653 w 798"/>
              <a:gd name="T67" fmla="*/ 362 h 797"/>
              <a:gd name="T68" fmla="*/ 131 w 798"/>
              <a:gd name="T69" fmla="*/ 360 h 797"/>
              <a:gd name="T70" fmla="*/ 112 w 798"/>
              <a:gd name="T71" fmla="*/ 340 h 797"/>
              <a:gd name="T72" fmla="*/ 109 w 798"/>
              <a:gd name="T73" fmla="*/ 254 h 797"/>
              <a:gd name="T74" fmla="*/ 120 w 798"/>
              <a:gd name="T75" fmla="*/ 227 h 797"/>
              <a:gd name="T76" fmla="*/ 145 w 798"/>
              <a:gd name="T77" fmla="*/ 217 h 797"/>
              <a:gd name="T78" fmla="*/ 37 w 798"/>
              <a:gd name="T79" fmla="*/ 108 h 797"/>
              <a:gd name="T80" fmla="*/ 762 w 798"/>
              <a:gd name="T81" fmla="*/ 36 h 797"/>
              <a:gd name="T82" fmla="*/ 37 w 798"/>
              <a:gd name="T83" fmla="*/ 0 h 797"/>
              <a:gd name="T84" fmla="*/ 776 w 798"/>
              <a:gd name="T85" fmla="*/ 2 h 797"/>
              <a:gd name="T86" fmla="*/ 796 w 798"/>
              <a:gd name="T87" fmla="*/ 22 h 797"/>
              <a:gd name="T88" fmla="*/ 798 w 798"/>
              <a:gd name="T89" fmla="*/ 108 h 797"/>
              <a:gd name="T90" fmla="*/ 788 w 798"/>
              <a:gd name="T91" fmla="*/ 134 h 797"/>
              <a:gd name="T92" fmla="*/ 762 w 798"/>
              <a:gd name="T93" fmla="*/ 145 h 797"/>
              <a:gd name="T94" fmla="*/ 22 w 798"/>
              <a:gd name="T95" fmla="*/ 141 h 797"/>
              <a:gd name="T96" fmla="*/ 3 w 798"/>
              <a:gd name="T97" fmla="*/ 123 h 797"/>
              <a:gd name="T98" fmla="*/ 0 w 798"/>
              <a:gd name="T99" fmla="*/ 36 h 797"/>
              <a:gd name="T100" fmla="*/ 10 w 798"/>
              <a:gd name="T101" fmla="*/ 10 h 797"/>
              <a:gd name="T102" fmla="*/ 37 w 798"/>
              <a:gd name="T103" fmla="*/ 0 h 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8" h="797">
                <a:moveTo>
                  <a:pt x="145" y="688"/>
                </a:moveTo>
                <a:lnTo>
                  <a:pt x="145" y="762"/>
                </a:lnTo>
                <a:lnTo>
                  <a:pt x="653" y="762"/>
                </a:lnTo>
                <a:lnTo>
                  <a:pt x="653" y="688"/>
                </a:lnTo>
                <a:lnTo>
                  <a:pt x="145" y="688"/>
                </a:lnTo>
                <a:close/>
                <a:moveTo>
                  <a:pt x="145" y="653"/>
                </a:moveTo>
                <a:lnTo>
                  <a:pt x="653" y="653"/>
                </a:lnTo>
                <a:lnTo>
                  <a:pt x="667" y="656"/>
                </a:lnTo>
                <a:lnTo>
                  <a:pt x="679" y="664"/>
                </a:lnTo>
                <a:lnTo>
                  <a:pt x="687" y="674"/>
                </a:lnTo>
                <a:lnTo>
                  <a:pt x="690" y="688"/>
                </a:lnTo>
                <a:lnTo>
                  <a:pt x="690" y="762"/>
                </a:lnTo>
                <a:lnTo>
                  <a:pt x="687" y="775"/>
                </a:lnTo>
                <a:lnTo>
                  <a:pt x="679" y="787"/>
                </a:lnTo>
                <a:lnTo>
                  <a:pt x="667" y="794"/>
                </a:lnTo>
                <a:lnTo>
                  <a:pt x="653" y="797"/>
                </a:lnTo>
                <a:lnTo>
                  <a:pt x="145" y="797"/>
                </a:lnTo>
                <a:lnTo>
                  <a:pt x="131" y="794"/>
                </a:lnTo>
                <a:lnTo>
                  <a:pt x="120" y="787"/>
                </a:lnTo>
                <a:lnTo>
                  <a:pt x="112" y="775"/>
                </a:lnTo>
                <a:lnTo>
                  <a:pt x="109" y="762"/>
                </a:lnTo>
                <a:lnTo>
                  <a:pt x="109" y="688"/>
                </a:lnTo>
                <a:lnTo>
                  <a:pt x="112" y="674"/>
                </a:lnTo>
                <a:lnTo>
                  <a:pt x="120" y="664"/>
                </a:lnTo>
                <a:lnTo>
                  <a:pt x="131" y="656"/>
                </a:lnTo>
                <a:lnTo>
                  <a:pt x="145" y="653"/>
                </a:lnTo>
                <a:close/>
                <a:moveTo>
                  <a:pt x="37" y="471"/>
                </a:moveTo>
                <a:lnTo>
                  <a:pt x="37" y="543"/>
                </a:lnTo>
                <a:lnTo>
                  <a:pt x="762" y="543"/>
                </a:lnTo>
                <a:lnTo>
                  <a:pt x="762" y="471"/>
                </a:lnTo>
                <a:lnTo>
                  <a:pt x="37" y="471"/>
                </a:lnTo>
                <a:close/>
                <a:moveTo>
                  <a:pt x="37" y="434"/>
                </a:moveTo>
                <a:lnTo>
                  <a:pt x="762" y="434"/>
                </a:lnTo>
                <a:lnTo>
                  <a:pt x="776" y="438"/>
                </a:lnTo>
                <a:lnTo>
                  <a:pt x="788" y="445"/>
                </a:lnTo>
                <a:lnTo>
                  <a:pt x="796" y="457"/>
                </a:lnTo>
                <a:lnTo>
                  <a:pt x="798" y="471"/>
                </a:lnTo>
                <a:lnTo>
                  <a:pt x="798" y="543"/>
                </a:lnTo>
                <a:lnTo>
                  <a:pt x="796" y="557"/>
                </a:lnTo>
                <a:lnTo>
                  <a:pt x="788" y="569"/>
                </a:lnTo>
                <a:lnTo>
                  <a:pt x="776" y="577"/>
                </a:lnTo>
                <a:lnTo>
                  <a:pt x="762" y="580"/>
                </a:lnTo>
                <a:lnTo>
                  <a:pt x="37" y="580"/>
                </a:lnTo>
                <a:lnTo>
                  <a:pt x="22" y="577"/>
                </a:lnTo>
                <a:lnTo>
                  <a:pt x="10" y="569"/>
                </a:lnTo>
                <a:lnTo>
                  <a:pt x="3" y="557"/>
                </a:lnTo>
                <a:lnTo>
                  <a:pt x="0" y="543"/>
                </a:lnTo>
                <a:lnTo>
                  <a:pt x="0" y="471"/>
                </a:lnTo>
                <a:lnTo>
                  <a:pt x="3" y="457"/>
                </a:lnTo>
                <a:lnTo>
                  <a:pt x="10" y="445"/>
                </a:lnTo>
                <a:lnTo>
                  <a:pt x="22" y="438"/>
                </a:lnTo>
                <a:lnTo>
                  <a:pt x="37" y="434"/>
                </a:lnTo>
                <a:close/>
                <a:moveTo>
                  <a:pt x="145" y="254"/>
                </a:moveTo>
                <a:lnTo>
                  <a:pt x="145" y="326"/>
                </a:lnTo>
                <a:lnTo>
                  <a:pt x="653" y="326"/>
                </a:lnTo>
                <a:lnTo>
                  <a:pt x="653" y="254"/>
                </a:lnTo>
                <a:lnTo>
                  <a:pt x="145" y="254"/>
                </a:lnTo>
                <a:close/>
                <a:moveTo>
                  <a:pt x="145" y="217"/>
                </a:moveTo>
                <a:lnTo>
                  <a:pt x="653" y="217"/>
                </a:lnTo>
                <a:lnTo>
                  <a:pt x="667" y="220"/>
                </a:lnTo>
                <a:lnTo>
                  <a:pt x="679" y="227"/>
                </a:lnTo>
                <a:lnTo>
                  <a:pt x="687" y="239"/>
                </a:lnTo>
                <a:lnTo>
                  <a:pt x="690" y="254"/>
                </a:lnTo>
                <a:lnTo>
                  <a:pt x="690" y="326"/>
                </a:lnTo>
                <a:lnTo>
                  <a:pt x="687" y="340"/>
                </a:lnTo>
                <a:lnTo>
                  <a:pt x="679" y="352"/>
                </a:lnTo>
                <a:lnTo>
                  <a:pt x="667" y="360"/>
                </a:lnTo>
                <a:lnTo>
                  <a:pt x="653" y="362"/>
                </a:lnTo>
                <a:lnTo>
                  <a:pt x="145" y="362"/>
                </a:lnTo>
                <a:lnTo>
                  <a:pt x="131" y="360"/>
                </a:lnTo>
                <a:lnTo>
                  <a:pt x="120" y="352"/>
                </a:lnTo>
                <a:lnTo>
                  <a:pt x="112" y="340"/>
                </a:lnTo>
                <a:lnTo>
                  <a:pt x="109" y="326"/>
                </a:lnTo>
                <a:lnTo>
                  <a:pt x="109" y="254"/>
                </a:lnTo>
                <a:lnTo>
                  <a:pt x="112" y="239"/>
                </a:lnTo>
                <a:lnTo>
                  <a:pt x="120" y="227"/>
                </a:lnTo>
                <a:lnTo>
                  <a:pt x="131" y="220"/>
                </a:lnTo>
                <a:lnTo>
                  <a:pt x="145" y="217"/>
                </a:lnTo>
                <a:close/>
                <a:moveTo>
                  <a:pt x="37" y="36"/>
                </a:moveTo>
                <a:lnTo>
                  <a:pt x="37" y="108"/>
                </a:lnTo>
                <a:lnTo>
                  <a:pt x="762" y="108"/>
                </a:lnTo>
                <a:lnTo>
                  <a:pt x="762" y="36"/>
                </a:lnTo>
                <a:lnTo>
                  <a:pt x="37" y="36"/>
                </a:lnTo>
                <a:close/>
                <a:moveTo>
                  <a:pt x="37" y="0"/>
                </a:moveTo>
                <a:lnTo>
                  <a:pt x="762" y="0"/>
                </a:lnTo>
                <a:lnTo>
                  <a:pt x="776" y="2"/>
                </a:lnTo>
                <a:lnTo>
                  <a:pt x="788" y="10"/>
                </a:lnTo>
                <a:lnTo>
                  <a:pt x="796" y="22"/>
                </a:lnTo>
                <a:lnTo>
                  <a:pt x="798" y="36"/>
                </a:lnTo>
                <a:lnTo>
                  <a:pt x="798" y="108"/>
                </a:lnTo>
                <a:lnTo>
                  <a:pt x="796" y="123"/>
                </a:lnTo>
                <a:lnTo>
                  <a:pt x="788" y="134"/>
                </a:lnTo>
                <a:lnTo>
                  <a:pt x="776" y="141"/>
                </a:lnTo>
                <a:lnTo>
                  <a:pt x="762" y="145"/>
                </a:lnTo>
                <a:lnTo>
                  <a:pt x="37" y="145"/>
                </a:lnTo>
                <a:lnTo>
                  <a:pt x="22" y="141"/>
                </a:lnTo>
                <a:lnTo>
                  <a:pt x="10" y="134"/>
                </a:lnTo>
                <a:lnTo>
                  <a:pt x="3" y="123"/>
                </a:lnTo>
                <a:lnTo>
                  <a:pt x="0" y="108"/>
                </a:lnTo>
                <a:lnTo>
                  <a:pt x="0" y="36"/>
                </a:lnTo>
                <a:lnTo>
                  <a:pt x="3" y="22"/>
                </a:lnTo>
                <a:lnTo>
                  <a:pt x="10" y="10"/>
                </a:lnTo>
                <a:lnTo>
                  <a:pt x="22" y="2"/>
                </a:lnTo>
                <a:lnTo>
                  <a:pt x="3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5" name="Freeform 4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718691" y="5774066"/>
            <a:ext cx="444051" cy="443496"/>
          </a:xfrm>
          <a:custGeom>
            <a:avLst/>
            <a:gdLst>
              <a:gd name="T0" fmla="*/ 254 w 798"/>
              <a:gd name="T1" fmla="*/ 762 h 797"/>
              <a:gd name="T2" fmla="*/ 762 w 798"/>
              <a:gd name="T3" fmla="*/ 688 h 797"/>
              <a:gd name="T4" fmla="*/ 254 w 798"/>
              <a:gd name="T5" fmla="*/ 653 h 797"/>
              <a:gd name="T6" fmla="*/ 776 w 798"/>
              <a:gd name="T7" fmla="*/ 656 h 797"/>
              <a:gd name="T8" fmla="*/ 795 w 798"/>
              <a:gd name="T9" fmla="*/ 674 h 797"/>
              <a:gd name="T10" fmla="*/ 798 w 798"/>
              <a:gd name="T11" fmla="*/ 762 h 797"/>
              <a:gd name="T12" fmla="*/ 788 w 798"/>
              <a:gd name="T13" fmla="*/ 787 h 797"/>
              <a:gd name="T14" fmla="*/ 762 w 798"/>
              <a:gd name="T15" fmla="*/ 797 h 797"/>
              <a:gd name="T16" fmla="*/ 240 w 798"/>
              <a:gd name="T17" fmla="*/ 794 h 797"/>
              <a:gd name="T18" fmla="*/ 220 w 798"/>
              <a:gd name="T19" fmla="*/ 775 h 797"/>
              <a:gd name="T20" fmla="*/ 217 w 798"/>
              <a:gd name="T21" fmla="*/ 688 h 797"/>
              <a:gd name="T22" fmla="*/ 228 w 798"/>
              <a:gd name="T23" fmla="*/ 664 h 797"/>
              <a:gd name="T24" fmla="*/ 254 w 798"/>
              <a:gd name="T25" fmla="*/ 653 h 797"/>
              <a:gd name="T26" fmla="*/ 37 w 798"/>
              <a:gd name="T27" fmla="*/ 543 h 797"/>
              <a:gd name="T28" fmla="*/ 762 w 798"/>
              <a:gd name="T29" fmla="*/ 471 h 797"/>
              <a:gd name="T30" fmla="*/ 37 w 798"/>
              <a:gd name="T31" fmla="*/ 434 h 797"/>
              <a:gd name="T32" fmla="*/ 776 w 798"/>
              <a:gd name="T33" fmla="*/ 438 h 797"/>
              <a:gd name="T34" fmla="*/ 795 w 798"/>
              <a:gd name="T35" fmla="*/ 457 h 797"/>
              <a:gd name="T36" fmla="*/ 798 w 798"/>
              <a:gd name="T37" fmla="*/ 543 h 797"/>
              <a:gd name="T38" fmla="*/ 788 w 798"/>
              <a:gd name="T39" fmla="*/ 569 h 797"/>
              <a:gd name="T40" fmla="*/ 762 w 798"/>
              <a:gd name="T41" fmla="*/ 580 h 797"/>
              <a:gd name="T42" fmla="*/ 22 w 798"/>
              <a:gd name="T43" fmla="*/ 577 h 797"/>
              <a:gd name="T44" fmla="*/ 3 w 798"/>
              <a:gd name="T45" fmla="*/ 557 h 797"/>
              <a:gd name="T46" fmla="*/ 0 w 798"/>
              <a:gd name="T47" fmla="*/ 471 h 797"/>
              <a:gd name="T48" fmla="*/ 11 w 798"/>
              <a:gd name="T49" fmla="*/ 445 h 797"/>
              <a:gd name="T50" fmla="*/ 37 w 798"/>
              <a:gd name="T51" fmla="*/ 434 h 797"/>
              <a:gd name="T52" fmla="*/ 254 w 798"/>
              <a:gd name="T53" fmla="*/ 326 h 797"/>
              <a:gd name="T54" fmla="*/ 762 w 798"/>
              <a:gd name="T55" fmla="*/ 254 h 797"/>
              <a:gd name="T56" fmla="*/ 254 w 798"/>
              <a:gd name="T57" fmla="*/ 217 h 797"/>
              <a:gd name="T58" fmla="*/ 776 w 798"/>
              <a:gd name="T59" fmla="*/ 220 h 797"/>
              <a:gd name="T60" fmla="*/ 795 w 798"/>
              <a:gd name="T61" fmla="*/ 239 h 797"/>
              <a:gd name="T62" fmla="*/ 798 w 798"/>
              <a:gd name="T63" fmla="*/ 326 h 797"/>
              <a:gd name="T64" fmla="*/ 788 w 798"/>
              <a:gd name="T65" fmla="*/ 352 h 797"/>
              <a:gd name="T66" fmla="*/ 762 w 798"/>
              <a:gd name="T67" fmla="*/ 362 h 797"/>
              <a:gd name="T68" fmla="*/ 240 w 798"/>
              <a:gd name="T69" fmla="*/ 360 h 797"/>
              <a:gd name="T70" fmla="*/ 220 w 798"/>
              <a:gd name="T71" fmla="*/ 340 h 797"/>
              <a:gd name="T72" fmla="*/ 217 w 798"/>
              <a:gd name="T73" fmla="*/ 254 h 797"/>
              <a:gd name="T74" fmla="*/ 228 w 798"/>
              <a:gd name="T75" fmla="*/ 227 h 797"/>
              <a:gd name="T76" fmla="*/ 254 w 798"/>
              <a:gd name="T77" fmla="*/ 217 h 797"/>
              <a:gd name="T78" fmla="*/ 37 w 798"/>
              <a:gd name="T79" fmla="*/ 108 h 797"/>
              <a:gd name="T80" fmla="*/ 762 w 798"/>
              <a:gd name="T81" fmla="*/ 36 h 797"/>
              <a:gd name="T82" fmla="*/ 37 w 798"/>
              <a:gd name="T83" fmla="*/ 0 h 797"/>
              <a:gd name="T84" fmla="*/ 776 w 798"/>
              <a:gd name="T85" fmla="*/ 2 h 797"/>
              <a:gd name="T86" fmla="*/ 795 w 798"/>
              <a:gd name="T87" fmla="*/ 22 h 797"/>
              <a:gd name="T88" fmla="*/ 798 w 798"/>
              <a:gd name="T89" fmla="*/ 108 h 797"/>
              <a:gd name="T90" fmla="*/ 788 w 798"/>
              <a:gd name="T91" fmla="*/ 134 h 797"/>
              <a:gd name="T92" fmla="*/ 762 w 798"/>
              <a:gd name="T93" fmla="*/ 145 h 797"/>
              <a:gd name="T94" fmla="*/ 22 w 798"/>
              <a:gd name="T95" fmla="*/ 141 h 797"/>
              <a:gd name="T96" fmla="*/ 3 w 798"/>
              <a:gd name="T97" fmla="*/ 123 h 797"/>
              <a:gd name="T98" fmla="*/ 0 w 798"/>
              <a:gd name="T99" fmla="*/ 36 h 797"/>
              <a:gd name="T100" fmla="*/ 11 w 798"/>
              <a:gd name="T101" fmla="*/ 10 h 797"/>
              <a:gd name="T102" fmla="*/ 37 w 798"/>
              <a:gd name="T103" fmla="*/ 0 h 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8" h="797">
                <a:moveTo>
                  <a:pt x="254" y="688"/>
                </a:moveTo>
                <a:lnTo>
                  <a:pt x="254" y="762"/>
                </a:lnTo>
                <a:lnTo>
                  <a:pt x="762" y="762"/>
                </a:lnTo>
                <a:lnTo>
                  <a:pt x="762" y="688"/>
                </a:lnTo>
                <a:lnTo>
                  <a:pt x="254" y="688"/>
                </a:lnTo>
                <a:close/>
                <a:moveTo>
                  <a:pt x="254" y="653"/>
                </a:moveTo>
                <a:lnTo>
                  <a:pt x="762" y="653"/>
                </a:lnTo>
                <a:lnTo>
                  <a:pt x="776" y="656"/>
                </a:lnTo>
                <a:lnTo>
                  <a:pt x="788" y="664"/>
                </a:lnTo>
                <a:lnTo>
                  <a:pt x="795" y="674"/>
                </a:lnTo>
                <a:lnTo>
                  <a:pt x="798" y="688"/>
                </a:lnTo>
                <a:lnTo>
                  <a:pt x="798" y="762"/>
                </a:lnTo>
                <a:lnTo>
                  <a:pt x="795" y="775"/>
                </a:lnTo>
                <a:lnTo>
                  <a:pt x="788" y="787"/>
                </a:lnTo>
                <a:lnTo>
                  <a:pt x="776" y="794"/>
                </a:lnTo>
                <a:lnTo>
                  <a:pt x="762" y="797"/>
                </a:lnTo>
                <a:lnTo>
                  <a:pt x="254" y="797"/>
                </a:lnTo>
                <a:lnTo>
                  <a:pt x="240" y="794"/>
                </a:lnTo>
                <a:lnTo>
                  <a:pt x="228" y="787"/>
                </a:lnTo>
                <a:lnTo>
                  <a:pt x="220" y="775"/>
                </a:lnTo>
                <a:lnTo>
                  <a:pt x="217" y="762"/>
                </a:lnTo>
                <a:lnTo>
                  <a:pt x="217" y="688"/>
                </a:lnTo>
                <a:lnTo>
                  <a:pt x="220" y="674"/>
                </a:lnTo>
                <a:lnTo>
                  <a:pt x="228" y="664"/>
                </a:lnTo>
                <a:lnTo>
                  <a:pt x="240" y="656"/>
                </a:lnTo>
                <a:lnTo>
                  <a:pt x="254" y="653"/>
                </a:lnTo>
                <a:close/>
                <a:moveTo>
                  <a:pt x="37" y="471"/>
                </a:moveTo>
                <a:lnTo>
                  <a:pt x="37" y="543"/>
                </a:lnTo>
                <a:lnTo>
                  <a:pt x="762" y="543"/>
                </a:lnTo>
                <a:lnTo>
                  <a:pt x="762" y="471"/>
                </a:lnTo>
                <a:lnTo>
                  <a:pt x="37" y="471"/>
                </a:lnTo>
                <a:close/>
                <a:moveTo>
                  <a:pt x="37" y="434"/>
                </a:moveTo>
                <a:lnTo>
                  <a:pt x="762" y="434"/>
                </a:lnTo>
                <a:lnTo>
                  <a:pt x="776" y="438"/>
                </a:lnTo>
                <a:lnTo>
                  <a:pt x="788" y="445"/>
                </a:lnTo>
                <a:lnTo>
                  <a:pt x="795" y="457"/>
                </a:lnTo>
                <a:lnTo>
                  <a:pt x="798" y="471"/>
                </a:lnTo>
                <a:lnTo>
                  <a:pt x="798" y="543"/>
                </a:lnTo>
                <a:lnTo>
                  <a:pt x="795" y="557"/>
                </a:lnTo>
                <a:lnTo>
                  <a:pt x="788" y="569"/>
                </a:lnTo>
                <a:lnTo>
                  <a:pt x="776" y="577"/>
                </a:lnTo>
                <a:lnTo>
                  <a:pt x="762" y="580"/>
                </a:lnTo>
                <a:lnTo>
                  <a:pt x="37" y="580"/>
                </a:lnTo>
                <a:lnTo>
                  <a:pt x="22" y="577"/>
                </a:lnTo>
                <a:lnTo>
                  <a:pt x="11" y="569"/>
                </a:lnTo>
                <a:lnTo>
                  <a:pt x="3" y="557"/>
                </a:lnTo>
                <a:lnTo>
                  <a:pt x="0" y="543"/>
                </a:lnTo>
                <a:lnTo>
                  <a:pt x="0" y="471"/>
                </a:lnTo>
                <a:lnTo>
                  <a:pt x="3" y="457"/>
                </a:lnTo>
                <a:lnTo>
                  <a:pt x="11" y="445"/>
                </a:lnTo>
                <a:lnTo>
                  <a:pt x="22" y="438"/>
                </a:lnTo>
                <a:lnTo>
                  <a:pt x="37" y="434"/>
                </a:lnTo>
                <a:close/>
                <a:moveTo>
                  <a:pt x="254" y="254"/>
                </a:moveTo>
                <a:lnTo>
                  <a:pt x="254" y="326"/>
                </a:lnTo>
                <a:lnTo>
                  <a:pt x="762" y="326"/>
                </a:lnTo>
                <a:lnTo>
                  <a:pt x="762" y="254"/>
                </a:lnTo>
                <a:lnTo>
                  <a:pt x="254" y="254"/>
                </a:lnTo>
                <a:close/>
                <a:moveTo>
                  <a:pt x="254" y="217"/>
                </a:moveTo>
                <a:lnTo>
                  <a:pt x="762" y="217"/>
                </a:lnTo>
                <a:lnTo>
                  <a:pt x="776" y="220"/>
                </a:lnTo>
                <a:lnTo>
                  <a:pt x="788" y="227"/>
                </a:lnTo>
                <a:lnTo>
                  <a:pt x="795" y="239"/>
                </a:lnTo>
                <a:lnTo>
                  <a:pt x="798" y="254"/>
                </a:lnTo>
                <a:lnTo>
                  <a:pt x="798" y="326"/>
                </a:lnTo>
                <a:lnTo>
                  <a:pt x="795" y="340"/>
                </a:lnTo>
                <a:lnTo>
                  <a:pt x="788" y="352"/>
                </a:lnTo>
                <a:lnTo>
                  <a:pt x="776" y="360"/>
                </a:lnTo>
                <a:lnTo>
                  <a:pt x="762" y="362"/>
                </a:lnTo>
                <a:lnTo>
                  <a:pt x="254" y="362"/>
                </a:lnTo>
                <a:lnTo>
                  <a:pt x="240" y="360"/>
                </a:lnTo>
                <a:lnTo>
                  <a:pt x="228" y="352"/>
                </a:lnTo>
                <a:lnTo>
                  <a:pt x="220" y="340"/>
                </a:lnTo>
                <a:lnTo>
                  <a:pt x="217" y="326"/>
                </a:lnTo>
                <a:lnTo>
                  <a:pt x="217" y="254"/>
                </a:lnTo>
                <a:lnTo>
                  <a:pt x="220" y="239"/>
                </a:lnTo>
                <a:lnTo>
                  <a:pt x="228" y="227"/>
                </a:lnTo>
                <a:lnTo>
                  <a:pt x="240" y="220"/>
                </a:lnTo>
                <a:lnTo>
                  <a:pt x="254" y="217"/>
                </a:lnTo>
                <a:close/>
                <a:moveTo>
                  <a:pt x="37" y="36"/>
                </a:moveTo>
                <a:lnTo>
                  <a:pt x="37" y="108"/>
                </a:lnTo>
                <a:lnTo>
                  <a:pt x="762" y="108"/>
                </a:lnTo>
                <a:lnTo>
                  <a:pt x="762" y="36"/>
                </a:lnTo>
                <a:lnTo>
                  <a:pt x="37" y="36"/>
                </a:lnTo>
                <a:close/>
                <a:moveTo>
                  <a:pt x="37" y="0"/>
                </a:moveTo>
                <a:lnTo>
                  <a:pt x="762" y="0"/>
                </a:lnTo>
                <a:lnTo>
                  <a:pt x="776" y="2"/>
                </a:lnTo>
                <a:lnTo>
                  <a:pt x="788" y="10"/>
                </a:lnTo>
                <a:lnTo>
                  <a:pt x="795" y="22"/>
                </a:lnTo>
                <a:lnTo>
                  <a:pt x="798" y="36"/>
                </a:lnTo>
                <a:lnTo>
                  <a:pt x="798" y="108"/>
                </a:lnTo>
                <a:lnTo>
                  <a:pt x="795" y="123"/>
                </a:lnTo>
                <a:lnTo>
                  <a:pt x="788" y="134"/>
                </a:lnTo>
                <a:lnTo>
                  <a:pt x="776" y="141"/>
                </a:lnTo>
                <a:lnTo>
                  <a:pt x="762" y="145"/>
                </a:lnTo>
                <a:lnTo>
                  <a:pt x="37" y="145"/>
                </a:lnTo>
                <a:lnTo>
                  <a:pt x="22" y="141"/>
                </a:lnTo>
                <a:lnTo>
                  <a:pt x="11" y="134"/>
                </a:lnTo>
                <a:lnTo>
                  <a:pt x="3" y="123"/>
                </a:lnTo>
                <a:lnTo>
                  <a:pt x="0" y="108"/>
                </a:lnTo>
                <a:lnTo>
                  <a:pt x="0" y="36"/>
                </a:lnTo>
                <a:lnTo>
                  <a:pt x="3" y="22"/>
                </a:lnTo>
                <a:lnTo>
                  <a:pt x="11" y="10"/>
                </a:lnTo>
                <a:lnTo>
                  <a:pt x="22" y="2"/>
                </a:lnTo>
                <a:lnTo>
                  <a:pt x="3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6" name="Freeform 4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606034" y="5773509"/>
            <a:ext cx="443496" cy="444609"/>
          </a:xfrm>
          <a:custGeom>
            <a:avLst/>
            <a:gdLst>
              <a:gd name="T0" fmla="*/ 35 w 797"/>
              <a:gd name="T1" fmla="*/ 762 h 799"/>
              <a:gd name="T2" fmla="*/ 760 w 797"/>
              <a:gd name="T3" fmla="*/ 689 h 799"/>
              <a:gd name="T4" fmla="*/ 35 w 797"/>
              <a:gd name="T5" fmla="*/ 654 h 799"/>
              <a:gd name="T6" fmla="*/ 775 w 797"/>
              <a:gd name="T7" fmla="*/ 656 h 799"/>
              <a:gd name="T8" fmla="*/ 794 w 797"/>
              <a:gd name="T9" fmla="*/ 676 h 799"/>
              <a:gd name="T10" fmla="*/ 797 w 797"/>
              <a:gd name="T11" fmla="*/ 762 h 799"/>
              <a:gd name="T12" fmla="*/ 786 w 797"/>
              <a:gd name="T13" fmla="*/ 787 h 799"/>
              <a:gd name="T14" fmla="*/ 760 w 797"/>
              <a:gd name="T15" fmla="*/ 799 h 799"/>
              <a:gd name="T16" fmla="*/ 21 w 797"/>
              <a:gd name="T17" fmla="*/ 795 h 799"/>
              <a:gd name="T18" fmla="*/ 3 w 797"/>
              <a:gd name="T19" fmla="*/ 777 h 799"/>
              <a:gd name="T20" fmla="*/ 0 w 797"/>
              <a:gd name="T21" fmla="*/ 689 h 799"/>
              <a:gd name="T22" fmla="*/ 10 w 797"/>
              <a:gd name="T23" fmla="*/ 664 h 799"/>
              <a:gd name="T24" fmla="*/ 35 w 797"/>
              <a:gd name="T25" fmla="*/ 654 h 799"/>
              <a:gd name="T26" fmla="*/ 35 w 797"/>
              <a:gd name="T27" fmla="*/ 545 h 799"/>
              <a:gd name="T28" fmla="*/ 760 w 797"/>
              <a:gd name="T29" fmla="*/ 472 h 799"/>
              <a:gd name="T30" fmla="*/ 35 w 797"/>
              <a:gd name="T31" fmla="*/ 435 h 799"/>
              <a:gd name="T32" fmla="*/ 775 w 797"/>
              <a:gd name="T33" fmla="*/ 439 h 799"/>
              <a:gd name="T34" fmla="*/ 794 w 797"/>
              <a:gd name="T35" fmla="*/ 457 h 799"/>
              <a:gd name="T36" fmla="*/ 797 w 797"/>
              <a:gd name="T37" fmla="*/ 545 h 799"/>
              <a:gd name="T38" fmla="*/ 786 w 797"/>
              <a:gd name="T39" fmla="*/ 570 h 799"/>
              <a:gd name="T40" fmla="*/ 760 w 797"/>
              <a:gd name="T41" fmla="*/ 580 h 799"/>
              <a:gd name="T42" fmla="*/ 21 w 797"/>
              <a:gd name="T43" fmla="*/ 578 h 799"/>
              <a:gd name="T44" fmla="*/ 3 w 797"/>
              <a:gd name="T45" fmla="*/ 558 h 799"/>
              <a:gd name="T46" fmla="*/ 0 w 797"/>
              <a:gd name="T47" fmla="*/ 472 h 799"/>
              <a:gd name="T48" fmla="*/ 10 w 797"/>
              <a:gd name="T49" fmla="*/ 447 h 799"/>
              <a:gd name="T50" fmla="*/ 35 w 797"/>
              <a:gd name="T51" fmla="*/ 435 h 799"/>
              <a:gd name="T52" fmla="*/ 35 w 797"/>
              <a:gd name="T53" fmla="*/ 326 h 799"/>
              <a:gd name="T54" fmla="*/ 760 w 797"/>
              <a:gd name="T55" fmla="*/ 254 h 799"/>
              <a:gd name="T56" fmla="*/ 35 w 797"/>
              <a:gd name="T57" fmla="*/ 218 h 799"/>
              <a:gd name="T58" fmla="*/ 775 w 797"/>
              <a:gd name="T59" fmla="*/ 220 h 799"/>
              <a:gd name="T60" fmla="*/ 794 w 797"/>
              <a:gd name="T61" fmla="*/ 240 h 799"/>
              <a:gd name="T62" fmla="*/ 797 w 797"/>
              <a:gd name="T63" fmla="*/ 326 h 799"/>
              <a:gd name="T64" fmla="*/ 786 w 797"/>
              <a:gd name="T65" fmla="*/ 352 h 799"/>
              <a:gd name="T66" fmla="*/ 760 w 797"/>
              <a:gd name="T67" fmla="*/ 363 h 799"/>
              <a:gd name="T68" fmla="*/ 21 w 797"/>
              <a:gd name="T69" fmla="*/ 360 h 799"/>
              <a:gd name="T70" fmla="*/ 3 w 797"/>
              <a:gd name="T71" fmla="*/ 341 h 799"/>
              <a:gd name="T72" fmla="*/ 0 w 797"/>
              <a:gd name="T73" fmla="*/ 254 h 799"/>
              <a:gd name="T74" fmla="*/ 10 w 797"/>
              <a:gd name="T75" fmla="*/ 228 h 799"/>
              <a:gd name="T76" fmla="*/ 35 w 797"/>
              <a:gd name="T77" fmla="*/ 218 h 799"/>
              <a:gd name="T78" fmla="*/ 35 w 797"/>
              <a:gd name="T79" fmla="*/ 109 h 799"/>
              <a:gd name="T80" fmla="*/ 760 w 797"/>
              <a:gd name="T81" fmla="*/ 37 h 799"/>
              <a:gd name="T82" fmla="*/ 35 w 797"/>
              <a:gd name="T83" fmla="*/ 0 h 799"/>
              <a:gd name="T84" fmla="*/ 775 w 797"/>
              <a:gd name="T85" fmla="*/ 3 h 799"/>
              <a:gd name="T86" fmla="*/ 794 w 797"/>
              <a:gd name="T87" fmla="*/ 22 h 799"/>
              <a:gd name="T88" fmla="*/ 797 w 797"/>
              <a:gd name="T89" fmla="*/ 109 h 799"/>
              <a:gd name="T90" fmla="*/ 786 w 797"/>
              <a:gd name="T91" fmla="*/ 135 h 799"/>
              <a:gd name="T92" fmla="*/ 760 w 797"/>
              <a:gd name="T93" fmla="*/ 146 h 799"/>
              <a:gd name="T94" fmla="*/ 21 w 797"/>
              <a:gd name="T95" fmla="*/ 143 h 799"/>
              <a:gd name="T96" fmla="*/ 3 w 797"/>
              <a:gd name="T97" fmla="*/ 123 h 799"/>
              <a:gd name="T98" fmla="*/ 0 w 797"/>
              <a:gd name="T99" fmla="*/ 37 h 799"/>
              <a:gd name="T100" fmla="*/ 10 w 797"/>
              <a:gd name="T101" fmla="*/ 11 h 799"/>
              <a:gd name="T102" fmla="*/ 35 w 797"/>
              <a:gd name="T103" fmla="*/ 0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7" h="799">
                <a:moveTo>
                  <a:pt x="35" y="689"/>
                </a:moveTo>
                <a:lnTo>
                  <a:pt x="35" y="762"/>
                </a:lnTo>
                <a:lnTo>
                  <a:pt x="760" y="762"/>
                </a:lnTo>
                <a:lnTo>
                  <a:pt x="760" y="689"/>
                </a:lnTo>
                <a:lnTo>
                  <a:pt x="35" y="689"/>
                </a:lnTo>
                <a:close/>
                <a:moveTo>
                  <a:pt x="35" y="654"/>
                </a:moveTo>
                <a:lnTo>
                  <a:pt x="760" y="654"/>
                </a:lnTo>
                <a:lnTo>
                  <a:pt x="775" y="656"/>
                </a:lnTo>
                <a:lnTo>
                  <a:pt x="786" y="664"/>
                </a:lnTo>
                <a:lnTo>
                  <a:pt x="794" y="676"/>
                </a:lnTo>
                <a:lnTo>
                  <a:pt x="797" y="689"/>
                </a:lnTo>
                <a:lnTo>
                  <a:pt x="797" y="762"/>
                </a:lnTo>
                <a:lnTo>
                  <a:pt x="794" y="777"/>
                </a:lnTo>
                <a:lnTo>
                  <a:pt x="786" y="787"/>
                </a:lnTo>
                <a:lnTo>
                  <a:pt x="775" y="795"/>
                </a:lnTo>
                <a:lnTo>
                  <a:pt x="760" y="799"/>
                </a:lnTo>
                <a:lnTo>
                  <a:pt x="35" y="799"/>
                </a:lnTo>
                <a:lnTo>
                  <a:pt x="21" y="795"/>
                </a:lnTo>
                <a:lnTo>
                  <a:pt x="10" y="787"/>
                </a:lnTo>
                <a:lnTo>
                  <a:pt x="3" y="777"/>
                </a:lnTo>
                <a:lnTo>
                  <a:pt x="0" y="762"/>
                </a:lnTo>
                <a:lnTo>
                  <a:pt x="0" y="689"/>
                </a:lnTo>
                <a:lnTo>
                  <a:pt x="3" y="676"/>
                </a:lnTo>
                <a:lnTo>
                  <a:pt x="10" y="664"/>
                </a:lnTo>
                <a:lnTo>
                  <a:pt x="21" y="656"/>
                </a:lnTo>
                <a:lnTo>
                  <a:pt x="35" y="654"/>
                </a:lnTo>
                <a:close/>
                <a:moveTo>
                  <a:pt x="35" y="472"/>
                </a:moveTo>
                <a:lnTo>
                  <a:pt x="35" y="545"/>
                </a:lnTo>
                <a:lnTo>
                  <a:pt x="760" y="545"/>
                </a:lnTo>
                <a:lnTo>
                  <a:pt x="760" y="472"/>
                </a:lnTo>
                <a:lnTo>
                  <a:pt x="35" y="472"/>
                </a:lnTo>
                <a:close/>
                <a:moveTo>
                  <a:pt x="35" y="435"/>
                </a:moveTo>
                <a:lnTo>
                  <a:pt x="760" y="435"/>
                </a:lnTo>
                <a:lnTo>
                  <a:pt x="775" y="439"/>
                </a:lnTo>
                <a:lnTo>
                  <a:pt x="786" y="447"/>
                </a:lnTo>
                <a:lnTo>
                  <a:pt x="794" y="457"/>
                </a:lnTo>
                <a:lnTo>
                  <a:pt x="797" y="472"/>
                </a:lnTo>
                <a:lnTo>
                  <a:pt x="797" y="545"/>
                </a:lnTo>
                <a:lnTo>
                  <a:pt x="794" y="558"/>
                </a:lnTo>
                <a:lnTo>
                  <a:pt x="786" y="570"/>
                </a:lnTo>
                <a:lnTo>
                  <a:pt x="775" y="578"/>
                </a:lnTo>
                <a:lnTo>
                  <a:pt x="760" y="580"/>
                </a:lnTo>
                <a:lnTo>
                  <a:pt x="35" y="580"/>
                </a:lnTo>
                <a:lnTo>
                  <a:pt x="21" y="578"/>
                </a:lnTo>
                <a:lnTo>
                  <a:pt x="10" y="570"/>
                </a:lnTo>
                <a:lnTo>
                  <a:pt x="3" y="558"/>
                </a:lnTo>
                <a:lnTo>
                  <a:pt x="0" y="545"/>
                </a:lnTo>
                <a:lnTo>
                  <a:pt x="0" y="472"/>
                </a:lnTo>
                <a:lnTo>
                  <a:pt x="3" y="457"/>
                </a:lnTo>
                <a:lnTo>
                  <a:pt x="10" y="447"/>
                </a:lnTo>
                <a:lnTo>
                  <a:pt x="21" y="439"/>
                </a:lnTo>
                <a:lnTo>
                  <a:pt x="35" y="435"/>
                </a:lnTo>
                <a:close/>
                <a:moveTo>
                  <a:pt x="35" y="254"/>
                </a:moveTo>
                <a:lnTo>
                  <a:pt x="35" y="326"/>
                </a:lnTo>
                <a:lnTo>
                  <a:pt x="760" y="326"/>
                </a:lnTo>
                <a:lnTo>
                  <a:pt x="760" y="254"/>
                </a:lnTo>
                <a:lnTo>
                  <a:pt x="35" y="254"/>
                </a:lnTo>
                <a:close/>
                <a:moveTo>
                  <a:pt x="35" y="218"/>
                </a:moveTo>
                <a:lnTo>
                  <a:pt x="760" y="218"/>
                </a:lnTo>
                <a:lnTo>
                  <a:pt x="775" y="220"/>
                </a:lnTo>
                <a:lnTo>
                  <a:pt x="786" y="228"/>
                </a:lnTo>
                <a:lnTo>
                  <a:pt x="794" y="240"/>
                </a:lnTo>
                <a:lnTo>
                  <a:pt x="797" y="254"/>
                </a:lnTo>
                <a:lnTo>
                  <a:pt x="797" y="326"/>
                </a:lnTo>
                <a:lnTo>
                  <a:pt x="794" y="341"/>
                </a:lnTo>
                <a:lnTo>
                  <a:pt x="786" y="352"/>
                </a:lnTo>
                <a:lnTo>
                  <a:pt x="775" y="360"/>
                </a:lnTo>
                <a:lnTo>
                  <a:pt x="760" y="363"/>
                </a:lnTo>
                <a:lnTo>
                  <a:pt x="35" y="363"/>
                </a:lnTo>
                <a:lnTo>
                  <a:pt x="21" y="360"/>
                </a:lnTo>
                <a:lnTo>
                  <a:pt x="10" y="352"/>
                </a:lnTo>
                <a:lnTo>
                  <a:pt x="3" y="341"/>
                </a:lnTo>
                <a:lnTo>
                  <a:pt x="0" y="326"/>
                </a:lnTo>
                <a:lnTo>
                  <a:pt x="0" y="254"/>
                </a:lnTo>
                <a:lnTo>
                  <a:pt x="3" y="240"/>
                </a:lnTo>
                <a:lnTo>
                  <a:pt x="10" y="228"/>
                </a:lnTo>
                <a:lnTo>
                  <a:pt x="21" y="220"/>
                </a:lnTo>
                <a:lnTo>
                  <a:pt x="35" y="218"/>
                </a:lnTo>
                <a:close/>
                <a:moveTo>
                  <a:pt x="35" y="37"/>
                </a:moveTo>
                <a:lnTo>
                  <a:pt x="35" y="109"/>
                </a:lnTo>
                <a:lnTo>
                  <a:pt x="760" y="109"/>
                </a:lnTo>
                <a:lnTo>
                  <a:pt x="760" y="37"/>
                </a:lnTo>
                <a:lnTo>
                  <a:pt x="35" y="37"/>
                </a:lnTo>
                <a:close/>
                <a:moveTo>
                  <a:pt x="35" y="0"/>
                </a:moveTo>
                <a:lnTo>
                  <a:pt x="760" y="0"/>
                </a:lnTo>
                <a:lnTo>
                  <a:pt x="775" y="3"/>
                </a:lnTo>
                <a:lnTo>
                  <a:pt x="786" y="11"/>
                </a:lnTo>
                <a:lnTo>
                  <a:pt x="794" y="22"/>
                </a:lnTo>
                <a:lnTo>
                  <a:pt x="797" y="37"/>
                </a:lnTo>
                <a:lnTo>
                  <a:pt x="797" y="109"/>
                </a:lnTo>
                <a:lnTo>
                  <a:pt x="794" y="123"/>
                </a:lnTo>
                <a:lnTo>
                  <a:pt x="786" y="135"/>
                </a:lnTo>
                <a:lnTo>
                  <a:pt x="775" y="143"/>
                </a:lnTo>
                <a:lnTo>
                  <a:pt x="760" y="146"/>
                </a:lnTo>
                <a:lnTo>
                  <a:pt x="35" y="146"/>
                </a:lnTo>
                <a:lnTo>
                  <a:pt x="21" y="143"/>
                </a:lnTo>
                <a:lnTo>
                  <a:pt x="10" y="135"/>
                </a:lnTo>
                <a:lnTo>
                  <a:pt x="3" y="123"/>
                </a:lnTo>
                <a:lnTo>
                  <a:pt x="0" y="109"/>
                </a:lnTo>
                <a:lnTo>
                  <a:pt x="0" y="37"/>
                </a:lnTo>
                <a:lnTo>
                  <a:pt x="3" y="22"/>
                </a:lnTo>
                <a:lnTo>
                  <a:pt x="10" y="11"/>
                </a:lnTo>
                <a:lnTo>
                  <a:pt x="21" y="3"/>
                </a:lnTo>
                <a:lnTo>
                  <a:pt x="3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7" name="Freeform 45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492822" y="5773509"/>
            <a:ext cx="444051" cy="444609"/>
          </a:xfrm>
          <a:custGeom>
            <a:avLst/>
            <a:gdLst>
              <a:gd name="T0" fmla="*/ 362 w 798"/>
              <a:gd name="T1" fmla="*/ 435 h 799"/>
              <a:gd name="T2" fmla="*/ 182 w 798"/>
              <a:gd name="T3" fmla="*/ 291 h 799"/>
              <a:gd name="T4" fmla="*/ 389 w 798"/>
              <a:gd name="T5" fmla="*/ 301 h 799"/>
              <a:gd name="T6" fmla="*/ 399 w 798"/>
              <a:gd name="T7" fmla="*/ 435 h 799"/>
              <a:gd name="T8" fmla="*/ 428 w 798"/>
              <a:gd name="T9" fmla="*/ 439 h 799"/>
              <a:gd name="T10" fmla="*/ 436 w 798"/>
              <a:gd name="T11" fmla="*/ 453 h 799"/>
              <a:gd name="T12" fmla="*/ 428 w 798"/>
              <a:gd name="T13" fmla="*/ 468 h 799"/>
              <a:gd name="T14" fmla="*/ 780 w 798"/>
              <a:gd name="T15" fmla="*/ 472 h 799"/>
              <a:gd name="T16" fmla="*/ 794 w 798"/>
              <a:gd name="T17" fmla="*/ 479 h 799"/>
              <a:gd name="T18" fmla="*/ 797 w 798"/>
              <a:gd name="T19" fmla="*/ 495 h 799"/>
              <a:gd name="T20" fmla="*/ 785 w 798"/>
              <a:gd name="T21" fmla="*/ 507 h 799"/>
              <a:gd name="T22" fmla="*/ 690 w 798"/>
              <a:gd name="T23" fmla="*/ 781 h 799"/>
              <a:gd name="T24" fmla="*/ 682 w 798"/>
              <a:gd name="T25" fmla="*/ 795 h 799"/>
              <a:gd name="T26" fmla="*/ 666 w 798"/>
              <a:gd name="T27" fmla="*/ 798 h 799"/>
              <a:gd name="T28" fmla="*/ 654 w 798"/>
              <a:gd name="T29" fmla="*/ 786 h 799"/>
              <a:gd name="T30" fmla="*/ 145 w 798"/>
              <a:gd name="T31" fmla="*/ 508 h 799"/>
              <a:gd name="T32" fmla="*/ 141 w 798"/>
              <a:gd name="T33" fmla="*/ 791 h 799"/>
              <a:gd name="T34" fmla="*/ 127 w 798"/>
              <a:gd name="T35" fmla="*/ 799 h 799"/>
              <a:gd name="T36" fmla="*/ 112 w 798"/>
              <a:gd name="T37" fmla="*/ 791 h 799"/>
              <a:gd name="T38" fmla="*/ 109 w 798"/>
              <a:gd name="T39" fmla="*/ 508 h 799"/>
              <a:gd name="T40" fmla="*/ 8 w 798"/>
              <a:gd name="T41" fmla="*/ 504 h 799"/>
              <a:gd name="T42" fmla="*/ 0 w 798"/>
              <a:gd name="T43" fmla="*/ 490 h 799"/>
              <a:gd name="T44" fmla="*/ 8 w 798"/>
              <a:gd name="T45" fmla="*/ 476 h 799"/>
              <a:gd name="T46" fmla="*/ 127 w 798"/>
              <a:gd name="T47" fmla="*/ 472 h 799"/>
              <a:gd name="T48" fmla="*/ 112 w 798"/>
              <a:gd name="T49" fmla="*/ 464 h 799"/>
              <a:gd name="T50" fmla="*/ 110 w 798"/>
              <a:gd name="T51" fmla="*/ 448 h 799"/>
              <a:gd name="T52" fmla="*/ 122 w 798"/>
              <a:gd name="T53" fmla="*/ 436 h 799"/>
              <a:gd name="T54" fmla="*/ 145 w 798"/>
              <a:gd name="T55" fmla="*/ 326 h 799"/>
              <a:gd name="T56" fmla="*/ 167 w 798"/>
              <a:gd name="T57" fmla="*/ 294 h 799"/>
              <a:gd name="T58" fmla="*/ 676 w 798"/>
              <a:gd name="T59" fmla="*/ 74 h 799"/>
              <a:gd name="T60" fmla="*/ 688 w 798"/>
              <a:gd name="T61" fmla="*/ 85 h 799"/>
              <a:gd name="T62" fmla="*/ 695 w 798"/>
              <a:gd name="T63" fmla="*/ 110 h 799"/>
              <a:gd name="T64" fmla="*/ 707 w 798"/>
              <a:gd name="T65" fmla="*/ 122 h 799"/>
              <a:gd name="T66" fmla="*/ 704 w 798"/>
              <a:gd name="T67" fmla="*/ 138 h 799"/>
              <a:gd name="T68" fmla="*/ 690 w 798"/>
              <a:gd name="T69" fmla="*/ 146 h 799"/>
              <a:gd name="T70" fmla="*/ 661 w 798"/>
              <a:gd name="T71" fmla="*/ 142 h 799"/>
              <a:gd name="T72" fmla="*/ 653 w 798"/>
              <a:gd name="T73" fmla="*/ 127 h 799"/>
              <a:gd name="T74" fmla="*/ 657 w 798"/>
              <a:gd name="T75" fmla="*/ 80 h 799"/>
              <a:gd name="T76" fmla="*/ 671 w 798"/>
              <a:gd name="T77" fmla="*/ 72 h 799"/>
              <a:gd name="T78" fmla="*/ 625 w 798"/>
              <a:gd name="T79" fmla="*/ 49 h 799"/>
              <a:gd name="T80" fmla="*/ 584 w 798"/>
              <a:gd name="T81" fmla="*/ 104 h 799"/>
              <a:gd name="T82" fmla="*/ 593 w 798"/>
              <a:gd name="T83" fmla="*/ 173 h 799"/>
              <a:gd name="T84" fmla="*/ 646 w 798"/>
              <a:gd name="T85" fmla="*/ 215 h 799"/>
              <a:gd name="T86" fmla="*/ 717 w 798"/>
              <a:gd name="T87" fmla="*/ 206 h 799"/>
              <a:gd name="T88" fmla="*/ 759 w 798"/>
              <a:gd name="T89" fmla="*/ 151 h 799"/>
              <a:gd name="T90" fmla="*/ 750 w 798"/>
              <a:gd name="T91" fmla="*/ 81 h 799"/>
              <a:gd name="T92" fmla="*/ 695 w 798"/>
              <a:gd name="T93" fmla="*/ 39 h 799"/>
              <a:gd name="T94" fmla="*/ 700 w 798"/>
              <a:gd name="T95" fmla="*/ 4 h 799"/>
              <a:gd name="T96" fmla="*/ 771 w 798"/>
              <a:gd name="T97" fmla="*/ 47 h 799"/>
              <a:gd name="T98" fmla="*/ 798 w 798"/>
              <a:gd name="T99" fmla="*/ 127 h 799"/>
              <a:gd name="T100" fmla="*/ 771 w 798"/>
              <a:gd name="T101" fmla="*/ 207 h 799"/>
              <a:gd name="T102" fmla="*/ 700 w 798"/>
              <a:gd name="T103" fmla="*/ 250 h 799"/>
              <a:gd name="T104" fmla="*/ 615 w 798"/>
              <a:gd name="T105" fmla="*/ 241 h 799"/>
              <a:gd name="T106" fmla="*/ 557 w 798"/>
              <a:gd name="T107" fmla="*/ 184 h 799"/>
              <a:gd name="T108" fmla="*/ 547 w 798"/>
              <a:gd name="T109" fmla="*/ 98 h 799"/>
              <a:gd name="T110" fmla="*/ 591 w 798"/>
              <a:gd name="T111" fmla="*/ 28 h 799"/>
              <a:gd name="T112" fmla="*/ 671 w 798"/>
              <a:gd name="T113" fmla="*/ 0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8" h="799">
                <a:moveTo>
                  <a:pt x="182" y="326"/>
                </a:moveTo>
                <a:lnTo>
                  <a:pt x="182" y="435"/>
                </a:lnTo>
                <a:lnTo>
                  <a:pt x="362" y="435"/>
                </a:lnTo>
                <a:lnTo>
                  <a:pt x="362" y="326"/>
                </a:lnTo>
                <a:lnTo>
                  <a:pt x="182" y="326"/>
                </a:lnTo>
                <a:close/>
                <a:moveTo>
                  <a:pt x="182" y="291"/>
                </a:moveTo>
                <a:lnTo>
                  <a:pt x="362" y="291"/>
                </a:lnTo>
                <a:lnTo>
                  <a:pt x="377" y="294"/>
                </a:lnTo>
                <a:lnTo>
                  <a:pt x="389" y="301"/>
                </a:lnTo>
                <a:lnTo>
                  <a:pt x="396" y="313"/>
                </a:lnTo>
                <a:lnTo>
                  <a:pt x="399" y="326"/>
                </a:lnTo>
                <a:lnTo>
                  <a:pt x="399" y="435"/>
                </a:lnTo>
                <a:lnTo>
                  <a:pt x="417" y="435"/>
                </a:lnTo>
                <a:lnTo>
                  <a:pt x="423" y="436"/>
                </a:lnTo>
                <a:lnTo>
                  <a:pt x="428" y="439"/>
                </a:lnTo>
                <a:lnTo>
                  <a:pt x="432" y="443"/>
                </a:lnTo>
                <a:lnTo>
                  <a:pt x="434" y="448"/>
                </a:lnTo>
                <a:lnTo>
                  <a:pt x="436" y="453"/>
                </a:lnTo>
                <a:lnTo>
                  <a:pt x="434" y="460"/>
                </a:lnTo>
                <a:lnTo>
                  <a:pt x="432" y="464"/>
                </a:lnTo>
                <a:lnTo>
                  <a:pt x="428" y="468"/>
                </a:lnTo>
                <a:lnTo>
                  <a:pt x="423" y="470"/>
                </a:lnTo>
                <a:lnTo>
                  <a:pt x="417" y="472"/>
                </a:lnTo>
                <a:lnTo>
                  <a:pt x="780" y="472"/>
                </a:lnTo>
                <a:lnTo>
                  <a:pt x="785" y="473"/>
                </a:lnTo>
                <a:lnTo>
                  <a:pt x="790" y="476"/>
                </a:lnTo>
                <a:lnTo>
                  <a:pt x="794" y="479"/>
                </a:lnTo>
                <a:lnTo>
                  <a:pt x="797" y="485"/>
                </a:lnTo>
                <a:lnTo>
                  <a:pt x="798" y="490"/>
                </a:lnTo>
                <a:lnTo>
                  <a:pt x="797" y="495"/>
                </a:lnTo>
                <a:lnTo>
                  <a:pt x="794" y="500"/>
                </a:lnTo>
                <a:lnTo>
                  <a:pt x="790" y="504"/>
                </a:lnTo>
                <a:lnTo>
                  <a:pt x="785" y="507"/>
                </a:lnTo>
                <a:lnTo>
                  <a:pt x="780" y="508"/>
                </a:lnTo>
                <a:lnTo>
                  <a:pt x="690" y="508"/>
                </a:lnTo>
                <a:lnTo>
                  <a:pt x="690" y="781"/>
                </a:lnTo>
                <a:lnTo>
                  <a:pt x="688" y="786"/>
                </a:lnTo>
                <a:lnTo>
                  <a:pt x="686" y="791"/>
                </a:lnTo>
                <a:lnTo>
                  <a:pt x="682" y="795"/>
                </a:lnTo>
                <a:lnTo>
                  <a:pt x="676" y="798"/>
                </a:lnTo>
                <a:lnTo>
                  <a:pt x="671" y="799"/>
                </a:lnTo>
                <a:lnTo>
                  <a:pt x="666" y="798"/>
                </a:lnTo>
                <a:lnTo>
                  <a:pt x="661" y="795"/>
                </a:lnTo>
                <a:lnTo>
                  <a:pt x="657" y="791"/>
                </a:lnTo>
                <a:lnTo>
                  <a:pt x="654" y="786"/>
                </a:lnTo>
                <a:lnTo>
                  <a:pt x="653" y="781"/>
                </a:lnTo>
                <a:lnTo>
                  <a:pt x="653" y="508"/>
                </a:lnTo>
                <a:lnTo>
                  <a:pt x="145" y="508"/>
                </a:lnTo>
                <a:lnTo>
                  <a:pt x="145" y="781"/>
                </a:lnTo>
                <a:lnTo>
                  <a:pt x="144" y="786"/>
                </a:lnTo>
                <a:lnTo>
                  <a:pt x="141" y="791"/>
                </a:lnTo>
                <a:lnTo>
                  <a:pt x="137" y="795"/>
                </a:lnTo>
                <a:lnTo>
                  <a:pt x="133" y="798"/>
                </a:lnTo>
                <a:lnTo>
                  <a:pt x="127" y="799"/>
                </a:lnTo>
                <a:lnTo>
                  <a:pt x="122" y="798"/>
                </a:lnTo>
                <a:lnTo>
                  <a:pt x="116" y="795"/>
                </a:lnTo>
                <a:lnTo>
                  <a:pt x="112" y="791"/>
                </a:lnTo>
                <a:lnTo>
                  <a:pt x="110" y="786"/>
                </a:lnTo>
                <a:lnTo>
                  <a:pt x="109" y="781"/>
                </a:lnTo>
                <a:lnTo>
                  <a:pt x="109" y="508"/>
                </a:lnTo>
                <a:lnTo>
                  <a:pt x="18" y="508"/>
                </a:lnTo>
                <a:lnTo>
                  <a:pt x="13" y="507"/>
                </a:lnTo>
                <a:lnTo>
                  <a:pt x="8" y="504"/>
                </a:lnTo>
                <a:lnTo>
                  <a:pt x="4" y="500"/>
                </a:lnTo>
                <a:lnTo>
                  <a:pt x="1" y="495"/>
                </a:lnTo>
                <a:lnTo>
                  <a:pt x="0" y="490"/>
                </a:lnTo>
                <a:lnTo>
                  <a:pt x="1" y="485"/>
                </a:lnTo>
                <a:lnTo>
                  <a:pt x="4" y="479"/>
                </a:lnTo>
                <a:lnTo>
                  <a:pt x="8" y="476"/>
                </a:lnTo>
                <a:lnTo>
                  <a:pt x="13" y="473"/>
                </a:lnTo>
                <a:lnTo>
                  <a:pt x="18" y="472"/>
                </a:lnTo>
                <a:lnTo>
                  <a:pt x="127" y="472"/>
                </a:lnTo>
                <a:lnTo>
                  <a:pt x="122" y="470"/>
                </a:lnTo>
                <a:lnTo>
                  <a:pt x="116" y="468"/>
                </a:lnTo>
                <a:lnTo>
                  <a:pt x="112" y="464"/>
                </a:lnTo>
                <a:lnTo>
                  <a:pt x="110" y="460"/>
                </a:lnTo>
                <a:lnTo>
                  <a:pt x="109" y="453"/>
                </a:lnTo>
                <a:lnTo>
                  <a:pt x="110" y="448"/>
                </a:lnTo>
                <a:lnTo>
                  <a:pt x="112" y="443"/>
                </a:lnTo>
                <a:lnTo>
                  <a:pt x="116" y="439"/>
                </a:lnTo>
                <a:lnTo>
                  <a:pt x="122" y="436"/>
                </a:lnTo>
                <a:lnTo>
                  <a:pt x="127" y="435"/>
                </a:lnTo>
                <a:lnTo>
                  <a:pt x="145" y="435"/>
                </a:lnTo>
                <a:lnTo>
                  <a:pt x="145" y="326"/>
                </a:lnTo>
                <a:lnTo>
                  <a:pt x="148" y="313"/>
                </a:lnTo>
                <a:lnTo>
                  <a:pt x="156" y="301"/>
                </a:lnTo>
                <a:lnTo>
                  <a:pt x="167" y="294"/>
                </a:lnTo>
                <a:lnTo>
                  <a:pt x="182" y="291"/>
                </a:lnTo>
                <a:close/>
                <a:moveTo>
                  <a:pt x="671" y="72"/>
                </a:moveTo>
                <a:lnTo>
                  <a:pt x="676" y="74"/>
                </a:lnTo>
                <a:lnTo>
                  <a:pt x="682" y="76"/>
                </a:lnTo>
                <a:lnTo>
                  <a:pt x="686" y="80"/>
                </a:lnTo>
                <a:lnTo>
                  <a:pt x="688" y="85"/>
                </a:lnTo>
                <a:lnTo>
                  <a:pt x="690" y="91"/>
                </a:lnTo>
                <a:lnTo>
                  <a:pt x="690" y="109"/>
                </a:lnTo>
                <a:lnTo>
                  <a:pt x="695" y="110"/>
                </a:lnTo>
                <a:lnTo>
                  <a:pt x="700" y="113"/>
                </a:lnTo>
                <a:lnTo>
                  <a:pt x="704" y="117"/>
                </a:lnTo>
                <a:lnTo>
                  <a:pt x="707" y="122"/>
                </a:lnTo>
                <a:lnTo>
                  <a:pt x="708" y="127"/>
                </a:lnTo>
                <a:lnTo>
                  <a:pt x="707" y="132"/>
                </a:lnTo>
                <a:lnTo>
                  <a:pt x="704" y="138"/>
                </a:lnTo>
                <a:lnTo>
                  <a:pt x="700" y="142"/>
                </a:lnTo>
                <a:lnTo>
                  <a:pt x="695" y="144"/>
                </a:lnTo>
                <a:lnTo>
                  <a:pt x="690" y="146"/>
                </a:lnTo>
                <a:lnTo>
                  <a:pt x="671" y="146"/>
                </a:lnTo>
                <a:lnTo>
                  <a:pt x="666" y="144"/>
                </a:lnTo>
                <a:lnTo>
                  <a:pt x="661" y="142"/>
                </a:lnTo>
                <a:lnTo>
                  <a:pt x="657" y="138"/>
                </a:lnTo>
                <a:lnTo>
                  <a:pt x="654" y="132"/>
                </a:lnTo>
                <a:lnTo>
                  <a:pt x="653" y="127"/>
                </a:lnTo>
                <a:lnTo>
                  <a:pt x="653" y="91"/>
                </a:lnTo>
                <a:lnTo>
                  <a:pt x="654" y="85"/>
                </a:lnTo>
                <a:lnTo>
                  <a:pt x="657" y="80"/>
                </a:lnTo>
                <a:lnTo>
                  <a:pt x="661" y="76"/>
                </a:lnTo>
                <a:lnTo>
                  <a:pt x="666" y="74"/>
                </a:lnTo>
                <a:lnTo>
                  <a:pt x="671" y="72"/>
                </a:lnTo>
                <a:close/>
                <a:moveTo>
                  <a:pt x="671" y="37"/>
                </a:moveTo>
                <a:lnTo>
                  <a:pt x="646" y="39"/>
                </a:lnTo>
                <a:lnTo>
                  <a:pt x="625" y="49"/>
                </a:lnTo>
                <a:lnTo>
                  <a:pt x="607" y="63"/>
                </a:lnTo>
                <a:lnTo>
                  <a:pt x="593" y="81"/>
                </a:lnTo>
                <a:lnTo>
                  <a:pt x="584" y="104"/>
                </a:lnTo>
                <a:lnTo>
                  <a:pt x="581" y="127"/>
                </a:lnTo>
                <a:lnTo>
                  <a:pt x="584" y="151"/>
                </a:lnTo>
                <a:lnTo>
                  <a:pt x="593" y="173"/>
                </a:lnTo>
                <a:lnTo>
                  <a:pt x="607" y="191"/>
                </a:lnTo>
                <a:lnTo>
                  <a:pt x="625" y="206"/>
                </a:lnTo>
                <a:lnTo>
                  <a:pt x="646" y="215"/>
                </a:lnTo>
                <a:lnTo>
                  <a:pt x="671" y="218"/>
                </a:lnTo>
                <a:lnTo>
                  <a:pt x="695" y="215"/>
                </a:lnTo>
                <a:lnTo>
                  <a:pt x="717" y="206"/>
                </a:lnTo>
                <a:lnTo>
                  <a:pt x="735" y="191"/>
                </a:lnTo>
                <a:lnTo>
                  <a:pt x="750" y="173"/>
                </a:lnTo>
                <a:lnTo>
                  <a:pt x="759" y="151"/>
                </a:lnTo>
                <a:lnTo>
                  <a:pt x="762" y="127"/>
                </a:lnTo>
                <a:lnTo>
                  <a:pt x="759" y="104"/>
                </a:lnTo>
                <a:lnTo>
                  <a:pt x="750" y="81"/>
                </a:lnTo>
                <a:lnTo>
                  <a:pt x="735" y="63"/>
                </a:lnTo>
                <a:lnTo>
                  <a:pt x="717" y="49"/>
                </a:lnTo>
                <a:lnTo>
                  <a:pt x="695" y="39"/>
                </a:lnTo>
                <a:lnTo>
                  <a:pt x="671" y="37"/>
                </a:lnTo>
                <a:close/>
                <a:moveTo>
                  <a:pt x="671" y="0"/>
                </a:moveTo>
                <a:lnTo>
                  <a:pt x="700" y="4"/>
                </a:lnTo>
                <a:lnTo>
                  <a:pt x="728" y="13"/>
                </a:lnTo>
                <a:lnTo>
                  <a:pt x="751" y="28"/>
                </a:lnTo>
                <a:lnTo>
                  <a:pt x="771" y="47"/>
                </a:lnTo>
                <a:lnTo>
                  <a:pt x="785" y="71"/>
                </a:lnTo>
                <a:lnTo>
                  <a:pt x="794" y="98"/>
                </a:lnTo>
                <a:lnTo>
                  <a:pt x="798" y="127"/>
                </a:lnTo>
                <a:lnTo>
                  <a:pt x="794" y="156"/>
                </a:lnTo>
                <a:lnTo>
                  <a:pt x="785" y="184"/>
                </a:lnTo>
                <a:lnTo>
                  <a:pt x="771" y="207"/>
                </a:lnTo>
                <a:lnTo>
                  <a:pt x="751" y="227"/>
                </a:lnTo>
                <a:lnTo>
                  <a:pt x="728" y="241"/>
                </a:lnTo>
                <a:lnTo>
                  <a:pt x="700" y="250"/>
                </a:lnTo>
                <a:lnTo>
                  <a:pt x="671" y="254"/>
                </a:lnTo>
                <a:lnTo>
                  <a:pt x="642" y="250"/>
                </a:lnTo>
                <a:lnTo>
                  <a:pt x="615" y="241"/>
                </a:lnTo>
                <a:lnTo>
                  <a:pt x="591" y="227"/>
                </a:lnTo>
                <a:lnTo>
                  <a:pt x="572" y="207"/>
                </a:lnTo>
                <a:lnTo>
                  <a:pt x="557" y="184"/>
                </a:lnTo>
                <a:lnTo>
                  <a:pt x="547" y="156"/>
                </a:lnTo>
                <a:lnTo>
                  <a:pt x="544" y="127"/>
                </a:lnTo>
                <a:lnTo>
                  <a:pt x="547" y="98"/>
                </a:lnTo>
                <a:lnTo>
                  <a:pt x="557" y="71"/>
                </a:lnTo>
                <a:lnTo>
                  <a:pt x="572" y="47"/>
                </a:lnTo>
                <a:lnTo>
                  <a:pt x="591" y="28"/>
                </a:lnTo>
                <a:lnTo>
                  <a:pt x="615" y="13"/>
                </a:lnTo>
                <a:lnTo>
                  <a:pt x="642" y="4"/>
                </a:lnTo>
                <a:lnTo>
                  <a:pt x="67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8" name="Freeform 45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380165" y="5773509"/>
            <a:ext cx="444051" cy="444609"/>
          </a:xfrm>
          <a:custGeom>
            <a:avLst/>
            <a:gdLst>
              <a:gd name="T0" fmla="*/ 159 w 798"/>
              <a:gd name="T1" fmla="*/ 53 h 799"/>
              <a:gd name="T2" fmla="*/ 71 w 798"/>
              <a:gd name="T3" fmla="*/ 125 h 799"/>
              <a:gd name="T4" fmla="*/ 37 w 798"/>
              <a:gd name="T5" fmla="*/ 236 h 799"/>
              <a:gd name="T6" fmla="*/ 38 w 798"/>
              <a:gd name="T7" fmla="*/ 259 h 799"/>
              <a:gd name="T8" fmla="*/ 73 w 798"/>
              <a:gd name="T9" fmla="*/ 373 h 799"/>
              <a:gd name="T10" fmla="*/ 144 w 798"/>
              <a:gd name="T11" fmla="*/ 491 h 799"/>
              <a:gd name="T12" fmla="*/ 230 w 798"/>
              <a:gd name="T13" fmla="*/ 601 h 799"/>
              <a:gd name="T14" fmla="*/ 317 w 798"/>
              <a:gd name="T15" fmla="*/ 692 h 799"/>
              <a:gd name="T16" fmla="*/ 384 w 798"/>
              <a:gd name="T17" fmla="*/ 749 h 799"/>
              <a:gd name="T18" fmla="*/ 433 w 798"/>
              <a:gd name="T19" fmla="*/ 733 h 799"/>
              <a:gd name="T20" fmla="*/ 508 w 798"/>
              <a:gd name="T21" fmla="*/ 664 h 799"/>
              <a:gd name="T22" fmla="*/ 597 w 798"/>
              <a:gd name="T23" fmla="*/ 567 h 799"/>
              <a:gd name="T24" fmla="*/ 681 w 798"/>
              <a:gd name="T25" fmla="*/ 453 h 799"/>
              <a:gd name="T26" fmla="*/ 741 w 798"/>
              <a:gd name="T27" fmla="*/ 334 h 799"/>
              <a:gd name="T28" fmla="*/ 760 w 798"/>
              <a:gd name="T29" fmla="*/ 256 h 799"/>
              <a:gd name="T30" fmla="*/ 758 w 798"/>
              <a:gd name="T31" fmla="*/ 195 h 799"/>
              <a:gd name="T32" fmla="*/ 703 w 798"/>
              <a:gd name="T33" fmla="*/ 94 h 799"/>
              <a:gd name="T34" fmla="*/ 602 w 798"/>
              <a:gd name="T35" fmla="*/ 41 h 799"/>
              <a:gd name="T36" fmla="*/ 501 w 798"/>
              <a:gd name="T37" fmla="*/ 46 h 799"/>
              <a:gd name="T38" fmla="*/ 369 w 798"/>
              <a:gd name="T39" fmla="*/ 250 h 799"/>
              <a:gd name="T40" fmla="*/ 399 w 798"/>
              <a:gd name="T41" fmla="*/ 617 h 799"/>
              <a:gd name="T42" fmla="*/ 326 w 798"/>
              <a:gd name="T43" fmla="*/ 254 h 799"/>
              <a:gd name="T44" fmla="*/ 344 w 798"/>
              <a:gd name="T45" fmla="*/ 68 h 799"/>
              <a:gd name="T46" fmla="*/ 236 w 798"/>
              <a:gd name="T47" fmla="*/ 37 h 799"/>
              <a:gd name="T48" fmla="*/ 309 w 798"/>
              <a:gd name="T49" fmla="*/ 12 h 799"/>
              <a:gd name="T50" fmla="*/ 399 w 798"/>
              <a:gd name="T51" fmla="*/ 66 h 799"/>
              <a:gd name="T52" fmla="*/ 490 w 798"/>
              <a:gd name="T53" fmla="*/ 12 h 799"/>
              <a:gd name="T54" fmla="*/ 605 w 798"/>
              <a:gd name="T55" fmla="*/ 4 h 799"/>
              <a:gd name="T56" fmla="*/ 715 w 798"/>
              <a:gd name="T57" fmla="*/ 55 h 799"/>
              <a:gd name="T58" fmla="*/ 783 w 798"/>
              <a:gd name="T59" fmla="*/ 153 h 799"/>
              <a:gd name="T60" fmla="*/ 797 w 798"/>
              <a:gd name="T61" fmla="*/ 248 h 799"/>
              <a:gd name="T62" fmla="*/ 796 w 798"/>
              <a:gd name="T63" fmla="*/ 263 h 799"/>
              <a:gd name="T64" fmla="*/ 763 w 798"/>
              <a:gd name="T65" fmla="*/ 377 h 799"/>
              <a:gd name="T66" fmla="*/ 699 w 798"/>
              <a:gd name="T67" fmla="*/ 493 h 799"/>
              <a:gd name="T68" fmla="*/ 615 w 798"/>
              <a:gd name="T69" fmla="*/ 601 h 799"/>
              <a:gd name="T70" fmla="*/ 530 w 798"/>
              <a:gd name="T71" fmla="*/ 694 h 799"/>
              <a:gd name="T72" fmla="*/ 456 w 798"/>
              <a:gd name="T73" fmla="*/ 761 h 799"/>
              <a:gd name="T74" fmla="*/ 407 w 798"/>
              <a:gd name="T75" fmla="*/ 796 h 799"/>
              <a:gd name="T76" fmla="*/ 378 w 798"/>
              <a:gd name="T77" fmla="*/ 788 h 799"/>
              <a:gd name="T78" fmla="*/ 319 w 798"/>
              <a:gd name="T79" fmla="*/ 743 h 799"/>
              <a:gd name="T80" fmla="*/ 240 w 798"/>
              <a:gd name="T81" fmla="*/ 665 h 799"/>
              <a:gd name="T82" fmla="*/ 153 w 798"/>
              <a:gd name="T83" fmla="*/ 566 h 799"/>
              <a:gd name="T84" fmla="*/ 76 w 798"/>
              <a:gd name="T85" fmla="*/ 455 h 799"/>
              <a:gd name="T86" fmla="*/ 20 w 798"/>
              <a:gd name="T87" fmla="*/ 338 h 799"/>
              <a:gd name="T88" fmla="*/ 1 w 798"/>
              <a:gd name="T89" fmla="*/ 263 h 799"/>
              <a:gd name="T90" fmla="*/ 0 w 798"/>
              <a:gd name="T91" fmla="*/ 236 h 799"/>
              <a:gd name="T92" fmla="*/ 33 w 798"/>
              <a:gd name="T93" fmla="*/ 117 h 799"/>
              <a:gd name="T94" fmla="*/ 117 w 798"/>
              <a:gd name="T95" fmla="*/ 33 h 799"/>
              <a:gd name="T96" fmla="*/ 236 w 798"/>
              <a:gd name="T97" fmla="*/ 0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98" h="799">
                <a:moveTo>
                  <a:pt x="236" y="37"/>
                </a:moveTo>
                <a:lnTo>
                  <a:pt x="195" y="41"/>
                </a:lnTo>
                <a:lnTo>
                  <a:pt x="159" y="53"/>
                </a:lnTo>
                <a:lnTo>
                  <a:pt x="124" y="71"/>
                </a:lnTo>
                <a:lnTo>
                  <a:pt x="94" y="94"/>
                </a:lnTo>
                <a:lnTo>
                  <a:pt x="71" y="125"/>
                </a:lnTo>
                <a:lnTo>
                  <a:pt x="53" y="159"/>
                </a:lnTo>
                <a:lnTo>
                  <a:pt x="41" y="195"/>
                </a:lnTo>
                <a:lnTo>
                  <a:pt x="37" y="236"/>
                </a:lnTo>
                <a:lnTo>
                  <a:pt x="37" y="248"/>
                </a:lnTo>
                <a:lnTo>
                  <a:pt x="38" y="256"/>
                </a:lnTo>
                <a:lnTo>
                  <a:pt x="38" y="259"/>
                </a:lnTo>
                <a:lnTo>
                  <a:pt x="45" y="296"/>
                </a:lnTo>
                <a:lnTo>
                  <a:pt x="56" y="334"/>
                </a:lnTo>
                <a:lnTo>
                  <a:pt x="73" y="373"/>
                </a:lnTo>
                <a:lnTo>
                  <a:pt x="94" y="413"/>
                </a:lnTo>
                <a:lnTo>
                  <a:pt x="118" y="453"/>
                </a:lnTo>
                <a:lnTo>
                  <a:pt x="144" y="491"/>
                </a:lnTo>
                <a:lnTo>
                  <a:pt x="172" y="529"/>
                </a:lnTo>
                <a:lnTo>
                  <a:pt x="202" y="567"/>
                </a:lnTo>
                <a:lnTo>
                  <a:pt x="230" y="601"/>
                </a:lnTo>
                <a:lnTo>
                  <a:pt x="261" y="634"/>
                </a:lnTo>
                <a:lnTo>
                  <a:pt x="289" y="664"/>
                </a:lnTo>
                <a:lnTo>
                  <a:pt x="317" y="692"/>
                </a:lnTo>
                <a:lnTo>
                  <a:pt x="343" y="714"/>
                </a:lnTo>
                <a:lnTo>
                  <a:pt x="365" y="733"/>
                </a:lnTo>
                <a:lnTo>
                  <a:pt x="384" y="749"/>
                </a:lnTo>
                <a:lnTo>
                  <a:pt x="399" y="760"/>
                </a:lnTo>
                <a:lnTo>
                  <a:pt x="414" y="749"/>
                </a:lnTo>
                <a:lnTo>
                  <a:pt x="433" y="733"/>
                </a:lnTo>
                <a:lnTo>
                  <a:pt x="456" y="714"/>
                </a:lnTo>
                <a:lnTo>
                  <a:pt x="480" y="692"/>
                </a:lnTo>
                <a:lnTo>
                  <a:pt x="508" y="664"/>
                </a:lnTo>
                <a:lnTo>
                  <a:pt x="538" y="634"/>
                </a:lnTo>
                <a:lnTo>
                  <a:pt x="567" y="601"/>
                </a:lnTo>
                <a:lnTo>
                  <a:pt x="597" y="567"/>
                </a:lnTo>
                <a:lnTo>
                  <a:pt x="626" y="531"/>
                </a:lnTo>
                <a:lnTo>
                  <a:pt x="654" y="491"/>
                </a:lnTo>
                <a:lnTo>
                  <a:pt x="681" y="453"/>
                </a:lnTo>
                <a:lnTo>
                  <a:pt x="704" y="414"/>
                </a:lnTo>
                <a:lnTo>
                  <a:pt x="725" y="373"/>
                </a:lnTo>
                <a:lnTo>
                  <a:pt x="741" y="334"/>
                </a:lnTo>
                <a:lnTo>
                  <a:pt x="754" y="296"/>
                </a:lnTo>
                <a:lnTo>
                  <a:pt x="760" y="259"/>
                </a:lnTo>
                <a:lnTo>
                  <a:pt x="760" y="256"/>
                </a:lnTo>
                <a:lnTo>
                  <a:pt x="762" y="248"/>
                </a:lnTo>
                <a:lnTo>
                  <a:pt x="762" y="236"/>
                </a:lnTo>
                <a:lnTo>
                  <a:pt x="758" y="195"/>
                </a:lnTo>
                <a:lnTo>
                  <a:pt x="746" y="159"/>
                </a:lnTo>
                <a:lnTo>
                  <a:pt x="728" y="125"/>
                </a:lnTo>
                <a:lnTo>
                  <a:pt x="703" y="94"/>
                </a:lnTo>
                <a:lnTo>
                  <a:pt x="674" y="71"/>
                </a:lnTo>
                <a:lnTo>
                  <a:pt x="640" y="53"/>
                </a:lnTo>
                <a:lnTo>
                  <a:pt x="602" y="41"/>
                </a:lnTo>
                <a:lnTo>
                  <a:pt x="563" y="37"/>
                </a:lnTo>
                <a:lnTo>
                  <a:pt x="531" y="39"/>
                </a:lnTo>
                <a:lnTo>
                  <a:pt x="501" y="46"/>
                </a:lnTo>
                <a:lnTo>
                  <a:pt x="473" y="58"/>
                </a:lnTo>
                <a:lnTo>
                  <a:pt x="446" y="75"/>
                </a:lnTo>
                <a:lnTo>
                  <a:pt x="369" y="250"/>
                </a:lnTo>
                <a:lnTo>
                  <a:pt x="457" y="352"/>
                </a:lnTo>
                <a:lnTo>
                  <a:pt x="385" y="527"/>
                </a:lnTo>
                <a:lnTo>
                  <a:pt x="399" y="617"/>
                </a:lnTo>
                <a:lnTo>
                  <a:pt x="344" y="527"/>
                </a:lnTo>
                <a:lnTo>
                  <a:pt x="418" y="363"/>
                </a:lnTo>
                <a:lnTo>
                  <a:pt x="326" y="254"/>
                </a:lnTo>
                <a:lnTo>
                  <a:pt x="391" y="109"/>
                </a:lnTo>
                <a:lnTo>
                  <a:pt x="374" y="92"/>
                </a:lnTo>
                <a:lnTo>
                  <a:pt x="344" y="68"/>
                </a:lnTo>
                <a:lnTo>
                  <a:pt x="310" y="51"/>
                </a:lnTo>
                <a:lnTo>
                  <a:pt x="274" y="39"/>
                </a:lnTo>
                <a:lnTo>
                  <a:pt x="236" y="37"/>
                </a:lnTo>
                <a:close/>
                <a:moveTo>
                  <a:pt x="236" y="0"/>
                </a:moveTo>
                <a:lnTo>
                  <a:pt x="274" y="3"/>
                </a:lnTo>
                <a:lnTo>
                  <a:pt x="309" y="12"/>
                </a:lnTo>
                <a:lnTo>
                  <a:pt x="342" y="25"/>
                </a:lnTo>
                <a:lnTo>
                  <a:pt x="372" y="43"/>
                </a:lnTo>
                <a:lnTo>
                  <a:pt x="399" y="66"/>
                </a:lnTo>
                <a:lnTo>
                  <a:pt x="427" y="43"/>
                </a:lnTo>
                <a:lnTo>
                  <a:pt x="457" y="25"/>
                </a:lnTo>
                <a:lnTo>
                  <a:pt x="490" y="12"/>
                </a:lnTo>
                <a:lnTo>
                  <a:pt x="525" y="3"/>
                </a:lnTo>
                <a:lnTo>
                  <a:pt x="563" y="0"/>
                </a:lnTo>
                <a:lnTo>
                  <a:pt x="605" y="4"/>
                </a:lnTo>
                <a:lnTo>
                  <a:pt x="644" y="15"/>
                </a:lnTo>
                <a:lnTo>
                  <a:pt x="681" y="33"/>
                </a:lnTo>
                <a:lnTo>
                  <a:pt x="715" y="55"/>
                </a:lnTo>
                <a:lnTo>
                  <a:pt x="742" y="84"/>
                </a:lnTo>
                <a:lnTo>
                  <a:pt x="766" y="117"/>
                </a:lnTo>
                <a:lnTo>
                  <a:pt x="783" y="153"/>
                </a:lnTo>
                <a:lnTo>
                  <a:pt x="795" y="194"/>
                </a:lnTo>
                <a:lnTo>
                  <a:pt x="798" y="236"/>
                </a:lnTo>
                <a:lnTo>
                  <a:pt x="797" y="248"/>
                </a:lnTo>
                <a:lnTo>
                  <a:pt x="797" y="258"/>
                </a:lnTo>
                <a:lnTo>
                  <a:pt x="796" y="263"/>
                </a:lnTo>
                <a:lnTo>
                  <a:pt x="796" y="263"/>
                </a:lnTo>
                <a:lnTo>
                  <a:pt x="789" y="300"/>
                </a:lnTo>
                <a:lnTo>
                  <a:pt x="779" y="338"/>
                </a:lnTo>
                <a:lnTo>
                  <a:pt x="763" y="377"/>
                </a:lnTo>
                <a:lnTo>
                  <a:pt x="745" y="415"/>
                </a:lnTo>
                <a:lnTo>
                  <a:pt x="723" y="455"/>
                </a:lnTo>
                <a:lnTo>
                  <a:pt x="699" y="493"/>
                </a:lnTo>
                <a:lnTo>
                  <a:pt x="671" y="531"/>
                </a:lnTo>
                <a:lnTo>
                  <a:pt x="644" y="566"/>
                </a:lnTo>
                <a:lnTo>
                  <a:pt x="615" y="601"/>
                </a:lnTo>
                <a:lnTo>
                  <a:pt x="586" y="634"/>
                </a:lnTo>
                <a:lnTo>
                  <a:pt x="558" y="665"/>
                </a:lnTo>
                <a:lnTo>
                  <a:pt x="530" y="694"/>
                </a:lnTo>
                <a:lnTo>
                  <a:pt x="503" y="719"/>
                </a:lnTo>
                <a:lnTo>
                  <a:pt x="478" y="743"/>
                </a:lnTo>
                <a:lnTo>
                  <a:pt x="456" y="761"/>
                </a:lnTo>
                <a:lnTo>
                  <a:pt x="436" y="777"/>
                </a:lnTo>
                <a:lnTo>
                  <a:pt x="419" y="788"/>
                </a:lnTo>
                <a:lnTo>
                  <a:pt x="407" y="796"/>
                </a:lnTo>
                <a:lnTo>
                  <a:pt x="399" y="799"/>
                </a:lnTo>
                <a:lnTo>
                  <a:pt x="391" y="796"/>
                </a:lnTo>
                <a:lnTo>
                  <a:pt x="378" y="788"/>
                </a:lnTo>
                <a:lnTo>
                  <a:pt x="363" y="777"/>
                </a:lnTo>
                <a:lnTo>
                  <a:pt x="343" y="761"/>
                </a:lnTo>
                <a:lnTo>
                  <a:pt x="319" y="743"/>
                </a:lnTo>
                <a:lnTo>
                  <a:pt x="295" y="719"/>
                </a:lnTo>
                <a:lnTo>
                  <a:pt x="268" y="694"/>
                </a:lnTo>
                <a:lnTo>
                  <a:pt x="240" y="665"/>
                </a:lnTo>
                <a:lnTo>
                  <a:pt x="211" y="634"/>
                </a:lnTo>
                <a:lnTo>
                  <a:pt x="182" y="601"/>
                </a:lnTo>
                <a:lnTo>
                  <a:pt x="153" y="566"/>
                </a:lnTo>
                <a:lnTo>
                  <a:pt x="126" y="531"/>
                </a:lnTo>
                <a:lnTo>
                  <a:pt x="100" y="493"/>
                </a:lnTo>
                <a:lnTo>
                  <a:pt x="76" y="455"/>
                </a:lnTo>
                <a:lnTo>
                  <a:pt x="54" y="415"/>
                </a:lnTo>
                <a:lnTo>
                  <a:pt x="34" y="377"/>
                </a:lnTo>
                <a:lnTo>
                  <a:pt x="20" y="338"/>
                </a:lnTo>
                <a:lnTo>
                  <a:pt x="8" y="300"/>
                </a:lnTo>
                <a:lnTo>
                  <a:pt x="1" y="263"/>
                </a:lnTo>
                <a:lnTo>
                  <a:pt x="1" y="263"/>
                </a:lnTo>
                <a:lnTo>
                  <a:pt x="1" y="258"/>
                </a:lnTo>
                <a:lnTo>
                  <a:pt x="0" y="248"/>
                </a:lnTo>
                <a:lnTo>
                  <a:pt x="0" y="236"/>
                </a:lnTo>
                <a:lnTo>
                  <a:pt x="4" y="194"/>
                </a:lnTo>
                <a:lnTo>
                  <a:pt x="15" y="153"/>
                </a:lnTo>
                <a:lnTo>
                  <a:pt x="33" y="117"/>
                </a:lnTo>
                <a:lnTo>
                  <a:pt x="55" y="84"/>
                </a:lnTo>
                <a:lnTo>
                  <a:pt x="84" y="55"/>
                </a:lnTo>
                <a:lnTo>
                  <a:pt x="117" y="33"/>
                </a:lnTo>
                <a:lnTo>
                  <a:pt x="153" y="15"/>
                </a:lnTo>
                <a:lnTo>
                  <a:pt x="194" y="4"/>
                </a:lnTo>
                <a:lnTo>
                  <a:pt x="23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9" name="Freeform 45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267508" y="5793821"/>
            <a:ext cx="444609" cy="403988"/>
          </a:xfrm>
          <a:custGeom>
            <a:avLst/>
            <a:gdLst>
              <a:gd name="T0" fmla="*/ 139 w 799"/>
              <a:gd name="T1" fmla="*/ 87 h 726"/>
              <a:gd name="T2" fmla="*/ 66 w 799"/>
              <a:gd name="T3" fmla="*/ 147 h 726"/>
              <a:gd name="T4" fmla="*/ 37 w 799"/>
              <a:gd name="T5" fmla="*/ 240 h 726"/>
              <a:gd name="T6" fmla="*/ 38 w 799"/>
              <a:gd name="T7" fmla="*/ 256 h 726"/>
              <a:gd name="T8" fmla="*/ 38 w 799"/>
              <a:gd name="T9" fmla="*/ 261 h 726"/>
              <a:gd name="T10" fmla="*/ 62 w 799"/>
              <a:gd name="T11" fmla="*/ 343 h 726"/>
              <a:gd name="T12" fmla="*/ 136 w 799"/>
              <a:gd name="T13" fmla="*/ 469 h 726"/>
              <a:gd name="T14" fmla="*/ 231 w 799"/>
              <a:gd name="T15" fmla="*/ 583 h 726"/>
              <a:gd name="T16" fmla="*/ 316 w 799"/>
              <a:gd name="T17" fmla="*/ 664 h 726"/>
              <a:gd name="T18" fmla="*/ 273 w 799"/>
              <a:gd name="T19" fmla="*/ 291 h 726"/>
              <a:gd name="T20" fmla="*/ 267 w 799"/>
              <a:gd name="T21" fmla="*/ 85 h 726"/>
              <a:gd name="T22" fmla="*/ 594 w 799"/>
              <a:gd name="T23" fmla="*/ 37 h 726"/>
              <a:gd name="T24" fmla="*/ 516 w 799"/>
              <a:gd name="T25" fmla="*/ 55 h 726"/>
              <a:gd name="T26" fmla="*/ 470 w 799"/>
              <a:gd name="T27" fmla="*/ 87 h 726"/>
              <a:gd name="T28" fmla="*/ 440 w 799"/>
              <a:gd name="T29" fmla="*/ 527 h 726"/>
              <a:gd name="T30" fmla="*/ 508 w 799"/>
              <a:gd name="T31" fmla="*/ 606 h 726"/>
              <a:gd name="T32" fmla="*/ 591 w 799"/>
              <a:gd name="T33" fmla="*/ 521 h 726"/>
              <a:gd name="T34" fmla="*/ 676 w 799"/>
              <a:gd name="T35" fmla="*/ 415 h 726"/>
              <a:gd name="T36" fmla="*/ 741 w 799"/>
              <a:gd name="T37" fmla="*/ 299 h 726"/>
              <a:gd name="T38" fmla="*/ 761 w 799"/>
              <a:gd name="T39" fmla="*/ 224 h 726"/>
              <a:gd name="T40" fmla="*/ 762 w 799"/>
              <a:gd name="T41" fmla="*/ 219 h 726"/>
              <a:gd name="T42" fmla="*/ 762 w 799"/>
              <a:gd name="T43" fmla="*/ 204 h 726"/>
              <a:gd name="T44" fmla="*/ 733 w 799"/>
              <a:gd name="T45" fmla="*/ 110 h 726"/>
              <a:gd name="T46" fmla="*/ 660 w 799"/>
              <a:gd name="T47" fmla="*/ 50 h 726"/>
              <a:gd name="T48" fmla="*/ 204 w 799"/>
              <a:gd name="T49" fmla="*/ 37 h 726"/>
              <a:gd name="T50" fmla="*/ 303 w 799"/>
              <a:gd name="T51" fmla="*/ 60 h 726"/>
              <a:gd name="T52" fmla="*/ 356 w 799"/>
              <a:gd name="T53" fmla="*/ 97 h 726"/>
              <a:gd name="T54" fmla="*/ 363 w 799"/>
              <a:gd name="T55" fmla="*/ 108 h 726"/>
              <a:gd name="T56" fmla="*/ 363 w 799"/>
              <a:gd name="T57" fmla="*/ 117 h 726"/>
              <a:gd name="T58" fmla="*/ 407 w 799"/>
              <a:gd name="T59" fmla="*/ 394 h 726"/>
              <a:gd name="T60" fmla="*/ 363 w 799"/>
              <a:gd name="T61" fmla="*/ 703 h 726"/>
              <a:gd name="T62" fmla="*/ 363 w 799"/>
              <a:gd name="T63" fmla="*/ 714 h 726"/>
              <a:gd name="T64" fmla="*/ 351 w 799"/>
              <a:gd name="T65" fmla="*/ 726 h 726"/>
              <a:gd name="T66" fmla="*/ 335 w 799"/>
              <a:gd name="T67" fmla="*/ 723 h 726"/>
              <a:gd name="T68" fmla="*/ 297 w 799"/>
              <a:gd name="T69" fmla="*/ 696 h 726"/>
              <a:gd name="T70" fmla="*/ 223 w 799"/>
              <a:gd name="T71" fmla="*/ 626 h 726"/>
              <a:gd name="T72" fmla="*/ 136 w 799"/>
              <a:gd name="T73" fmla="*/ 531 h 726"/>
              <a:gd name="T74" fmla="*/ 59 w 799"/>
              <a:gd name="T75" fmla="*/ 418 h 726"/>
              <a:gd name="T76" fmla="*/ 9 w 799"/>
              <a:gd name="T77" fmla="*/ 303 h 726"/>
              <a:gd name="T78" fmla="*/ 2 w 799"/>
              <a:gd name="T79" fmla="*/ 261 h 726"/>
              <a:gd name="T80" fmla="*/ 4 w 799"/>
              <a:gd name="T81" fmla="*/ 203 h 726"/>
              <a:gd name="T82" fmla="*/ 49 w 799"/>
              <a:gd name="T83" fmla="*/ 109 h 726"/>
              <a:gd name="T84" fmla="*/ 134 w 799"/>
              <a:gd name="T85" fmla="*/ 50 h 726"/>
              <a:gd name="T86" fmla="*/ 594 w 799"/>
              <a:gd name="T87" fmla="*/ 0 h 726"/>
              <a:gd name="T88" fmla="*/ 698 w 799"/>
              <a:gd name="T89" fmla="*/ 28 h 726"/>
              <a:gd name="T90" fmla="*/ 771 w 799"/>
              <a:gd name="T91" fmla="*/ 101 h 726"/>
              <a:gd name="T92" fmla="*/ 799 w 799"/>
              <a:gd name="T93" fmla="*/ 204 h 726"/>
              <a:gd name="T94" fmla="*/ 797 w 799"/>
              <a:gd name="T95" fmla="*/ 228 h 726"/>
              <a:gd name="T96" fmla="*/ 778 w 799"/>
              <a:gd name="T97" fmla="*/ 304 h 726"/>
              <a:gd name="T98" fmla="*/ 716 w 799"/>
              <a:gd name="T99" fmla="*/ 421 h 726"/>
              <a:gd name="T100" fmla="*/ 634 w 799"/>
              <a:gd name="T101" fmla="*/ 528 h 726"/>
              <a:gd name="T102" fmla="*/ 549 w 799"/>
              <a:gd name="T103" fmla="*/ 617 h 726"/>
              <a:gd name="T104" fmla="*/ 482 w 799"/>
              <a:gd name="T105" fmla="*/ 675 h 726"/>
              <a:gd name="T106" fmla="*/ 458 w 799"/>
              <a:gd name="T107" fmla="*/ 689 h 726"/>
              <a:gd name="T108" fmla="*/ 444 w 799"/>
              <a:gd name="T109" fmla="*/ 688 h 726"/>
              <a:gd name="T110" fmla="*/ 436 w 799"/>
              <a:gd name="T111" fmla="*/ 676 h 726"/>
              <a:gd name="T112" fmla="*/ 471 w 799"/>
              <a:gd name="T113" fmla="*/ 363 h 726"/>
              <a:gd name="T114" fmla="*/ 437 w 799"/>
              <a:gd name="T115" fmla="*/ 70 h 726"/>
              <a:gd name="T116" fmla="*/ 443 w 799"/>
              <a:gd name="T117" fmla="*/ 60 h 726"/>
              <a:gd name="T118" fmla="*/ 496 w 799"/>
              <a:gd name="T119" fmla="*/ 24 h 726"/>
              <a:gd name="T120" fmla="*/ 594 w 799"/>
              <a:gd name="T121" fmla="*/ 0 h 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99" h="726">
                <a:moveTo>
                  <a:pt x="204" y="74"/>
                </a:moveTo>
                <a:lnTo>
                  <a:pt x="170" y="76"/>
                </a:lnTo>
                <a:lnTo>
                  <a:pt x="139" y="87"/>
                </a:lnTo>
                <a:lnTo>
                  <a:pt x="110" y="101"/>
                </a:lnTo>
                <a:lnTo>
                  <a:pt x="85" y="122"/>
                </a:lnTo>
                <a:lnTo>
                  <a:pt x="66" y="147"/>
                </a:lnTo>
                <a:lnTo>
                  <a:pt x="50" y="176"/>
                </a:lnTo>
                <a:lnTo>
                  <a:pt x="41" y="207"/>
                </a:lnTo>
                <a:lnTo>
                  <a:pt x="37" y="240"/>
                </a:lnTo>
                <a:lnTo>
                  <a:pt x="37" y="245"/>
                </a:lnTo>
                <a:lnTo>
                  <a:pt x="37" y="250"/>
                </a:lnTo>
                <a:lnTo>
                  <a:pt x="38" y="256"/>
                </a:lnTo>
                <a:lnTo>
                  <a:pt x="38" y="258"/>
                </a:lnTo>
                <a:lnTo>
                  <a:pt x="38" y="259"/>
                </a:lnTo>
                <a:lnTo>
                  <a:pt x="38" y="261"/>
                </a:lnTo>
                <a:lnTo>
                  <a:pt x="38" y="261"/>
                </a:lnTo>
                <a:lnTo>
                  <a:pt x="46" y="301"/>
                </a:lnTo>
                <a:lnTo>
                  <a:pt x="62" y="343"/>
                </a:lnTo>
                <a:lnTo>
                  <a:pt x="83" y="385"/>
                </a:lnTo>
                <a:lnTo>
                  <a:pt x="108" y="428"/>
                </a:lnTo>
                <a:lnTo>
                  <a:pt x="136" y="469"/>
                </a:lnTo>
                <a:lnTo>
                  <a:pt x="167" y="510"/>
                </a:lnTo>
                <a:lnTo>
                  <a:pt x="199" y="548"/>
                </a:lnTo>
                <a:lnTo>
                  <a:pt x="231" y="583"/>
                </a:lnTo>
                <a:lnTo>
                  <a:pt x="262" y="614"/>
                </a:lnTo>
                <a:lnTo>
                  <a:pt x="291" y="642"/>
                </a:lnTo>
                <a:lnTo>
                  <a:pt x="316" y="664"/>
                </a:lnTo>
                <a:lnTo>
                  <a:pt x="291" y="563"/>
                </a:lnTo>
                <a:lnTo>
                  <a:pt x="363" y="400"/>
                </a:lnTo>
                <a:lnTo>
                  <a:pt x="273" y="291"/>
                </a:lnTo>
                <a:lnTo>
                  <a:pt x="324" y="118"/>
                </a:lnTo>
                <a:lnTo>
                  <a:pt x="297" y="98"/>
                </a:lnTo>
                <a:lnTo>
                  <a:pt x="267" y="85"/>
                </a:lnTo>
                <a:lnTo>
                  <a:pt x="236" y="76"/>
                </a:lnTo>
                <a:lnTo>
                  <a:pt x="204" y="74"/>
                </a:lnTo>
                <a:close/>
                <a:moveTo>
                  <a:pt x="594" y="37"/>
                </a:moveTo>
                <a:lnTo>
                  <a:pt x="568" y="38"/>
                </a:lnTo>
                <a:lnTo>
                  <a:pt x="541" y="45"/>
                </a:lnTo>
                <a:lnTo>
                  <a:pt x="516" y="55"/>
                </a:lnTo>
                <a:lnTo>
                  <a:pt x="491" y="68"/>
                </a:lnTo>
                <a:lnTo>
                  <a:pt x="470" y="85"/>
                </a:lnTo>
                <a:lnTo>
                  <a:pt x="470" y="87"/>
                </a:lnTo>
                <a:lnTo>
                  <a:pt x="423" y="250"/>
                </a:lnTo>
                <a:lnTo>
                  <a:pt x="516" y="358"/>
                </a:lnTo>
                <a:lnTo>
                  <a:pt x="440" y="527"/>
                </a:lnTo>
                <a:lnTo>
                  <a:pt x="466" y="642"/>
                </a:lnTo>
                <a:lnTo>
                  <a:pt x="485" y="626"/>
                </a:lnTo>
                <a:lnTo>
                  <a:pt x="508" y="606"/>
                </a:lnTo>
                <a:lnTo>
                  <a:pt x="534" y="582"/>
                </a:lnTo>
                <a:lnTo>
                  <a:pt x="562" y="553"/>
                </a:lnTo>
                <a:lnTo>
                  <a:pt x="591" y="521"/>
                </a:lnTo>
                <a:lnTo>
                  <a:pt x="621" y="489"/>
                </a:lnTo>
                <a:lnTo>
                  <a:pt x="649" y="452"/>
                </a:lnTo>
                <a:lnTo>
                  <a:pt x="676" y="415"/>
                </a:lnTo>
                <a:lnTo>
                  <a:pt x="700" y="376"/>
                </a:lnTo>
                <a:lnTo>
                  <a:pt x="723" y="338"/>
                </a:lnTo>
                <a:lnTo>
                  <a:pt x="741" y="299"/>
                </a:lnTo>
                <a:lnTo>
                  <a:pt x="754" y="261"/>
                </a:lnTo>
                <a:lnTo>
                  <a:pt x="761" y="225"/>
                </a:lnTo>
                <a:lnTo>
                  <a:pt x="761" y="224"/>
                </a:lnTo>
                <a:lnTo>
                  <a:pt x="761" y="223"/>
                </a:lnTo>
                <a:lnTo>
                  <a:pt x="761" y="223"/>
                </a:lnTo>
                <a:lnTo>
                  <a:pt x="762" y="219"/>
                </a:lnTo>
                <a:lnTo>
                  <a:pt x="762" y="215"/>
                </a:lnTo>
                <a:lnTo>
                  <a:pt x="762" y="210"/>
                </a:lnTo>
                <a:lnTo>
                  <a:pt x="762" y="204"/>
                </a:lnTo>
                <a:lnTo>
                  <a:pt x="759" y="170"/>
                </a:lnTo>
                <a:lnTo>
                  <a:pt x="749" y="139"/>
                </a:lnTo>
                <a:lnTo>
                  <a:pt x="733" y="110"/>
                </a:lnTo>
                <a:lnTo>
                  <a:pt x="714" y="85"/>
                </a:lnTo>
                <a:lnTo>
                  <a:pt x="689" y="66"/>
                </a:lnTo>
                <a:lnTo>
                  <a:pt x="660" y="50"/>
                </a:lnTo>
                <a:lnTo>
                  <a:pt x="628" y="39"/>
                </a:lnTo>
                <a:lnTo>
                  <a:pt x="594" y="37"/>
                </a:lnTo>
                <a:close/>
                <a:moveTo>
                  <a:pt x="204" y="37"/>
                </a:moveTo>
                <a:lnTo>
                  <a:pt x="237" y="39"/>
                </a:lnTo>
                <a:lnTo>
                  <a:pt x="271" y="47"/>
                </a:lnTo>
                <a:lnTo>
                  <a:pt x="303" y="60"/>
                </a:lnTo>
                <a:lnTo>
                  <a:pt x="331" y="77"/>
                </a:lnTo>
                <a:lnTo>
                  <a:pt x="356" y="97"/>
                </a:lnTo>
                <a:lnTo>
                  <a:pt x="356" y="97"/>
                </a:lnTo>
                <a:lnTo>
                  <a:pt x="359" y="100"/>
                </a:lnTo>
                <a:lnTo>
                  <a:pt x="362" y="104"/>
                </a:lnTo>
                <a:lnTo>
                  <a:pt x="363" y="108"/>
                </a:lnTo>
                <a:lnTo>
                  <a:pt x="363" y="112"/>
                </a:lnTo>
                <a:lnTo>
                  <a:pt x="363" y="114"/>
                </a:lnTo>
                <a:lnTo>
                  <a:pt x="363" y="117"/>
                </a:lnTo>
                <a:lnTo>
                  <a:pt x="363" y="117"/>
                </a:lnTo>
                <a:lnTo>
                  <a:pt x="314" y="286"/>
                </a:lnTo>
                <a:lnTo>
                  <a:pt x="407" y="394"/>
                </a:lnTo>
                <a:lnTo>
                  <a:pt x="331" y="563"/>
                </a:lnTo>
                <a:lnTo>
                  <a:pt x="363" y="703"/>
                </a:lnTo>
                <a:lnTo>
                  <a:pt x="363" y="703"/>
                </a:lnTo>
                <a:lnTo>
                  <a:pt x="363" y="706"/>
                </a:lnTo>
                <a:lnTo>
                  <a:pt x="363" y="707"/>
                </a:lnTo>
                <a:lnTo>
                  <a:pt x="363" y="714"/>
                </a:lnTo>
                <a:lnTo>
                  <a:pt x="360" y="719"/>
                </a:lnTo>
                <a:lnTo>
                  <a:pt x="356" y="723"/>
                </a:lnTo>
                <a:lnTo>
                  <a:pt x="351" y="726"/>
                </a:lnTo>
                <a:lnTo>
                  <a:pt x="345" y="726"/>
                </a:lnTo>
                <a:lnTo>
                  <a:pt x="341" y="726"/>
                </a:lnTo>
                <a:lnTo>
                  <a:pt x="335" y="723"/>
                </a:lnTo>
                <a:lnTo>
                  <a:pt x="333" y="720"/>
                </a:lnTo>
                <a:lnTo>
                  <a:pt x="317" y="710"/>
                </a:lnTo>
                <a:lnTo>
                  <a:pt x="297" y="696"/>
                </a:lnTo>
                <a:lnTo>
                  <a:pt x="275" y="676"/>
                </a:lnTo>
                <a:lnTo>
                  <a:pt x="250" y="654"/>
                </a:lnTo>
                <a:lnTo>
                  <a:pt x="223" y="626"/>
                </a:lnTo>
                <a:lnTo>
                  <a:pt x="194" y="597"/>
                </a:lnTo>
                <a:lnTo>
                  <a:pt x="165" y="565"/>
                </a:lnTo>
                <a:lnTo>
                  <a:pt x="136" y="531"/>
                </a:lnTo>
                <a:lnTo>
                  <a:pt x="109" y="494"/>
                </a:lnTo>
                <a:lnTo>
                  <a:pt x="83" y="456"/>
                </a:lnTo>
                <a:lnTo>
                  <a:pt x="59" y="418"/>
                </a:lnTo>
                <a:lnTo>
                  <a:pt x="38" y="379"/>
                </a:lnTo>
                <a:lnTo>
                  <a:pt x="21" y="341"/>
                </a:lnTo>
                <a:lnTo>
                  <a:pt x="9" y="303"/>
                </a:lnTo>
                <a:lnTo>
                  <a:pt x="2" y="265"/>
                </a:lnTo>
                <a:lnTo>
                  <a:pt x="2" y="265"/>
                </a:lnTo>
                <a:lnTo>
                  <a:pt x="2" y="261"/>
                </a:lnTo>
                <a:lnTo>
                  <a:pt x="2" y="252"/>
                </a:lnTo>
                <a:lnTo>
                  <a:pt x="0" y="240"/>
                </a:lnTo>
                <a:lnTo>
                  <a:pt x="4" y="203"/>
                </a:lnTo>
                <a:lnTo>
                  <a:pt x="13" y="169"/>
                </a:lnTo>
                <a:lnTo>
                  <a:pt x="28" y="138"/>
                </a:lnTo>
                <a:lnTo>
                  <a:pt x="49" y="109"/>
                </a:lnTo>
                <a:lnTo>
                  <a:pt x="74" y="84"/>
                </a:lnTo>
                <a:lnTo>
                  <a:pt x="101" y="64"/>
                </a:lnTo>
                <a:lnTo>
                  <a:pt x="134" y="50"/>
                </a:lnTo>
                <a:lnTo>
                  <a:pt x="168" y="39"/>
                </a:lnTo>
                <a:lnTo>
                  <a:pt x="204" y="37"/>
                </a:lnTo>
                <a:close/>
                <a:moveTo>
                  <a:pt x="594" y="0"/>
                </a:moveTo>
                <a:lnTo>
                  <a:pt x="631" y="4"/>
                </a:lnTo>
                <a:lnTo>
                  <a:pt x="666" y="13"/>
                </a:lnTo>
                <a:lnTo>
                  <a:pt x="698" y="28"/>
                </a:lnTo>
                <a:lnTo>
                  <a:pt x="725" y="49"/>
                </a:lnTo>
                <a:lnTo>
                  <a:pt x="750" y="72"/>
                </a:lnTo>
                <a:lnTo>
                  <a:pt x="771" y="101"/>
                </a:lnTo>
                <a:lnTo>
                  <a:pt x="786" y="132"/>
                </a:lnTo>
                <a:lnTo>
                  <a:pt x="795" y="168"/>
                </a:lnTo>
                <a:lnTo>
                  <a:pt x="799" y="204"/>
                </a:lnTo>
                <a:lnTo>
                  <a:pt x="799" y="215"/>
                </a:lnTo>
                <a:lnTo>
                  <a:pt x="797" y="224"/>
                </a:lnTo>
                <a:lnTo>
                  <a:pt x="797" y="228"/>
                </a:lnTo>
                <a:lnTo>
                  <a:pt x="797" y="228"/>
                </a:lnTo>
                <a:lnTo>
                  <a:pt x="789" y="266"/>
                </a:lnTo>
                <a:lnTo>
                  <a:pt x="778" y="304"/>
                </a:lnTo>
                <a:lnTo>
                  <a:pt x="761" y="343"/>
                </a:lnTo>
                <a:lnTo>
                  <a:pt x="740" y="381"/>
                </a:lnTo>
                <a:lnTo>
                  <a:pt x="716" y="421"/>
                </a:lnTo>
                <a:lnTo>
                  <a:pt x="690" y="457"/>
                </a:lnTo>
                <a:lnTo>
                  <a:pt x="662" y="494"/>
                </a:lnTo>
                <a:lnTo>
                  <a:pt x="634" y="528"/>
                </a:lnTo>
                <a:lnTo>
                  <a:pt x="605" y="561"/>
                </a:lnTo>
                <a:lnTo>
                  <a:pt x="576" y="589"/>
                </a:lnTo>
                <a:lnTo>
                  <a:pt x="549" y="617"/>
                </a:lnTo>
                <a:lnTo>
                  <a:pt x="524" y="641"/>
                </a:lnTo>
                <a:lnTo>
                  <a:pt x="502" y="659"/>
                </a:lnTo>
                <a:lnTo>
                  <a:pt x="482" y="675"/>
                </a:lnTo>
                <a:lnTo>
                  <a:pt x="466" y="684"/>
                </a:lnTo>
                <a:lnTo>
                  <a:pt x="464" y="688"/>
                </a:lnTo>
                <a:lnTo>
                  <a:pt x="458" y="689"/>
                </a:lnTo>
                <a:lnTo>
                  <a:pt x="454" y="690"/>
                </a:lnTo>
                <a:lnTo>
                  <a:pt x="449" y="689"/>
                </a:lnTo>
                <a:lnTo>
                  <a:pt x="444" y="688"/>
                </a:lnTo>
                <a:lnTo>
                  <a:pt x="441" y="684"/>
                </a:lnTo>
                <a:lnTo>
                  <a:pt x="439" y="680"/>
                </a:lnTo>
                <a:lnTo>
                  <a:pt x="436" y="676"/>
                </a:lnTo>
                <a:lnTo>
                  <a:pt x="436" y="676"/>
                </a:lnTo>
                <a:lnTo>
                  <a:pt x="399" y="527"/>
                </a:lnTo>
                <a:lnTo>
                  <a:pt x="471" y="363"/>
                </a:lnTo>
                <a:lnTo>
                  <a:pt x="381" y="254"/>
                </a:lnTo>
                <a:lnTo>
                  <a:pt x="436" y="70"/>
                </a:lnTo>
                <a:lnTo>
                  <a:pt x="437" y="70"/>
                </a:lnTo>
                <a:lnTo>
                  <a:pt x="439" y="67"/>
                </a:lnTo>
                <a:lnTo>
                  <a:pt x="440" y="63"/>
                </a:lnTo>
                <a:lnTo>
                  <a:pt x="443" y="60"/>
                </a:lnTo>
                <a:lnTo>
                  <a:pt x="443" y="60"/>
                </a:lnTo>
                <a:lnTo>
                  <a:pt x="468" y="41"/>
                </a:lnTo>
                <a:lnTo>
                  <a:pt x="496" y="24"/>
                </a:lnTo>
                <a:lnTo>
                  <a:pt x="528" y="12"/>
                </a:lnTo>
                <a:lnTo>
                  <a:pt x="562" y="3"/>
                </a:lnTo>
                <a:lnTo>
                  <a:pt x="59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0" name="Freeform 45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155409" y="5773788"/>
            <a:ext cx="444051" cy="444051"/>
          </a:xfrm>
          <a:custGeom>
            <a:avLst/>
            <a:gdLst>
              <a:gd name="T0" fmla="*/ 397 w 798"/>
              <a:gd name="T1" fmla="*/ 539 h 798"/>
              <a:gd name="T2" fmla="*/ 386 w 798"/>
              <a:gd name="T3" fmla="*/ 561 h 798"/>
              <a:gd name="T4" fmla="*/ 363 w 798"/>
              <a:gd name="T5" fmla="*/ 550 h 798"/>
              <a:gd name="T6" fmla="*/ 375 w 798"/>
              <a:gd name="T7" fmla="*/ 527 h 798"/>
              <a:gd name="T8" fmla="*/ 450 w 798"/>
              <a:gd name="T9" fmla="*/ 479 h 798"/>
              <a:gd name="T10" fmla="*/ 446 w 798"/>
              <a:gd name="T11" fmla="*/ 505 h 798"/>
              <a:gd name="T12" fmla="*/ 420 w 798"/>
              <a:gd name="T13" fmla="*/ 501 h 798"/>
              <a:gd name="T14" fmla="*/ 424 w 798"/>
              <a:gd name="T15" fmla="*/ 475 h 798"/>
              <a:gd name="T16" fmla="*/ 61 w 798"/>
              <a:gd name="T17" fmla="*/ 536 h 798"/>
              <a:gd name="T18" fmla="*/ 51 w 798"/>
              <a:gd name="T19" fmla="*/ 680 h 798"/>
              <a:gd name="T20" fmla="*/ 181 w 798"/>
              <a:gd name="T21" fmla="*/ 762 h 798"/>
              <a:gd name="T22" fmla="*/ 352 w 798"/>
              <a:gd name="T23" fmla="*/ 650 h 798"/>
              <a:gd name="T24" fmla="*/ 358 w 798"/>
              <a:gd name="T25" fmla="*/ 443 h 798"/>
              <a:gd name="T26" fmla="*/ 354 w 798"/>
              <a:gd name="T27" fmla="*/ 468 h 798"/>
              <a:gd name="T28" fmla="*/ 329 w 798"/>
              <a:gd name="T29" fmla="*/ 464 h 798"/>
              <a:gd name="T30" fmla="*/ 333 w 798"/>
              <a:gd name="T31" fmla="*/ 440 h 798"/>
              <a:gd name="T32" fmla="*/ 499 w 798"/>
              <a:gd name="T33" fmla="*/ 421 h 798"/>
              <a:gd name="T34" fmla="*/ 503 w 798"/>
              <a:gd name="T35" fmla="*/ 446 h 798"/>
              <a:gd name="T36" fmla="*/ 479 w 798"/>
              <a:gd name="T37" fmla="*/ 450 h 798"/>
              <a:gd name="T38" fmla="*/ 475 w 798"/>
              <a:gd name="T39" fmla="*/ 425 h 798"/>
              <a:gd name="T40" fmla="*/ 259 w 798"/>
              <a:gd name="T41" fmla="*/ 400 h 798"/>
              <a:gd name="T42" fmla="*/ 270 w 798"/>
              <a:gd name="T43" fmla="*/ 422 h 798"/>
              <a:gd name="T44" fmla="*/ 248 w 798"/>
              <a:gd name="T45" fmla="*/ 434 h 798"/>
              <a:gd name="T46" fmla="*/ 236 w 798"/>
              <a:gd name="T47" fmla="*/ 412 h 798"/>
              <a:gd name="T48" fmla="*/ 399 w 798"/>
              <a:gd name="T49" fmla="*/ 381 h 798"/>
              <a:gd name="T50" fmla="*/ 417 w 798"/>
              <a:gd name="T51" fmla="*/ 399 h 798"/>
              <a:gd name="T52" fmla="*/ 399 w 798"/>
              <a:gd name="T53" fmla="*/ 417 h 798"/>
              <a:gd name="T54" fmla="*/ 380 w 798"/>
              <a:gd name="T55" fmla="*/ 399 h 798"/>
              <a:gd name="T56" fmla="*/ 399 w 798"/>
              <a:gd name="T57" fmla="*/ 381 h 798"/>
              <a:gd name="T58" fmla="*/ 561 w 798"/>
              <a:gd name="T59" fmla="*/ 375 h 798"/>
              <a:gd name="T60" fmla="*/ 549 w 798"/>
              <a:gd name="T61" fmla="*/ 399 h 798"/>
              <a:gd name="T62" fmla="*/ 526 w 798"/>
              <a:gd name="T63" fmla="*/ 387 h 798"/>
              <a:gd name="T64" fmla="*/ 537 w 798"/>
              <a:gd name="T65" fmla="*/ 364 h 798"/>
              <a:gd name="T66" fmla="*/ 323 w 798"/>
              <a:gd name="T67" fmla="*/ 352 h 798"/>
              <a:gd name="T68" fmla="*/ 319 w 798"/>
              <a:gd name="T69" fmla="*/ 378 h 798"/>
              <a:gd name="T70" fmla="*/ 293 w 798"/>
              <a:gd name="T71" fmla="*/ 374 h 798"/>
              <a:gd name="T72" fmla="*/ 297 w 798"/>
              <a:gd name="T73" fmla="*/ 348 h 798"/>
              <a:gd name="T74" fmla="*/ 464 w 798"/>
              <a:gd name="T75" fmla="*/ 330 h 798"/>
              <a:gd name="T76" fmla="*/ 468 w 798"/>
              <a:gd name="T77" fmla="*/ 356 h 798"/>
              <a:gd name="T78" fmla="*/ 442 w 798"/>
              <a:gd name="T79" fmla="*/ 360 h 798"/>
              <a:gd name="T80" fmla="*/ 438 w 798"/>
              <a:gd name="T81" fmla="*/ 333 h 798"/>
              <a:gd name="T82" fmla="*/ 367 w 798"/>
              <a:gd name="T83" fmla="*/ 292 h 798"/>
              <a:gd name="T84" fmla="*/ 379 w 798"/>
              <a:gd name="T85" fmla="*/ 314 h 798"/>
              <a:gd name="T86" fmla="*/ 357 w 798"/>
              <a:gd name="T87" fmla="*/ 326 h 798"/>
              <a:gd name="T88" fmla="*/ 345 w 798"/>
              <a:gd name="T89" fmla="*/ 303 h 798"/>
              <a:gd name="T90" fmla="*/ 417 w 798"/>
              <a:gd name="T91" fmla="*/ 237 h 798"/>
              <a:gd name="T92" fmla="*/ 434 w 798"/>
              <a:gd name="T93" fmla="*/ 254 h 798"/>
              <a:gd name="T94" fmla="*/ 417 w 798"/>
              <a:gd name="T95" fmla="*/ 272 h 798"/>
              <a:gd name="T96" fmla="*/ 399 w 798"/>
              <a:gd name="T97" fmla="*/ 254 h 798"/>
              <a:gd name="T98" fmla="*/ 417 w 798"/>
              <a:gd name="T99" fmla="*/ 237 h 798"/>
              <a:gd name="T100" fmla="*/ 420 w 798"/>
              <a:gd name="T101" fmla="*/ 174 h 798"/>
              <a:gd name="T102" fmla="*/ 532 w 798"/>
              <a:gd name="T103" fmla="*/ 61 h 798"/>
              <a:gd name="T104" fmla="*/ 718 w 798"/>
              <a:gd name="T105" fmla="*/ 284 h 798"/>
              <a:gd name="T106" fmla="*/ 757 w 798"/>
              <a:gd name="T107" fmla="*/ 212 h 798"/>
              <a:gd name="T108" fmla="*/ 706 w 798"/>
              <a:gd name="T109" fmla="*/ 68 h 798"/>
              <a:gd name="T110" fmla="*/ 653 w 798"/>
              <a:gd name="T111" fmla="*/ 3 h 798"/>
              <a:gd name="T112" fmla="*/ 783 w 798"/>
              <a:gd name="T113" fmla="*/ 111 h 798"/>
              <a:gd name="T114" fmla="*/ 776 w 798"/>
              <a:gd name="T115" fmla="*/ 267 h 798"/>
              <a:gd name="T116" fmla="*/ 310 w 798"/>
              <a:gd name="T117" fmla="*/ 745 h 798"/>
              <a:gd name="T118" fmla="*/ 145 w 798"/>
              <a:gd name="T119" fmla="*/ 794 h 798"/>
              <a:gd name="T120" fmla="*/ 14 w 798"/>
              <a:gd name="T121" fmla="*/ 687 h 798"/>
              <a:gd name="T122" fmla="*/ 31 w 798"/>
              <a:gd name="T123" fmla="*/ 515 h 798"/>
              <a:gd name="T124" fmla="*/ 531 w 798"/>
              <a:gd name="T125" fmla="*/ 22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98" h="798">
                <a:moveTo>
                  <a:pt x="380" y="526"/>
                </a:moveTo>
                <a:lnTo>
                  <a:pt x="386" y="527"/>
                </a:lnTo>
                <a:lnTo>
                  <a:pt x="391" y="530"/>
                </a:lnTo>
                <a:lnTo>
                  <a:pt x="395" y="534"/>
                </a:lnTo>
                <a:lnTo>
                  <a:pt x="397" y="539"/>
                </a:lnTo>
                <a:lnTo>
                  <a:pt x="399" y="544"/>
                </a:lnTo>
                <a:lnTo>
                  <a:pt x="397" y="550"/>
                </a:lnTo>
                <a:lnTo>
                  <a:pt x="395" y="555"/>
                </a:lnTo>
                <a:lnTo>
                  <a:pt x="391" y="559"/>
                </a:lnTo>
                <a:lnTo>
                  <a:pt x="386" y="561"/>
                </a:lnTo>
                <a:lnTo>
                  <a:pt x="380" y="563"/>
                </a:lnTo>
                <a:lnTo>
                  <a:pt x="375" y="561"/>
                </a:lnTo>
                <a:lnTo>
                  <a:pt x="370" y="559"/>
                </a:lnTo>
                <a:lnTo>
                  <a:pt x="366" y="555"/>
                </a:lnTo>
                <a:lnTo>
                  <a:pt x="363" y="550"/>
                </a:lnTo>
                <a:lnTo>
                  <a:pt x="362" y="544"/>
                </a:lnTo>
                <a:lnTo>
                  <a:pt x="363" y="539"/>
                </a:lnTo>
                <a:lnTo>
                  <a:pt x="366" y="534"/>
                </a:lnTo>
                <a:lnTo>
                  <a:pt x="370" y="530"/>
                </a:lnTo>
                <a:lnTo>
                  <a:pt x="375" y="527"/>
                </a:lnTo>
                <a:lnTo>
                  <a:pt x="380" y="526"/>
                </a:lnTo>
                <a:close/>
                <a:moveTo>
                  <a:pt x="434" y="472"/>
                </a:moveTo>
                <a:lnTo>
                  <a:pt x="441" y="472"/>
                </a:lnTo>
                <a:lnTo>
                  <a:pt x="446" y="475"/>
                </a:lnTo>
                <a:lnTo>
                  <a:pt x="450" y="479"/>
                </a:lnTo>
                <a:lnTo>
                  <a:pt x="452" y="484"/>
                </a:lnTo>
                <a:lnTo>
                  <a:pt x="452" y="489"/>
                </a:lnTo>
                <a:lnTo>
                  <a:pt x="452" y="496"/>
                </a:lnTo>
                <a:lnTo>
                  <a:pt x="450" y="501"/>
                </a:lnTo>
                <a:lnTo>
                  <a:pt x="446" y="505"/>
                </a:lnTo>
                <a:lnTo>
                  <a:pt x="441" y="508"/>
                </a:lnTo>
                <a:lnTo>
                  <a:pt x="434" y="508"/>
                </a:lnTo>
                <a:lnTo>
                  <a:pt x="429" y="508"/>
                </a:lnTo>
                <a:lnTo>
                  <a:pt x="424" y="505"/>
                </a:lnTo>
                <a:lnTo>
                  <a:pt x="420" y="501"/>
                </a:lnTo>
                <a:lnTo>
                  <a:pt x="417" y="496"/>
                </a:lnTo>
                <a:lnTo>
                  <a:pt x="417" y="489"/>
                </a:lnTo>
                <a:lnTo>
                  <a:pt x="417" y="484"/>
                </a:lnTo>
                <a:lnTo>
                  <a:pt x="420" y="479"/>
                </a:lnTo>
                <a:lnTo>
                  <a:pt x="424" y="475"/>
                </a:lnTo>
                <a:lnTo>
                  <a:pt x="429" y="472"/>
                </a:lnTo>
                <a:lnTo>
                  <a:pt x="434" y="472"/>
                </a:lnTo>
                <a:close/>
                <a:moveTo>
                  <a:pt x="147" y="446"/>
                </a:moveTo>
                <a:lnTo>
                  <a:pt x="78" y="514"/>
                </a:lnTo>
                <a:lnTo>
                  <a:pt x="61" y="536"/>
                </a:lnTo>
                <a:lnTo>
                  <a:pt x="47" y="560"/>
                </a:lnTo>
                <a:lnTo>
                  <a:pt x="39" y="587"/>
                </a:lnTo>
                <a:lnTo>
                  <a:pt x="36" y="616"/>
                </a:lnTo>
                <a:lnTo>
                  <a:pt x="40" y="650"/>
                </a:lnTo>
                <a:lnTo>
                  <a:pt x="51" y="680"/>
                </a:lnTo>
                <a:lnTo>
                  <a:pt x="68" y="708"/>
                </a:lnTo>
                <a:lnTo>
                  <a:pt x="90" y="730"/>
                </a:lnTo>
                <a:lnTo>
                  <a:pt x="117" y="747"/>
                </a:lnTo>
                <a:lnTo>
                  <a:pt x="147" y="758"/>
                </a:lnTo>
                <a:lnTo>
                  <a:pt x="181" y="762"/>
                </a:lnTo>
                <a:lnTo>
                  <a:pt x="210" y="759"/>
                </a:lnTo>
                <a:lnTo>
                  <a:pt x="238" y="751"/>
                </a:lnTo>
                <a:lnTo>
                  <a:pt x="263" y="737"/>
                </a:lnTo>
                <a:lnTo>
                  <a:pt x="284" y="720"/>
                </a:lnTo>
                <a:lnTo>
                  <a:pt x="352" y="650"/>
                </a:lnTo>
                <a:lnTo>
                  <a:pt x="147" y="446"/>
                </a:lnTo>
                <a:close/>
                <a:moveTo>
                  <a:pt x="344" y="436"/>
                </a:moveTo>
                <a:lnTo>
                  <a:pt x="350" y="437"/>
                </a:lnTo>
                <a:lnTo>
                  <a:pt x="354" y="440"/>
                </a:lnTo>
                <a:lnTo>
                  <a:pt x="358" y="443"/>
                </a:lnTo>
                <a:lnTo>
                  <a:pt x="361" y="447"/>
                </a:lnTo>
                <a:lnTo>
                  <a:pt x="362" y="454"/>
                </a:lnTo>
                <a:lnTo>
                  <a:pt x="361" y="459"/>
                </a:lnTo>
                <a:lnTo>
                  <a:pt x="358" y="464"/>
                </a:lnTo>
                <a:lnTo>
                  <a:pt x="354" y="468"/>
                </a:lnTo>
                <a:lnTo>
                  <a:pt x="350" y="471"/>
                </a:lnTo>
                <a:lnTo>
                  <a:pt x="344" y="472"/>
                </a:lnTo>
                <a:lnTo>
                  <a:pt x="339" y="471"/>
                </a:lnTo>
                <a:lnTo>
                  <a:pt x="333" y="468"/>
                </a:lnTo>
                <a:lnTo>
                  <a:pt x="329" y="464"/>
                </a:lnTo>
                <a:lnTo>
                  <a:pt x="327" y="459"/>
                </a:lnTo>
                <a:lnTo>
                  <a:pt x="325" y="454"/>
                </a:lnTo>
                <a:lnTo>
                  <a:pt x="327" y="447"/>
                </a:lnTo>
                <a:lnTo>
                  <a:pt x="329" y="443"/>
                </a:lnTo>
                <a:lnTo>
                  <a:pt x="333" y="440"/>
                </a:lnTo>
                <a:lnTo>
                  <a:pt x="339" y="437"/>
                </a:lnTo>
                <a:lnTo>
                  <a:pt x="344" y="436"/>
                </a:lnTo>
                <a:close/>
                <a:moveTo>
                  <a:pt x="489" y="417"/>
                </a:moveTo>
                <a:lnTo>
                  <a:pt x="494" y="419"/>
                </a:lnTo>
                <a:lnTo>
                  <a:pt x="499" y="421"/>
                </a:lnTo>
                <a:lnTo>
                  <a:pt x="503" y="425"/>
                </a:lnTo>
                <a:lnTo>
                  <a:pt x="506" y="430"/>
                </a:lnTo>
                <a:lnTo>
                  <a:pt x="507" y="436"/>
                </a:lnTo>
                <a:lnTo>
                  <a:pt x="506" y="441"/>
                </a:lnTo>
                <a:lnTo>
                  <a:pt x="503" y="446"/>
                </a:lnTo>
                <a:lnTo>
                  <a:pt x="499" y="450"/>
                </a:lnTo>
                <a:lnTo>
                  <a:pt x="494" y="453"/>
                </a:lnTo>
                <a:lnTo>
                  <a:pt x="489" y="454"/>
                </a:lnTo>
                <a:lnTo>
                  <a:pt x="484" y="453"/>
                </a:lnTo>
                <a:lnTo>
                  <a:pt x="479" y="450"/>
                </a:lnTo>
                <a:lnTo>
                  <a:pt x="475" y="446"/>
                </a:lnTo>
                <a:lnTo>
                  <a:pt x="472" y="441"/>
                </a:lnTo>
                <a:lnTo>
                  <a:pt x="471" y="436"/>
                </a:lnTo>
                <a:lnTo>
                  <a:pt x="472" y="430"/>
                </a:lnTo>
                <a:lnTo>
                  <a:pt x="475" y="425"/>
                </a:lnTo>
                <a:lnTo>
                  <a:pt x="479" y="421"/>
                </a:lnTo>
                <a:lnTo>
                  <a:pt x="484" y="419"/>
                </a:lnTo>
                <a:lnTo>
                  <a:pt x="489" y="417"/>
                </a:lnTo>
                <a:close/>
                <a:moveTo>
                  <a:pt x="253" y="399"/>
                </a:moveTo>
                <a:lnTo>
                  <a:pt x="259" y="400"/>
                </a:lnTo>
                <a:lnTo>
                  <a:pt x="264" y="403"/>
                </a:lnTo>
                <a:lnTo>
                  <a:pt x="268" y="407"/>
                </a:lnTo>
                <a:lnTo>
                  <a:pt x="270" y="412"/>
                </a:lnTo>
                <a:lnTo>
                  <a:pt x="272" y="417"/>
                </a:lnTo>
                <a:lnTo>
                  <a:pt x="270" y="422"/>
                </a:lnTo>
                <a:lnTo>
                  <a:pt x="268" y="428"/>
                </a:lnTo>
                <a:lnTo>
                  <a:pt x="264" y="432"/>
                </a:lnTo>
                <a:lnTo>
                  <a:pt x="259" y="434"/>
                </a:lnTo>
                <a:lnTo>
                  <a:pt x="253" y="436"/>
                </a:lnTo>
                <a:lnTo>
                  <a:pt x="248" y="434"/>
                </a:lnTo>
                <a:lnTo>
                  <a:pt x="243" y="432"/>
                </a:lnTo>
                <a:lnTo>
                  <a:pt x="239" y="428"/>
                </a:lnTo>
                <a:lnTo>
                  <a:pt x="236" y="422"/>
                </a:lnTo>
                <a:lnTo>
                  <a:pt x="235" y="417"/>
                </a:lnTo>
                <a:lnTo>
                  <a:pt x="236" y="412"/>
                </a:lnTo>
                <a:lnTo>
                  <a:pt x="239" y="407"/>
                </a:lnTo>
                <a:lnTo>
                  <a:pt x="243" y="403"/>
                </a:lnTo>
                <a:lnTo>
                  <a:pt x="248" y="400"/>
                </a:lnTo>
                <a:lnTo>
                  <a:pt x="253" y="399"/>
                </a:lnTo>
                <a:close/>
                <a:moveTo>
                  <a:pt x="399" y="381"/>
                </a:moveTo>
                <a:lnTo>
                  <a:pt x="404" y="382"/>
                </a:lnTo>
                <a:lnTo>
                  <a:pt x="409" y="385"/>
                </a:lnTo>
                <a:lnTo>
                  <a:pt x="413" y="388"/>
                </a:lnTo>
                <a:lnTo>
                  <a:pt x="416" y="394"/>
                </a:lnTo>
                <a:lnTo>
                  <a:pt x="417" y="399"/>
                </a:lnTo>
                <a:lnTo>
                  <a:pt x="416" y="405"/>
                </a:lnTo>
                <a:lnTo>
                  <a:pt x="413" y="409"/>
                </a:lnTo>
                <a:lnTo>
                  <a:pt x="409" y="413"/>
                </a:lnTo>
                <a:lnTo>
                  <a:pt x="404" y="416"/>
                </a:lnTo>
                <a:lnTo>
                  <a:pt x="399" y="417"/>
                </a:lnTo>
                <a:lnTo>
                  <a:pt x="392" y="416"/>
                </a:lnTo>
                <a:lnTo>
                  <a:pt x="388" y="413"/>
                </a:lnTo>
                <a:lnTo>
                  <a:pt x="384" y="409"/>
                </a:lnTo>
                <a:lnTo>
                  <a:pt x="382" y="405"/>
                </a:lnTo>
                <a:lnTo>
                  <a:pt x="380" y="399"/>
                </a:lnTo>
                <a:lnTo>
                  <a:pt x="382" y="394"/>
                </a:lnTo>
                <a:lnTo>
                  <a:pt x="384" y="388"/>
                </a:lnTo>
                <a:lnTo>
                  <a:pt x="388" y="385"/>
                </a:lnTo>
                <a:lnTo>
                  <a:pt x="392" y="382"/>
                </a:lnTo>
                <a:lnTo>
                  <a:pt x="399" y="381"/>
                </a:lnTo>
                <a:close/>
                <a:moveTo>
                  <a:pt x="544" y="364"/>
                </a:moveTo>
                <a:lnTo>
                  <a:pt x="549" y="364"/>
                </a:lnTo>
                <a:lnTo>
                  <a:pt x="554" y="366"/>
                </a:lnTo>
                <a:lnTo>
                  <a:pt x="558" y="370"/>
                </a:lnTo>
                <a:lnTo>
                  <a:pt x="561" y="375"/>
                </a:lnTo>
                <a:lnTo>
                  <a:pt x="561" y="381"/>
                </a:lnTo>
                <a:lnTo>
                  <a:pt x="561" y="387"/>
                </a:lnTo>
                <a:lnTo>
                  <a:pt x="558" y="392"/>
                </a:lnTo>
                <a:lnTo>
                  <a:pt x="554" y="396"/>
                </a:lnTo>
                <a:lnTo>
                  <a:pt x="549" y="399"/>
                </a:lnTo>
                <a:lnTo>
                  <a:pt x="544" y="399"/>
                </a:lnTo>
                <a:lnTo>
                  <a:pt x="537" y="399"/>
                </a:lnTo>
                <a:lnTo>
                  <a:pt x="532" y="396"/>
                </a:lnTo>
                <a:lnTo>
                  <a:pt x="528" y="392"/>
                </a:lnTo>
                <a:lnTo>
                  <a:pt x="526" y="387"/>
                </a:lnTo>
                <a:lnTo>
                  <a:pt x="526" y="381"/>
                </a:lnTo>
                <a:lnTo>
                  <a:pt x="526" y="375"/>
                </a:lnTo>
                <a:lnTo>
                  <a:pt x="528" y="370"/>
                </a:lnTo>
                <a:lnTo>
                  <a:pt x="532" y="366"/>
                </a:lnTo>
                <a:lnTo>
                  <a:pt x="537" y="364"/>
                </a:lnTo>
                <a:lnTo>
                  <a:pt x="544" y="364"/>
                </a:lnTo>
                <a:close/>
                <a:moveTo>
                  <a:pt x="308" y="345"/>
                </a:moveTo>
                <a:lnTo>
                  <a:pt x="314" y="345"/>
                </a:lnTo>
                <a:lnTo>
                  <a:pt x="319" y="348"/>
                </a:lnTo>
                <a:lnTo>
                  <a:pt x="323" y="352"/>
                </a:lnTo>
                <a:lnTo>
                  <a:pt x="325" y="357"/>
                </a:lnTo>
                <a:lnTo>
                  <a:pt x="325" y="364"/>
                </a:lnTo>
                <a:lnTo>
                  <a:pt x="325" y="369"/>
                </a:lnTo>
                <a:lnTo>
                  <a:pt x="323" y="374"/>
                </a:lnTo>
                <a:lnTo>
                  <a:pt x="319" y="378"/>
                </a:lnTo>
                <a:lnTo>
                  <a:pt x="314" y="381"/>
                </a:lnTo>
                <a:lnTo>
                  <a:pt x="308" y="381"/>
                </a:lnTo>
                <a:lnTo>
                  <a:pt x="302" y="381"/>
                </a:lnTo>
                <a:lnTo>
                  <a:pt x="297" y="378"/>
                </a:lnTo>
                <a:lnTo>
                  <a:pt x="293" y="374"/>
                </a:lnTo>
                <a:lnTo>
                  <a:pt x="290" y="369"/>
                </a:lnTo>
                <a:lnTo>
                  <a:pt x="290" y="364"/>
                </a:lnTo>
                <a:lnTo>
                  <a:pt x="290" y="357"/>
                </a:lnTo>
                <a:lnTo>
                  <a:pt x="293" y="352"/>
                </a:lnTo>
                <a:lnTo>
                  <a:pt x="297" y="348"/>
                </a:lnTo>
                <a:lnTo>
                  <a:pt x="302" y="345"/>
                </a:lnTo>
                <a:lnTo>
                  <a:pt x="308" y="345"/>
                </a:lnTo>
                <a:close/>
                <a:moveTo>
                  <a:pt x="452" y="327"/>
                </a:moveTo>
                <a:lnTo>
                  <a:pt x="459" y="328"/>
                </a:lnTo>
                <a:lnTo>
                  <a:pt x="464" y="330"/>
                </a:lnTo>
                <a:lnTo>
                  <a:pt x="468" y="333"/>
                </a:lnTo>
                <a:lnTo>
                  <a:pt x="471" y="339"/>
                </a:lnTo>
                <a:lnTo>
                  <a:pt x="471" y="345"/>
                </a:lnTo>
                <a:lnTo>
                  <a:pt x="471" y="350"/>
                </a:lnTo>
                <a:lnTo>
                  <a:pt x="468" y="356"/>
                </a:lnTo>
                <a:lnTo>
                  <a:pt x="464" y="360"/>
                </a:lnTo>
                <a:lnTo>
                  <a:pt x="459" y="362"/>
                </a:lnTo>
                <a:lnTo>
                  <a:pt x="452" y="364"/>
                </a:lnTo>
                <a:lnTo>
                  <a:pt x="447" y="362"/>
                </a:lnTo>
                <a:lnTo>
                  <a:pt x="442" y="360"/>
                </a:lnTo>
                <a:lnTo>
                  <a:pt x="438" y="356"/>
                </a:lnTo>
                <a:lnTo>
                  <a:pt x="435" y="350"/>
                </a:lnTo>
                <a:lnTo>
                  <a:pt x="434" y="345"/>
                </a:lnTo>
                <a:lnTo>
                  <a:pt x="435" y="339"/>
                </a:lnTo>
                <a:lnTo>
                  <a:pt x="438" y="333"/>
                </a:lnTo>
                <a:lnTo>
                  <a:pt x="442" y="330"/>
                </a:lnTo>
                <a:lnTo>
                  <a:pt x="447" y="328"/>
                </a:lnTo>
                <a:lnTo>
                  <a:pt x="452" y="327"/>
                </a:lnTo>
                <a:close/>
                <a:moveTo>
                  <a:pt x="362" y="290"/>
                </a:moveTo>
                <a:lnTo>
                  <a:pt x="367" y="292"/>
                </a:lnTo>
                <a:lnTo>
                  <a:pt x="373" y="294"/>
                </a:lnTo>
                <a:lnTo>
                  <a:pt x="376" y="298"/>
                </a:lnTo>
                <a:lnTo>
                  <a:pt x="379" y="303"/>
                </a:lnTo>
                <a:lnTo>
                  <a:pt x="380" y="309"/>
                </a:lnTo>
                <a:lnTo>
                  <a:pt x="379" y="314"/>
                </a:lnTo>
                <a:lnTo>
                  <a:pt x="376" y="319"/>
                </a:lnTo>
                <a:lnTo>
                  <a:pt x="373" y="323"/>
                </a:lnTo>
                <a:lnTo>
                  <a:pt x="367" y="326"/>
                </a:lnTo>
                <a:lnTo>
                  <a:pt x="362" y="327"/>
                </a:lnTo>
                <a:lnTo>
                  <a:pt x="357" y="326"/>
                </a:lnTo>
                <a:lnTo>
                  <a:pt x="352" y="323"/>
                </a:lnTo>
                <a:lnTo>
                  <a:pt x="348" y="319"/>
                </a:lnTo>
                <a:lnTo>
                  <a:pt x="345" y="314"/>
                </a:lnTo>
                <a:lnTo>
                  <a:pt x="344" y="309"/>
                </a:lnTo>
                <a:lnTo>
                  <a:pt x="345" y="303"/>
                </a:lnTo>
                <a:lnTo>
                  <a:pt x="348" y="298"/>
                </a:lnTo>
                <a:lnTo>
                  <a:pt x="352" y="294"/>
                </a:lnTo>
                <a:lnTo>
                  <a:pt x="357" y="292"/>
                </a:lnTo>
                <a:lnTo>
                  <a:pt x="362" y="290"/>
                </a:lnTo>
                <a:close/>
                <a:moveTo>
                  <a:pt x="417" y="237"/>
                </a:moveTo>
                <a:lnTo>
                  <a:pt x="422" y="237"/>
                </a:lnTo>
                <a:lnTo>
                  <a:pt x="427" y="239"/>
                </a:lnTo>
                <a:lnTo>
                  <a:pt x="431" y="243"/>
                </a:lnTo>
                <a:lnTo>
                  <a:pt x="434" y="248"/>
                </a:lnTo>
                <a:lnTo>
                  <a:pt x="434" y="254"/>
                </a:lnTo>
                <a:lnTo>
                  <a:pt x="434" y="260"/>
                </a:lnTo>
                <a:lnTo>
                  <a:pt x="431" y="265"/>
                </a:lnTo>
                <a:lnTo>
                  <a:pt x="427" y="269"/>
                </a:lnTo>
                <a:lnTo>
                  <a:pt x="422" y="272"/>
                </a:lnTo>
                <a:lnTo>
                  <a:pt x="417" y="272"/>
                </a:lnTo>
                <a:lnTo>
                  <a:pt x="410" y="272"/>
                </a:lnTo>
                <a:lnTo>
                  <a:pt x="405" y="269"/>
                </a:lnTo>
                <a:lnTo>
                  <a:pt x="401" y="265"/>
                </a:lnTo>
                <a:lnTo>
                  <a:pt x="399" y="260"/>
                </a:lnTo>
                <a:lnTo>
                  <a:pt x="399" y="254"/>
                </a:lnTo>
                <a:lnTo>
                  <a:pt x="399" y="248"/>
                </a:lnTo>
                <a:lnTo>
                  <a:pt x="401" y="243"/>
                </a:lnTo>
                <a:lnTo>
                  <a:pt x="405" y="239"/>
                </a:lnTo>
                <a:lnTo>
                  <a:pt x="410" y="237"/>
                </a:lnTo>
                <a:lnTo>
                  <a:pt x="417" y="237"/>
                </a:lnTo>
                <a:close/>
                <a:moveTo>
                  <a:pt x="420" y="174"/>
                </a:moveTo>
                <a:lnTo>
                  <a:pt x="172" y="420"/>
                </a:lnTo>
                <a:lnTo>
                  <a:pt x="378" y="625"/>
                </a:lnTo>
                <a:lnTo>
                  <a:pt x="624" y="378"/>
                </a:lnTo>
                <a:lnTo>
                  <a:pt x="420" y="174"/>
                </a:lnTo>
                <a:close/>
                <a:moveTo>
                  <a:pt x="616" y="36"/>
                </a:moveTo>
                <a:lnTo>
                  <a:pt x="586" y="40"/>
                </a:lnTo>
                <a:lnTo>
                  <a:pt x="558" y="48"/>
                </a:lnTo>
                <a:lnTo>
                  <a:pt x="533" y="62"/>
                </a:lnTo>
                <a:lnTo>
                  <a:pt x="532" y="61"/>
                </a:lnTo>
                <a:lnTo>
                  <a:pt x="514" y="79"/>
                </a:lnTo>
                <a:lnTo>
                  <a:pt x="514" y="79"/>
                </a:lnTo>
                <a:lnTo>
                  <a:pt x="445" y="148"/>
                </a:lnTo>
                <a:lnTo>
                  <a:pt x="650" y="353"/>
                </a:lnTo>
                <a:lnTo>
                  <a:pt x="718" y="284"/>
                </a:lnTo>
                <a:lnTo>
                  <a:pt x="718" y="284"/>
                </a:lnTo>
                <a:lnTo>
                  <a:pt x="736" y="265"/>
                </a:lnTo>
                <a:lnTo>
                  <a:pt x="735" y="264"/>
                </a:lnTo>
                <a:lnTo>
                  <a:pt x="749" y="239"/>
                </a:lnTo>
                <a:lnTo>
                  <a:pt x="757" y="212"/>
                </a:lnTo>
                <a:lnTo>
                  <a:pt x="761" y="182"/>
                </a:lnTo>
                <a:lnTo>
                  <a:pt x="757" y="149"/>
                </a:lnTo>
                <a:lnTo>
                  <a:pt x="747" y="117"/>
                </a:lnTo>
                <a:lnTo>
                  <a:pt x="730" y="91"/>
                </a:lnTo>
                <a:lnTo>
                  <a:pt x="706" y="68"/>
                </a:lnTo>
                <a:lnTo>
                  <a:pt x="680" y="51"/>
                </a:lnTo>
                <a:lnTo>
                  <a:pt x="649" y="40"/>
                </a:lnTo>
                <a:lnTo>
                  <a:pt x="616" y="36"/>
                </a:lnTo>
                <a:close/>
                <a:moveTo>
                  <a:pt x="616" y="0"/>
                </a:moveTo>
                <a:lnTo>
                  <a:pt x="653" y="3"/>
                </a:lnTo>
                <a:lnTo>
                  <a:pt x="687" y="14"/>
                </a:lnTo>
                <a:lnTo>
                  <a:pt x="718" y="31"/>
                </a:lnTo>
                <a:lnTo>
                  <a:pt x="744" y="53"/>
                </a:lnTo>
                <a:lnTo>
                  <a:pt x="766" y="81"/>
                </a:lnTo>
                <a:lnTo>
                  <a:pt x="783" y="111"/>
                </a:lnTo>
                <a:lnTo>
                  <a:pt x="794" y="145"/>
                </a:lnTo>
                <a:lnTo>
                  <a:pt x="798" y="182"/>
                </a:lnTo>
                <a:lnTo>
                  <a:pt x="795" y="212"/>
                </a:lnTo>
                <a:lnTo>
                  <a:pt x="787" y="239"/>
                </a:lnTo>
                <a:lnTo>
                  <a:pt x="776" y="267"/>
                </a:lnTo>
                <a:lnTo>
                  <a:pt x="761" y="290"/>
                </a:lnTo>
                <a:lnTo>
                  <a:pt x="763" y="292"/>
                </a:lnTo>
                <a:lnTo>
                  <a:pt x="744" y="310"/>
                </a:lnTo>
                <a:lnTo>
                  <a:pt x="744" y="310"/>
                </a:lnTo>
                <a:lnTo>
                  <a:pt x="310" y="745"/>
                </a:lnTo>
                <a:lnTo>
                  <a:pt x="282" y="767"/>
                </a:lnTo>
                <a:lnTo>
                  <a:pt x="251" y="784"/>
                </a:lnTo>
                <a:lnTo>
                  <a:pt x="217" y="794"/>
                </a:lnTo>
                <a:lnTo>
                  <a:pt x="181" y="798"/>
                </a:lnTo>
                <a:lnTo>
                  <a:pt x="145" y="794"/>
                </a:lnTo>
                <a:lnTo>
                  <a:pt x="111" y="784"/>
                </a:lnTo>
                <a:lnTo>
                  <a:pt x="79" y="767"/>
                </a:lnTo>
                <a:lnTo>
                  <a:pt x="53" y="745"/>
                </a:lnTo>
                <a:lnTo>
                  <a:pt x="31" y="718"/>
                </a:lnTo>
                <a:lnTo>
                  <a:pt x="14" y="687"/>
                </a:lnTo>
                <a:lnTo>
                  <a:pt x="3" y="653"/>
                </a:lnTo>
                <a:lnTo>
                  <a:pt x="0" y="616"/>
                </a:lnTo>
                <a:lnTo>
                  <a:pt x="3" y="581"/>
                </a:lnTo>
                <a:lnTo>
                  <a:pt x="14" y="547"/>
                </a:lnTo>
                <a:lnTo>
                  <a:pt x="31" y="515"/>
                </a:lnTo>
                <a:lnTo>
                  <a:pt x="53" y="489"/>
                </a:lnTo>
                <a:lnTo>
                  <a:pt x="488" y="53"/>
                </a:lnTo>
                <a:lnTo>
                  <a:pt x="506" y="35"/>
                </a:lnTo>
                <a:lnTo>
                  <a:pt x="507" y="36"/>
                </a:lnTo>
                <a:lnTo>
                  <a:pt x="531" y="22"/>
                </a:lnTo>
                <a:lnTo>
                  <a:pt x="558" y="10"/>
                </a:lnTo>
                <a:lnTo>
                  <a:pt x="586" y="2"/>
                </a:lnTo>
                <a:lnTo>
                  <a:pt x="61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1" name="Freeform 46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42752" y="5773788"/>
            <a:ext cx="443496" cy="444051"/>
          </a:xfrm>
          <a:custGeom>
            <a:avLst/>
            <a:gdLst>
              <a:gd name="T0" fmla="*/ 362 w 797"/>
              <a:gd name="T1" fmla="*/ 364 h 798"/>
              <a:gd name="T2" fmla="*/ 217 w 797"/>
              <a:gd name="T3" fmla="*/ 436 h 798"/>
              <a:gd name="T4" fmla="*/ 362 w 797"/>
              <a:gd name="T5" fmla="*/ 581 h 798"/>
              <a:gd name="T6" fmla="*/ 434 w 797"/>
              <a:gd name="T7" fmla="*/ 436 h 798"/>
              <a:gd name="T8" fmla="*/ 580 w 797"/>
              <a:gd name="T9" fmla="*/ 364 h 798"/>
              <a:gd name="T10" fmla="*/ 434 w 797"/>
              <a:gd name="T11" fmla="*/ 218 h 798"/>
              <a:gd name="T12" fmla="*/ 362 w 797"/>
              <a:gd name="T13" fmla="*/ 182 h 798"/>
              <a:gd name="T14" fmla="*/ 449 w 797"/>
              <a:gd name="T15" fmla="*/ 184 h 798"/>
              <a:gd name="T16" fmla="*/ 468 w 797"/>
              <a:gd name="T17" fmla="*/ 204 h 798"/>
              <a:gd name="T18" fmla="*/ 471 w 797"/>
              <a:gd name="T19" fmla="*/ 327 h 798"/>
              <a:gd name="T20" fmla="*/ 594 w 797"/>
              <a:gd name="T21" fmla="*/ 330 h 798"/>
              <a:gd name="T22" fmla="*/ 614 w 797"/>
              <a:gd name="T23" fmla="*/ 349 h 798"/>
              <a:gd name="T24" fmla="*/ 616 w 797"/>
              <a:gd name="T25" fmla="*/ 436 h 798"/>
              <a:gd name="T26" fmla="*/ 606 w 797"/>
              <a:gd name="T27" fmla="*/ 462 h 798"/>
              <a:gd name="T28" fmla="*/ 580 w 797"/>
              <a:gd name="T29" fmla="*/ 472 h 798"/>
              <a:gd name="T30" fmla="*/ 471 w 797"/>
              <a:gd name="T31" fmla="*/ 581 h 798"/>
              <a:gd name="T32" fmla="*/ 460 w 797"/>
              <a:gd name="T33" fmla="*/ 606 h 798"/>
              <a:gd name="T34" fmla="*/ 434 w 797"/>
              <a:gd name="T35" fmla="*/ 616 h 798"/>
              <a:gd name="T36" fmla="*/ 348 w 797"/>
              <a:gd name="T37" fmla="*/ 614 h 798"/>
              <a:gd name="T38" fmla="*/ 328 w 797"/>
              <a:gd name="T39" fmla="*/ 595 h 798"/>
              <a:gd name="T40" fmla="*/ 326 w 797"/>
              <a:gd name="T41" fmla="*/ 472 h 798"/>
              <a:gd name="T42" fmla="*/ 203 w 797"/>
              <a:gd name="T43" fmla="*/ 468 h 798"/>
              <a:gd name="T44" fmla="*/ 183 w 797"/>
              <a:gd name="T45" fmla="*/ 450 h 798"/>
              <a:gd name="T46" fmla="*/ 180 w 797"/>
              <a:gd name="T47" fmla="*/ 364 h 798"/>
              <a:gd name="T48" fmla="*/ 191 w 797"/>
              <a:gd name="T49" fmla="*/ 337 h 798"/>
              <a:gd name="T50" fmla="*/ 217 w 797"/>
              <a:gd name="T51" fmla="*/ 327 h 798"/>
              <a:gd name="T52" fmla="*/ 326 w 797"/>
              <a:gd name="T53" fmla="*/ 218 h 798"/>
              <a:gd name="T54" fmla="*/ 336 w 797"/>
              <a:gd name="T55" fmla="*/ 192 h 798"/>
              <a:gd name="T56" fmla="*/ 362 w 797"/>
              <a:gd name="T57" fmla="*/ 182 h 798"/>
              <a:gd name="T58" fmla="*/ 57 w 797"/>
              <a:gd name="T59" fmla="*/ 39 h 798"/>
              <a:gd name="T60" fmla="*/ 39 w 797"/>
              <a:gd name="T61" fmla="*/ 58 h 798"/>
              <a:gd name="T62" fmla="*/ 35 w 797"/>
              <a:gd name="T63" fmla="*/ 726 h 798"/>
              <a:gd name="T64" fmla="*/ 47 w 797"/>
              <a:gd name="T65" fmla="*/ 751 h 798"/>
              <a:gd name="T66" fmla="*/ 72 w 797"/>
              <a:gd name="T67" fmla="*/ 762 h 798"/>
              <a:gd name="T68" fmla="*/ 739 w 797"/>
              <a:gd name="T69" fmla="*/ 759 h 798"/>
              <a:gd name="T70" fmla="*/ 758 w 797"/>
              <a:gd name="T71" fmla="*/ 739 h 798"/>
              <a:gd name="T72" fmla="*/ 761 w 797"/>
              <a:gd name="T73" fmla="*/ 73 h 798"/>
              <a:gd name="T74" fmla="*/ 751 w 797"/>
              <a:gd name="T75" fmla="*/ 47 h 798"/>
              <a:gd name="T76" fmla="*/ 725 w 797"/>
              <a:gd name="T77" fmla="*/ 36 h 798"/>
              <a:gd name="T78" fmla="*/ 72 w 797"/>
              <a:gd name="T79" fmla="*/ 0 h 798"/>
              <a:gd name="T80" fmla="*/ 747 w 797"/>
              <a:gd name="T81" fmla="*/ 3 h 798"/>
              <a:gd name="T82" fmla="*/ 784 w 797"/>
              <a:gd name="T83" fmla="*/ 30 h 798"/>
              <a:gd name="T84" fmla="*/ 797 w 797"/>
              <a:gd name="T85" fmla="*/ 73 h 798"/>
              <a:gd name="T86" fmla="*/ 794 w 797"/>
              <a:gd name="T87" fmla="*/ 749 h 798"/>
              <a:gd name="T88" fmla="*/ 768 w 797"/>
              <a:gd name="T89" fmla="*/ 784 h 798"/>
              <a:gd name="T90" fmla="*/ 725 w 797"/>
              <a:gd name="T91" fmla="*/ 798 h 798"/>
              <a:gd name="T92" fmla="*/ 50 w 797"/>
              <a:gd name="T93" fmla="*/ 794 h 798"/>
              <a:gd name="T94" fmla="*/ 13 w 797"/>
              <a:gd name="T95" fmla="*/ 768 h 798"/>
              <a:gd name="T96" fmla="*/ 0 w 797"/>
              <a:gd name="T97" fmla="*/ 726 h 798"/>
              <a:gd name="T98" fmla="*/ 4 w 797"/>
              <a:gd name="T99" fmla="*/ 49 h 798"/>
              <a:gd name="T100" fmla="*/ 29 w 797"/>
              <a:gd name="T101" fmla="*/ 14 h 798"/>
              <a:gd name="T102" fmla="*/ 72 w 797"/>
              <a:gd name="T103"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7" h="798">
                <a:moveTo>
                  <a:pt x="362" y="218"/>
                </a:moveTo>
                <a:lnTo>
                  <a:pt x="362" y="364"/>
                </a:lnTo>
                <a:lnTo>
                  <a:pt x="217" y="364"/>
                </a:lnTo>
                <a:lnTo>
                  <a:pt x="217" y="436"/>
                </a:lnTo>
                <a:lnTo>
                  <a:pt x="362" y="436"/>
                </a:lnTo>
                <a:lnTo>
                  <a:pt x="362" y="581"/>
                </a:lnTo>
                <a:lnTo>
                  <a:pt x="434" y="581"/>
                </a:lnTo>
                <a:lnTo>
                  <a:pt x="434" y="436"/>
                </a:lnTo>
                <a:lnTo>
                  <a:pt x="580" y="436"/>
                </a:lnTo>
                <a:lnTo>
                  <a:pt x="580" y="364"/>
                </a:lnTo>
                <a:lnTo>
                  <a:pt x="434" y="364"/>
                </a:lnTo>
                <a:lnTo>
                  <a:pt x="434" y="218"/>
                </a:lnTo>
                <a:lnTo>
                  <a:pt x="362" y="218"/>
                </a:lnTo>
                <a:close/>
                <a:moveTo>
                  <a:pt x="362" y="182"/>
                </a:moveTo>
                <a:lnTo>
                  <a:pt x="434" y="182"/>
                </a:lnTo>
                <a:lnTo>
                  <a:pt x="449" y="184"/>
                </a:lnTo>
                <a:lnTo>
                  <a:pt x="460" y="192"/>
                </a:lnTo>
                <a:lnTo>
                  <a:pt x="468" y="204"/>
                </a:lnTo>
                <a:lnTo>
                  <a:pt x="471" y="218"/>
                </a:lnTo>
                <a:lnTo>
                  <a:pt x="471" y="327"/>
                </a:lnTo>
                <a:lnTo>
                  <a:pt x="580" y="327"/>
                </a:lnTo>
                <a:lnTo>
                  <a:pt x="594" y="330"/>
                </a:lnTo>
                <a:lnTo>
                  <a:pt x="606" y="337"/>
                </a:lnTo>
                <a:lnTo>
                  <a:pt x="614" y="349"/>
                </a:lnTo>
                <a:lnTo>
                  <a:pt x="616" y="364"/>
                </a:lnTo>
                <a:lnTo>
                  <a:pt x="616" y="436"/>
                </a:lnTo>
                <a:lnTo>
                  <a:pt x="614" y="450"/>
                </a:lnTo>
                <a:lnTo>
                  <a:pt x="606" y="462"/>
                </a:lnTo>
                <a:lnTo>
                  <a:pt x="594" y="468"/>
                </a:lnTo>
                <a:lnTo>
                  <a:pt x="580" y="472"/>
                </a:lnTo>
                <a:lnTo>
                  <a:pt x="471" y="472"/>
                </a:lnTo>
                <a:lnTo>
                  <a:pt x="471" y="581"/>
                </a:lnTo>
                <a:lnTo>
                  <a:pt x="468" y="595"/>
                </a:lnTo>
                <a:lnTo>
                  <a:pt x="460" y="606"/>
                </a:lnTo>
                <a:lnTo>
                  <a:pt x="449" y="614"/>
                </a:lnTo>
                <a:lnTo>
                  <a:pt x="434" y="616"/>
                </a:lnTo>
                <a:lnTo>
                  <a:pt x="362" y="616"/>
                </a:lnTo>
                <a:lnTo>
                  <a:pt x="348" y="614"/>
                </a:lnTo>
                <a:lnTo>
                  <a:pt x="336" y="606"/>
                </a:lnTo>
                <a:lnTo>
                  <a:pt x="328" y="595"/>
                </a:lnTo>
                <a:lnTo>
                  <a:pt x="326" y="581"/>
                </a:lnTo>
                <a:lnTo>
                  <a:pt x="326" y="472"/>
                </a:lnTo>
                <a:lnTo>
                  <a:pt x="217" y="472"/>
                </a:lnTo>
                <a:lnTo>
                  <a:pt x="203" y="468"/>
                </a:lnTo>
                <a:lnTo>
                  <a:pt x="191" y="462"/>
                </a:lnTo>
                <a:lnTo>
                  <a:pt x="183" y="450"/>
                </a:lnTo>
                <a:lnTo>
                  <a:pt x="180" y="436"/>
                </a:lnTo>
                <a:lnTo>
                  <a:pt x="180" y="364"/>
                </a:lnTo>
                <a:lnTo>
                  <a:pt x="183" y="349"/>
                </a:lnTo>
                <a:lnTo>
                  <a:pt x="191" y="337"/>
                </a:lnTo>
                <a:lnTo>
                  <a:pt x="203" y="330"/>
                </a:lnTo>
                <a:lnTo>
                  <a:pt x="217" y="327"/>
                </a:lnTo>
                <a:lnTo>
                  <a:pt x="326" y="327"/>
                </a:lnTo>
                <a:lnTo>
                  <a:pt x="326" y="218"/>
                </a:lnTo>
                <a:lnTo>
                  <a:pt x="328" y="204"/>
                </a:lnTo>
                <a:lnTo>
                  <a:pt x="336" y="192"/>
                </a:lnTo>
                <a:lnTo>
                  <a:pt x="348" y="184"/>
                </a:lnTo>
                <a:lnTo>
                  <a:pt x="362" y="182"/>
                </a:lnTo>
                <a:close/>
                <a:moveTo>
                  <a:pt x="72" y="36"/>
                </a:moveTo>
                <a:lnTo>
                  <a:pt x="57" y="39"/>
                </a:lnTo>
                <a:lnTo>
                  <a:pt x="47" y="47"/>
                </a:lnTo>
                <a:lnTo>
                  <a:pt x="39" y="58"/>
                </a:lnTo>
                <a:lnTo>
                  <a:pt x="35" y="73"/>
                </a:lnTo>
                <a:lnTo>
                  <a:pt x="35" y="726"/>
                </a:lnTo>
                <a:lnTo>
                  <a:pt x="39" y="739"/>
                </a:lnTo>
                <a:lnTo>
                  <a:pt x="47" y="751"/>
                </a:lnTo>
                <a:lnTo>
                  <a:pt x="57" y="759"/>
                </a:lnTo>
                <a:lnTo>
                  <a:pt x="72" y="762"/>
                </a:lnTo>
                <a:lnTo>
                  <a:pt x="725" y="762"/>
                </a:lnTo>
                <a:lnTo>
                  <a:pt x="739" y="759"/>
                </a:lnTo>
                <a:lnTo>
                  <a:pt x="751" y="751"/>
                </a:lnTo>
                <a:lnTo>
                  <a:pt x="758" y="739"/>
                </a:lnTo>
                <a:lnTo>
                  <a:pt x="761" y="726"/>
                </a:lnTo>
                <a:lnTo>
                  <a:pt x="761" y="73"/>
                </a:lnTo>
                <a:lnTo>
                  <a:pt x="758" y="58"/>
                </a:lnTo>
                <a:lnTo>
                  <a:pt x="751" y="47"/>
                </a:lnTo>
                <a:lnTo>
                  <a:pt x="739" y="39"/>
                </a:lnTo>
                <a:lnTo>
                  <a:pt x="725" y="36"/>
                </a:lnTo>
                <a:lnTo>
                  <a:pt x="72" y="36"/>
                </a:lnTo>
                <a:close/>
                <a:moveTo>
                  <a:pt x="72" y="0"/>
                </a:moveTo>
                <a:lnTo>
                  <a:pt x="725" y="0"/>
                </a:lnTo>
                <a:lnTo>
                  <a:pt x="747" y="3"/>
                </a:lnTo>
                <a:lnTo>
                  <a:pt x="768" y="14"/>
                </a:lnTo>
                <a:lnTo>
                  <a:pt x="784" y="30"/>
                </a:lnTo>
                <a:lnTo>
                  <a:pt x="794" y="49"/>
                </a:lnTo>
                <a:lnTo>
                  <a:pt x="797" y="73"/>
                </a:lnTo>
                <a:lnTo>
                  <a:pt x="797" y="726"/>
                </a:lnTo>
                <a:lnTo>
                  <a:pt x="794" y="749"/>
                </a:lnTo>
                <a:lnTo>
                  <a:pt x="784" y="768"/>
                </a:lnTo>
                <a:lnTo>
                  <a:pt x="768" y="784"/>
                </a:lnTo>
                <a:lnTo>
                  <a:pt x="747" y="794"/>
                </a:lnTo>
                <a:lnTo>
                  <a:pt x="725" y="798"/>
                </a:lnTo>
                <a:lnTo>
                  <a:pt x="72" y="798"/>
                </a:lnTo>
                <a:lnTo>
                  <a:pt x="50" y="794"/>
                </a:lnTo>
                <a:lnTo>
                  <a:pt x="29" y="784"/>
                </a:lnTo>
                <a:lnTo>
                  <a:pt x="13" y="768"/>
                </a:lnTo>
                <a:lnTo>
                  <a:pt x="4" y="749"/>
                </a:lnTo>
                <a:lnTo>
                  <a:pt x="0" y="726"/>
                </a:lnTo>
                <a:lnTo>
                  <a:pt x="0" y="73"/>
                </a:lnTo>
                <a:lnTo>
                  <a:pt x="4" y="49"/>
                </a:lnTo>
                <a:lnTo>
                  <a:pt x="13" y="30"/>
                </a:lnTo>
                <a:lnTo>
                  <a:pt x="29" y="14"/>
                </a:lnTo>
                <a:lnTo>
                  <a:pt x="50" y="3"/>
                </a:lnTo>
                <a:lnTo>
                  <a:pt x="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2" name="Freeform 46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9549" y="5773509"/>
            <a:ext cx="444051" cy="444609"/>
          </a:xfrm>
          <a:custGeom>
            <a:avLst/>
            <a:gdLst>
              <a:gd name="T0" fmla="*/ 217 w 798"/>
              <a:gd name="T1" fmla="*/ 364 h 799"/>
              <a:gd name="T2" fmla="*/ 362 w 798"/>
              <a:gd name="T3" fmla="*/ 582 h 799"/>
              <a:gd name="T4" fmla="*/ 580 w 798"/>
              <a:gd name="T5" fmla="*/ 436 h 799"/>
              <a:gd name="T6" fmla="*/ 434 w 798"/>
              <a:gd name="T7" fmla="*/ 219 h 799"/>
              <a:gd name="T8" fmla="*/ 434 w 798"/>
              <a:gd name="T9" fmla="*/ 182 h 799"/>
              <a:gd name="T10" fmla="*/ 468 w 798"/>
              <a:gd name="T11" fmla="*/ 204 h 799"/>
              <a:gd name="T12" fmla="*/ 580 w 798"/>
              <a:gd name="T13" fmla="*/ 328 h 799"/>
              <a:gd name="T14" fmla="*/ 614 w 798"/>
              <a:gd name="T15" fmla="*/ 350 h 799"/>
              <a:gd name="T16" fmla="*/ 614 w 798"/>
              <a:gd name="T17" fmla="*/ 451 h 799"/>
              <a:gd name="T18" fmla="*/ 580 w 798"/>
              <a:gd name="T19" fmla="*/ 473 h 799"/>
              <a:gd name="T20" fmla="*/ 468 w 798"/>
              <a:gd name="T21" fmla="*/ 596 h 799"/>
              <a:gd name="T22" fmla="*/ 434 w 798"/>
              <a:gd name="T23" fmla="*/ 617 h 799"/>
              <a:gd name="T24" fmla="*/ 336 w 798"/>
              <a:gd name="T25" fmla="*/ 607 h 799"/>
              <a:gd name="T26" fmla="*/ 326 w 798"/>
              <a:gd name="T27" fmla="*/ 473 h 799"/>
              <a:gd name="T28" fmla="*/ 192 w 798"/>
              <a:gd name="T29" fmla="*/ 462 h 799"/>
              <a:gd name="T30" fmla="*/ 182 w 798"/>
              <a:gd name="T31" fmla="*/ 364 h 799"/>
              <a:gd name="T32" fmla="*/ 203 w 798"/>
              <a:gd name="T33" fmla="*/ 330 h 799"/>
              <a:gd name="T34" fmla="*/ 326 w 798"/>
              <a:gd name="T35" fmla="*/ 219 h 799"/>
              <a:gd name="T36" fmla="*/ 348 w 798"/>
              <a:gd name="T37" fmla="*/ 185 h 799"/>
              <a:gd name="T38" fmla="*/ 345 w 798"/>
              <a:gd name="T39" fmla="*/ 41 h 799"/>
              <a:gd name="T40" fmla="*/ 201 w 798"/>
              <a:gd name="T41" fmla="*/ 96 h 799"/>
              <a:gd name="T42" fmla="*/ 94 w 798"/>
              <a:gd name="T43" fmla="*/ 202 h 799"/>
              <a:gd name="T44" fmla="*/ 40 w 798"/>
              <a:gd name="T45" fmla="*/ 346 h 799"/>
              <a:gd name="T46" fmla="*/ 51 w 798"/>
              <a:gd name="T47" fmla="*/ 504 h 799"/>
              <a:gd name="T48" fmla="*/ 126 w 798"/>
              <a:gd name="T49" fmla="*/ 638 h 799"/>
              <a:gd name="T50" fmla="*/ 246 w 798"/>
              <a:gd name="T51" fmla="*/ 730 h 799"/>
              <a:gd name="T52" fmla="*/ 399 w 798"/>
              <a:gd name="T53" fmla="*/ 762 h 799"/>
              <a:gd name="T54" fmla="*/ 552 w 798"/>
              <a:gd name="T55" fmla="*/ 730 h 799"/>
              <a:gd name="T56" fmla="*/ 673 w 798"/>
              <a:gd name="T57" fmla="*/ 638 h 799"/>
              <a:gd name="T58" fmla="*/ 746 w 798"/>
              <a:gd name="T59" fmla="*/ 504 h 799"/>
              <a:gd name="T60" fmla="*/ 758 w 798"/>
              <a:gd name="T61" fmla="*/ 346 h 799"/>
              <a:gd name="T62" fmla="*/ 703 w 798"/>
              <a:gd name="T63" fmla="*/ 202 h 799"/>
              <a:gd name="T64" fmla="*/ 597 w 798"/>
              <a:gd name="T65" fmla="*/ 96 h 799"/>
              <a:gd name="T66" fmla="*/ 453 w 798"/>
              <a:gd name="T67" fmla="*/ 41 h 799"/>
              <a:gd name="T68" fmla="*/ 453 w 798"/>
              <a:gd name="T69" fmla="*/ 4 h 799"/>
              <a:gd name="T70" fmla="*/ 601 w 798"/>
              <a:gd name="T71" fmla="*/ 55 h 799"/>
              <a:gd name="T72" fmla="*/ 714 w 798"/>
              <a:gd name="T73" fmla="*/ 156 h 799"/>
              <a:gd name="T74" fmla="*/ 784 w 798"/>
              <a:gd name="T75" fmla="*/ 294 h 799"/>
              <a:gd name="T76" fmla="*/ 794 w 798"/>
              <a:gd name="T77" fmla="*/ 455 h 799"/>
              <a:gd name="T78" fmla="*/ 743 w 798"/>
              <a:gd name="T79" fmla="*/ 601 h 799"/>
              <a:gd name="T80" fmla="*/ 642 w 798"/>
              <a:gd name="T81" fmla="*/ 715 h 799"/>
              <a:gd name="T82" fmla="*/ 505 w 798"/>
              <a:gd name="T83" fmla="*/ 785 h 799"/>
              <a:gd name="T84" fmla="*/ 344 w 798"/>
              <a:gd name="T85" fmla="*/ 795 h 799"/>
              <a:gd name="T86" fmla="*/ 197 w 798"/>
              <a:gd name="T87" fmla="*/ 744 h 799"/>
              <a:gd name="T88" fmla="*/ 82 w 798"/>
              <a:gd name="T89" fmla="*/ 643 h 799"/>
              <a:gd name="T90" fmla="*/ 14 w 798"/>
              <a:gd name="T91" fmla="*/ 506 h 799"/>
              <a:gd name="T92" fmla="*/ 4 w 798"/>
              <a:gd name="T93" fmla="*/ 346 h 799"/>
              <a:gd name="T94" fmla="*/ 55 w 798"/>
              <a:gd name="T95" fmla="*/ 198 h 799"/>
              <a:gd name="T96" fmla="*/ 156 w 798"/>
              <a:gd name="T97" fmla="*/ 84 h 799"/>
              <a:gd name="T98" fmla="*/ 293 w 798"/>
              <a:gd name="T99" fmla="*/ 15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98" h="799">
                <a:moveTo>
                  <a:pt x="362" y="219"/>
                </a:moveTo>
                <a:lnTo>
                  <a:pt x="362" y="364"/>
                </a:lnTo>
                <a:lnTo>
                  <a:pt x="217" y="364"/>
                </a:lnTo>
                <a:lnTo>
                  <a:pt x="217" y="436"/>
                </a:lnTo>
                <a:lnTo>
                  <a:pt x="362" y="436"/>
                </a:lnTo>
                <a:lnTo>
                  <a:pt x="362" y="582"/>
                </a:lnTo>
                <a:lnTo>
                  <a:pt x="434" y="582"/>
                </a:lnTo>
                <a:lnTo>
                  <a:pt x="434" y="436"/>
                </a:lnTo>
                <a:lnTo>
                  <a:pt x="580" y="436"/>
                </a:lnTo>
                <a:lnTo>
                  <a:pt x="580" y="364"/>
                </a:lnTo>
                <a:lnTo>
                  <a:pt x="434" y="364"/>
                </a:lnTo>
                <a:lnTo>
                  <a:pt x="434" y="219"/>
                </a:lnTo>
                <a:lnTo>
                  <a:pt x="362" y="219"/>
                </a:lnTo>
                <a:close/>
                <a:moveTo>
                  <a:pt x="362" y="182"/>
                </a:moveTo>
                <a:lnTo>
                  <a:pt x="434" y="182"/>
                </a:lnTo>
                <a:lnTo>
                  <a:pt x="449" y="185"/>
                </a:lnTo>
                <a:lnTo>
                  <a:pt x="461" y="193"/>
                </a:lnTo>
                <a:lnTo>
                  <a:pt x="468" y="204"/>
                </a:lnTo>
                <a:lnTo>
                  <a:pt x="471" y="219"/>
                </a:lnTo>
                <a:lnTo>
                  <a:pt x="471" y="328"/>
                </a:lnTo>
                <a:lnTo>
                  <a:pt x="580" y="328"/>
                </a:lnTo>
                <a:lnTo>
                  <a:pt x="594" y="330"/>
                </a:lnTo>
                <a:lnTo>
                  <a:pt x="606" y="338"/>
                </a:lnTo>
                <a:lnTo>
                  <a:pt x="614" y="350"/>
                </a:lnTo>
                <a:lnTo>
                  <a:pt x="616" y="364"/>
                </a:lnTo>
                <a:lnTo>
                  <a:pt x="616" y="436"/>
                </a:lnTo>
                <a:lnTo>
                  <a:pt x="614" y="451"/>
                </a:lnTo>
                <a:lnTo>
                  <a:pt x="606" y="462"/>
                </a:lnTo>
                <a:lnTo>
                  <a:pt x="594" y="469"/>
                </a:lnTo>
                <a:lnTo>
                  <a:pt x="580" y="473"/>
                </a:lnTo>
                <a:lnTo>
                  <a:pt x="471" y="473"/>
                </a:lnTo>
                <a:lnTo>
                  <a:pt x="471" y="582"/>
                </a:lnTo>
                <a:lnTo>
                  <a:pt x="468" y="596"/>
                </a:lnTo>
                <a:lnTo>
                  <a:pt x="461" y="607"/>
                </a:lnTo>
                <a:lnTo>
                  <a:pt x="449" y="614"/>
                </a:lnTo>
                <a:lnTo>
                  <a:pt x="434" y="617"/>
                </a:lnTo>
                <a:lnTo>
                  <a:pt x="362" y="617"/>
                </a:lnTo>
                <a:lnTo>
                  <a:pt x="348" y="614"/>
                </a:lnTo>
                <a:lnTo>
                  <a:pt x="336" y="607"/>
                </a:lnTo>
                <a:lnTo>
                  <a:pt x="330" y="596"/>
                </a:lnTo>
                <a:lnTo>
                  <a:pt x="326" y="582"/>
                </a:lnTo>
                <a:lnTo>
                  <a:pt x="326" y="473"/>
                </a:lnTo>
                <a:lnTo>
                  <a:pt x="217" y="473"/>
                </a:lnTo>
                <a:lnTo>
                  <a:pt x="203" y="469"/>
                </a:lnTo>
                <a:lnTo>
                  <a:pt x="192" y="462"/>
                </a:lnTo>
                <a:lnTo>
                  <a:pt x="184" y="451"/>
                </a:lnTo>
                <a:lnTo>
                  <a:pt x="182" y="436"/>
                </a:lnTo>
                <a:lnTo>
                  <a:pt x="182" y="364"/>
                </a:lnTo>
                <a:lnTo>
                  <a:pt x="184" y="350"/>
                </a:lnTo>
                <a:lnTo>
                  <a:pt x="192" y="338"/>
                </a:lnTo>
                <a:lnTo>
                  <a:pt x="203" y="330"/>
                </a:lnTo>
                <a:lnTo>
                  <a:pt x="217" y="328"/>
                </a:lnTo>
                <a:lnTo>
                  <a:pt x="326" y="328"/>
                </a:lnTo>
                <a:lnTo>
                  <a:pt x="326" y="219"/>
                </a:lnTo>
                <a:lnTo>
                  <a:pt x="330" y="204"/>
                </a:lnTo>
                <a:lnTo>
                  <a:pt x="336" y="193"/>
                </a:lnTo>
                <a:lnTo>
                  <a:pt x="348" y="185"/>
                </a:lnTo>
                <a:lnTo>
                  <a:pt x="362" y="182"/>
                </a:lnTo>
                <a:close/>
                <a:moveTo>
                  <a:pt x="399" y="37"/>
                </a:moveTo>
                <a:lnTo>
                  <a:pt x="345" y="41"/>
                </a:lnTo>
                <a:lnTo>
                  <a:pt x="294" y="53"/>
                </a:lnTo>
                <a:lnTo>
                  <a:pt x="246" y="71"/>
                </a:lnTo>
                <a:lnTo>
                  <a:pt x="201" y="96"/>
                </a:lnTo>
                <a:lnTo>
                  <a:pt x="161" y="126"/>
                </a:lnTo>
                <a:lnTo>
                  <a:pt x="126" y="161"/>
                </a:lnTo>
                <a:lnTo>
                  <a:pt x="94" y="202"/>
                </a:lnTo>
                <a:lnTo>
                  <a:pt x="69" y="246"/>
                </a:lnTo>
                <a:lnTo>
                  <a:pt x="51" y="295"/>
                </a:lnTo>
                <a:lnTo>
                  <a:pt x="40" y="346"/>
                </a:lnTo>
                <a:lnTo>
                  <a:pt x="37" y="400"/>
                </a:lnTo>
                <a:lnTo>
                  <a:pt x="40" y="453"/>
                </a:lnTo>
                <a:lnTo>
                  <a:pt x="51" y="504"/>
                </a:lnTo>
                <a:lnTo>
                  <a:pt x="69" y="553"/>
                </a:lnTo>
                <a:lnTo>
                  <a:pt x="94" y="597"/>
                </a:lnTo>
                <a:lnTo>
                  <a:pt x="126" y="638"/>
                </a:lnTo>
                <a:lnTo>
                  <a:pt x="161" y="673"/>
                </a:lnTo>
                <a:lnTo>
                  <a:pt x="201" y="705"/>
                </a:lnTo>
                <a:lnTo>
                  <a:pt x="246" y="730"/>
                </a:lnTo>
                <a:lnTo>
                  <a:pt x="294" y="748"/>
                </a:lnTo>
                <a:lnTo>
                  <a:pt x="345" y="758"/>
                </a:lnTo>
                <a:lnTo>
                  <a:pt x="399" y="762"/>
                </a:lnTo>
                <a:lnTo>
                  <a:pt x="453" y="758"/>
                </a:lnTo>
                <a:lnTo>
                  <a:pt x="504" y="748"/>
                </a:lnTo>
                <a:lnTo>
                  <a:pt x="552" y="730"/>
                </a:lnTo>
                <a:lnTo>
                  <a:pt x="597" y="705"/>
                </a:lnTo>
                <a:lnTo>
                  <a:pt x="637" y="673"/>
                </a:lnTo>
                <a:lnTo>
                  <a:pt x="673" y="638"/>
                </a:lnTo>
                <a:lnTo>
                  <a:pt x="703" y="597"/>
                </a:lnTo>
                <a:lnTo>
                  <a:pt x="727" y="553"/>
                </a:lnTo>
                <a:lnTo>
                  <a:pt x="746" y="504"/>
                </a:lnTo>
                <a:lnTo>
                  <a:pt x="758" y="453"/>
                </a:lnTo>
                <a:lnTo>
                  <a:pt x="762" y="400"/>
                </a:lnTo>
                <a:lnTo>
                  <a:pt x="758" y="346"/>
                </a:lnTo>
                <a:lnTo>
                  <a:pt x="746" y="295"/>
                </a:lnTo>
                <a:lnTo>
                  <a:pt x="727" y="246"/>
                </a:lnTo>
                <a:lnTo>
                  <a:pt x="703" y="202"/>
                </a:lnTo>
                <a:lnTo>
                  <a:pt x="673" y="161"/>
                </a:lnTo>
                <a:lnTo>
                  <a:pt x="637" y="126"/>
                </a:lnTo>
                <a:lnTo>
                  <a:pt x="597" y="96"/>
                </a:lnTo>
                <a:lnTo>
                  <a:pt x="552" y="71"/>
                </a:lnTo>
                <a:lnTo>
                  <a:pt x="504" y="53"/>
                </a:lnTo>
                <a:lnTo>
                  <a:pt x="453" y="41"/>
                </a:lnTo>
                <a:lnTo>
                  <a:pt x="399" y="37"/>
                </a:lnTo>
                <a:close/>
                <a:moveTo>
                  <a:pt x="399" y="0"/>
                </a:moveTo>
                <a:lnTo>
                  <a:pt x="453" y="4"/>
                </a:lnTo>
                <a:lnTo>
                  <a:pt x="505" y="15"/>
                </a:lnTo>
                <a:lnTo>
                  <a:pt x="553" y="32"/>
                </a:lnTo>
                <a:lnTo>
                  <a:pt x="601" y="55"/>
                </a:lnTo>
                <a:lnTo>
                  <a:pt x="642" y="84"/>
                </a:lnTo>
                <a:lnTo>
                  <a:pt x="680" y="118"/>
                </a:lnTo>
                <a:lnTo>
                  <a:pt x="714" y="156"/>
                </a:lnTo>
                <a:lnTo>
                  <a:pt x="743" y="198"/>
                </a:lnTo>
                <a:lnTo>
                  <a:pt x="767" y="245"/>
                </a:lnTo>
                <a:lnTo>
                  <a:pt x="784" y="294"/>
                </a:lnTo>
                <a:lnTo>
                  <a:pt x="794" y="346"/>
                </a:lnTo>
                <a:lnTo>
                  <a:pt x="798" y="400"/>
                </a:lnTo>
                <a:lnTo>
                  <a:pt x="794" y="455"/>
                </a:lnTo>
                <a:lnTo>
                  <a:pt x="784" y="506"/>
                </a:lnTo>
                <a:lnTo>
                  <a:pt x="767" y="555"/>
                </a:lnTo>
                <a:lnTo>
                  <a:pt x="743" y="601"/>
                </a:lnTo>
                <a:lnTo>
                  <a:pt x="714" y="643"/>
                </a:lnTo>
                <a:lnTo>
                  <a:pt x="680" y="682"/>
                </a:lnTo>
                <a:lnTo>
                  <a:pt x="642" y="715"/>
                </a:lnTo>
                <a:lnTo>
                  <a:pt x="601" y="744"/>
                </a:lnTo>
                <a:lnTo>
                  <a:pt x="553" y="768"/>
                </a:lnTo>
                <a:lnTo>
                  <a:pt x="505" y="785"/>
                </a:lnTo>
                <a:lnTo>
                  <a:pt x="453" y="795"/>
                </a:lnTo>
                <a:lnTo>
                  <a:pt x="399" y="799"/>
                </a:lnTo>
                <a:lnTo>
                  <a:pt x="344" y="795"/>
                </a:lnTo>
                <a:lnTo>
                  <a:pt x="293" y="785"/>
                </a:lnTo>
                <a:lnTo>
                  <a:pt x="243" y="768"/>
                </a:lnTo>
                <a:lnTo>
                  <a:pt x="197" y="744"/>
                </a:lnTo>
                <a:lnTo>
                  <a:pt x="156" y="715"/>
                </a:lnTo>
                <a:lnTo>
                  <a:pt x="116" y="682"/>
                </a:lnTo>
                <a:lnTo>
                  <a:pt x="82" y="643"/>
                </a:lnTo>
                <a:lnTo>
                  <a:pt x="55" y="601"/>
                </a:lnTo>
                <a:lnTo>
                  <a:pt x="31" y="555"/>
                </a:lnTo>
                <a:lnTo>
                  <a:pt x="14" y="506"/>
                </a:lnTo>
                <a:lnTo>
                  <a:pt x="4" y="455"/>
                </a:lnTo>
                <a:lnTo>
                  <a:pt x="0" y="400"/>
                </a:lnTo>
                <a:lnTo>
                  <a:pt x="4" y="346"/>
                </a:lnTo>
                <a:lnTo>
                  <a:pt x="14" y="294"/>
                </a:lnTo>
                <a:lnTo>
                  <a:pt x="31" y="245"/>
                </a:lnTo>
                <a:lnTo>
                  <a:pt x="55" y="198"/>
                </a:lnTo>
                <a:lnTo>
                  <a:pt x="82" y="156"/>
                </a:lnTo>
                <a:lnTo>
                  <a:pt x="116" y="118"/>
                </a:lnTo>
                <a:lnTo>
                  <a:pt x="156" y="84"/>
                </a:lnTo>
                <a:lnTo>
                  <a:pt x="197" y="55"/>
                </a:lnTo>
                <a:lnTo>
                  <a:pt x="243" y="32"/>
                </a:lnTo>
                <a:lnTo>
                  <a:pt x="293" y="15"/>
                </a:lnTo>
                <a:lnTo>
                  <a:pt x="344" y="4"/>
                </a:lnTo>
                <a:lnTo>
                  <a:pt x="39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3" name="Freeform 46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0" y="6777065"/>
            <a:ext cx="444609" cy="161415"/>
          </a:xfrm>
          <a:custGeom>
            <a:avLst/>
            <a:gdLst>
              <a:gd name="T0" fmla="*/ 224 w 774"/>
              <a:gd name="T1" fmla="*/ 142 h 281"/>
              <a:gd name="T2" fmla="*/ 214 w 774"/>
              <a:gd name="T3" fmla="*/ 148 h 281"/>
              <a:gd name="T4" fmla="*/ 211 w 774"/>
              <a:gd name="T5" fmla="*/ 158 h 281"/>
              <a:gd name="T6" fmla="*/ 214 w 774"/>
              <a:gd name="T7" fmla="*/ 169 h 281"/>
              <a:gd name="T8" fmla="*/ 224 w 774"/>
              <a:gd name="T9" fmla="*/ 175 h 281"/>
              <a:gd name="T10" fmla="*/ 234 w 774"/>
              <a:gd name="T11" fmla="*/ 175 h 281"/>
              <a:gd name="T12" fmla="*/ 243 w 774"/>
              <a:gd name="T13" fmla="*/ 169 h 281"/>
              <a:gd name="T14" fmla="*/ 246 w 774"/>
              <a:gd name="T15" fmla="*/ 158 h 281"/>
              <a:gd name="T16" fmla="*/ 243 w 774"/>
              <a:gd name="T17" fmla="*/ 148 h 281"/>
              <a:gd name="T18" fmla="*/ 234 w 774"/>
              <a:gd name="T19" fmla="*/ 142 h 281"/>
              <a:gd name="T20" fmla="*/ 141 w 774"/>
              <a:gd name="T21" fmla="*/ 70 h 281"/>
              <a:gd name="T22" fmla="*/ 116 w 774"/>
              <a:gd name="T23" fmla="*/ 81 h 281"/>
              <a:gd name="T24" fmla="*/ 106 w 774"/>
              <a:gd name="T25" fmla="*/ 106 h 281"/>
              <a:gd name="T26" fmla="*/ 116 w 774"/>
              <a:gd name="T27" fmla="*/ 131 h 281"/>
              <a:gd name="T28" fmla="*/ 141 w 774"/>
              <a:gd name="T29" fmla="*/ 141 h 281"/>
              <a:gd name="T30" fmla="*/ 166 w 774"/>
              <a:gd name="T31" fmla="*/ 131 h 281"/>
              <a:gd name="T32" fmla="*/ 176 w 774"/>
              <a:gd name="T33" fmla="*/ 106 h 281"/>
              <a:gd name="T34" fmla="*/ 166 w 774"/>
              <a:gd name="T35" fmla="*/ 81 h 281"/>
              <a:gd name="T36" fmla="*/ 141 w 774"/>
              <a:gd name="T37" fmla="*/ 70 h 281"/>
              <a:gd name="T38" fmla="*/ 404 w 774"/>
              <a:gd name="T39" fmla="*/ 246 h 281"/>
              <a:gd name="T40" fmla="*/ 661 w 774"/>
              <a:gd name="T41" fmla="*/ 243 h 281"/>
              <a:gd name="T42" fmla="*/ 708 w 774"/>
              <a:gd name="T43" fmla="*/ 216 h 281"/>
              <a:gd name="T44" fmla="*/ 735 w 774"/>
              <a:gd name="T45" fmla="*/ 169 h 281"/>
              <a:gd name="T46" fmla="*/ 735 w 774"/>
              <a:gd name="T47" fmla="*/ 112 h 281"/>
              <a:gd name="T48" fmla="*/ 708 w 774"/>
              <a:gd name="T49" fmla="*/ 66 h 281"/>
              <a:gd name="T50" fmla="*/ 661 w 774"/>
              <a:gd name="T51" fmla="*/ 39 h 281"/>
              <a:gd name="T52" fmla="*/ 404 w 774"/>
              <a:gd name="T53" fmla="*/ 35 h 281"/>
              <a:gd name="T54" fmla="*/ 634 w 774"/>
              <a:gd name="T55" fmla="*/ 0 h 281"/>
              <a:gd name="T56" fmla="*/ 695 w 774"/>
              <a:gd name="T57" fmla="*/ 14 h 281"/>
              <a:gd name="T58" fmla="*/ 742 w 774"/>
              <a:gd name="T59" fmla="*/ 53 h 281"/>
              <a:gd name="T60" fmla="*/ 770 w 774"/>
              <a:gd name="T61" fmla="*/ 108 h 281"/>
              <a:gd name="T62" fmla="*/ 770 w 774"/>
              <a:gd name="T63" fmla="*/ 172 h 281"/>
              <a:gd name="T64" fmla="*/ 742 w 774"/>
              <a:gd name="T65" fmla="*/ 229 h 281"/>
              <a:gd name="T66" fmla="*/ 695 w 774"/>
              <a:gd name="T67" fmla="*/ 267 h 281"/>
              <a:gd name="T68" fmla="*/ 634 w 774"/>
              <a:gd name="T69" fmla="*/ 281 h 281"/>
              <a:gd name="T70" fmla="*/ 108 w 774"/>
              <a:gd name="T71" fmla="*/ 277 h 281"/>
              <a:gd name="T72" fmla="*/ 53 w 774"/>
              <a:gd name="T73" fmla="*/ 251 h 281"/>
              <a:gd name="T74" fmla="*/ 14 w 774"/>
              <a:gd name="T75" fmla="*/ 203 h 281"/>
              <a:gd name="T76" fmla="*/ 0 w 774"/>
              <a:gd name="T77" fmla="*/ 141 h 281"/>
              <a:gd name="T78" fmla="*/ 14 w 774"/>
              <a:gd name="T79" fmla="*/ 80 h 281"/>
              <a:gd name="T80" fmla="*/ 53 w 774"/>
              <a:gd name="T81" fmla="*/ 31 h 281"/>
              <a:gd name="T82" fmla="*/ 108 w 774"/>
              <a:gd name="T83" fmla="*/ 4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4" h="281">
                <a:moveTo>
                  <a:pt x="229" y="141"/>
                </a:moveTo>
                <a:lnTo>
                  <a:pt x="224" y="142"/>
                </a:lnTo>
                <a:lnTo>
                  <a:pt x="218" y="144"/>
                </a:lnTo>
                <a:lnTo>
                  <a:pt x="214" y="148"/>
                </a:lnTo>
                <a:lnTo>
                  <a:pt x="212" y="153"/>
                </a:lnTo>
                <a:lnTo>
                  <a:pt x="211" y="158"/>
                </a:lnTo>
                <a:lnTo>
                  <a:pt x="212" y="163"/>
                </a:lnTo>
                <a:lnTo>
                  <a:pt x="214" y="169"/>
                </a:lnTo>
                <a:lnTo>
                  <a:pt x="218" y="172"/>
                </a:lnTo>
                <a:lnTo>
                  <a:pt x="224" y="175"/>
                </a:lnTo>
                <a:lnTo>
                  <a:pt x="229" y="176"/>
                </a:lnTo>
                <a:lnTo>
                  <a:pt x="234" y="175"/>
                </a:lnTo>
                <a:lnTo>
                  <a:pt x="239" y="172"/>
                </a:lnTo>
                <a:lnTo>
                  <a:pt x="243" y="169"/>
                </a:lnTo>
                <a:lnTo>
                  <a:pt x="246" y="163"/>
                </a:lnTo>
                <a:lnTo>
                  <a:pt x="246" y="158"/>
                </a:lnTo>
                <a:lnTo>
                  <a:pt x="246" y="153"/>
                </a:lnTo>
                <a:lnTo>
                  <a:pt x="243" y="148"/>
                </a:lnTo>
                <a:lnTo>
                  <a:pt x="239" y="144"/>
                </a:lnTo>
                <a:lnTo>
                  <a:pt x="234" y="142"/>
                </a:lnTo>
                <a:lnTo>
                  <a:pt x="229" y="141"/>
                </a:lnTo>
                <a:close/>
                <a:moveTo>
                  <a:pt x="141" y="70"/>
                </a:moveTo>
                <a:lnTo>
                  <a:pt x="127" y="73"/>
                </a:lnTo>
                <a:lnTo>
                  <a:pt x="116" y="81"/>
                </a:lnTo>
                <a:lnTo>
                  <a:pt x="108" y="93"/>
                </a:lnTo>
                <a:lnTo>
                  <a:pt x="106" y="106"/>
                </a:lnTo>
                <a:lnTo>
                  <a:pt x="108" y="119"/>
                </a:lnTo>
                <a:lnTo>
                  <a:pt x="116" y="131"/>
                </a:lnTo>
                <a:lnTo>
                  <a:pt x="127" y="138"/>
                </a:lnTo>
                <a:lnTo>
                  <a:pt x="141" y="141"/>
                </a:lnTo>
                <a:lnTo>
                  <a:pt x="154" y="138"/>
                </a:lnTo>
                <a:lnTo>
                  <a:pt x="166" y="131"/>
                </a:lnTo>
                <a:lnTo>
                  <a:pt x="173" y="119"/>
                </a:lnTo>
                <a:lnTo>
                  <a:pt x="176" y="106"/>
                </a:lnTo>
                <a:lnTo>
                  <a:pt x="173" y="93"/>
                </a:lnTo>
                <a:lnTo>
                  <a:pt x="166" y="81"/>
                </a:lnTo>
                <a:lnTo>
                  <a:pt x="154" y="73"/>
                </a:lnTo>
                <a:lnTo>
                  <a:pt x="141" y="70"/>
                </a:lnTo>
                <a:close/>
                <a:moveTo>
                  <a:pt x="404" y="35"/>
                </a:moveTo>
                <a:lnTo>
                  <a:pt x="404" y="246"/>
                </a:lnTo>
                <a:lnTo>
                  <a:pt x="634" y="246"/>
                </a:lnTo>
                <a:lnTo>
                  <a:pt x="661" y="243"/>
                </a:lnTo>
                <a:lnTo>
                  <a:pt x="686" y="231"/>
                </a:lnTo>
                <a:lnTo>
                  <a:pt x="708" y="216"/>
                </a:lnTo>
                <a:lnTo>
                  <a:pt x="724" y="193"/>
                </a:lnTo>
                <a:lnTo>
                  <a:pt x="735" y="169"/>
                </a:lnTo>
                <a:lnTo>
                  <a:pt x="739" y="141"/>
                </a:lnTo>
                <a:lnTo>
                  <a:pt x="735" y="112"/>
                </a:lnTo>
                <a:lnTo>
                  <a:pt x="724" y="87"/>
                </a:lnTo>
                <a:lnTo>
                  <a:pt x="708" y="66"/>
                </a:lnTo>
                <a:lnTo>
                  <a:pt x="686" y="49"/>
                </a:lnTo>
                <a:lnTo>
                  <a:pt x="661" y="39"/>
                </a:lnTo>
                <a:lnTo>
                  <a:pt x="634" y="35"/>
                </a:lnTo>
                <a:lnTo>
                  <a:pt x="404" y="35"/>
                </a:lnTo>
                <a:close/>
                <a:moveTo>
                  <a:pt x="141" y="0"/>
                </a:moveTo>
                <a:lnTo>
                  <a:pt x="634" y="0"/>
                </a:lnTo>
                <a:lnTo>
                  <a:pt x="665" y="4"/>
                </a:lnTo>
                <a:lnTo>
                  <a:pt x="695" y="14"/>
                </a:lnTo>
                <a:lnTo>
                  <a:pt x="721" y="31"/>
                </a:lnTo>
                <a:lnTo>
                  <a:pt x="742" y="53"/>
                </a:lnTo>
                <a:lnTo>
                  <a:pt x="759" y="80"/>
                </a:lnTo>
                <a:lnTo>
                  <a:pt x="770" y="108"/>
                </a:lnTo>
                <a:lnTo>
                  <a:pt x="774" y="141"/>
                </a:lnTo>
                <a:lnTo>
                  <a:pt x="770" y="172"/>
                </a:lnTo>
                <a:lnTo>
                  <a:pt x="759" y="203"/>
                </a:lnTo>
                <a:lnTo>
                  <a:pt x="742" y="229"/>
                </a:lnTo>
                <a:lnTo>
                  <a:pt x="721" y="251"/>
                </a:lnTo>
                <a:lnTo>
                  <a:pt x="695" y="267"/>
                </a:lnTo>
                <a:lnTo>
                  <a:pt x="665" y="277"/>
                </a:lnTo>
                <a:lnTo>
                  <a:pt x="634" y="281"/>
                </a:lnTo>
                <a:lnTo>
                  <a:pt x="141" y="281"/>
                </a:lnTo>
                <a:lnTo>
                  <a:pt x="108" y="277"/>
                </a:lnTo>
                <a:lnTo>
                  <a:pt x="80" y="267"/>
                </a:lnTo>
                <a:lnTo>
                  <a:pt x="53" y="251"/>
                </a:lnTo>
                <a:lnTo>
                  <a:pt x="31" y="229"/>
                </a:lnTo>
                <a:lnTo>
                  <a:pt x="14" y="203"/>
                </a:lnTo>
                <a:lnTo>
                  <a:pt x="4" y="172"/>
                </a:lnTo>
                <a:lnTo>
                  <a:pt x="0" y="141"/>
                </a:lnTo>
                <a:lnTo>
                  <a:pt x="4" y="108"/>
                </a:lnTo>
                <a:lnTo>
                  <a:pt x="14" y="80"/>
                </a:lnTo>
                <a:lnTo>
                  <a:pt x="31" y="53"/>
                </a:lnTo>
                <a:lnTo>
                  <a:pt x="53" y="31"/>
                </a:lnTo>
                <a:lnTo>
                  <a:pt x="80" y="14"/>
                </a:lnTo>
                <a:lnTo>
                  <a:pt x="108" y="4"/>
                </a:lnTo>
                <a:lnTo>
                  <a:pt x="14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4" name="Freeform 46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99570" y="6635756"/>
            <a:ext cx="322830" cy="444035"/>
          </a:xfrm>
          <a:custGeom>
            <a:avLst/>
            <a:gdLst>
              <a:gd name="T0" fmla="*/ 38 w 562"/>
              <a:gd name="T1" fmla="*/ 691 h 773"/>
              <a:gd name="T2" fmla="*/ 62 w 562"/>
              <a:gd name="T3" fmla="*/ 725 h 773"/>
              <a:gd name="T4" fmla="*/ 104 w 562"/>
              <a:gd name="T5" fmla="*/ 738 h 773"/>
              <a:gd name="T6" fmla="*/ 479 w 562"/>
              <a:gd name="T7" fmla="*/ 735 h 773"/>
              <a:gd name="T8" fmla="*/ 513 w 562"/>
              <a:gd name="T9" fmla="*/ 709 h 773"/>
              <a:gd name="T10" fmla="*/ 526 w 562"/>
              <a:gd name="T11" fmla="*/ 668 h 773"/>
              <a:gd name="T12" fmla="*/ 246 w 562"/>
              <a:gd name="T13" fmla="*/ 387 h 773"/>
              <a:gd name="T14" fmla="*/ 175 w 562"/>
              <a:gd name="T15" fmla="*/ 458 h 773"/>
              <a:gd name="T16" fmla="*/ 246 w 562"/>
              <a:gd name="T17" fmla="*/ 527 h 773"/>
              <a:gd name="T18" fmla="*/ 315 w 562"/>
              <a:gd name="T19" fmla="*/ 598 h 773"/>
              <a:gd name="T20" fmla="*/ 386 w 562"/>
              <a:gd name="T21" fmla="*/ 527 h 773"/>
              <a:gd name="T22" fmla="*/ 315 w 562"/>
              <a:gd name="T23" fmla="*/ 458 h 773"/>
              <a:gd name="T24" fmla="*/ 246 w 562"/>
              <a:gd name="T25" fmla="*/ 387 h 773"/>
              <a:gd name="T26" fmla="*/ 82 w 562"/>
              <a:gd name="T27" fmla="*/ 250 h 773"/>
              <a:gd name="T28" fmla="*/ 48 w 562"/>
              <a:gd name="T29" fmla="*/ 274 h 773"/>
              <a:gd name="T30" fmla="*/ 34 w 562"/>
              <a:gd name="T31" fmla="*/ 316 h 773"/>
              <a:gd name="T32" fmla="*/ 524 w 562"/>
              <a:gd name="T33" fmla="*/ 294 h 773"/>
              <a:gd name="T34" fmla="*/ 497 w 562"/>
              <a:gd name="T35" fmla="*/ 260 h 773"/>
              <a:gd name="T36" fmla="*/ 457 w 562"/>
              <a:gd name="T37" fmla="*/ 246 h 773"/>
              <a:gd name="T38" fmla="*/ 175 w 562"/>
              <a:gd name="T39" fmla="*/ 106 h 773"/>
              <a:gd name="T40" fmla="*/ 386 w 562"/>
              <a:gd name="T41" fmla="*/ 176 h 773"/>
              <a:gd name="T42" fmla="*/ 175 w 562"/>
              <a:gd name="T43" fmla="*/ 106 h 773"/>
              <a:gd name="T44" fmla="*/ 175 w 562"/>
              <a:gd name="T45" fmla="*/ 70 h 773"/>
              <a:gd name="T46" fmla="*/ 386 w 562"/>
              <a:gd name="T47" fmla="*/ 35 h 773"/>
              <a:gd name="T48" fmla="*/ 175 w 562"/>
              <a:gd name="T49" fmla="*/ 0 h 773"/>
              <a:gd name="T50" fmla="*/ 399 w 562"/>
              <a:gd name="T51" fmla="*/ 3 h 773"/>
              <a:gd name="T52" fmla="*/ 419 w 562"/>
              <a:gd name="T53" fmla="*/ 22 h 773"/>
              <a:gd name="T54" fmla="*/ 421 w 562"/>
              <a:gd name="T55" fmla="*/ 212 h 773"/>
              <a:gd name="T56" fmla="*/ 484 w 562"/>
              <a:gd name="T57" fmla="*/ 214 h 773"/>
              <a:gd name="T58" fmla="*/ 531 w 562"/>
              <a:gd name="T59" fmla="*/ 242 h 773"/>
              <a:gd name="T60" fmla="*/ 558 w 562"/>
              <a:gd name="T61" fmla="*/ 289 h 773"/>
              <a:gd name="T62" fmla="*/ 562 w 562"/>
              <a:gd name="T63" fmla="*/ 668 h 773"/>
              <a:gd name="T64" fmla="*/ 547 w 562"/>
              <a:gd name="T65" fmla="*/ 721 h 773"/>
              <a:gd name="T66" fmla="*/ 509 w 562"/>
              <a:gd name="T67" fmla="*/ 759 h 773"/>
              <a:gd name="T68" fmla="*/ 457 w 562"/>
              <a:gd name="T69" fmla="*/ 773 h 773"/>
              <a:gd name="T70" fmla="*/ 77 w 562"/>
              <a:gd name="T71" fmla="*/ 769 h 773"/>
              <a:gd name="T72" fmla="*/ 30 w 562"/>
              <a:gd name="T73" fmla="*/ 743 h 773"/>
              <a:gd name="T74" fmla="*/ 2 w 562"/>
              <a:gd name="T75" fmla="*/ 696 h 773"/>
              <a:gd name="T76" fmla="*/ 0 w 562"/>
              <a:gd name="T77" fmla="*/ 316 h 773"/>
              <a:gd name="T78" fmla="*/ 14 w 562"/>
              <a:gd name="T79" fmla="*/ 263 h 773"/>
              <a:gd name="T80" fmla="*/ 51 w 562"/>
              <a:gd name="T81" fmla="*/ 226 h 773"/>
              <a:gd name="T82" fmla="*/ 104 w 562"/>
              <a:gd name="T83" fmla="*/ 212 h 773"/>
              <a:gd name="T84" fmla="*/ 140 w 562"/>
              <a:gd name="T85" fmla="*/ 35 h 773"/>
              <a:gd name="T86" fmla="*/ 150 w 562"/>
              <a:gd name="T87" fmla="*/ 10 h 773"/>
              <a:gd name="T88" fmla="*/ 175 w 562"/>
              <a:gd name="T89" fmla="*/ 0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62" h="773">
                <a:moveTo>
                  <a:pt x="34" y="668"/>
                </a:moveTo>
                <a:lnTo>
                  <a:pt x="38" y="691"/>
                </a:lnTo>
                <a:lnTo>
                  <a:pt x="48" y="709"/>
                </a:lnTo>
                <a:lnTo>
                  <a:pt x="62" y="725"/>
                </a:lnTo>
                <a:lnTo>
                  <a:pt x="82" y="735"/>
                </a:lnTo>
                <a:lnTo>
                  <a:pt x="104" y="738"/>
                </a:lnTo>
                <a:lnTo>
                  <a:pt x="457" y="738"/>
                </a:lnTo>
                <a:lnTo>
                  <a:pt x="479" y="735"/>
                </a:lnTo>
                <a:lnTo>
                  <a:pt x="497" y="725"/>
                </a:lnTo>
                <a:lnTo>
                  <a:pt x="513" y="709"/>
                </a:lnTo>
                <a:lnTo>
                  <a:pt x="524" y="691"/>
                </a:lnTo>
                <a:lnTo>
                  <a:pt x="526" y="668"/>
                </a:lnTo>
                <a:lnTo>
                  <a:pt x="34" y="668"/>
                </a:lnTo>
                <a:close/>
                <a:moveTo>
                  <a:pt x="246" y="387"/>
                </a:moveTo>
                <a:lnTo>
                  <a:pt x="246" y="458"/>
                </a:lnTo>
                <a:lnTo>
                  <a:pt x="175" y="458"/>
                </a:lnTo>
                <a:lnTo>
                  <a:pt x="175" y="527"/>
                </a:lnTo>
                <a:lnTo>
                  <a:pt x="246" y="527"/>
                </a:lnTo>
                <a:lnTo>
                  <a:pt x="246" y="598"/>
                </a:lnTo>
                <a:lnTo>
                  <a:pt x="315" y="598"/>
                </a:lnTo>
                <a:lnTo>
                  <a:pt x="315" y="527"/>
                </a:lnTo>
                <a:lnTo>
                  <a:pt x="386" y="527"/>
                </a:lnTo>
                <a:lnTo>
                  <a:pt x="386" y="458"/>
                </a:lnTo>
                <a:lnTo>
                  <a:pt x="315" y="458"/>
                </a:lnTo>
                <a:lnTo>
                  <a:pt x="315" y="387"/>
                </a:lnTo>
                <a:lnTo>
                  <a:pt x="246" y="387"/>
                </a:lnTo>
                <a:close/>
                <a:moveTo>
                  <a:pt x="104" y="246"/>
                </a:moveTo>
                <a:lnTo>
                  <a:pt x="82" y="250"/>
                </a:lnTo>
                <a:lnTo>
                  <a:pt x="62" y="260"/>
                </a:lnTo>
                <a:lnTo>
                  <a:pt x="48" y="274"/>
                </a:lnTo>
                <a:lnTo>
                  <a:pt x="38" y="294"/>
                </a:lnTo>
                <a:lnTo>
                  <a:pt x="34" y="316"/>
                </a:lnTo>
                <a:lnTo>
                  <a:pt x="526" y="316"/>
                </a:lnTo>
                <a:lnTo>
                  <a:pt x="524" y="294"/>
                </a:lnTo>
                <a:lnTo>
                  <a:pt x="513" y="274"/>
                </a:lnTo>
                <a:lnTo>
                  <a:pt x="497" y="260"/>
                </a:lnTo>
                <a:lnTo>
                  <a:pt x="479" y="250"/>
                </a:lnTo>
                <a:lnTo>
                  <a:pt x="457" y="246"/>
                </a:lnTo>
                <a:lnTo>
                  <a:pt x="104" y="246"/>
                </a:lnTo>
                <a:close/>
                <a:moveTo>
                  <a:pt x="175" y="106"/>
                </a:moveTo>
                <a:lnTo>
                  <a:pt x="175" y="176"/>
                </a:lnTo>
                <a:lnTo>
                  <a:pt x="386" y="176"/>
                </a:lnTo>
                <a:lnTo>
                  <a:pt x="386" y="106"/>
                </a:lnTo>
                <a:lnTo>
                  <a:pt x="175" y="106"/>
                </a:lnTo>
                <a:close/>
                <a:moveTo>
                  <a:pt x="175" y="35"/>
                </a:moveTo>
                <a:lnTo>
                  <a:pt x="175" y="70"/>
                </a:lnTo>
                <a:lnTo>
                  <a:pt x="386" y="70"/>
                </a:lnTo>
                <a:lnTo>
                  <a:pt x="386" y="35"/>
                </a:lnTo>
                <a:lnTo>
                  <a:pt x="175" y="35"/>
                </a:lnTo>
                <a:close/>
                <a:moveTo>
                  <a:pt x="175" y="0"/>
                </a:moveTo>
                <a:lnTo>
                  <a:pt x="386" y="0"/>
                </a:lnTo>
                <a:lnTo>
                  <a:pt x="399" y="3"/>
                </a:lnTo>
                <a:lnTo>
                  <a:pt x="411" y="10"/>
                </a:lnTo>
                <a:lnTo>
                  <a:pt x="419" y="22"/>
                </a:lnTo>
                <a:lnTo>
                  <a:pt x="421" y="35"/>
                </a:lnTo>
                <a:lnTo>
                  <a:pt x="421" y="212"/>
                </a:lnTo>
                <a:lnTo>
                  <a:pt x="457" y="212"/>
                </a:lnTo>
                <a:lnTo>
                  <a:pt x="484" y="214"/>
                </a:lnTo>
                <a:lnTo>
                  <a:pt x="509" y="226"/>
                </a:lnTo>
                <a:lnTo>
                  <a:pt x="531" y="242"/>
                </a:lnTo>
                <a:lnTo>
                  <a:pt x="547" y="263"/>
                </a:lnTo>
                <a:lnTo>
                  <a:pt x="558" y="289"/>
                </a:lnTo>
                <a:lnTo>
                  <a:pt x="562" y="316"/>
                </a:lnTo>
                <a:lnTo>
                  <a:pt x="562" y="668"/>
                </a:lnTo>
                <a:lnTo>
                  <a:pt x="558" y="696"/>
                </a:lnTo>
                <a:lnTo>
                  <a:pt x="547" y="721"/>
                </a:lnTo>
                <a:lnTo>
                  <a:pt x="531" y="743"/>
                </a:lnTo>
                <a:lnTo>
                  <a:pt x="509" y="759"/>
                </a:lnTo>
                <a:lnTo>
                  <a:pt x="484" y="769"/>
                </a:lnTo>
                <a:lnTo>
                  <a:pt x="457" y="773"/>
                </a:lnTo>
                <a:lnTo>
                  <a:pt x="104" y="773"/>
                </a:lnTo>
                <a:lnTo>
                  <a:pt x="77" y="769"/>
                </a:lnTo>
                <a:lnTo>
                  <a:pt x="51" y="759"/>
                </a:lnTo>
                <a:lnTo>
                  <a:pt x="30" y="743"/>
                </a:lnTo>
                <a:lnTo>
                  <a:pt x="14" y="721"/>
                </a:lnTo>
                <a:lnTo>
                  <a:pt x="2" y="696"/>
                </a:lnTo>
                <a:lnTo>
                  <a:pt x="0" y="668"/>
                </a:lnTo>
                <a:lnTo>
                  <a:pt x="0" y="316"/>
                </a:lnTo>
                <a:lnTo>
                  <a:pt x="2" y="289"/>
                </a:lnTo>
                <a:lnTo>
                  <a:pt x="14" y="263"/>
                </a:lnTo>
                <a:lnTo>
                  <a:pt x="30" y="242"/>
                </a:lnTo>
                <a:lnTo>
                  <a:pt x="51" y="226"/>
                </a:lnTo>
                <a:lnTo>
                  <a:pt x="77" y="214"/>
                </a:lnTo>
                <a:lnTo>
                  <a:pt x="104" y="212"/>
                </a:lnTo>
                <a:lnTo>
                  <a:pt x="140" y="212"/>
                </a:lnTo>
                <a:lnTo>
                  <a:pt x="140" y="35"/>
                </a:lnTo>
                <a:lnTo>
                  <a:pt x="142" y="22"/>
                </a:lnTo>
                <a:lnTo>
                  <a:pt x="150" y="10"/>
                </a:lnTo>
                <a:lnTo>
                  <a:pt x="161" y="3"/>
                </a:lnTo>
                <a:lnTo>
                  <a:pt x="17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5" name="Freeform 46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562961" y="6635756"/>
            <a:ext cx="444035" cy="444035"/>
          </a:xfrm>
          <a:custGeom>
            <a:avLst/>
            <a:gdLst>
              <a:gd name="T0" fmla="*/ 70 w 773"/>
              <a:gd name="T1" fmla="*/ 562 h 773"/>
              <a:gd name="T2" fmla="*/ 704 w 773"/>
              <a:gd name="T3" fmla="*/ 141 h 773"/>
              <a:gd name="T4" fmla="*/ 36 w 773"/>
              <a:gd name="T5" fmla="*/ 70 h 773"/>
              <a:gd name="T6" fmla="*/ 739 w 773"/>
              <a:gd name="T7" fmla="*/ 106 h 773"/>
              <a:gd name="T8" fmla="*/ 36 w 773"/>
              <a:gd name="T9" fmla="*/ 70 h 773"/>
              <a:gd name="T10" fmla="*/ 401 w 773"/>
              <a:gd name="T11" fmla="*/ 3 h 773"/>
              <a:gd name="T12" fmla="*/ 420 w 773"/>
              <a:gd name="T13" fmla="*/ 22 h 773"/>
              <a:gd name="T14" fmla="*/ 739 w 773"/>
              <a:gd name="T15" fmla="*/ 35 h 773"/>
              <a:gd name="T16" fmla="*/ 764 w 773"/>
              <a:gd name="T17" fmla="*/ 45 h 773"/>
              <a:gd name="T18" fmla="*/ 773 w 773"/>
              <a:gd name="T19" fmla="*/ 70 h 773"/>
              <a:gd name="T20" fmla="*/ 771 w 773"/>
              <a:gd name="T21" fmla="*/ 119 h 773"/>
              <a:gd name="T22" fmla="*/ 752 w 773"/>
              <a:gd name="T23" fmla="*/ 138 h 773"/>
              <a:gd name="T24" fmla="*/ 739 w 773"/>
              <a:gd name="T25" fmla="*/ 562 h 773"/>
              <a:gd name="T26" fmla="*/ 729 w 773"/>
              <a:gd name="T27" fmla="*/ 587 h 773"/>
              <a:gd name="T28" fmla="*/ 704 w 773"/>
              <a:gd name="T29" fmla="*/ 598 h 773"/>
              <a:gd name="T30" fmla="*/ 404 w 773"/>
              <a:gd name="T31" fmla="*/ 644 h 773"/>
              <a:gd name="T32" fmla="*/ 507 w 773"/>
              <a:gd name="T33" fmla="*/ 747 h 773"/>
              <a:gd name="T34" fmla="*/ 510 w 773"/>
              <a:gd name="T35" fmla="*/ 756 h 773"/>
              <a:gd name="T36" fmla="*/ 506 w 773"/>
              <a:gd name="T37" fmla="*/ 767 h 773"/>
              <a:gd name="T38" fmla="*/ 498 w 773"/>
              <a:gd name="T39" fmla="*/ 772 h 773"/>
              <a:gd name="T40" fmla="*/ 488 w 773"/>
              <a:gd name="T41" fmla="*/ 773 h 773"/>
              <a:gd name="T42" fmla="*/ 480 w 773"/>
              <a:gd name="T43" fmla="*/ 768 h 773"/>
              <a:gd name="T44" fmla="*/ 294 w 773"/>
              <a:gd name="T45" fmla="*/ 768 h 773"/>
              <a:gd name="T46" fmla="*/ 286 w 773"/>
              <a:gd name="T47" fmla="*/ 773 h 773"/>
              <a:gd name="T48" fmla="*/ 275 w 773"/>
              <a:gd name="T49" fmla="*/ 772 h 773"/>
              <a:gd name="T50" fmla="*/ 268 w 773"/>
              <a:gd name="T51" fmla="*/ 767 h 773"/>
              <a:gd name="T52" fmla="*/ 264 w 773"/>
              <a:gd name="T53" fmla="*/ 756 h 773"/>
              <a:gd name="T54" fmla="*/ 266 w 773"/>
              <a:gd name="T55" fmla="*/ 747 h 773"/>
              <a:gd name="T56" fmla="*/ 370 w 773"/>
              <a:gd name="T57" fmla="*/ 644 h 773"/>
              <a:gd name="T58" fmla="*/ 70 w 773"/>
              <a:gd name="T59" fmla="*/ 598 h 773"/>
              <a:gd name="T60" fmla="*/ 45 w 773"/>
              <a:gd name="T61" fmla="*/ 587 h 773"/>
              <a:gd name="T62" fmla="*/ 36 w 773"/>
              <a:gd name="T63" fmla="*/ 562 h 773"/>
              <a:gd name="T64" fmla="*/ 21 w 773"/>
              <a:gd name="T65" fmla="*/ 138 h 773"/>
              <a:gd name="T66" fmla="*/ 3 w 773"/>
              <a:gd name="T67" fmla="*/ 119 h 773"/>
              <a:gd name="T68" fmla="*/ 0 w 773"/>
              <a:gd name="T69" fmla="*/ 70 h 773"/>
              <a:gd name="T70" fmla="*/ 11 w 773"/>
              <a:gd name="T71" fmla="*/ 45 h 773"/>
              <a:gd name="T72" fmla="*/ 36 w 773"/>
              <a:gd name="T73" fmla="*/ 35 h 773"/>
              <a:gd name="T74" fmla="*/ 354 w 773"/>
              <a:gd name="T75" fmla="*/ 22 h 773"/>
              <a:gd name="T76" fmla="*/ 374 w 773"/>
              <a:gd name="T77" fmla="*/ 3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73" h="773">
                <a:moveTo>
                  <a:pt x="70" y="141"/>
                </a:moveTo>
                <a:lnTo>
                  <a:pt x="70" y="562"/>
                </a:lnTo>
                <a:lnTo>
                  <a:pt x="704" y="562"/>
                </a:lnTo>
                <a:lnTo>
                  <a:pt x="704" y="141"/>
                </a:lnTo>
                <a:lnTo>
                  <a:pt x="70" y="141"/>
                </a:lnTo>
                <a:close/>
                <a:moveTo>
                  <a:pt x="36" y="70"/>
                </a:moveTo>
                <a:lnTo>
                  <a:pt x="36" y="106"/>
                </a:lnTo>
                <a:lnTo>
                  <a:pt x="739" y="106"/>
                </a:lnTo>
                <a:lnTo>
                  <a:pt x="739" y="70"/>
                </a:lnTo>
                <a:lnTo>
                  <a:pt x="36" y="70"/>
                </a:lnTo>
                <a:close/>
                <a:moveTo>
                  <a:pt x="387" y="0"/>
                </a:moveTo>
                <a:lnTo>
                  <a:pt x="401" y="3"/>
                </a:lnTo>
                <a:lnTo>
                  <a:pt x="412" y="10"/>
                </a:lnTo>
                <a:lnTo>
                  <a:pt x="420" y="22"/>
                </a:lnTo>
                <a:lnTo>
                  <a:pt x="422" y="35"/>
                </a:lnTo>
                <a:lnTo>
                  <a:pt x="739" y="35"/>
                </a:lnTo>
                <a:lnTo>
                  <a:pt x="752" y="38"/>
                </a:lnTo>
                <a:lnTo>
                  <a:pt x="764" y="45"/>
                </a:lnTo>
                <a:lnTo>
                  <a:pt x="771" y="57"/>
                </a:lnTo>
                <a:lnTo>
                  <a:pt x="773" y="70"/>
                </a:lnTo>
                <a:lnTo>
                  <a:pt x="773" y="106"/>
                </a:lnTo>
                <a:lnTo>
                  <a:pt x="771" y="119"/>
                </a:lnTo>
                <a:lnTo>
                  <a:pt x="764" y="130"/>
                </a:lnTo>
                <a:lnTo>
                  <a:pt x="752" y="138"/>
                </a:lnTo>
                <a:lnTo>
                  <a:pt x="739" y="141"/>
                </a:lnTo>
                <a:lnTo>
                  <a:pt x="739" y="562"/>
                </a:lnTo>
                <a:lnTo>
                  <a:pt x="735" y="577"/>
                </a:lnTo>
                <a:lnTo>
                  <a:pt x="729" y="587"/>
                </a:lnTo>
                <a:lnTo>
                  <a:pt x="717" y="595"/>
                </a:lnTo>
                <a:lnTo>
                  <a:pt x="704" y="598"/>
                </a:lnTo>
                <a:lnTo>
                  <a:pt x="404" y="598"/>
                </a:lnTo>
                <a:lnTo>
                  <a:pt x="404" y="644"/>
                </a:lnTo>
                <a:lnTo>
                  <a:pt x="505" y="743"/>
                </a:lnTo>
                <a:lnTo>
                  <a:pt x="507" y="747"/>
                </a:lnTo>
                <a:lnTo>
                  <a:pt x="510" y="751"/>
                </a:lnTo>
                <a:lnTo>
                  <a:pt x="510" y="756"/>
                </a:lnTo>
                <a:lnTo>
                  <a:pt x="509" y="761"/>
                </a:lnTo>
                <a:lnTo>
                  <a:pt x="506" y="767"/>
                </a:lnTo>
                <a:lnTo>
                  <a:pt x="503" y="771"/>
                </a:lnTo>
                <a:lnTo>
                  <a:pt x="498" y="772"/>
                </a:lnTo>
                <a:lnTo>
                  <a:pt x="493" y="773"/>
                </a:lnTo>
                <a:lnTo>
                  <a:pt x="488" y="773"/>
                </a:lnTo>
                <a:lnTo>
                  <a:pt x="484" y="771"/>
                </a:lnTo>
                <a:lnTo>
                  <a:pt x="480" y="768"/>
                </a:lnTo>
                <a:lnTo>
                  <a:pt x="387" y="675"/>
                </a:lnTo>
                <a:lnTo>
                  <a:pt x="294" y="768"/>
                </a:lnTo>
                <a:lnTo>
                  <a:pt x="290" y="771"/>
                </a:lnTo>
                <a:lnTo>
                  <a:pt x="286" y="773"/>
                </a:lnTo>
                <a:lnTo>
                  <a:pt x="282" y="773"/>
                </a:lnTo>
                <a:lnTo>
                  <a:pt x="275" y="772"/>
                </a:lnTo>
                <a:lnTo>
                  <a:pt x="271" y="771"/>
                </a:lnTo>
                <a:lnTo>
                  <a:pt x="268" y="767"/>
                </a:lnTo>
                <a:lnTo>
                  <a:pt x="265" y="761"/>
                </a:lnTo>
                <a:lnTo>
                  <a:pt x="264" y="756"/>
                </a:lnTo>
                <a:lnTo>
                  <a:pt x="265" y="751"/>
                </a:lnTo>
                <a:lnTo>
                  <a:pt x="266" y="747"/>
                </a:lnTo>
                <a:lnTo>
                  <a:pt x="269" y="743"/>
                </a:lnTo>
                <a:lnTo>
                  <a:pt x="370" y="644"/>
                </a:lnTo>
                <a:lnTo>
                  <a:pt x="370" y="598"/>
                </a:lnTo>
                <a:lnTo>
                  <a:pt x="70" y="598"/>
                </a:lnTo>
                <a:lnTo>
                  <a:pt x="57" y="595"/>
                </a:lnTo>
                <a:lnTo>
                  <a:pt x="45" y="587"/>
                </a:lnTo>
                <a:lnTo>
                  <a:pt x="38" y="577"/>
                </a:lnTo>
                <a:lnTo>
                  <a:pt x="36" y="562"/>
                </a:lnTo>
                <a:lnTo>
                  <a:pt x="36" y="141"/>
                </a:lnTo>
                <a:lnTo>
                  <a:pt x="21" y="138"/>
                </a:lnTo>
                <a:lnTo>
                  <a:pt x="11" y="130"/>
                </a:lnTo>
                <a:lnTo>
                  <a:pt x="3" y="119"/>
                </a:lnTo>
                <a:lnTo>
                  <a:pt x="0" y="106"/>
                </a:lnTo>
                <a:lnTo>
                  <a:pt x="0" y="70"/>
                </a:lnTo>
                <a:lnTo>
                  <a:pt x="3" y="57"/>
                </a:lnTo>
                <a:lnTo>
                  <a:pt x="11" y="45"/>
                </a:lnTo>
                <a:lnTo>
                  <a:pt x="21" y="38"/>
                </a:lnTo>
                <a:lnTo>
                  <a:pt x="36" y="35"/>
                </a:lnTo>
                <a:lnTo>
                  <a:pt x="351" y="35"/>
                </a:lnTo>
                <a:lnTo>
                  <a:pt x="354" y="22"/>
                </a:lnTo>
                <a:lnTo>
                  <a:pt x="362" y="10"/>
                </a:lnTo>
                <a:lnTo>
                  <a:pt x="374" y="3"/>
                </a:lnTo>
                <a:lnTo>
                  <a:pt x="38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6" name="Freeform 46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47555" y="6635756"/>
            <a:ext cx="444609" cy="444035"/>
          </a:xfrm>
          <a:custGeom>
            <a:avLst/>
            <a:gdLst>
              <a:gd name="T0" fmla="*/ 486 w 774"/>
              <a:gd name="T1" fmla="*/ 330 h 773"/>
              <a:gd name="T2" fmla="*/ 457 w 774"/>
              <a:gd name="T3" fmla="*/ 387 h 773"/>
              <a:gd name="T4" fmla="*/ 486 w 774"/>
              <a:gd name="T5" fmla="*/ 444 h 773"/>
              <a:gd name="T6" fmla="*/ 550 w 774"/>
              <a:gd name="T7" fmla="*/ 453 h 773"/>
              <a:gd name="T8" fmla="*/ 595 w 774"/>
              <a:gd name="T9" fmla="*/ 409 h 773"/>
              <a:gd name="T10" fmla="*/ 584 w 774"/>
              <a:gd name="T11" fmla="*/ 345 h 773"/>
              <a:gd name="T12" fmla="*/ 528 w 774"/>
              <a:gd name="T13" fmla="*/ 317 h 773"/>
              <a:gd name="T14" fmla="*/ 580 w 774"/>
              <a:gd name="T15" fmla="*/ 296 h 773"/>
              <a:gd name="T16" fmla="*/ 629 w 774"/>
              <a:gd name="T17" fmla="*/ 358 h 773"/>
              <a:gd name="T18" fmla="*/ 618 w 774"/>
              <a:gd name="T19" fmla="*/ 440 h 773"/>
              <a:gd name="T20" fmla="*/ 555 w 774"/>
              <a:gd name="T21" fmla="*/ 488 h 773"/>
              <a:gd name="T22" fmla="*/ 474 w 774"/>
              <a:gd name="T23" fmla="*/ 478 h 773"/>
              <a:gd name="T24" fmla="*/ 426 w 774"/>
              <a:gd name="T25" fmla="*/ 415 h 773"/>
              <a:gd name="T26" fmla="*/ 436 w 774"/>
              <a:gd name="T27" fmla="*/ 334 h 773"/>
              <a:gd name="T28" fmla="*/ 499 w 774"/>
              <a:gd name="T29" fmla="*/ 285 h 773"/>
              <a:gd name="T30" fmla="*/ 190 w 774"/>
              <a:gd name="T31" fmla="*/ 352 h 773"/>
              <a:gd name="T32" fmla="*/ 246 w 774"/>
              <a:gd name="T33" fmla="*/ 211 h 773"/>
              <a:gd name="T34" fmla="*/ 258 w 774"/>
              <a:gd name="T35" fmla="*/ 216 h 773"/>
              <a:gd name="T36" fmla="*/ 348 w 774"/>
              <a:gd name="T37" fmla="*/ 360 h 773"/>
              <a:gd name="T38" fmla="*/ 351 w 774"/>
              <a:gd name="T39" fmla="*/ 365 h 773"/>
              <a:gd name="T40" fmla="*/ 348 w 774"/>
              <a:gd name="T41" fmla="*/ 379 h 773"/>
              <a:gd name="T42" fmla="*/ 334 w 774"/>
              <a:gd name="T43" fmla="*/ 387 h 773"/>
              <a:gd name="T44" fmla="*/ 148 w 774"/>
              <a:gd name="T45" fmla="*/ 383 h 773"/>
              <a:gd name="T46" fmla="*/ 140 w 774"/>
              <a:gd name="T47" fmla="*/ 369 h 773"/>
              <a:gd name="T48" fmla="*/ 144 w 774"/>
              <a:gd name="T49" fmla="*/ 360 h 773"/>
              <a:gd name="T50" fmla="*/ 232 w 774"/>
              <a:gd name="T51" fmla="*/ 218 h 773"/>
              <a:gd name="T52" fmla="*/ 242 w 774"/>
              <a:gd name="T53" fmla="*/ 212 h 773"/>
              <a:gd name="T54" fmla="*/ 70 w 774"/>
              <a:gd name="T55" fmla="*/ 563 h 773"/>
              <a:gd name="T56" fmla="*/ 70 w 774"/>
              <a:gd name="T57" fmla="*/ 141 h 773"/>
              <a:gd name="T58" fmla="*/ 739 w 774"/>
              <a:gd name="T59" fmla="*/ 106 h 773"/>
              <a:gd name="T60" fmla="*/ 386 w 774"/>
              <a:gd name="T61" fmla="*/ 0 h 773"/>
              <a:gd name="T62" fmla="*/ 419 w 774"/>
              <a:gd name="T63" fmla="*/ 22 h 773"/>
              <a:gd name="T64" fmla="*/ 752 w 774"/>
              <a:gd name="T65" fmla="*/ 38 h 773"/>
              <a:gd name="T66" fmla="*/ 774 w 774"/>
              <a:gd name="T67" fmla="*/ 70 h 773"/>
              <a:gd name="T68" fmla="*/ 764 w 774"/>
              <a:gd name="T69" fmla="*/ 131 h 773"/>
              <a:gd name="T70" fmla="*/ 739 w 774"/>
              <a:gd name="T71" fmla="*/ 563 h 773"/>
              <a:gd name="T72" fmla="*/ 716 w 774"/>
              <a:gd name="T73" fmla="*/ 595 h 773"/>
              <a:gd name="T74" fmla="*/ 405 w 774"/>
              <a:gd name="T75" fmla="*/ 643 h 773"/>
              <a:gd name="T76" fmla="*/ 509 w 774"/>
              <a:gd name="T77" fmla="*/ 751 h 773"/>
              <a:gd name="T78" fmla="*/ 507 w 774"/>
              <a:gd name="T79" fmla="*/ 766 h 773"/>
              <a:gd name="T80" fmla="*/ 492 w 774"/>
              <a:gd name="T81" fmla="*/ 773 h 773"/>
              <a:gd name="T82" fmla="*/ 479 w 774"/>
              <a:gd name="T83" fmla="*/ 768 h 773"/>
              <a:gd name="T84" fmla="*/ 289 w 774"/>
              <a:gd name="T85" fmla="*/ 771 h 773"/>
              <a:gd name="T86" fmla="*/ 275 w 774"/>
              <a:gd name="T87" fmla="*/ 772 h 773"/>
              <a:gd name="T88" fmla="*/ 264 w 774"/>
              <a:gd name="T89" fmla="*/ 762 h 773"/>
              <a:gd name="T90" fmla="*/ 266 w 774"/>
              <a:gd name="T91" fmla="*/ 747 h 773"/>
              <a:gd name="T92" fmla="*/ 369 w 774"/>
              <a:gd name="T93" fmla="*/ 598 h 773"/>
              <a:gd name="T94" fmla="*/ 46 w 774"/>
              <a:gd name="T95" fmla="*/ 588 h 773"/>
              <a:gd name="T96" fmla="*/ 35 w 774"/>
              <a:gd name="T97" fmla="*/ 141 h 773"/>
              <a:gd name="T98" fmla="*/ 2 w 774"/>
              <a:gd name="T99" fmla="*/ 119 h 773"/>
              <a:gd name="T100" fmla="*/ 2 w 774"/>
              <a:gd name="T101" fmla="*/ 56 h 773"/>
              <a:gd name="T102" fmla="*/ 35 w 774"/>
              <a:gd name="T103" fmla="*/ 35 h 773"/>
              <a:gd name="T104" fmla="*/ 361 w 774"/>
              <a:gd name="T105" fmla="*/ 10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74" h="773">
                <a:moveTo>
                  <a:pt x="528" y="317"/>
                </a:moveTo>
                <a:lnTo>
                  <a:pt x="505" y="320"/>
                </a:lnTo>
                <a:lnTo>
                  <a:pt x="486" y="330"/>
                </a:lnTo>
                <a:lnTo>
                  <a:pt x="470" y="345"/>
                </a:lnTo>
                <a:lnTo>
                  <a:pt x="461" y="365"/>
                </a:lnTo>
                <a:lnTo>
                  <a:pt x="457" y="387"/>
                </a:lnTo>
                <a:lnTo>
                  <a:pt x="461" y="409"/>
                </a:lnTo>
                <a:lnTo>
                  <a:pt x="470" y="428"/>
                </a:lnTo>
                <a:lnTo>
                  <a:pt x="486" y="444"/>
                </a:lnTo>
                <a:lnTo>
                  <a:pt x="505" y="453"/>
                </a:lnTo>
                <a:lnTo>
                  <a:pt x="528" y="457"/>
                </a:lnTo>
                <a:lnTo>
                  <a:pt x="550" y="453"/>
                </a:lnTo>
                <a:lnTo>
                  <a:pt x="568" y="444"/>
                </a:lnTo>
                <a:lnTo>
                  <a:pt x="584" y="428"/>
                </a:lnTo>
                <a:lnTo>
                  <a:pt x="595" y="409"/>
                </a:lnTo>
                <a:lnTo>
                  <a:pt x="597" y="387"/>
                </a:lnTo>
                <a:lnTo>
                  <a:pt x="595" y="365"/>
                </a:lnTo>
                <a:lnTo>
                  <a:pt x="584" y="345"/>
                </a:lnTo>
                <a:lnTo>
                  <a:pt x="568" y="330"/>
                </a:lnTo>
                <a:lnTo>
                  <a:pt x="550" y="320"/>
                </a:lnTo>
                <a:lnTo>
                  <a:pt x="528" y="317"/>
                </a:lnTo>
                <a:close/>
                <a:moveTo>
                  <a:pt x="528" y="281"/>
                </a:moveTo>
                <a:lnTo>
                  <a:pt x="555" y="285"/>
                </a:lnTo>
                <a:lnTo>
                  <a:pt x="580" y="296"/>
                </a:lnTo>
                <a:lnTo>
                  <a:pt x="602" y="313"/>
                </a:lnTo>
                <a:lnTo>
                  <a:pt x="618" y="334"/>
                </a:lnTo>
                <a:lnTo>
                  <a:pt x="629" y="358"/>
                </a:lnTo>
                <a:lnTo>
                  <a:pt x="633" y="387"/>
                </a:lnTo>
                <a:lnTo>
                  <a:pt x="629" y="415"/>
                </a:lnTo>
                <a:lnTo>
                  <a:pt x="618" y="440"/>
                </a:lnTo>
                <a:lnTo>
                  <a:pt x="602" y="461"/>
                </a:lnTo>
                <a:lnTo>
                  <a:pt x="580" y="478"/>
                </a:lnTo>
                <a:lnTo>
                  <a:pt x="555" y="488"/>
                </a:lnTo>
                <a:lnTo>
                  <a:pt x="528" y="492"/>
                </a:lnTo>
                <a:lnTo>
                  <a:pt x="499" y="488"/>
                </a:lnTo>
                <a:lnTo>
                  <a:pt x="474" y="478"/>
                </a:lnTo>
                <a:lnTo>
                  <a:pt x="453" y="461"/>
                </a:lnTo>
                <a:lnTo>
                  <a:pt x="436" y="440"/>
                </a:lnTo>
                <a:lnTo>
                  <a:pt x="426" y="415"/>
                </a:lnTo>
                <a:lnTo>
                  <a:pt x="422" y="387"/>
                </a:lnTo>
                <a:lnTo>
                  <a:pt x="426" y="358"/>
                </a:lnTo>
                <a:lnTo>
                  <a:pt x="436" y="334"/>
                </a:lnTo>
                <a:lnTo>
                  <a:pt x="453" y="313"/>
                </a:lnTo>
                <a:lnTo>
                  <a:pt x="474" y="296"/>
                </a:lnTo>
                <a:lnTo>
                  <a:pt x="499" y="285"/>
                </a:lnTo>
                <a:lnTo>
                  <a:pt x="528" y="281"/>
                </a:lnTo>
                <a:close/>
                <a:moveTo>
                  <a:pt x="246" y="262"/>
                </a:moveTo>
                <a:lnTo>
                  <a:pt x="190" y="352"/>
                </a:lnTo>
                <a:lnTo>
                  <a:pt x="302" y="352"/>
                </a:lnTo>
                <a:lnTo>
                  <a:pt x="246" y="262"/>
                </a:lnTo>
                <a:close/>
                <a:moveTo>
                  <a:pt x="246" y="211"/>
                </a:moveTo>
                <a:lnTo>
                  <a:pt x="250" y="212"/>
                </a:lnTo>
                <a:lnTo>
                  <a:pt x="254" y="213"/>
                </a:lnTo>
                <a:lnTo>
                  <a:pt x="258" y="216"/>
                </a:lnTo>
                <a:lnTo>
                  <a:pt x="260" y="218"/>
                </a:lnTo>
                <a:lnTo>
                  <a:pt x="260" y="218"/>
                </a:lnTo>
                <a:lnTo>
                  <a:pt x="348" y="360"/>
                </a:lnTo>
                <a:lnTo>
                  <a:pt x="348" y="360"/>
                </a:lnTo>
                <a:lnTo>
                  <a:pt x="350" y="362"/>
                </a:lnTo>
                <a:lnTo>
                  <a:pt x="351" y="365"/>
                </a:lnTo>
                <a:lnTo>
                  <a:pt x="351" y="369"/>
                </a:lnTo>
                <a:lnTo>
                  <a:pt x="351" y="374"/>
                </a:lnTo>
                <a:lnTo>
                  <a:pt x="348" y="379"/>
                </a:lnTo>
                <a:lnTo>
                  <a:pt x="344" y="383"/>
                </a:lnTo>
                <a:lnTo>
                  <a:pt x="339" y="386"/>
                </a:lnTo>
                <a:lnTo>
                  <a:pt x="334" y="387"/>
                </a:lnTo>
                <a:lnTo>
                  <a:pt x="158" y="387"/>
                </a:lnTo>
                <a:lnTo>
                  <a:pt x="152" y="386"/>
                </a:lnTo>
                <a:lnTo>
                  <a:pt x="148" y="383"/>
                </a:lnTo>
                <a:lnTo>
                  <a:pt x="144" y="379"/>
                </a:lnTo>
                <a:lnTo>
                  <a:pt x="141" y="374"/>
                </a:lnTo>
                <a:lnTo>
                  <a:pt x="140" y="369"/>
                </a:lnTo>
                <a:lnTo>
                  <a:pt x="141" y="365"/>
                </a:lnTo>
                <a:lnTo>
                  <a:pt x="141" y="362"/>
                </a:lnTo>
                <a:lnTo>
                  <a:pt x="144" y="360"/>
                </a:lnTo>
                <a:lnTo>
                  <a:pt x="144" y="360"/>
                </a:lnTo>
                <a:lnTo>
                  <a:pt x="232" y="218"/>
                </a:lnTo>
                <a:lnTo>
                  <a:pt x="232" y="218"/>
                </a:lnTo>
                <a:lnTo>
                  <a:pt x="234" y="216"/>
                </a:lnTo>
                <a:lnTo>
                  <a:pt x="238" y="213"/>
                </a:lnTo>
                <a:lnTo>
                  <a:pt x="242" y="212"/>
                </a:lnTo>
                <a:lnTo>
                  <a:pt x="246" y="211"/>
                </a:lnTo>
                <a:close/>
                <a:moveTo>
                  <a:pt x="70" y="141"/>
                </a:moveTo>
                <a:lnTo>
                  <a:pt x="70" y="563"/>
                </a:lnTo>
                <a:lnTo>
                  <a:pt x="703" y="563"/>
                </a:lnTo>
                <a:lnTo>
                  <a:pt x="703" y="141"/>
                </a:lnTo>
                <a:lnTo>
                  <a:pt x="70" y="141"/>
                </a:lnTo>
                <a:close/>
                <a:moveTo>
                  <a:pt x="35" y="70"/>
                </a:moveTo>
                <a:lnTo>
                  <a:pt x="35" y="106"/>
                </a:lnTo>
                <a:lnTo>
                  <a:pt x="739" y="106"/>
                </a:lnTo>
                <a:lnTo>
                  <a:pt x="739" y="70"/>
                </a:lnTo>
                <a:lnTo>
                  <a:pt x="35" y="70"/>
                </a:lnTo>
                <a:close/>
                <a:moveTo>
                  <a:pt x="386" y="0"/>
                </a:moveTo>
                <a:lnTo>
                  <a:pt x="401" y="2"/>
                </a:lnTo>
                <a:lnTo>
                  <a:pt x="411" y="10"/>
                </a:lnTo>
                <a:lnTo>
                  <a:pt x="419" y="22"/>
                </a:lnTo>
                <a:lnTo>
                  <a:pt x="422" y="35"/>
                </a:lnTo>
                <a:lnTo>
                  <a:pt x="739" y="35"/>
                </a:lnTo>
                <a:lnTo>
                  <a:pt x="752" y="38"/>
                </a:lnTo>
                <a:lnTo>
                  <a:pt x="764" y="46"/>
                </a:lnTo>
                <a:lnTo>
                  <a:pt x="770" y="56"/>
                </a:lnTo>
                <a:lnTo>
                  <a:pt x="774" y="70"/>
                </a:lnTo>
                <a:lnTo>
                  <a:pt x="774" y="106"/>
                </a:lnTo>
                <a:lnTo>
                  <a:pt x="770" y="119"/>
                </a:lnTo>
                <a:lnTo>
                  <a:pt x="764" y="131"/>
                </a:lnTo>
                <a:lnTo>
                  <a:pt x="752" y="137"/>
                </a:lnTo>
                <a:lnTo>
                  <a:pt x="739" y="141"/>
                </a:lnTo>
                <a:lnTo>
                  <a:pt x="739" y="563"/>
                </a:lnTo>
                <a:lnTo>
                  <a:pt x="736" y="576"/>
                </a:lnTo>
                <a:lnTo>
                  <a:pt x="728" y="588"/>
                </a:lnTo>
                <a:lnTo>
                  <a:pt x="716" y="595"/>
                </a:lnTo>
                <a:lnTo>
                  <a:pt x="703" y="598"/>
                </a:lnTo>
                <a:lnTo>
                  <a:pt x="405" y="598"/>
                </a:lnTo>
                <a:lnTo>
                  <a:pt x="405" y="643"/>
                </a:lnTo>
                <a:lnTo>
                  <a:pt x="504" y="743"/>
                </a:lnTo>
                <a:lnTo>
                  <a:pt x="507" y="747"/>
                </a:lnTo>
                <a:lnTo>
                  <a:pt x="509" y="751"/>
                </a:lnTo>
                <a:lnTo>
                  <a:pt x="509" y="755"/>
                </a:lnTo>
                <a:lnTo>
                  <a:pt x="509" y="762"/>
                </a:lnTo>
                <a:lnTo>
                  <a:pt x="507" y="766"/>
                </a:lnTo>
                <a:lnTo>
                  <a:pt x="503" y="769"/>
                </a:lnTo>
                <a:lnTo>
                  <a:pt x="498" y="772"/>
                </a:lnTo>
                <a:lnTo>
                  <a:pt x="492" y="773"/>
                </a:lnTo>
                <a:lnTo>
                  <a:pt x="487" y="772"/>
                </a:lnTo>
                <a:lnTo>
                  <a:pt x="483" y="771"/>
                </a:lnTo>
                <a:lnTo>
                  <a:pt x="479" y="768"/>
                </a:lnTo>
                <a:lnTo>
                  <a:pt x="386" y="675"/>
                </a:lnTo>
                <a:lnTo>
                  <a:pt x="293" y="768"/>
                </a:lnTo>
                <a:lnTo>
                  <a:pt x="289" y="771"/>
                </a:lnTo>
                <a:lnTo>
                  <a:pt x="285" y="772"/>
                </a:lnTo>
                <a:lnTo>
                  <a:pt x="281" y="773"/>
                </a:lnTo>
                <a:lnTo>
                  <a:pt x="275" y="772"/>
                </a:lnTo>
                <a:lnTo>
                  <a:pt x="271" y="769"/>
                </a:lnTo>
                <a:lnTo>
                  <a:pt x="267" y="766"/>
                </a:lnTo>
                <a:lnTo>
                  <a:pt x="264" y="762"/>
                </a:lnTo>
                <a:lnTo>
                  <a:pt x="263" y="755"/>
                </a:lnTo>
                <a:lnTo>
                  <a:pt x="264" y="751"/>
                </a:lnTo>
                <a:lnTo>
                  <a:pt x="266" y="747"/>
                </a:lnTo>
                <a:lnTo>
                  <a:pt x="268" y="743"/>
                </a:lnTo>
                <a:lnTo>
                  <a:pt x="369" y="643"/>
                </a:lnTo>
                <a:lnTo>
                  <a:pt x="369" y="598"/>
                </a:lnTo>
                <a:lnTo>
                  <a:pt x="70" y="598"/>
                </a:lnTo>
                <a:lnTo>
                  <a:pt x="56" y="595"/>
                </a:lnTo>
                <a:lnTo>
                  <a:pt x="46" y="588"/>
                </a:lnTo>
                <a:lnTo>
                  <a:pt x="38" y="576"/>
                </a:lnTo>
                <a:lnTo>
                  <a:pt x="35" y="563"/>
                </a:lnTo>
                <a:lnTo>
                  <a:pt x="35" y="141"/>
                </a:lnTo>
                <a:lnTo>
                  <a:pt x="21" y="137"/>
                </a:lnTo>
                <a:lnTo>
                  <a:pt x="10" y="131"/>
                </a:lnTo>
                <a:lnTo>
                  <a:pt x="2" y="119"/>
                </a:lnTo>
                <a:lnTo>
                  <a:pt x="0" y="106"/>
                </a:lnTo>
                <a:lnTo>
                  <a:pt x="0" y="70"/>
                </a:lnTo>
                <a:lnTo>
                  <a:pt x="2" y="56"/>
                </a:lnTo>
                <a:lnTo>
                  <a:pt x="10" y="46"/>
                </a:lnTo>
                <a:lnTo>
                  <a:pt x="21" y="38"/>
                </a:lnTo>
                <a:lnTo>
                  <a:pt x="35" y="35"/>
                </a:lnTo>
                <a:lnTo>
                  <a:pt x="351" y="35"/>
                </a:lnTo>
                <a:lnTo>
                  <a:pt x="355" y="22"/>
                </a:lnTo>
                <a:lnTo>
                  <a:pt x="361" y="10"/>
                </a:lnTo>
                <a:lnTo>
                  <a:pt x="373" y="2"/>
                </a:lnTo>
                <a:lnTo>
                  <a:pt x="38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7" name="Freeform 46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32725" y="6635756"/>
            <a:ext cx="444035" cy="444035"/>
          </a:xfrm>
          <a:custGeom>
            <a:avLst/>
            <a:gdLst>
              <a:gd name="T0" fmla="*/ 624 w 773"/>
              <a:gd name="T1" fmla="*/ 425 h 773"/>
              <a:gd name="T2" fmla="*/ 631 w 773"/>
              <a:gd name="T3" fmla="*/ 445 h 773"/>
              <a:gd name="T4" fmla="*/ 614 w 773"/>
              <a:gd name="T5" fmla="*/ 457 h 773"/>
              <a:gd name="T6" fmla="*/ 424 w 773"/>
              <a:gd name="T7" fmla="*/ 450 h 773"/>
              <a:gd name="T8" fmla="*/ 424 w 773"/>
              <a:gd name="T9" fmla="*/ 429 h 773"/>
              <a:gd name="T10" fmla="*/ 438 w 773"/>
              <a:gd name="T11" fmla="*/ 352 h 773"/>
              <a:gd name="T12" fmla="*/ 524 w 773"/>
              <a:gd name="T13" fmla="*/ 358 h 773"/>
              <a:gd name="T14" fmla="*/ 524 w 773"/>
              <a:gd name="T15" fmla="*/ 379 h 773"/>
              <a:gd name="T16" fmla="*/ 438 w 773"/>
              <a:gd name="T17" fmla="*/ 387 h 773"/>
              <a:gd name="T18" fmla="*/ 421 w 773"/>
              <a:gd name="T19" fmla="*/ 374 h 773"/>
              <a:gd name="T20" fmla="*/ 428 w 773"/>
              <a:gd name="T21" fmla="*/ 355 h 773"/>
              <a:gd name="T22" fmla="*/ 614 w 773"/>
              <a:gd name="T23" fmla="*/ 281 h 773"/>
              <a:gd name="T24" fmla="*/ 631 w 773"/>
              <a:gd name="T25" fmla="*/ 293 h 773"/>
              <a:gd name="T26" fmla="*/ 624 w 773"/>
              <a:gd name="T27" fmla="*/ 313 h 773"/>
              <a:gd name="T28" fmla="*/ 433 w 773"/>
              <a:gd name="T29" fmla="*/ 315 h 773"/>
              <a:gd name="T30" fmla="*/ 421 w 773"/>
              <a:gd name="T31" fmla="*/ 298 h 773"/>
              <a:gd name="T32" fmla="*/ 433 w 773"/>
              <a:gd name="T33" fmla="*/ 283 h 773"/>
              <a:gd name="T34" fmla="*/ 315 w 773"/>
              <a:gd name="T35" fmla="*/ 421 h 773"/>
              <a:gd name="T36" fmla="*/ 545 w 773"/>
              <a:gd name="T37" fmla="*/ 211 h 773"/>
              <a:gd name="T38" fmla="*/ 560 w 773"/>
              <a:gd name="T39" fmla="*/ 222 h 773"/>
              <a:gd name="T40" fmla="*/ 555 w 773"/>
              <a:gd name="T41" fmla="*/ 243 h 773"/>
              <a:gd name="T42" fmla="*/ 433 w 773"/>
              <a:gd name="T43" fmla="*/ 245 h 773"/>
              <a:gd name="T44" fmla="*/ 421 w 773"/>
              <a:gd name="T45" fmla="*/ 229 h 773"/>
              <a:gd name="T46" fmla="*/ 433 w 773"/>
              <a:gd name="T47" fmla="*/ 212 h 773"/>
              <a:gd name="T48" fmla="*/ 330 w 773"/>
              <a:gd name="T49" fmla="*/ 213 h 773"/>
              <a:gd name="T50" fmla="*/ 351 w 773"/>
              <a:gd name="T51" fmla="*/ 421 h 773"/>
              <a:gd name="T52" fmla="*/ 315 w 773"/>
              <a:gd name="T53" fmla="*/ 457 h 773"/>
              <a:gd name="T54" fmla="*/ 142 w 773"/>
              <a:gd name="T55" fmla="*/ 436 h 773"/>
              <a:gd name="T56" fmla="*/ 150 w 773"/>
              <a:gd name="T57" fmla="*/ 221 h 773"/>
              <a:gd name="T58" fmla="*/ 69 w 773"/>
              <a:gd name="T59" fmla="*/ 563 h 773"/>
              <a:gd name="T60" fmla="*/ 34 w 773"/>
              <a:gd name="T61" fmla="*/ 70 h 773"/>
              <a:gd name="T62" fmla="*/ 34 w 773"/>
              <a:gd name="T63" fmla="*/ 70 h 773"/>
              <a:gd name="T64" fmla="*/ 419 w 773"/>
              <a:gd name="T65" fmla="*/ 22 h 773"/>
              <a:gd name="T66" fmla="*/ 762 w 773"/>
              <a:gd name="T67" fmla="*/ 46 h 773"/>
              <a:gd name="T68" fmla="*/ 770 w 773"/>
              <a:gd name="T69" fmla="*/ 119 h 773"/>
              <a:gd name="T70" fmla="*/ 737 w 773"/>
              <a:gd name="T71" fmla="*/ 563 h 773"/>
              <a:gd name="T72" fmla="*/ 703 w 773"/>
              <a:gd name="T73" fmla="*/ 598 h 773"/>
              <a:gd name="T74" fmla="*/ 507 w 773"/>
              <a:gd name="T75" fmla="*/ 747 h 773"/>
              <a:gd name="T76" fmla="*/ 505 w 773"/>
              <a:gd name="T77" fmla="*/ 766 h 773"/>
              <a:gd name="T78" fmla="*/ 487 w 773"/>
              <a:gd name="T79" fmla="*/ 772 h 773"/>
              <a:gd name="T80" fmla="*/ 293 w 773"/>
              <a:gd name="T81" fmla="*/ 768 h 773"/>
              <a:gd name="T82" fmla="*/ 275 w 773"/>
              <a:gd name="T83" fmla="*/ 772 h 773"/>
              <a:gd name="T84" fmla="*/ 263 w 773"/>
              <a:gd name="T85" fmla="*/ 755 h 773"/>
              <a:gd name="T86" fmla="*/ 369 w 773"/>
              <a:gd name="T87" fmla="*/ 643 h 773"/>
              <a:gd name="T88" fmla="*/ 44 w 773"/>
              <a:gd name="T89" fmla="*/ 588 h 773"/>
              <a:gd name="T90" fmla="*/ 21 w 773"/>
              <a:gd name="T91" fmla="*/ 137 h 773"/>
              <a:gd name="T92" fmla="*/ 0 w 773"/>
              <a:gd name="T93" fmla="*/ 70 h 773"/>
              <a:gd name="T94" fmla="*/ 34 w 773"/>
              <a:gd name="T95" fmla="*/ 35 h 773"/>
              <a:gd name="T96" fmla="*/ 372 w 773"/>
              <a:gd name="T97" fmla="*/ 2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3" h="773">
                <a:moveTo>
                  <a:pt x="438" y="421"/>
                </a:moveTo>
                <a:lnTo>
                  <a:pt x="614" y="421"/>
                </a:lnTo>
                <a:lnTo>
                  <a:pt x="621" y="423"/>
                </a:lnTo>
                <a:lnTo>
                  <a:pt x="624" y="425"/>
                </a:lnTo>
                <a:lnTo>
                  <a:pt x="628" y="429"/>
                </a:lnTo>
                <a:lnTo>
                  <a:pt x="631" y="434"/>
                </a:lnTo>
                <a:lnTo>
                  <a:pt x="632" y="440"/>
                </a:lnTo>
                <a:lnTo>
                  <a:pt x="631" y="445"/>
                </a:lnTo>
                <a:lnTo>
                  <a:pt x="628" y="450"/>
                </a:lnTo>
                <a:lnTo>
                  <a:pt x="624" y="454"/>
                </a:lnTo>
                <a:lnTo>
                  <a:pt x="621" y="457"/>
                </a:lnTo>
                <a:lnTo>
                  <a:pt x="614" y="457"/>
                </a:lnTo>
                <a:lnTo>
                  <a:pt x="438" y="457"/>
                </a:lnTo>
                <a:lnTo>
                  <a:pt x="433" y="457"/>
                </a:lnTo>
                <a:lnTo>
                  <a:pt x="428" y="454"/>
                </a:lnTo>
                <a:lnTo>
                  <a:pt x="424" y="450"/>
                </a:lnTo>
                <a:lnTo>
                  <a:pt x="421" y="445"/>
                </a:lnTo>
                <a:lnTo>
                  <a:pt x="421" y="440"/>
                </a:lnTo>
                <a:lnTo>
                  <a:pt x="421" y="434"/>
                </a:lnTo>
                <a:lnTo>
                  <a:pt x="424" y="429"/>
                </a:lnTo>
                <a:lnTo>
                  <a:pt x="428" y="425"/>
                </a:lnTo>
                <a:lnTo>
                  <a:pt x="433" y="423"/>
                </a:lnTo>
                <a:lnTo>
                  <a:pt x="438" y="421"/>
                </a:lnTo>
                <a:close/>
                <a:moveTo>
                  <a:pt x="438" y="352"/>
                </a:moveTo>
                <a:lnTo>
                  <a:pt x="509" y="352"/>
                </a:lnTo>
                <a:lnTo>
                  <a:pt x="514" y="352"/>
                </a:lnTo>
                <a:lnTo>
                  <a:pt x="520" y="355"/>
                </a:lnTo>
                <a:lnTo>
                  <a:pt x="524" y="358"/>
                </a:lnTo>
                <a:lnTo>
                  <a:pt x="526" y="364"/>
                </a:lnTo>
                <a:lnTo>
                  <a:pt x="526" y="369"/>
                </a:lnTo>
                <a:lnTo>
                  <a:pt x="526" y="374"/>
                </a:lnTo>
                <a:lnTo>
                  <a:pt x="524" y="379"/>
                </a:lnTo>
                <a:lnTo>
                  <a:pt x="520" y="383"/>
                </a:lnTo>
                <a:lnTo>
                  <a:pt x="514" y="386"/>
                </a:lnTo>
                <a:lnTo>
                  <a:pt x="509" y="387"/>
                </a:lnTo>
                <a:lnTo>
                  <a:pt x="438" y="387"/>
                </a:lnTo>
                <a:lnTo>
                  <a:pt x="433" y="386"/>
                </a:lnTo>
                <a:lnTo>
                  <a:pt x="428" y="383"/>
                </a:lnTo>
                <a:lnTo>
                  <a:pt x="424" y="379"/>
                </a:lnTo>
                <a:lnTo>
                  <a:pt x="421" y="374"/>
                </a:lnTo>
                <a:lnTo>
                  <a:pt x="421" y="369"/>
                </a:lnTo>
                <a:lnTo>
                  <a:pt x="421" y="364"/>
                </a:lnTo>
                <a:lnTo>
                  <a:pt x="424" y="358"/>
                </a:lnTo>
                <a:lnTo>
                  <a:pt x="428" y="355"/>
                </a:lnTo>
                <a:lnTo>
                  <a:pt x="433" y="352"/>
                </a:lnTo>
                <a:lnTo>
                  <a:pt x="438" y="352"/>
                </a:lnTo>
                <a:close/>
                <a:moveTo>
                  <a:pt x="438" y="281"/>
                </a:moveTo>
                <a:lnTo>
                  <a:pt x="614" y="281"/>
                </a:lnTo>
                <a:lnTo>
                  <a:pt x="621" y="283"/>
                </a:lnTo>
                <a:lnTo>
                  <a:pt x="624" y="285"/>
                </a:lnTo>
                <a:lnTo>
                  <a:pt x="628" y="288"/>
                </a:lnTo>
                <a:lnTo>
                  <a:pt x="631" y="293"/>
                </a:lnTo>
                <a:lnTo>
                  <a:pt x="632" y="298"/>
                </a:lnTo>
                <a:lnTo>
                  <a:pt x="631" y="305"/>
                </a:lnTo>
                <a:lnTo>
                  <a:pt x="628" y="309"/>
                </a:lnTo>
                <a:lnTo>
                  <a:pt x="624" y="313"/>
                </a:lnTo>
                <a:lnTo>
                  <a:pt x="621" y="315"/>
                </a:lnTo>
                <a:lnTo>
                  <a:pt x="614" y="317"/>
                </a:lnTo>
                <a:lnTo>
                  <a:pt x="438" y="317"/>
                </a:lnTo>
                <a:lnTo>
                  <a:pt x="433" y="315"/>
                </a:lnTo>
                <a:lnTo>
                  <a:pt x="428" y="313"/>
                </a:lnTo>
                <a:lnTo>
                  <a:pt x="424" y="309"/>
                </a:lnTo>
                <a:lnTo>
                  <a:pt x="421" y="305"/>
                </a:lnTo>
                <a:lnTo>
                  <a:pt x="421" y="298"/>
                </a:lnTo>
                <a:lnTo>
                  <a:pt x="421" y="293"/>
                </a:lnTo>
                <a:lnTo>
                  <a:pt x="424" y="288"/>
                </a:lnTo>
                <a:lnTo>
                  <a:pt x="428" y="285"/>
                </a:lnTo>
                <a:lnTo>
                  <a:pt x="433" y="283"/>
                </a:lnTo>
                <a:lnTo>
                  <a:pt x="438" y="281"/>
                </a:lnTo>
                <a:close/>
                <a:moveTo>
                  <a:pt x="175" y="246"/>
                </a:moveTo>
                <a:lnTo>
                  <a:pt x="175" y="421"/>
                </a:lnTo>
                <a:lnTo>
                  <a:pt x="315" y="421"/>
                </a:lnTo>
                <a:lnTo>
                  <a:pt x="315" y="246"/>
                </a:lnTo>
                <a:lnTo>
                  <a:pt x="175" y="246"/>
                </a:lnTo>
                <a:close/>
                <a:moveTo>
                  <a:pt x="438" y="211"/>
                </a:moveTo>
                <a:lnTo>
                  <a:pt x="545" y="211"/>
                </a:lnTo>
                <a:lnTo>
                  <a:pt x="550" y="212"/>
                </a:lnTo>
                <a:lnTo>
                  <a:pt x="555" y="214"/>
                </a:lnTo>
                <a:lnTo>
                  <a:pt x="559" y="218"/>
                </a:lnTo>
                <a:lnTo>
                  <a:pt x="560" y="222"/>
                </a:lnTo>
                <a:lnTo>
                  <a:pt x="562" y="229"/>
                </a:lnTo>
                <a:lnTo>
                  <a:pt x="560" y="234"/>
                </a:lnTo>
                <a:lnTo>
                  <a:pt x="559" y="239"/>
                </a:lnTo>
                <a:lnTo>
                  <a:pt x="555" y="243"/>
                </a:lnTo>
                <a:lnTo>
                  <a:pt x="550" y="245"/>
                </a:lnTo>
                <a:lnTo>
                  <a:pt x="545" y="246"/>
                </a:lnTo>
                <a:lnTo>
                  <a:pt x="438" y="246"/>
                </a:lnTo>
                <a:lnTo>
                  <a:pt x="433" y="245"/>
                </a:lnTo>
                <a:lnTo>
                  <a:pt x="428" y="243"/>
                </a:lnTo>
                <a:lnTo>
                  <a:pt x="424" y="239"/>
                </a:lnTo>
                <a:lnTo>
                  <a:pt x="421" y="234"/>
                </a:lnTo>
                <a:lnTo>
                  <a:pt x="421" y="229"/>
                </a:lnTo>
                <a:lnTo>
                  <a:pt x="421" y="222"/>
                </a:lnTo>
                <a:lnTo>
                  <a:pt x="424" y="218"/>
                </a:lnTo>
                <a:lnTo>
                  <a:pt x="428" y="214"/>
                </a:lnTo>
                <a:lnTo>
                  <a:pt x="433" y="212"/>
                </a:lnTo>
                <a:lnTo>
                  <a:pt x="438" y="211"/>
                </a:lnTo>
                <a:close/>
                <a:moveTo>
                  <a:pt x="175" y="211"/>
                </a:moveTo>
                <a:lnTo>
                  <a:pt x="315" y="211"/>
                </a:lnTo>
                <a:lnTo>
                  <a:pt x="330" y="213"/>
                </a:lnTo>
                <a:lnTo>
                  <a:pt x="340" y="221"/>
                </a:lnTo>
                <a:lnTo>
                  <a:pt x="348" y="233"/>
                </a:lnTo>
                <a:lnTo>
                  <a:pt x="351" y="246"/>
                </a:lnTo>
                <a:lnTo>
                  <a:pt x="351" y="421"/>
                </a:lnTo>
                <a:lnTo>
                  <a:pt x="348" y="436"/>
                </a:lnTo>
                <a:lnTo>
                  <a:pt x="340" y="446"/>
                </a:lnTo>
                <a:lnTo>
                  <a:pt x="330" y="454"/>
                </a:lnTo>
                <a:lnTo>
                  <a:pt x="315" y="457"/>
                </a:lnTo>
                <a:lnTo>
                  <a:pt x="175" y="457"/>
                </a:lnTo>
                <a:lnTo>
                  <a:pt x="161" y="454"/>
                </a:lnTo>
                <a:lnTo>
                  <a:pt x="150" y="446"/>
                </a:lnTo>
                <a:lnTo>
                  <a:pt x="142" y="436"/>
                </a:lnTo>
                <a:lnTo>
                  <a:pt x="140" y="421"/>
                </a:lnTo>
                <a:lnTo>
                  <a:pt x="140" y="246"/>
                </a:lnTo>
                <a:lnTo>
                  <a:pt x="142" y="233"/>
                </a:lnTo>
                <a:lnTo>
                  <a:pt x="150" y="221"/>
                </a:lnTo>
                <a:lnTo>
                  <a:pt x="161" y="213"/>
                </a:lnTo>
                <a:lnTo>
                  <a:pt x="175" y="211"/>
                </a:lnTo>
                <a:close/>
                <a:moveTo>
                  <a:pt x="69" y="141"/>
                </a:moveTo>
                <a:lnTo>
                  <a:pt x="69" y="563"/>
                </a:lnTo>
                <a:lnTo>
                  <a:pt x="703" y="563"/>
                </a:lnTo>
                <a:lnTo>
                  <a:pt x="703" y="141"/>
                </a:lnTo>
                <a:lnTo>
                  <a:pt x="69" y="141"/>
                </a:lnTo>
                <a:close/>
                <a:moveTo>
                  <a:pt x="34" y="70"/>
                </a:moveTo>
                <a:lnTo>
                  <a:pt x="34" y="106"/>
                </a:lnTo>
                <a:lnTo>
                  <a:pt x="737" y="106"/>
                </a:lnTo>
                <a:lnTo>
                  <a:pt x="737" y="70"/>
                </a:lnTo>
                <a:lnTo>
                  <a:pt x="34" y="70"/>
                </a:lnTo>
                <a:close/>
                <a:moveTo>
                  <a:pt x="386" y="0"/>
                </a:moveTo>
                <a:lnTo>
                  <a:pt x="399" y="2"/>
                </a:lnTo>
                <a:lnTo>
                  <a:pt x="411" y="10"/>
                </a:lnTo>
                <a:lnTo>
                  <a:pt x="419" y="22"/>
                </a:lnTo>
                <a:lnTo>
                  <a:pt x="421" y="35"/>
                </a:lnTo>
                <a:lnTo>
                  <a:pt x="737" y="35"/>
                </a:lnTo>
                <a:lnTo>
                  <a:pt x="752" y="38"/>
                </a:lnTo>
                <a:lnTo>
                  <a:pt x="762" y="46"/>
                </a:lnTo>
                <a:lnTo>
                  <a:pt x="770" y="56"/>
                </a:lnTo>
                <a:lnTo>
                  <a:pt x="773" y="70"/>
                </a:lnTo>
                <a:lnTo>
                  <a:pt x="773" y="106"/>
                </a:lnTo>
                <a:lnTo>
                  <a:pt x="770" y="119"/>
                </a:lnTo>
                <a:lnTo>
                  <a:pt x="762" y="131"/>
                </a:lnTo>
                <a:lnTo>
                  <a:pt x="752" y="137"/>
                </a:lnTo>
                <a:lnTo>
                  <a:pt x="737" y="141"/>
                </a:lnTo>
                <a:lnTo>
                  <a:pt x="737" y="563"/>
                </a:lnTo>
                <a:lnTo>
                  <a:pt x="735" y="576"/>
                </a:lnTo>
                <a:lnTo>
                  <a:pt x="728" y="588"/>
                </a:lnTo>
                <a:lnTo>
                  <a:pt x="716" y="595"/>
                </a:lnTo>
                <a:lnTo>
                  <a:pt x="703" y="598"/>
                </a:lnTo>
                <a:lnTo>
                  <a:pt x="403" y="598"/>
                </a:lnTo>
                <a:lnTo>
                  <a:pt x="403" y="643"/>
                </a:lnTo>
                <a:lnTo>
                  <a:pt x="504" y="743"/>
                </a:lnTo>
                <a:lnTo>
                  <a:pt x="507" y="747"/>
                </a:lnTo>
                <a:lnTo>
                  <a:pt x="508" y="751"/>
                </a:lnTo>
                <a:lnTo>
                  <a:pt x="509" y="755"/>
                </a:lnTo>
                <a:lnTo>
                  <a:pt x="508" y="762"/>
                </a:lnTo>
                <a:lnTo>
                  <a:pt x="505" y="766"/>
                </a:lnTo>
                <a:lnTo>
                  <a:pt x="501" y="769"/>
                </a:lnTo>
                <a:lnTo>
                  <a:pt x="497" y="772"/>
                </a:lnTo>
                <a:lnTo>
                  <a:pt x="491" y="773"/>
                </a:lnTo>
                <a:lnTo>
                  <a:pt x="487" y="772"/>
                </a:lnTo>
                <a:lnTo>
                  <a:pt x="483" y="771"/>
                </a:lnTo>
                <a:lnTo>
                  <a:pt x="479" y="768"/>
                </a:lnTo>
                <a:lnTo>
                  <a:pt x="386" y="675"/>
                </a:lnTo>
                <a:lnTo>
                  <a:pt x="293" y="768"/>
                </a:lnTo>
                <a:lnTo>
                  <a:pt x="289" y="771"/>
                </a:lnTo>
                <a:lnTo>
                  <a:pt x="285" y="772"/>
                </a:lnTo>
                <a:lnTo>
                  <a:pt x="280" y="773"/>
                </a:lnTo>
                <a:lnTo>
                  <a:pt x="275" y="772"/>
                </a:lnTo>
                <a:lnTo>
                  <a:pt x="269" y="769"/>
                </a:lnTo>
                <a:lnTo>
                  <a:pt x="267" y="766"/>
                </a:lnTo>
                <a:lnTo>
                  <a:pt x="264" y="762"/>
                </a:lnTo>
                <a:lnTo>
                  <a:pt x="263" y="755"/>
                </a:lnTo>
                <a:lnTo>
                  <a:pt x="263" y="751"/>
                </a:lnTo>
                <a:lnTo>
                  <a:pt x="266" y="747"/>
                </a:lnTo>
                <a:lnTo>
                  <a:pt x="268" y="743"/>
                </a:lnTo>
                <a:lnTo>
                  <a:pt x="369" y="643"/>
                </a:lnTo>
                <a:lnTo>
                  <a:pt x="369" y="598"/>
                </a:lnTo>
                <a:lnTo>
                  <a:pt x="69" y="598"/>
                </a:lnTo>
                <a:lnTo>
                  <a:pt x="56" y="595"/>
                </a:lnTo>
                <a:lnTo>
                  <a:pt x="44" y="588"/>
                </a:lnTo>
                <a:lnTo>
                  <a:pt x="38" y="576"/>
                </a:lnTo>
                <a:lnTo>
                  <a:pt x="34" y="563"/>
                </a:lnTo>
                <a:lnTo>
                  <a:pt x="34" y="141"/>
                </a:lnTo>
                <a:lnTo>
                  <a:pt x="21" y="137"/>
                </a:lnTo>
                <a:lnTo>
                  <a:pt x="9" y="131"/>
                </a:lnTo>
                <a:lnTo>
                  <a:pt x="2" y="119"/>
                </a:lnTo>
                <a:lnTo>
                  <a:pt x="0" y="106"/>
                </a:lnTo>
                <a:lnTo>
                  <a:pt x="0" y="70"/>
                </a:lnTo>
                <a:lnTo>
                  <a:pt x="2" y="56"/>
                </a:lnTo>
                <a:lnTo>
                  <a:pt x="9" y="46"/>
                </a:lnTo>
                <a:lnTo>
                  <a:pt x="21" y="38"/>
                </a:lnTo>
                <a:lnTo>
                  <a:pt x="34" y="35"/>
                </a:lnTo>
                <a:lnTo>
                  <a:pt x="351" y="35"/>
                </a:lnTo>
                <a:lnTo>
                  <a:pt x="353" y="22"/>
                </a:lnTo>
                <a:lnTo>
                  <a:pt x="361" y="10"/>
                </a:lnTo>
                <a:lnTo>
                  <a:pt x="372" y="2"/>
                </a:lnTo>
                <a:lnTo>
                  <a:pt x="38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8" name="Freeform 46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217320" y="6635756"/>
            <a:ext cx="444609" cy="444035"/>
          </a:xfrm>
          <a:custGeom>
            <a:avLst/>
            <a:gdLst>
              <a:gd name="T0" fmla="*/ 401 w 774"/>
              <a:gd name="T1" fmla="*/ 429 h 773"/>
              <a:gd name="T2" fmla="*/ 401 w 774"/>
              <a:gd name="T3" fmla="*/ 450 h 773"/>
              <a:gd name="T4" fmla="*/ 381 w 774"/>
              <a:gd name="T5" fmla="*/ 457 h 773"/>
              <a:gd name="T6" fmla="*/ 370 w 774"/>
              <a:gd name="T7" fmla="*/ 440 h 773"/>
              <a:gd name="T8" fmla="*/ 381 w 774"/>
              <a:gd name="T9" fmla="*/ 423 h 773"/>
              <a:gd name="T10" fmla="*/ 442 w 774"/>
              <a:gd name="T11" fmla="*/ 328 h 773"/>
              <a:gd name="T12" fmla="*/ 507 w 774"/>
              <a:gd name="T13" fmla="*/ 411 h 773"/>
              <a:gd name="T14" fmla="*/ 503 w 774"/>
              <a:gd name="T15" fmla="*/ 454 h 773"/>
              <a:gd name="T16" fmla="*/ 482 w 774"/>
              <a:gd name="T17" fmla="*/ 454 h 773"/>
              <a:gd name="T18" fmla="*/ 472 w 774"/>
              <a:gd name="T19" fmla="*/ 416 h 773"/>
              <a:gd name="T20" fmla="*/ 410 w 774"/>
              <a:gd name="T21" fmla="*/ 355 h 773"/>
              <a:gd name="T22" fmla="*/ 325 w 774"/>
              <a:gd name="T23" fmla="*/ 377 h 773"/>
              <a:gd name="T24" fmla="*/ 299 w 774"/>
              <a:gd name="T25" fmla="*/ 445 h 773"/>
              <a:gd name="T26" fmla="*/ 282 w 774"/>
              <a:gd name="T27" fmla="*/ 457 h 773"/>
              <a:gd name="T28" fmla="*/ 265 w 774"/>
              <a:gd name="T29" fmla="*/ 445 h 773"/>
              <a:gd name="T30" fmla="*/ 291 w 774"/>
              <a:gd name="T31" fmla="*/ 362 h 773"/>
              <a:gd name="T32" fmla="*/ 388 w 774"/>
              <a:gd name="T33" fmla="*/ 317 h 773"/>
              <a:gd name="T34" fmla="*/ 503 w 774"/>
              <a:gd name="T35" fmla="*/ 242 h 773"/>
              <a:gd name="T36" fmla="*/ 601 w 774"/>
              <a:gd name="T37" fmla="*/ 360 h 773"/>
              <a:gd name="T38" fmla="*/ 613 w 774"/>
              <a:gd name="T39" fmla="*/ 450 h 773"/>
              <a:gd name="T40" fmla="*/ 592 w 774"/>
              <a:gd name="T41" fmla="*/ 457 h 773"/>
              <a:gd name="T42" fmla="*/ 580 w 774"/>
              <a:gd name="T43" fmla="*/ 440 h 773"/>
              <a:gd name="T44" fmla="*/ 524 w 774"/>
              <a:gd name="T45" fmla="*/ 302 h 773"/>
              <a:gd name="T46" fmla="*/ 388 w 774"/>
              <a:gd name="T47" fmla="*/ 246 h 773"/>
              <a:gd name="T48" fmla="*/ 250 w 774"/>
              <a:gd name="T49" fmla="*/ 302 h 773"/>
              <a:gd name="T50" fmla="*/ 194 w 774"/>
              <a:gd name="T51" fmla="*/ 440 h 773"/>
              <a:gd name="T52" fmla="*/ 182 w 774"/>
              <a:gd name="T53" fmla="*/ 457 h 773"/>
              <a:gd name="T54" fmla="*/ 163 w 774"/>
              <a:gd name="T55" fmla="*/ 450 h 773"/>
              <a:gd name="T56" fmla="*/ 173 w 774"/>
              <a:gd name="T57" fmla="*/ 360 h 773"/>
              <a:gd name="T58" fmla="*/ 273 w 774"/>
              <a:gd name="T59" fmla="*/ 242 h 773"/>
              <a:gd name="T60" fmla="*/ 71 w 774"/>
              <a:gd name="T61" fmla="*/ 141 h 773"/>
              <a:gd name="T62" fmla="*/ 71 w 774"/>
              <a:gd name="T63" fmla="*/ 141 h 773"/>
              <a:gd name="T64" fmla="*/ 739 w 774"/>
              <a:gd name="T65" fmla="*/ 70 h 773"/>
              <a:gd name="T66" fmla="*/ 413 w 774"/>
              <a:gd name="T67" fmla="*/ 10 h 773"/>
              <a:gd name="T68" fmla="*/ 753 w 774"/>
              <a:gd name="T69" fmla="*/ 38 h 773"/>
              <a:gd name="T70" fmla="*/ 774 w 774"/>
              <a:gd name="T71" fmla="*/ 106 h 773"/>
              <a:gd name="T72" fmla="*/ 739 w 774"/>
              <a:gd name="T73" fmla="*/ 141 h 773"/>
              <a:gd name="T74" fmla="*/ 718 w 774"/>
              <a:gd name="T75" fmla="*/ 595 h 773"/>
              <a:gd name="T76" fmla="*/ 506 w 774"/>
              <a:gd name="T77" fmla="*/ 743 h 773"/>
              <a:gd name="T78" fmla="*/ 510 w 774"/>
              <a:gd name="T79" fmla="*/ 762 h 773"/>
              <a:gd name="T80" fmla="*/ 493 w 774"/>
              <a:gd name="T81" fmla="*/ 773 h 773"/>
              <a:gd name="T82" fmla="*/ 388 w 774"/>
              <a:gd name="T83" fmla="*/ 675 h 773"/>
              <a:gd name="T84" fmla="*/ 282 w 774"/>
              <a:gd name="T85" fmla="*/ 773 h 773"/>
              <a:gd name="T86" fmla="*/ 265 w 774"/>
              <a:gd name="T87" fmla="*/ 762 h 773"/>
              <a:gd name="T88" fmla="*/ 270 w 774"/>
              <a:gd name="T89" fmla="*/ 743 h 773"/>
              <a:gd name="T90" fmla="*/ 58 w 774"/>
              <a:gd name="T91" fmla="*/ 595 h 773"/>
              <a:gd name="T92" fmla="*/ 35 w 774"/>
              <a:gd name="T93" fmla="*/ 141 h 773"/>
              <a:gd name="T94" fmla="*/ 0 w 774"/>
              <a:gd name="T95" fmla="*/ 106 h 773"/>
              <a:gd name="T96" fmla="*/ 22 w 774"/>
              <a:gd name="T97" fmla="*/ 38 h 773"/>
              <a:gd name="T98" fmla="*/ 363 w 774"/>
              <a:gd name="T99" fmla="*/ 10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74" h="773">
                <a:moveTo>
                  <a:pt x="388" y="421"/>
                </a:moveTo>
                <a:lnTo>
                  <a:pt x="393" y="423"/>
                </a:lnTo>
                <a:lnTo>
                  <a:pt x="398" y="425"/>
                </a:lnTo>
                <a:lnTo>
                  <a:pt x="401" y="429"/>
                </a:lnTo>
                <a:lnTo>
                  <a:pt x="404" y="434"/>
                </a:lnTo>
                <a:lnTo>
                  <a:pt x="405" y="440"/>
                </a:lnTo>
                <a:lnTo>
                  <a:pt x="404" y="445"/>
                </a:lnTo>
                <a:lnTo>
                  <a:pt x="401" y="450"/>
                </a:lnTo>
                <a:lnTo>
                  <a:pt x="398" y="454"/>
                </a:lnTo>
                <a:lnTo>
                  <a:pt x="393" y="457"/>
                </a:lnTo>
                <a:lnTo>
                  <a:pt x="388" y="457"/>
                </a:lnTo>
                <a:lnTo>
                  <a:pt x="381" y="457"/>
                </a:lnTo>
                <a:lnTo>
                  <a:pt x="377" y="454"/>
                </a:lnTo>
                <a:lnTo>
                  <a:pt x="373" y="450"/>
                </a:lnTo>
                <a:lnTo>
                  <a:pt x="371" y="445"/>
                </a:lnTo>
                <a:lnTo>
                  <a:pt x="370" y="440"/>
                </a:lnTo>
                <a:lnTo>
                  <a:pt x="371" y="434"/>
                </a:lnTo>
                <a:lnTo>
                  <a:pt x="373" y="429"/>
                </a:lnTo>
                <a:lnTo>
                  <a:pt x="377" y="425"/>
                </a:lnTo>
                <a:lnTo>
                  <a:pt x="381" y="423"/>
                </a:lnTo>
                <a:lnTo>
                  <a:pt x="388" y="421"/>
                </a:lnTo>
                <a:close/>
                <a:moveTo>
                  <a:pt x="388" y="317"/>
                </a:moveTo>
                <a:lnTo>
                  <a:pt x="415" y="319"/>
                </a:lnTo>
                <a:lnTo>
                  <a:pt x="442" y="328"/>
                </a:lnTo>
                <a:lnTo>
                  <a:pt x="464" y="343"/>
                </a:lnTo>
                <a:lnTo>
                  <a:pt x="484" y="362"/>
                </a:lnTo>
                <a:lnTo>
                  <a:pt x="498" y="385"/>
                </a:lnTo>
                <a:lnTo>
                  <a:pt x="507" y="411"/>
                </a:lnTo>
                <a:lnTo>
                  <a:pt x="511" y="440"/>
                </a:lnTo>
                <a:lnTo>
                  <a:pt x="510" y="445"/>
                </a:lnTo>
                <a:lnTo>
                  <a:pt x="507" y="450"/>
                </a:lnTo>
                <a:lnTo>
                  <a:pt x="503" y="454"/>
                </a:lnTo>
                <a:lnTo>
                  <a:pt x="498" y="457"/>
                </a:lnTo>
                <a:lnTo>
                  <a:pt x="493" y="457"/>
                </a:lnTo>
                <a:lnTo>
                  <a:pt x="487" y="457"/>
                </a:lnTo>
                <a:lnTo>
                  <a:pt x="482" y="454"/>
                </a:lnTo>
                <a:lnTo>
                  <a:pt x="478" y="450"/>
                </a:lnTo>
                <a:lnTo>
                  <a:pt x="476" y="445"/>
                </a:lnTo>
                <a:lnTo>
                  <a:pt x="476" y="440"/>
                </a:lnTo>
                <a:lnTo>
                  <a:pt x="472" y="416"/>
                </a:lnTo>
                <a:lnTo>
                  <a:pt x="464" y="395"/>
                </a:lnTo>
                <a:lnTo>
                  <a:pt x="449" y="377"/>
                </a:lnTo>
                <a:lnTo>
                  <a:pt x="431" y="364"/>
                </a:lnTo>
                <a:lnTo>
                  <a:pt x="410" y="355"/>
                </a:lnTo>
                <a:lnTo>
                  <a:pt x="388" y="352"/>
                </a:lnTo>
                <a:lnTo>
                  <a:pt x="364" y="355"/>
                </a:lnTo>
                <a:lnTo>
                  <a:pt x="343" y="364"/>
                </a:lnTo>
                <a:lnTo>
                  <a:pt x="325" y="377"/>
                </a:lnTo>
                <a:lnTo>
                  <a:pt x="312" y="395"/>
                </a:lnTo>
                <a:lnTo>
                  <a:pt x="303" y="416"/>
                </a:lnTo>
                <a:lnTo>
                  <a:pt x="299" y="440"/>
                </a:lnTo>
                <a:lnTo>
                  <a:pt x="299" y="445"/>
                </a:lnTo>
                <a:lnTo>
                  <a:pt x="296" y="450"/>
                </a:lnTo>
                <a:lnTo>
                  <a:pt x="292" y="454"/>
                </a:lnTo>
                <a:lnTo>
                  <a:pt x="287" y="457"/>
                </a:lnTo>
                <a:lnTo>
                  <a:pt x="282" y="457"/>
                </a:lnTo>
                <a:lnTo>
                  <a:pt x="277" y="457"/>
                </a:lnTo>
                <a:lnTo>
                  <a:pt x="271" y="454"/>
                </a:lnTo>
                <a:lnTo>
                  <a:pt x="267" y="450"/>
                </a:lnTo>
                <a:lnTo>
                  <a:pt x="265" y="445"/>
                </a:lnTo>
                <a:lnTo>
                  <a:pt x="265" y="440"/>
                </a:lnTo>
                <a:lnTo>
                  <a:pt x="267" y="411"/>
                </a:lnTo>
                <a:lnTo>
                  <a:pt x="277" y="385"/>
                </a:lnTo>
                <a:lnTo>
                  <a:pt x="291" y="362"/>
                </a:lnTo>
                <a:lnTo>
                  <a:pt x="311" y="343"/>
                </a:lnTo>
                <a:lnTo>
                  <a:pt x="333" y="328"/>
                </a:lnTo>
                <a:lnTo>
                  <a:pt x="359" y="319"/>
                </a:lnTo>
                <a:lnTo>
                  <a:pt x="388" y="317"/>
                </a:lnTo>
                <a:close/>
                <a:moveTo>
                  <a:pt x="388" y="211"/>
                </a:moveTo>
                <a:lnTo>
                  <a:pt x="429" y="214"/>
                </a:lnTo>
                <a:lnTo>
                  <a:pt x="468" y="225"/>
                </a:lnTo>
                <a:lnTo>
                  <a:pt x="503" y="242"/>
                </a:lnTo>
                <a:lnTo>
                  <a:pt x="535" y="264"/>
                </a:lnTo>
                <a:lnTo>
                  <a:pt x="562" y="292"/>
                </a:lnTo>
                <a:lnTo>
                  <a:pt x="584" y="324"/>
                </a:lnTo>
                <a:lnTo>
                  <a:pt x="601" y="360"/>
                </a:lnTo>
                <a:lnTo>
                  <a:pt x="612" y="398"/>
                </a:lnTo>
                <a:lnTo>
                  <a:pt x="616" y="440"/>
                </a:lnTo>
                <a:lnTo>
                  <a:pt x="615" y="445"/>
                </a:lnTo>
                <a:lnTo>
                  <a:pt x="613" y="450"/>
                </a:lnTo>
                <a:lnTo>
                  <a:pt x="609" y="454"/>
                </a:lnTo>
                <a:lnTo>
                  <a:pt x="604" y="457"/>
                </a:lnTo>
                <a:lnTo>
                  <a:pt x="599" y="457"/>
                </a:lnTo>
                <a:lnTo>
                  <a:pt x="592" y="457"/>
                </a:lnTo>
                <a:lnTo>
                  <a:pt x="588" y="454"/>
                </a:lnTo>
                <a:lnTo>
                  <a:pt x="584" y="450"/>
                </a:lnTo>
                <a:lnTo>
                  <a:pt x="582" y="445"/>
                </a:lnTo>
                <a:lnTo>
                  <a:pt x="580" y="440"/>
                </a:lnTo>
                <a:lnTo>
                  <a:pt x="577" y="400"/>
                </a:lnTo>
                <a:lnTo>
                  <a:pt x="566" y="364"/>
                </a:lnTo>
                <a:lnTo>
                  <a:pt x="548" y="331"/>
                </a:lnTo>
                <a:lnTo>
                  <a:pt x="524" y="302"/>
                </a:lnTo>
                <a:lnTo>
                  <a:pt x="495" y="279"/>
                </a:lnTo>
                <a:lnTo>
                  <a:pt x="463" y="262"/>
                </a:lnTo>
                <a:lnTo>
                  <a:pt x="426" y="250"/>
                </a:lnTo>
                <a:lnTo>
                  <a:pt x="388" y="246"/>
                </a:lnTo>
                <a:lnTo>
                  <a:pt x="349" y="250"/>
                </a:lnTo>
                <a:lnTo>
                  <a:pt x="312" y="262"/>
                </a:lnTo>
                <a:lnTo>
                  <a:pt x="279" y="279"/>
                </a:lnTo>
                <a:lnTo>
                  <a:pt x="250" y="302"/>
                </a:lnTo>
                <a:lnTo>
                  <a:pt x="227" y="331"/>
                </a:lnTo>
                <a:lnTo>
                  <a:pt x="210" y="364"/>
                </a:lnTo>
                <a:lnTo>
                  <a:pt x="198" y="400"/>
                </a:lnTo>
                <a:lnTo>
                  <a:pt x="194" y="440"/>
                </a:lnTo>
                <a:lnTo>
                  <a:pt x="193" y="445"/>
                </a:lnTo>
                <a:lnTo>
                  <a:pt x="190" y="450"/>
                </a:lnTo>
                <a:lnTo>
                  <a:pt x="186" y="454"/>
                </a:lnTo>
                <a:lnTo>
                  <a:pt x="182" y="457"/>
                </a:lnTo>
                <a:lnTo>
                  <a:pt x="177" y="457"/>
                </a:lnTo>
                <a:lnTo>
                  <a:pt x="170" y="457"/>
                </a:lnTo>
                <a:lnTo>
                  <a:pt x="166" y="454"/>
                </a:lnTo>
                <a:lnTo>
                  <a:pt x="163" y="450"/>
                </a:lnTo>
                <a:lnTo>
                  <a:pt x="160" y="445"/>
                </a:lnTo>
                <a:lnTo>
                  <a:pt x="159" y="440"/>
                </a:lnTo>
                <a:lnTo>
                  <a:pt x="163" y="398"/>
                </a:lnTo>
                <a:lnTo>
                  <a:pt x="173" y="360"/>
                </a:lnTo>
                <a:lnTo>
                  <a:pt x="190" y="324"/>
                </a:lnTo>
                <a:lnTo>
                  <a:pt x="212" y="292"/>
                </a:lnTo>
                <a:lnTo>
                  <a:pt x="240" y="264"/>
                </a:lnTo>
                <a:lnTo>
                  <a:pt x="273" y="242"/>
                </a:lnTo>
                <a:lnTo>
                  <a:pt x="308" y="225"/>
                </a:lnTo>
                <a:lnTo>
                  <a:pt x="346" y="214"/>
                </a:lnTo>
                <a:lnTo>
                  <a:pt x="388" y="211"/>
                </a:lnTo>
                <a:close/>
                <a:moveTo>
                  <a:pt x="71" y="141"/>
                </a:moveTo>
                <a:lnTo>
                  <a:pt x="71" y="563"/>
                </a:lnTo>
                <a:lnTo>
                  <a:pt x="704" y="563"/>
                </a:lnTo>
                <a:lnTo>
                  <a:pt x="704" y="141"/>
                </a:lnTo>
                <a:lnTo>
                  <a:pt x="71" y="141"/>
                </a:lnTo>
                <a:close/>
                <a:moveTo>
                  <a:pt x="35" y="70"/>
                </a:moveTo>
                <a:lnTo>
                  <a:pt x="35" y="106"/>
                </a:lnTo>
                <a:lnTo>
                  <a:pt x="739" y="106"/>
                </a:lnTo>
                <a:lnTo>
                  <a:pt x="739" y="70"/>
                </a:lnTo>
                <a:lnTo>
                  <a:pt x="35" y="70"/>
                </a:lnTo>
                <a:close/>
                <a:moveTo>
                  <a:pt x="388" y="0"/>
                </a:moveTo>
                <a:lnTo>
                  <a:pt x="401" y="2"/>
                </a:lnTo>
                <a:lnTo>
                  <a:pt x="413" y="10"/>
                </a:lnTo>
                <a:lnTo>
                  <a:pt x="419" y="22"/>
                </a:lnTo>
                <a:lnTo>
                  <a:pt x="422" y="35"/>
                </a:lnTo>
                <a:lnTo>
                  <a:pt x="739" y="35"/>
                </a:lnTo>
                <a:lnTo>
                  <a:pt x="753" y="38"/>
                </a:lnTo>
                <a:lnTo>
                  <a:pt x="764" y="46"/>
                </a:lnTo>
                <a:lnTo>
                  <a:pt x="772" y="56"/>
                </a:lnTo>
                <a:lnTo>
                  <a:pt x="774" y="70"/>
                </a:lnTo>
                <a:lnTo>
                  <a:pt x="774" y="106"/>
                </a:lnTo>
                <a:lnTo>
                  <a:pt x="772" y="119"/>
                </a:lnTo>
                <a:lnTo>
                  <a:pt x="764" y="131"/>
                </a:lnTo>
                <a:lnTo>
                  <a:pt x="753" y="137"/>
                </a:lnTo>
                <a:lnTo>
                  <a:pt x="739" y="141"/>
                </a:lnTo>
                <a:lnTo>
                  <a:pt x="739" y="563"/>
                </a:lnTo>
                <a:lnTo>
                  <a:pt x="736" y="576"/>
                </a:lnTo>
                <a:lnTo>
                  <a:pt x="729" y="588"/>
                </a:lnTo>
                <a:lnTo>
                  <a:pt x="718" y="595"/>
                </a:lnTo>
                <a:lnTo>
                  <a:pt x="704" y="598"/>
                </a:lnTo>
                <a:lnTo>
                  <a:pt x="405" y="598"/>
                </a:lnTo>
                <a:lnTo>
                  <a:pt x="405" y="643"/>
                </a:lnTo>
                <a:lnTo>
                  <a:pt x="506" y="743"/>
                </a:lnTo>
                <a:lnTo>
                  <a:pt x="508" y="747"/>
                </a:lnTo>
                <a:lnTo>
                  <a:pt x="510" y="751"/>
                </a:lnTo>
                <a:lnTo>
                  <a:pt x="511" y="755"/>
                </a:lnTo>
                <a:lnTo>
                  <a:pt x="510" y="762"/>
                </a:lnTo>
                <a:lnTo>
                  <a:pt x="507" y="766"/>
                </a:lnTo>
                <a:lnTo>
                  <a:pt x="503" y="769"/>
                </a:lnTo>
                <a:lnTo>
                  <a:pt x="498" y="772"/>
                </a:lnTo>
                <a:lnTo>
                  <a:pt x="493" y="773"/>
                </a:lnTo>
                <a:lnTo>
                  <a:pt x="489" y="772"/>
                </a:lnTo>
                <a:lnTo>
                  <a:pt x="484" y="771"/>
                </a:lnTo>
                <a:lnTo>
                  <a:pt x="481" y="768"/>
                </a:lnTo>
                <a:lnTo>
                  <a:pt x="388" y="675"/>
                </a:lnTo>
                <a:lnTo>
                  <a:pt x="295" y="768"/>
                </a:lnTo>
                <a:lnTo>
                  <a:pt x="291" y="771"/>
                </a:lnTo>
                <a:lnTo>
                  <a:pt x="287" y="772"/>
                </a:lnTo>
                <a:lnTo>
                  <a:pt x="282" y="773"/>
                </a:lnTo>
                <a:lnTo>
                  <a:pt x="277" y="772"/>
                </a:lnTo>
                <a:lnTo>
                  <a:pt x="271" y="769"/>
                </a:lnTo>
                <a:lnTo>
                  <a:pt x="267" y="766"/>
                </a:lnTo>
                <a:lnTo>
                  <a:pt x="265" y="762"/>
                </a:lnTo>
                <a:lnTo>
                  <a:pt x="265" y="755"/>
                </a:lnTo>
                <a:lnTo>
                  <a:pt x="265" y="751"/>
                </a:lnTo>
                <a:lnTo>
                  <a:pt x="266" y="747"/>
                </a:lnTo>
                <a:lnTo>
                  <a:pt x="270" y="743"/>
                </a:lnTo>
                <a:lnTo>
                  <a:pt x="370" y="643"/>
                </a:lnTo>
                <a:lnTo>
                  <a:pt x="370" y="598"/>
                </a:lnTo>
                <a:lnTo>
                  <a:pt x="71" y="598"/>
                </a:lnTo>
                <a:lnTo>
                  <a:pt x="58" y="595"/>
                </a:lnTo>
                <a:lnTo>
                  <a:pt x="46" y="588"/>
                </a:lnTo>
                <a:lnTo>
                  <a:pt x="38" y="576"/>
                </a:lnTo>
                <a:lnTo>
                  <a:pt x="35" y="563"/>
                </a:lnTo>
                <a:lnTo>
                  <a:pt x="35" y="141"/>
                </a:lnTo>
                <a:lnTo>
                  <a:pt x="22" y="137"/>
                </a:lnTo>
                <a:lnTo>
                  <a:pt x="11" y="131"/>
                </a:lnTo>
                <a:lnTo>
                  <a:pt x="3" y="119"/>
                </a:lnTo>
                <a:lnTo>
                  <a:pt x="0" y="106"/>
                </a:lnTo>
                <a:lnTo>
                  <a:pt x="0" y="70"/>
                </a:lnTo>
                <a:lnTo>
                  <a:pt x="3" y="56"/>
                </a:lnTo>
                <a:lnTo>
                  <a:pt x="11" y="46"/>
                </a:lnTo>
                <a:lnTo>
                  <a:pt x="22" y="38"/>
                </a:lnTo>
                <a:lnTo>
                  <a:pt x="35" y="35"/>
                </a:lnTo>
                <a:lnTo>
                  <a:pt x="353" y="35"/>
                </a:lnTo>
                <a:lnTo>
                  <a:pt x="355" y="22"/>
                </a:lnTo>
                <a:lnTo>
                  <a:pt x="363" y="10"/>
                </a:lnTo>
                <a:lnTo>
                  <a:pt x="373" y="2"/>
                </a:lnTo>
                <a:lnTo>
                  <a:pt x="38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9" name="Freeform 46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102490" y="6635468"/>
            <a:ext cx="444035" cy="444609"/>
          </a:xfrm>
          <a:custGeom>
            <a:avLst/>
            <a:gdLst>
              <a:gd name="T0" fmla="*/ 580 w 773"/>
              <a:gd name="T1" fmla="*/ 457 h 774"/>
              <a:gd name="T2" fmla="*/ 448 w 773"/>
              <a:gd name="T3" fmla="*/ 420 h 774"/>
              <a:gd name="T4" fmla="*/ 435 w 773"/>
              <a:gd name="T5" fmla="*/ 421 h 774"/>
              <a:gd name="T6" fmla="*/ 301 w 773"/>
              <a:gd name="T7" fmla="*/ 292 h 774"/>
              <a:gd name="T8" fmla="*/ 308 w 773"/>
              <a:gd name="T9" fmla="*/ 249 h 774"/>
              <a:gd name="T10" fmla="*/ 498 w 773"/>
              <a:gd name="T11" fmla="*/ 322 h 774"/>
              <a:gd name="T12" fmla="*/ 510 w 773"/>
              <a:gd name="T13" fmla="*/ 317 h 774"/>
              <a:gd name="T14" fmla="*/ 524 w 773"/>
              <a:gd name="T15" fmla="*/ 323 h 774"/>
              <a:gd name="T16" fmla="*/ 629 w 773"/>
              <a:gd name="T17" fmla="*/ 465 h 774"/>
              <a:gd name="T18" fmla="*/ 633 w 773"/>
              <a:gd name="T19" fmla="*/ 475 h 774"/>
              <a:gd name="T20" fmla="*/ 625 w 773"/>
              <a:gd name="T21" fmla="*/ 490 h 774"/>
              <a:gd name="T22" fmla="*/ 157 w 773"/>
              <a:gd name="T23" fmla="*/ 492 h 774"/>
              <a:gd name="T24" fmla="*/ 144 w 773"/>
              <a:gd name="T25" fmla="*/ 486 h 774"/>
              <a:gd name="T26" fmla="*/ 140 w 773"/>
              <a:gd name="T27" fmla="*/ 471 h 774"/>
              <a:gd name="T28" fmla="*/ 143 w 773"/>
              <a:gd name="T29" fmla="*/ 465 h 774"/>
              <a:gd name="T30" fmla="*/ 287 w 773"/>
              <a:gd name="T31" fmla="*/ 251 h 774"/>
              <a:gd name="T32" fmla="*/ 299 w 773"/>
              <a:gd name="T33" fmla="*/ 246 h 774"/>
              <a:gd name="T34" fmla="*/ 570 w 773"/>
              <a:gd name="T35" fmla="*/ 215 h 774"/>
              <a:gd name="T36" fmla="*/ 562 w 773"/>
              <a:gd name="T37" fmla="*/ 229 h 774"/>
              <a:gd name="T38" fmla="*/ 570 w 773"/>
              <a:gd name="T39" fmla="*/ 243 h 774"/>
              <a:gd name="T40" fmla="*/ 586 w 773"/>
              <a:gd name="T41" fmla="*/ 246 h 774"/>
              <a:gd name="T42" fmla="*/ 596 w 773"/>
              <a:gd name="T43" fmla="*/ 234 h 774"/>
              <a:gd name="T44" fmla="*/ 595 w 773"/>
              <a:gd name="T45" fmla="*/ 219 h 774"/>
              <a:gd name="T46" fmla="*/ 580 w 773"/>
              <a:gd name="T47" fmla="*/ 211 h 774"/>
              <a:gd name="T48" fmla="*/ 611 w 773"/>
              <a:gd name="T49" fmla="*/ 186 h 774"/>
              <a:gd name="T50" fmla="*/ 633 w 773"/>
              <a:gd name="T51" fmla="*/ 229 h 774"/>
              <a:gd name="T52" fmla="*/ 611 w 773"/>
              <a:gd name="T53" fmla="*/ 271 h 774"/>
              <a:gd name="T54" fmla="*/ 563 w 773"/>
              <a:gd name="T55" fmla="*/ 279 h 774"/>
              <a:gd name="T56" fmla="*/ 529 w 773"/>
              <a:gd name="T57" fmla="*/ 246 h 774"/>
              <a:gd name="T58" fmla="*/ 537 w 773"/>
              <a:gd name="T59" fmla="*/ 198 h 774"/>
              <a:gd name="T60" fmla="*/ 580 w 773"/>
              <a:gd name="T61" fmla="*/ 177 h 774"/>
              <a:gd name="T62" fmla="*/ 704 w 773"/>
              <a:gd name="T63" fmla="*/ 563 h 774"/>
              <a:gd name="T64" fmla="*/ 35 w 773"/>
              <a:gd name="T65" fmla="*/ 71 h 774"/>
              <a:gd name="T66" fmla="*/ 739 w 773"/>
              <a:gd name="T67" fmla="*/ 71 h 774"/>
              <a:gd name="T68" fmla="*/ 400 w 773"/>
              <a:gd name="T69" fmla="*/ 3 h 774"/>
              <a:gd name="T70" fmla="*/ 422 w 773"/>
              <a:gd name="T71" fmla="*/ 35 h 774"/>
              <a:gd name="T72" fmla="*/ 764 w 773"/>
              <a:gd name="T73" fmla="*/ 46 h 774"/>
              <a:gd name="T74" fmla="*/ 773 w 773"/>
              <a:gd name="T75" fmla="*/ 106 h 774"/>
              <a:gd name="T76" fmla="*/ 752 w 773"/>
              <a:gd name="T77" fmla="*/ 139 h 774"/>
              <a:gd name="T78" fmla="*/ 735 w 773"/>
              <a:gd name="T79" fmla="*/ 576 h 774"/>
              <a:gd name="T80" fmla="*/ 704 w 773"/>
              <a:gd name="T81" fmla="*/ 598 h 774"/>
              <a:gd name="T82" fmla="*/ 504 w 773"/>
              <a:gd name="T83" fmla="*/ 744 h 774"/>
              <a:gd name="T84" fmla="*/ 510 w 773"/>
              <a:gd name="T85" fmla="*/ 757 h 774"/>
              <a:gd name="T86" fmla="*/ 503 w 773"/>
              <a:gd name="T87" fmla="*/ 770 h 774"/>
              <a:gd name="T88" fmla="*/ 487 w 773"/>
              <a:gd name="T89" fmla="*/ 772 h 774"/>
              <a:gd name="T90" fmla="*/ 386 w 773"/>
              <a:gd name="T91" fmla="*/ 675 h 774"/>
              <a:gd name="T92" fmla="*/ 286 w 773"/>
              <a:gd name="T93" fmla="*/ 772 h 774"/>
              <a:gd name="T94" fmla="*/ 271 w 773"/>
              <a:gd name="T95" fmla="*/ 770 h 774"/>
              <a:gd name="T96" fmla="*/ 263 w 773"/>
              <a:gd name="T97" fmla="*/ 757 h 774"/>
              <a:gd name="T98" fmla="*/ 269 w 773"/>
              <a:gd name="T99" fmla="*/ 744 h 774"/>
              <a:gd name="T100" fmla="*/ 69 w 773"/>
              <a:gd name="T101" fmla="*/ 598 h 774"/>
              <a:gd name="T102" fmla="*/ 38 w 773"/>
              <a:gd name="T103" fmla="*/ 576 h 774"/>
              <a:gd name="T104" fmla="*/ 21 w 773"/>
              <a:gd name="T105" fmla="*/ 139 h 774"/>
              <a:gd name="T106" fmla="*/ 0 w 773"/>
              <a:gd name="T107" fmla="*/ 106 h 774"/>
              <a:gd name="T108" fmla="*/ 10 w 773"/>
              <a:gd name="T109" fmla="*/ 46 h 774"/>
              <a:gd name="T110" fmla="*/ 351 w 773"/>
              <a:gd name="T111" fmla="*/ 35 h 774"/>
              <a:gd name="T112" fmla="*/ 373 w 773"/>
              <a:gd name="T113" fmla="*/ 3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73" h="774">
                <a:moveTo>
                  <a:pt x="301" y="292"/>
                </a:moveTo>
                <a:lnTo>
                  <a:pt x="191" y="457"/>
                </a:lnTo>
                <a:lnTo>
                  <a:pt x="580" y="457"/>
                </a:lnTo>
                <a:lnTo>
                  <a:pt x="508" y="361"/>
                </a:lnTo>
                <a:lnTo>
                  <a:pt x="452" y="418"/>
                </a:lnTo>
                <a:lnTo>
                  <a:pt x="448" y="420"/>
                </a:lnTo>
                <a:lnTo>
                  <a:pt x="444" y="421"/>
                </a:lnTo>
                <a:lnTo>
                  <a:pt x="439" y="421"/>
                </a:lnTo>
                <a:lnTo>
                  <a:pt x="435" y="421"/>
                </a:lnTo>
                <a:lnTo>
                  <a:pt x="431" y="420"/>
                </a:lnTo>
                <a:lnTo>
                  <a:pt x="427" y="418"/>
                </a:lnTo>
                <a:lnTo>
                  <a:pt x="301" y="292"/>
                </a:lnTo>
                <a:close/>
                <a:moveTo>
                  <a:pt x="299" y="246"/>
                </a:moveTo>
                <a:lnTo>
                  <a:pt x="303" y="247"/>
                </a:lnTo>
                <a:lnTo>
                  <a:pt x="308" y="249"/>
                </a:lnTo>
                <a:lnTo>
                  <a:pt x="311" y="251"/>
                </a:lnTo>
                <a:lnTo>
                  <a:pt x="439" y="380"/>
                </a:lnTo>
                <a:lnTo>
                  <a:pt x="498" y="322"/>
                </a:lnTo>
                <a:lnTo>
                  <a:pt x="500" y="319"/>
                </a:lnTo>
                <a:lnTo>
                  <a:pt x="504" y="317"/>
                </a:lnTo>
                <a:lnTo>
                  <a:pt x="510" y="317"/>
                </a:lnTo>
                <a:lnTo>
                  <a:pt x="515" y="318"/>
                </a:lnTo>
                <a:lnTo>
                  <a:pt x="520" y="321"/>
                </a:lnTo>
                <a:lnTo>
                  <a:pt x="524" y="323"/>
                </a:lnTo>
                <a:lnTo>
                  <a:pt x="524" y="323"/>
                </a:lnTo>
                <a:lnTo>
                  <a:pt x="629" y="465"/>
                </a:lnTo>
                <a:lnTo>
                  <a:pt x="629" y="465"/>
                </a:lnTo>
                <a:lnTo>
                  <a:pt x="631" y="467"/>
                </a:lnTo>
                <a:lnTo>
                  <a:pt x="633" y="471"/>
                </a:lnTo>
                <a:lnTo>
                  <a:pt x="633" y="475"/>
                </a:lnTo>
                <a:lnTo>
                  <a:pt x="631" y="480"/>
                </a:lnTo>
                <a:lnTo>
                  <a:pt x="629" y="486"/>
                </a:lnTo>
                <a:lnTo>
                  <a:pt x="625" y="490"/>
                </a:lnTo>
                <a:lnTo>
                  <a:pt x="621" y="491"/>
                </a:lnTo>
                <a:lnTo>
                  <a:pt x="616" y="492"/>
                </a:lnTo>
                <a:lnTo>
                  <a:pt x="157" y="492"/>
                </a:lnTo>
                <a:lnTo>
                  <a:pt x="152" y="491"/>
                </a:lnTo>
                <a:lnTo>
                  <a:pt x="148" y="490"/>
                </a:lnTo>
                <a:lnTo>
                  <a:pt x="144" y="486"/>
                </a:lnTo>
                <a:lnTo>
                  <a:pt x="141" y="480"/>
                </a:lnTo>
                <a:lnTo>
                  <a:pt x="140" y="475"/>
                </a:lnTo>
                <a:lnTo>
                  <a:pt x="140" y="471"/>
                </a:lnTo>
                <a:lnTo>
                  <a:pt x="141" y="469"/>
                </a:lnTo>
                <a:lnTo>
                  <a:pt x="144" y="465"/>
                </a:lnTo>
                <a:lnTo>
                  <a:pt x="143" y="465"/>
                </a:lnTo>
                <a:lnTo>
                  <a:pt x="284" y="254"/>
                </a:lnTo>
                <a:lnTo>
                  <a:pt x="284" y="254"/>
                </a:lnTo>
                <a:lnTo>
                  <a:pt x="287" y="251"/>
                </a:lnTo>
                <a:lnTo>
                  <a:pt x="291" y="249"/>
                </a:lnTo>
                <a:lnTo>
                  <a:pt x="295" y="247"/>
                </a:lnTo>
                <a:lnTo>
                  <a:pt x="299" y="246"/>
                </a:lnTo>
                <a:close/>
                <a:moveTo>
                  <a:pt x="580" y="211"/>
                </a:moveTo>
                <a:lnTo>
                  <a:pt x="574" y="212"/>
                </a:lnTo>
                <a:lnTo>
                  <a:pt x="570" y="215"/>
                </a:lnTo>
                <a:lnTo>
                  <a:pt x="566" y="219"/>
                </a:lnTo>
                <a:lnTo>
                  <a:pt x="563" y="224"/>
                </a:lnTo>
                <a:lnTo>
                  <a:pt x="562" y="229"/>
                </a:lnTo>
                <a:lnTo>
                  <a:pt x="563" y="234"/>
                </a:lnTo>
                <a:lnTo>
                  <a:pt x="566" y="240"/>
                </a:lnTo>
                <a:lnTo>
                  <a:pt x="570" y="243"/>
                </a:lnTo>
                <a:lnTo>
                  <a:pt x="574" y="246"/>
                </a:lnTo>
                <a:lnTo>
                  <a:pt x="580" y="246"/>
                </a:lnTo>
                <a:lnTo>
                  <a:pt x="586" y="246"/>
                </a:lnTo>
                <a:lnTo>
                  <a:pt x="591" y="243"/>
                </a:lnTo>
                <a:lnTo>
                  <a:pt x="595" y="240"/>
                </a:lnTo>
                <a:lnTo>
                  <a:pt x="596" y="234"/>
                </a:lnTo>
                <a:lnTo>
                  <a:pt x="597" y="229"/>
                </a:lnTo>
                <a:lnTo>
                  <a:pt x="596" y="224"/>
                </a:lnTo>
                <a:lnTo>
                  <a:pt x="595" y="219"/>
                </a:lnTo>
                <a:lnTo>
                  <a:pt x="591" y="215"/>
                </a:lnTo>
                <a:lnTo>
                  <a:pt x="586" y="212"/>
                </a:lnTo>
                <a:lnTo>
                  <a:pt x="580" y="211"/>
                </a:lnTo>
                <a:close/>
                <a:moveTo>
                  <a:pt x="580" y="177"/>
                </a:moveTo>
                <a:lnTo>
                  <a:pt x="596" y="179"/>
                </a:lnTo>
                <a:lnTo>
                  <a:pt x="611" y="186"/>
                </a:lnTo>
                <a:lnTo>
                  <a:pt x="622" y="198"/>
                </a:lnTo>
                <a:lnTo>
                  <a:pt x="630" y="212"/>
                </a:lnTo>
                <a:lnTo>
                  <a:pt x="633" y="229"/>
                </a:lnTo>
                <a:lnTo>
                  <a:pt x="630" y="246"/>
                </a:lnTo>
                <a:lnTo>
                  <a:pt x="622" y="260"/>
                </a:lnTo>
                <a:lnTo>
                  <a:pt x="611" y="271"/>
                </a:lnTo>
                <a:lnTo>
                  <a:pt x="596" y="279"/>
                </a:lnTo>
                <a:lnTo>
                  <a:pt x="580" y="281"/>
                </a:lnTo>
                <a:lnTo>
                  <a:pt x="563" y="279"/>
                </a:lnTo>
                <a:lnTo>
                  <a:pt x="549" y="271"/>
                </a:lnTo>
                <a:lnTo>
                  <a:pt x="537" y="260"/>
                </a:lnTo>
                <a:lnTo>
                  <a:pt x="529" y="246"/>
                </a:lnTo>
                <a:lnTo>
                  <a:pt x="527" y="229"/>
                </a:lnTo>
                <a:lnTo>
                  <a:pt x="529" y="212"/>
                </a:lnTo>
                <a:lnTo>
                  <a:pt x="537" y="198"/>
                </a:lnTo>
                <a:lnTo>
                  <a:pt x="549" y="186"/>
                </a:lnTo>
                <a:lnTo>
                  <a:pt x="563" y="179"/>
                </a:lnTo>
                <a:lnTo>
                  <a:pt x="580" y="177"/>
                </a:lnTo>
                <a:close/>
                <a:moveTo>
                  <a:pt x="69" y="141"/>
                </a:moveTo>
                <a:lnTo>
                  <a:pt x="69" y="563"/>
                </a:lnTo>
                <a:lnTo>
                  <a:pt x="704" y="563"/>
                </a:lnTo>
                <a:lnTo>
                  <a:pt x="704" y="141"/>
                </a:lnTo>
                <a:lnTo>
                  <a:pt x="69" y="141"/>
                </a:lnTo>
                <a:close/>
                <a:moveTo>
                  <a:pt x="35" y="71"/>
                </a:moveTo>
                <a:lnTo>
                  <a:pt x="35" y="106"/>
                </a:lnTo>
                <a:lnTo>
                  <a:pt x="739" y="106"/>
                </a:lnTo>
                <a:lnTo>
                  <a:pt x="739" y="71"/>
                </a:lnTo>
                <a:lnTo>
                  <a:pt x="35" y="71"/>
                </a:lnTo>
                <a:close/>
                <a:moveTo>
                  <a:pt x="386" y="0"/>
                </a:moveTo>
                <a:lnTo>
                  <a:pt x="400" y="3"/>
                </a:lnTo>
                <a:lnTo>
                  <a:pt x="411" y="10"/>
                </a:lnTo>
                <a:lnTo>
                  <a:pt x="419" y="22"/>
                </a:lnTo>
                <a:lnTo>
                  <a:pt x="422" y="35"/>
                </a:lnTo>
                <a:lnTo>
                  <a:pt x="739" y="35"/>
                </a:lnTo>
                <a:lnTo>
                  <a:pt x="752" y="38"/>
                </a:lnTo>
                <a:lnTo>
                  <a:pt x="764" y="46"/>
                </a:lnTo>
                <a:lnTo>
                  <a:pt x="770" y="58"/>
                </a:lnTo>
                <a:lnTo>
                  <a:pt x="773" y="71"/>
                </a:lnTo>
                <a:lnTo>
                  <a:pt x="773" y="106"/>
                </a:lnTo>
                <a:lnTo>
                  <a:pt x="770" y="119"/>
                </a:lnTo>
                <a:lnTo>
                  <a:pt x="764" y="131"/>
                </a:lnTo>
                <a:lnTo>
                  <a:pt x="752" y="139"/>
                </a:lnTo>
                <a:lnTo>
                  <a:pt x="739" y="141"/>
                </a:lnTo>
                <a:lnTo>
                  <a:pt x="739" y="563"/>
                </a:lnTo>
                <a:lnTo>
                  <a:pt x="735" y="576"/>
                </a:lnTo>
                <a:lnTo>
                  <a:pt x="728" y="588"/>
                </a:lnTo>
                <a:lnTo>
                  <a:pt x="717" y="596"/>
                </a:lnTo>
                <a:lnTo>
                  <a:pt x="704" y="598"/>
                </a:lnTo>
                <a:lnTo>
                  <a:pt x="404" y="598"/>
                </a:lnTo>
                <a:lnTo>
                  <a:pt x="404" y="643"/>
                </a:lnTo>
                <a:lnTo>
                  <a:pt x="504" y="744"/>
                </a:lnTo>
                <a:lnTo>
                  <a:pt x="507" y="747"/>
                </a:lnTo>
                <a:lnTo>
                  <a:pt x="510" y="751"/>
                </a:lnTo>
                <a:lnTo>
                  <a:pt x="510" y="757"/>
                </a:lnTo>
                <a:lnTo>
                  <a:pt x="508" y="762"/>
                </a:lnTo>
                <a:lnTo>
                  <a:pt x="506" y="766"/>
                </a:lnTo>
                <a:lnTo>
                  <a:pt x="503" y="770"/>
                </a:lnTo>
                <a:lnTo>
                  <a:pt x="498" y="772"/>
                </a:lnTo>
                <a:lnTo>
                  <a:pt x="493" y="774"/>
                </a:lnTo>
                <a:lnTo>
                  <a:pt x="487" y="772"/>
                </a:lnTo>
                <a:lnTo>
                  <a:pt x="483" y="771"/>
                </a:lnTo>
                <a:lnTo>
                  <a:pt x="480" y="768"/>
                </a:lnTo>
                <a:lnTo>
                  <a:pt x="386" y="675"/>
                </a:lnTo>
                <a:lnTo>
                  <a:pt x="293" y="768"/>
                </a:lnTo>
                <a:lnTo>
                  <a:pt x="290" y="771"/>
                </a:lnTo>
                <a:lnTo>
                  <a:pt x="286" y="772"/>
                </a:lnTo>
                <a:lnTo>
                  <a:pt x="280" y="774"/>
                </a:lnTo>
                <a:lnTo>
                  <a:pt x="275" y="772"/>
                </a:lnTo>
                <a:lnTo>
                  <a:pt x="271" y="770"/>
                </a:lnTo>
                <a:lnTo>
                  <a:pt x="267" y="766"/>
                </a:lnTo>
                <a:lnTo>
                  <a:pt x="265" y="762"/>
                </a:lnTo>
                <a:lnTo>
                  <a:pt x="263" y="757"/>
                </a:lnTo>
                <a:lnTo>
                  <a:pt x="265" y="751"/>
                </a:lnTo>
                <a:lnTo>
                  <a:pt x="266" y="747"/>
                </a:lnTo>
                <a:lnTo>
                  <a:pt x="269" y="744"/>
                </a:lnTo>
                <a:lnTo>
                  <a:pt x="369" y="643"/>
                </a:lnTo>
                <a:lnTo>
                  <a:pt x="369" y="598"/>
                </a:lnTo>
                <a:lnTo>
                  <a:pt x="69" y="598"/>
                </a:lnTo>
                <a:lnTo>
                  <a:pt x="56" y="596"/>
                </a:lnTo>
                <a:lnTo>
                  <a:pt x="45" y="588"/>
                </a:lnTo>
                <a:lnTo>
                  <a:pt x="38" y="576"/>
                </a:lnTo>
                <a:lnTo>
                  <a:pt x="35" y="563"/>
                </a:lnTo>
                <a:lnTo>
                  <a:pt x="35" y="141"/>
                </a:lnTo>
                <a:lnTo>
                  <a:pt x="21" y="139"/>
                </a:lnTo>
                <a:lnTo>
                  <a:pt x="10" y="131"/>
                </a:lnTo>
                <a:lnTo>
                  <a:pt x="3" y="119"/>
                </a:lnTo>
                <a:lnTo>
                  <a:pt x="0" y="106"/>
                </a:lnTo>
                <a:lnTo>
                  <a:pt x="0" y="71"/>
                </a:lnTo>
                <a:lnTo>
                  <a:pt x="3" y="58"/>
                </a:lnTo>
                <a:lnTo>
                  <a:pt x="10" y="46"/>
                </a:lnTo>
                <a:lnTo>
                  <a:pt x="21" y="38"/>
                </a:lnTo>
                <a:lnTo>
                  <a:pt x="35" y="35"/>
                </a:lnTo>
                <a:lnTo>
                  <a:pt x="351" y="35"/>
                </a:lnTo>
                <a:lnTo>
                  <a:pt x="354" y="22"/>
                </a:lnTo>
                <a:lnTo>
                  <a:pt x="362" y="10"/>
                </a:lnTo>
                <a:lnTo>
                  <a:pt x="373" y="3"/>
                </a:lnTo>
                <a:lnTo>
                  <a:pt x="38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0" name="Freeform 46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987084" y="6696071"/>
            <a:ext cx="444609" cy="323405"/>
          </a:xfrm>
          <a:custGeom>
            <a:avLst/>
            <a:gdLst>
              <a:gd name="T0" fmla="*/ 394 w 774"/>
              <a:gd name="T1" fmla="*/ 316 h 563"/>
              <a:gd name="T2" fmla="*/ 391 w 774"/>
              <a:gd name="T3" fmla="*/ 317 h 563"/>
              <a:gd name="T4" fmla="*/ 383 w 774"/>
              <a:gd name="T5" fmla="*/ 317 h 563"/>
              <a:gd name="T6" fmla="*/ 379 w 774"/>
              <a:gd name="T7" fmla="*/ 316 h 563"/>
              <a:gd name="T8" fmla="*/ 144 w 774"/>
              <a:gd name="T9" fmla="*/ 452 h 563"/>
              <a:gd name="T10" fmla="*/ 260 w 774"/>
              <a:gd name="T11" fmla="*/ 423 h 563"/>
              <a:gd name="T12" fmla="*/ 264 w 774"/>
              <a:gd name="T13" fmla="*/ 422 h 563"/>
              <a:gd name="T14" fmla="*/ 271 w 774"/>
              <a:gd name="T15" fmla="*/ 424 h 563"/>
              <a:gd name="T16" fmla="*/ 275 w 774"/>
              <a:gd name="T17" fmla="*/ 425 h 563"/>
              <a:gd name="T18" fmla="*/ 518 w 774"/>
              <a:gd name="T19" fmla="*/ 425 h 563"/>
              <a:gd name="T20" fmla="*/ 521 w 774"/>
              <a:gd name="T21" fmla="*/ 424 h 563"/>
              <a:gd name="T22" fmla="*/ 528 w 774"/>
              <a:gd name="T23" fmla="*/ 422 h 563"/>
              <a:gd name="T24" fmla="*/ 531 w 774"/>
              <a:gd name="T25" fmla="*/ 423 h 563"/>
              <a:gd name="T26" fmla="*/ 645 w 774"/>
              <a:gd name="T27" fmla="*/ 452 h 563"/>
              <a:gd name="T28" fmla="*/ 387 w 774"/>
              <a:gd name="T29" fmla="*/ 37 h 563"/>
              <a:gd name="T30" fmla="*/ 387 w 774"/>
              <a:gd name="T31" fmla="*/ 280 h 563"/>
              <a:gd name="T32" fmla="*/ 387 w 774"/>
              <a:gd name="T33" fmla="*/ 37 h 563"/>
              <a:gd name="T34" fmla="*/ 391 w 774"/>
              <a:gd name="T35" fmla="*/ 1 h 563"/>
              <a:gd name="T36" fmla="*/ 394 w 774"/>
              <a:gd name="T37" fmla="*/ 3 h 563"/>
              <a:gd name="T38" fmla="*/ 763 w 774"/>
              <a:gd name="T39" fmla="*/ 143 h 563"/>
              <a:gd name="T40" fmla="*/ 763 w 774"/>
              <a:gd name="T41" fmla="*/ 143 h 563"/>
              <a:gd name="T42" fmla="*/ 771 w 774"/>
              <a:gd name="T43" fmla="*/ 149 h 563"/>
              <a:gd name="T44" fmla="*/ 774 w 774"/>
              <a:gd name="T45" fmla="*/ 158 h 563"/>
              <a:gd name="T46" fmla="*/ 771 w 774"/>
              <a:gd name="T47" fmla="*/ 168 h 563"/>
              <a:gd name="T48" fmla="*/ 763 w 774"/>
              <a:gd name="T49" fmla="*/ 174 h 563"/>
              <a:gd name="T50" fmla="*/ 763 w 774"/>
              <a:gd name="T51" fmla="*/ 174 h 563"/>
              <a:gd name="T52" fmla="*/ 639 w 774"/>
              <a:gd name="T53" fmla="*/ 223 h 563"/>
              <a:gd name="T54" fmla="*/ 685 w 774"/>
              <a:gd name="T55" fmla="*/ 471 h 563"/>
              <a:gd name="T56" fmla="*/ 686 w 774"/>
              <a:gd name="T57" fmla="*/ 475 h 563"/>
              <a:gd name="T58" fmla="*/ 682 w 774"/>
              <a:gd name="T59" fmla="*/ 486 h 563"/>
              <a:gd name="T60" fmla="*/ 674 w 774"/>
              <a:gd name="T61" fmla="*/ 491 h 563"/>
              <a:gd name="T62" fmla="*/ 666 w 774"/>
              <a:gd name="T63" fmla="*/ 492 h 563"/>
              <a:gd name="T64" fmla="*/ 665 w 774"/>
              <a:gd name="T65" fmla="*/ 492 h 563"/>
              <a:gd name="T66" fmla="*/ 397 w 774"/>
              <a:gd name="T67" fmla="*/ 560 h 563"/>
              <a:gd name="T68" fmla="*/ 394 w 774"/>
              <a:gd name="T69" fmla="*/ 562 h 563"/>
              <a:gd name="T70" fmla="*/ 387 w 774"/>
              <a:gd name="T71" fmla="*/ 563 h 563"/>
              <a:gd name="T72" fmla="*/ 379 w 774"/>
              <a:gd name="T73" fmla="*/ 560 h 563"/>
              <a:gd name="T74" fmla="*/ 377 w 774"/>
              <a:gd name="T75" fmla="*/ 559 h 563"/>
              <a:gd name="T76" fmla="*/ 127 w 774"/>
              <a:gd name="T77" fmla="*/ 492 h 563"/>
              <a:gd name="T78" fmla="*/ 125 w 774"/>
              <a:gd name="T79" fmla="*/ 492 h 563"/>
              <a:gd name="T80" fmla="*/ 117 w 774"/>
              <a:gd name="T81" fmla="*/ 491 h 563"/>
              <a:gd name="T82" fmla="*/ 108 w 774"/>
              <a:gd name="T83" fmla="*/ 486 h 563"/>
              <a:gd name="T84" fmla="*/ 106 w 774"/>
              <a:gd name="T85" fmla="*/ 475 h 563"/>
              <a:gd name="T86" fmla="*/ 106 w 774"/>
              <a:gd name="T87" fmla="*/ 473 h 563"/>
              <a:gd name="T88" fmla="*/ 137 w 774"/>
              <a:gd name="T89" fmla="*/ 223 h 563"/>
              <a:gd name="T90" fmla="*/ 57 w 774"/>
              <a:gd name="T91" fmla="*/ 359 h 563"/>
              <a:gd name="T92" fmla="*/ 70 w 774"/>
              <a:gd name="T93" fmla="*/ 388 h 563"/>
              <a:gd name="T94" fmla="*/ 60 w 774"/>
              <a:gd name="T95" fmla="*/ 412 h 563"/>
              <a:gd name="T96" fmla="*/ 35 w 774"/>
              <a:gd name="T97" fmla="*/ 422 h 563"/>
              <a:gd name="T98" fmla="*/ 10 w 774"/>
              <a:gd name="T99" fmla="*/ 412 h 563"/>
              <a:gd name="T100" fmla="*/ 0 w 774"/>
              <a:gd name="T101" fmla="*/ 388 h 563"/>
              <a:gd name="T102" fmla="*/ 10 w 774"/>
              <a:gd name="T103" fmla="*/ 363 h 563"/>
              <a:gd name="T104" fmla="*/ 44 w 774"/>
              <a:gd name="T105" fmla="*/ 187 h 563"/>
              <a:gd name="T106" fmla="*/ 10 w 774"/>
              <a:gd name="T107" fmla="*/ 174 h 563"/>
              <a:gd name="T108" fmla="*/ 10 w 774"/>
              <a:gd name="T109" fmla="*/ 174 h 563"/>
              <a:gd name="T110" fmla="*/ 3 w 774"/>
              <a:gd name="T111" fmla="*/ 168 h 563"/>
              <a:gd name="T112" fmla="*/ 0 w 774"/>
              <a:gd name="T113" fmla="*/ 158 h 563"/>
              <a:gd name="T114" fmla="*/ 3 w 774"/>
              <a:gd name="T115" fmla="*/ 149 h 563"/>
              <a:gd name="T116" fmla="*/ 10 w 774"/>
              <a:gd name="T117" fmla="*/ 143 h 563"/>
              <a:gd name="T118" fmla="*/ 10 w 774"/>
              <a:gd name="T119" fmla="*/ 143 h 563"/>
              <a:gd name="T120" fmla="*/ 379 w 774"/>
              <a:gd name="T121" fmla="*/ 3 h 563"/>
              <a:gd name="T122" fmla="*/ 383 w 774"/>
              <a:gd name="T123" fmla="*/ 1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74" h="563">
                <a:moveTo>
                  <a:pt x="605" y="234"/>
                </a:moveTo>
                <a:lnTo>
                  <a:pt x="394" y="316"/>
                </a:lnTo>
                <a:lnTo>
                  <a:pt x="394" y="314"/>
                </a:lnTo>
                <a:lnTo>
                  <a:pt x="391" y="317"/>
                </a:lnTo>
                <a:lnTo>
                  <a:pt x="387" y="317"/>
                </a:lnTo>
                <a:lnTo>
                  <a:pt x="383" y="317"/>
                </a:lnTo>
                <a:lnTo>
                  <a:pt x="379" y="314"/>
                </a:lnTo>
                <a:lnTo>
                  <a:pt x="379" y="316"/>
                </a:lnTo>
                <a:lnTo>
                  <a:pt x="171" y="236"/>
                </a:lnTo>
                <a:lnTo>
                  <a:pt x="144" y="452"/>
                </a:lnTo>
                <a:lnTo>
                  <a:pt x="260" y="423"/>
                </a:lnTo>
                <a:lnTo>
                  <a:pt x="260" y="423"/>
                </a:lnTo>
                <a:lnTo>
                  <a:pt x="262" y="423"/>
                </a:lnTo>
                <a:lnTo>
                  <a:pt x="264" y="422"/>
                </a:lnTo>
                <a:lnTo>
                  <a:pt x="268" y="423"/>
                </a:lnTo>
                <a:lnTo>
                  <a:pt x="271" y="424"/>
                </a:lnTo>
                <a:lnTo>
                  <a:pt x="275" y="425"/>
                </a:lnTo>
                <a:lnTo>
                  <a:pt x="275" y="425"/>
                </a:lnTo>
                <a:lnTo>
                  <a:pt x="387" y="522"/>
                </a:lnTo>
                <a:lnTo>
                  <a:pt x="518" y="425"/>
                </a:lnTo>
                <a:lnTo>
                  <a:pt x="518" y="425"/>
                </a:lnTo>
                <a:lnTo>
                  <a:pt x="521" y="424"/>
                </a:lnTo>
                <a:lnTo>
                  <a:pt x="524" y="423"/>
                </a:lnTo>
                <a:lnTo>
                  <a:pt x="528" y="422"/>
                </a:lnTo>
                <a:lnTo>
                  <a:pt x="530" y="423"/>
                </a:lnTo>
                <a:lnTo>
                  <a:pt x="531" y="423"/>
                </a:lnTo>
                <a:lnTo>
                  <a:pt x="531" y="423"/>
                </a:lnTo>
                <a:lnTo>
                  <a:pt x="645" y="452"/>
                </a:lnTo>
                <a:lnTo>
                  <a:pt x="605" y="234"/>
                </a:lnTo>
                <a:close/>
                <a:moveTo>
                  <a:pt x="387" y="37"/>
                </a:moveTo>
                <a:lnTo>
                  <a:pt x="66" y="158"/>
                </a:lnTo>
                <a:lnTo>
                  <a:pt x="387" y="280"/>
                </a:lnTo>
                <a:lnTo>
                  <a:pt x="707" y="158"/>
                </a:lnTo>
                <a:lnTo>
                  <a:pt x="387" y="37"/>
                </a:lnTo>
                <a:close/>
                <a:moveTo>
                  <a:pt x="387" y="0"/>
                </a:moveTo>
                <a:lnTo>
                  <a:pt x="391" y="1"/>
                </a:lnTo>
                <a:lnTo>
                  <a:pt x="394" y="3"/>
                </a:lnTo>
                <a:lnTo>
                  <a:pt x="394" y="3"/>
                </a:lnTo>
                <a:lnTo>
                  <a:pt x="763" y="143"/>
                </a:lnTo>
                <a:lnTo>
                  <a:pt x="763" y="143"/>
                </a:lnTo>
                <a:lnTo>
                  <a:pt x="763" y="143"/>
                </a:lnTo>
                <a:lnTo>
                  <a:pt x="763" y="143"/>
                </a:lnTo>
                <a:lnTo>
                  <a:pt x="767" y="145"/>
                </a:lnTo>
                <a:lnTo>
                  <a:pt x="771" y="149"/>
                </a:lnTo>
                <a:lnTo>
                  <a:pt x="773" y="153"/>
                </a:lnTo>
                <a:lnTo>
                  <a:pt x="774" y="158"/>
                </a:lnTo>
                <a:lnTo>
                  <a:pt x="773" y="164"/>
                </a:lnTo>
                <a:lnTo>
                  <a:pt x="771" y="168"/>
                </a:lnTo>
                <a:lnTo>
                  <a:pt x="767" y="172"/>
                </a:lnTo>
                <a:lnTo>
                  <a:pt x="763" y="174"/>
                </a:lnTo>
                <a:lnTo>
                  <a:pt x="763" y="174"/>
                </a:lnTo>
                <a:lnTo>
                  <a:pt x="763" y="174"/>
                </a:lnTo>
                <a:lnTo>
                  <a:pt x="763" y="174"/>
                </a:lnTo>
                <a:lnTo>
                  <a:pt x="639" y="223"/>
                </a:lnTo>
                <a:lnTo>
                  <a:pt x="686" y="471"/>
                </a:lnTo>
                <a:lnTo>
                  <a:pt x="685" y="471"/>
                </a:lnTo>
                <a:lnTo>
                  <a:pt x="686" y="473"/>
                </a:lnTo>
                <a:lnTo>
                  <a:pt x="686" y="475"/>
                </a:lnTo>
                <a:lnTo>
                  <a:pt x="685" y="480"/>
                </a:lnTo>
                <a:lnTo>
                  <a:pt x="682" y="486"/>
                </a:lnTo>
                <a:lnTo>
                  <a:pt x="678" y="490"/>
                </a:lnTo>
                <a:lnTo>
                  <a:pt x="674" y="491"/>
                </a:lnTo>
                <a:lnTo>
                  <a:pt x="669" y="492"/>
                </a:lnTo>
                <a:lnTo>
                  <a:pt x="666" y="492"/>
                </a:lnTo>
                <a:lnTo>
                  <a:pt x="665" y="492"/>
                </a:lnTo>
                <a:lnTo>
                  <a:pt x="665" y="492"/>
                </a:lnTo>
                <a:lnTo>
                  <a:pt x="531" y="458"/>
                </a:lnTo>
                <a:lnTo>
                  <a:pt x="397" y="560"/>
                </a:lnTo>
                <a:lnTo>
                  <a:pt x="397" y="559"/>
                </a:lnTo>
                <a:lnTo>
                  <a:pt x="394" y="562"/>
                </a:lnTo>
                <a:lnTo>
                  <a:pt x="390" y="563"/>
                </a:lnTo>
                <a:lnTo>
                  <a:pt x="387" y="563"/>
                </a:lnTo>
                <a:lnTo>
                  <a:pt x="383" y="562"/>
                </a:lnTo>
                <a:lnTo>
                  <a:pt x="379" y="560"/>
                </a:lnTo>
                <a:lnTo>
                  <a:pt x="377" y="559"/>
                </a:lnTo>
                <a:lnTo>
                  <a:pt x="377" y="559"/>
                </a:lnTo>
                <a:lnTo>
                  <a:pt x="259" y="460"/>
                </a:lnTo>
                <a:lnTo>
                  <a:pt x="127" y="492"/>
                </a:lnTo>
                <a:lnTo>
                  <a:pt x="127" y="492"/>
                </a:lnTo>
                <a:lnTo>
                  <a:pt x="125" y="492"/>
                </a:lnTo>
                <a:lnTo>
                  <a:pt x="123" y="492"/>
                </a:lnTo>
                <a:lnTo>
                  <a:pt x="117" y="491"/>
                </a:lnTo>
                <a:lnTo>
                  <a:pt x="112" y="490"/>
                </a:lnTo>
                <a:lnTo>
                  <a:pt x="108" y="486"/>
                </a:lnTo>
                <a:lnTo>
                  <a:pt x="107" y="480"/>
                </a:lnTo>
                <a:lnTo>
                  <a:pt x="106" y="475"/>
                </a:lnTo>
                <a:lnTo>
                  <a:pt x="106" y="474"/>
                </a:lnTo>
                <a:lnTo>
                  <a:pt x="106" y="473"/>
                </a:lnTo>
                <a:lnTo>
                  <a:pt x="106" y="473"/>
                </a:lnTo>
                <a:lnTo>
                  <a:pt x="137" y="223"/>
                </a:lnTo>
                <a:lnTo>
                  <a:pt x="78" y="200"/>
                </a:lnTo>
                <a:lnTo>
                  <a:pt x="57" y="359"/>
                </a:lnTo>
                <a:lnTo>
                  <a:pt x="66" y="372"/>
                </a:lnTo>
                <a:lnTo>
                  <a:pt x="70" y="388"/>
                </a:lnTo>
                <a:lnTo>
                  <a:pt x="68" y="401"/>
                </a:lnTo>
                <a:lnTo>
                  <a:pt x="60" y="412"/>
                </a:lnTo>
                <a:lnTo>
                  <a:pt x="49" y="419"/>
                </a:lnTo>
                <a:lnTo>
                  <a:pt x="35" y="422"/>
                </a:lnTo>
                <a:lnTo>
                  <a:pt x="22" y="419"/>
                </a:lnTo>
                <a:lnTo>
                  <a:pt x="10" y="412"/>
                </a:lnTo>
                <a:lnTo>
                  <a:pt x="2" y="401"/>
                </a:lnTo>
                <a:lnTo>
                  <a:pt x="0" y="388"/>
                </a:lnTo>
                <a:lnTo>
                  <a:pt x="3" y="373"/>
                </a:lnTo>
                <a:lnTo>
                  <a:pt x="10" y="363"/>
                </a:lnTo>
                <a:lnTo>
                  <a:pt x="22" y="355"/>
                </a:lnTo>
                <a:lnTo>
                  <a:pt x="44" y="187"/>
                </a:lnTo>
                <a:lnTo>
                  <a:pt x="11" y="174"/>
                </a:lnTo>
                <a:lnTo>
                  <a:pt x="10" y="174"/>
                </a:lnTo>
                <a:lnTo>
                  <a:pt x="10" y="174"/>
                </a:lnTo>
                <a:lnTo>
                  <a:pt x="10" y="174"/>
                </a:lnTo>
                <a:lnTo>
                  <a:pt x="6" y="172"/>
                </a:lnTo>
                <a:lnTo>
                  <a:pt x="3" y="168"/>
                </a:lnTo>
                <a:lnTo>
                  <a:pt x="1" y="164"/>
                </a:lnTo>
                <a:lnTo>
                  <a:pt x="0" y="158"/>
                </a:lnTo>
                <a:lnTo>
                  <a:pt x="1" y="153"/>
                </a:lnTo>
                <a:lnTo>
                  <a:pt x="3" y="149"/>
                </a:lnTo>
                <a:lnTo>
                  <a:pt x="6" y="145"/>
                </a:lnTo>
                <a:lnTo>
                  <a:pt x="10" y="143"/>
                </a:lnTo>
                <a:lnTo>
                  <a:pt x="10" y="143"/>
                </a:lnTo>
                <a:lnTo>
                  <a:pt x="10" y="143"/>
                </a:lnTo>
                <a:lnTo>
                  <a:pt x="11" y="143"/>
                </a:lnTo>
                <a:lnTo>
                  <a:pt x="379" y="3"/>
                </a:lnTo>
                <a:lnTo>
                  <a:pt x="379" y="3"/>
                </a:lnTo>
                <a:lnTo>
                  <a:pt x="383" y="1"/>
                </a:lnTo>
                <a:lnTo>
                  <a:pt x="38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1" name="Freeform 47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872254" y="6635468"/>
            <a:ext cx="242411" cy="444609"/>
          </a:xfrm>
          <a:custGeom>
            <a:avLst/>
            <a:gdLst>
              <a:gd name="T0" fmla="*/ 217 w 422"/>
              <a:gd name="T1" fmla="*/ 160 h 774"/>
              <a:gd name="T2" fmla="*/ 225 w 422"/>
              <a:gd name="T3" fmla="*/ 166 h 774"/>
              <a:gd name="T4" fmla="*/ 229 w 422"/>
              <a:gd name="T5" fmla="*/ 177 h 774"/>
              <a:gd name="T6" fmla="*/ 300 w 422"/>
              <a:gd name="T7" fmla="*/ 246 h 774"/>
              <a:gd name="T8" fmla="*/ 309 w 422"/>
              <a:gd name="T9" fmla="*/ 250 h 774"/>
              <a:gd name="T10" fmla="*/ 316 w 422"/>
              <a:gd name="T11" fmla="*/ 258 h 774"/>
              <a:gd name="T12" fmla="*/ 316 w 422"/>
              <a:gd name="T13" fmla="*/ 270 h 774"/>
              <a:gd name="T14" fmla="*/ 309 w 422"/>
              <a:gd name="T15" fmla="*/ 277 h 774"/>
              <a:gd name="T16" fmla="*/ 300 w 422"/>
              <a:gd name="T17" fmla="*/ 281 h 774"/>
              <a:gd name="T18" fmla="*/ 229 w 422"/>
              <a:gd name="T19" fmla="*/ 352 h 774"/>
              <a:gd name="T20" fmla="*/ 225 w 422"/>
              <a:gd name="T21" fmla="*/ 363 h 774"/>
              <a:gd name="T22" fmla="*/ 217 w 422"/>
              <a:gd name="T23" fmla="*/ 368 h 774"/>
              <a:gd name="T24" fmla="*/ 206 w 422"/>
              <a:gd name="T25" fmla="*/ 368 h 774"/>
              <a:gd name="T26" fmla="*/ 198 w 422"/>
              <a:gd name="T27" fmla="*/ 363 h 774"/>
              <a:gd name="T28" fmla="*/ 194 w 422"/>
              <a:gd name="T29" fmla="*/ 352 h 774"/>
              <a:gd name="T30" fmla="*/ 123 w 422"/>
              <a:gd name="T31" fmla="*/ 281 h 774"/>
              <a:gd name="T32" fmla="*/ 113 w 422"/>
              <a:gd name="T33" fmla="*/ 277 h 774"/>
              <a:gd name="T34" fmla="*/ 107 w 422"/>
              <a:gd name="T35" fmla="*/ 270 h 774"/>
              <a:gd name="T36" fmla="*/ 107 w 422"/>
              <a:gd name="T37" fmla="*/ 258 h 774"/>
              <a:gd name="T38" fmla="*/ 113 w 422"/>
              <a:gd name="T39" fmla="*/ 250 h 774"/>
              <a:gd name="T40" fmla="*/ 123 w 422"/>
              <a:gd name="T41" fmla="*/ 246 h 774"/>
              <a:gd name="T42" fmla="*/ 194 w 422"/>
              <a:gd name="T43" fmla="*/ 177 h 774"/>
              <a:gd name="T44" fmla="*/ 198 w 422"/>
              <a:gd name="T45" fmla="*/ 166 h 774"/>
              <a:gd name="T46" fmla="*/ 206 w 422"/>
              <a:gd name="T47" fmla="*/ 160 h 774"/>
              <a:gd name="T48" fmla="*/ 35 w 422"/>
              <a:gd name="T49" fmla="*/ 35 h 774"/>
              <a:gd name="T50" fmla="*/ 198 w 422"/>
              <a:gd name="T51" fmla="*/ 533 h 774"/>
              <a:gd name="T52" fmla="*/ 202 w 422"/>
              <a:gd name="T53" fmla="*/ 530 h 774"/>
              <a:gd name="T54" fmla="*/ 211 w 422"/>
              <a:gd name="T55" fmla="*/ 528 h 774"/>
              <a:gd name="T56" fmla="*/ 220 w 422"/>
              <a:gd name="T57" fmla="*/ 530 h 774"/>
              <a:gd name="T58" fmla="*/ 224 w 422"/>
              <a:gd name="T59" fmla="*/ 533 h 774"/>
              <a:gd name="T60" fmla="*/ 388 w 422"/>
              <a:gd name="T61" fmla="*/ 35 h 774"/>
              <a:gd name="T62" fmla="*/ 18 w 422"/>
              <a:gd name="T63" fmla="*/ 0 h 774"/>
              <a:gd name="T64" fmla="*/ 410 w 422"/>
              <a:gd name="T65" fmla="*/ 1 h 774"/>
              <a:gd name="T66" fmla="*/ 419 w 422"/>
              <a:gd name="T67" fmla="*/ 8 h 774"/>
              <a:gd name="T68" fmla="*/ 422 w 422"/>
              <a:gd name="T69" fmla="*/ 18 h 774"/>
              <a:gd name="T70" fmla="*/ 422 w 422"/>
              <a:gd name="T71" fmla="*/ 762 h 774"/>
              <a:gd name="T72" fmla="*/ 415 w 422"/>
              <a:gd name="T73" fmla="*/ 770 h 774"/>
              <a:gd name="T74" fmla="*/ 405 w 422"/>
              <a:gd name="T75" fmla="*/ 774 h 774"/>
              <a:gd name="T76" fmla="*/ 396 w 422"/>
              <a:gd name="T77" fmla="*/ 771 h 774"/>
              <a:gd name="T78" fmla="*/ 392 w 422"/>
              <a:gd name="T79" fmla="*/ 768 h 774"/>
              <a:gd name="T80" fmla="*/ 31 w 422"/>
              <a:gd name="T81" fmla="*/ 768 h 774"/>
              <a:gd name="T82" fmla="*/ 27 w 422"/>
              <a:gd name="T83" fmla="*/ 771 h 774"/>
              <a:gd name="T84" fmla="*/ 18 w 422"/>
              <a:gd name="T85" fmla="*/ 774 h 774"/>
              <a:gd name="T86" fmla="*/ 8 w 422"/>
              <a:gd name="T87" fmla="*/ 770 h 774"/>
              <a:gd name="T88" fmla="*/ 1 w 422"/>
              <a:gd name="T89" fmla="*/ 762 h 774"/>
              <a:gd name="T90" fmla="*/ 0 w 422"/>
              <a:gd name="T91" fmla="*/ 18 h 774"/>
              <a:gd name="T92" fmla="*/ 4 w 422"/>
              <a:gd name="T93" fmla="*/ 8 h 774"/>
              <a:gd name="T94" fmla="*/ 12 w 422"/>
              <a:gd name="T95" fmla="*/ 1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22" h="774">
                <a:moveTo>
                  <a:pt x="211" y="158"/>
                </a:moveTo>
                <a:lnTo>
                  <a:pt x="217" y="160"/>
                </a:lnTo>
                <a:lnTo>
                  <a:pt x="221" y="162"/>
                </a:lnTo>
                <a:lnTo>
                  <a:pt x="225" y="166"/>
                </a:lnTo>
                <a:lnTo>
                  <a:pt x="228" y="170"/>
                </a:lnTo>
                <a:lnTo>
                  <a:pt x="229" y="177"/>
                </a:lnTo>
                <a:lnTo>
                  <a:pt x="229" y="246"/>
                </a:lnTo>
                <a:lnTo>
                  <a:pt x="300" y="246"/>
                </a:lnTo>
                <a:lnTo>
                  <a:pt x="305" y="247"/>
                </a:lnTo>
                <a:lnTo>
                  <a:pt x="309" y="250"/>
                </a:lnTo>
                <a:lnTo>
                  <a:pt x="313" y="254"/>
                </a:lnTo>
                <a:lnTo>
                  <a:pt x="316" y="258"/>
                </a:lnTo>
                <a:lnTo>
                  <a:pt x="317" y="264"/>
                </a:lnTo>
                <a:lnTo>
                  <a:pt x="316" y="270"/>
                </a:lnTo>
                <a:lnTo>
                  <a:pt x="313" y="275"/>
                </a:lnTo>
                <a:lnTo>
                  <a:pt x="309" y="277"/>
                </a:lnTo>
                <a:lnTo>
                  <a:pt x="305" y="280"/>
                </a:lnTo>
                <a:lnTo>
                  <a:pt x="300" y="281"/>
                </a:lnTo>
                <a:lnTo>
                  <a:pt x="229" y="281"/>
                </a:lnTo>
                <a:lnTo>
                  <a:pt x="229" y="352"/>
                </a:lnTo>
                <a:lnTo>
                  <a:pt x="228" y="357"/>
                </a:lnTo>
                <a:lnTo>
                  <a:pt x="225" y="363"/>
                </a:lnTo>
                <a:lnTo>
                  <a:pt x="221" y="367"/>
                </a:lnTo>
                <a:lnTo>
                  <a:pt x="217" y="368"/>
                </a:lnTo>
                <a:lnTo>
                  <a:pt x="211" y="369"/>
                </a:lnTo>
                <a:lnTo>
                  <a:pt x="206" y="368"/>
                </a:lnTo>
                <a:lnTo>
                  <a:pt x="200" y="367"/>
                </a:lnTo>
                <a:lnTo>
                  <a:pt x="198" y="363"/>
                </a:lnTo>
                <a:lnTo>
                  <a:pt x="195" y="357"/>
                </a:lnTo>
                <a:lnTo>
                  <a:pt x="194" y="352"/>
                </a:lnTo>
                <a:lnTo>
                  <a:pt x="194" y="281"/>
                </a:lnTo>
                <a:lnTo>
                  <a:pt x="123" y="281"/>
                </a:lnTo>
                <a:lnTo>
                  <a:pt x="118" y="280"/>
                </a:lnTo>
                <a:lnTo>
                  <a:pt x="113" y="277"/>
                </a:lnTo>
                <a:lnTo>
                  <a:pt x="109" y="275"/>
                </a:lnTo>
                <a:lnTo>
                  <a:pt x="107" y="270"/>
                </a:lnTo>
                <a:lnTo>
                  <a:pt x="106" y="264"/>
                </a:lnTo>
                <a:lnTo>
                  <a:pt x="107" y="258"/>
                </a:lnTo>
                <a:lnTo>
                  <a:pt x="109" y="254"/>
                </a:lnTo>
                <a:lnTo>
                  <a:pt x="113" y="250"/>
                </a:lnTo>
                <a:lnTo>
                  <a:pt x="118" y="247"/>
                </a:lnTo>
                <a:lnTo>
                  <a:pt x="123" y="246"/>
                </a:lnTo>
                <a:lnTo>
                  <a:pt x="194" y="246"/>
                </a:lnTo>
                <a:lnTo>
                  <a:pt x="194" y="177"/>
                </a:lnTo>
                <a:lnTo>
                  <a:pt x="195" y="170"/>
                </a:lnTo>
                <a:lnTo>
                  <a:pt x="198" y="166"/>
                </a:lnTo>
                <a:lnTo>
                  <a:pt x="200" y="162"/>
                </a:lnTo>
                <a:lnTo>
                  <a:pt x="206" y="160"/>
                </a:lnTo>
                <a:lnTo>
                  <a:pt x="211" y="158"/>
                </a:lnTo>
                <a:close/>
                <a:moveTo>
                  <a:pt x="35" y="35"/>
                </a:moveTo>
                <a:lnTo>
                  <a:pt x="35" y="711"/>
                </a:lnTo>
                <a:lnTo>
                  <a:pt x="198" y="533"/>
                </a:lnTo>
                <a:lnTo>
                  <a:pt x="199" y="533"/>
                </a:lnTo>
                <a:lnTo>
                  <a:pt x="202" y="530"/>
                </a:lnTo>
                <a:lnTo>
                  <a:pt x="207" y="529"/>
                </a:lnTo>
                <a:lnTo>
                  <a:pt x="211" y="528"/>
                </a:lnTo>
                <a:lnTo>
                  <a:pt x="216" y="529"/>
                </a:lnTo>
                <a:lnTo>
                  <a:pt x="220" y="530"/>
                </a:lnTo>
                <a:lnTo>
                  <a:pt x="224" y="533"/>
                </a:lnTo>
                <a:lnTo>
                  <a:pt x="224" y="533"/>
                </a:lnTo>
                <a:lnTo>
                  <a:pt x="388" y="711"/>
                </a:lnTo>
                <a:lnTo>
                  <a:pt x="388" y="35"/>
                </a:lnTo>
                <a:lnTo>
                  <a:pt x="35" y="35"/>
                </a:lnTo>
                <a:close/>
                <a:moveTo>
                  <a:pt x="18" y="0"/>
                </a:moveTo>
                <a:lnTo>
                  <a:pt x="405" y="0"/>
                </a:lnTo>
                <a:lnTo>
                  <a:pt x="410" y="1"/>
                </a:lnTo>
                <a:lnTo>
                  <a:pt x="415" y="4"/>
                </a:lnTo>
                <a:lnTo>
                  <a:pt x="419" y="8"/>
                </a:lnTo>
                <a:lnTo>
                  <a:pt x="422" y="12"/>
                </a:lnTo>
                <a:lnTo>
                  <a:pt x="422" y="18"/>
                </a:lnTo>
                <a:lnTo>
                  <a:pt x="422" y="757"/>
                </a:lnTo>
                <a:lnTo>
                  <a:pt x="422" y="762"/>
                </a:lnTo>
                <a:lnTo>
                  <a:pt x="419" y="766"/>
                </a:lnTo>
                <a:lnTo>
                  <a:pt x="415" y="770"/>
                </a:lnTo>
                <a:lnTo>
                  <a:pt x="410" y="772"/>
                </a:lnTo>
                <a:lnTo>
                  <a:pt x="405" y="774"/>
                </a:lnTo>
                <a:lnTo>
                  <a:pt x="400" y="772"/>
                </a:lnTo>
                <a:lnTo>
                  <a:pt x="396" y="771"/>
                </a:lnTo>
                <a:lnTo>
                  <a:pt x="392" y="768"/>
                </a:lnTo>
                <a:lnTo>
                  <a:pt x="392" y="768"/>
                </a:lnTo>
                <a:lnTo>
                  <a:pt x="211" y="571"/>
                </a:lnTo>
                <a:lnTo>
                  <a:pt x="31" y="768"/>
                </a:lnTo>
                <a:lnTo>
                  <a:pt x="31" y="768"/>
                </a:lnTo>
                <a:lnTo>
                  <a:pt x="27" y="771"/>
                </a:lnTo>
                <a:lnTo>
                  <a:pt x="22" y="772"/>
                </a:lnTo>
                <a:lnTo>
                  <a:pt x="18" y="774"/>
                </a:lnTo>
                <a:lnTo>
                  <a:pt x="12" y="772"/>
                </a:lnTo>
                <a:lnTo>
                  <a:pt x="8" y="770"/>
                </a:lnTo>
                <a:lnTo>
                  <a:pt x="4" y="766"/>
                </a:lnTo>
                <a:lnTo>
                  <a:pt x="1" y="762"/>
                </a:lnTo>
                <a:lnTo>
                  <a:pt x="0" y="757"/>
                </a:lnTo>
                <a:lnTo>
                  <a:pt x="0" y="18"/>
                </a:lnTo>
                <a:lnTo>
                  <a:pt x="1" y="12"/>
                </a:lnTo>
                <a:lnTo>
                  <a:pt x="4" y="8"/>
                </a:lnTo>
                <a:lnTo>
                  <a:pt x="8" y="4"/>
                </a:lnTo>
                <a:lnTo>
                  <a:pt x="12" y="1"/>
                </a:lnTo>
                <a:lnTo>
                  <a:pt x="1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2" name="Freeform 47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555225" y="6635468"/>
            <a:ext cx="323405" cy="444609"/>
          </a:xfrm>
          <a:custGeom>
            <a:avLst/>
            <a:gdLst>
              <a:gd name="T0" fmla="*/ 262 w 563"/>
              <a:gd name="T1" fmla="*/ 260 h 774"/>
              <a:gd name="T2" fmla="*/ 191 w 563"/>
              <a:gd name="T3" fmla="*/ 282 h 774"/>
              <a:gd name="T4" fmla="*/ 244 w 563"/>
              <a:gd name="T5" fmla="*/ 322 h 774"/>
              <a:gd name="T6" fmla="*/ 218 w 563"/>
              <a:gd name="T7" fmla="*/ 400 h 774"/>
              <a:gd name="T8" fmla="*/ 282 w 563"/>
              <a:gd name="T9" fmla="*/ 352 h 774"/>
              <a:gd name="T10" fmla="*/ 345 w 563"/>
              <a:gd name="T11" fmla="*/ 400 h 774"/>
              <a:gd name="T12" fmla="*/ 320 w 563"/>
              <a:gd name="T13" fmla="*/ 322 h 774"/>
              <a:gd name="T14" fmla="*/ 372 w 563"/>
              <a:gd name="T15" fmla="*/ 282 h 774"/>
              <a:gd name="T16" fmla="*/ 301 w 563"/>
              <a:gd name="T17" fmla="*/ 260 h 774"/>
              <a:gd name="T18" fmla="*/ 282 w 563"/>
              <a:gd name="T19" fmla="*/ 106 h 774"/>
              <a:gd name="T20" fmla="*/ 476 w 563"/>
              <a:gd name="T21" fmla="*/ 246 h 774"/>
              <a:gd name="T22" fmla="*/ 414 w 563"/>
              <a:gd name="T23" fmla="*/ 493 h 774"/>
              <a:gd name="T24" fmla="*/ 149 w 563"/>
              <a:gd name="T25" fmla="*/ 493 h 774"/>
              <a:gd name="T26" fmla="*/ 88 w 563"/>
              <a:gd name="T27" fmla="*/ 246 h 774"/>
              <a:gd name="T28" fmla="*/ 282 w 563"/>
              <a:gd name="T29" fmla="*/ 106 h 774"/>
              <a:gd name="T30" fmla="*/ 35 w 563"/>
              <a:gd name="T31" fmla="*/ 720 h 774"/>
              <a:gd name="T32" fmla="*/ 269 w 563"/>
              <a:gd name="T33" fmla="*/ 533 h 774"/>
              <a:gd name="T34" fmla="*/ 276 w 563"/>
              <a:gd name="T35" fmla="*/ 529 h 774"/>
              <a:gd name="T36" fmla="*/ 287 w 563"/>
              <a:gd name="T37" fmla="*/ 529 h 774"/>
              <a:gd name="T38" fmla="*/ 295 w 563"/>
              <a:gd name="T39" fmla="*/ 533 h 774"/>
              <a:gd name="T40" fmla="*/ 528 w 563"/>
              <a:gd name="T41" fmla="*/ 720 h 774"/>
              <a:gd name="T42" fmla="*/ 35 w 563"/>
              <a:gd name="T43" fmla="*/ 36 h 774"/>
              <a:gd name="T44" fmla="*/ 545 w 563"/>
              <a:gd name="T45" fmla="*/ 0 h 774"/>
              <a:gd name="T46" fmla="*/ 556 w 563"/>
              <a:gd name="T47" fmla="*/ 4 h 774"/>
              <a:gd name="T48" fmla="*/ 562 w 563"/>
              <a:gd name="T49" fmla="*/ 12 h 774"/>
              <a:gd name="T50" fmla="*/ 563 w 563"/>
              <a:gd name="T51" fmla="*/ 757 h 774"/>
              <a:gd name="T52" fmla="*/ 559 w 563"/>
              <a:gd name="T53" fmla="*/ 767 h 774"/>
              <a:gd name="T54" fmla="*/ 552 w 563"/>
              <a:gd name="T55" fmla="*/ 773 h 774"/>
              <a:gd name="T56" fmla="*/ 541 w 563"/>
              <a:gd name="T57" fmla="*/ 773 h 774"/>
              <a:gd name="T58" fmla="*/ 532 w 563"/>
              <a:gd name="T59" fmla="*/ 769 h 774"/>
              <a:gd name="T60" fmla="*/ 282 w 563"/>
              <a:gd name="T61" fmla="*/ 567 h 774"/>
              <a:gd name="T62" fmla="*/ 30 w 563"/>
              <a:gd name="T63" fmla="*/ 769 h 774"/>
              <a:gd name="T64" fmla="*/ 22 w 563"/>
              <a:gd name="T65" fmla="*/ 773 h 774"/>
              <a:gd name="T66" fmla="*/ 12 w 563"/>
              <a:gd name="T67" fmla="*/ 773 h 774"/>
              <a:gd name="T68" fmla="*/ 4 w 563"/>
              <a:gd name="T69" fmla="*/ 767 h 774"/>
              <a:gd name="T70" fmla="*/ 0 w 563"/>
              <a:gd name="T71" fmla="*/ 757 h 774"/>
              <a:gd name="T72" fmla="*/ 1 w 563"/>
              <a:gd name="T73" fmla="*/ 12 h 774"/>
              <a:gd name="T74" fmla="*/ 8 w 563"/>
              <a:gd name="T75" fmla="*/ 4 h 774"/>
              <a:gd name="T76" fmla="*/ 18 w 563"/>
              <a:gd name="T77" fmla="*/ 0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63" h="774">
                <a:moveTo>
                  <a:pt x="282" y="206"/>
                </a:moveTo>
                <a:lnTo>
                  <a:pt x="262" y="260"/>
                </a:lnTo>
                <a:lnTo>
                  <a:pt x="253" y="282"/>
                </a:lnTo>
                <a:lnTo>
                  <a:pt x="191" y="282"/>
                </a:lnTo>
                <a:lnTo>
                  <a:pt x="224" y="307"/>
                </a:lnTo>
                <a:lnTo>
                  <a:pt x="244" y="322"/>
                </a:lnTo>
                <a:lnTo>
                  <a:pt x="236" y="346"/>
                </a:lnTo>
                <a:lnTo>
                  <a:pt x="218" y="400"/>
                </a:lnTo>
                <a:lnTo>
                  <a:pt x="261" y="368"/>
                </a:lnTo>
                <a:lnTo>
                  <a:pt x="282" y="352"/>
                </a:lnTo>
                <a:lnTo>
                  <a:pt x="303" y="368"/>
                </a:lnTo>
                <a:lnTo>
                  <a:pt x="345" y="400"/>
                </a:lnTo>
                <a:lnTo>
                  <a:pt x="328" y="346"/>
                </a:lnTo>
                <a:lnTo>
                  <a:pt x="320" y="322"/>
                </a:lnTo>
                <a:lnTo>
                  <a:pt x="339" y="307"/>
                </a:lnTo>
                <a:lnTo>
                  <a:pt x="372" y="282"/>
                </a:lnTo>
                <a:lnTo>
                  <a:pt x="311" y="282"/>
                </a:lnTo>
                <a:lnTo>
                  <a:pt x="301" y="260"/>
                </a:lnTo>
                <a:lnTo>
                  <a:pt x="282" y="206"/>
                </a:lnTo>
                <a:close/>
                <a:moveTo>
                  <a:pt x="282" y="106"/>
                </a:moveTo>
                <a:lnTo>
                  <a:pt x="334" y="246"/>
                </a:lnTo>
                <a:lnTo>
                  <a:pt x="476" y="246"/>
                </a:lnTo>
                <a:lnTo>
                  <a:pt x="360" y="334"/>
                </a:lnTo>
                <a:lnTo>
                  <a:pt x="414" y="493"/>
                </a:lnTo>
                <a:lnTo>
                  <a:pt x="282" y="396"/>
                </a:lnTo>
                <a:lnTo>
                  <a:pt x="149" y="493"/>
                </a:lnTo>
                <a:lnTo>
                  <a:pt x="202" y="334"/>
                </a:lnTo>
                <a:lnTo>
                  <a:pt x="88" y="246"/>
                </a:lnTo>
                <a:lnTo>
                  <a:pt x="229" y="246"/>
                </a:lnTo>
                <a:lnTo>
                  <a:pt x="282" y="106"/>
                </a:lnTo>
                <a:close/>
                <a:moveTo>
                  <a:pt x="35" y="36"/>
                </a:moveTo>
                <a:lnTo>
                  <a:pt x="35" y="720"/>
                </a:lnTo>
                <a:lnTo>
                  <a:pt x="269" y="533"/>
                </a:lnTo>
                <a:lnTo>
                  <a:pt x="269" y="533"/>
                </a:lnTo>
                <a:lnTo>
                  <a:pt x="273" y="531"/>
                </a:lnTo>
                <a:lnTo>
                  <a:pt x="276" y="529"/>
                </a:lnTo>
                <a:lnTo>
                  <a:pt x="282" y="528"/>
                </a:lnTo>
                <a:lnTo>
                  <a:pt x="287" y="529"/>
                </a:lnTo>
                <a:lnTo>
                  <a:pt x="291" y="531"/>
                </a:lnTo>
                <a:lnTo>
                  <a:pt x="295" y="533"/>
                </a:lnTo>
                <a:lnTo>
                  <a:pt x="295" y="533"/>
                </a:lnTo>
                <a:lnTo>
                  <a:pt x="528" y="720"/>
                </a:lnTo>
                <a:lnTo>
                  <a:pt x="528" y="36"/>
                </a:lnTo>
                <a:lnTo>
                  <a:pt x="35" y="36"/>
                </a:lnTo>
                <a:close/>
                <a:moveTo>
                  <a:pt x="18" y="0"/>
                </a:moveTo>
                <a:lnTo>
                  <a:pt x="545" y="0"/>
                </a:lnTo>
                <a:lnTo>
                  <a:pt x="552" y="2"/>
                </a:lnTo>
                <a:lnTo>
                  <a:pt x="556" y="4"/>
                </a:lnTo>
                <a:lnTo>
                  <a:pt x="559" y="8"/>
                </a:lnTo>
                <a:lnTo>
                  <a:pt x="562" y="12"/>
                </a:lnTo>
                <a:lnTo>
                  <a:pt x="563" y="19"/>
                </a:lnTo>
                <a:lnTo>
                  <a:pt x="563" y="757"/>
                </a:lnTo>
                <a:lnTo>
                  <a:pt x="562" y="762"/>
                </a:lnTo>
                <a:lnTo>
                  <a:pt x="559" y="767"/>
                </a:lnTo>
                <a:lnTo>
                  <a:pt x="556" y="770"/>
                </a:lnTo>
                <a:lnTo>
                  <a:pt x="552" y="773"/>
                </a:lnTo>
                <a:lnTo>
                  <a:pt x="545" y="774"/>
                </a:lnTo>
                <a:lnTo>
                  <a:pt x="541" y="773"/>
                </a:lnTo>
                <a:lnTo>
                  <a:pt x="536" y="771"/>
                </a:lnTo>
                <a:lnTo>
                  <a:pt x="532" y="769"/>
                </a:lnTo>
                <a:lnTo>
                  <a:pt x="532" y="769"/>
                </a:lnTo>
                <a:lnTo>
                  <a:pt x="282" y="567"/>
                </a:lnTo>
                <a:lnTo>
                  <a:pt x="30" y="769"/>
                </a:lnTo>
                <a:lnTo>
                  <a:pt x="30" y="769"/>
                </a:lnTo>
                <a:lnTo>
                  <a:pt x="28" y="771"/>
                </a:lnTo>
                <a:lnTo>
                  <a:pt x="22" y="773"/>
                </a:lnTo>
                <a:lnTo>
                  <a:pt x="18" y="774"/>
                </a:lnTo>
                <a:lnTo>
                  <a:pt x="12" y="773"/>
                </a:lnTo>
                <a:lnTo>
                  <a:pt x="8" y="770"/>
                </a:lnTo>
                <a:lnTo>
                  <a:pt x="4" y="767"/>
                </a:lnTo>
                <a:lnTo>
                  <a:pt x="1" y="762"/>
                </a:lnTo>
                <a:lnTo>
                  <a:pt x="0" y="757"/>
                </a:lnTo>
                <a:lnTo>
                  <a:pt x="0" y="19"/>
                </a:lnTo>
                <a:lnTo>
                  <a:pt x="1" y="12"/>
                </a:lnTo>
                <a:lnTo>
                  <a:pt x="4" y="8"/>
                </a:lnTo>
                <a:lnTo>
                  <a:pt x="8" y="4"/>
                </a:lnTo>
                <a:lnTo>
                  <a:pt x="12" y="2"/>
                </a:lnTo>
                <a:lnTo>
                  <a:pt x="1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3" name="Freeform 47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19190" y="6635468"/>
            <a:ext cx="444609" cy="444609"/>
          </a:xfrm>
          <a:custGeom>
            <a:avLst/>
            <a:gdLst>
              <a:gd name="T0" fmla="*/ 373 w 839"/>
              <a:gd name="T1" fmla="*/ 769 h 839"/>
              <a:gd name="T2" fmla="*/ 466 w 839"/>
              <a:gd name="T3" fmla="*/ 769 h 839"/>
              <a:gd name="T4" fmla="*/ 525 w 839"/>
              <a:gd name="T5" fmla="*/ 567 h 839"/>
              <a:gd name="T6" fmla="*/ 525 w 839"/>
              <a:gd name="T7" fmla="*/ 567 h 839"/>
              <a:gd name="T8" fmla="*/ 357 w 839"/>
              <a:gd name="T9" fmla="*/ 571 h 839"/>
              <a:gd name="T10" fmla="*/ 543 w 839"/>
              <a:gd name="T11" fmla="*/ 663 h 839"/>
              <a:gd name="T12" fmla="*/ 678 w 839"/>
              <a:gd name="T13" fmla="*/ 698 h 839"/>
              <a:gd name="T14" fmla="*/ 688 w 839"/>
              <a:gd name="T15" fmla="*/ 599 h 839"/>
              <a:gd name="T16" fmla="*/ 142 w 839"/>
              <a:gd name="T17" fmla="*/ 622 h 839"/>
              <a:gd name="T18" fmla="*/ 176 w 839"/>
              <a:gd name="T19" fmla="*/ 702 h 839"/>
              <a:gd name="T20" fmla="*/ 285 w 839"/>
              <a:gd name="T21" fmla="*/ 616 h 839"/>
              <a:gd name="T22" fmla="*/ 196 w 839"/>
              <a:gd name="T23" fmla="*/ 512 h 839"/>
              <a:gd name="T24" fmla="*/ 570 w 839"/>
              <a:gd name="T25" fmla="*/ 482 h 839"/>
              <a:gd name="T26" fmla="*/ 420 w 839"/>
              <a:gd name="T27" fmla="*/ 383 h 839"/>
              <a:gd name="T28" fmla="*/ 446 w 839"/>
              <a:gd name="T29" fmla="*/ 447 h 839"/>
              <a:gd name="T30" fmla="*/ 381 w 839"/>
              <a:gd name="T31" fmla="*/ 421 h 839"/>
              <a:gd name="T32" fmla="*/ 653 w 839"/>
              <a:gd name="T33" fmla="*/ 377 h 839"/>
              <a:gd name="T34" fmla="*/ 768 w 839"/>
              <a:gd name="T35" fmla="*/ 466 h 839"/>
              <a:gd name="T36" fmla="*/ 768 w 839"/>
              <a:gd name="T37" fmla="*/ 373 h 839"/>
              <a:gd name="T38" fmla="*/ 95 w 839"/>
              <a:gd name="T39" fmla="*/ 360 h 839"/>
              <a:gd name="T40" fmla="*/ 53 w 839"/>
              <a:gd name="T41" fmla="*/ 452 h 839"/>
              <a:gd name="T42" fmla="*/ 217 w 839"/>
              <a:gd name="T43" fmla="*/ 421 h 839"/>
              <a:gd name="T44" fmla="*/ 621 w 839"/>
              <a:gd name="T45" fmla="*/ 358 h 839"/>
              <a:gd name="T46" fmla="*/ 196 w 839"/>
              <a:gd name="T47" fmla="*/ 328 h 839"/>
              <a:gd name="T48" fmla="*/ 373 w 839"/>
              <a:gd name="T49" fmla="*/ 307 h 839"/>
              <a:gd name="T50" fmla="*/ 373 w 839"/>
              <a:gd name="T51" fmla="*/ 533 h 839"/>
              <a:gd name="T52" fmla="*/ 532 w 839"/>
              <a:gd name="T53" fmla="*/ 373 h 839"/>
              <a:gd name="T54" fmla="*/ 449 w 839"/>
              <a:gd name="T55" fmla="*/ 241 h 839"/>
              <a:gd name="T56" fmla="*/ 319 w 839"/>
              <a:gd name="T57" fmla="*/ 233 h 839"/>
              <a:gd name="T58" fmla="*/ 662 w 839"/>
              <a:gd name="T59" fmla="*/ 139 h 839"/>
              <a:gd name="T60" fmla="*/ 555 w 839"/>
              <a:gd name="T61" fmla="*/ 225 h 839"/>
              <a:gd name="T62" fmla="*/ 696 w 839"/>
              <a:gd name="T63" fmla="*/ 218 h 839"/>
              <a:gd name="T64" fmla="*/ 662 w 839"/>
              <a:gd name="T65" fmla="*/ 139 h 839"/>
              <a:gd name="T66" fmla="*/ 138 w 839"/>
              <a:gd name="T67" fmla="*/ 197 h 839"/>
              <a:gd name="T68" fmla="*/ 276 w 839"/>
              <a:gd name="T69" fmla="*/ 277 h 839"/>
              <a:gd name="T70" fmla="*/ 196 w 839"/>
              <a:gd name="T71" fmla="*/ 139 h 839"/>
              <a:gd name="T72" fmla="*/ 360 w 839"/>
              <a:gd name="T73" fmla="*/ 96 h 839"/>
              <a:gd name="T74" fmla="*/ 504 w 839"/>
              <a:gd name="T75" fmla="*/ 160 h 839"/>
              <a:gd name="T76" fmla="*/ 420 w 839"/>
              <a:gd name="T77" fmla="*/ 38 h 839"/>
              <a:gd name="T78" fmla="*/ 519 w 839"/>
              <a:gd name="T79" fmla="*/ 102 h 839"/>
              <a:gd name="T80" fmla="*/ 680 w 839"/>
              <a:gd name="T81" fmla="*/ 106 h 839"/>
              <a:gd name="T82" fmla="*/ 731 w 839"/>
              <a:gd name="T83" fmla="*/ 210 h 839"/>
              <a:gd name="T84" fmla="*/ 801 w 839"/>
              <a:gd name="T85" fmla="*/ 356 h 839"/>
              <a:gd name="T86" fmla="*/ 801 w 839"/>
              <a:gd name="T87" fmla="*/ 483 h 839"/>
              <a:gd name="T88" fmla="*/ 731 w 839"/>
              <a:gd name="T89" fmla="*/ 630 h 839"/>
              <a:gd name="T90" fmla="*/ 680 w 839"/>
              <a:gd name="T91" fmla="*/ 735 h 839"/>
              <a:gd name="T92" fmla="*/ 519 w 839"/>
              <a:gd name="T93" fmla="*/ 737 h 839"/>
              <a:gd name="T94" fmla="*/ 396 w 839"/>
              <a:gd name="T95" fmla="*/ 836 h 839"/>
              <a:gd name="T96" fmla="*/ 271 w 839"/>
              <a:gd name="T97" fmla="*/ 712 h 839"/>
              <a:gd name="T98" fmla="*/ 123 w 839"/>
              <a:gd name="T99" fmla="*/ 716 h 839"/>
              <a:gd name="T100" fmla="*/ 127 w 839"/>
              <a:gd name="T101" fmla="*/ 568 h 839"/>
              <a:gd name="T102" fmla="*/ 5 w 839"/>
              <a:gd name="T103" fmla="*/ 443 h 839"/>
              <a:gd name="T104" fmla="*/ 102 w 839"/>
              <a:gd name="T105" fmla="*/ 321 h 839"/>
              <a:gd name="T106" fmla="*/ 106 w 839"/>
              <a:gd name="T107" fmla="*/ 159 h 839"/>
              <a:gd name="T108" fmla="*/ 209 w 839"/>
              <a:gd name="T109" fmla="*/ 108 h 839"/>
              <a:gd name="T110" fmla="*/ 356 w 839"/>
              <a:gd name="T111" fmla="*/ 4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39" h="839">
                <a:moveTo>
                  <a:pt x="419" y="622"/>
                </a:moveTo>
                <a:lnTo>
                  <a:pt x="377" y="654"/>
                </a:lnTo>
                <a:lnTo>
                  <a:pt x="336" y="680"/>
                </a:lnTo>
                <a:lnTo>
                  <a:pt x="347" y="715"/>
                </a:lnTo>
                <a:lnTo>
                  <a:pt x="360" y="745"/>
                </a:lnTo>
                <a:lnTo>
                  <a:pt x="373" y="769"/>
                </a:lnTo>
                <a:lnTo>
                  <a:pt x="387" y="787"/>
                </a:lnTo>
                <a:lnTo>
                  <a:pt x="403" y="798"/>
                </a:lnTo>
                <a:lnTo>
                  <a:pt x="420" y="801"/>
                </a:lnTo>
                <a:lnTo>
                  <a:pt x="436" y="798"/>
                </a:lnTo>
                <a:lnTo>
                  <a:pt x="451" y="787"/>
                </a:lnTo>
                <a:lnTo>
                  <a:pt x="466" y="769"/>
                </a:lnTo>
                <a:lnTo>
                  <a:pt x="480" y="745"/>
                </a:lnTo>
                <a:lnTo>
                  <a:pt x="492" y="715"/>
                </a:lnTo>
                <a:lnTo>
                  <a:pt x="504" y="680"/>
                </a:lnTo>
                <a:lnTo>
                  <a:pt x="462" y="654"/>
                </a:lnTo>
                <a:lnTo>
                  <a:pt x="419" y="622"/>
                </a:lnTo>
                <a:close/>
                <a:moveTo>
                  <a:pt x="525" y="567"/>
                </a:moveTo>
                <a:lnTo>
                  <a:pt x="481" y="571"/>
                </a:lnTo>
                <a:lnTo>
                  <a:pt x="449" y="599"/>
                </a:lnTo>
                <a:lnTo>
                  <a:pt x="481" y="622"/>
                </a:lnTo>
                <a:lnTo>
                  <a:pt x="511" y="643"/>
                </a:lnTo>
                <a:lnTo>
                  <a:pt x="519" y="606"/>
                </a:lnTo>
                <a:lnTo>
                  <a:pt x="525" y="567"/>
                </a:lnTo>
                <a:close/>
                <a:moveTo>
                  <a:pt x="314" y="567"/>
                </a:moveTo>
                <a:lnTo>
                  <a:pt x="319" y="606"/>
                </a:lnTo>
                <a:lnTo>
                  <a:pt x="327" y="643"/>
                </a:lnTo>
                <a:lnTo>
                  <a:pt x="357" y="622"/>
                </a:lnTo>
                <a:lnTo>
                  <a:pt x="390" y="599"/>
                </a:lnTo>
                <a:lnTo>
                  <a:pt x="357" y="571"/>
                </a:lnTo>
                <a:lnTo>
                  <a:pt x="314" y="567"/>
                </a:lnTo>
                <a:close/>
                <a:moveTo>
                  <a:pt x="662" y="545"/>
                </a:moveTo>
                <a:lnTo>
                  <a:pt x="615" y="555"/>
                </a:lnTo>
                <a:lnTo>
                  <a:pt x="562" y="563"/>
                </a:lnTo>
                <a:lnTo>
                  <a:pt x="555" y="616"/>
                </a:lnTo>
                <a:lnTo>
                  <a:pt x="543" y="663"/>
                </a:lnTo>
                <a:lnTo>
                  <a:pt x="572" y="677"/>
                </a:lnTo>
                <a:lnTo>
                  <a:pt x="598" y="689"/>
                </a:lnTo>
                <a:lnTo>
                  <a:pt x="621" y="697"/>
                </a:lnTo>
                <a:lnTo>
                  <a:pt x="644" y="701"/>
                </a:lnTo>
                <a:lnTo>
                  <a:pt x="662" y="702"/>
                </a:lnTo>
                <a:lnTo>
                  <a:pt x="678" y="698"/>
                </a:lnTo>
                <a:lnTo>
                  <a:pt x="689" y="690"/>
                </a:lnTo>
                <a:lnTo>
                  <a:pt x="697" y="678"/>
                </a:lnTo>
                <a:lnTo>
                  <a:pt x="701" y="663"/>
                </a:lnTo>
                <a:lnTo>
                  <a:pt x="700" y="644"/>
                </a:lnTo>
                <a:lnTo>
                  <a:pt x="696" y="622"/>
                </a:lnTo>
                <a:lnTo>
                  <a:pt x="688" y="599"/>
                </a:lnTo>
                <a:lnTo>
                  <a:pt x="676" y="572"/>
                </a:lnTo>
                <a:lnTo>
                  <a:pt x="662" y="545"/>
                </a:lnTo>
                <a:close/>
                <a:moveTo>
                  <a:pt x="176" y="545"/>
                </a:moveTo>
                <a:lnTo>
                  <a:pt x="162" y="572"/>
                </a:lnTo>
                <a:lnTo>
                  <a:pt x="150" y="599"/>
                </a:lnTo>
                <a:lnTo>
                  <a:pt x="142" y="622"/>
                </a:lnTo>
                <a:lnTo>
                  <a:pt x="138" y="644"/>
                </a:lnTo>
                <a:lnTo>
                  <a:pt x="138" y="663"/>
                </a:lnTo>
                <a:lnTo>
                  <a:pt x="142" y="678"/>
                </a:lnTo>
                <a:lnTo>
                  <a:pt x="150" y="690"/>
                </a:lnTo>
                <a:lnTo>
                  <a:pt x="162" y="698"/>
                </a:lnTo>
                <a:lnTo>
                  <a:pt x="176" y="702"/>
                </a:lnTo>
                <a:lnTo>
                  <a:pt x="196" y="701"/>
                </a:lnTo>
                <a:lnTo>
                  <a:pt x="217" y="697"/>
                </a:lnTo>
                <a:lnTo>
                  <a:pt x="240" y="689"/>
                </a:lnTo>
                <a:lnTo>
                  <a:pt x="267" y="677"/>
                </a:lnTo>
                <a:lnTo>
                  <a:pt x="295" y="663"/>
                </a:lnTo>
                <a:lnTo>
                  <a:pt x="285" y="616"/>
                </a:lnTo>
                <a:lnTo>
                  <a:pt x="276" y="563"/>
                </a:lnTo>
                <a:lnTo>
                  <a:pt x="225" y="555"/>
                </a:lnTo>
                <a:lnTo>
                  <a:pt x="176" y="545"/>
                </a:lnTo>
                <a:close/>
                <a:moveTo>
                  <a:pt x="240" y="449"/>
                </a:moveTo>
                <a:lnTo>
                  <a:pt x="217" y="482"/>
                </a:lnTo>
                <a:lnTo>
                  <a:pt x="196" y="512"/>
                </a:lnTo>
                <a:lnTo>
                  <a:pt x="233" y="520"/>
                </a:lnTo>
                <a:lnTo>
                  <a:pt x="272" y="525"/>
                </a:lnTo>
                <a:lnTo>
                  <a:pt x="269" y="482"/>
                </a:lnTo>
                <a:lnTo>
                  <a:pt x="240" y="449"/>
                </a:lnTo>
                <a:close/>
                <a:moveTo>
                  <a:pt x="598" y="449"/>
                </a:moveTo>
                <a:lnTo>
                  <a:pt x="570" y="482"/>
                </a:lnTo>
                <a:lnTo>
                  <a:pt x="566" y="525"/>
                </a:lnTo>
                <a:lnTo>
                  <a:pt x="606" y="520"/>
                </a:lnTo>
                <a:lnTo>
                  <a:pt x="642" y="512"/>
                </a:lnTo>
                <a:lnTo>
                  <a:pt x="621" y="482"/>
                </a:lnTo>
                <a:lnTo>
                  <a:pt x="598" y="449"/>
                </a:lnTo>
                <a:close/>
                <a:moveTo>
                  <a:pt x="420" y="383"/>
                </a:moveTo>
                <a:lnTo>
                  <a:pt x="434" y="385"/>
                </a:lnTo>
                <a:lnTo>
                  <a:pt x="446" y="393"/>
                </a:lnTo>
                <a:lnTo>
                  <a:pt x="454" y="405"/>
                </a:lnTo>
                <a:lnTo>
                  <a:pt x="458" y="421"/>
                </a:lnTo>
                <a:lnTo>
                  <a:pt x="454" y="435"/>
                </a:lnTo>
                <a:lnTo>
                  <a:pt x="446" y="447"/>
                </a:lnTo>
                <a:lnTo>
                  <a:pt x="434" y="456"/>
                </a:lnTo>
                <a:lnTo>
                  <a:pt x="420" y="458"/>
                </a:lnTo>
                <a:lnTo>
                  <a:pt x="404" y="456"/>
                </a:lnTo>
                <a:lnTo>
                  <a:pt x="392" y="447"/>
                </a:lnTo>
                <a:lnTo>
                  <a:pt x="384" y="435"/>
                </a:lnTo>
                <a:lnTo>
                  <a:pt x="381" y="421"/>
                </a:lnTo>
                <a:lnTo>
                  <a:pt x="384" y="405"/>
                </a:lnTo>
                <a:lnTo>
                  <a:pt x="392" y="393"/>
                </a:lnTo>
                <a:lnTo>
                  <a:pt x="404" y="385"/>
                </a:lnTo>
                <a:lnTo>
                  <a:pt x="420" y="383"/>
                </a:lnTo>
                <a:close/>
                <a:moveTo>
                  <a:pt x="679" y="337"/>
                </a:moveTo>
                <a:lnTo>
                  <a:pt x="653" y="377"/>
                </a:lnTo>
                <a:lnTo>
                  <a:pt x="621" y="421"/>
                </a:lnTo>
                <a:lnTo>
                  <a:pt x="653" y="462"/>
                </a:lnTo>
                <a:lnTo>
                  <a:pt x="679" y="504"/>
                </a:lnTo>
                <a:lnTo>
                  <a:pt x="714" y="493"/>
                </a:lnTo>
                <a:lnTo>
                  <a:pt x="744" y="481"/>
                </a:lnTo>
                <a:lnTo>
                  <a:pt x="768" y="466"/>
                </a:lnTo>
                <a:lnTo>
                  <a:pt x="786" y="452"/>
                </a:lnTo>
                <a:lnTo>
                  <a:pt x="797" y="436"/>
                </a:lnTo>
                <a:lnTo>
                  <a:pt x="801" y="421"/>
                </a:lnTo>
                <a:lnTo>
                  <a:pt x="797" y="404"/>
                </a:lnTo>
                <a:lnTo>
                  <a:pt x="786" y="388"/>
                </a:lnTo>
                <a:lnTo>
                  <a:pt x="768" y="373"/>
                </a:lnTo>
                <a:lnTo>
                  <a:pt x="744" y="360"/>
                </a:lnTo>
                <a:lnTo>
                  <a:pt x="714" y="347"/>
                </a:lnTo>
                <a:lnTo>
                  <a:pt x="679" y="337"/>
                </a:lnTo>
                <a:close/>
                <a:moveTo>
                  <a:pt x="159" y="337"/>
                </a:moveTo>
                <a:lnTo>
                  <a:pt x="125" y="347"/>
                </a:lnTo>
                <a:lnTo>
                  <a:pt x="95" y="360"/>
                </a:lnTo>
                <a:lnTo>
                  <a:pt x="70" y="373"/>
                </a:lnTo>
                <a:lnTo>
                  <a:pt x="53" y="388"/>
                </a:lnTo>
                <a:lnTo>
                  <a:pt x="42" y="404"/>
                </a:lnTo>
                <a:lnTo>
                  <a:pt x="38" y="421"/>
                </a:lnTo>
                <a:lnTo>
                  <a:pt x="42" y="436"/>
                </a:lnTo>
                <a:lnTo>
                  <a:pt x="53" y="452"/>
                </a:lnTo>
                <a:lnTo>
                  <a:pt x="70" y="466"/>
                </a:lnTo>
                <a:lnTo>
                  <a:pt x="95" y="481"/>
                </a:lnTo>
                <a:lnTo>
                  <a:pt x="125" y="493"/>
                </a:lnTo>
                <a:lnTo>
                  <a:pt x="159" y="504"/>
                </a:lnTo>
                <a:lnTo>
                  <a:pt x="185" y="462"/>
                </a:lnTo>
                <a:lnTo>
                  <a:pt x="217" y="421"/>
                </a:lnTo>
                <a:lnTo>
                  <a:pt x="185" y="377"/>
                </a:lnTo>
                <a:lnTo>
                  <a:pt x="159" y="337"/>
                </a:lnTo>
                <a:close/>
                <a:moveTo>
                  <a:pt x="566" y="314"/>
                </a:moveTo>
                <a:lnTo>
                  <a:pt x="570" y="358"/>
                </a:lnTo>
                <a:lnTo>
                  <a:pt x="598" y="390"/>
                </a:lnTo>
                <a:lnTo>
                  <a:pt x="621" y="358"/>
                </a:lnTo>
                <a:lnTo>
                  <a:pt x="642" y="328"/>
                </a:lnTo>
                <a:lnTo>
                  <a:pt x="606" y="320"/>
                </a:lnTo>
                <a:lnTo>
                  <a:pt x="566" y="314"/>
                </a:lnTo>
                <a:close/>
                <a:moveTo>
                  <a:pt x="272" y="314"/>
                </a:moveTo>
                <a:lnTo>
                  <a:pt x="233" y="320"/>
                </a:lnTo>
                <a:lnTo>
                  <a:pt x="196" y="328"/>
                </a:lnTo>
                <a:lnTo>
                  <a:pt x="217" y="359"/>
                </a:lnTo>
                <a:lnTo>
                  <a:pt x="240" y="390"/>
                </a:lnTo>
                <a:lnTo>
                  <a:pt x="269" y="358"/>
                </a:lnTo>
                <a:lnTo>
                  <a:pt x="272" y="314"/>
                </a:lnTo>
                <a:close/>
                <a:moveTo>
                  <a:pt x="420" y="305"/>
                </a:moveTo>
                <a:lnTo>
                  <a:pt x="373" y="307"/>
                </a:lnTo>
                <a:lnTo>
                  <a:pt x="339" y="339"/>
                </a:lnTo>
                <a:lnTo>
                  <a:pt x="306" y="373"/>
                </a:lnTo>
                <a:lnTo>
                  <a:pt x="305" y="421"/>
                </a:lnTo>
                <a:lnTo>
                  <a:pt x="306" y="468"/>
                </a:lnTo>
                <a:lnTo>
                  <a:pt x="339" y="500"/>
                </a:lnTo>
                <a:lnTo>
                  <a:pt x="373" y="533"/>
                </a:lnTo>
                <a:lnTo>
                  <a:pt x="420" y="534"/>
                </a:lnTo>
                <a:lnTo>
                  <a:pt x="467" y="533"/>
                </a:lnTo>
                <a:lnTo>
                  <a:pt x="500" y="500"/>
                </a:lnTo>
                <a:lnTo>
                  <a:pt x="532" y="468"/>
                </a:lnTo>
                <a:lnTo>
                  <a:pt x="534" y="421"/>
                </a:lnTo>
                <a:lnTo>
                  <a:pt x="532" y="373"/>
                </a:lnTo>
                <a:lnTo>
                  <a:pt x="500" y="339"/>
                </a:lnTo>
                <a:lnTo>
                  <a:pt x="467" y="307"/>
                </a:lnTo>
                <a:lnTo>
                  <a:pt x="420" y="305"/>
                </a:lnTo>
                <a:close/>
                <a:moveTo>
                  <a:pt x="511" y="197"/>
                </a:moveTo>
                <a:lnTo>
                  <a:pt x="481" y="218"/>
                </a:lnTo>
                <a:lnTo>
                  <a:pt x="449" y="241"/>
                </a:lnTo>
                <a:lnTo>
                  <a:pt x="481" y="270"/>
                </a:lnTo>
                <a:lnTo>
                  <a:pt x="525" y="273"/>
                </a:lnTo>
                <a:lnTo>
                  <a:pt x="519" y="233"/>
                </a:lnTo>
                <a:lnTo>
                  <a:pt x="511" y="197"/>
                </a:lnTo>
                <a:close/>
                <a:moveTo>
                  <a:pt x="327" y="197"/>
                </a:moveTo>
                <a:lnTo>
                  <a:pt x="319" y="233"/>
                </a:lnTo>
                <a:lnTo>
                  <a:pt x="314" y="273"/>
                </a:lnTo>
                <a:lnTo>
                  <a:pt x="357" y="270"/>
                </a:lnTo>
                <a:lnTo>
                  <a:pt x="390" y="241"/>
                </a:lnTo>
                <a:lnTo>
                  <a:pt x="358" y="218"/>
                </a:lnTo>
                <a:lnTo>
                  <a:pt x="327" y="197"/>
                </a:lnTo>
                <a:close/>
                <a:moveTo>
                  <a:pt x="662" y="139"/>
                </a:moveTo>
                <a:lnTo>
                  <a:pt x="644" y="139"/>
                </a:lnTo>
                <a:lnTo>
                  <a:pt x="621" y="143"/>
                </a:lnTo>
                <a:lnTo>
                  <a:pt x="598" y="151"/>
                </a:lnTo>
                <a:lnTo>
                  <a:pt x="572" y="163"/>
                </a:lnTo>
                <a:lnTo>
                  <a:pt x="543" y="177"/>
                </a:lnTo>
                <a:lnTo>
                  <a:pt x="555" y="225"/>
                </a:lnTo>
                <a:lnTo>
                  <a:pt x="562" y="277"/>
                </a:lnTo>
                <a:lnTo>
                  <a:pt x="615" y="286"/>
                </a:lnTo>
                <a:lnTo>
                  <a:pt x="662" y="296"/>
                </a:lnTo>
                <a:lnTo>
                  <a:pt x="676" y="267"/>
                </a:lnTo>
                <a:lnTo>
                  <a:pt x="688" y="241"/>
                </a:lnTo>
                <a:lnTo>
                  <a:pt x="696" y="218"/>
                </a:lnTo>
                <a:lnTo>
                  <a:pt x="700" y="197"/>
                </a:lnTo>
                <a:lnTo>
                  <a:pt x="701" y="177"/>
                </a:lnTo>
                <a:lnTo>
                  <a:pt x="697" y="163"/>
                </a:lnTo>
                <a:lnTo>
                  <a:pt x="689" y="151"/>
                </a:lnTo>
                <a:lnTo>
                  <a:pt x="678" y="143"/>
                </a:lnTo>
                <a:lnTo>
                  <a:pt x="662" y="139"/>
                </a:lnTo>
                <a:close/>
                <a:moveTo>
                  <a:pt x="176" y="139"/>
                </a:moveTo>
                <a:lnTo>
                  <a:pt x="162" y="143"/>
                </a:lnTo>
                <a:lnTo>
                  <a:pt x="150" y="151"/>
                </a:lnTo>
                <a:lnTo>
                  <a:pt x="142" y="163"/>
                </a:lnTo>
                <a:lnTo>
                  <a:pt x="138" y="177"/>
                </a:lnTo>
                <a:lnTo>
                  <a:pt x="138" y="197"/>
                </a:lnTo>
                <a:lnTo>
                  <a:pt x="142" y="218"/>
                </a:lnTo>
                <a:lnTo>
                  <a:pt x="150" y="241"/>
                </a:lnTo>
                <a:lnTo>
                  <a:pt x="162" y="267"/>
                </a:lnTo>
                <a:lnTo>
                  <a:pt x="176" y="296"/>
                </a:lnTo>
                <a:lnTo>
                  <a:pt x="225" y="286"/>
                </a:lnTo>
                <a:lnTo>
                  <a:pt x="276" y="277"/>
                </a:lnTo>
                <a:lnTo>
                  <a:pt x="285" y="225"/>
                </a:lnTo>
                <a:lnTo>
                  <a:pt x="295" y="177"/>
                </a:lnTo>
                <a:lnTo>
                  <a:pt x="267" y="163"/>
                </a:lnTo>
                <a:lnTo>
                  <a:pt x="240" y="151"/>
                </a:lnTo>
                <a:lnTo>
                  <a:pt x="217" y="143"/>
                </a:lnTo>
                <a:lnTo>
                  <a:pt x="196" y="139"/>
                </a:lnTo>
                <a:lnTo>
                  <a:pt x="176" y="139"/>
                </a:lnTo>
                <a:close/>
                <a:moveTo>
                  <a:pt x="420" y="38"/>
                </a:moveTo>
                <a:lnTo>
                  <a:pt x="403" y="42"/>
                </a:lnTo>
                <a:lnTo>
                  <a:pt x="387" y="54"/>
                </a:lnTo>
                <a:lnTo>
                  <a:pt x="373" y="71"/>
                </a:lnTo>
                <a:lnTo>
                  <a:pt x="360" y="96"/>
                </a:lnTo>
                <a:lnTo>
                  <a:pt x="347" y="126"/>
                </a:lnTo>
                <a:lnTo>
                  <a:pt x="336" y="160"/>
                </a:lnTo>
                <a:lnTo>
                  <a:pt x="377" y="186"/>
                </a:lnTo>
                <a:lnTo>
                  <a:pt x="420" y="218"/>
                </a:lnTo>
                <a:lnTo>
                  <a:pt x="462" y="186"/>
                </a:lnTo>
                <a:lnTo>
                  <a:pt x="504" y="160"/>
                </a:lnTo>
                <a:lnTo>
                  <a:pt x="492" y="126"/>
                </a:lnTo>
                <a:lnTo>
                  <a:pt x="480" y="96"/>
                </a:lnTo>
                <a:lnTo>
                  <a:pt x="466" y="71"/>
                </a:lnTo>
                <a:lnTo>
                  <a:pt x="451" y="54"/>
                </a:lnTo>
                <a:lnTo>
                  <a:pt x="436" y="42"/>
                </a:lnTo>
                <a:lnTo>
                  <a:pt x="420" y="38"/>
                </a:lnTo>
                <a:close/>
                <a:moveTo>
                  <a:pt x="420" y="0"/>
                </a:moveTo>
                <a:lnTo>
                  <a:pt x="442" y="6"/>
                </a:lnTo>
                <a:lnTo>
                  <a:pt x="463" y="19"/>
                </a:lnTo>
                <a:lnTo>
                  <a:pt x="483" y="40"/>
                </a:lnTo>
                <a:lnTo>
                  <a:pt x="502" y="67"/>
                </a:lnTo>
                <a:lnTo>
                  <a:pt x="519" y="102"/>
                </a:lnTo>
                <a:lnTo>
                  <a:pt x="534" y="143"/>
                </a:lnTo>
                <a:lnTo>
                  <a:pt x="568" y="127"/>
                </a:lnTo>
                <a:lnTo>
                  <a:pt x="600" y="116"/>
                </a:lnTo>
                <a:lnTo>
                  <a:pt x="629" y="108"/>
                </a:lnTo>
                <a:lnTo>
                  <a:pt x="657" y="105"/>
                </a:lnTo>
                <a:lnTo>
                  <a:pt x="680" y="106"/>
                </a:lnTo>
                <a:lnTo>
                  <a:pt x="700" y="112"/>
                </a:lnTo>
                <a:lnTo>
                  <a:pt x="716" y="123"/>
                </a:lnTo>
                <a:lnTo>
                  <a:pt x="727" y="139"/>
                </a:lnTo>
                <a:lnTo>
                  <a:pt x="734" y="159"/>
                </a:lnTo>
                <a:lnTo>
                  <a:pt x="735" y="182"/>
                </a:lnTo>
                <a:lnTo>
                  <a:pt x="731" y="210"/>
                </a:lnTo>
                <a:lnTo>
                  <a:pt x="724" y="240"/>
                </a:lnTo>
                <a:lnTo>
                  <a:pt x="712" y="271"/>
                </a:lnTo>
                <a:lnTo>
                  <a:pt x="696" y="305"/>
                </a:lnTo>
                <a:lnTo>
                  <a:pt x="737" y="321"/>
                </a:lnTo>
                <a:lnTo>
                  <a:pt x="772" y="338"/>
                </a:lnTo>
                <a:lnTo>
                  <a:pt x="801" y="356"/>
                </a:lnTo>
                <a:lnTo>
                  <a:pt x="822" y="376"/>
                </a:lnTo>
                <a:lnTo>
                  <a:pt x="835" y="398"/>
                </a:lnTo>
                <a:lnTo>
                  <a:pt x="839" y="421"/>
                </a:lnTo>
                <a:lnTo>
                  <a:pt x="835" y="443"/>
                </a:lnTo>
                <a:lnTo>
                  <a:pt x="822" y="464"/>
                </a:lnTo>
                <a:lnTo>
                  <a:pt x="801" y="483"/>
                </a:lnTo>
                <a:lnTo>
                  <a:pt x="772" y="503"/>
                </a:lnTo>
                <a:lnTo>
                  <a:pt x="737" y="520"/>
                </a:lnTo>
                <a:lnTo>
                  <a:pt x="696" y="534"/>
                </a:lnTo>
                <a:lnTo>
                  <a:pt x="712" y="568"/>
                </a:lnTo>
                <a:lnTo>
                  <a:pt x="724" y="601"/>
                </a:lnTo>
                <a:lnTo>
                  <a:pt x="731" y="630"/>
                </a:lnTo>
                <a:lnTo>
                  <a:pt x="735" y="657"/>
                </a:lnTo>
                <a:lnTo>
                  <a:pt x="734" y="681"/>
                </a:lnTo>
                <a:lnTo>
                  <a:pt x="727" y="701"/>
                </a:lnTo>
                <a:lnTo>
                  <a:pt x="716" y="716"/>
                </a:lnTo>
                <a:lnTo>
                  <a:pt x="700" y="728"/>
                </a:lnTo>
                <a:lnTo>
                  <a:pt x="680" y="735"/>
                </a:lnTo>
                <a:lnTo>
                  <a:pt x="657" y="736"/>
                </a:lnTo>
                <a:lnTo>
                  <a:pt x="629" y="732"/>
                </a:lnTo>
                <a:lnTo>
                  <a:pt x="600" y="724"/>
                </a:lnTo>
                <a:lnTo>
                  <a:pt x="568" y="712"/>
                </a:lnTo>
                <a:lnTo>
                  <a:pt x="534" y="697"/>
                </a:lnTo>
                <a:lnTo>
                  <a:pt x="519" y="737"/>
                </a:lnTo>
                <a:lnTo>
                  <a:pt x="502" y="773"/>
                </a:lnTo>
                <a:lnTo>
                  <a:pt x="483" y="801"/>
                </a:lnTo>
                <a:lnTo>
                  <a:pt x="463" y="822"/>
                </a:lnTo>
                <a:lnTo>
                  <a:pt x="442" y="836"/>
                </a:lnTo>
                <a:lnTo>
                  <a:pt x="420" y="839"/>
                </a:lnTo>
                <a:lnTo>
                  <a:pt x="396" y="836"/>
                </a:lnTo>
                <a:lnTo>
                  <a:pt x="375" y="822"/>
                </a:lnTo>
                <a:lnTo>
                  <a:pt x="356" y="801"/>
                </a:lnTo>
                <a:lnTo>
                  <a:pt x="337" y="773"/>
                </a:lnTo>
                <a:lnTo>
                  <a:pt x="320" y="737"/>
                </a:lnTo>
                <a:lnTo>
                  <a:pt x="305" y="697"/>
                </a:lnTo>
                <a:lnTo>
                  <a:pt x="271" y="712"/>
                </a:lnTo>
                <a:lnTo>
                  <a:pt x="239" y="724"/>
                </a:lnTo>
                <a:lnTo>
                  <a:pt x="209" y="732"/>
                </a:lnTo>
                <a:lnTo>
                  <a:pt x="182" y="736"/>
                </a:lnTo>
                <a:lnTo>
                  <a:pt x="158" y="735"/>
                </a:lnTo>
                <a:lnTo>
                  <a:pt x="138" y="728"/>
                </a:lnTo>
                <a:lnTo>
                  <a:pt x="123" y="716"/>
                </a:lnTo>
                <a:lnTo>
                  <a:pt x="111" y="701"/>
                </a:lnTo>
                <a:lnTo>
                  <a:pt x="106" y="681"/>
                </a:lnTo>
                <a:lnTo>
                  <a:pt x="104" y="657"/>
                </a:lnTo>
                <a:lnTo>
                  <a:pt x="107" y="630"/>
                </a:lnTo>
                <a:lnTo>
                  <a:pt x="115" y="601"/>
                </a:lnTo>
                <a:lnTo>
                  <a:pt x="127" y="568"/>
                </a:lnTo>
                <a:lnTo>
                  <a:pt x="142" y="534"/>
                </a:lnTo>
                <a:lnTo>
                  <a:pt x="102" y="520"/>
                </a:lnTo>
                <a:lnTo>
                  <a:pt x="66" y="503"/>
                </a:lnTo>
                <a:lnTo>
                  <a:pt x="39" y="483"/>
                </a:lnTo>
                <a:lnTo>
                  <a:pt x="18" y="464"/>
                </a:lnTo>
                <a:lnTo>
                  <a:pt x="5" y="443"/>
                </a:lnTo>
                <a:lnTo>
                  <a:pt x="0" y="421"/>
                </a:lnTo>
                <a:lnTo>
                  <a:pt x="5" y="398"/>
                </a:lnTo>
                <a:lnTo>
                  <a:pt x="18" y="376"/>
                </a:lnTo>
                <a:lnTo>
                  <a:pt x="39" y="356"/>
                </a:lnTo>
                <a:lnTo>
                  <a:pt x="66" y="338"/>
                </a:lnTo>
                <a:lnTo>
                  <a:pt x="102" y="321"/>
                </a:lnTo>
                <a:lnTo>
                  <a:pt x="142" y="305"/>
                </a:lnTo>
                <a:lnTo>
                  <a:pt x="127" y="271"/>
                </a:lnTo>
                <a:lnTo>
                  <a:pt x="115" y="240"/>
                </a:lnTo>
                <a:lnTo>
                  <a:pt x="107" y="210"/>
                </a:lnTo>
                <a:lnTo>
                  <a:pt x="104" y="182"/>
                </a:lnTo>
                <a:lnTo>
                  <a:pt x="106" y="159"/>
                </a:lnTo>
                <a:lnTo>
                  <a:pt x="111" y="139"/>
                </a:lnTo>
                <a:lnTo>
                  <a:pt x="123" y="123"/>
                </a:lnTo>
                <a:lnTo>
                  <a:pt x="138" y="112"/>
                </a:lnTo>
                <a:lnTo>
                  <a:pt x="158" y="106"/>
                </a:lnTo>
                <a:lnTo>
                  <a:pt x="182" y="105"/>
                </a:lnTo>
                <a:lnTo>
                  <a:pt x="209" y="108"/>
                </a:lnTo>
                <a:lnTo>
                  <a:pt x="239" y="116"/>
                </a:lnTo>
                <a:lnTo>
                  <a:pt x="271" y="127"/>
                </a:lnTo>
                <a:lnTo>
                  <a:pt x="305" y="143"/>
                </a:lnTo>
                <a:lnTo>
                  <a:pt x="320" y="102"/>
                </a:lnTo>
                <a:lnTo>
                  <a:pt x="337" y="67"/>
                </a:lnTo>
                <a:lnTo>
                  <a:pt x="356" y="40"/>
                </a:lnTo>
                <a:lnTo>
                  <a:pt x="375" y="19"/>
                </a:lnTo>
                <a:lnTo>
                  <a:pt x="396" y="6"/>
                </a:lnTo>
                <a:lnTo>
                  <a:pt x="42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4" name="Freeform 47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04359" y="6635468"/>
            <a:ext cx="323787" cy="444609"/>
          </a:xfrm>
          <a:custGeom>
            <a:avLst/>
            <a:gdLst>
              <a:gd name="T0" fmla="*/ 344 w 611"/>
              <a:gd name="T1" fmla="*/ 801 h 839"/>
              <a:gd name="T2" fmla="*/ 306 w 611"/>
              <a:gd name="T3" fmla="*/ 46 h 839"/>
              <a:gd name="T4" fmla="*/ 235 w 611"/>
              <a:gd name="T5" fmla="*/ 153 h 839"/>
              <a:gd name="T6" fmla="*/ 247 w 611"/>
              <a:gd name="T7" fmla="*/ 167 h 839"/>
              <a:gd name="T8" fmla="*/ 246 w 611"/>
              <a:gd name="T9" fmla="*/ 182 h 839"/>
              <a:gd name="T10" fmla="*/ 137 w 611"/>
              <a:gd name="T11" fmla="*/ 305 h 839"/>
              <a:gd name="T12" fmla="*/ 183 w 611"/>
              <a:gd name="T13" fmla="*/ 309 h 839"/>
              <a:gd name="T14" fmla="*/ 191 w 611"/>
              <a:gd name="T15" fmla="*/ 325 h 839"/>
              <a:gd name="T16" fmla="*/ 187 w 611"/>
              <a:gd name="T17" fmla="*/ 335 h 839"/>
              <a:gd name="T18" fmla="*/ 133 w 611"/>
              <a:gd name="T19" fmla="*/ 458 h 839"/>
              <a:gd name="T20" fmla="*/ 149 w 611"/>
              <a:gd name="T21" fmla="*/ 466 h 839"/>
              <a:gd name="T22" fmla="*/ 152 w 611"/>
              <a:gd name="T23" fmla="*/ 482 h 839"/>
              <a:gd name="T24" fmla="*/ 53 w 611"/>
              <a:gd name="T25" fmla="*/ 650 h 839"/>
              <a:gd name="T26" fmla="*/ 461 w 611"/>
              <a:gd name="T27" fmla="*/ 487 h 839"/>
              <a:gd name="T28" fmla="*/ 459 w 611"/>
              <a:gd name="T29" fmla="*/ 472 h 839"/>
              <a:gd name="T30" fmla="*/ 471 w 611"/>
              <a:gd name="T31" fmla="*/ 460 h 839"/>
              <a:gd name="T32" fmla="*/ 424 w 611"/>
              <a:gd name="T33" fmla="*/ 337 h 839"/>
              <a:gd name="T34" fmla="*/ 420 w 611"/>
              <a:gd name="T35" fmla="*/ 329 h 839"/>
              <a:gd name="T36" fmla="*/ 424 w 611"/>
              <a:gd name="T37" fmla="*/ 313 h 839"/>
              <a:gd name="T38" fmla="*/ 440 w 611"/>
              <a:gd name="T39" fmla="*/ 305 h 839"/>
              <a:gd name="T40" fmla="*/ 369 w 611"/>
              <a:gd name="T41" fmla="*/ 186 h 839"/>
              <a:gd name="T42" fmla="*/ 362 w 611"/>
              <a:gd name="T43" fmla="*/ 172 h 839"/>
              <a:gd name="T44" fmla="*/ 370 w 611"/>
              <a:gd name="T45" fmla="*/ 156 h 839"/>
              <a:gd name="T46" fmla="*/ 412 w 611"/>
              <a:gd name="T47" fmla="*/ 153 h 839"/>
              <a:gd name="T48" fmla="*/ 310 w 611"/>
              <a:gd name="T49" fmla="*/ 2 h 839"/>
              <a:gd name="T50" fmla="*/ 471 w 611"/>
              <a:gd name="T51" fmla="*/ 159 h 839"/>
              <a:gd name="T52" fmla="*/ 478 w 611"/>
              <a:gd name="T53" fmla="*/ 172 h 839"/>
              <a:gd name="T54" fmla="*/ 470 w 611"/>
              <a:gd name="T55" fmla="*/ 188 h 839"/>
              <a:gd name="T56" fmla="*/ 424 w 611"/>
              <a:gd name="T57" fmla="*/ 191 h 839"/>
              <a:gd name="T58" fmla="*/ 531 w 611"/>
              <a:gd name="T59" fmla="*/ 314 h 839"/>
              <a:gd name="T60" fmla="*/ 534 w 611"/>
              <a:gd name="T61" fmla="*/ 330 h 839"/>
              <a:gd name="T62" fmla="*/ 521 w 611"/>
              <a:gd name="T63" fmla="*/ 343 h 839"/>
              <a:gd name="T64" fmla="*/ 569 w 611"/>
              <a:gd name="T65" fmla="*/ 466 h 839"/>
              <a:gd name="T66" fmla="*/ 572 w 611"/>
              <a:gd name="T67" fmla="*/ 473 h 839"/>
              <a:gd name="T68" fmla="*/ 569 w 611"/>
              <a:gd name="T69" fmla="*/ 489 h 839"/>
              <a:gd name="T70" fmla="*/ 553 w 611"/>
              <a:gd name="T71" fmla="*/ 496 h 839"/>
              <a:gd name="T72" fmla="*/ 607 w 611"/>
              <a:gd name="T73" fmla="*/ 659 h 839"/>
              <a:gd name="T74" fmla="*/ 610 w 611"/>
              <a:gd name="T75" fmla="*/ 674 h 839"/>
              <a:gd name="T76" fmla="*/ 598 w 611"/>
              <a:gd name="T77" fmla="*/ 686 h 839"/>
              <a:gd name="T78" fmla="*/ 382 w 611"/>
              <a:gd name="T79" fmla="*/ 821 h 839"/>
              <a:gd name="T80" fmla="*/ 374 w 611"/>
              <a:gd name="T81" fmla="*/ 836 h 839"/>
              <a:gd name="T82" fmla="*/ 248 w 611"/>
              <a:gd name="T83" fmla="*/ 839 h 839"/>
              <a:gd name="T84" fmla="*/ 233 w 611"/>
              <a:gd name="T85" fmla="*/ 832 h 839"/>
              <a:gd name="T86" fmla="*/ 229 w 611"/>
              <a:gd name="T87" fmla="*/ 688 h 839"/>
              <a:gd name="T88" fmla="*/ 8 w 611"/>
              <a:gd name="T89" fmla="*/ 684 h 839"/>
              <a:gd name="T90" fmla="*/ 0 w 611"/>
              <a:gd name="T91" fmla="*/ 668 h 839"/>
              <a:gd name="T92" fmla="*/ 4 w 611"/>
              <a:gd name="T93" fmla="*/ 659 h 839"/>
              <a:gd name="T94" fmla="*/ 52 w 611"/>
              <a:gd name="T95" fmla="*/ 495 h 839"/>
              <a:gd name="T96" fmla="*/ 39 w 611"/>
              <a:gd name="T97" fmla="*/ 483 h 839"/>
              <a:gd name="T98" fmla="*/ 40 w 611"/>
              <a:gd name="T99" fmla="*/ 469 h 839"/>
              <a:gd name="T100" fmla="*/ 133 w 611"/>
              <a:gd name="T101" fmla="*/ 343 h 839"/>
              <a:gd name="T102" fmla="*/ 85 w 611"/>
              <a:gd name="T103" fmla="*/ 341 h 839"/>
              <a:gd name="T104" fmla="*/ 77 w 611"/>
              <a:gd name="T105" fmla="*/ 325 h 839"/>
              <a:gd name="T106" fmla="*/ 84 w 611"/>
              <a:gd name="T107" fmla="*/ 311 h 839"/>
              <a:gd name="T108" fmla="*/ 153 w 611"/>
              <a:gd name="T109" fmla="*/ 191 h 839"/>
              <a:gd name="T110" fmla="*/ 137 w 611"/>
              <a:gd name="T111" fmla="*/ 184 h 839"/>
              <a:gd name="T112" fmla="*/ 135 w 611"/>
              <a:gd name="T113" fmla="*/ 167 h 839"/>
              <a:gd name="T114" fmla="*/ 292 w 611"/>
              <a:gd name="T115" fmla="*/ 6 h 839"/>
              <a:gd name="T116" fmla="*/ 306 w 611"/>
              <a:gd name="T117" fmla="*/ 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11" h="839">
                <a:moveTo>
                  <a:pt x="267" y="688"/>
                </a:moveTo>
                <a:lnTo>
                  <a:pt x="267" y="801"/>
                </a:lnTo>
                <a:lnTo>
                  <a:pt x="344" y="801"/>
                </a:lnTo>
                <a:lnTo>
                  <a:pt x="344" y="688"/>
                </a:lnTo>
                <a:lnTo>
                  <a:pt x="267" y="688"/>
                </a:lnTo>
                <a:close/>
                <a:moveTo>
                  <a:pt x="306" y="46"/>
                </a:moveTo>
                <a:lnTo>
                  <a:pt x="199" y="153"/>
                </a:lnTo>
                <a:lnTo>
                  <a:pt x="229" y="153"/>
                </a:lnTo>
                <a:lnTo>
                  <a:pt x="235" y="153"/>
                </a:lnTo>
                <a:lnTo>
                  <a:pt x="241" y="156"/>
                </a:lnTo>
                <a:lnTo>
                  <a:pt x="245" y="161"/>
                </a:lnTo>
                <a:lnTo>
                  <a:pt x="247" y="167"/>
                </a:lnTo>
                <a:lnTo>
                  <a:pt x="248" y="172"/>
                </a:lnTo>
                <a:lnTo>
                  <a:pt x="247" y="177"/>
                </a:lnTo>
                <a:lnTo>
                  <a:pt x="246" y="182"/>
                </a:lnTo>
                <a:lnTo>
                  <a:pt x="242" y="186"/>
                </a:lnTo>
                <a:lnTo>
                  <a:pt x="242" y="186"/>
                </a:lnTo>
                <a:lnTo>
                  <a:pt x="137" y="305"/>
                </a:lnTo>
                <a:lnTo>
                  <a:pt x="173" y="305"/>
                </a:lnTo>
                <a:lnTo>
                  <a:pt x="178" y="307"/>
                </a:lnTo>
                <a:lnTo>
                  <a:pt x="183" y="309"/>
                </a:lnTo>
                <a:lnTo>
                  <a:pt x="187" y="313"/>
                </a:lnTo>
                <a:lnTo>
                  <a:pt x="190" y="318"/>
                </a:lnTo>
                <a:lnTo>
                  <a:pt x="191" y="325"/>
                </a:lnTo>
                <a:lnTo>
                  <a:pt x="191" y="329"/>
                </a:lnTo>
                <a:lnTo>
                  <a:pt x="190" y="333"/>
                </a:lnTo>
                <a:lnTo>
                  <a:pt x="187" y="335"/>
                </a:lnTo>
                <a:lnTo>
                  <a:pt x="187" y="337"/>
                </a:lnTo>
                <a:lnTo>
                  <a:pt x="95" y="458"/>
                </a:lnTo>
                <a:lnTo>
                  <a:pt x="133" y="458"/>
                </a:lnTo>
                <a:lnTo>
                  <a:pt x="140" y="460"/>
                </a:lnTo>
                <a:lnTo>
                  <a:pt x="145" y="462"/>
                </a:lnTo>
                <a:lnTo>
                  <a:pt x="149" y="466"/>
                </a:lnTo>
                <a:lnTo>
                  <a:pt x="152" y="472"/>
                </a:lnTo>
                <a:lnTo>
                  <a:pt x="153" y="477"/>
                </a:lnTo>
                <a:lnTo>
                  <a:pt x="152" y="482"/>
                </a:lnTo>
                <a:lnTo>
                  <a:pt x="150" y="487"/>
                </a:lnTo>
                <a:lnTo>
                  <a:pt x="150" y="487"/>
                </a:lnTo>
                <a:lnTo>
                  <a:pt x="53" y="650"/>
                </a:lnTo>
                <a:lnTo>
                  <a:pt x="557" y="650"/>
                </a:lnTo>
                <a:lnTo>
                  <a:pt x="461" y="487"/>
                </a:lnTo>
                <a:lnTo>
                  <a:pt x="461" y="487"/>
                </a:lnTo>
                <a:lnTo>
                  <a:pt x="459" y="482"/>
                </a:lnTo>
                <a:lnTo>
                  <a:pt x="458" y="477"/>
                </a:lnTo>
                <a:lnTo>
                  <a:pt x="459" y="472"/>
                </a:lnTo>
                <a:lnTo>
                  <a:pt x="462" y="466"/>
                </a:lnTo>
                <a:lnTo>
                  <a:pt x="466" y="462"/>
                </a:lnTo>
                <a:lnTo>
                  <a:pt x="471" y="460"/>
                </a:lnTo>
                <a:lnTo>
                  <a:pt x="478" y="458"/>
                </a:lnTo>
                <a:lnTo>
                  <a:pt x="515" y="458"/>
                </a:lnTo>
                <a:lnTo>
                  <a:pt x="424" y="337"/>
                </a:lnTo>
                <a:lnTo>
                  <a:pt x="424" y="335"/>
                </a:lnTo>
                <a:lnTo>
                  <a:pt x="421" y="333"/>
                </a:lnTo>
                <a:lnTo>
                  <a:pt x="420" y="329"/>
                </a:lnTo>
                <a:lnTo>
                  <a:pt x="420" y="325"/>
                </a:lnTo>
                <a:lnTo>
                  <a:pt x="421" y="318"/>
                </a:lnTo>
                <a:lnTo>
                  <a:pt x="424" y="313"/>
                </a:lnTo>
                <a:lnTo>
                  <a:pt x="428" y="309"/>
                </a:lnTo>
                <a:lnTo>
                  <a:pt x="433" y="307"/>
                </a:lnTo>
                <a:lnTo>
                  <a:pt x="440" y="305"/>
                </a:lnTo>
                <a:lnTo>
                  <a:pt x="474" y="305"/>
                </a:lnTo>
                <a:lnTo>
                  <a:pt x="369" y="186"/>
                </a:lnTo>
                <a:lnTo>
                  <a:pt x="369" y="186"/>
                </a:lnTo>
                <a:lnTo>
                  <a:pt x="366" y="182"/>
                </a:lnTo>
                <a:lnTo>
                  <a:pt x="364" y="177"/>
                </a:lnTo>
                <a:lnTo>
                  <a:pt x="362" y="172"/>
                </a:lnTo>
                <a:lnTo>
                  <a:pt x="364" y="167"/>
                </a:lnTo>
                <a:lnTo>
                  <a:pt x="366" y="161"/>
                </a:lnTo>
                <a:lnTo>
                  <a:pt x="370" y="156"/>
                </a:lnTo>
                <a:lnTo>
                  <a:pt x="375" y="153"/>
                </a:lnTo>
                <a:lnTo>
                  <a:pt x="382" y="153"/>
                </a:lnTo>
                <a:lnTo>
                  <a:pt x="412" y="153"/>
                </a:lnTo>
                <a:lnTo>
                  <a:pt x="306" y="46"/>
                </a:lnTo>
                <a:close/>
                <a:moveTo>
                  <a:pt x="306" y="0"/>
                </a:moveTo>
                <a:lnTo>
                  <a:pt x="310" y="2"/>
                </a:lnTo>
                <a:lnTo>
                  <a:pt x="315" y="3"/>
                </a:lnTo>
                <a:lnTo>
                  <a:pt x="319" y="6"/>
                </a:lnTo>
                <a:lnTo>
                  <a:pt x="471" y="159"/>
                </a:lnTo>
                <a:lnTo>
                  <a:pt x="475" y="163"/>
                </a:lnTo>
                <a:lnTo>
                  <a:pt x="476" y="167"/>
                </a:lnTo>
                <a:lnTo>
                  <a:pt x="478" y="172"/>
                </a:lnTo>
                <a:lnTo>
                  <a:pt x="476" y="178"/>
                </a:lnTo>
                <a:lnTo>
                  <a:pt x="474" y="184"/>
                </a:lnTo>
                <a:lnTo>
                  <a:pt x="470" y="188"/>
                </a:lnTo>
                <a:lnTo>
                  <a:pt x="464" y="190"/>
                </a:lnTo>
                <a:lnTo>
                  <a:pt x="458" y="191"/>
                </a:lnTo>
                <a:lnTo>
                  <a:pt x="424" y="191"/>
                </a:lnTo>
                <a:lnTo>
                  <a:pt x="529" y="311"/>
                </a:lnTo>
                <a:lnTo>
                  <a:pt x="527" y="311"/>
                </a:lnTo>
                <a:lnTo>
                  <a:pt x="531" y="314"/>
                </a:lnTo>
                <a:lnTo>
                  <a:pt x="534" y="320"/>
                </a:lnTo>
                <a:lnTo>
                  <a:pt x="534" y="325"/>
                </a:lnTo>
                <a:lnTo>
                  <a:pt x="534" y="330"/>
                </a:lnTo>
                <a:lnTo>
                  <a:pt x="531" y="335"/>
                </a:lnTo>
                <a:lnTo>
                  <a:pt x="526" y="341"/>
                </a:lnTo>
                <a:lnTo>
                  <a:pt x="521" y="343"/>
                </a:lnTo>
                <a:lnTo>
                  <a:pt x="515" y="343"/>
                </a:lnTo>
                <a:lnTo>
                  <a:pt x="478" y="343"/>
                </a:lnTo>
                <a:lnTo>
                  <a:pt x="569" y="466"/>
                </a:lnTo>
                <a:lnTo>
                  <a:pt x="568" y="466"/>
                </a:lnTo>
                <a:lnTo>
                  <a:pt x="570" y="469"/>
                </a:lnTo>
                <a:lnTo>
                  <a:pt x="572" y="473"/>
                </a:lnTo>
                <a:lnTo>
                  <a:pt x="573" y="477"/>
                </a:lnTo>
                <a:lnTo>
                  <a:pt x="572" y="483"/>
                </a:lnTo>
                <a:lnTo>
                  <a:pt x="569" y="489"/>
                </a:lnTo>
                <a:lnTo>
                  <a:pt x="565" y="493"/>
                </a:lnTo>
                <a:lnTo>
                  <a:pt x="560" y="495"/>
                </a:lnTo>
                <a:lnTo>
                  <a:pt x="553" y="496"/>
                </a:lnTo>
                <a:lnTo>
                  <a:pt x="510" y="496"/>
                </a:lnTo>
                <a:lnTo>
                  <a:pt x="608" y="659"/>
                </a:lnTo>
                <a:lnTo>
                  <a:pt x="607" y="659"/>
                </a:lnTo>
                <a:lnTo>
                  <a:pt x="610" y="663"/>
                </a:lnTo>
                <a:lnTo>
                  <a:pt x="611" y="668"/>
                </a:lnTo>
                <a:lnTo>
                  <a:pt x="610" y="674"/>
                </a:lnTo>
                <a:lnTo>
                  <a:pt x="607" y="680"/>
                </a:lnTo>
                <a:lnTo>
                  <a:pt x="603" y="684"/>
                </a:lnTo>
                <a:lnTo>
                  <a:pt x="598" y="686"/>
                </a:lnTo>
                <a:lnTo>
                  <a:pt x="591" y="688"/>
                </a:lnTo>
                <a:lnTo>
                  <a:pt x="382" y="688"/>
                </a:lnTo>
                <a:lnTo>
                  <a:pt x="382" y="821"/>
                </a:lnTo>
                <a:lnTo>
                  <a:pt x="381" y="826"/>
                </a:lnTo>
                <a:lnTo>
                  <a:pt x="378" y="832"/>
                </a:lnTo>
                <a:lnTo>
                  <a:pt x="374" y="836"/>
                </a:lnTo>
                <a:lnTo>
                  <a:pt x="369" y="838"/>
                </a:lnTo>
                <a:lnTo>
                  <a:pt x="362" y="839"/>
                </a:lnTo>
                <a:lnTo>
                  <a:pt x="248" y="839"/>
                </a:lnTo>
                <a:lnTo>
                  <a:pt x="242" y="838"/>
                </a:lnTo>
                <a:lnTo>
                  <a:pt x="237" y="836"/>
                </a:lnTo>
                <a:lnTo>
                  <a:pt x="233" y="832"/>
                </a:lnTo>
                <a:lnTo>
                  <a:pt x="230" y="826"/>
                </a:lnTo>
                <a:lnTo>
                  <a:pt x="229" y="821"/>
                </a:lnTo>
                <a:lnTo>
                  <a:pt x="229" y="688"/>
                </a:lnTo>
                <a:lnTo>
                  <a:pt x="19" y="688"/>
                </a:lnTo>
                <a:lnTo>
                  <a:pt x="13" y="686"/>
                </a:lnTo>
                <a:lnTo>
                  <a:pt x="8" y="684"/>
                </a:lnTo>
                <a:lnTo>
                  <a:pt x="4" y="680"/>
                </a:lnTo>
                <a:lnTo>
                  <a:pt x="1" y="674"/>
                </a:lnTo>
                <a:lnTo>
                  <a:pt x="0" y="668"/>
                </a:lnTo>
                <a:lnTo>
                  <a:pt x="1" y="663"/>
                </a:lnTo>
                <a:lnTo>
                  <a:pt x="4" y="659"/>
                </a:lnTo>
                <a:lnTo>
                  <a:pt x="4" y="659"/>
                </a:lnTo>
                <a:lnTo>
                  <a:pt x="101" y="496"/>
                </a:lnTo>
                <a:lnTo>
                  <a:pt x="57" y="496"/>
                </a:lnTo>
                <a:lnTo>
                  <a:pt x="52" y="495"/>
                </a:lnTo>
                <a:lnTo>
                  <a:pt x="47" y="493"/>
                </a:lnTo>
                <a:lnTo>
                  <a:pt x="42" y="489"/>
                </a:lnTo>
                <a:lnTo>
                  <a:pt x="39" y="483"/>
                </a:lnTo>
                <a:lnTo>
                  <a:pt x="38" y="477"/>
                </a:lnTo>
                <a:lnTo>
                  <a:pt x="38" y="473"/>
                </a:lnTo>
                <a:lnTo>
                  <a:pt x="40" y="469"/>
                </a:lnTo>
                <a:lnTo>
                  <a:pt x="43" y="466"/>
                </a:lnTo>
                <a:lnTo>
                  <a:pt x="43" y="466"/>
                </a:lnTo>
                <a:lnTo>
                  <a:pt x="133" y="343"/>
                </a:lnTo>
                <a:lnTo>
                  <a:pt x="95" y="343"/>
                </a:lnTo>
                <a:lnTo>
                  <a:pt x="90" y="343"/>
                </a:lnTo>
                <a:lnTo>
                  <a:pt x="85" y="341"/>
                </a:lnTo>
                <a:lnTo>
                  <a:pt x="81" y="335"/>
                </a:lnTo>
                <a:lnTo>
                  <a:pt x="77" y="330"/>
                </a:lnTo>
                <a:lnTo>
                  <a:pt x="77" y="325"/>
                </a:lnTo>
                <a:lnTo>
                  <a:pt x="77" y="320"/>
                </a:lnTo>
                <a:lnTo>
                  <a:pt x="80" y="314"/>
                </a:lnTo>
                <a:lnTo>
                  <a:pt x="84" y="311"/>
                </a:lnTo>
                <a:lnTo>
                  <a:pt x="84" y="311"/>
                </a:lnTo>
                <a:lnTo>
                  <a:pt x="187" y="191"/>
                </a:lnTo>
                <a:lnTo>
                  <a:pt x="153" y="191"/>
                </a:lnTo>
                <a:lnTo>
                  <a:pt x="146" y="190"/>
                </a:lnTo>
                <a:lnTo>
                  <a:pt x="141" y="188"/>
                </a:lnTo>
                <a:lnTo>
                  <a:pt x="137" y="184"/>
                </a:lnTo>
                <a:lnTo>
                  <a:pt x="135" y="178"/>
                </a:lnTo>
                <a:lnTo>
                  <a:pt x="133" y="172"/>
                </a:lnTo>
                <a:lnTo>
                  <a:pt x="135" y="167"/>
                </a:lnTo>
                <a:lnTo>
                  <a:pt x="136" y="163"/>
                </a:lnTo>
                <a:lnTo>
                  <a:pt x="140" y="159"/>
                </a:lnTo>
                <a:lnTo>
                  <a:pt x="292" y="6"/>
                </a:lnTo>
                <a:lnTo>
                  <a:pt x="296" y="3"/>
                </a:lnTo>
                <a:lnTo>
                  <a:pt x="301" y="2"/>
                </a:lnTo>
                <a:lnTo>
                  <a:pt x="30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5" name="Freeform 47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68707" y="6635468"/>
            <a:ext cx="201903" cy="444609"/>
          </a:xfrm>
          <a:custGeom>
            <a:avLst/>
            <a:gdLst>
              <a:gd name="T0" fmla="*/ 254 w 381"/>
              <a:gd name="T1" fmla="*/ 193 h 839"/>
              <a:gd name="T2" fmla="*/ 263 w 381"/>
              <a:gd name="T3" fmla="*/ 199 h 839"/>
              <a:gd name="T4" fmla="*/ 267 w 381"/>
              <a:gd name="T5" fmla="*/ 210 h 839"/>
              <a:gd name="T6" fmla="*/ 266 w 381"/>
              <a:gd name="T7" fmla="*/ 483 h 839"/>
              <a:gd name="T8" fmla="*/ 259 w 381"/>
              <a:gd name="T9" fmla="*/ 493 h 839"/>
              <a:gd name="T10" fmla="*/ 248 w 381"/>
              <a:gd name="T11" fmla="*/ 496 h 839"/>
              <a:gd name="T12" fmla="*/ 237 w 381"/>
              <a:gd name="T13" fmla="*/ 493 h 839"/>
              <a:gd name="T14" fmla="*/ 229 w 381"/>
              <a:gd name="T15" fmla="*/ 483 h 839"/>
              <a:gd name="T16" fmla="*/ 229 w 381"/>
              <a:gd name="T17" fmla="*/ 210 h 839"/>
              <a:gd name="T18" fmla="*/ 232 w 381"/>
              <a:gd name="T19" fmla="*/ 199 h 839"/>
              <a:gd name="T20" fmla="*/ 242 w 381"/>
              <a:gd name="T21" fmla="*/ 193 h 839"/>
              <a:gd name="T22" fmla="*/ 134 w 381"/>
              <a:gd name="T23" fmla="*/ 191 h 839"/>
              <a:gd name="T24" fmla="*/ 144 w 381"/>
              <a:gd name="T25" fmla="*/ 195 h 839"/>
              <a:gd name="T26" fmla="*/ 152 w 381"/>
              <a:gd name="T27" fmla="*/ 205 h 839"/>
              <a:gd name="T28" fmla="*/ 152 w 381"/>
              <a:gd name="T29" fmla="*/ 477 h 839"/>
              <a:gd name="T30" fmla="*/ 149 w 381"/>
              <a:gd name="T31" fmla="*/ 489 h 839"/>
              <a:gd name="T32" fmla="*/ 139 w 381"/>
              <a:gd name="T33" fmla="*/ 495 h 839"/>
              <a:gd name="T34" fmla="*/ 127 w 381"/>
              <a:gd name="T35" fmla="*/ 495 h 839"/>
              <a:gd name="T36" fmla="*/ 118 w 381"/>
              <a:gd name="T37" fmla="*/ 489 h 839"/>
              <a:gd name="T38" fmla="*/ 114 w 381"/>
              <a:gd name="T39" fmla="*/ 477 h 839"/>
              <a:gd name="T40" fmla="*/ 115 w 381"/>
              <a:gd name="T41" fmla="*/ 205 h 839"/>
              <a:gd name="T42" fmla="*/ 122 w 381"/>
              <a:gd name="T43" fmla="*/ 195 h 839"/>
              <a:gd name="T44" fmla="*/ 134 w 381"/>
              <a:gd name="T45" fmla="*/ 191 h 839"/>
              <a:gd name="T46" fmla="*/ 156 w 381"/>
              <a:gd name="T47" fmla="*/ 42 h 839"/>
              <a:gd name="T48" fmla="*/ 96 w 381"/>
              <a:gd name="T49" fmla="*/ 72 h 839"/>
              <a:gd name="T50" fmla="*/ 54 w 381"/>
              <a:gd name="T51" fmla="*/ 125 h 839"/>
              <a:gd name="T52" fmla="*/ 38 w 381"/>
              <a:gd name="T53" fmla="*/ 191 h 839"/>
              <a:gd name="T54" fmla="*/ 343 w 381"/>
              <a:gd name="T55" fmla="*/ 572 h 839"/>
              <a:gd name="T56" fmla="*/ 339 w 381"/>
              <a:gd name="T57" fmla="*/ 156 h 839"/>
              <a:gd name="T58" fmla="*/ 309 w 381"/>
              <a:gd name="T59" fmla="*/ 96 h 839"/>
              <a:gd name="T60" fmla="*/ 258 w 381"/>
              <a:gd name="T61" fmla="*/ 54 h 839"/>
              <a:gd name="T62" fmla="*/ 191 w 381"/>
              <a:gd name="T63" fmla="*/ 38 h 839"/>
              <a:gd name="T64" fmla="*/ 229 w 381"/>
              <a:gd name="T65" fmla="*/ 4 h 839"/>
              <a:gd name="T66" fmla="*/ 297 w 381"/>
              <a:gd name="T67" fmla="*/ 33 h 839"/>
              <a:gd name="T68" fmla="*/ 348 w 381"/>
              <a:gd name="T69" fmla="*/ 84 h 839"/>
              <a:gd name="T70" fmla="*/ 377 w 381"/>
              <a:gd name="T71" fmla="*/ 152 h 839"/>
              <a:gd name="T72" fmla="*/ 381 w 381"/>
              <a:gd name="T73" fmla="*/ 572 h 839"/>
              <a:gd name="T74" fmla="*/ 371 w 381"/>
              <a:gd name="T75" fmla="*/ 600 h 839"/>
              <a:gd name="T76" fmla="*/ 343 w 381"/>
              <a:gd name="T77" fmla="*/ 610 h 839"/>
              <a:gd name="T78" fmla="*/ 210 w 381"/>
              <a:gd name="T79" fmla="*/ 821 h 839"/>
              <a:gd name="T80" fmla="*/ 206 w 381"/>
              <a:gd name="T81" fmla="*/ 832 h 839"/>
              <a:gd name="T82" fmla="*/ 197 w 381"/>
              <a:gd name="T83" fmla="*/ 838 h 839"/>
              <a:gd name="T84" fmla="*/ 185 w 381"/>
              <a:gd name="T85" fmla="*/ 838 h 839"/>
              <a:gd name="T86" fmla="*/ 176 w 381"/>
              <a:gd name="T87" fmla="*/ 832 h 839"/>
              <a:gd name="T88" fmla="*/ 172 w 381"/>
              <a:gd name="T89" fmla="*/ 821 h 839"/>
              <a:gd name="T90" fmla="*/ 38 w 381"/>
              <a:gd name="T91" fmla="*/ 610 h 839"/>
              <a:gd name="T92" fmla="*/ 11 w 381"/>
              <a:gd name="T93" fmla="*/ 600 h 839"/>
              <a:gd name="T94" fmla="*/ 0 w 381"/>
              <a:gd name="T95" fmla="*/ 572 h 839"/>
              <a:gd name="T96" fmla="*/ 4 w 381"/>
              <a:gd name="T97" fmla="*/ 152 h 839"/>
              <a:gd name="T98" fmla="*/ 33 w 381"/>
              <a:gd name="T99" fmla="*/ 84 h 839"/>
              <a:gd name="T100" fmla="*/ 84 w 381"/>
              <a:gd name="T101" fmla="*/ 33 h 839"/>
              <a:gd name="T102" fmla="*/ 152 w 381"/>
              <a:gd name="T103" fmla="*/ 4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1" h="839">
                <a:moveTo>
                  <a:pt x="248" y="191"/>
                </a:moveTo>
                <a:lnTo>
                  <a:pt x="254" y="193"/>
                </a:lnTo>
                <a:lnTo>
                  <a:pt x="259" y="195"/>
                </a:lnTo>
                <a:lnTo>
                  <a:pt x="263" y="199"/>
                </a:lnTo>
                <a:lnTo>
                  <a:pt x="266" y="205"/>
                </a:lnTo>
                <a:lnTo>
                  <a:pt x="267" y="210"/>
                </a:lnTo>
                <a:lnTo>
                  <a:pt x="267" y="477"/>
                </a:lnTo>
                <a:lnTo>
                  <a:pt x="266" y="483"/>
                </a:lnTo>
                <a:lnTo>
                  <a:pt x="263" y="489"/>
                </a:lnTo>
                <a:lnTo>
                  <a:pt x="259" y="493"/>
                </a:lnTo>
                <a:lnTo>
                  <a:pt x="254" y="495"/>
                </a:lnTo>
                <a:lnTo>
                  <a:pt x="248" y="496"/>
                </a:lnTo>
                <a:lnTo>
                  <a:pt x="242" y="495"/>
                </a:lnTo>
                <a:lnTo>
                  <a:pt x="237" y="493"/>
                </a:lnTo>
                <a:lnTo>
                  <a:pt x="232" y="489"/>
                </a:lnTo>
                <a:lnTo>
                  <a:pt x="229" y="483"/>
                </a:lnTo>
                <a:lnTo>
                  <a:pt x="229" y="477"/>
                </a:lnTo>
                <a:lnTo>
                  <a:pt x="229" y="210"/>
                </a:lnTo>
                <a:lnTo>
                  <a:pt x="229" y="205"/>
                </a:lnTo>
                <a:lnTo>
                  <a:pt x="232" y="199"/>
                </a:lnTo>
                <a:lnTo>
                  <a:pt x="237" y="195"/>
                </a:lnTo>
                <a:lnTo>
                  <a:pt x="242" y="193"/>
                </a:lnTo>
                <a:lnTo>
                  <a:pt x="248" y="191"/>
                </a:lnTo>
                <a:close/>
                <a:moveTo>
                  <a:pt x="134" y="191"/>
                </a:moveTo>
                <a:lnTo>
                  <a:pt x="139" y="193"/>
                </a:lnTo>
                <a:lnTo>
                  <a:pt x="144" y="195"/>
                </a:lnTo>
                <a:lnTo>
                  <a:pt x="149" y="199"/>
                </a:lnTo>
                <a:lnTo>
                  <a:pt x="152" y="205"/>
                </a:lnTo>
                <a:lnTo>
                  <a:pt x="152" y="210"/>
                </a:lnTo>
                <a:lnTo>
                  <a:pt x="152" y="477"/>
                </a:lnTo>
                <a:lnTo>
                  <a:pt x="152" y="483"/>
                </a:lnTo>
                <a:lnTo>
                  <a:pt x="149" y="489"/>
                </a:lnTo>
                <a:lnTo>
                  <a:pt x="144" y="493"/>
                </a:lnTo>
                <a:lnTo>
                  <a:pt x="139" y="495"/>
                </a:lnTo>
                <a:lnTo>
                  <a:pt x="134" y="496"/>
                </a:lnTo>
                <a:lnTo>
                  <a:pt x="127" y="495"/>
                </a:lnTo>
                <a:lnTo>
                  <a:pt x="122" y="493"/>
                </a:lnTo>
                <a:lnTo>
                  <a:pt x="118" y="489"/>
                </a:lnTo>
                <a:lnTo>
                  <a:pt x="115" y="483"/>
                </a:lnTo>
                <a:lnTo>
                  <a:pt x="114" y="477"/>
                </a:lnTo>
                <a:lnTo>
                  <a:pt x="114" y="210"/>
                </a:lnTo>
                <a:lnTo>
                  <a:pt x="115" y="205"/>
                </a:lnTo>
                <a:lnTo>
                  <a:pt x="118" y="199"/>
                </a:lnTo>
                <a:lnTo>
                  <a:pt x="122" y="195"/>
                </a:lnTo>
                <a:lnTo>
                  <a:pt x="127" y="193"/>
                </a:lnTo>
                <a:lnTo>
                  <a:pt x="134" y="191"/>
                </a:lnTo>
                <a:close/>
                <a:moveTo>
                  <a:pt x="191" y="38"/>
                </a:moveTo>
                <a:lnTo>
                  <a:pt x="156" y="42"/>
                </a:lnTo>
                <a:lnTo>
                  <a:pt x="123" y="54"/>
                </a:lnTo>
                <a:lnTo>
                  <a:pt x="96" y="72"/>
                </a:lnTo>
                <a:lnTo>
                  <a:pt x="72" y="96"/>
                </a:lnTo>
                <a:lnTo>
                  <a:pt x="54" y="125"/>
                </a:lnTo>
                <a:lnTo>
                  <a:pt x="42" y="156"/>
                </a:lnTo>
                <a:lnTo>
                  <a:pt x="38" y="191"/>
                </a:lnTo>
                <a:lnTo>
                  <a:pt x="38" y="572"/>
                </a:lnTo>
                <a:lnTo>
                  <a:pt x="343" y="572"/>
                </a:lnTo>
                <a:lnTo>
                  <a:pt x="343" y="191"/>
                </a:lnTo>
                <a:lnTo>
                  <a:pt x="339" y="156"/>
                </a:lnTo>
                <a:lnTo>
                  <a:pt x="327" y="125"/>
                </a:lnTo>
                <a:lnTo>
                  <a:pt x="309" y="96"/>
                </a:lnTo>
                <a:lnTo>
                  <a:pt x="286" y="72"/>
                </a:lnTo>
                <a:lnTo>
                  <a:pt x="258" y="54"/>
                </a:lnTo>
                <a:lnTo>
                  <a:pt x="225" y="42"/>
                </a:lnTo>
                <a:lnTo>
                  <a:pt x="191" y="38"/>
                </a:lnTo>
                <a:close/>
                <a:moveTo>
                  <a:pt x="191" y="0"/>
                </a:moveTo>
                <a:lnTo>
                  <a:pt x="229" y="4"/>
                </a:lnTo>
                <a:lnTo>
                  <a:pt x="265" y="16"/>
                </a:lnTo>
                <a:lnTo>
                  <a:pt x="297" y="33"/>
                </a:lnTo>
                <a:lnTo>
                  <a:pt x="326" y="57"/>
                </a:lnTo>
                <a:lnTo>
                  <a:pt x="348" y="84"/>
                </a:lnTo>
                <a:lnTo>
                  <a:pt x="367" y="117"/>
                </a:lnTo>
                <a:lnTo>
                  <a:pt x="377" y="152"/>
                </a:lnTo>
                <a:lnTo>
                  <a:pt x="381" y="191"/>
                </a:lnTo>
                <a:lnTo>
                  <a:pt x="381" y="572"/>
                </a:lnTo>
                <a:lnTo>
                  <a:pt x="378" y="588"/>
                </a:lnTo>
                <a:lnTo>
                  <a:pt x="371" y="600"/>
                </a:lnTo>
                <a:lnTo>
                  <a:pt x="358" y="608"/>
                </a:lnTo>
                <a:lnTo>
                  <a:pt x="343" y="610"/>
                </a:lnTo>
                <a:lnTo>
                  <a:pt x="210" y="610"/>
                </a:lnTo>
                <a:lnTo>
                  <a:pt x="210" y="821"/>
                </a:lnTo>
                <a:lnTo>
                  <a:pt x="208" y="826"/>
                </a:lnTo>
                <a:lnTo>
                  <a:pt x="206" y="832"/>
                </a:lnTo>
                <a:lnTo>
                  <a:pt x="202" y="836"/>
                </a:lnTo>
                <a:lnTo>
                  <a:pt x="197" y="838"/>
                </a:lnTo>
                <a:lnTo>
                  <a:pt x="191" y="839"/>
                </a:lnTo>
                <a:lnTo>
                  <a:pt x="185" y="838"/>
                </a:lnTo>
                <a:lnTo>
                  <a:pt x="179" y="836"/>
                </a:lnTo>
                <a:lnTo>
                  <a:pt x="176" y="832"/>
                </a:lnTo>
                <a:lnTo>
                  <a:pt x="173" y="826"/>
                </a:lnTo>
                <a:lnTo>
                  <a:pt x="172" y="821"/>
                </a:lnTo>
                <a:lnTo>
                  <a:pt x="172" y="610"/>
                </a:lnTo>
                <a:lnTo>
                  <a:pt x="38" y="610"/>
                </a:lnTo>
                <a:lnTo>
                  <a:pt x="24" y="608"/>
                </a:lnTo>
                <a:lnTo>
                  <a:pt x="11" y="600"/>
                </a:lnTo>
                <a:lnTo>
                  <a:pt x="3" y="588"/>
                </a:lnTo>
                <a:lnTo>
                  <a:pt x="0" y="572"/>
                </a:lnTo>
                <a:lnTo>
                  <a:pt x="0" y="191"/>
                </a:lnTo>
                <a:lnTo>
                  <a:pt x="4" y="152"/>
                </a:lnTo>
                <a:lnTo>
                  <a:pt x="15" y="117"/>
                </a:lnTo>
                <a:lnTo>
                  <a:pt x="33" y="84"/>
                </a:lnTo>
                <a:lnTo>
                  <a:pt x="55" y="57"/>
                </a:lnTo>
                <a:lnTo>
                  <a:pt x="84" y="33"/>
                </a:lnTo>
                <a:lnTo>
                  <a:pt x="117" y="16"/>
                </a:lnTo>
                <a:lnTo>
                  <a:pt x="152" y="4"/>
                </a:lnTo>
                <a:lnTo>
                  <a:pt x="19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6" name="Freeform 47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611170" y="6635468"/>
            <a:ext cx="444609" cy="444609"/>
          </a:xfrm>
          <a:custGeom>
            <a:avLst/>
            <a:gdLst>
              <a:gd name="T0" fmla="*/ 190 w 839"/>
              <a:gd name="T1" fmla="*/ 787 h 839"/>
              <a:gd name="T2" fmla="*/ 459 w 839"/>
              <a:gd name="T3" fmla="*/ 797 h 839"/>
              <a:gd name="T4" fmla="*/ 590 w 839"/>
              <a:gd name="T5" fmla="*/ 724 h 839"/>
              <a:gd name="T6" fmla="*/ 687 w 839"/>
              <a:gd name="T7" fmla="*/ 581 h 839"/>
              <a:gd name="T8" fmla="*/ 770 w 839"/>
              <a:gd name="T9" fmla="*/ 576 h 839"/>
              <a:gd name="T10" fmla="*/ 797 w 839"/>
              <a:gd name="T11" fmla="*/ 491 h 839"/>
              <a:gd name="T12" fmla="*/ 725 w 839"/>
              <a:gd name="T13" fmla="*/ 438 h 839"/>
              <a:gd name="T14" fmla="*/ 42 w 839"/>
              <a:gd name="T15" fmla="*/ 612 h 839"/>
              <a:gd name="T16" fmla="*/ 635 w 839"/>
              <a:gd name="T17" fmla="*/ 650 h 839"/>
              <a:gd name="T18" fmla="*/ 38 w 839"/>
              <a:gd name="T19" fmla="*/ 343 h 839"/>
              <a:gd name="T20" fmla="*/ 675 w 839"/>
              <a:gd name="T21" fmla="*/ 315 h 839"/>
              <a:gd name="T22" fmla="*/ 725 w 839"/>
              <a:gd name="T23" fmla="*/ 400 h 839"/>
              <a:gd name="T24" fmla="*/ 814 w 839"/>
              <a:gd name="T25" fmla="*/ 442 h 839"/>
              <a:gd name="T26" fmla="*/ 836 w 839"/>
              <a:gd name="T27" fmla="*/ 540 h 839"/>
              <a:gd name="T28" fmla="*/ 775 w 839"/>
              <a:gd name="T29" fmla="*/ 616 h 839"/>
              <a:gd name="T30" fmla="*/ 668 w 839"/>
              <a:gd name="T31" fmla="*/ 671 h 839"/>
              <a:gd name="T32" fmla="*/ 558 w 839"/>
              <a:gd name="T33" fmla="*/ 801 h 839"/>
              <a:gd name="T34" fmla="*/ 683 w 839"/>
              <a:gd name="T35" fmla="*/ 807 h 839"/>
              <a:gd name="T36" fmla="*/ 683 w 839"/>
              <a:gd name="T37" fmla="*/ 831 h 839"/>
              <a:gd name="T38" fmla="*/ 20 w 839"/>
              <a:gd name="T39" fmla="*/ 839 h 839"/>
              <a:gd name="T40" fmla="*/ 1 w 839"/>
              <a:gd name="T41" fmla="*/ 826 h 839"/>
              <a:gd name="T42" fmla="*/ 8 w 839"/>
              <a:gd name="T43" fmla="*/ 804 h 839"/>
              <a:gd name="T44" fmla="*/ 98 w 839"/>
              <a:gd name="T45" fmla="*/ 779 h 839"/>
              <a:gd name="T46" fmla="*/ 13 w 839"/>
              <a:gd name="T47" fmla="*/ 652 h 839"/>
              <a:gd name="T48" fmla="*/ 4 w 839"/>
              <a:gd name="T49" fmla="*/ 327 h 839"/>
              <a:gd name="T50" fmla="*/ 458 w 839"/>
              <a:gd name="T51" fmla="*/ 76 h 839"/>
              <a:gd name="T52" fmla="*/ 476 w 839"/>
              <a:gd name="T53" fmla="*/ 89 h 839"/>
              <a:gd name="T54" fmla="*/ 474 w 839"/>
              <a:gd name="T55" fmla="*/ 220 h 839"/>
              <a:gd name="T56" fmla="*/ 452 w 839"/>
              <a:gd name="T57" fmla="*/ 228 h 839"/>
              <a:gd name="T58" fmla="*/ 438 w 839"/>
              <a:gd name="T59" fmla="*/ 209 h 839"/>
              <a:gd name="T60" fmla="*/ 446 w 839"/>
              <a:gd name="T61" fmla="*/ 80 h 839"/>
              <a:gd name="T62" fmla="*/ 120 w 839"/>
              <a:gd name="T63" fmla="*/ 77 h 839"/>
              <a:gd name="T64" fmla="*/ 133 w 839"/>
              <a:gd name="T65" fmla="*/ 94 h 839"/>
              <a:gd name="T66" fmla="*/ 126 w 839"/>
              <a:gd name="T67" fmla="*/ 225 h 839"/>
              <a:gd name="T68" fmla="*/ 103 w 839"/>
              <a:gd name="T69" fmla="*/ 225 h 839"/>
              <a:gd name="T70" fmla="*/ 96 w 839"/>
              <a:gd name="T71" fmla="*/ 94 h 839"/>
              <a:gd name="T72" fmla="*/ 109 w 839"/>
              <a:gd name="T73" fmla="*/ 77 h 839"/>
              <a:gd name="T74" fmla="*/ 584 w 839"/>
              <a:gd name="T75" fmla="*/ 40 h 839"/>
              <a:gd name="T76" fmla="*/ 592 w 839"/>
              <a:gd name="T77" fmla="*/ 247 h 839"/>
              <a:gd name="T78" fmla="*/ 579 w 839"/>
              <a:gd name="T79" fmla="*/ 265 h 839"/>
              <a:gd name="T80" fmla="*/ 558 w 839"/>
              <a:gd name="T81" fmla="*/ 259 h 839"/>
              <a:gd name="T82" fmla="*/ 555 w 839"/>
              <a:gd name="T83" fmla="*/ 51 h 839"/>
              <a:gd name="T84" fmla="*/ 572 w 839"/>
              <a:gd name="T85" fmla="*/ 38 h 839"/>
              <a:gd name="T86" fmla="*/ 245 w 839"/>
              <a:gd name="T87" fmla="*/ 46 h 839"/>
              <a:gd name="T88" fmla="*/ 247 w 839"/>
              <a:gd name="T89" fmla="*/ 254 h 839"/>
              <a:gd name="T90" fmla="*/ 229 w 839"/>
              <a:gd name="T91" fmla="*/ 267 h 839"/>
              <a:gd name="T92" fmla="*/ 211 w 839"/>
              <a:gd name="T93" fmla="*/ 254 h 839"/>
              <a:gd name="T94" fmla="*/ 213 w 839"/>
              <a:gd name="T95" fmla="*/ 46 h 839"/>
              <a:gd name="T96" fmla="*/ 344 w 839"/>
              <a:gd name="T97" fmla="*/ 0 h 839"/>
              <a:gd name="T98" fmla="*/ 361 w 839"/>
              <a:gd name="T99" fmla="*/ 12 h 839"/>
              <a:gd name="T100" fmla="*/ 359 w 839"/>
              <a:gd name="T101" fmla="*/ 220 h 839"/>
              <a:gd name="T102" fmla="*/ 338 w 839"/>
              <a:gd name="T103" fmla="*/ 228 h 839"/>
              <a:gd name="T104" fmla="*/ 325 w 839"/>
              <a:gd name="T105" fmla="*/ 209 h 839"/>
              <a:gd name="T106" fmla="*/ 332 w 839"/>
              <a:gd name="T107" fmla="*/ 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39" h="839">
                <a:moveTo>
                  <a:pt x="97" y="724"/>
                </a:moveTo>
                <a:lnTo>
                  <a:pt x="124" y="750"/>
                </a:lnTo>
                <a:lnTo>
                  <a:pt x="156" y="771"/>
                </a:lnTo>
                <a:lnTo>
                  <a:pt x="190" y="787"/>
                </a:lnTo>
                <a:lnTo>
                  <a:pt x="228" y="797"/>
                </a:lnTo>
                <a:lnTo>
                  <a:pt x="267" y="801"/>
                </a:lnTo>
                <a:lnTo>
                  <a:pt x="420" y="801"/>
                </a:lnTo>
                <a:lnTo>
                  <a:pt x="459" y="797"/>
                </a:lnTo>
                <a:lnTo>
                  <a:pt x="497" y="787"/>
                </a:lnTo>
                <a:lnTo>
                  <a:pt x="531" y="771"/>
                </a:lnTo>
                <a:lnTo>
                  <a:pt x="563" y="750"/>
                </a:lnTo>
                <a:lnTo>
                  <a:pt x="590" y="724"/>
                </a:lnTo>
                <a:lnTo>
                  <a:pt x="97" y="724"/>
                </a:lnTo>
                <a:close/>
                <a:moveTo>
                  <a:pt x="687" y="438"/>
                </a:moveTo>
                <a:lnTo>
                  <a:pt x="687" y="572"/>
                </a:lnTo>
                <a:lnTo>
                  <a:pt x="687" y="581"/>
                </a:lnTo>
                <a:lnTo>
                  <a:pt x="686" y="590"/>
                </a:lnTo>
                <a:lnTo>
                  <a:pt x="725" y="590"/>
                </a:lnTo>
                <a:lnTo>
                  <a:pt x="749" y="586"/>
                </a:lnTo>
                <a:lnTo>
                  <a:pt x="770" y="576"/>
                </a:lnTo>
                <a:lnTo>
                  <a:pt x="787" y="559"/>
                </a:lnTo>
                <a:lnTo>
                  <a:pt x="797" y="538"/>
                </a:lnTo>
                <a:lnTo>
                  <a:pt x="801" y="514"/>
                </a:lnTo>
                <a:lnTo>
                  <a:pt x="797" y="491"/>
                </a:lnTo>
                <a:lnTo>
                  <a:pt x="787" y="470"/>
                </a:lnTo>
                <a:lnTo>
                  <a:pt x="770" y="453"/>
                </a:lnTo>
                <a:lnTo>
                  <a:pt x="749" y="442"/>
                </a:lnTo>
                <a:lnTo>
                  <a:pt x="725" y="438"/>
                </a:lnTo>
                <a:lnTo>
                  <a:pt x="687" y="438"/>
                </a:lnTo>
                <a:close/>
                <a:moveTo>
                  <a:pt x="38" y="343"/>
                </a:moveTo>
                <a:lnTo>
                  <a:pt x="38" y="572"/>
                </a:lnTo>
                <a:lnTo>
                  <a:pt x="42" y="612"/>
                </a:lnTo>
                <a:lnTo>
                  <a:pt x="52" y="650"/>
                </a:lnTo>
                <a:lnTo>
                  <a:pt x="69" y="686"/>
                </a:lnTo>
                <a:lnTo>
                  <a:pt x="618" y="686"/>
                </a:lnTo>
                <a:lnTo>
                  <a:pt x="635" y="650"/>
                </a:lnTo>
                <a:lnTo>
                  <a:pt x="645" y="612"/>
                </a:lnTo>
                <a:lnTo>
                  <a:pt x="649" y="572"/>
                </a:lnTo>
                <a:lnTo>
                  <a:pt x="649" y="343"/>
                </a:lnTo>
                <a:lnTo>
                  <a:pt x="38" y="343"/>
                </a:lnTo>
                <a:close/>
                <a:moveTo>
                  <a:pt x="38" y="305"/>
                </a:moveTo>
                <a:lnTo>
                  <a:pt x="649" y="305"/>
                </a:lnTo>
                <a:lnTo>
                  <a:pt x="664" y="307"/>
                </a:lnTo>
                <a:lnTo>
                  <a:pt x="675" y="315"/>
                </a:lnTo>
                <a:lnTo>
                  <a:pt x="683" y="327"/>
                </a:lnTo>
                <a:lnTo>
                  <a:pt x="687" y="343"/>
                </a:lnTo>
                <a:lnTo>
                  <a:pt x="687" y="400"/>
                </a:lnTo>
                <a:lnTo>
                  <a:pt x="725" y="400"/>
                </a:lnTo>
                <a:lnTo>
                  <a:pt x="751" y="403"/>
                </a:lnTo>
                <a:lnTo>
                  <a:pt x="775" y="411"/>
                </a:lnTo>
                <a:lnTo>
                  <a:pt x="797" y="425"/>
                </a:lnTo>
                <a:lnTo>
                  <a:pt x="814" y="442"/>
                </a:lnTo>
                <a:lnTo>
                  <a:pt x="827" y="464"/>
                </a:lnTo>
                <a:lnTo>
                  <a:pt x="836" y="488"/>
                </a:lnTo>
                <a:lnTo>
                  <a:pt x="839" y="514"/>
                </a:lnTo>
                <a:lnTo>
                  <a:pt x="836" y="540"/>
                </a:lnTo>
                <a:lnTo>
                  <a:pt x="827" y="564"/>
                </a:lnTo>
                <a:lnTo>
                  <a:pt x="814" y="586"/>
                </a:lnTo>
                <a:lnTo>
                  <a:pt x="797" y="603"/>
                </a:lnTo>
                <a:lnTo>
                  <a:pt x="775" y="616"/>
                </a:lnTo>
                <a:lnTo>
                  <a:pt x="751" y="625"/>
                </a:lnTo>
                <a:lnTo>
                  <a:pt x="725" y="628"/>
                </a:lnTo>
                <a:lnTo>
                  <a:pt x="681" y="628"/>
                </a:lnTo>
                <a:lnTo>
                  <a:pt x="668" y="671"/>
                </a:lnTo>
                <a:lnTo>
                  <a:pt x="648" y="709"/>
                </a:lnTo>
                <a:lnTo>
                  <a:pt x="623" y="745"/>
                </a:lnTo>
                <a:lnTo>
                  <a:pt x="592" y="775"/>
                </a:lnTo>
                <a:lnTo>
                  <a:pt x="558" y="801"/>
                </a:lnTo>
                <a:lnTo>
                  <a:pt x="668" y="801"/>
                </a:lnTo>
                <a:lnTo>
                  <a:pt x="674" y="801"/>
                </a:lnTo>
                <a:lnTo>
                  <a:pt x="679" y="804"/>
                </a:lnTo>
                <a:lnTo>
                  <a:pt x="683" y="807"/>
                </a:lnTo>
                <a:lnTo>
                  <a:pt x="686" y="813"/>
                </a:lnTo>
                <a:lnTo>
                  <a:pt x="687" y="819"/>
                </a:lnTo>
                <a:lnTo>
                  <a:pt x="686" y="826"/>
                </a:lnTo>
                <a:lnTo>
                  <a:pt x="683" y="831"/>
                </a:lnTo>
                <a:lnTo>
                  <a:pt x="679" y="835"/>
                </a:lnTo>
                <a:lnTo>
                  <a:pt x="674" y="838"/>
                </a:lnTo>
                <a:lnTo>
                  <a:pt x="668" y="839"/>
                </a:lnTo>
                <a:lnTo>
                  <a:pt x="20" y="839"/>
                </a:lnTo>
                <a:lnTo>
                  <a:pt x="13" y="838"/>
                </a:lnTo>
                <a:lnTo>
                  <a:pt x="8" y="835"/>
                </a:lnTo>
                <a:lnTo>
                  <a:pt x="4" y="831"/>
                </a:lnTo>
                <a:lnTo>
                  <a:pt x="1" y="826"/>
                </a:lnTo>
                <a:lnTo>
                  <a:pt x="0" y="819"/>
                </a:lnTo>
                <a:lnTo>
                  <a:pt x="1" y="813"/>
                </a:lnTo>
                <a:lnTo>
                  <a:pt x="4" y="807"/>
                </a:lnTo>
                <a:lnTo>
                  <a:pt x="8" y="804"/>
                </a:lnTo>
                <a:lnTo>
                  <a:pt x="13" y="801"/>
                </a:lnTo>
                <a:lnTo>
                  <a:pt x="20" y="801"/>
                </a:lnTo>
                <a:lnTo>
                  <a:pt x="131" y="801"/>
                </a:lnTo>
                <a:lnTo>
                  <a:pt x="98" y="779"/>
                </a:lnTo>
                <a:lnTo>
                  <a:pt x="71" y="751"/>
                </a:lnTo>
                <a:lnTo>
                  <a:pt x="47" y="721"/>
                </a:lnTo>
                <a:lnTo>
                  <a:pt x="27" y="687"/>
                </a:lnTo>
                <a:lnTo>
                  <a:pt x="13" y="652"/>
                </a:lnTo>
                <a:lnTo>
                  <a:pt x="4" y="612"/>
                </a:lnTo>
                <a:lnTo>
                  <a:pt x="0" y="572"/>
                </a:lnTo>
                <a:lnTo>
                  <a:pt x="0" y="343"/>
                </a:lnTo>
                <a:lnTo>
                  <a:pt x="4" y="327"/>
                </a:lnTo>
                <a:lnTo>
                  <a:pt x="12" y="315"/>
                </a:lnTo>
                <a:lnTo>
                  <a:pt x="24" y="307"/>
                </a:lnTo>
                <a:lnTo>
                  <a:pt x="38" y="305"/>
                </a:lnTo>
                <a:close/>
                <a:moveTo>
                  <a:pt x="458" y="76"/>
                </a:moveTo>
                <a:lnTo>
                  <a:pt x="465" y="77"/>
                </a:lnTo>
                <a:lnTo>
                  <a:pt x="470" y="80"/>
                </a:lnTo>
                <a:lnTo>
                  <a:pt x="474" y="84"/>
                </a:lnTo>
                <a:lnTo>
                  <a:pt x="476" y="89"/>
                </a:lnTo>
                <a:lnTo>
                  <a:pt x="478" y="94"/>
                </a:lnTo>
                <a:lnTo>
                  <a:pt x="478" y="209"/>
                </a:lnTo>
                <a:lnTo>
                  <a:pt x="476" y="214"/>
                </a:lnTo>
                <a:lnTo>
                  <a:pt x="474" y="220"/>
                </a:lnTo>
                <a:lnTo>
                  <a:pt x="470" y="225"/>
                </a:lnTo>
                <a:lnTo>
                  <a:pt x="465" y="228"/>
                </a:lnTo>
                <a:lnTo>
                  <a:pt x="458" y="228"/>
                </a:lnTo>
                <a:lnTo>
                  <a:pt x="452" y="228"/>
                </a:lnTo>
                <a:lnTo>
                  <a:pt x="446" y="225"/>
                </a:lnTo>
                <a:lnTo>
                  <a:pt x="442" y="220"/>
                </a:lnTo>
                <a:lnTo>
                  <a:pt x="440" y="214"/>
                </a:lnTo>
                <a:lnTo>
                  <a:pt x="438" y="209"/>
                </a:lnTo>
                <a:lnTo>
                  <a:pt x="438" y="94"/>
                </a:lnTo>
                <a:lnTo>
                  <a:pt x="440" y="89"/>
                </a:lnTo>
                <a:lnTo>
                  <a:pt x="442" y="84"/>
                </a:lnTo>
                <a:lnTo>
                  <a:pt x="446" y="80"/>
                </a:lnTo>
                <a:lnTo>
                  <a:pt x="452" y="77"/>
                </a:lnTo>
                <a:lnTo>
                  <a:pt x="458" y="76"/>
                </a:lnTo>
                <a:close/>
                <a:moveTo>
                  <a:pt x="115" y="76"/>
                </a:moveTo>
                <a:lnTo>
                  <a:pt x="120" y="77"/>
                </a:lnTo>
                <a:lnTo>
                  <a:pt x="126" y="80"/>
                </a:lnTo>
                <a:lnTo>
                  <a:pt x="130" y="84"/>
                </a:lnTo>
                <a:lnTo>
                  <a:pt x="132" y="89"/>
                </a:lnTo>
                <a:lnTo>
                  <a:pt x="133" y="94"/>
                </a:lnTo>
                <a:lnTo>
                  <a:pt x="133" y="209"/>
                </a:lnTo>
                <a:lnTo>
                  <a:pt x="132" y="214"/>
                </a:lnTo>
                <a:lnTo>
                  <a:pt x="130" y="220"/>
                </a:lnTo>
                <a:lnTo>
                  <a:pt x="126" y="225"/>
                </a:lnTo>
                <a:lnTo>
                  <a:pt x="120" y="228"/>
                </a:lnTo>
                <a:lnTo>
                  <a:pt x="115" y="228"/>
                </a:lnTo>
                <a:lnTo>
                  <a:pt x="109" y="228"/>
                </a:lnTo>
                <a:lnTo>
                  <a:pt x="103" y="225"/>
                </a:lnTo>
                <a:lnTo>
                  <a:pt x="99" y="220"/>
                </a:lnTo>
                <a:lnTo>
                  <a:pt x="97" y="214"/>
                </a:lnTo>
                <a:lnTo>
                  <a:pt x="96" y="209"/>
                </a:lnTo>
                <a:lnTo>
                  <a:pt x="96" y="94"/>
                </a:lnTo>
                <a:lnTo>
                  <a:pt x="97" y="89"/>
                </a:lnTo>
                <a:lnTo>
                  <a:pt x="99" y="84"/>
                </a:lnTo>
                <a:lnTo>
                  <a:pt x="103" y="80"/>
                </a:lnTo>
                <a:lnTo>
                  <a:pt x="109" y="77"/>
                </a:lnTo>
                <a:lnTo>
                  <a:pt x="115" y="76"/>
                </a:lnTo>
                <a:close/>
                <a:moveTo>
                  <a:pt x="572" y="38"/>
                </a:moveTo>
                <a:lnTo>
                  <a:pt x="579" y="38"/>
                </a:lnTo>
                <a:lnTo>
                  <a:pt x="584" y="40"/>
                </a:lnTo>
                <a:lnTo>
                  <a:pt x="588" y="46"/>
                </a:lnTo>
                <a:lnTo>
                  <a:pt x="590" y="51"/>
                </a:lnTo>
                <a:lnTo>
                  <a:pt x="592" y="56"/>
                </a:lnTo>
                <a:lnTo>
                  <a:pt x="592" y="247"/>
                </a:lnTo>
                <a:lnTo>
                  <a:pt x="590" y="254"/>
                </a:lnTo>
                <a:lnTo>
                  <a:pt x="588" y="259"/>
                </a:lnTo>
                <a:lnTo>
                  <a:pt x="584" y="263"/>
                </a:lnTo>
                <a:lnTo>
                  <a:pt x="579" y="265"/>
                </a:lnTo>
                <a:lnTo>
                  <a:pt x="572" y="267"/>
                </a:lnTo>
                <a:lnTo>
                  <a:pt x="567" y="265"/>
                </a:lnTo>
                <a:lnTo>
                  <a:pt x="562" y="263"/>
                </a:lnTo>
                <a:lnTo>
                  <a:pt x="558" y="259"/>
                </a:lnTo>
                <a:lnTo>
                  <a:pt x="555" y="254"/>
                </a:lnTo>
                <a:lnTo>
                  <a:pt x="554" y="247"/>
                </a:lnTo>
                <a:lnTo>
                  <a:pt x="554" y="56"/>
                </a:lnTo>
                <a:lnTo>
                  <a:pt x="555" y="51"/>
                </a:lnTo>
                <a:lnTo>
                  <a:pt x="558" y="46"/>
                </a:lnTo>
                <a:lnTo>
                  <a:pt x="562" y="40"/>
                </a:lnTo>
                <a:lnTo>
                  <a:pt x="567" y="38"/>
                </a:lnTo>
                <a:lnTo>
                  <a:pt x="572" y="38"/>
                </a:lnTo>
                <a:close/>
                <a:moveTo>
                  <a:pt x="229" y="38"/>
                </a:moveTo>
                <a:lnTo>
                  <a:pt x="236" y="38"/>
                </a:lnTo>
                <a:lnTo>
                  <a:pt x="241" y="40"/>
                </a:lnTo>
                <a:lnTo>
                  <a:pt x="245" y="46"/>
                </a:lnTo>
                <a:lnTo>
                  <a:pt x="247" y="51"/>
                </a:lnTo>
                <a:lnTo>
                  <a:pt x="249" y="56"/>
                </a:lnTo>
                <a:lnTo>
                  <a:pt x="249" y="247"/>
                </a:lnTo>
                <a:lnTo>
                  <a:pt x="247" y="254"/>
                </a:lnTo>
                <a:lnTo>
                  <a:pt x="245" y="259"/>
                </a:lnTo>
                <a:lnTo>
                  <a:pt x="241" y="263"/>
                </a:lnTo>
                <a:lnTo>
                  <a:pt x="236" y="265"/>
                </a:lnTo>
                <a:lnTo>
                  <a:pt x="229" y="267"/>
                </a:lnTo>
                <a:lnTo>
                  <a:pt x="223" y="265"/>
                </a:lnTo>
                <a:lnTo>
                  <a:pt x="217" y="263"/>
                </a:lnTo>
                <a:lnTo>
                  <a:pt x="213" y="259"/>
                </a:lnTo>
                <a:lnTo>
                  <a:pt x="211" y="254"/>
                </a:lnTo>
                <a:lnTo>
                  <a:pt x="211" y="247"/>
                </a:lnTo>
                <a:lnTo>
                  <a:pt x="211" y="56"/>
                </a:lnTo>
                <a:lnTo>
                  <a:pt x="211" y="51"/>
                </a:lnTo>
                <a:lnTo>
                  <a:pt x="213" y="46"/>
                </a:lnTo>
                <a:lnTo>
                  <a:pt x="217" y="40"/>
                </a:lnTo>
                <a:lnTo>
                  <a:pt x="223" y="38"/>
                </a:lnTo>
                <a:lnTo>
                  <a:pt x="229" y="38"/>
                </a:lnTo>
                <a:close/>
                <a:moveTo>
                  <a:pt x="344" y="0"/>
                </a:moveTo>
                <a:lnTo>
                  <a:pt x="349" y="0"/>
                </a:lnTo>
                <a:lnTo>
                  <a:pt x="355" y="2"/>
                </a:lnTo>
                <a:lnTo>
                  <a:pt x="359" y="6"/>
                </a:lnTo>
                <a:lnTo>
                  <a:pt x="361" y="12"/>
                </a:lnTo>
                <a:lnTo>
                  <a:pt x="363" y="18"/>
                </a:lnTo>
                <a:lnTo>
                  <a:pt x="363" y="209"/>
                </a:lnTo>
                <a:lnTo>
                  <a:pt x="361" y="214"/>
                </a:lnTo>
                <a:lnTo>
                  <a:pt x="359" y="220"/>
                </a:lnTo>
                <a:lnTo>
                  <a:pt x="355" y="225"/>
                </a:lnTo>
                <a:lnTo>
                  <a:pt x="349" y="228"/>
                </a:lnTo>
                <a:lnTo>
                  <a:pt x="344" y="228"/>
                </a:lnTo>
                <a:lnTo>
                  <a:pt x="338" y="228"/>
                </a:lnTo>
                <a:lnTo>
                  <a:pt x="332" y="225"/>
                </a:lnTo>
                <a:lnTo>
                  <a:pt x="329" y="220"/>
                </a:lnTo>
                <a:lnTo>
                  <a:pt x="326" y="214"/>
                </a:lnTo>
                <a:lnTo>
                  <a:pt x="325" y="209"/>
                </a:lnTo>
                <a:lnTo>
                  <a:pt x="325" y="18"/>
                </a:lnTo>
                <a:lnTo>
                  <a:pt x="326" y="12"/>
                </a:lnTo>
                <a:lnTo>
                  <a:pt x="329" y="6"/>
                </a:lnTo>
                <a:lnTo>
                  <a:pt x="332" y="2"/>
                </a:lnTo>
                <a:lnTo>
                  <a:pt x="338" y="0"/>
                </a:lnTo>
                <a:lnTo>
                  <a:pt x="34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7" name="Freeform 47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496340" y="6665675"/>
            <a:ext cx="444609" cy="384197"/>
          </a:xfrm>
          <a:custGeom>
            <a:avLst/>
            <a:gdLst>
              <a:gd name="T0" fmla="*/ 390 w 839"/>
              <a:gd name="T1" fmla="*/ 342 h 725"/>
              <a:gd name="T2" fmla="*/ 390 w 839"/>
              <a:gd name="T3" fmla="*/ 342 h 725"/>
              <a:gd name="T4" fmla="*/ 367 w 839"/>
              <a:gd name="T5" fmla="*/ 54 h 725"/>
              <a:gd name="T6" fmla="*/ 380 w 839"/>
              <a:gd name="T7" fmla="*/ 67 h 725"/>
              <a:gd name="T8" fmla="*/ 375 w 839"/>
              <a:gd name="T9" fmla="*/ 85 h 725"/>
              <a:gd name="T10" fmla="*/ 92 w 839"/>
              <a:gd name="T11" fmla="*/ 368 h 725"/>
              <a:gd name="T12" fmla="*/ 70 w 839"/>
              <a:gd name="T13" fmla="*/ 395 h 725"/>
              <a:gd name="T14" fmla="*/ 43 w 839"/>
              <a:gd name="T15" fmla="*/ 453 h 725"/>
              <a:gd name="T16" fmla="*/ 37 w 839"/>
              <a:gd name="T17" fmla="*/ 516 h 725"/>
              <a:gd name="T18" fmla="*/ 53 w 839"/>
              <a:gd name="T19" fmla="*/ 576 h 725"/>
              <a:gd name="T20" fmla="*/ 92 w 839"/>
              <a:gd name="T21" fmla="*/ 631 h 725"/>
              <a:gd name="T22" fmla="*/ 147 w 839"/>
              <a:gd name="T23" fmla="*/ 670 h 725"/>
              <a:gd name="T24" fmla="*/ 210 w 839"/>
              <a:gd name="T25" fmla="*/ 686 h 725"/>
              <a:gd name="T26" fmla="*/ 276 w 839"/>
              <a:gd name="T27" fmla="*/ 681 h 725"/>
              <a:gd name="T28" fmla="*/ 336 w 839"/>
              <a:gd name="T29" fmla="*/ 653 h 725"/>
              <a:gd name="T30" fmla="*/ 390 w 839"/>
              <a:gd name="T31" fmla="*/ 659 h 725"/>
              <a:gd name="T32" fmla="*/ 329 w 839"/>
              <a:gd name="T33" fmla="*/ 702 h 725"/>
              <a:gd name="T34" fmla="*/ 263 w 839"/>
              <a:gd name="T35" fmla="*/ 723 h 725"/>
              <a:gd name="T36" fmla="*/ 192 w 839"/>
              <a:gd name="T37" fmla="*/ 723 h 725"/>
              <a:gd name="T38" fmla="*/ 125 w 839"/>
              <a:gd name="T39" fmla="*/ 702 h 725"/>
              <a:gd name="T40" fmla="*/ 65 w 839"/>
              <a:gd name="T41" fmla="*/ 659 h 725"/>
              <a:gd name="T42" fmla="*/ 19 w 839"/>
              <a:gd name="T43" fmla="*/ 593 h 725"/>
              <a:gd name="T44" fmla="*/ 0 w 839"/>
              <a:gd name="T45" fmla="*/ 518 h 725"/>
              <a:gd name="T46" fmla="*/ 6 w 839"/>
              <a:gd name="T47" fmla="*/ 444 h 725"/>
              <a:gd name="T48" fmla="*/ 39 w 839"/>
              <a:gd name="T49" fmla="*/ 373 h 725"/>
              <a:gd name="T50" fmla="*/ 349 w 839"/>
              <a:gd name="T51" fmla="*/ 59 h 725"/>
              <a:gd name="T52" fmla="*/ 578 w 839"/>
              <a:gd name="T53" fmla="*/ 45 h 725"/>
              <a:gd name="T54" fmla="*/ 335 w 839"/>
              <a:gd name="T55" fmla="*/ 342 h 725"/>
              <a:gd name="T56" fmla="*/ 273 w 839"/>
              <a:gd name="T57" fmla="*/ 408 h 725"/>
              <a:gd name="T58" fmla="*/ 273 w 839"/>
              <a:gd name="T59" fmla="*/ 437 h 725"/>
              <a:gd name="T60" fmla="*/ 294 w 839"/>
              <a:gd name="T61" fmla="*/ 458 h 725"/>
              <a:gd name="T62" fmla="*/ 323 w 839"/>
              <a:gd name="T63" fmla="*/ 458 h 725"/>
              <a:gd name="T64" fmla="*/ 538 w 839"/>
              <a:gd name="T65" fmla="*/ 247 h 725"/>
              <a:gd name="T66" fmla="*/ 556 w 839"/>
              <a:gd name="T67" fmla="*/ 242 h 725"/>
              <a:gd name="T68" fmla="*/ 569 w 839"/>
              <a:gd name="T69" fmla="*/ 255 h 725"/>
              <a:gd name="T70" fmla="*/ 565 w 839"/>
              <a:gd name="T71" fmla="*/ 274 h 725"/>
              <a:gd name="T72" fmla="*/ 346 w 839"/>
              <a:gd name="T73" fmla="*/ 490 h 725"/>
              <a:gd name="T74" fmla="*/ 308 w 839"/>
              <a:gd name="T75" fmla="*/ 499 h 725"/>
              <a:gd name="T76" fmla="*/ 270 w 839"/>
              <a:gd name="T77" fmla="*/ 490 h 725"/>
              <a:gd name="T78" fmla="*/ 242 w 839"/>
              <a:gd name="T79" fmla="*/ 461 h 725"/>
              <a:gd name="T80" fmla="*/ 233 w 839"/>
              <a:gd name="T81" fmla="*/ 423 h 725"/>
              <a:gd name="T82" fmla="*/ 242 w 839"/>
              <a:gd name="T83" fmla="*/ 385 h 725"/>
              <a:gd name="T84" fmla="*/ 578 w 839"/>
              <a:gd name="T85" fmla="*/ 45 h 725"/>
              <a:gd name="T86" fmla="*/ 716 w 839"/>
              <a:gd name="T87" fmla="*/ 3 h 725"/>
              <a:gd name="T88" fmla="*/ 769 w 839"/>
              <a:gd name="T89" fmla="*/ 25 h 725"/>
              <a:gd name="T90" fmla="*/ 814 w 839"/>
              <a:gd name="T91" fmla="*/ 69 h 725"/>
              <a:gd name="T92" fmla="*/ 836 w 839"/>
              <a:gd name="T93" fmla="*/ 123 h 725"/>
              <a:gd name="T94" fmla="*/ 836 w 839"/>
              <a:gd name="T95" fmla="*/ 182 h 725"/>
              <a:gd name="T96" fmla="*/ 814 w 839"/>
              <a:gd name="T97" fmla="*/ 237 h 725"/>
              <a:gd name="T98" fmla="*/ 390 w 839"/>
              <a:gd name="T99" fmla="*/ 659 h 725"/>
              <a:gd name="T100" fmla="*/ 767 w 839"/>
              <a:gd name="T101" fmla="*/ 234 h 725"/>
              <a:gd name="T102" fmla="*/ 794 w 839"/>
              <a:gd name="T103" fmla="*/ 190 h 725"/>
              <a:gd name="T104" fmla="*/ 799 w 839"/>
              <a:gd name="T105" fmla="*/ 140 h 725"/>
              <a:gd name="T106" fmla="*/ 784 w 839"/>
              <a:gd name="T107" fmla="*/ 93 h 725"/>
              <a:gd name="T108" fmla="*/ 746 w 839"/>
              <a:gd name="T109" fmla="*/ 55 h 725"/>
              <a:gd name="T110" fmla="*/ 699 w 839"/>
              <a:gd name="T111" fmla="*/ 39 h 725"/>
              <a:gd name="T112" fmla="*/ 649 w 839"/>
              <a:gd name="T113" fmla="*/ 45 h 725"/>
              <a:gd name="T114" fmla="*/ 604 w 839"/>
              <a:gd name="T115" fmla="*/ 72 h 725"/>
              <a:gd name="T116" fmla="*/ 602 w 839"/>
              <a:gd name="T117" fmla="*/ 25 h 725"/>
              <a:gd name="T118" fmla="*/ 657 w 839"/>
              <a:gd name="T119" fmla="*/ 3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39" h="725">
                <a:moveTo>
                  <a:pt x="390" y="342"/>
                </a:moveTo>
                <a:lnTo>
                  <a:pt x="390" y="342"/>
                </a:lnTo>
                <a:lnTo>
                  <a:pt x="390" y="342"/>
                </a:lnTo>
                <a:lnTo>
                  <a:pt x="390" y="342"/>
                </a:lnTo>
                <a:close/>
                <a:moveTo>
                  <a:pt x="357" y="54"/>
                </a:moveTo>
                <a:lnTo>
                  <a:pt x="367" y="54"/>
                </a:lnTo>
                <a:lnTo>
                  <a:pt x="375" y="59"/>
                </a:lnTo>
                <a:lnTo>
                  <a:pt x="380" y="67"/>
                </a:lnTo>
                <a:lnTo>
                  <a:pt x="380" y="77"/>
                </a:lnTo>
                <a:lnTo>
                  <a:pt x="375" y="85"/>
                </a:lnTo>
                <a:lnTo>
                  <a:pt x="92" y="368"/>
                </a:lnTo>
                <a:lnTo>
                  <a:pt x="92" y="368"/>
                </a:lnTo>
                <a:lnTo>
                  <a:pt x="92" y="369"/>
                </a:lnTo>
                <a:lnTo>
                  <a:pt x="70" y="395"/>
                </a:lnTo>
                <a:lnTo>
                  <a:pt x="53" y="423"/>
                </a:lnTo>
                <a:lnTo>
                  <a:pt x="43" y="453"/>
                </a:lnTo>
                <a:lnTo>
                  <a:pt x="37" y="484"/>
                </a:lnTo>
                <a:lnTo>
                  <a:pt x="37" y="516"/>
                </a:lnTo>
                <a:lnTo>
                  <a:pt x="43" y="547"/>
                </a:lnTo>
                <a:lnTo>
                  <a:pt x="53" y="576"/>
                </a:lnTo>
                <a:lnTo>
                  <a:pt x="70" y="605"/>
                </a:lnTo>
                <a:lnTo>
                  <a:pt x="92" y="631"/>
                </a:lnTo>
                <a:lnTo>
                  <a:pt x="119" y="653"/>
                </a:lnTo>
                <a:lnTo>
                  <a:pt x="147" y="670"/>
                </a:lnTo>
                <a:lnTo>
                  <a:pt x="179" y="681"/>
                </a:lnTo>
                <a:lnTo>
                  <a:pt x="210" y="686"/>
                </a:lnTo>
                <a:lnTo>
                  <a:pt x="243" y="686"/>
                </a:lnTo>
                <a:lnTo>
                  <a:pt x="276" y="681"/>
                </a:lnTo>
                <a:lnTo>
                  <a:pt x="306" y="670"/>
                </a:lnTo>
                <a:lnTo>
                  <a:pt x="336" y="653"/>
                </a:lnTo>
                <a:lnTo>
                  <a:pt x="362" y="631"/>
                </a:lnTo>
                <a:lnTo>
                  <a:pt x="390" y="659"/>
                </a:lnTo>
                <a:lnTo>
                  <a:pt x="361" y="682"/>
                </a:lnTo>
                <a:lnTo>
                  <a:pt x="329" y="702"/>
                </a:lnTo>
                <a:lnTo>
                  <a:pt x="297" y="715"/>
                </a:lnTo>
                <a:lnTo>
                  <a:pt x="263" y="723"/>
                </a:lnTo>
                <a:lnTo>
                  <a:pt x="227" y="725"/>
                </a:lnTo>
                <a:lnTo>
                  <a:pt x="192" y="723"/>
                </a:lnTo>
                <a:lnTo>
                  <a:pt x="158" y="715"/>
                </a:lnTo>
                <a:lnTo>
                  <a:pt x="125" y="702"/>
                </a:lnTo>
                <a:lnTo>
                  <a:pt x="94" y="682"/>
                </a:lnTo>
                <a:lnTo>
                  <a:pt x="65" y="659"/>
                </a:lnTo>
                <a:lnTo>
                  <a:pt x="39" y="627"/>
                </a:lnTo>
                <a:lnTo>
                  <a:pt x="19" y="593"/>
                </a:lnTo>
                <a:lnTo>
                  <a:pt x="6" y="556"/>
                </a:lnTo>
                <a:lnTo>
                  <a:pt x="0" y="518"/>
                </a:lnTo>
                <a:lnTo>
                  <a:pt x="0" y="480"/>
                </a:lnTo>
                <a:lnTo>
                  <a:pt x="6" y="444"/>
                </a:lnTo>
                <a:lnTo>
                  <a:pt x="19" y="407"/>
                </a:lnTo>
                <a:lnTo>
                  <a:pt x="39" y="373"/>
                </a:lnTo>
                <a:lnTo>
                  <a:pt x="65" y="342"/>
                </a:lnTo>
                <a:lnTo>
                  <a:pt x="349" y="59"/>
                </a:lnTo>
                <a:lnTo>
                  <a:pt x="357" y="54"/>
                </a:lnTo>
                <a:close/>
                <a:moveTo>
                  <a:pt x="578" y="45"/>
                </a:moveTo>
                <a:lnTo>
                  <a:pt x="604" y="72"/>
                </a:lnTo>
                <a:lnTo>
                  <a:pt x="335" y="342"/>
                </a:lnTo>
                <a:lnTo>
                  <a:pt x="281" y="395"/>
                </a:lnTo>
                <a:lnTo>
                  <a:pt x="273" y="408"/>
                </a:lnTo>
                <a:lnTo>
                  <a:pt x="270" y="423"/>
                </a:lnTo>
                <a:lnTo>
                  <a:pt x="273" y="437"/>
                </a:lnTo>
                <a:lnTo>
                  <a:pt x="281" y="449"/>
                </a:lnTo>
                <a:lnTo>
                  <a:pt x="294" y="458"/>
                </a:lnTo>
                <a:lnTo>
                  <a:pt x="308" y="461"/>
                </a:lnTo>
                <a:lnTo>
                  <a:pt x="323" y="458"/>
                </a:lnTo>
                <a:lnTo>
                  <a:pt x="335" y="449"/>
                </a:lnTo>
                <a:lnTo>
                  <a:pt x="538" y="247"/>
                </a:lnTo>
                <a:lnTo>
                  <a:pt x="547" y="242"/>
                </a:lnTo>
                <a:lnTo>
                  <a:pt x="556" y="242"/>
                </a:lnTo>
                <a:lnTo>
                  <a:pt x="565" y="247"/>
                </a:lnTo>
                <a:lnTo>
                  <a:pt x="569" y="255"/>
                </a:lnTo>
                <a:lnTo>
                  <a:pt x="569" y="266"/>
                </a:lnTo>
                <a:lnTo>
                  <a:pt x="565" y="274"/>
                </a:lnTo>
                <a:lnTo>
                  <a:pt x="362" y="477"/>
                </a:lnTo>
                <a:lnTo>
                  <a:pt x="346" y="490"/>
                </a:lnTo>
                <a:lnTo>
                  <a:pt x="328" y="496"/>
                </a:lnTo>
                <a:lnTo>
                  <a:pt x="308" y="499"/>
                </a:lnTo>
                <a:lnTo>
                  <a:pt x="289" y="496"/>
                </a:lnTo>
                <a:lnTo>
                  <a:pt x="270" y="490"/>
                </a:lnTo>
                <a:lnTo>
                  <a:pt x="255" y="477"/>
                </a:lnTo>
                <a:lnTo>
                  <a:pt x="242" y="461"/>
                </a:lnTo>
                <a:lnTo>
                  <a:pt x="234" y="443"/>
                </a:lnTo>
                <a:lnTo>
                  <a:pt x="233" y="423"/>
                </a:lnTo>
                <a:lnTo>
                  <a:pt x="234" y="403"/>
                </a:lnTo>
                <a:lnTo>
                  <a:pt x="242" y="385"/>
                </a:lnTo>
                <a:lnTo>
                  <a:pt x="255" y="369"/>
                </a:lnTo>
                <a:lnTo>
                  <a:pt x="578" y="45"/>
                </a:lnTo>
                <a:close/>
                <a:moveTo>
                  <a:pt x="685" y="0"/>
                </a:moveTo>
                <a:lnTo>
                  <a:pt x="716" y="3"/>
                </a:lnTo>
                <a:lnTo>
                  <a:pt x="743" y="12"/>
                </a:lnTo>
                <a:lnTo>
                  <a:pt x="769" y="25"/>
                </a:lnTo>
                <a:lnTo>
                  <a:pt x="794" y="45"/>
                </a:lnTo>
                <a:lnTo>
                  <a:pt x="814" y="69"/>
                </a:lnTo>
                <a:lnTo>
                  <a:pt x="827" y="96"/>
                </a:lnTo>
                <a:lnTo>
                  <a:pt x="836" y="123"/>
                </a:lnTo>
                <a:lnTo>
                  <a:pt x="839" y="153"/>
                </a:lnTo>
                <a:lnTo>
                  <a:pt x="836" y="182"/>
                </a:lnTo>
                <a:lnTo>
                  <a:pt x="827" y="211"/>
                </a:lnTo>
                <a:lnTo>
                  <a:pt x="814" y="237"/>
                </a:lnTo>
                <a:lnTo>
                  <a:pt x="794" y="261"/>
                </a:lnTo>
                <a:lnTo>
                  <a:pt x="390" y="659"/>
                </a:lnTo>
                <a:lnTo>
                  <a:pt x="362" y="631"/>
                </a:lnTo>
                <a:lnTo>
                  <a:pt x="767" y="234"/>
                </a:lnTo>
                <a:lnTo>
                  <a:pt x="784" y="213"/>
                </a:lnTo>
                <a:lnTo>
                  <a:pt x="794" y="190"/>
                </a:lnTo>
                <a:lnTo>
                  <a:pt x="799" y="165"/>
                </a:lnTo>
                <a:lnTo>
                  <a:pt x="799" y="140"/>
                </a:lnTo>
                <a:lnTo>
                  <a:pt x="794" y="115"/>
                </a:lnTo>
                <a:lnTo>
                  <a:pt x="784" y="93"/>
                </a:lnTo>
                <a:lnTo>
                  <a:pt x="767" y="72"/>
                </a:lnTo>
                <a:lnTo>
                  <a:pt x="746" y="55"/>
                </a:lnTo>
                <a:lnTo>
                  <a:pt x="723" y="45"/>
                </a:lnTo>
                <a:lnTo>
                  <a:pt x="699" y="39"/>
                </a:lnTo>
                <a:lnTo>
                  <a:pt x="674" y="39"/>
                </a:lnTo>
                <a:lnTo>
                  <a:pt x="649" y="45"/>
                </a:lnTo>
                <a:lnTo>
                  <a:pt x="625" y="55"/>
                </a:lnTo>
                <a:lnTo>
                  <a:pt x="604" y="72"/>
                </a:lnTo>
                <a:lnTo>
                  <a:pt x="578" y="45"/>
                </a:lnTo>
                <a:lnTo>
                  <a:pt x="602" y="25"/>
                </a:lnTo>
                <a:lnTo>
                  <a:pt x="628" y="12"/>
                </a:lnTo>
                <a:lnTo>
                  <a:pt x="657" y="3"/>
                </a:lnTo>
                <a:lnTo>
                  <a:pt x="68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8" name="Freeform 47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381510" y="6665675"/>
            <a:ext cx="445139" cy="384197"/>
          </a:xfrm>
          <a:custGeom>
            <a:avLst/>
            <a:gdLst>
              <a:gd name="T0" fmla="*/ 65 w 840"/>
              <a:gd name="T1" fmla="*/ 516 h 725"/>
              <a:gd name="T2" fmla="*/ 777 w 840"/>
              <a:gd name="T3" fmla="*/ 516 h 725"/>
              <a:gd name="T4" fmla="*/ 428 w 840"/>
              <a:gd name="T5" fmla="*/ 571 h 725"/>
              <a:gd name="T6" fmla="*/ 425 w 840"/>
              <a:gd name="T7" fmla="*/ 572 h 725"/>
              <a:gd name="T8" fmla="*/ 415 w 840"/>
              <a:gd name="T9" fmla="*/ 572 h 725"/>
              <a:gd name="T10" fmla="*/ 411 w 840"/>
              <a:gd name="T11" fmla="*/ 571 h 725"/>
              <a:gd name="T12" fmla="*/ 180 w 840"/>
              <a:gd name="T13" fmla="*/ 308 h 725"/>
              <a:gd name="T14" fmla="*/ 421 w 840"/>
              <a:gd name="T15" fmla="*/ 533 h 725"/>
              <a:gd name="T16" fmla="*/ 660 w 840"/>
              <a:gd name="T17" fmla="*/ 308 h 725"/>
              <a:gd name="T18" fmla="*/ 428 w 840"/>
              <a:gd name="T19" fmla="*/ 418 h 725"/>
              <a:gd name="T20" fmla="*/ 421 w 840"/>
              <a:gd name="T21" fmla="*/ 420 h 725"/>
              <a:gd name="T22" fmla="*/ 411 w 840"/>
              <a:gd name="T23" fmla="*/ 418 h 725"/>
              <a:gd name="T24" fmla="*/ 180 w 840"/>
              <a:gd name="T25" fmla="*/ 308 h 725"/>
              <a:gd name="T26" fmla="*/ 65 w 840"/>
              <a:gd name="T27" fmla="*/ 211 h 725"/>
              <a:gd name="T28" fmla="*/ 777 w 840"/>
              <a:gd name="T29" fmla="*/ 211 h 725"/>
              <a:gd name="T30" fmla="*/ 421 w 840"/>
              <a:gd name="T31" fmla="*/ 0 h 725"/>
              <a:gd name="T32" fmla="*/ 428 w 840"/>
              <a:gd name="T33" fmla="*/ 3 h 725"/>
              <a:gd name="T34" fmla="*/ 829 w 840"/>
              <a:gd name="T35" fmla="*/ 192 h 725"/>
              <a:gd name="T36" fmla="*/ 833 w 840"/>
              <a:gd name="T37" fmla="*/ 196 h 725"/>
              <a:gd name="T38" fmla="*/ 840 w 840"/>
              <a:gd name="T39" fmla="*/ 204 h 725"/>
              <a:gd name="T40" fmla="*/ 840 w 840"/>
              <a:gd name="T41" fmla="*/ 216 h 725"/>
              <a:gd name="T42" fmla="*/ 833 w 840"/>
              <a:gd name="T43" fmla="*/ 224 h 725"/>
              <a:gd name="T44" fmla="*/ 829 w 840"/>
              <a:gd name="T45" fmla="*/ 228 h 725"/>
              <a:gd name="T46" fmla="*/ 829 w 840"/>
              <a:gd name="T47" fmla="*/ 346 h 725"/>
              <a:gd name="T48" fmla="*/ 833 w 840"/>
              <a:gd name="T49" fmla="*/ 348 h 725"/>
              <a:gd name="T50" fmla="*/ 840 w 840"/>
              <a:gd name="T51" fmla="*/ 357 h 725"/>
              <a:gd name="T52" fmla="*/ 840 w 840"/>
              <a:gd name="T53" fmla="*/ 368 h 725"/>
              <a:gd name="T54" fmla="*/ 833 w 840"/>
              <a:gd name="T55" fmla="*/ 377 h 725"/>
              <a:gd name="T56" fmla="*/ 829 w 840"/>
              <a:gd name="T57" fmla="*/ 380 h 725"/>
              <a:gd name="T58" fmla="*/ 829 w 840"/>
              <a:gd name="T59" fmla="*/ 499 h 725"/>
              <a:gd name="T60" fmla="*/ 833 w 840"/>
              <a:gd name="T61" fmla="*/ 501 h 725"/>
              <a:gd name="T62" fmla="*/ 840 w 840"/>
              <a:gd name="T63" fmla="*/ 511 h 725"/>
              <a:gd name="T64" fmla="*/ 840 w 840"/>
              <a:gd name="T65" fmla="*/ 521 h 725"/>
              <a:gd name="T66" fmla="*/ 833 w 840"/>
              <a:gd name="T67" fmla="*/ 530 h 725"/>
              <a:gd name="T68" fmla="*/ 829 w 840"/>
              <a:gd name="T69" fmla="*/ 533 h 725"/>
              <a:gd name="T70" fmla="*/ 428 w 840"/>
              <a:gd name="T71" fmla="*/ 723 h 725"/>
              <a:gd name="T72" fmla="*/ 421 w 840"/>
              <a:gd name="T73" fmla="*/ 725 h 725"/>
              <a:gd name="T74" fmla="*/ 411 w 840"/>
              <a:gd name="T75" fmla="*/ 723 h 725"/>
              <a:gd name="T76" fmla="*/ 11 w 840"/>
              <a:gd name="T77" fmla="*/ 533 h 725"/>
              <a:gd name="T78" fmla="*/ 7 w 840"/>
              <a:gd name="T79" fmla="*/ 530 h 725"/>
              <a:gd name="T80" fmla="*/ 2 w 840"/>
              <a:gd name="T81" fmla="*/ 521 h 725"/>
              <a:gd name="T82" fmla="*/ 2 w 840"/>
              <a:gd name="T83" fmla="*/ 511 h 725"/>
              <a:gd name="T84" fmla="*/ 7 w 840"/>
              <a:gd name="T85" fmla="*/ 501 h 725"/>
              <a:gd name="T86" fmla="*/ 11 w 840"/>
              <a:gd name="T87" fmla="*/ 499 h 725"/>
              <a:gd name="T88" fmla="*/ 11 w 840"/>
              <a:gd name="T89" fmla="*/ 380 h 725"/>
              <a:gd name="T90" fmla="*/ 7 w 840"/>
              <a:gd name="T91" fmla="*/ 377 h 725"/>
              <a:gd name="T92" fmla="*/ 2 w 840"/>
              <a:gd name="T93" fmla="*/ 368 h 725"/>
              <a:gd name="T94" fmla="*/ 2 w 840"/>
              <a:gd name="T95" fmla="*/ 357 h 725"/>
              <a:gd name="T96" fmla="*/ 7 w 840"/>
              <a:gd name="T97" fmla="*/ 348 h 725"/>
              <a:gd name="T98" fmla="*/ 11 w 840"/>
              <a:gd name="T99" fmla="*/ 346 h 725"/>
              <a:gd name="T100" fmla="*/ 11 w 840"/>
              <a:gd name="T101" fmla="*/ 228 h 725"/>
              <a:gd name="T102" fmla="*/ 7 w 840"/>
              <a:gd name="T103" fmla="*/ 224 h 725"/>
              <a:gd name="T104" fmla="*/ 2 w 840"/>
              <a:gd name="T105" fmla="*/ 216 h 725"/>
              <a:gd name="T106" fmla="*/ 2 w 840"/>
              <a:gd name="T107" fmla="*/ 204 h 725"/>
              <a:gd name="T108" fmla="*/ 7 w 840"/>
              <a:gd name="T109" fmla="*/ 196 h 725"/>
              <a:gd name="T110" fmla="*/ 11 w 840"/>
              <a:gd name="T111" fmla="*/ 192 h 725"/>
              <a:gd name="T112" fmla="*/ 411 w 840"/>
              <a:gd name="T113" fmla="*/ 3 h 725"/>
              <a:gd name="T114" fmla="*/ 421 w 840"/>
              <a:gd name="T115" fmla="*/ 0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40" h="725">
                <a:moveTo>
                  <a:pt x="180" y="461"/>
                </a:moveTo>
                <a:lnTo>
                  <a:pt x="65" y="516"/>
                </a:lnTo>
                <a:lnTo>
                  <a:pt x="421" y="685"/>
                </a:lnTo>
                <a:lnTo>
                  <a:pt x="777" y="516"/>
                </a:lnTo>
                <a:lnTo>
                  <a:pt x="660" y="461"/>
                </a:lnTo>
                <a:lnTo>
                  <a:pt x="428" y="571"/>
                </a:lnTo>
                <a:lnTo>
                  <a:pt x="428" y="571"/>
                </a:lnTo>
                <a:lnTo>
                  <a:pt x="425" y="572"/>
                </a:lnTo>
                <a:lnTo>
                  <a:pt x="421" y="572"/>
                </a:lnTo>
                <a:lnTo>
                  <a:pt x="415" y="572"/>
                </a:lnTo>
                <a:lnTo>
                  <a:pt x="411" y="571"/>
                </a:lnTo>
                <a:lnTo>
                  <a:pt x="411" y="571"/>
                </a:lnTo>
                <a:lnTo>
                  <a:pt x="180" y="461"/>
                </a:lnTo>
                <a:close/>
                <a:moveTo>
                  <a:pt x="180" y="308"/>
                </a:moveTo>
                <a:lnTo>
                  <a:pt x="65" y="363"/>
                </a:lnTo>
                <a:lnTo>
                  <a:pt x="421" y="533"/>
                </a:lnTo>
                <a:lnTo>
                  <a:pt x="777" y="363"/>
                </a:lnTo>
                <a:lnTo>
                  <a:pt x="660" y="308"/>
                </a:lnTo>
                <a:lnTo>
                  <a:pt x="428" y="418"/>
                </a:lnTo>
                <a:lnTo>
                  <a:pt x="428" y="418"/>
                </a:lnTo>
                <a:lnTo>
                  <a:pt x="425" y="419"/>
                </a:lnTo>
                <a:lnTo>
                  <a:pt x="421" y="420"/>
                </a:lnTo>
                <a:lnTo>
                  <a:pt x="415" y="419"/>
                </a:lnTo>
                <a:lnTo>
                  <a:pt x="411" y="418"/>
                </a:lnTo>
                <a:lnTo>
                  <a:pt x="411" y="418"/>
                </a:lnTo>
                <a:lnTo>
                  <a:pt x="180" y="308"/>
                </a:lnTo>
                <a:close/>
                <a:moveTo>
                  <a:pt x="421" y="41"/>
                </a:moveTo>
                <a:lnTo>
                  <a:pt x="65" y="211"/>
                </a:lnTo>
                <a:lnTo>
                  <a:pt x="421" y="380"/>
                </a:lnTo>
                <a:lnTo>
                  <a:pt x="777" y="211"/>
                </a:lnTo>
                <a:lnTo>
                  <a:pt x="421" y="41"/>
                </a:lnTo>
                <a:close/>
                <a:moveTo>
                  <a:pt x="421" y="0"/>
                </a:moveTo>
                <a:lnTo>
                  <a:pt x="425" y="1"/>
                </a:lnTo>
                <a:lnTo>
                  <a:pt x="428" y="3"/>
                </a:lnTo>
                <a:lnTo>
                  <a:pt x="428" y="3"/>
                </a:lnTo>
                <a:lnTo>
                  <a:pt x="829" y="192"/>
                </a:lnTo>
                <a:lnTo>
                  <a:pt x="829" y="192"/>
                </a:lnTo>
                <a:lnTo>
                  <a:pt x="833" y="196"/>
                </a:lnTo>
                <a:lnTo>
                  <a:pt x="837" y="200"/>
                </a:lnTo>
                <a:lnTo>
                  <a:pt x="840" y="204"/>
                </a:lnTo>
                <a:lnTo>
                  <a:pt x="840" y="211"/>
                </a:lnTo>
                <a:lnTo>
                  <a:pt x="840" y="216"/>
                </a:lnTo>
                <a:lnTo>
                  <a:pt x="837" y="220"/>
                </a:lnTo>
                <a:lnTo>
                  <a:pt x="833" y="224"/>
                </a:lnTo>
                <a:lnTo>
                  <a:pt x="829" y="228"/>
                </a:lnTo>
                <a:lnTo>
                  <a:pt x="829" y="228"/>
                </a:lnTo>
                <a:lnTo>
                  <a:pt x="705" y="287"/>
                </a:lnTo>
                <a:lnTo>
                  <a:pt x="829" y="346"/>
                </a:lnTo>
                <a:lnTo>
                  <a:pt x="829" y="346"/>
                </a:lnTo>
                <a:lnTo>
                  <a:pt x="833" y="348"/>
                </a:lnTo>
                <a:lnTo>
                  <a:pt x="837" y="352"/>
                </a:lnTo>
                <a:lnTo>
                  <a:pt x="840" y="357"/>
                </a:lnTo>
                <a:lnTo>
                  <a:pt x="840" y="363"/>
                </a:lnTo>
                <a:lnTo>
                  <a:pt x="840" y="368"/>
                </a:lnTo>
                <a:lnTo>
                  <a:pt x="837" y="373"/>
                </a:lnTo>
                <a:lnTo>
                  <a:pt x="833" y="377"/>
                </a:lnTo>
                <a:lnTo>
                  <a:pt x="829" y="380"/>
                </a:lnTo>
                <a:lnTo>
                  <a:pt x="829" y="380"/>
                </a:lnTo>
                <a:lnTo>
                  <a:pt x="705" y="439"/>
                </a:lnTo>
                <a:lnTo>
                  <a:pt x="829" y="499"/>
                </a:lnTo>
                <a:lnTo>
                  <a:pt x="829" y="499"/>
                </a:lnTo>
                <a:lnTo>
                  <a:pt x="833" y="501"/>
                </a:lnTo>
                <a:lnTo>
                  <a:pt x="837" y="505"/>
                </a:lnTo>
                <a:lnTo>
                  <a:pt x="840" y="511"/>
                </a:lnTo>
                <a:lnTo>
                  <a:pt x="840" y="516"/>
                </a:lnTo>
                <a:lnTo>
                  <a:pt x="840" y="521"/>
                </a:lnTo>
                <a:lnTo>
                  <a:pt x="837" y="525"/>
                </a:lnTo>
                <a:lnTo>
                  <a:pt x="833" y="530"/>
                </a:lnTo>
                <a:lnTo>
                  <a:pt x="829" y="533"/>
                </a:lnTo>
                <a:lnTo>
                  <a:pt x="829" y="533"/>
                </a:lnTo>
                <a:lnTo>
                  <a:pt x="428" y="724"/>
                </a:lnTo>
                <a:lnTo>
                  <a:pt x="428" y="723"/>
                </a:lnTo>
                <a:lnTo>
                  <a:pt x="425" y="725"/>
                </a:lnTo>
                <a:lnTo>
                  <a:pt x="421" y="725"/>
                </a:lnTo>
                <a:lnTo>
                  <a:pt x="415" y="725"/>
                </a:lnTo>
                <a:lnTo>
                  <a:pt x="411" y="723"/>
                </a:lnTo>
                <a:lnTo>
                  <a:pt x="411" y="724"/>
                </a:lnTo>
                <a:lnTo>
                  <a:pt x="11" y="533"/>
                </a:lnTo>
                <a:lnTo>
                  <a:pt x="11" y="533"/>
                </a:lnTo>
                <a:lnTo>
                  <a:pt x="7" y="530"/>
                </a:lnTo>
                <a:lnTo>
                  <a:pt x="3" y="525"/>
                </a:lnTo>
                <a:lnTo>
                  <a:pt x="2" y="521"/>
                </a:lnTo>
                <a:lnTo>
                  <a:pt x="0" y="516"/>
                </a:lnTo>
                <a:lnTo>
                  <a:pt x="2" y="511"/>
                </a:lnTo>
                <a:lnTo>
                  <a:pt x="3" y="505"/>
                </a:lnTo>
                <a:lnTo>
                  <a:pt x="7" y="501"/>
                </a:lnTo>
                <a:lnTo>
                  <a:pt x="11" y="499"/>
                </a:lnTo>
                <a:lnTo>
                  <a:pt x="11" y="499"/>
                </a:lnTo>
                <a:lnTo>
                  <a:pt x="135" y="439"/>
                </a:lnTo>
                <a:lnTo>
                  <a:pt x="11" y="380"/>
                </a:lnTo>
                <a:lnTo>
                  <a:pt x="11" y="380"/>
                </a:lnTo>
                <a:lnTo>
                  <a:pt x="7" y="377"/>
                </a:lnTo>
                <a:lnTo>
                  <a:pt x="3" y="373"/>
                </a:lnTo>
                <a:lnTo>
                  <a:pt x="2" y="368"/>
                </a:lnTo>
                <a:lnTo>
                  <a:pt x="0" y="363"/>
                </a:lnTo>
                <a:lnTo>
                  <a:pt x="2" y="357"/>
                </a:lnTo>
                <a:lnTo>
                  <a:pt x="3" y="352"/>
                </a:lnTo>
                <a:lnTo>
                  <a:pt x="7" y="348"/>
                </a:lnTo>
                <a:lnTo>
                  <a:pt x="11" y="346"/>
                </a:lnTo>
                <a:lnTo>
                  <a:pt x="11" y="346"/>
                </a:lnTo>
                <a:lnTo>
                  <a:pt x="135" y="287"/>
                </a:lnTo>
                <a:lnTo>
                  <a:pt x="11" y="228"/>
                </a:lnTo>
                <a:lnTo>
                  <a:pt x="11" y="228"/>
                </a:lnTo>
                <a:lnTo>
                  <a:pt x="7" y="224"/>
                </a:lnTo>
                <a:lnTo>
                  <a:pt x="3" y="220"/>
                </a:lnTo>
                <a:lnTo>
                  <a:pt x="2" y="216"/>
                </a:lnTo>
                <a:lnTo>
                  <a:pt x="0" y="211"/>
                </a:lnTo>
                <a:lnTo>
                  <a:pt x="2" y="204"/>
                </a:lnTo>
                <a:lnTo>
                  <a:pt x="3" y="200"/>
                </a:lnTo>
                <a:lnTo>
                  <a:pt x="7" y="196"/>
                </a:lnTo>
                <a:lnTo>
                  <a:pt x="11" y="192"/>
                </a:lnTo>
                <a:lnTo>
                  <a:pt x="11" y="192"/>
                </a:lnTo>
                <a:lnTo>
                  <a:pt x="411" y="3"/>
                </a:lnTo>
                <a:lnTo>
                  <a:pt x="411" y="3"/>
                </a:lnTo>
                <a:lnTo>
                  <a:pt x="415" y="1"/>
                </a:lnTo>
                <a:lnTo>
                  <a:pt x="42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9" name="Freeform 47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267208" y="6635468"/>
            <a:ext cx="444609" cy="444609"/>
          </a:xfrm>
          <a:custGeom>
            <a:avLst/>
            <a:gdLst>
              <a:gd name="T0" fmla="*/ 48 w 839"/>
              <a:gd name="T1" fmla="*/ 575 h 839"/>
              <a:gd name="T2" fmla="*/ 38 w 839"/>
              <a:gd name="T3" fmla="*/ 587 h 839"/>
              <a:gd name="T4" fmla="*/ 41 w 839"/>
              <a:gd name="T5" fmla="*/ 601 h 839"/>
              <a:gd name="T6" fmla="*/ 48 w 839"/>
              <a:gd name="T7" fmla="*/ 609 h 839"/>
              <a:gd name="T8" fmla="*/ 415 w 839"/>
              <a:gd name="T9" fmla="*/ 800 h 839"/>
              <a:gd name="T10" fmla="*/ 428 w 839"/>
              <a:gd name="T11" fmla="*/ 799 h 839"/>
              <a:gd name="T12" fmla="*/ 791 w 839"/>
              <a:gd name="T13" fmla="*/ 607 h 839"/>
              <a:gd name="T14" fmla="*/ 800 w 839"/>
              <a:gd name="T15" fmla="*/ 597 h 839"/>
              <a:gd name="T16" fmla="*/ 797 w 839"/>
              <a:gd name="T17" fmla="*/ 581 h 839"/>
              <a:gd name="T18" fmla="*/ 791 w 839"/>
              <a:gd name="T19" fmla="*/ 575 h 839"/>
              <a:gd name="T20" fmla="*/ 446 w 839"/>
              <a:gd name="T21" fmla="*/ 661 h 839"/>
              <a:gd name="T22" fmla="*/ 406 w 839"/>
              <a:gd name="T23" fmla="*/ 666 h 839"/>
              <a:gd name="T24" fmla="*/ 137 w 839"/>
              <a:gd name="T25" fmla="*/ 528 h 839"/>
              <a:gd name="T26" fmla="*/ 48 w 839"/>
              <a:gd name="T27" fmla="*/ 403 h 839"/>
              <a:gd name="T28" fmla="*/ 38 w 839"/>
              <a:gd name="T29" fmla="*/ 415 h 839"/>
              <a:gd name="T30" fmla="*/ 41 w 839"/>
              <a:gd name="T31" fmla="*/ 429 h 839"/>
              <a:gd name="T32" fmla="*/ 48 w 839"/>
              <a:gd name="T33" fmla="*/ 436 h 839"/>
              <a:gd name="T34" fmla="*/ 415 w 839"/>
              <a:gd name="T35" fmla="*/ 628 h 839"/>
              <a:gd name="T36" fmla="*/ 428 w 839"/>
              <a:gd name="T37" fmla="*/ 627 h 839"/>
              <a:gd name="T38" fmla="*/ 791 w 839"/>
              <a:gd name="T39" fmla="*/ 436 h 839"/>
              <a:gd name="T40" fmla="*/ 800 w 839"/>
              <a:gd name="T41" fmla="*/ 425 h 839"/>
              <a:gd name="T42" fmla="*/ 797 w 839"/>
              <a:gd name="T43" fmla="*/ 410 h 839"/>
              <a:gd name="T44" fmla="*/ 791 w 839"/>
              <a:gd name="T45" fmla="*/ 403 h 839"/>
              <a:gd name="T46" fmla="*/ 446 w 839"/>
              <a:gd name="T47" fmla="*/ 490 h 839"/>
              <a:gd name="T48" fmla="*/ 406 w 839"/>
              <a:gd name="T49" fmla="*/ 494 h 839"/>
              <a:gd name="T50" fmla="*/ 137 w 839"/>
              <a:gd name="T51" fmla="*/ 355 h 839"/>
              <a:gd name="T52" fmla="*/ 411 w 839"/>
              <a:gd name="T53" fmla="*/ 41 h 839"/>
              <a:gd name="T54" fmla="*/ 48 w 839"/>
              <a:gd name="T55" fmla="*/ 232 h 839"/>
              <a:gd name="T56" fmla="*/ 38 w 839"/>
              <a:gd name="T57" fmla="*/ 242 h 839"/>
              <a:gd name="T58" fmla="*/ 41 w 839"/>
              <a:gd name="T59" fmla="*/ 258 h 839"/>
              <a:gd name="T60" fmla="*/ 48 w 839"/>
              <a:gd name="T61" fmla="*/ 264 h 839"/>
              <a:gd name="T62" fmla="*/ 415 w 839"/>
              <a:gd name="T63" fmla="*/ 457 h 839"/>
              <a:gd name="T64" fmla="*/ 428 w 839"/>
              <a:gd name="T65" fmla="*/ 456 h 839"/>
              <a:gd name="T66" fmla="*/ 791 w 839"/>
              <a:gd name="T67" fmla="*/ 264 h 839"/>
              <a:gd name="T68" fmla="*/ 800 w 839"/>
              <a:gd name="T69" fmla="*/ 253 h 839"/>
              <a:gd name="T70" fmla="*/ 797 w 839"/>
              <a:gd name="T71" fmla="*/ 238 h 839"/>
              <a:gd name="T72" fmla="*/ 791 w 839"/>
              <a:gd name="T73" fmla="*/ 232 h 839"/>
              <a:gd name="T74" fmla="*/ 424 w 839"/>
              <a:gd name="T75" fmla="*/ 39 h 839"/>
              <a:gd name="T76" fmla="*/ 433 w 839"/>
              <a:gd name="T77" fmla="*/ 1 h 839"/>
              <a:gd name="T78" fmla="*/ 808 w 839"/>
              <a:gd name="T79" fmla="*/ 198 h 839"/>
              <a:gd name="T80" fmla="*/ 835 w 839"/>
              <a:gd name="T81" fmla="*/ 228 h 839"/>
              <a:gd name="T82" fmla="*/ 825 w 839"/>
              <a:gd name="T83" fmla="*/ 285 h 839"/>
              <a:gd name="T84" fmla="*/ 741 w 839"/>
              <a:gd name="T85" fmla="*/ 334 h 839"/>
              <a:gd name="T86" fmla="*/ 825 w 839"/>
              <a:gd name="T87" fmla="*/ 382 h 839"/>
              <a:gd name="T88" fmla="*/ 835 w 839"/>
              <a:gd name="T89" fmla="*/ 440 h 839"/>
              <a:gd name="T90" fmla="*/ 808 w 839"/>
              <a:gd name="T91" fmla="*/ 470 h 839"/>
              <a:gd name="T92" fmla="*/ 808 w 839"/>
              <a:gd name="T93" fmla="*/ 541 h 839"/>
              <a:gd name="T94" fmla="*/ 839 w 839"/>
              <a:gd name="T95" fmla="*/ 592 h 839"/>
              <a:gd name="T96" fmla="*/ 808 w 839"/>
              <a:gd name="T97" fmla="*/ 641 h 839"/>
              <a:gd name="T98" fmla="*/ 446 w 839"/>
              <a:gd name="T99" fmla="*/ 833 h 839"/>
              <a:gd name="T100" fmla="*/ 406 w 839"/>
              <a:gd name="T101" fmla="*/ 838 h 839"/>
              <a:gd name="T102" fmla="*/ 30 w 839"/>
              <a:gd name="T103" fmla="*/ 641 h 839"/>
              <a:gd name="T104" fmla="*/ 4 w 839"/>
              <a:gd name="T105" fmla="*/ 613 h 839"/>
              <a:gd name="T106" fmla="*/ 14 w 839"/>
              <a:gd name="T107" fmla="*/ 554 h 839"/>
              <a:gd name="T108" fmla="*/ 97 w 839"/>
              <a:gd name="T109" fmla="*/ 505 h 839"/>
              <a:gd name="T110" fmla="*/ 14 w 839"/>
              <a:gd name="T111" fmla="*/ 458 h 839"/>
              <a:gd name="T112" fmla="*/ 4 w 839"/>
              <a:gd name="T113" fmla="*/ 399 h 839"/>
              <a:gd name="T114" fmla="*/ 30 w 839"/>
              <a:gd name="T115" fmla="*/ 369 h 839"/>
              <a:gd name="T116" fmla="*/ 30 w 839"/>
              <a:gd name="T117" fmla="*/ 299 h 839"/>
              <a:gd name="T118" fmla="*/ 0 w 839"/>
              <a:gd name="T119" fmla="*/ 247 h 839"/>
              <a:gd name="T120" fmla="*/ 30 w 839"/>
              <a:gd name="T121" fmla="*/ 198 h 839"/>
              <a:gd name="T122" fmla="*/ 393 w 839"/>
              <a:gd name="T123" fmla="*/ 7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39" h="839">
                <a:moveTo>
                  <a:pt x="137" y="528"/>
                </a:moveTo>
                <a:lnTo>
                  <a:pt x="48" y="575"/>
                </a:lnTo>
                <a:lnTo>
                  <a:pt x="48" y="575"/>
                </a:lnTo>
                <a:lnTo>
                  <a:pt x="45" y="577"/>
                </a:lnTo>
                <a:lnTo>
                  <a:pt x="41" y="581"/>
                </a:lnTo>
                <a:lnTo>
                  <a:pt x="38" y="587"/>
                </a:lnTo>
                <a:lnTo>
                  <a:pt x="38" y="592"/>
                </a:lnTo>
                <a:lnTo>
                  <a:pt x="38" y="597"/>
                </a:lnTo>
                <a:lnTo>
                  <a:pt x="41" y="601"/>
                </a:lnTo>
                <a:lnTo>
                  <a:pt x="45" y="605"/>
                </a:lnTo>
                <a:lnTo>
                  <a:pt x="48" y="607"/>
                </a:lnTo>
                <a:lnTo>
                  <a:pt x="48" y="609"/>
                </a:lnTo>
                <a:lnTo>
                  <a:pt x="410" y="799"/>
                </a:lnTo>
                <a:lnTo>
                  <a:pt x="411" y="799"/>
                </a:lnTo>
                <a:lnTo>
                  <a:pt x="415" y="800"/>
                </a:lnTo>
                <a:lnTo>
                  <a:pt x="419" y="801"/>
                </a:lnTo>
                <a:lnTo>
                  <a:pt x="424" y="800"/>
                </a:lnTo>
                <a:lnTo>
                  <a:pt x="428" y="799"/>
                </a:lnTo>
                <a:lnTo>
                  <a:pt x="428" y="799"/>
                </a:lnTo>
                <a:lnTo>
                  <a:pt x="791" y="609"/>
                </a:lnTo>
                <a:lnTo>
                  <a:pt x="791" y="607"/>
                </a:lnTo>
                <a:lnTo>
                  <a:pt x="795" y="605"/>
                </a:lnTo>
                <a:lnTo>
                  <a:pt x="797" y="601"/>
                </a:lnTo>
                <a:lnTo>
                  <a:pt x="800" y="597"/>
                </a:lnTo>
                <a:lnTo>
                  <a:pt x="801" y="592"/>
                </a:lnTo>
                <a:lnTo>
                  <a:pt x="800" y="587"/>
                </a:lnTo>
                <a:lnTo>
                  <a:pt x="797" y="581"/>
                </a:lnTo>
                <a:lnTo>
                  <a:pt x="795" y="577"/>
                </a:lnTo>
                <a:lnTo>
                  <a:pt x="791" y="575"/>
                </a:lnTo>
                <a:lnTo>
                  <a:pt x="791" y="575"/>
                </a:lnTo>
                <a:lnTo>
                  <a:pt x="700" y="528"/>
                </a:lnTo>
                <a:lnTo>
                  <a:pt x="446" y="661"/>
                </a:lnTo>
                <a:lnTo>
                  <a:pt x="446" y="661"/>
                </a:lnTo>
                <a:lnTo>
                  <a:pt x="433" y="666"/>
                </a:lnTo>
                <a:lnTo>
                  <a:pt x="419" y="668"/>
                </a:lnTo>
                <a:lnTo>
                  <a:pt x="406" y="666"/>
                </a:lnTo>
                <a:lnTo>
                  <a:pt x="393" y="661"/>
                </a:lnTo>
                <a:lnTo>
                  <a:pt x="393" y="661"/>
                </a:lnTo>
                <a:lnTo>
                  <a:pt x="137" y="528"/>
                </a:lnTo>
                <a:close/>
                <a:moveTo>
                  <a:pt x="137" y="355"/>
                </a:moveTo>
                <a:lnTo>
                  <a:pt x="48" y="403"/>
                </a:lnTo>
                <a:lnTo>
                  <a:pt x="48" y="403"/>
                </a:lnTo>
                <a:lnTo>
                  <a:pt x="45" y="406"/>
                </a:lnTo>
                <a:lnTo>
                  <a:pt x="41" y="410"/>
                </a:lnTo>
                <a:lnTo>
                  <a:pt x="38" y="415"/>
                </a:lnTo>
                <a:lnTo>
                  <a:pt x="38" y="420"/>
                </a:lnTo>
                <a:lnTo>
                  <a:pt x="38" y="425"/>
                </a:lnTo>
                <a:lnTo>
                  <a:pt x="41" y="429"/>
                </a:lnTo>
                <a:lnTo>
                  <a:pt x="45" y="433"/>
                </a:lnTo>
                <a:lnTo>
                  <a:pt x="48" y="436"/>
                </a:lnTo>
                <a:lnTo>
                  <a:pt x="48" y="436"/>
                </a:lnTo>
                <a:lnTo>
                  <a:pt x="410" y="627"/>
                </a:lnTo>
                <a:lnTo>
                  <a:pt x="411" y="627"/>
                </a:lnTo>
                <a:lnTo>
                  <a:pt x="415" y="628"/>
                </a:lnTo>
                <a:lnTo>
                  <a:pt x="419" y="630"/>
                </a:lnTo>
                <a:lnTo>
                  <a:pt x="424" y="628"/>
                </a:lnTo>
                <a:lnTo>
                  <a:pt x="428" y="627"/>
                </a:lnTo>
                <a:lnTo>
                  <a:pt x="428" y="627"/>
                </a:lnTo>
                <a:lnTo>
                  <a:pt x="791" y="436"/>
                </a:lnTo>
                <a:lnTo>
                  <a:pt x="791" y="436"/>
                </a:lnTo>
                <a:lnTo>
                  <a:pt x="795" y="433"/>
                </a:lnTo>
                <a:lnTo>
                  <a:pt x="797" y="429"/>
                </a:lnTo>
                <a:lnTo>
                  <a:pt x="800" y="425"/>
                </a:lnTo>
                <a:lnTo>
                  <a:pt x="801" y="420"/>
                </a:lnTo>
                <a:lnTo>
                  <a:pt x="800" y="415"/>
                </a:lnTo>
                <a:lnTo>
                  <a:pt x="797" y="410"/>
                </a:lnTo>
                <a:lnTo>
                  <a:pt x="795" y="406"/>
                </a:lnTo>
                <a:lnTo>
                  <a:pt x="791" y="403"/>
                </a:lnTo>
                <a:lnTo>
                  <a:pt x="791" y="403"/>
                </a:lnTo>
                <a:lnTo>
                  <a:pt x="700" y="355"/>
                </a:lnTo>
                <a:lnTo>
                  <a:pt x="446" y="490"/>
                </a:lnTo>
                <a:lnTo>
                  <a:pt x="446" y="490"/>
                </a:lnTo>
                <a:lnTo>
                  <a:pt x="433" y="494"/>
                </a:lnTo>
                <a:lnTo>
                  <a:pt x="419" y="496"/>
                </a:lnTo>
                <a:lnTo>
                  <a:pt x="406" y="494"/>
                </a:lnTo>
                <a:lnTo>
                  <a:pt x="393" y="490"/>
                </a:lnTo>
                <a:lnTo>
                  <a:pt x="393" y="490"/>
                </a:lnTo>
                <a:lnTo>
                  <a:pt x="137" y="355"/>
                </a:lnTo>
                <a:close/>
                <a:moveTo>
                  <a:pt x="419" y="38"/>
                </a:moveTo>
                <a:lnTo>
                  <a:pt x="415" y="39"/>
                </a:lnTo>
                <a:lnTo>
                  <a:pt x="411" y="41"/>
                </a:lnTo>
                <a:lnTo>
                  <a:pt x="410" y="41"/>
                </a:lnTo>
                <a:lnTo>
                  <a:pt x="48" y="232"/>
                </a:lnTo>
                <a:lnTo>
                  <a:pt x="48" y="232"/>
                </a:lnTo>
                <a:lnTo>
                  <a:pt x="45" y="234"/>
                </a:lnTo>
                <a:lnTo>
                  <a:pt x="41" y="238"/>
                </a:lnTo>
                <a:lnTo>
                  <a:pt x="38" y="242"/>
                </a:lnTo>
                <a:lnTo>
                  <a:pt x="38" y="247"/>
                </a:lnTo>
                <a:lnTo>
                  <a:pt x="38" y="253"/>
                </a:lnTo>
                <a:lnTo>
                  <a:pt x="41" y="258"/>
                </a:lnTo>
                <a:lnTo>
                  <a:pt x="45" y="262"/>
                </a:lnTo>
                <a:lnTo>
                  <a:pt x="48" y="264"/>
                </a:lnTo>
                <a:lnTo>
                  <a:pt x="48" y="264"/>
                </a:lnTo>
                <a:lnTo>
                  <a:pt x="410" y="456"/>
                </a:lnTo>
                <a:lnTo>
                  <a:pt x="411" y="456"/>
                </a:lnTo>
                <a:lnTo>
                  <a:pt x="415" y="457"/>
                </a:lnTo>
                <a:lnTo>
                  <a:pt x="419" y="458"/>
                </a:lnTo>
                <a:lnTo>
                  <a:pt x="424" y="457"/>
                </a:lnTo>
                <a:lnTo>
                  <a:pt x="428" y="456"/>
                </a:lnTo>
                <a:lnTo>
                  <a:pt x="428" y="456"/>
                </a:lnTo>
                <a:lnTo>
                  <a:pt x="791" y="264"/>
                </a:lnTo>
                <a:lnTo>
                  <a:pt x="791" y="264"/>
                </a:lnTo>
                <a:lnTo>
                  <a:pt x="795" y="262"/>
                </a:lnTo>
                <a:lnTo>
                  <a:pt x="797" y="258"/>
                </a:lnTo>
                <a:lnTo>
                  <a:pt x="800" y="253"/>
                </a:lnTo>
                <a:lnTo>
                  <a:pt x="801" y="247"/>
                </a:lnTo>
                <a:lnTo>
                  <a:pt x="800" y="242"/>
                </a:lnTo>
                <a:lnTo>
                  <a:pt x="797" y="238"/>
                </a:lnTo>
                <a:lnTo>
                  <a:pt x="795" y="234"/>
                </a:lnTo>
                <a:lnTo>
                  <a:pt x="791" y="232"/>
                </a:lnTo>
                <a:lnTo>
                  <a:pt x="791" y="232"/>
                </a:lnTo>
                <a:lnTo>
                  <a:pt x="428" y="41"/>
                </a:lnTo>
                <a:lnTo>
                  <a:pt x="428" y="41"/>
                </a:lnTo>
                <a:lnTo>
                  <a:pt x="424" y="39"/>
                </a:lnTo>
                <a:lnTo>
                  <a:pt x="419" y="38"/>
                </a:lnTo>
                <a:close/>
                <a:moveTo>
                  <a:pt x="419" y="0"/>
                </a:moveTo>
                <a:lnTo>
                  <a:pt x="433" y="1"/>
                </a:lnTo>
                <a:lnTo>
                  <a:pt x="446" y="7"/>
                </a:lnTo>
                <a:lnTo>
                  <a:pt x="446" y="7"/>
                </a:lnTo>
                <a:lnTo>
                  <a:pt x="808" y="198"/>
                </a:lnTo>
                <a:lnTo>
                  <a:pt x="808" y="198"/>
                </a:lnTo>
                <a:lnTo>
                  <a:pt x="825" y="209"/>
                </a:lnTo>
                <a:lnTo>
                  <a:pt x="835" y="228"/>
                </a:lnTo>
                <a:lnTo>
                  <a:pt x="839" y="247"/>
                </a:lnTo>
                <a:lnTo>
                  <a:pt x="835" y="268"/>
                </a:lnTo>
                <a:lnTo>
                  <a:pt x="825" y="285"/>
                </a:lnTo>
                <a:lnTo>
                  <a:pt x="808" y="299"/>
                </a:lnTo>
                <a:lnTo>
                  <a:pt x="808" y="299"/>
                </a:lnTo>
                <a:lnTo>
                  <a:pt x="741" y="334"/>
                </a:lnTo>
                <a:lnTo>
                  <a:pt x="808" y="369"/>
                </a:lnTo>
                <a:lnTo>
                  <a:pt x="808" y="369"/>
                </a:lnTo>
                <a:lnTo>
                  <a:pt x="825" y="382"/>
                </a:lnTo>
                <a:lnTo>
                  <a:pt x="835" y="399"/>
                </a:lnTo>
                <a:lnTo>
                  <a:pt x="839" y="420"/>
                </a:lnTo>
                <a:lnTo>
                  <a:pt x="835" y="440"/>
                </a:lnTo>
                <a:lnTo>
                  <a:pt x="825" y="458"/>
                </a:lnTo>
                <a:lnTo>
                  <a:pt x="808" y="470"/>
                </a:lnTo>
                <a:lnTo>
                  <a:pt x="808" y="470"/>
                </a:lnTo>
                <a:lnTo>
                  <a:pt x="741" y="505"/>
                </a:lnTo>
                <a:lnTo>
                  <a:pt x="808" y="541"/>
                </a:lnTo>
                <a:lnTo>
                  <a:pt x="808" y="541"/>
                </a:lnTo>
                <a:lnTo>
                  <a:pt x="825" y="554"/>
                </a:lnTo>
                <a:lnTo>
                  <a:pt x="835" y="571"/>
                </a:lnTo>
                <a:lnTo>
                  <a:pt x="839" y="592"/>
                </a:lnTo>
                <a:lnTo>
                  <a:pt x="835" y="613"/>
                </a:lnTo>
                <a:lnTo>
                  <a:pt x="825" y="630"/>
                </a:lnTo>
                <a:lnTo>
                  <a:pt x="808" y="641"/>
                </a:lnTo>
                <a:lnTo>
                  <a:pt x="808" y="641"/>
                </a:lnTo>
                <a:lnTo>
                  <a:pt x="446" y="833"/>
                </a:lnTo>
                <a:lnTo>
                  <a:pt x="446" y="833"/>
                </a:lnTo>
                <a:lnTo>
                  <a:pt x="433" y="838"/>
                </a:lnTo>
                <a:lnTo>
                  <a:pt x="419" y="839"/>
                </a:lnTo>
                <a:lnTo>
                  <a:pt x="406" y="838"/>
                </a:lnTo>
                <a:lnTo>
                  <a:pt x="393" y="833"/>
                </a:lnTo>
                <a:lnTo>
                  <a:pt x="393" y="833"/>
                </a:lnTo>
                <a:lnTo>
                  <a:pt x="30" y="641"/>
                </a:lnTo>
                <a:lnTo>
                  <a:pt x="30" y="641"/>
                </a:lnTo>
                <a:lnTo>
                  <a:pt x="14" y="630"/>
                </a:lnTo>
                <a:lnTo>
                  <a:pt x="4" y="613"/>
                </a:lnTo>
                <a:lnTo>
                  <a:pt x="0" y="592"/>
                </a:lnTo>
                <a:lnTo>
                  <a:pt x="4" y="571"/>
                </a:lnTo>
                <a:lnTo>
                  <a:pt x="14" y="554"/>
                </a:lnTo>
                <a:lnTo>
                  <a:pt x="30" y="541"/>
                </a:lnTo>
                <a:lnTo>
                  <a:pt x="30" y="541"/>
                </a:lnTo>
                <a:lnTo>
                  <a:pt x="97" y="505"/>
                </a:lnTo>
                <a:lnTo>
                  <a:pt x="30" y="470"/>
                </a:lnTo>
                <a:lnTo>
                  <a:pt x="30" y="470"/>
                </a:lnTo>
                <a:lnTo>
                  <a:pt x="14" y="458"/>
                </a:lnTo>
                <a:lnTo>
                  <a:pt x="4" y="440"/>
                </a:lnTo>
                <a:lnTo>
                  <a:pt x="0" y="420"/>
                </a:lnTo>
                <a:lnTo>
                  <a:pt x="4" y="399"/>
                </a:lnTo>
                <a:lnTo>
                  <a:pt x="14" y="382"/>
                </a:lnTo>
                <a:lnTo>
                  <a:pt x="30" y="369"/>
                </a:lnTo>
                <a:lnTo>
                  <a:pt x="30" y="369"/>
                </a:lnTo>
                <a:lnTo>
                  <a:pt x="97" y="334"/>
                </a:lnTo>
                <a:lnTo>
                  <a:pt x="30" y="299"/>
                </a:lnTo>
                <a:lnTo>
                  <a:pt x="30" y="299"/>
                </a:lnTo>
                <a:lnTo>
                  <a:pt x="14" y="285"/>
                </a:lnTo>
                <a:lnTo>
                  <a:pt x="4" y="268"/>
                </a:lnTo>
                <a:lnTo>
                  <a:pt x="0" y="247"/>
                </a:lnTo>
                <a:lnTo>
                  <a:pt x="4" y="228"/>
                </a:lnTo>
                <a:lnTo>
                  <a:pt x="14" y="209"/>
                </a:lnTo>
                <a:lnTo>
                  <a:pt x="30" y="198"/>
                </a:lnTo>
                <a:lnTo>
                  <a:pt x="30" y="198"/>
                </a:lnTo>
                <a:lnTo>
                  <a:pt x="393" y="7"/>
                </a:lnTo>
                <a:lnTo>
                  <a:pt x="393" y="7"/>
                </a:lnTo>
                <a:lnTo>
                  <a:pt x="406" y="1"/>
                </a:lnTo>
                <a:lnTo>
                  <a:pt x="41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80" name="Freeform 47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152378" y="6675743"/>
            <a:ext cx="444609" cy="364061"/>
          </a:xfrm>
          <a:custGeom>
            <a:avLst/>
            <a:gdLst>
              <a:gd name="T0" fmla="*/ 457 w 839"/>
              <a:gd name="T1" fmla="*/ 458 h 687"/>
              <a:gd name="T2" fmla="*/ 660 w 839"/>
              <a:gd name="T3" fmla="*/ 386 h 687"/>
              <a:gd name="T4" fmla="*/ 667 w 839"/>
              <a:gd name="T5" fmla="*/ 407 h 687"/>
              <a:gd name="T6" fmla="*/ 648 w 839"/>
              <a:gd name="T7" fmla="*/ 420 h 687"/>
              <a:gd name="T8" fmla="*/ 576 w 839"/>
              <a:gd name="T9" fmla="*/ 473 h 687"/>
              <a:gd name="T10" fmla="*/ 564 w 839"/>
              <a:gd name="T11" fmla="*/ 512 h 687"/>
              <a:gd name="T12" fmla="*/ 542 w 839"/>
              <a:gd name="T13" fmla="*/ 512 h 687"/>
              <a:gd name="T14" fmla="*/ 537 w 839"/>
              <a:gd name="T15" fmla="*/ 470 h 687"/>
              <a:gd name="T16" fmla="*/ 598 w 839"/>
              <a:gd name="T17" fmla="*/ 394 h 687"/>
              <a:gd name="T18" fmla="*/ 197 w 839"/>
              <a:gd name="T19" fmla="*/ 382 h 687"/>
              <a:gd name="T20" fmla="*/ 210 w 839"/>
              <a:gd name="T21" fmla="*/ 401 h 687"/>
              <a:gd name="T22" fmla="*/ 197 w 839"/>
              <a:gd name="T23" fmla="*/ 419 h 687"/>
              <a:gd name="T24" fmla="*/ 129 w 839"/>
              <a:gd name="T25" fmla="*/ 452 h 687"/>
              <a:gd name="T26" fmla="*/ 110 w 839"/>
              <a:gd name="T27" fmla="*/ 508 h 687"/>
              <a:gd name="T28" fmla="*/ 89 w 839"/>
              <a:gd name="T29" fmla="*/ 514 h 687"/>
              <a:gd name="T30" fmla="*/ 76 w 839"/>
              <a:gd name="T31" fmla="*/ 496 h 687"/>
              <a:gd name="T32" fmla="*/ 119 w 839"/>
              <a:gd name="T33" fmla="*/ 407 h 687"/>
              <a:gd name="T34" fmla="*/ 648 w 839"/>
              <a:gd name="T35" fmla="*/ 344 h 687"/>
              <a:gd name="T36" fmla="*/ 529 w 839"/>
              <a:gd name="T37" fmla="*/ 401 h 687"/>
              <a:gd name="T38" fmla="*/ 500 w 839"/>
              <a:gd name="T39" fmla="*/ 531 h 687"/>
              <a:gd name="T40" fmla="*/ 581 w 839"/>
              <a:gd name="T41" fmla="*/ 634 h 687"/>
              <a:gd name="T42" fmla="*/ 715 w 839"/>
              <a:gd name="T43" fmla="*/ 634 h 687"/>
              <a:gd name="T44" fmla="*/ 797 w 839"/>
              <a:gd name="T45" fmla="*/ 531 h 687"/>
              <a:gd name="T46" fmla="*/ 767 w 839"/>
              <a:gd name="T47" fmla="*/ 401 h 687"/>
              <a:gd name="T48" fmla="*/ 648 w 839"/>
              <a:gd name="T49" fmla="*/ 344 h 687"/>
              <a:gd name="T50" fmla="*/ 94 w 839"/>
              <a:gd name="T51" fmla="*/ 377 h 687"/>
              <a:gd name="T52" fmla="*/ 38 w 839"/>
              <a:gd name="T53" fmla="*/ 496 h 687"/>
              <a:gd name="T54" fmla="*/ 94 w 839"/>
              <a:gd name="T55" fmla="*/ 615 h 687"/>
              <a:gd name="T56" fmla="*/ 225 w 839"/>
              <a:gd name="T57" fmla="*/ 645 h 687"/>
              <a:gd name="T58" fmla="*/ 327 w 839"/>
              <a:gd name="T59" fmla="*/ 563 h 687"/>
              <a:gd name="T60" fmla="*/ 327 w 839"/>
              <a:gd name="T61" fmla="*/ 429 h 687"/>
              <a:gd name="T62" fmla="*/ 225 w 839"/>
              <a:gd name="T63" fmla="*/ 348 h 687"/>
              <a:gd name="T64" fmla="*/ 457 w 839"/>
              <a:gd name="T65" fmla="*/ 420 h 687"/>
              <a:gd name="T66" fmla="*/ 549 w 839"/>
              <a:gd name="T67" fmla="*/ 42 h 687"/>
              <a:gd name="T68" fmla="*/ 496 w 839"/>
              <a:gd name="T69" fmla="*/ 109 h 687"/>
              <a:gd name="T70" fmla="*/ 546 w 839"/>
              <a:gd name="T71" fmla="*/ 335 h 687"/>
              <a:gd name="T72" fmla="*/ 682 w 839"/>
              <a:gd name="T73" fmla="*/ 309 h 687"/>
              <a:gd name="T74" fmla="*/ 642 w 839"/>
              <a:gd name="T75" fmla="*/ 84 h 687"/>
              <a:gd name="T76" fmla="*/ 572 w 839"/>
              <a:gd name="T77" fmla="*/ 38 h 687"/>
              <a:gd name="T78" fmla="*/ 210 w 839"/>
              <a:gd name="T79" fmla="*/ 65 h 687"/>
              <a:gd name="T80" fmla="*/ 125 w 839"/>
              <a:gd name="T81" fmla="*/ 318 h 687"/>
              <a:gd name="T82" fmla="*/ 261 w 839"/>
              <a:gd name="T83" fmla="*/ 319 h 687"/>
              <a:gd name="T84" fmla="*/ 343 w 839"/>
              <a:gd name="T85" fmla="*/ 109 h 687"/>
              <a:gd name="T86" fmla="*/ 309 w 839"/>
              <a:gd name="T87" fmla="*/ 52 h 687"/>
              <a:gd name="T88" fmla="*/ 293 w 839"/>
              <a:gd name="T89" fmla="*/ 4 h 687"/>
              <a:gd name="T90" fmla="*/ 369 w 839"/>
              <a:gd name="T91" fmla="*/ 64 h 687"/>
              <a:gd name="T92" fmla="*/ 460 w 839"/>
              <a:gd name="T93" fmla="*/ 89 h 687"/>
              <a:gd name="T94" fmla="*/ 521 w 839"/>
              <a:gd name="T95" fmla="*/ 12 h 687"/>
              <a:gd name="T96" fmla="*/ 627 w 839"/>
              <a:gd name="T97" fmla="*/ 14 h 687"/>
              <a:gd name="T98" fmla="*/ 680 w 839"/>
              <a:gd name="T99" fmla="*/ 77 h 687"/>
              <a:gd name="T100" fmla="*/ 839 w 839"/>
              <a:gd name="T101" fmla="*/ 496 h 687"/>
              <a:gd name="T102" fmla="*/ 783 w 839"/>
              <a:gd name="T103" fmla="*/ 631 h 687"/>
              <a:gd name="T104" fmla="*/ 648 w 839"/>
              <a:gd name="T105" fmla="*/ 687 h 687"/>
              <a:gd name="T106" fmla="*/ 513 w 839"/>
              <a:gd name="T107" fmla="*/ 631 h 687"/>
              <a:gd name="T108" fmla="*/ 377 w 839"/>
              <a:gd name="T109" fmla="*/ 534 h 687"/>
              <a:gd name="T110" fmla="*/ 297 w 839"/>
              <a:gd name="T111" fmla="*/ 655 h 687"/>
              <a:gd name="T112" fmla="*/ 152 w 839"/>
              <a:gd name="T113" fmla="*/ 683 h 687"/>
              <a:gd name="T114" fmla="*/ 33 w 839"/>
              <a:gd name="T115" fmla="*/ 603 h 687"/>
              <a:gd name="T116" fmla="*/ 2 w 839"/>
              <a:gd name="T117" fmla="*/ 467 h 687"/>
              <a:gd name="T118" fmla="*/ 160 w 839"/>
              <a:gd name="T119" fmla="*/ 77 h 687"/>
              <a:gd name="T120" fmla="*/ 238 w 839"/>
              <a:gd name="T121" fmla="*/ 4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39" h="687">
                <a:moveTo>
                  <a:pt x="381" y="458"/>
                </a:moveTo>
                <a:lnTo>
                  <a:pt x="381" y="496"/>
                </a:lnTo>
                <a:lnTo>
                  <a:pt x="457" y="496"/>
                </a:lnTo>
                <a:lnTo>
                  <a:pt x="457" y="458"/>
                </a:lnTo>
                <a:lnTo>
                  <a:pt x="381" y="458"/>
                </a:lnTo>
                <a:close/>
                <a:moveTo>
                  <a:pt x="648" y="382"/>
                </a:moveTo>
                <a:lnTo>
                  <a:pt x="655" y="382"/>
                </a:lnTo>
                <a:lnTo>
                  <a:pt x="660" y="386"/>
                </a:lnTo>
                <a:lnTo>
                  <a:pt x="664" y="390"/>
                </a:lnTo>
                <a:lnTo>
                  <a:pt x="667" y="395"/>
                </a:lnTo>
                <a:lnTo>
                  <a:pt x="668" y="401"/>
                </a:lnTo>
                <a:lnTo>
                  <a:pt x="667" y="407"/>
                </a:lnTo>
                <a:lnTo>
                  <a:pt x="664" y="412"/>
                </a:lnTo>
                <a:lnTo>
                  <a:pt x="660" y="416"/>
                </a:lnTo>
                <a:lnTo>
                  <a:pt x="655" y="419"/>
                </a:lnTo>
                <a:lnTo>
                  <a:pt x="648" y="420"/>
                </a:lnTo>
                <a:lnTo>
                  <a:pt x="625" y="424"/>
                </a:lnTo>
                <a:lnTo>
                  <a:pt x="604" y="435"/>
                </a:lnTo>
                <a:lnTo>
                  <a:pt x="587" y="452"/>
                </a:lnTo>
                <a:lnTo>
                  <a:pt x="576" y="473"/>
                </a:lnTo>
                <a:lnTo>
                  <a:pt x="572" y="496"/>
                </a:lnTo>
                <a:lnTo>
                  <a:pt x="571" y="503"/>
                </a:lnTo>
                <a:lnTo>
                  <a:pt x="568" y="508"/>
                </a:lnTo>
                <a:lnTo>
                  <a:pt x="564" y="512"/>
                </a:lnTo>
                <a:lnTo>
                  <a:pt x="559" y="514"/>
                </a:lnTo>
                <a:lnTo>
                  <a:pt x="553" y="516"/>
                </a:lnTo>
                <a:lnTo>
                  <a:pt x="547" y="514"/>
                </a:lnTo>
                <a:lnTo>
                  <a:pt x="542" y="512"/>
                </a:lnTo>
                <a:lnTo>
                  <a:pt x="537" y="508"/>
                </a:lnTo>
                <a:lnTo>
                  <a:pt x="534" y="503"/>
                </a:lnTo>
                <a:lnTo>
                  <a:pt x="534" y="496"/>
                </a:lnTo>
                <a:lnTo>
                  <a:pt x="537" y="470"/>
                </a:lnTo>
                <a:lnTo>
                  <a:pt x="546" y="446"/>
                </a:lnTo>
                <a:lnTo>
                  <a:pt x="559" y="424"/>
                </a:lnTo>
                <a:lnTo>
                  <a:pt x="576" y="407"/>
                </a:lnTo>
                <a:lnTo>
                  <a:pt x="598" y="394"/>
                </a:lnTo>
                <a:lnTo>
                  <a:pt x="622" y="385"/>
                </a:lnTo>
                <a:lnTo>
                  <a:pt x="648" y="382"/>
                </a:lnTo>
                <a:close/>
                <a:moveTo>
                  <a:pt x="190" y="382"/>
                </a:moveTo>
                <a:lnTo>
                  <a:pt x="197" y="382"/>
                </a:lnTo>
                <a:lnTo>
                  <a:pt x="202" y="386"/>
                </a:lnTo>
                <a:lnTo>
                  <a:pt x="206" y="390"/>
                </a:lnTo>
                <a:lnTo>
                  <a:pt x="208" y="395"/>
                </a:lnTo>
                <a:lnTo>
                  <a:pt x="210" y="401"/>
                </a:lnTo>
                <a:lnTo>
                  <a:pt x="208" y="407"/>
                </a:lnTo>
                <a:lnTo>
                  <a:pt x="206" y="412"/>
                </a:lnTo>
                <a:lnTo>
                  <a:pt x="202" y="416"/>
                </a:lnTo>
                <a:lnTo>
                  <a:pt x="197" y="419"/>
                </a:lnTo>
                <a:lnTo>
                  <a:pt x="190" y="420"/>
                </a:lnTo>
                <a:lnTo>
                  <a:pt x="166" y="424"/>
                </a:lnTo>
                <a:lnTo>
                  <a:pt x="146" y="435"/>
                </a:lnTo>
                <a:lnTo>
                  <a:pt x="129" y="452"/>
                </a:lnTo>
                <a:lnTo>
                  <a:pt x="118" y="473"/>
                </a:lnTo>
                <a:lnTo>
                  <a:pt x="114" y="496"/>
                </a:lnTo>
                <a:lnTo>
                  <a:pt x="113" y="503"/>
                </a:lnTo>
                <a:lnTo>
                  <a:pt x="110" y="508"/>
                </a:lnTo>
                <a:lnTo>
                  <a:pt x="106" y="512"/>
                </a:lnTo>
                <a:lnTo>
                  <a:pt x="101" y="514"/>
                </a:lnTo>
                <a:lnTo>
                  <a:pt x="96" y="516"/>
                </a:lnTo>
                <a:lnTo>
                  <a:pt x="89" y="514"/>
                </a:lnTo>
                <a:lnTo>
                  <a:pt x="84" y="512"/>
                </a:lnTo>
                <a:lnTo>
                  <a:pt x="80" y="508"/>
                </a:lnTo>
                <a:lnTo>
                  <a:pt x="77" y="503"/>
                </a:lnTo>
                <a:lnTo>
                  <a:pt x="76" y="496"/>
                </a:lnTo>
                <a:lnTo>
                  <a:pt x="79" y="470"/>
                </a:lnTo>
                <a:lnTo>
                  <a:pt x="88" y="446"/>
                </a:lnTo>
                <a:lnTo>
                  <a:pt x="101" y="424"/>
                </a:lnTo>
                <a:lnTo>
                  <a:pt x="119" y="407"/>
                </a:lnTo>
                <a:lnTo>
                  <a:pt x="140" y="394"/>
                </a:lnTo>
                <a:lnTo>
                  <a:pt x="164" y="385"/>
                </a:lnTo>
                <a:lnTo>
                  <a:pt x="190" y="382"/>
                </a:lnTo>
                <a:close/>
                <a:moveTo>
                  <a:pt x="648" y="344"/>
                </a:moveTo>
                <a:lnTo>
                  <a:pt x="613" y="348"/>
                </a:lnTo>
                <a:lnTo>
                  <a:pt x="581" y="359"/>
                </a:lnTo>
                <a:lnTo>
                  <a:pt x="553" y="377"/>
                </a:lnTo>
                <a:lnTo>
                  <a:pt x="529" y="401"/>
                </a:lnTo>
                <a:lnTo>
                  <a:pt x="511" y="429"/>
                </a:lnTo>
                <a:lnTo>
                  <a:pt x="500" y="461"/>
                </a:lnTo>
                <a:lnTo>
                  <a:pt x="496" y="496"/>
                </a:lnTo>
                <a:lnTo>
                  <a:pt x="500" y="531"/>
                </a:lnTo>
                <a:lnTo>
                  <a:pt x="511" y="563"/>
                </a:lnTo>
                <a:lnTo>
                  <a:pt x="529" y="592"/>
                </a:lnTo>
                <a:lnTo>
                  <a:pt x="553" y="615"/>
                </a:lnTo>
                <a:lnTo>
                  <a:pt x="581" y="634"/>
                </a:lnTo>
                <a:lnTo>
                  <a:pt x="613" y="645"/>
                </a:lnTo>
                <a:lnTo>
                  <a:pt x="648" y="649"/>
                </a:lnTo>
                <a:lnTo>
                  <a:pt x="684" y="645"/>
                </a:lnTo>
                <a:lnTo>
                  <a:pt x="715" y="634"/>
                </a:lnTo>
                <a:lnTo>
                  <a:pt x="744" y="615"/>
                </a:lnTo>
                <a:lnTo>
                  <a:pt x="767" y="592"/>
                </a:lnTo>
                <a:lnTo>
                  <a:pt x="786" y="563"/>
                </a:lnTo>
                <a:lnTo>
                  <a:pt x="797" y="531"/>
                </a:lnTo>
                <a:lnTo>
                  <a:pt x="801" y="496"/>
                </a:lnTo>
                <a:lnTo>
                  <a:pt x="797" y="461"/>
                </a:lnTo>
                <a:lnTo>
                  <a:pt x="786" y="429"/>
                </a:lnTo>
                <a:lnTo>
                  <a:pt x="767" y="401"/>
                </a:lnTo>
                <a:lnTo>
                  <a:pt x="744" y="377"/>
                </a:lnTo>
                <a:lnTo>
                  <a:pt x="715" y="359"/>
                </a:lnTo>
                <a:lnTo>
                  <a:pt x="684" y="348"/>
                </a:lnTo>
                <a:lnTo>
                  <a:pt x="648" y="344"/>
                </a:lnTo>
                <a:close/>
                <a:moveTo>
                  <a:pt x="190" y="344"/>
                </a:moveTo>
                <a:lnTo>
                  <a:pt x="156" y="348"/>
                </a:lnTo>
                <a:lnTo>
                  <a:pt x="123" y="359"/>
                </a:lnTo>
                <a:lnTo>
                  <a:pt x="94" y="377"/>
                </a:lnTo>
                <a:lnTo>
                  <a:pt x="71" y="401"/>
                </a:lnTo>
                <a:lnTo>
                  <a:pt x="54" y="429"/>
                </a:lnTo>
                <a:lnTo>
                  <a:pt x="42" y="461"/>
                </a:lnTo>
                <a:lnTo>
                  <a:pt x="38" y="496"/>
                </a:lnTo>
                <a:lnTo>
                  <a:pt x="42" y="531"/>
                </a:lnTo>
                <a:lnTo>
                  <a:pt x="54" y="563"/>
                </a:lnTo>
                <a:lnTo>
                  <a:pt x="71" y="592"/>
                </a:lnTo>
                <a:lnTo>
                  <a:pt x="94" y="615"/>
                </a:lnTo>
                <a:lnTo>
                  <a:pt x="123" y="634"/>
                </a:lnTo>
                <a:lnTo>
                  <a:pt x="156" y="645"/>
                </a:lnTo>
                <a:lnTo>
                  <a:pt x="190" y="649"/>
                </a:lnTo>
                <a:lnTo>
                  <a:pt x="225" y="645"/>
                </a:lnTo>
                <a:lnTo>
                  <a:pt x="258" y="634"/>
                </a:lnTo>
                <a:lnTo>
                  <a:pt x="286" y="615"/>
                </a:lnTo>
                <a:lnTo>
                  <a:pt x="309" y="592"/>
                </a:lnTo>
                <a:lnTo>
                  <a:pt x="327" y="563"/>
                </a:lnTo>
                <a:lnTo>
                  <a:pt x="339" y="531"/>
                </a:lnTo>
                <a:lnTo>
                  <a:pt x="343" y="496"/>
                </a:lnTo>
                <a:lnTo>
                  <a:pt x="339" y="461"/>
                </a:lnTo>
                <a:lnTo>
                  <a:pt x="327" y="429"/>
                </a:lnTo>
                <a:lnTo>
                  <a:pt x="309" y="401"/>
                </a:lnTo>
                <a:lnTo>
                  <a:pt x="286" y="377"/>
                </a:lnTo>
                <a:lnTo>
                  <a:pt x="258" y="359"/>
                </a:lnTo>
                <a:lnTo>
                  <a:pt x="225" y="348"/>
                </a:lnTo>
                <a:lnTo>
                  <a:pt x="190" y="344"/>
                </a:lnTo>
                <a:close/>
                <a:moveTo>
                  <a:pt x="381" y="153"/>
                </a:moveTo>
                <a:lnTo>
                  <a:pt x="381" y="420"/>
                </a:lnTo>
                <a:lnTo>
                  <a:pt x="457" y="420"/>
                </a:lnTo>
                <a:lnTo>
                  <a:pt x="457" y="153"/>
                </a:lnTo>
                <a:lnTo>
                  <a:pt x="381" y="153"/>
                </a:lnTo>
                <a:close/>
                <a:moveTo>
                  <a:pt x="572" y="38"/>
                </a:moveTo>
                <a:lnTo>
                  <a:pt x="549" y="42"/>
                </a:lnTo>
                <a:lnTo>
                  <a:pt x="529" y="52"/>
                </a:lnTo>
                <a:lnTo>
                  <a:pt x="513" y="67"/>
                </a:lnTo>
                <a:lnTo>
                  <a:pt x="502" y="86"/>
                </a:lnTo>
                <a:lnTo>
                  <a:pt x="496" y="109"/>
                </a:lnTo>
                <a:lnTo>
                  <a:pt x="495" y="109"/>
                </a:lnTo>
                <a:lnTo>
                  <a:pt x="495" y="382"/>
                </a:lnTo>
                <a:lnTo>
                  <a:pt x="519" y="356"/>
                </a:lnTo>
                <a:lnTo>
                  <a:pt x="546" y="335"/>
                </a:lnTo>
                <a:lnTo>
                  <a:pt x="578" y="319"/>
                </a:lnTo>
                <a:lnTo>
                  <a:pt x="612" y="309"/>
                </a:lnTo>
                <a:lnTo>
                  <a:pt x="648" y="305"/>
                </a:lnTo>
                <a:lnTo>
                  <a:pt x="682" y="309"/>
                </a:lnTo>
                <a:lnTo>
                  <a:pt x="715" y="318"/>
                </a:lnTo>
                <a:lnTo>
                  <a:pt x="744" y="331"/>
                </a:lnTo>
                <a:lnTo>
                  <a:pt x="642" y="84"/>
                </a:lnTo>
                <a:lnTo>
                  <a:pt x="642" y="84"/>
                </a:lnTo>
                <a:lnTo>
                  <a:pt x="630" y="65"/>
                </a:lnTo>
                <a:lnTo>
                  <a:pt x="614" y="51"/>
                </a:lnTo>
                <a:lnTo>
                  <a:pt x="595" y="42"/>
                </a:lnTo>
                <a:lnTo>
                  <a:pt x="572" y="38"/>
                </a:lnTo>
                <a:close/>
                <a:moveTo>
                  <a:pt x="267" y="38"/>
                </a:moveTo>
                <a:lnTo>
                  <a:pt x="245" y="42"/>
                </a:lnTo>
                <a:lnTo>
                  <a:pt x="225" y="51"/>
                </a:lnTo>
                <a:lnTo>
                  <a:pt x="210" y="65"/>
                </a:lnTo>
                <a:lnTo>
                  <a:pt x="198" y="84"/>
                </a:lnTo>
                <a:lnTo>
                  <a:pt x="198" y="84"/>
                </a:lnTo>
                <a:lnTo>
                  <a:pt x="94" y="331"/>
                </a:lnTo>
                <a:lnTo>
                  <a:pt x="125" y="318"/>
                </a:lnTo>
                <a:lnTo>
                  <a:pt x="156" y="309"/>
                </a:lnTo>
                <a:lnTo>
                  <a:pt x="190" y="305"/>
                </a:lnTo>
                <a:lnTo>
                  <a:pt x="227" y="309"/>
                </a:lnTo>
                <a:lnTo>
                  <a:pt x="261" y="319"/>
                </a:lnTo>
                <a:lnTo>
                  <a:pt x="292" y="335"/>
                </a:lnTo>
                <a:lnTo>
                  <a:pt x="320" y="356"/>
                </a:lnTo>
                <a:lnTo>
                  <a:pt x="343" y="382"/>
                </a:lnTo>
                <a:lnTo>
                  <a:pt x="343" y="109"/>
                </a:lnTo>
                <a:lnTo>
                  <a:pt x="342" y="109"/>
                </a:lnTo>
                <a:lnTo>
                  <a:pt x="337" y="86"/>
                </a:lnTo>
                <a:lnTo>
                  <a:pt x="326" y="67"/>
                </a:lnTo>
                <a:lnTo>
                  <a:pt x="309" y="52"/>
                </a:lnTo>
                <a:lnTo>
                  <a:pt x="290" y="42"/>
                </a:lnTo>
                <a:lnTo>
                  <a:pt x="267" y="38"/>
                </a:lnTo>
                <a:close/>
                <a:moveTo>
                  <a:pt x="267" y="0"/>
                </a:moveTo>
                <a:lnTo>
                  <a:pt x="293" y="4"/>
                </a:lnTo>
                <a:lnTo>
                  <a:pt x="317" y="12"/>
                </a:lnTo>
                <a:lnTo>
                  <a:pt x="338" y="26"/>
                </a:lnTo>
                <a:lnTo>
                  <a:pt x="356" y="43"/>
                </a:lnTo>
                <a:lnTo>
                  <a:pt x="369" y="64"/>
                </a:lnTo>
                <a:lnTo>
                  <a:pt x="379" y="89"/>
                </a:lnTo>
                <a:lnTo>
                  <a:pt x="381" y="115"/>
                </a:lnTo>
                <a:lnTo>
                  <a:pt x="457" y="115"/>
                </a:lnTo>
                <a:lnTo>
                  <a:pt x="460" y="89"/>
                </a:lnTo>
                <a:lnTo>
                  <a:pt x="469" y="64"/>
                </a:lnTo>
                <a:lnTo>
                  <a:pt x="483" y="43"/>
                </a:lnTo>
                <a:lnTo>
                  <a:pt x="500" y="26"/>
                </a:lnTo>
                <a:lnTo>
                  <a:pt x="521" y="12"/>
                </a:lnTo>
                <a:lnTo>
                  <a:pt x="546" y="4"/>
                </a:lnTo>
                <a:lnTo>
                  <a:pt x="572" y="0"/>
                </a:lnTo>
                <a:lnTo>
                  <a:pt x="601" y="4"/>
                </a:lnTo>
                <a:lnTo>
                  <a:pt x="627" y="14"/>
                </a:lnTo>
                <a:lnTo>
                  <a:pt x="649" y="30"/>
                </a:lnTo>
                <a:lnTo>
                  <a:pt x="667" y="52"/>
                </a:lnTo>
                <a:lnTo>
                  <a:pt x="680" y="77"/>
                </a:lnTo>
                <a:lnTo>
                  <a:pt x="680" y="77"/>
                </a:lnTo>
                <a:lnTo>
                  <a:pt x="820" y="414"/>
                </a:lnTo>
                <a:lnTo>
                  <a:pt x="830" y="439"/>
                </a:lnTo>
                <a:lnTo>
                  <a:pt x="837" y="467"/>
                </a:lnTo>
                <a:lnTo>
                  <a:pt x="839" y="496"/>
                </a:lnTo>
                <a:lnTo>
                  <a:pt x="835" y="535"/>
                </a:lnTo>
                <a:lnTo>
                  <a:pt x="824" y="571"/>
                </a:lnTo>
                <a:lnTo>
                  <a:pt x="807" y="603"/>
                </a:lnTo>
                <a:lnTo>
                  <a:pt x="783" y="631"/>
                </a:lnTo>
                <a:lnTo>
                  <a:pt x="756" y="655"/>
                </a:lnTo>
                <a:lnTo>
                  <a:pt x="723" y="672"/>
                </a:lnTo>
                <a:lnTo>
                  <a:pt x="686" y="683"/>
                </a:lnTo>
                <a:lnTo>
                  <a:pt x="648" y="687"/>
                </a:lnTo>
                <a:lnTo>
                  <a:pt x="610" y="683"/>
                </a:lnTo>
                <a:lnTo>
                  <a:pt x="574" y="672"/>
                </a:lnTo>
                <a:lnTo>
                  <a:pt x="542" y="655"/>
                </a:lnTo>
                <a:lnTo>
                  <a:pt x="513" y="631"/>
                </a:lnTo>
                <a:lnTo>
                  <a:pt x="490" y="602"/>
                </a:lnTo>
                <a:lnTo>
                  <a:pt x="473" y="571"/>
                </a:lnTo>
                <a:lnTo>
                  <a:pt x="461" y="534"/>
                </a:lnTo>
                <a:lnTo>
                  <a:pt x="377" y="534"/>
                </a:lnTo>
                <a:lnTo>
                  <a:pt x="367" y="571"/>
                </a:lnTo>
                <a:lnTo>
                  <a:pt x="348" y="602"/>
                </a:lnTo>
                <a:lnTo>
                  <a:pt x="325" y="631"/>
                </a:lnTo>
                <a:lnTo>
                  <a:pt x="297" y="655"/>
                </a:lnTo>
                <a:lnTo>
                  <a:pt x="265" y="672"/>
                </a:lnTo>
                <a:lnTo>
                  <a:pt x="229" y="683"/>
                </a:lnTo>
                <a:lnTo>
                  <a:pt x="190" y="687"/>
                </a:lnTo>
                <a:lnTo>
                  <a:pt x="152" y="683"/>
                </a:lnTo>
                <a:lnTo>
                  <a:pt x="117" y="672"/>
                </a:lnTo>
                <a:lnTo>
                  <a:pt x="84" y="655"/>
                </a:lnTo>
                <a:lnTo>
                  <a:pt x="55" y="631"/>
                </a:lnTo>
                <a:lnTo>
                  <a:pt x="33" y="603"/>
                </a:lnTo>
                <a:lnTo>
                  <a:pt x="15" y="571"/>
                </a:lnTo>
                <a:lnTo>
                  <a:pt x="4" y="535"/>
                </a:lnTo>
                <a:lnTo>
                  <a:pt x="0" y="496"/>
                </a:lnTo>
                <a:lnTo>
                  <a:pt x="2" y="467"/>
                </a:lnTo>
                <a:lnTo>
                  <a:pt x="8" y="439"/>
                </a:lnTo>
                <a:lnTo>
                  <a:pt x="19" y="414"/>
                </a:lnTo>
                <a:lnTo>
                  <a:pt x="159" y="77"/>
                </a:lnTo>
                <a:lnTo>
                  <a:pt x="160" y="77"/>
                </a:lnTo>
                <a:lnTo>
                  <a:pt x="172" y="52"/>
                </a:lnTo>
                <a:lnTo>
                  <a:pt x="190" y="30"/>
                </a:lnTo>
                <a:lnTo>
                  <a:pt x="212" y="14"/>
                </a:lnTo>
                <a:lnTo>
                  <a:pt x="238" y="4"/>
                </a:lnTo>
                <a:lnTo>
                  <a:pt x="2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81" name="Freeform 48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37547" y="6655605"/>
            <a:ext cx="444078" cy="404334"/>
          </a:xfrm>
          <a:custGeom>
            <a:avLst/>
            <a:gdLst>
              <a:gd name="T0" fmla="*/ 134 w 838"/>
              <a:gd name="T1" fmla="*/ 610 h 763"/>
              <a:gd name="T2" fmla="*/ 165 w 838"/>
              <a:gd name="T3" fmla="*/ 631 h 763"/>
              <a:gd name="T4" fmla="*/ 207 w 838"/>
              <a:gd name="T5" fmla="*/ 605 h 763"/>
              <a:gd name="T6" fmla="*/ 198 w 838"/>
              <a:gd name="T7" fmla="*/ 555 h 763"/>
              <a:gd name="T8" fmla="*/ 241 w 838"/>
              <a:gd name="T9" fmla="*/ 623 h 763"/>
              <a:gd name="T10" fmla="*/ 147 w 838"/>
              <a:gd name="T11" fmla="*/ 666 h 763"/>
              <a:gd name="T12" fmla="*/ 101 w 838"/>
              <a:gd name="T13" fmla="*/ 589 h 763"/>
              <a:gd name="T14" fmla="*/ 168 w 838"/>
              <a:gd name="T15" fmla="*/ 496 h 763"/>
              <a:gd name="T16" fmla="*/ 46 w 838"/>
              <a:gd name="T17" fmla="*/ 572 h 763"/>
              <a:gd name="T18" fmla="*/ 92 w 838"/>
              <a:gd name="T19" fmla="*/ 706 h 763"/>
              <a:gd name="T20" fmla="*/ 244 w 838"/>
              <a:gd name="T21" fmla="*/ 696 h 763"/>
              <a:gd name="T22" fmla="*/ 303 w 838"/>
              <a:gd name="T23" fmla="*/ 564 h 763"/>
              <a:gd name="T24" fmla="*/ 193 w 838"/>
              <a:gd name="T25" fmla="*/ 496 h 763"/>
              <a:gd name="T26" fmla="*/ 550 w 838"/>
              <a:gd name="T27" fmla="*/ 563 h 763"/>
              <a:gd name="T28" fmla="*/ 684 w 838"/>
              <a:gd name="T29" fmla="*/ 652 h 763"/>
              <a:gd name="T30" fmla="*/ 724 w 838"/>
              <a:gd name="T31" fmla="*/ 668 h 763"/>
              <a:gd name="T32" fmla="*/ 343 w 838"/>
              <a:gd name="T33" fmla="*/ 363 h 763"/>
              <a:gd name="T34" fmla="*/ 362 w 838"/>
              <a:gd name="T35" fmla="*/ 387 h 763"/>
              <a:gd name="T36" fmla="*/ 332 w 838"/>
              <a:gd name="T37" fmla="*/ 397 h 763"/>
              <a:gd name="T38" fmla="*/ 332 w 838"/>
              <a:gd name="T39" fmla="*/ 367 h 763"/>
              <a:gd name="T40" fmla="*/ 180 w 838"/>
              <a:gd name="T41" fmla="*/ 306 h 763"/>
              <a:gd name="T42" fmla="*/ 154 w 838"/>
              <a:gd name="T43" fmla="*/ 135 h 763"/>
              <a:gd name="T44" fmla="*/ 137 w 838"/>
              <a:gd name="T45" fmla="*/ 157 h 763"/>
              <a:gd name="T46" fmla="*/ 205 w 838"/>
              <a:gd name="T47" fmla="*/ 168 h 763"/>
              <a:gd name="T48" fmla="*/ 178 w 838"/>
              <a:gd name="T49" fmla="*/ 135 h 763"/>
              <a:gd name="T50" fmla="*/ 713 w 838"/>
              <a:gd name="T51" fmla="*/ 98 h 763"/>
              <a:gd name="T52" fmla="*/ 642 w 838"/>
              <a:gd name="T53" fmla="*/ 139 h 763"/>
              <a:gd name="T54" fmla="*/ 460 w 838"/>
              <a:gd name="T55" fmla="*/ 263 h 763"/>
              <a:gd name="T56" fmla="*/ 210 w 838"/>
              <a:gd name="T57" fmla="*/ 458 h 763"/>
              <a:gd name="T58" fmla="*/ 735 w 838"/>
              <a:gd name="T59" fmla="*/ 97 h 763"/>
              <a:gd name="T60" fmla="*/ 231 w 838"/>
              <a:gd name="T61" fmla="*/ 126 h 763"/>
              <a:gd name="T62" fmla="*/ 215 w 838"/>
              <a:gd name="T63" fmla="*/ 204 h 763"/>
              <a:gd name="T64" fmla="*/ 101 w 838"/>
              <a:gd name="T65" fmla="*/ 174 h 763"/>
              <a:gd name="T66" fmla="*/ 147 w 838"/>
              <a:gd name="T67" fmla="*/ 97 h 763"/>
              <a:gd name="T68" fmla="*/ 71 w 838"/>
              <a:gd name="T69" fmla="*/ 73 h 763"/>
              <a:gd name="T70" fmla="*/ 59 w 838"/>
              <a:gd name="T71" fmla="*/ 213 h 763"/>
              <a:gd name="T72" fmla="*/ 193 w 838"/>
              <a:gd name="T73" fmla="*/ 267 h 763"/>
              <a:gd name="T74" fmla="*/ 303 w 838"/>
              <a:gd name="T75" fmla="*/ 200 h 763"/>
              <a:gd name="T76" fmla="*/ 244 w 838"/>
              <a:gd name="T77" fmla="*/ 67 h 763"/>
              <a:gd name="T78" fmla="*/ 207 w 838"/>
              <a:gd name="T79" fmla="*/ 8 h 763"/>
              <a:gd name="T80" fmla="*/ 328 w 838"/>
              <a:gd name="T81" fmla="*/ 120 h 763"/>
              <a:gd name="T82" fmla="*/ 317 w 838"/>
              <a:gd name="T83" fmla="*/ 259 h 763"/>
              <a:gd name="T84" fmla="*/ 524 w 838"/>
              <a:gd name="T85" fmla="*/ 173 h 763"/>
              <a:gd name="T86" fmla="*/ 663 w 838"/>
              <a:gd name="T87" fmla="*/ 80 h 763"/>
              <a:gd name="T88" fmla="*/ 711 w 838"/>
              <a:gd name="T89" fmla="*/ 58 h 763"/>
              <a:gd name="T90" fmla="*/ 787 w 838"/>
              <a:gd name="T91" fmla="*/ 75 h 763"/>
              <a:gd name="T92" fmla="*/ 838 w 838"/>
              <a:gd name="T93" fmla="*/ 630 h 763"/>
              <a:gd name="T94" fmla="*/ 744 w 838"/>
              <a:gd name="T95" fmla="*/ 704 h 763"/>
              <a:gd name="T96" fmla="*/ 701 w 838"/>
              <a:gd name="T97" fmla="*/ 703 h 763"/>
              <a:gd name="T98" fmla="*/ 630 w 838"/>
              <a:gd name="T99" fmla="*/ 662 h 763"/>
              <a:gd name="T100" fmla="*/ 444 w 838"/>
              <a:gd name="T101" fmla="*/ 535 h 763"/>
              <a:gd name="T102" fmla="*/ 339 w 838"/>
              <a:gd name="T103" fmla="*/ 542 h 763"/>
              <a:gd name="T104" fmla="*/ 299 w 838"/>
              <a:gd name="T105" fmla="*/ 690 h 763"/>
              <a:gd name="T106" fmla="*/ 147 w 838"/>
              <a:gd name="T107" fmla="*/ 763 h 763"/>
              <a:gd name="T108" fmla="*/ 8 w 838"/>
              <a:gd name="T109" fmla="*/ 661 h 763"/>
              <a:gd name="T110" fmla="*/ 46 w 838"/>
              <a:gd name="T111" fmla="*/ 507 h 763"/>
              <a:gd name="T112" fmla="*/ 125 w 838"/>
              <a:gd name="T113" fmla="*/ 313 h 763"/>
              <a:gd name="T114" fmla="*/ 0 w 838"/>
              <a:gd name="T115" fmla="*/ 157 h 763"/>
              <a:gd name="T116" fmla="*/ 88 w 838"/>
              <a:gd name="T117" fmla="*/ 16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38" h="763">
                <a:moveTo>
                  <a:pt x="178" y="592"/>
                </a:moveTo>
                <a:lnTo>
                  <a:pt x="161" y="594"/>
                </a:lnTo>
                <a:lnTo>
                  <a:pt x="147" y="598"/>
                </a:lnTo>
                <a:lnTo>
                  <a:pt x="141" y="602"/>
                </a:lnTo>
                <a:lnTo>
                  <a:pt x="137" y="606"/>
                </a:lnTo>
                <a:lnTo>
                  <a:pt x="134" y="610"/>
                </a:lnTo>
                <a:lnTo>
                  <a:pt x="134" y="613"/>
                </a:lnTo>
                <a:lnTo>
                  <a:pt x="134" y="615"/>
                </a:lnTo>
                <a:lnTo>
                  <a:pt x="135" y="618"/>
                </a:lnTo>
                <a:lnTo>
                  <a:pt x="143" y="624"/>
                </a:lnTo>
                <a:lnTo>
                  <a:pt x="154" y="628"/>
                </a:lnTo>
                <a:lnTo>
                  <a:pt x="165" y="631"/>
                </a:lnTo>
                <a:lnTo>
                  <a:pt x="172" y="630"/>
                </a:lnTo>
                <a:lnTo>
                  <a:pt x="178" y="628"/>
                </a:lnTo>
                <a:lnTo>
                  <a:pt x="185" y="626"/>
                </a:lnTo>
                <a:lnTo>
                  <a:pt x="194" y="621"/>
                </a:lnTo>
                <a:lnTo>
                  <a:pt x="202" y="613"/>
                </a:lnTo>
                <a:lnTo>
                  <a:pt x="207" y="605"/>
                </a:lnTo>
                <a:lnTo>
                  <a:pt x="210" y="598"/>
                </a:lnTo>
                <a:lnTo>
                  <a:pt x="205" y="596"/>
                </a:lnTo>
                <a:lnTo>
                  <a:pt x="194" y="593"/>
                </a:lnTo>
                <a:lnTo>
                  <a:pt x="178" y="592"/>
                </a:lnTo>
                <a:close/>
                <a:moveTo>
                  <a:pt x="178" y="554"/>
                </a:moveTo>
                <a:lnTo>
                  <a:pt x="198" y="555"/>
                </a:lnTo>
                <a:lnTo>
                  <a:pt x="215" y="559"/>
                </a:lnTo>
                <a:lnTo>
                  <a:pt x="231" y="567"/>
                </a:lnTo>
                <a:lnTo>
                  <a:pt x="241" y="577"/>
                </a:lnTo>
                <a:lnTo>
                  <a:pt x="248" y="592"/>
                </a:lnTo>
                <a:lnTo>
                  <a:pt x="247" y="607"/>
                </a:lnTo>
                <a:lnTo>
                  <a:pt x="241" y="623"/>
                </a:lnTo>
                <a:lnTo>
                  <a:pt x="231" y="639"/>
                </a:lnTo>
                <a:lnTo>
                  <a:pt x="216" y="651"/>
                </a:lnTo>
                <a:lnTo>
                  <a:pt x="201" y="661"/>
                </a:lnTo>
                <a:lnTo>
                  <a:pt x="184" y="666"/>
                </a:lnTo>
                <a:lnTo>
                  <a:pt x="165" y="669"/>
                </a:lnTo>
                <a:lnTo>
                  <a:pt x="147" y="666"/>
                </a:lnTo>
                <a:lnTo>
                  <a:pt x="131" y="661"/>
                </a:lnTo>
                <a:lnTo>
                  <a:pt x="116" y="652"/>
                </a:lnTo>
                <a:lnTo>
                  <a:pt x="105" y="640"/>
                </a:lnTo>
                <a:lnTo>
                  <a:pt x="97" y="623"/>
                </a:lnTo>
                <a:lnTo>
                  <a:pt x="96" y="606"/>
                </a:lnTo>
                <a:lnTo>
                  <a:pt x="101" y="589"/>
                </a:lnTo>
                <a:lnTo>
                  <a:pt x="113" y="575"/>
                </a:lnTo>
                <a:lnTo>
                  <a:pt x="130" y="564"/>
                </a:lnTo>
                <a:lnTo>
                  <a:pt x="154" y="556"/>
                </a:lnTo>
                <a:lnTo>
                  <a:pt x="178" y="554"/>
                </a:lnTo>
                <a:close/>
                <a:moveTo>
                  <a:pt x="193" y="496"/>
                </a:moveTo>
                <a:lnTo>
                  <a:pt x="168" y="496"/>
                </a:lnTo>
                <a:lnTo>
                  <a:pt x="143" y="500"/>
                </a:lnTo>
                <a:lnTo>
                  <a:pt x="121" y="507"/>
                </a:lnTo>
                <a:lnTo>
                  <a:pt x="100" y="516"/>
                </a:lnTo>
                <a:lnTo>
                  <a:pt x="76" y="530"/>
                </a:lnTo>
                <a:lnTo>
                  <a:pt x="59" y="550"/>
                </a:lnTo>
                <a:lnTo>
                  <a:pt x="46" y="572"/>
                </a:lnTo>
                <a:lnTo>
                  <a:pt x="40" y="596"/>
                </a:lnTo>
                <a:lnTo>
                  <a:pt x="38" y="621"/>
                </a:lnTo>
                <a:lnTo>
                  <a:pt x="44" y="645"/>
                </a:lnTo>
                <a:lnTo>
                  <a:pt x="54" y="669"/>
                </a:lnTo>
                <a:lnTo>
                  <a:pt x="71" y="690"/>
                </a:lnTo>
                <a:lnTo>
                  <a:pt x="92" y="706"/>
                </a:lnTo>
                <a:lnTo>
                  <a:pt x="116" y="717"/>
                </a:lnTo>
                <a:lnTo>
                  <a:pt x="142" y="724"/>
                </a:lnTo>
                <a:lnTo>
                  <a:pt x="169" y="725"/>
                </a:lnTo>
                <a:lnTo>
                  <a:pt x="197" y="720"/>
                </a:lnTo>
                <a:lnTo>
                  <a:pt x="222" y="710"/>
                </a:lnTo>
                <a:lnTo>
                  <a:pt x="244" y="696"/>
                </a:lnTo>
                <a:lnTo>
                  <a:pt x="264" y="678"/>
                </a:lnTo>
                <a:lnTo>
                  <a:pt x="279" y="657"/>
                </a:lnTo>
                <a:lnTo>
                  <a:pt x="292" y="635"/>
                </a:lnTo>
                <a:lnTo>
                  <a:pt x="302" y="611"/>
                </a:lnTo>
                <a:lnTo>
                  <a:pt x="305" y="586"/>
                </a:lnTo>
                <a:lnTo>
                  <a:pt x="303" y="564"/>
                </a:lnTo>
                <a:lnTo>
                  <a:pt x="294" y="542"/>
                </a:lnTo>
                <a:lnTo>
                  <a:pt x="281" y="526"/>
                </a:lnTo>
                <a:lnTo>
                  <a:pt x="262" y="513"/>
                </a:lnTo>
                <a:lnTo>
                  <a:pt x="241" y="504"/>
                </a:lnTo>
                <a:lnTo>
                  <a:pt x="218" y="499"/>
                </a:lnTo>
                <a:lnTo>
                  <a:pt x="193" y="496"/>
                </a:lnTo>
                <a:close/>
                <a:moveTo>
                  <a:pt x="432" y="405"/>
                </a:moveTo>
                <a:lnTo>
                  <a:pt x="376" y="442"/>
                </a:lnTo>
                <a:lnTo>
                  <a:pt x="427" y="478"/>
                </a:lnTo>
                <a:lnTo>
                  <a:pt x="473" y="511"/>
                </a:lnTo>
                <a:lnTo>
                  <a:pt x="515" y="538"/>
                </a:lnTo>
                <a:lnTo>
                  <a:pt x="550" y="563"/>
                </a:lnTo>
                <a:lnTo>
                  <a:pt x="582" y="585"/>
                </a:lnTo>
                <a:lnTo>
                  <a:pt x="609" y="603"/>
                </a:lnTo>
                <a:lnTo>
                  <a:pt x="633" y="619"/>
                </a:lnTo>
                <a:lnTo>
                  <a:pt x="654" y="632"/>
                </a:lnTo>
                <a:lnTo>
                  <a:pt x="671" y="643"/>
                </a:lnTo>
                <a:lnTo>
                  <a:pt x="684" y="652"/>
                </a:lnTo>
                <a:lnTo>
                  <a:pt x="696" y="658"/>
                </a:lnTo>
                <a:lnTo>
                  <a:pt x="705" y="662"/>
                </a:lnTo>
                <a:lnTo>
                  <a:pt x="711" y="665"/>
                </a:lnTo>
                <a:lnTo>
                  <a:pt x="716" y="668"/>
                </a:lnTo>
                <a:lnTo>
                  <a:pt x="720" y="668"/>
                </a:lnTo>
                <a:lnTo>
                  <a:pt x="724" y="668"/>
                </a:lnTo>
                <a:lnTo>
                  <a:pt x="735" y="668"/>
                </a:lnTo>
                <a:lnTo>
                  <a:pt x="751" y="664"/>
                </a:lnTo>
                <a:lnTo>
                  <a:pt x="769" y="656"/>
                </a:lnTo>
                <a:lnTo>
                  <a:pt x="790" y="643"/>
                </a:lnTo>
                <a:lnTo>
                  <a:pt x="432" y="405"/>
                </a:lnTo>
                <a:close/>
                <a:moveTo>
                  <a:pt x="343" y="363"/>
                </a:moveTo>
                <a:lnTo>
                  <a:pt x="350" y="364"/>
                </a:lnTo>
                <a:lnTo>
                  <a:pt x="355" y="367"/>
                </a:lnTo>
                <a:lnTo>
                  <a:pt x="359" y="370"/>
                </a:lnTo>
                <a:lnTo>
                  <a:pt x="362" y="376"/>
                </a:lnTo>
                <a:lnTo>
                  <a:pt x="362" y="382"/>
                </a:lnTo>
                <a:lnTo>
                  <a:pt x="362" y="387"/>
                </a:lnTo>
                <a:lnTo>
                  <a:pt x="359" y="393"/>
                </a:lnTo>
                <a:lnTo>
                  <a:pt x="355" y="397"/>
                </a:lnTo>
                <a:lnTo>
                  <a:pt x="350" y="399"/>
                </a:lnTo>
                <a:lnTo>
                  <a:pt x="343" y="401"/>
                </a:lnTo>
                <a:lnTo>
                  <a:pt x="337" y="399"/>
                </a:lnTo>
                <a:lnTo>
                  <a:pt x="332" y="397"/>
                </a:lnTo>
                <a:lnTo>
                  <a:pt x="328" y="393"/>
                </a:lnTo>
                <a:lnTo>
                  <a:pt x="325" y="387"/>
                </a:lnTo>
                <a:lnTo>
                  <a:pt x="324" y="382"/>
                </a:lnTo>
                <a:lnTo>
                  <a:pt x="325" y="376"/>
                </a:lnTo>
                <a:lnTo>
                  <a:pt x="328" y="370"/>
                </a:lnTo>
                <a:lnTo>
                  <a:pt x="332" y="367"/>
                </a:lnTo>
                <a:lnTo>
                  <a:pt x="337" y="364"/>
                </a:lnTo>
                <a:lnTo>
                  <a:pt x="343" y="363"/>
                </a:lnTo>
                <a:close/>
                <a:moveTo>
                  <a:pt x="265" y="293"/>
                </a:moveTo>
                <a:lnTo>
                  <a:pt x="237" y="301"/>
                </a:lnTo>
                <a:lnTo>
                  <a:pt x="210" y="305"/>
                </a:lnTo>
                <a:lnTo>
                  <a:pt x="180" y="306"/>
                </a:lnTo>
                <a:lnTo>
                  <a:pt x="219" y="333"/>
                </a:lnTo>
                <a:lnTo>
                  <a:pt x="256" y="359"/>
                </a:lnTo>
                <a:lnTo>
                  <a:pt x="309" y="322"/>
                </a:lnTo>
                <a:lnTo>
                  <a:pt x="265" y="293"/>
                </a:lnTo>
                <a:close/>
                <a:moveTo>
                  <a:pt x="165" y="134"/>
                </a:moveTo>
                <a:lnTo>
                  <a:pt x="154" y="135"/>
                </a:lnTo>
                <a:lnTo>
                  <a:pt x="143" y="139"/>
                </a:lnTo>
                <a:lnTo>
                  <a:pt x="135" y="145"/>
                </a:lnTo>
                <a:lnTo>
                  <a:pt x="134" y="148"/>
                </a:lnTo>
                <a:lnTo>
                  <a:pt x="134" y="151"/>
                </a:lnTo>
                <a:lnTo>
                  <a:pt x="134" y="153"/>
                </a:lnTo>
                <a:lnTo>
                  <a:pt x="137" y="157"/>
                </a:lnTo>
                <a:lnTo>
                  <a:pt x="141" y="162"/>
                </a:lnTo>
                <a:lnTo>
                  <a:pt x="147" y="165"/>
                </a:lnTo>
                <a:lnTo>
                  <a:pt x="161" y="170"/>
                </a:lnTo>
                <a:lnTo>
                  <a:pt x="178" y="171"/>
                </a:lnTo>
                <a:lnTo>
                  <a:pt x="194" y="170"/>
                </a:lnTo>
                <a:lnTo>
                  <a:pt x="205" y="168"/>
                </a:lnTo>
                <a:lnTo>
                  <a:pt x="210" y="165"/>
                </a:lnTo>
                <a:lnTo>
                  <a:pt x="207" y="158"/>
                </a:lnTo>
                <a:lnTo>
                  <a:pt x="202" y="152"/>
                </a:lnTo>
                <a:lnTo>
                  <a:pt x="194" y="144"/>
                </a:lnTo>
                <a:lnTo>
                  <a:pt x="185" y="137"/>
                </a:lnTo>
                <a:lnTo>
                  <a:pt x="178" y="135"/>
                </a:lnTo>
                <a:lnTo>
                  <a:pt x="172" y="134"/>
                </a:lnTo>
                <a:lnTo>
                  <a:pt x="165" y="134"/>
                </a:lnTo>
                <a:close/>
                <a:moveTo>
                  <a:pt x="724" y="96"/>
                </a:moveTo>
                <a:lnTo>
                  <a:pt x="720" y="96"/>
                </a:lnTo>
                <a:lnTo>
                  <a:pt x="716" y="96"/>
                </a:lnTo>
                <a:lnTo>
                  <a:pt x="713" y="98"/>
                </a:lnTo>
                <a:lnTo>
                  <a:pt x="706" y="101"/>
                </a:lnTo>
                <a:lnTo>
                  <a:pt x="697" y="105"/>
                </a:lnTo>
                <a:lnTo>
                  <a:pt x="688" y="110"/>
                </a:lnTo>
                <a:lnTo>
                  <a:pt x="675" y="118"/>
                </a:lnTo>
                <a:lnTo>
                  <a:pt x="660" y="127"/>
                </a:lnTo>
                <a:lnTo>
                  <a:pt x="642" y="139"/>
                </a:lnTo>
                <a:lnTo>
                  <a:pt x="621" y="153"/>
                </a:lnTo>
                <a:lnTo>
                  <a:pt x="596" y="169"/>
                </a:lnTo>
                <a:lnTo>
                  <a:pt x="569" y="189"/>
                </a:lnTo>
                <a:lnTo>
                  <a:pt x="536" y="209"/>
                </a:lnTo>
                <a:lnTo>
                  <a:pt x="500" y="234"/>
                </a:lnTo>
                <a:lnTo>
                  <a:pt x="460" y="263"/>
                </a:lnTo>
                <a:lnTo>
                  <a:pt x="414" y="295"/>
                </a:lnTo>
                <a:lnTo>
                  <a:pt x="364" y="330"/>
                </a:lnTo>
                <a:lnTo>
                  <a:pt x="308" y="368"/>
                </a:lnTo>
                <a:lnTo>
                  <a:pt x="247" y="411"/>
                </a:lnTo>
                <a:lnTo>
                  <a:pt x="180" y="458"/>
                </a:lnTo>
                <a:lnTo>
                  <a:pt x="210" y="458"/>
                </a:lnTo>
                <a:lnTo>
                  <a:pt x="237" y="462"/>
                </a:lnTo>
                <a:lnTo>
                  <a:pt x="265" y="470"/>
                </a:lnTo>
                <a:lnTo>
                  <a:pt x="790" y="120"/>
                </a:lnTo>
                <a:lnTo>
                  <a:pt x="769" y="107"/>
                </a:lnTo>
                <a:lnTo>
                  <a:pt x="751" y="99"/>
                </a:lnTo>
                <a:lnTo>
                  <a:pt x="735" y="97"/>
                </a:lnTo>
                <a:lnTo>
                  <a:pt x="724" y="96"/>
                </a:lnTo>
                <a:close/>
                <a:moveTo>
                  <a:pt x="165" y="94"/>
                </a:moveTo>
                <a:lnTo>
                  <a:pt x="184" y="97"/>
                </a:lnTo>
                <a:lnTo>
                  <a:pt x="201" y="102"/>
                </a:lnTo>
                <a:lnTo>
                  <a:pt x="216" y="113"/>
                </a:lnTo>
                <a:lnTo>
                  <a:pt x="231" y="126"/>
                </a:lnTo>
                <a:lnTo>
                  <a:pt x="241" y="140"/>
                </a:lnTo>
                <a:lnTo>
                  <a:pt x="247" y="156"/>
                </a:lnTo>
                <a:lnTo>
                  <a:pt x="248" y="171"/>
                </a:lnTo>
                <a:lnTo>
                  <a:pt x="241" y="186"/>
                </a:lnTo>
                <a:lnTo>
                  <a:pt x="231" y="196"/>
                </a:lnTo>
                <a:lnTo>
                  <a:pt x="215" y="204"/>
                </a:lnTo>
                <a:lnTo>
                  <a:pt x="198" y="208"/>
                </a:lnTo>
                <a:lnTo>
                  <a:pt x="178" y="209"/>
                </a:lnTo>
                <a:lnTo>
                  <a:pt x="154" y="207"/>
                </a:lnTo>
                <a:lnTo>
                  <a:pt x="130" y="200"/>
                </a:lnTo>
                <a:lnTo>
                  <a:pt x="113" y="189"/>
                </a:lnTo>
                <a:lnTo>
                  <a:pt x="101" y="174"/>
                </a:lnTo>
                <a:lnTo>
                  <a:pt x="96" y="157"/>
                </a:lnTo>
                <a:lnTo>
                  <a:pt x="97" y="140"/>
                </a:lnTo>
                <a:lnTo>
                  <a:pt x="105" y="123"/>
                </a:lnTo>
                <a:lnTo>
                  <a:pt x="116" y="111"/>
                </a:lnTo>
                <a:lnTo>
                  <a:pt x="131" y="102"/>
                </a:lnTo>
                <a:lnTo>
                  <a:pt x="147" y="97"/>
                </a:lnTo>
                <a:lnTo>
                  <a:pt x="165" y="94"/>
                </a:lnTo>
                <a:close/>
                <a:moveTo>
                  <a:pt x="169" y="38"/>
                </a:moveTo>
                <a:lnTo>
                  <a:pt x="142" y="39"/>
                </a:lnTo>
                <a:lnTo>
                  <a:pt x="116" y="46"/>
                </a:lnTo>
                <a:lnTo>
                  <a:pt x="92" y="58"/>
                </a:lnTo>
                <a:lnTo>
                  <a:pt x="71" y="73"/>
                </a:lnTo>
                <a:lnTo>
                  <a:pt x="54" y="94"/>
                </a:lnTo>
                <a:lnTo>
                  <a:pt x="44" y="118"/>
                </a:lnTo>
                <a:lnTo>
                  <a:pt x="38" y="143"/>
                </a:lnTo>
                <a:lnTo>
                  <a:pt x="40" y="168"/>
                </a:lnTo>
                <a:lnTo>
                  <a:pt x="46" y="191"/>
                </a:lnTo>
                <a:lnTo>
                  <a:pt x="59" y="213"/>
                </a:lnTo>
                <a:lnTo>
                  <a:pt x="76" y="233"/>
                </a:lnTo>
                <a:lnTo>
                  <a:pt x="100" y="249"/>
                </a:lnTo>
                <a:lnTo>
                  <a:pt x="121" y="258"/>
                </a:lnTo>
                <a:lnTo>
                  <a:pt x="143" y="263"/>
                </a:lnTo>
                <a:lnTo>
                  <a:pt x="168" y="267"/>
                </a:lnTo>
                <a:lnTo>
                  <a:pt x="193" y="267"/>
                </a:lnTo>
                <a:lnTo>
                  <a:pt x="218" y="264"/>
                </a:lnTo>
                <a:lnTo>
                  <a:pt x="241" y="259"/>
                </a:lnTo>
                <a:lnTo>
                  <a:pt x="262" y="250"/>
                </a:lnTo>
                <a:lnTo>
                  <a:pt x="281" y="237"/>
                </a:lnTo>
                <a:lnTo>
                  <a:pt x="294" y="221"/>
                </a:lnTo>
                <a:lnTo>
                  <a:pt x="303" y="200"/>
                </a:lnTo>
                <a:lnTo>
                  <a:pt x="305" y="177"/>
                </a:lnTo>
                <a:lnTo>
                  <a:pt x="302" y="153"/>
                </a:lnTo>
                <a:lnTo>
                  <a:pt x="292" y="128"/>
                </a:lnTo>
                <a:lnTo>
                  <a:pt x="279" y="106"/>
                </a:lnTo>
                <a:lnTo>
                  <a:pt x="264" y="85"/>
                </a:lnTo>
                <a:lnTo>
                  <a:pt x="244" y="67"/>
                </a:lnTo>
                <a:lnTo>
                  <a:pt x="222" y="54"/>
                </a:lnTo>
                <a:lnTo>
                  <a:pt x="197" y="43"/>
                </a:lnTo>
                <a:lnTo>
                  <a:pt x="169" y="38"/>
                </a:lnTo>
                <a:close/>
                <a:moveTo>
                  <a:pt x="147" y="0"/>
                </a:moveTo>
                <a:lnTo>
                  <a:pt x="177" y="1"/>
                </a:lnTo>
                <a:lnTo>
                  <a:pt x="207" y="8"/>
                </a:lnTo>
                <a:lnTo>
                  <a:pt x="237" y="21"/>
                </a:lnTo>
                <a:lnTo>
                  <a:pt x="260" y="35"/>
                </a:lnTo>
                <a:lnTo>
                  <a:pt x="279" y="52"/>
                </a:lnTo>
                <a:lnTo>
                  <a:pt x="299" y="73"/>
                </a:lnTo>
                <a:lnTo>
                  <a:pt x="315" y="97"/>
                </a:lnTo>
                <a:lnTo>
                  <a:pt x="328" y="120"/>
                </a:lnTo>
                <a:lnTo>
                  <a:pt x="337" y="147"/>
                </a:lnTo>
                <a:lnTo>
                  <a:pt x="343" y="171"/>
                </a:lnTo>
                <a:lnTo>
                  <a:pt x="343" y="198"/>
                </a:lnTo>
                <a:lnTo>
                  <a:pt x="339" y="221"/>
                </a:lnTo>
                <a:lnTo>
                  <a:pt x="329" y="243"/>
                </a:lnTo>
                <a:lnTo>
                  <a:pt x="317" y="259"/>
                </a:lnTo>
                <a:lnTo>
                  <a:pt x="303" y="272"/>
                </a:lnTo>
                <a:lnTo>
                  <a:pt x="342" y="298"/>
                </a:lnTo>
                <a:lnTo>
                  <a:pt x="396" y="262"/>
                </a:lnTo>
                <a:lnTo>
                  <a:pt x="444" y="228"/>
                </a:lnTo>
                <a:lnTo>
                  <a:pt x="486" y="199"/>
                </a:lnTo>
                <a:lnTo>
                  <a:pt x="524" y="173"/>
                </a:lnTo>
                <a:lnTo>
                  <a:pt x="557" y="151"/>
                </a:lnTo>
                <a:lnTo>
                  <a:pt x="586" y="131"/>
                </a:lnTo>
                <a:lnTo>
                  <a:pt x="609" y="115"/>
                </a:lnTo>
                <a:lnTo>
                  <a:pt x="630" y="101"/>
                </a:lnTo>
                <a:lnTo>
                  <a:pt x="648" y="89"/>
                </a:lnTo>
                <a:lnTo>
                  <a:pt x="663" y="80"/>
                </a:lnTo>
                <a:lnTo>
                  <a:pt x="676" y="73"/>
                </a:lnTo>
                <a:lnTo>
                  <a:pt x="685" y="68"/>
                </a:lnTo>
                <a:lnTo>
                  <a:pt x="694" y="63"/>
                </a:lnTo>
                <a:lnTo>
                  <a:pt x="701" y="60"/>
                </a:lnTo>
                <a:lnTo>
                  <a:pt x="706" y="59"/>
                </a:lnTo>
                <a:lnTo>
                  <a:pt x="711" y="58"/>
                </a:lnTo>
                <a:lnTo>
                  <a:pt x="716" y="58"/>
                </a:lnTo>
                <a:lnTo>
                  <a:pt x="720" y="58"/>
                </a:lnTo>
                <a:lnTo>
                  <a:pt x="724" y="58"/>
                </a:lnTo>
                <a:lnTo>
                  <a:pt x="744" y="59"/>
                </a:lnTo>
                <a:lnTo>
                  <a:pt x="765" y="65"/>
                </a:lnTo>
                <a:lnTo>
                  <a:pt x="787" y="75"/>
                </a:lnTo>
                <a:lnTo>
                  <a:pt x="807" y="86"/>
                </a:lnTo>
                <a:lnTo>
                  <a:pt x="824" y="101"/>
                </a:lnTo>
                <a:lnTo>
                  <a:pt x="834" y="117"/>
                </a:lnTo>
                <a:lnTo>
                  <a:pt x="838" y="134"/>
                </a:lnTo>
                <a:lnTo>
                  <a:pt x="466" y="382"/>
                </a:lnTo>
                <a:lnTo>
                  <a:pt x="838" y="630"/>
                </a:lnTo>
                <a:lnTo>
                  <a:pt x="834" y="647"/>
                </a:lnTo>
                <a:lnTo>
                  <a:pt x="824" y="664"/>
                </a:lnTo>
                <a:lnTo>
                  <a:pt x="807" y="677"/>
                </a:lnTo>
                <a:lnTo>
                  <a:pt x="787" y="689"/>
                </a:lnTo>
                <a:lnTo>
                  <a:pt x="765" y="698"/>
                </a:lnTo>
                <a:lnTo>
                  <a:pt x="744" y="704"/>
                </a:lnTo>
                <a:lnTo>
                  <a:pt x="724" y="706"/>
                </a:lnTo>
                <a:lnTo>
                  <a:pt x="720" y="706"/>
                </a:lnTo>
                <a:lnTo>
                  <a:pt x="716" y="706"/>
                </a:lnTo>
                <a:lnTo>
                  <a:pt x="711" y="706"/>
                </a:lnTo>
                <a:lnTo>
                  <a:pt x="706" y="704"/>
                </a:lnTo>
                <a:lnTo>
                  <a:pt x="701" y="703"/>
                </a:lnTo>
                <a:lnTo>
                  <a:pt x="694" y="700"/>
                </a:lnTo>
                <a:lnTo>
                  <a:pt x="685" y="696"/>
                </a:lnTo>
                <a:lnTo>
                  <a:pt x="676" y="690"/>
                </a:lnTo>
                <a:lnTo>
                  <a:pt x="663" y="683"/>
                </a:lnTo>
                <a:lnTo>
                  <a:pt x="648" y="674"/>
                </a:lnTo>
                <a:lnTo>
                  <a:pt x="630" y="662"/>
                </a:lnTo>
                <a:lnTo>
                  <a:pt x="609" y="648"/>
                </a:lnTo>
                <a:lnTo>
                  <a:pt x="586" y="632"/>
                </a:lnTo>
                <a:lnTo>
                  <a:pt x="557" y="613"/>
                </a:lnTo>
                <a:lnTo>
                  <a:pt x="524" y="590"/>
                </a:lnTo>
                <a:lnTo>
                  <a:pt x="486" y="564"/>
                </a:lnTo>
                <a:lnTo>
                  <a:pt x="444" y="535"/>
                </a:lnTo>
                <a:lnTo>
                  <a:pt x="396" y="501"/>
                </a:lnTo>
                <a:lnTo>
                  <a:pt x="342" y="465"/>
                </a:lnTo>
                <a:lnTo>
                  <a:pt x="303" y="491"/>
                </a:lnTo>
                <a:lnTo>
                  <a:pt x="317" y="504"/>
                </a:lnTo>
                <a:lnTo>
                  <a:pt x="329" y="520"/>
                </a:lnTo>
                <a:lnTo>
                  <a:pt x="339" y="542"/>
                </a:lnTo>
                <a:lnTo>
                  <a:pt x="343" y="567"/>
                </a:lnTo>
                <a:lnTo>
                  <a:pt x="343" y="592"/>
                </a:lnTo>
                <a:lnTo>
                  <a:pt x="337" y="618"/>
                </a:lnTo>
                <a:lnTo>
                  <a:pt x="328" y="643"/>
                </a:lnTo>
                <a:lnTo>
                  <a:pt x="315" y="668"/>
                </a:lnTo>
                <a:lnTo>
                  <a:pt x="299" y="690"/>
                </a:lnTo>
                <a:lnTo>
                  <a:pt x="279" y="711"/>
                </a:lnTo>
                <a:lnTo>
                  <a:pt x="260" y="729"/>
                </a:lnTo>
                <a:lnTo>
                  <a:pt x="237" y="744"/>
                </a:lnTo>
                <a:lnTo>
                  <a:pt x="207" y="755"/>
                </a:lnTo>
                <a:lnTo>
                  <a:pt x="177" y="762"/>
                </a:lnTo>
                <a:lnTo>
                  <a:pt x="147" y="763"/>
                </a:lnTo>
                <a:lnTo>
                  <a:pt x="117" y="758"/>
                </a:lnTo>
                <a:lnTo>
                  <a:pt x="88" y="747"/>
                </a:lnTo>
                <a:lnTo>
                  <a:pt x="63" y="733"/>
                </a:lnTo>
                <a:lnTo>
                  <a:pt x="40" y="713"/>
                </a:lnTo>
                <a:lnTo>
                  <a:pt x="21" y="689"/>
                </a:lnTo>
                <a:lnTo>
                  <a:pt x="8" y="661"/>
                </a:lnTo>
                <a:lnTo>
                  <a:pt x="2" y="634"/>
                </a:lnTo>
                <a:lnTo>
                  <a:pt x="0" y="606"/>
                </a:lnTo>
                <a:lnTo>
                  <a:pt x="4" y="579"/>
                </a:lnTo>
                <a:lnTo>
                  <a:pt x="14" y="552"/>
                </a:lnTo>
                <a:lnTo>
                  <a:pt x="28" y="529"/>
                </a:lnTo>
                <a:lnTo>
                  <a:pt x="46" y="507"/>
                </a:lnTo>
                <a:lnTo>
                  <a:pt x="70" y="488"/>
                </a:lnTo>
                <a:lnTo>
                  <a:pt x="125" y="450"/>
                </a:lnTo>
                <a:lnTo>
                  <a:pt x="176" y="415"/>
                </a:lnTo>
                <a:lnTo>
                  <a:pt x="224" y="382"/>
                </a:lnTo>
                <a:lnTo>
                  <a:pt x="176" y="348"/>
                </a:lnTo>
                <a:lnTo>
                  <a:pt x="125" y="313"/>
                </a:lnTo>
                <a:lnTo>
                  <a:pt x="70" y="275"/>
                </a:lnTo>
                <a:lnTo>
                  <a:pt x="46" y="257"/>
                </a:lnTo>
                <a:lnTo>
                  <a:pt x="28" y="234"/>
                </a:lnTo>
                <a:lnTo>
                  <a:pt x="14" y="211"/>
                </a:lnTo>
                <a:lnTo>
                  <a:pt x="4" y="185"/>
                </a:lnTo>
                <a:lnTo>
                  <a:pt x="0" y="157"/>
                </a:lnTo>
                <a:lnTo>
                  <a:pt x="2" y="130"/>
                </a:lnTo>
                <a:lnTo>
                  <a:pt x="8" y="102"/>
                </a:lnTo>
                <a:lnTo>
                  <a:pt x="21" y="75"/>
                </a:lnTo>
                <a:lnTo>
                  <a:pt x="40" y="51"/>
                </a:lnTo>
                <a:lnTo>
                  <a:pt x="63" y="30"/>
                </a:lnTo>
                <a:lnTo>
                  <a:pt x="88" y="16"/>
                </a:lnTo>
                <a:lnTo>
                  <a:pt x="117" y="5"/>
                </a:lnTo>
                <a:lnTo>
                  <a:pt x="14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82" name="Freeform 48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2172" y="6635468"/>
            <a:ext cx="444609" cy="444609"/>
          </a:xfrm>
          <a:custGeom>
            <a:avLst/>
            <a:gdLst>
              <a:gd name="T0" fmla="*/ 194 w 839"/>
              <a:gd name="T1" fmla="*/ 668 h 839"/>
              <a:gd name="T2" fmla="*/ 148 w 839"/>
              <a:gd name="T3" fmla="*/ 506 h 839"/>
              <a:gd name="T4" fmla="*/ 246 w 839"/>
              <a:gd name="T5" fmla="*/ 660 h 839"/>
              <a:gd name="T6" fmla="*/ 372 w 839"/>
              <a:gd name="T7" fmla="*/ 691 h 839"/>
              <a:gd name="T8" fmla="*/ 526 w 839"/>
              <a:gd name="T9" fmla="*/ 423 h 839"/>
              <a:gd name="T10" fmla="*/ 530 w 839"/>
              <a:gd name="T11" fmla="*/ 450 h 839"/>
              <a:gd name="T12" fmla="*/ 504 w 839"/>
              <a:gd name="T13" fmla="*/ 454 h 839"/>
              <a:gd name="T14" fmla="*/ 500 w 839"/>
              <a:gd name="T15" fmla="*/ 427 h 839"/>
              <a:gd name="T16" fmla="*/ 465 w 839"/>
              <a:gd name="T17" fmla="*/ 362 h 839"/>
              <a:gd name="T18" fmla="*/ 476 w 839"/>
              <a:gd name="T19" fmla="*/ 387 h 839"/>
              <a:gd name="T20" fmla="*/ 452 w 839"/>
              <a:gd name="T21" fmla="*/ 399 h 839"/>
              <a:gd name="T22" fmla="*/ 440 w 839"/>
              <a:gd name="T23" fmla="*/ 376 h 839"/>
              <a:gd name="T24" fmla="*/ 276 w 839"/>
              <a:gd name="T25" fmla="*/ 342 h 839"/>
              <a:gd name="T26" fmla="*/ 139 w 839"/>
              <a:gd name="T27" fmla="*/ 395 h 839"/>
              <a:gd name="T28" fmla="*/ 230 w 839"/>
              <a:gd name="T29" fmla="*/ 474 h 839"/>
              <a:gd name="T30" fmla="*/ 289 w 839"/>
              <a:gd name="T31" fmla="*/ 596 h 839"/>
              <a:gd name="T32" fmla="*/ 374 w 839"/>
              <a:gd name="T33" fmla="*/ 609 h 839"/>
              <a:gd name="T34" fmla="*/ 444 w 839"/>
              <a:gd name="T35" fmla="*/ 700 h 839"/>
              <a:gd name="T36" fmla="*/ 499 w 839"/>
              <a:gd name="T37" fmla="*/ 563 h 839"/>
              <a:gd name="T38" fmla="*/ 416 w 839"/>
              <a:gd name="T39" fmla="*/ 313 h 839"/>
              <a:gd name="T40" fmla="*/ 412 w 839"/>
              <a:gd name="T41" fmla="*/ 339 h 839"/>
              <a:gd name="T42" fmla="*/ 385 w 839"/>
              <a:gd name="T43" fmla="*/ 335 h 839"/>
              <a:gd name="T44" fmla="*/ 390 w 839"/>
              <a:gd name="T45" fmla="*/ 309 h 839"/>
              <a:gd name="T46" fmla="*/ 618 w 839"/>
              <a:gd name="T47" fmla="*/ 194 h 839"/>
              <a:gd name="T48" fmla="*/ 614 w 839"/>
              <a:gd name="T49" fmla="*/ 221 h 839"/>
              <a:gd name="T50" fmla="*/ 641 w 839"/>
              <a:gd name="T51" fmla="*/ 225 h 839"/>
              <a:gd name="T52" fmla="*/ 645 w 839"/>
              <a:gd name="T53" fmla="*/ 199 h 839"/>
              <a:gd name="T54" fmla="*/ 648 w 839"/>
              <a:gd name="T55" fmla="*/ 156 h 839"/>
              <a:gd name="T56" fmla="*/ 685 w 839"/>
              <a:gd name="T57" fmla="*/ 228 h 839"/>
              <a:gd name="T58" fmla="*/ 611 w 839"/>
              <a:gd name="T59" fmla="*/ 264 h 839"/>
              <a:gd name="T60" fmla="*/ 576 w 839"/>
              <a:gd name="T61" fmla="*/ 191 h 839"/>
              <a:gd name="T62" fmla="*/ 801 w 839"/>
              <a:gd name="T63" fmla="*/ 38 h 839"/>
              <a:gd name="T64" fmla="*/ 644 w 839"/>
              <a:gd name="T65" fmla="*/ 72 h 839"/>
              <a:gd name="T66" fmla="*/ 456 w 839"/>
              <a:gd name="T67" fmla="*/ 171 h 839"/>
              <a:gd name="T68" fmla="*/ 374 w 839"/>
              <a:gd name="T69" fmla="*/ 247 h 839"/>
              <a:gd name="T70" fmla="*/ 524 w 839"/>
              <a:gd name="T71" fmla="*/ 534 h 839"/>
              <a:gd name="T72" fmla="*/ 609 w 839"/>
              <a:gd name="T73" fmla="*/ 448 h 839"/>
              <a:gd name="T74" fmla="*/ 695 w 839"/>
              <a:gd name="T75" fmla="*/ 347 h 839"/>
              <a:gd name="T76" fmla="*/ 780 w 839"/>
              <a:gd name="T77" fmla="*/ 150 h 839"/>
              <a:gd name="T78" fmla="*/ 802 w 839"/>
              <a:gd name="T79" fmla="*/ 0 h 839"/>
              <a:gd name="T80" fmla="*/ 839 w 839"/>
              <a:gd name="T81" fmla="*/ 31 h 839"/>
              <a:gd name="T82" fmla="*/ 812 w 839"/>
              <a:gd name="T83" fmla="*/ 183 h 839"/>
              <a:gd name="T84" fmla="*/ 721 w 839"/>
              <a:gd name="T85" fmla="*/ 376 h 839"/>
              <a:gd name="T86" fmla="*/ 628 w 839"/>
              <a:gd name="T87" fmla="*/ 483 h 839"/>
              <a:gd name="T88" fmla="*/ 545 w 839"/>
              <a:gd name="T89" fmla="*/ 567 h 839"/>
              <a:gd name="T90" fmla="*/ 474 w 839"/>
              <a:gd name="T91" fmla="*/ 726 h 839"/>
              <a:gd name="T92" fmla="*/ 421 w 839"/>
              <a:gd name="T93" fmla="*/ 759 h 839"/>
              <a:gd name="T94" fmla="*/ 343 w 839"/>
              <a:gd name="T95" fmla="*/ 650 h 839"/>
              <a:gd name="T96" fmla="*/ 216 w 839"/>
              <a:gd name="T97" fmla="*/ 577 h 839"/>
              <a:gd name="T98" fmla="*/ 160 w 839"/>
              <a:gd name="T99" fmla="*/ 446 h 839"/>
              <a:gd name="T100" fmla="*/ 52 w 839"/>
              <a:gd name="T101" fmla="*/ 414 h 839"/>
              <a:gd name="T102" fmla="*/ 191 w 839"/>
              <a:gd name="T103" fmla="*/ 330 h 839"/>
              <a:gd name="T104" fmla="*/ 302 w 839"/>
              <a:gd name="T105" fmla="*/ 264 h 839"/>
              <a:gd name="T106" fmla="*/ 387 w 839"/>
              <a:gd name="T107" fmla="*/ 182 h 839"/>
              <a:gd name="T108" fmla="*/ 550 w 839"/>
              <a:gd name="T109" fmla="*/ 69 h 839"/>
              <a:gd name="T110" fmla="*/ 747 w 839"/>
              <a:gd name="T111" fmla="*/ 5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39" h="839">
                <a:moveTo>
                  <a:pt x="137" y="598"/>
                </a:moveTo>
                <a:lnTo>
                  <a:pt x="69" y="771"/>
                </a:lnTo>
                <a:lnTo>
                  <a:pt x="242" y="702"/>
                </a:lnTo>
                <a:lnTo>
                  <a:pt x="217" y="686"/>
                </a:lnTo>
                <a:lnTo>
                  <a:pt x="194" y="668"/>
                </a:lnTo>
                <a:lnTo>
                  <a:pt x="171" y="647"/>
                </a:lnTo>
                <a:lnTo>
                  <a:pt x="153" y="623"/>
                </a:lnTo>
                <a:lnTo>
                  <a:pt x="137" y="598"/>
                </a:lnTo>
                <a:close/>
                <a:moveTo>
                  <a:pt x="148" y="469"/>
                </a:moveTo>
                <a:lnTo>
                  <a:pt x="148" y="506"/>
                </a:lnTo>
                <a:lnTo>
                  <a:pt x="156" y="543"/>
                </a:lnTo>
                <a:lnTo>
                  <a:pt x="170" y="577"/>
                </a:lnTo>
                <a:lnTo>
                  <a:pt x="190" y="609"/>
                </a:lnTo>
                <a:lnTo>
                  <a:pt x="216" y="636"/>
                </a:lnTo>
                <a:lnTo>
                  <a:pt x="246" y="660"/>
                </a:lnTo>
                <a:lnTo>
                  <a:pt x="279" y="677"/>
                </a:lnTo>
                <a:lnTo>
                  <a:pt x="314" y="688"/>
                </a:lnTo>
                <a:lnTo>
                  <a:pt x="351" y="692"/>
                </a:lnTo>
                <a:lnTo>
                  <a:pt x="361" y="692"/>
                </a:lnTo>
                <a:lnTo>
                  <a:pt x="372" y="691"/>
                </a:lnTo>
                <a:lnTo>
                  <a:pt x="0" y="839"/>
                </a:lnTo>
                <a:lnTo>
                  <a:pt x="148" y="469"/>
                </a:lnTo>
                <a:close/>
                <a:moveTo>
                  <a:pt x="516" y="419"/>
                </a:moveTo>
                <a:lnTo>
                  <a:pt x="521" y="420"/>
                </a:lnTo>
                <a:lnTo>
                  <a:pt x="526" y="423"/>
                </a:lnTo>
                <a:lnTo>
                  <a:pt x="530" y="427"/>
                </a:lnTo>
                <a:lnTo>
                  <a:pt x="533" y="432"/>
                </a:lnTo>
                <a:lnTo>
                  <a:pt x="534" y="438"/>
                </a:lnTo>
                <a:lnTo>
                  <a:pt x="533" y="445"/>
                </a:lnTo>
                <a:lnTo>
                  <a:pt x="530" y="450"/>
                </a:lnTo>
                <a:lnTo>
                  <a:pt x="526" y="454"/>
                </a:lnTo>
                <a:lnTo>
                  <a:pt x="521" y="457"/>
                </a:lnTo>
                <a:lnTo>
                  <a:pt x="516" y="458"/>
                </a:lnTo>
                <a:lnTo>
                  <a:pt x="509" y="457"/>
                </a:lnTo>
                <a:lnTo>
                  <a:pt x="504" y="454"/>
                </a:lnTo>
                <a:lnTo>
                  <a:pt x="500" y="450"/>
                </a:lnTo>
                <a:lnTo>
                  <a:pt x="497" y="445"/>
                </a:lnTo>
                <a:lnTo>
                  <a:pt x="496" y="438"/>
                </a:lnTo>
                <a:lnTo>
                  <a:pt x="497" y="432"/>
                </a:lnTo>
                <a:lnTo>
                  <a:pt x="500" y="427"/>
                </a:lnTo>
                <a:lnTo>
                  <a:pt x="504" y="423"/>
                </a:lnTo>
                <a:lnTo>
                  <a:pt x="509" y="420"/>
                </a:lnTo>
                <a:lnTo>
                  <a:pt x="516" y="419"/>
                </a:lnTo>
                <a:close/>
                <a:moveTo>
                  <a:pt x="458" y="362"/>
                </a:moveTo>
                <a:lnTo>
                  <a:pt x="465" y="362"/>
                </a:lnTo>
                <a:lnTo>
                  <a:pt x="470" y="366"/>
                </a:lnTo>
                <a:lnTo>
                  <a:pt x="474" y="370"/>
                </a:lnTo>
                <a:lnTo>
                  <a:pt x="476" y="376"/>
                </a:lnTo>
                <a:lnTo>
                  <a:pt x="478" y="381"/>
                </a:lnTo>
                <a:lnTo>
                  <a:pt x="476" y="387"/>
                </a:lnTo>
                <a:lnTo>
                  <a:pt x="474" y="393"/>
                </a:lnTo>
                <a:lnTo>
                  <a:pt x="470" y="397"/>
                </a:lnTo>
                <a:lnTo>
                  <a:pt x="465" y="399"/>
                </a:lnTo>
                <a:lnTo>
                  <a:pt x="458" y="400"/>
                </a:lnTo>
                <a:lnTo>
                  <a:pt x="452" y="399"/>
                </a:lnTo>
                <a:lnTo>
                  <a:pt x="446" y="397"/>
                </a:lnTo>
                <a:lnTo>
                  <a:pt x="442" y="393"/>
                </a:lnTo>
                <a:lnTo>
                  <a:pt x="440" y="387"/>
                </a:lnTo>
                <a:lnTo>
                  <a:pt x="438" y="381"/>
                </a:lnTo>
                <a:lnTo>
                  <a:pt x="440" y="376"/>
                </a:lnTo>
                <a:lnTo>
                  <a:pt x="442" y="370"/>
                </a:lnTo>
                <a:lnTo>
                  <a:pt x="446" y="366"/>
                </a:lnTo>
                <a:lnTo>
                  <a:pt x="452" y="362"/>
                </a:lnTo>
                <a:lnTo>
                  <a:pt x="458" y="362"/>
                </a:lnTo>
                <a:close/>
                <a:moveTo>
                  <a:pt x="276" y="342"/>
                </a:moveTo>
                <a:lnTo>
                  <a:pt x="275" y="342"/>
                </a:lnTo>
                <a:lnTo>
                  <a:pt x="274" y="343"/>
                </a:lnTo>
                <a:lnTo>
                  <a:pt x="225" y="359"/>
                </a:lnTo>
                <a:lnTo>
                  <a:pt x="179" y="376"/>
                </a:lnTo>
                <a:lnTo>
                  <a:pt x="139" y="395"/>
                </a:lnTo>
                <a:lnTo>
                  <a:pt x="175" y="411"/>
                </a:lnTo>
                <a:lnTo>
                  <a:pt x="213" y="433"/>
                </a:lnTo>
                <a:lnTo>
                  <a:pt x="225" y="444"/>
                </a:lnTo>
                <a:lnTo>
                  <a:pt x="230" y="458"/>
                </a:lnTo>
                <a:lnTo>
                  <a:pt x="230" y="474"/>
                </a:lnTo>
                <a:lnTo>
                  <a:pt x="228" y="500"/>
                </a:lnTo>
                <a:lnTo>
                  <a:pt x="233" y="526"/>
                </a:lnTo>
                <a:lnTo>
                  <a:pt x="245" y="552"/>
                </a:lnTo>
                <a:lnTo>
                  <a:pt x="264" y="576"/>
                </a:lnTo>
                <a:lnTo>
                  <a:pt x="289" y="596"/>
                </a:lnTo>
                <a:lnTo>
                  <a:pt x="315" y="607"/>
                </a:lnTo>
                <a:lnTo>
                  <a:pt x="343" y="613"/>
                </a:lnTo>
                <a:lnTo>
                  <a:pt x="365" y="609"/>
                </a:lnTo>
                <a:lnTo>
                  <a:pt x="370" y="609"/>
                </a:lnTo>
                <a:lnTo>
                  <a:pt x="374" y="609"/>
                </a:lnTo>
                <a:lnTo>
                  <a:pt x="387" y="610"/>
                </a:lnTo>
                <a:lnTo>
                  <a:pt x="398" y="616"/>
                </a:lnTo>
                <a:lnTo>
                  <a:pt x="407" y="626"/>
                </a:lnTo>
                <a:lnTo>
                  <a:pt x="429" y="665"/>
                </a:lnTo>
                <a:lnTo>
                  <a:pt x="444" y="700"/>
                </a:lnTo>
                <a:lnTo>
                  <a:pt x="463" y="660"/>
                </a:lnTo>
                <a:lnTo>
                  <a:pt x="482" y="615"/>
                </a:lnTo>
                <a:lnTo>
                  <a:pt x="497" y="565"/>
                </a:lnTo>
                <a:lnTo>
                  <a:pt x="497" y="564"/>
                </a:lnTo>
                <a:lnTo>
                  <a:pt x="499" y="563"/>
                </a:lnTo>
                <a:lnTo>
                  <a:pt x="276" y="342"/>
                </a:lnTo>
                <a:close/>
                <a:moveTo>
                  <a:pt x="401" y="305"/>
                </a:moveTo>
                <a:lnTo>
                  <a:pt x="407" y="306"/>
                </a:lnTo>
                <a:lnTo>
                  <a:pt x="412" y="309"/>
                </a:lnTo>
                <a:lnTo>
                  <a:pt x="416" y="313"/>
                </a:lnTo>
                <a:lnTo>
                  <a:pt x="419" y="318"/>
                </a:lnTo>
                <a:lnTo>
                  <a:pt x="420" y="325"/>
                </a:lnTo>
                <a:lnTo>
                  <a:pt x="419" y="330"/>
                </a:lnTo>
                <a:lnTo>
                  <a:pt x="416" y="335"/>
                </a:lnTo>
                <a:lnTo>
                  <a:pt x="412" y="339"/>
                </a:lnTo>
                <a:lnTo>
                  <a:pt x="407" y="342"/>
                </a:lnTo>
                <a:lnTo>
                  <a:pt x="401" y="343"/>
                </a:lnTo>
                <a:lnTo>
                  <a:pt x="395" y="342"/>
                </a:lnTo>
                <a:lnTo>
                  <a:pt x="390" y="339"/>
                </a:lnTo>
                <a:lnTo>
                  <a:pt x="385" y="335"/>
                </a:lnTo>
                <a:lnTo>
                  <a:pt x="382" y="330"/>
                </a:lnTo>
                <a:lnTo>
                  <a:pt x="382" y="325"/>
                </a:lnTo>
                <a:lnTo>
                  <a:pt x="382" y="318"/>
                </a:lnTo>
                <a:lnTo>
                  <a:pt x="385" y="313"/>
                </a:lnTo>
                <a:lnTo>
                  <a:pt x="390" y="309"/>
                </a:lnTo>
                <a:lnTo>
                  <a:pt x="395" y="306"/>
                </a:lnTo>
                <a:lnTo>
                  <a:pt x="401" y="305"/>
                </a:lnTo>
                <a:close/>
                <a:moveTo>
                  <a:pt x="630" y="191"/>
                </a:moveTo>
                <a:lnTo>
                  <a:pt x="623" y="191"/>
                </a:lnTo>
                <a:lnTo>
                  <a:pt x="618" y="194"/>
                </a:lnTo>
                <a:lnTo>
                  <a:pt x="614" y="199"/>
                </a:lnTo>
                <a:lnTo>
                  <a:pt x="611" y="204"/>
                </a:lnTo>
                <a:lnTo>
                  <a:pt x="610" y="209"/>
                </a:lnTo>
                <a:lnTo>
                  <a:pt x="611" y="216"/>
                </a:lnTo>
                <a:lnTo>
                  <a:pt x="614" y="221"/>
                </a:lnTo>
                <a:lnTo>
                  <a:pt x="618" y="225"/>
                </a:lnTo>
                <a:lnTo>
                  <a:pt x="623" y="228"/>
                </a:lnTo>
                <a:lnTo>
                  <a:pt x="630" y="229"/>
                </a:lnTo>
                <a:lnTo>
                  <a:pt x="636" y="228"/>
                </a:lnTo>
                <a:lnTo>
                  <a:pt x="641" y="225"/>
                </a:lnTo>
                <a:lnTo>
                  <a:pt x="645" y="221"/>
                </a:lnTo>
                <a:lnTo>
                  <a:pt x="648" y="216"/>
                </a:lnTo>
                <a:lnTo>
                  <a:pt x="649" y="209"/>
                </a:lnTo>
                <a:lnTo>
                  <a:pt x="648" y="204"/>
                </a:lnTo>
                <a:lnTo>
                  <a:pt x="645" y="199"/>
                </a:lnTo>
                <a:lnTo>
                  <a:pt x="641" y="194"/>
                </a:lnTo>
                <a:lnTo>
                  <a:pt x="636" y="191"/>
                </a:lnTo>
                <a:lnTo>
                  <a:pt x="630" y="191"/>
                </a:lnTo>
                <a:close/>
                <a:moveTo>
                  <a:pt x="630" y="152"/>
                </a:moveTo>
                <a:lnTo>
                  <a:pt x="648" y="156"/>
                </a:lnTo>
                <a:lnTo>
                  <a:pt x="664" y="164"/>
                </a:lnTo>
                <a:lnTo>
                  <a:pt x="675" y="175"/>
                </a:lnTo>
                <a:lnTo>
                  <a:pt x="685" y="191"/>
                </a:lnTo>
                <a:lnTo>
                  <a:pt x="687" y="209"/>
                </a:lnTo>
                <a:lnTo>
                  <a:pt x="685" y="228"/>
                </a:lnTo>
                <a:lnTo>
                  <a:pt x="675" y="243"/>
                </a:lnTo>
                <a:lnTo>
                  <a:pt x="664" y="255"/>
                </a:lnTo>
                <a:lnTo>
                  <a:pt x="648" y="264"/>
                </a:lnTo>
                <a:lnTo>
                  <a:pt x="630" y="267"/>
                </a:lnTo>
                <a:lnTo>
                  <a:pt x="611" y="264"/>
                </a:lnTo>
                <a:lnTo>
                  <a:pt x="596" y="255"/>
                </a:lnTo>
                <a:lnTo>
                  <a:pt x="584" y="243"/>
                </a:lnTo>
                <a:lnTo>
                  <a:pt x="576" y="228"/>
                </a:lnTo>
                <a:lnTo>
                  <a:pt x="572" y="209"/>
                </a:lnTo>
                <a:lnTo>
                  <a:pt x="576" y="191"/>
                </a:lnTo>
                <a:lnTo>
                  <a:pt x="584" y="175"/>
                </a:lnTo>
                <a:lnTo>
                  <a:pt x="596" y="164"/>
                </a:lnTo>
                <a:lnTo>
                  <a:pt x="611" y="156"/>
                </a:lnTo>
                <a:lnTo>
                  <a:pt x="630" y="152"/>
                </a:lnTo>
                <a:close/>
                <a:moveTo>
                  <a:pt x="801" y="38"/>
                </a:moveTo>
                <a:lnTo>
                  <a:pt x="779" y="39"/>
                </a:lnTo>
                <a:lnTo>
                  <a:pt x="750" y="43"/>
                </a:lnTo>
                <a:lnTo>
                  <a:pt x="717" y="51"/>
                </a:lnTo>
                <a:lnTo>
                  <a:pt x="682" y="60"/>
                </a:lnTo>
                <a:lnTo>
                  <a:pt x="644" y="72"/>
                </a:lnTo>
                <a:lnTo>
                  <a:pt x="605" y="88"/>
                </a:lnTo>
                <a:lnTo>
                  <a:pt x="565" y="105"/>
                </a:lnTo>
                <a:lnTo>
                  <a:pt x="528" y="124"/>
                </a:lnTo>
                <a:lnTo>
                  <a:pt x="490" y="146"/>
                </a:lnTo>
                <a:lnTo>
                  <a:pt x="456" y="171"/>
                </a:lnTo>
                <a:lnTo>
                  <a:pt x="425" y="198"/>
                </a:lnTo>
                <a:lnTo>
                  <a:pt x="416" y="207"/>
                </a:lnTo>
                <a:lnTo>
                  <a:pt x="404" y="218"/>
                </a:lnTo>
                <a:lnTo>
                  <a:pt x="391" y="232"/>
                </a:lnTo>
                <a:lnTo>
                  <a:pt x="374" y="247"/>
                </a:lnTo>
                <a:lnTo>
                  <a:pt x="356" y="266"/>
                </a:lnTo>
                <a:lnTo>
                  <a:pt x="338" y="284"/>
                </a:lnTo>
                <a:lnTo>
                  <a:pt x="319" y="301"/>
                </a:lnTo>
                <a:lnTo>
                  <a:pt x="305" y="317"/>
                </a:lnTo>
                <a:lnTo>
                  <a:pt x="524" y="534"/>
                </a:lnTo>
                <a:lnTo>
                  <a:pt x="538" y="520"/>
                </a:lnTo>
                <a:lnTo>
                  <a:pt x="556" y="503"/>
                </a:lnTo>
                <a:lnTo>
                  <a:pt x="575" y="483"/>
                </a:lnTo>
                <a:lnTo>
                  <a:pt x="592" y="465"/>
                </a:lnTo>
                <a:lnTo>
                  <a:pt x="609" y="448"/>
                </a:lnTo>
                <a:lnTo>
                  <a:pt x="622" y="434"/>
                </a:lnTo>
                <a:lnTo>
                  <a:pt x="632" y="423"/>
                </a:lnTo>
                <a:lnTo>
                  <a:pt x="641" y="414"/>
                </a:lnTo>
                <a:lnTo>
                  <a:pt x="669" y="382"/>
                </a:lnTo>
                <a:lnTo>
                  <a:pt x="695" y="347"/>
                </a:lnTo>
                <a:lnTo>
                  <a:pt x="717" y="309"/>
                </a:lnTo>
                <a:lnTo>
                  <a:pt x="737" y="268"/>
                </a:lnTo>
                <a:lnTo>
                  <a:pt x="754" y="229"/>
                </a:lnTo>
                <a:lnTo>
                  <a:pt x="768" y="188"/>
                </a:lnTo>
                <a:lnTo>
                  <a:pt x="780" y="150"/>
                </a:lnTo>
                <a:lnTo>
                  <a:pt x="789" y="116"/>
                </a:lnTo>
                <a:lnTo>
                  <a:pt x="796" y="85"/>
                </a:lnTo>
                <a:lnTo>
                  <a:pt x="800" y="57"/>
                </a:lnTo>
                <a:lnTo>
                  <a:pt x="801" y="38"/>
                </a:lnTo>
                <a:close/>
                <a:moveTo>
                  <a:pt x="802" y="0"/>
                </a:moveTo>
                <a:lnTo>
                  <a:pt x="815" y="0"/>
                </a:lnTo>
                <a:lnTo>
                  <a:pt x="826" y="2"/>
                </a:lnTo>
                <a:lnTo>
                  <a:pt x="833" y="6"/>
                </a:lnTo>
                <a:lnTo>
                  <a:pt x="838" y="16"/>
                </a:lnTo>
                <a:lnTo>
                  <a:pt x="839" y="31"/>
                </a:lnTo>
                <a:lnTo>
                  <a:pt x="839" y="54"/>
                </a:lnTo>
                <a:lnTo>
                  <a:pt x="835" y="81"/>
                </a:lnTo>
                <a:lnTo>
                  <a:pt x="830" y="112"/>
                </a:lnTo>
                <a:lnTo>
                  <a:pt x="822" y="146"/>
                </a:lnTo>
                <a:lnTo>
                  <a:pt x="812" y="183"/>
                </a:lnTo>
                <a:lnTo>
                  <a:pt x="798" y="222"/>
                </a:lnTo>
                <a:lnTo>
                  <a:pt x="783" y="262"/>
                </a:lnTo>
                <a:lnTo>
                  <a:pt x="764" y="301"/>
                </a:lnTo>
                <a:lnTo>
                  <a:pt x="743" y="339"/>
                </a:lnTo>
                <a:lnTo>
                  <a:pt x="721" y="376"/>
                </a:lnTo>
                <a:lnTo>
                  <a:pt x="696" y="410"/>
                </a:lnTo>
                <a:lnTo>
                  <a:pt x="669" y="441"/>
                </a:lnTo>
                <a:lnTo>
                  <a:pt x="658" y="452"/>
                </a:lnTo>
                <a:lnTo>
                  <a:pt x="644" y="466"/>
                </a:lnTo>
                <a:lnTo>
                  <a:pt x="628" y="483"/>
                </a:lnTo>
                <a:lnTo>
                  <a:pt x="610" y="501"/>
                </a:lnTo>
                <a:lnTo>
                  <a:pt x="593" y="520"/>
                </a:lnTo>
                <a:lnTo>
                  <a:pt x="575" y="538"/>
                </a:lnTo>
                <a:lnTo>
                  <a:pt x="559" y="554"/>
                </a:lnTo>
                <a:lnTo>
                  <a:pt x="545" y="567"/>
                </a:lnTo>
                <a:lnTo>
                  <a:pt x="534" y="576"/>
                </a:lnTo>
                <a:lnTo>
                  <a:pt x="524" y="611"/>
                </a:lnTo>
                <a:lnTo>
                  <a:pt x="509" y="649"/>
                </a:lnTo>
                <a:lnTo>
                  <a:pt x="493" y="688"/>
                </a:lnTo>
                <a:lnTo>
                  <a:pt x="474" y="726"/>
                </a:lnTo>
                <a:lnTo>
                  <a:pt x="452" y="762"/>
                </a:lnTo>
                <a:lnTo>
                  <a:pt x="425" y="792"/>
                </a:lnTo>
                <a:lnTo>
                  <a:pt x="425" y="788"/>
                </a:lnTo>
                <a:lnTo>
                  <a:pt x="424" y="776"/>
                </a:lnTo>
                <a:lnTo>
                  <a:pt x="421" y="759"/>
                </a:lnTo>
                <a:lnTo>
                  <a:pt x="416" y="737"/>
                </a:lnTo>
                <a:lnTo>
                  <a:pt x="407" y="709"/>
                </a:lnTo>
                <a:lnTo>
                  <a:pt x="394" y="679"/>
                </a:lnTo>
                <a:lnTo>
                  <a:pt x="374" y="647"/>
                </a:lnTo>
                <a:lnTo>
                  <a:pt x="343" y="650"/>
                </a:lnTo>
                <a:lnTo>
                  <a:pt x="315" y="647"/>
                </a:lnTo>
                <a:lnTo>
                  <a:pt x="288" y="639"/>
                </a:lnTo>
                <a:lnTo>
                  <a:pt x="262" y="623"/>
                </a:lnTo>
                <a:lnTo>
                  <a:pt x="237" y="602"/>
                </a:lnTo>
                <a:lnTo>
                  <a:pt x="216" y="577"/>
                </a:lnTo>
                <a:lnTo>
                  <a:pt x="200" y="550"/>
                </a:lnTo>
                <a:lnTo>
                  <a:pt x="192" y="522"/>
                </a:lnTo>
                <a:lnTo>
                  <a:pt x="190" y="493"/>
                </a:lnTo>
                <a:lnTo>
                  <a:pt x="194" y="465"/>
                </a:lnTo>
                <a:lnTo>
                  <a:pt x="160" y="446"/>
                </a:lnTo>
                <a:lnTo>
                  <a:pt x="130" y="432"/>
                </a:lnTo>
                <a:lnTo>
                  <a:pt x="102" y="424"/>
                </a:lnTo>
                <a:lnTo>
                  <a:pt x="80" y="417"/>
                </a:lnTo>
                <a:lnTo>
                  <a:pt x="63" y="415"/>
                </a:lnTo>
                <a:lnTo>
                  <a:pt x="52" y="414"/>
                </a:lnTo>
                <a:lnTo>
                  <a:pt x="48" y="414"/>
                </a:lnTo>
                <a:lnTo>
                  <a:pt x="79" y="389"/>
                </a:lnTo>
                <a:lnTo>
                  <a:pt x="114" y="366"/>
                </a:lnTo>
                <a:lnTo>
                  <a:pt x="152" y="347"/>
                </a:lnTo>
                <a:lnTo>
                  <a:pt x="191" y="330"/>
                </a:lnTo>
                <a:lnTo>
                  <a:pt x="229" y="317"/>
                </a:lnTo>
                <a:lnTo>
                  <a:pt x="264" y="306"/>
                </a:lnTo>
                <a:lnTo>
                  <a:pt x="274" y="294"/>
                </a:lnTo>
                <a:lnTo>
                  <a:pt x="287" y="281"/>
                </a:lnTo>
                <a:lnTo>
                  <a:pt x="302" y="264"/>
                </a:lnTo>
                <a:lnTo>
                  <a:pt x="319" y="247"/>
                </a:lnTo>
                <a:lnTo>
                  <a:pt x="338" y="229"/>
                </a:lnTo>
                <a:lnTo>
                  <a:pt x="356" y="212"/>
                </a:lnTo>
                <a:lnTo>
                  <a:pt x="373" y="195"/>
                </a:lnTo>
                <a:lnTo>
                  <a:pt x="387" y="182"/>
                </a:lnTo>
                <a:lnTo>
                  <a:pt x="399" y="171"/>
                </a:lnTo>
                <a:lnTo>
                  <a:pt x="432" y="141"/>
                </a:lnTo>
                <a:lnTo>
                  <a:pt x="469" y="115"/>
                </a:lnTo>
                <a:lnTo>
                  <a:pt x="508" y="92"/>
                </a:lnTo>
                <a:lnTo>
                  <a:pt x="550" y="69"/>
                </a:lnTo>
                <a:lnTo>
                  <a:pt x="592" y="51"/>
                </a:lnTo>
                <a:lnTo>
                  <a:pt x="634" y="35"/>
                </a:lnTo>
                <a:lnTo>
                  <a:pt x="674" y="22"/>
                </a:lnTo>
                <a:lnTo>
                  <a:pt x="712" y="13"/>
                </a:lnTo>
                <a:lnTo>
                  <a:pt x="747" y="5"/>
                </a:lnTo>
                <a:lnTo>
                  <a:pt x="778" y="1"/>
                </a:lnTo>
                <a:lnTo>
                  <a:pt x="80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 name="e7d195523061f1c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hidden="1"/>
          <p:cNvSpPr txBox="1"/>
          <p:nvPr/>
        </p:nvSpPr>
        <p:spPr>
          <a:xfrm>
            <a:off x="-533400" y="2705100"/>
            <a:ext cx="370486" cy="1524000"/>
          </a:xfrm>
          <a:prstGeom prst="rect">
            <a:avLst/>
          </a:prstGeom>
          <a:noFill/>
        </p:spPr>
        <p:txBody>
          <a:bodyPr vert="wordArtVert" rtlCol="0">
            <a:spAutoFit/>
          </a:bodyPr>
          <a:lstStyle/>
          <a:p>
            <a:r>
              <a:rPr lang="en-US" altLang="zh-CN" sz="150"/>
              <a:t>e7d195523061f1c0cef09ac28eaae964ec9988a5cce77c8b8C1E4685C6E6B40CD7615480512384A61EE159C6FE0045D14B61E85D0A95589D558B81FFC809322ACC20DC2254D928200A3EA0841B8B1814A949D0E04D40B9AAE09C6C8926E6A284AC22EF0F8E3937099575E5D983132B5B48E4B4A5EC5D65659C6F340790817AB95702EB61B0B328F1</a:t>
            </a:r>
            <a:endParaRPr lang="zh-CN" altLang="en-US" sz="150"/>
          </a:p>
        </p:txBody>
      </p:sp>
    </p:spTree>
    <p:extLst>
      <p:ext uri="{BB962C8B-B14F-4D97-AF65-F5344CB8AC3E}">
        <p14:creationId xmlns:p14="http://schemas.microsoft.com/office/powerpoint/2010/main" val="8427053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61DB17B-D451-4207-B14F-127D6564C98B}"/>
              </a:ext>
            </a:extLst>
          </p:cNvPr>
          <p:cNvSpPr/>
          <p:nvPr/>
        </p:nvSpPr>
        <p:spPr>
          <a:xfrm>
            <a:off x="1752600" y="7638657"/>
            <a:ext cx="9002332" cy="276999"/>
          </a:xfrm>
          <a:prstGeom prst="rect">
            <a:avLst/>
          </a:prstGeom>
        </p:spPr>
        <p:txBody>
          <a:bodyPr wrap="square">
            <a:spAutoFit/>
          </a:bodyPr>
          <a:lstStyle/>
          <a:p>
            <a:r>
              <a:rPr lang="en-US" altLang="zh-CN" sz="1200">
                <a:solidFill>
                  <a:schemeClr val="tx1">
                    <a:lumMod val="50000"/>
                  </a:schemeClr>
                </a:solidFill>
              </a:rPr>
              <a:t>All fonts used in this template can be used for personal or commercial use.</a:t>
            </a:r>
          </a:p>
        </p:txBody>
      </p:sp>
      <p:sp>
        <p:nvSpPr>
          <p:cNvPr id="13" name="Rectangle 12">
            <a:extLst>
              <a:ext uri="{FF2B5EF4-FFF2-40B4-BE49-F238E27FC236}">
                <a16:creationId xmlns:a16="http://schemas.microsoft.com/office/drawing/2014/main" id="{35B0FDF2-341D-4778-B64A-C9EC7D3B2A40}"/>
              </a:ext>
            </a:extLst>
          </p:cNvPr>
          <p:cNvSpPr/>
          <p:nvPr/>
        </p:nvSpPr>
        <p:spPr>
          <a:xfrm>
            <a:off x="1752600" y="5033112"/>
            <a:ext cx="6248400" cy="769441"/>
          </a:xfrm>
          <a:prstGeom prst="rect">
            <a:avLst/>
          </a:prstGeom>
        </p:spPr>
        <p:txBody>
          <a:bodyPr wrap="square">
            <a:spAutoFit/>
          </a:bodyPr>
          <a:lstStyle/>
          <a:p>
            <a:pPr>
              <a:spcBef>
                <a:spcPts val="600"/>
              </a:spcBef>
            </a:pPr>
            <a:r>
              <a:rPr lang="en-US" altLang="zh-CN" sz="2000" cap="all">
                <a:solidFill>
                  <a:schemeClr val="tx1">
                    <a:lumMod val="85000"/>
                    <a:lumOff val="15000"/>
                  </a:schemeClr>
                </a:solidFill>
                <a:latin typeface="+mj-lt"/>
              </a:rPr>
              <a:t>MONTSERRAT</a:t>
            </a:r>
          </a:p>
          <a:p>
            <a:pPr>
              <a:spcBef>
                <a:spcPts val="1200"/>
              </a:spcBef>
            </a:pPr>
            <a:r>
              <a:rPr lang="en-US" altLang="zh-CN" sz="1400" i="1"/>
              <a:t>https://www.fontsquirrel.com/fonts/montserrat</a:t>
            </a:r>
          </a:p>
        </p:txBody>
      </p:sp>
      <p:sp>
        <p:nvSpPr>
          <p:cNvPr id="14" name="TextBox 13">
            <a:extLst>
              <a:ext uri="{FF2B5EF4-FFF2-40B4-BE49-F238E27FC236}">
                <a16:creationId xmlns:a16="http://schemas.microsoft.com/office/drawing/2014/main" id="{43E4EB83-672E-4E43-BD56-6EB7DCA083AC}"/>
              </a:ext>
            </a:extLst>
          </p:cNvPr>
          <p:cNvSpPr txBox="1"/>
          <p:nvPr/>
        </p:nvSpPr>
        <p:spPr>
          <a:xfrm>
            <a:off x="1685490" y="2543223"/>
            <a:ext cx="7458510" cy="2215991"/>
          </a:xfrm>
          <a:prstGeom prst="rect">
            <a:avLst/>
          </a:prstGeom>
          <a:noFill/>
        </p:spPr>
        <p:txBody>
          <a:bodyPr wrap="square" rtlCol="0">
            <a:spAutoFit/>
          </a:bodyPr>
          <a:lstStyle/>
          <a:p>
            <a:r>
              <a:rPr lang="en-US" altLang="zh-CN" sz="13800">
                <a:solidFill>
                  <a:srgbClr val="FF0043"/>
                </a:solidFill>
                <a:latin typeface="Montserrat ExtraBold" panose="00000900000000000000" pitchFamily="50" charset="0"/>
              </a:rPr>
              <a:t>Aa</a:t>
            </a:r>
            <a:r>
              <a:rPr lang="en-US" altLang="zh-CN" sz="13800">
                <a:solidFill>
                  <a:srgbClr val="FF0043"/>
                </a:solidFill>
                <a:latin typeface="Montserrat Light" panose="00000400000000000000" pitchFamily="50" charset="0"/>
              </a:rPr>
              <a:t>Bb</a:t>
            </a:r>
            <a:endParaRPr lang="zh-CN" altLang="en-US" sz="13800">
              <a:solidFill>
                <a:srgbClr val="FF0043"/>
              </a:solidFill>
              <a:latin typeface="Montserrat Light" panose="00000400000000000000" pitchFamily="50" charset="0"/>
            </a:endParaRPr>
          </a:p>
        </p:txBody>
      </p:sp>
    </p:spTree>
    <p:extLst>
      <p:ext uri="{BB962C8B-B14F-4D97-AF65-F5344CB8AC3E}">
        <p14:creationId xmlns:p14="http://schemas.microsoft.com/office/powerpoint/2010/main" val="513827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C94D624-7752-4676-92EE-6DD582245CE6}"/>
              </a:ext>
            </a:extLst>
          </p:cNvPr>
          <p:cNvPicPr>
            <a:picLocks noChangeAspect="1"/>
          </p:cNvPicPr>
          <p:nvPr/>
        </p:nvPicPr>
        <p:blipFill>
          <a:blip r:embed="rId2"/>
          <a:stretch>
            <a:fillRect/>
          </a:stretch>
        </p:blipFill>
        <p:spPr>
          <a:xfrm>
            <a:off x="1937238" y="1917242"/>
            <a:ext cx="5008462" cy="1322630"/>
          </a:xfrm>
          <a:prstGeom prst="rect">
            <a:avLst/>
          </a:prstGeom>
        </p:spPr>
      </p:pic>
      <p:sp>
        <p:nvSpPr>
          <p:cNvPr id="10" name="TextBox 9">
            <a:extLst>
              <a:ext uri="{FF2B5EF4-FFF2-40B4-BE49-F238E27FC236}">
                <a16:creationId xmlns:a16="http://schemas.microsoft.com/office/drawing/2014/main" id="{E9D83431-F174-48FE-97DD-CE0C92E9650B}"/>
              </a:ext>
            </a:extLst>
          </p:cNvPr>
          <p:cNvSpPr txBox="1"/>
          <p:nvPr/>
        </p:nvSpPr>
        <p:spPr>
          <a:xfrm>
            <a:off x="1866900" y="3920286"/>
            <a:ext cx="10401300" cy="1081578"/>
          </a:xfrm>
          <a:prstGeom prst="rect">
            <a:avLst/>
          </a:prstGeom>
          <a:noFill/>
        </p:spPr>
        <p:txBody>
          <a:bodyPr wrap="square" rtlCol="0">
            <a:spAutoFit/>
          </a:bodyPr>
          <a:lstStyle/>
          <a:p>
            <a:pPr>
              <a:lnSpc>
                <a:spcPct val="120000"/>
              </a:lnSpc>
            </a:pPr>
            <a:r>
              <a:rPr lang="en-US" sz="2800">
                <a:latin typeface="Montserrat Black" panose="00000A00000000000000" pitchFamily="50" charset="0"/>
              </a:rPr>
              <a:t>Free</a:t>
            </a:r>
            <a:r>
              <a:rPr lang="en-US" sz="2800"/>
              <a:t> themes and templates for </a:t>
            </a:r>
            <a:r>
              <a:rPr lang="en-US" sz="2800">
                <a:latin typeface="Montserrat Black" panose="00000A00000000000000" pitchFamily="50" charset="0"/>
              </a:rPr>
              <a:t>PowerPoint, Keynote, </a:t>
            </a:r>
            <a:r>
              <a:rPr lang="en-US" sz="2800"/>
              <a:t>and</a:t>
            </a:r>
            <a:r>
              <a:rPr lang="en-US" sz="2800">
                <a:latin typeface="Montserrat Black" panose="00000A00000000000000" pitchFamily="50" charset="0"/>
              </a:rPr>
              <a:t> Google Slides</a:t>
            </a:r>
            <a:r>
              <a:rPr lang="en-US" sz="2800"/>
              <a:t>.</a:t>
            </a:r>
          </a:p>
        </p:txBody>
      </p:sp>
      <p:sp>
        <p:nvSpPr>
          <p:cNvPr id="11" name="TextBox 10">
            <a:extLst>
              <a:ext uri="{FF2B5EF4-FFF2-40B4-BE49-F238E27FC236}">
                <a16:creationId xmlns:a16="http://schemas.microsoft.com/office/drawing/2014/main" id="{12850873-91D9-4840-A3C6-9287C705944A}"/>
              </a:ext>
            </a:extLst>
          </p:cNvPr>
          <p:cNvSpPr txBox="1"/>
          <p:nvPr/>
        </p:nvSpPr>
        <p:spPr>
          <a:xfrm>
            <a:off x="1866900" y="6624154"/>
            <a:ext cx="10184423" cy="646331"/>
          </a:xfrm>
          <a:prstGeom prst="rect">
            <a:avLst/>
          </a:prstGeom>
          <a:noFill/>
        </p:spPr>
        <p:txBody>
          <a:bodyPr wrap="square" rtlCol="0">
            <a:spAutoFit/>
          </a:bodyPr>
          <a:lstStyle/>
          <a:p>
            <a:r>
              <a:rPr lang="en-US" sz="3600">
                <a:solidFill>
                  <a:srgbClr val="FF0043"/>
                </a:solidFill>
                <a:latin typeface="Montserrat Black" panose="00000A00000000000000" pitchFamily="50" charset="0"/>
              </a:rPr>
              <a:t>NOT to be sold as is or modified!</a:t>
            </a:r>
          </a:p>
        </p:txBody>
      </p:sp>
      <p:sp>
        <p:nvSpPr>
          <p:cNvPr id="12" name="TextBox 11">
            <a:extLst>
              <a:ext uri="{FF2B5EF4-FFF2-40B4-BE49-F238E27FC236}">
                <a16:creationId xmlns:a16="http://schemas.microsoft.com/office/drawing/2014/main" id="{C19DD76B-9B7D-43E9-96B4-3CFBDE110589}"/>
              </a:ext>
            </a:extLst>
          </p:cNvPr>
          <p:cNvSpPr txBox="1"/>
          <p:nvPr/>
        </p:nvSpPr>
        <p:spPr>
          <a:xfrm>
            <a:off x="1866900" y="7604760"/>
            <a:ext cx="12458700" cy="1443087"/>
          </a:xfrm>
          <a:prstGeom prst="rect">
            <a:avLst/>
          </a:prstGeom>
          <a:noFill/>
        </p:spPr>
        <p:txBody>
          <a:bodyPr wrap="square" rtlCol="0">
            <a:spAutoFit/>
          </a:bodyPr>
          <a:lstStyle/>
          <a:p>
            <a:pPr>
              <a:lnSpc>
                <a:spcPct val="150000"/>
              </a:lnSpc>
              <a:spcBef>
                <a:spcPts val="1200"/>
              </a:spcBef>
            </a:pPr>
            <a:r>
              <a:rPr lang="en-US" sz="1800">
                <a:solidFill>
                  <a:schemeClr val="tx1">
                    <a:lumMod val="50000"/>
                  </a:schemeClr>
                </a:solidFill>
              </a:rPr>
              <a:t>Thanks for downloading! </a:t>
            </a:r>
          </a:p>
          <a:p>
            <a:pPr>
              <a:lnSpc>
                <a:spcPct val="150000"/>
              </a:lnSpc>
              <a:spcBef>
                <a:spcPts val="1200"/>
              </a:spcBef>
            </a:pPr>
            <a:r>
              <a:rPr lang="en-US" sz="1800">
                <a:solidFill>
                  <a:schemeClr val="tx1">
                    <a:lumMod val="50000"/>
                  </a:schemeClr>
                </a:solidFill>
              </a:rPr>
              <a:t>You can read our terms of use to learn more. If you have any questions, you can go to </a:t>
            </a:r>
            <a:r>
              <a:rPr lang="en-US" sz="1800">
                <a:solidFill>
                  <a:schemeClr val="tx1">
                    <a:lumMod val="50000"/>
                  </a:schemeClr>
                </a:solidFill>
                <a:hlinkClick r:id="rId3" action="ppaction://hlinkfile">
                  <a:extLst>
                    <a:ext uri="{A12FA001-AC4F-418D-AE19-62706E023703}">
                      <ahyp:hlinkClr xmlns:ahyp="http://schemas.microsoft.com/office/drawing/2018/hyperlinkcolor" val="tx"/>
                    </a:ext>
                  </a:extLst>
                </a:hlinkClick>
              </a:rPr>
              <a:t>mslides.com </a:t>
            </a:r>
            <a:r>
              <a:rPr lang="en-US" sz="1800">
                <a:solidFill>
                  <a:schemeClr val="tx1">
                    <a:lumMod val="50000"/>
                  </a:schemeClr>
                </a:solidFill>
              </a:rPr>
              <a:t>to leave a comment or sent message to us. </a:t>
            </a:r>
          </a:p>
        </p:txBody>
      </p:sp>
    </p:spTree>
    <p:extLst>
      <p:ext uri="{BB962C8B-B14F-4D97-AF65-F5344CB8AC3E}">
        <p14:creationId xmlns:p14="http://schemas.microsoft.com/office/powerpoint/2010/main" val="1709089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72FC94C-00AE-4282-9C33-51183C80C314}"/>
              </a:ext>
            </a:extLst>
          </p:cNvPr>
          <p:cNvSpPr txBox="1"/>
          <p:nvPr/>
        </p:nvSpPr>
        <p:spPr>
          <a:xfrm>
            <a:off x="2789907" y="4097060"/>
            <a:ext cx="5305216" cy="2092881"/>
          </a:xfrm>
          <a:prstGeom prst="rect">
            <a:avLst/>
          </a:prstGeom>
          <a:noFill/>
        </p:spPr>
        <p:txBody>
          <a:bodyPr wrap="square" rtlCol="0">
            <a:spAutoFit/>
          </a:bodyPr>
          <a:lstStyle/>
          <a:p>
            <a:r>
              <a:rPr lang="en-US" altLang="zh-CN" sz="2400">
                <a:solidFill>
                  <a:schemeClr val="tx1">
                    <a:lumMod val="85000"/>
                    <a:lumOff val="15000"/>
                  </a:schemeClr>
                </a:solidFill>
                <a:latin typeface="+mj-lt"/>
              </a:rPr>
              <a:t>Main contents</a:t>
            </a:r>
          </a:p>
          <a:p>
            <a:pPr>
              <a:spcBef>
                <a:spcPts val="1200"/>
              </a:spcBef>
            </a:pPr>
            <a:r>
              <a:rPr lang="en-US" altLang="zh-CN" sz="4800">
                <a:solidFill>
                  <a:schemeClr val="tx1">
                    <a:lumMod val="85000"/>
                    <a:lumOff val="15000"/>
                  </a:schemeClr>
                </a:solidFill>
                <a:latin typeface="Montserrat Black" panose="00000A00000000000000" pitchFamily="50" charset="0"/>
              </a:rPr>
              <a:t>Presentation Agenda</a:t>
            </a:r>
            <a:endParaRPr lang="en-US" sz="4800">
              <a:solidFill>
                <a:schemeClr val="tx1">
                  <a:lumMod val="85000"/>
                  <a:lumOff val="15000"/>
                </a:schemeClr>
              </a:solidFill>
              <a:latin typeface="Montserrat Black" panose="00000A00000000000000" pitchFamily="50" charset="0"/>
            </a:endParaRPr>
          </a:p>
        </p:txBody>
      </p:sp>
      <p:sp>
        <p:nvSpPr>
          <p:cNvPr id="5" name="TextBox 4"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56523074-A579-400B-BC46-6AA2E7C1A9EA}"/>
              </a:ext>
            </a:extLst>
          </p:cNvPr>
          <p:cNvSpPr txBox="1"/>
          <p:nvPr/>
        </p:nvSpPr>
        <p:spPr>
          <a:xfrm>
            <a:off x="10653832" y="2513742"/>
            <a:ext cx="4228028" cy="5259517"/>
          </a:xfrm>
          <a:prstGeom prst="rect">
            <a:avLst/>
          </a:prstGeom>
          <a:noFill/>
        </p:spPr>
        <p:txBody>
          <a:bodyPr wrap="square" rtlCol="0">
            <a:spAutoFit/>
          </a:bodyPr>
          <a:lstStyle/>
          <a:p>
            <a:pPr marL="457200" indent="-457200">
              <a:lnSpc>
                <a:spcPct val="150000"/>
              </a:lnSpc>
              <a:spcBef>
                <a:spcPts val="3000"/>
              </a:spcBef>
              <a:buSzPct val="100000"/>
              <a:buFont typeface="+mj-lt"/>
              <a:buAutoNum type="arabicPeriod"/>
            </a:pPr>
            <a:r>
              <a:rPr lang="en-US" altLang="zh-CN" sz="1800">
                <a:solidFill>
                  <a:schemeClr val="tx1">
                    <a:lumMod val="85000"/>
                    <a:lumOff val="15000"/>
                  </a:schemeClr>
                </a:solidFill>
                <a:latin typeface="+mj-lt"/>
                <a:ea typeface="Lato Light" panose="020F0502020204030203" pitchFamily="34" charset="0"/>
                <a:cs typeface="Lato Light" panose="020F0502020204030203" pitchFamily="34" charset="0"/>
              </a:rPr>
              <a:t>Introduction</a:t>
            </a:r>
            <a:endParaRPr lang="en-US" altLang="zh-CN" sz="1800" dirty="0">
              <a:solidFill>
                <a:schemeClr val="tx1">
                  <a:lumMod val="85000"/>
                  <a:lumOff val="15000"/>
                </a:schemeClr>
              </a:solidFill>
              <a:latin typeface="+mj-lt"/>
              <a:ea typeface="Lato Light" panose="020F0502020204030203" pitchFamily="34" charset="0"/>
              <a:cs typeface="Lato Light" panose="020F0502020204030203" pitchFamily="34" charset="0"/>
            </a:endParaRPr>
          </a:p>
          <a:p>
            <a:pPr marL="457200" indent="-457200">
              <a:lnSpc>
                <a:spcPct val="150000"/>
              </a:lnSpc>
              <a:spcBef>
                <a:spcPts val="3000"/>
              </a:spcBef>
              <a:buSzPct val="100000"/>
              <a:buFont typeface="+mj-lt"/>
              <a:buAutoNum type="arabicPeriod"/>
            </a:pPr>
            <a:r>
              <a:rPr lang="en-US" altLang="zh-CN" sz="1800" dirty="0">
                <a:solidFill>
                  <a:schemeClr val="tx1">
                    <a:lumMod val="85000"/>
                    <a:lumOff val="15000"/>
                  </a:schemeClr>
                </a:solidFill>
                <a:latin typeface="+mj-lt"/>
                <a:ea typeface="Lato Light" panose="020F0502020204030203" pitchFamily="34" charset="0"/>
                <a:cs typeface="Lato Light" panose="020F0502020204030203" pitchFamily="34" charset="0"/>
              </a:rPr>
              <a:t>Our Professional Team</a:t>
            </a:r>
          </a:p>
          <a:p>
            <a:pPr marL="457200" indent="-457200">
              <a:lnSpc>
                <a:spcPct val="150000"/>
              </a:lnSpc>
              <a:spcBef>
                <a:spcPts val="3000"/>
              </a:spcBef>
              <a:buSzPct val="100000"/>
              <a:buFont typeface="+mj-lt"/>
              <a:buAutoNum type="arabicPeriod"/>
            </a:pPr>
            <a:r>
              <a:rPr lang="en-US" altLang="zh-CN" sz="1800" dirty="0">
                <a:solidFill>
                  <a:schemeClr val="tx1">
                    <a:lumMod val="85000"/>
                    <a:lumOff val="15000"/>
                  </a:schemeClr>
                </a:solidFill>
                <a:latin typeface="+mj-lt"/>
                <a:ea typeface="Lato Light" panose="020F0502020204030203" pitchFamily="34" charset="0"/>
                <a:cs typeface="Lato Light" panose="020F0502020204030203" pitchFamily="34" charset="0"/>
              </a:rPr>
              <a:t>Portfolio</a:t>
            </a:r>
          </a:p>
          <a:p>
            <a:pPr marL="457200" indent="-457200">
              <a:lnSpc>
                <a:spcPct val="150000"/>
              </a:lnSpc>
              <a:spcBef>
                <a:spcPts val="3000"/>
              </a:spcBef>
              <a:buSzPct val="100000"/>
              <a:buFont typeface="+mj-lt"/>
              <a:buAutoNum type="arabicPeriod"/>
            </a:pPr>
            <a:r>
              <a:rPr lang="en-US" altLang="zh-CN" sz="1800" dirty="0">
                <a:solidFill>
                  <a:schemeClr val="tx1">
                    <a:lumMod val="85000"/>
                    <a:lumOff val="15000"/>
                  </a:schemeClr>
                </a:solidFill>
                <a:latin typeface="+mj-lt"/>
                <a:ea typeface="Lato Light" panose="020F0502020204030203" pitchFamily="34" charset="0"/>
                <a:cs typeface="Lato Light" panose="020F0502020204030203" pitchFamily="34" charset="0"/>
              </a:rPr>
              <a:t>Mock Ups</a:t>
            </a:r>
          </a:p>
          <a:p>
            <a:pPr marL="457200" indent="-457200">
              <a:lnSpc>
                <a:spcPct val="150000"/>
              </a:lnSpc>
              <a:spcBef>
                <a:spcPts val="3000"/>
              </a:spcBef>
              <a:buSzPct val="100000"/>
              <a:buFont typeface="+mj-lt"/>
              <a:buAutoNum type="arabicPeriod"/>
            </a:pPr>
            <a:r>
              <a:rPr lang="en-US" altLang="zh-CN" sz="1800" dirty="0">
                <a:solidFill>
                  <a:schemeClr val="tx1">
                    <a:lumMod val="85000"/>
                    <a:lumOff val="15000"/>
                  </a:schemeClr>
                </a:solidFill>
                <a:latin typeface="+mj-lt"/>
                <a:ea typeface="Lato Light" panose="020F0502020204030203" pitchFamily="34" charset="0"/>
                <a:cs typeface="Lato Light" panose="020F0502020204030203" pitchFamily="34" charset="0"/>
              </a:rPr>
              <a:t>Infographics</a:t>
            </a:r>
          </a:p>
          <a:p>
            <a:pPr marL="457200" indent="-457200">
              <a:lnSpc>
                <a:spcPct val="150000"/>
              </a:lnSpc>
              <a:spcBef>
                <a:spcPts val="3000"/>
              </a:spcBef>
              <a:buSzPct val="100000"/>
              <a:buFont typeface="+mj-lt"/>
              <a:buAutoNum type="arabicPeriod"/>
            </a:pPr>
            <a:r>
              <a:rPr lang="en-US" altLang="zh-CN" sz="1800" dirty="0">
                <a:solidFill>
                  <a:schemeClr val="tx1">
                    <a:lumMod val="85000"/>
                    <a:lumOff val="15000"/>
                  </a:schemeClr>
                </a:solidFill>
                <a:latin typeface="+mj-lt"/>
                <a:ea typeface="Lato Light" panose="020F0502020204030203" pitchFamily="34" charset="0"/>
                <a:cs typeface="Lato Light" panose="020F0502020204030203" pitchFamily="34" charset="0"/>
              </a:rPr>
              <a:t>Charts</a:t>
            </a:r>
          </a:p>
          <a:p>
            <a:pPr marL="457200" indent="-457200">
              <a:lnSpc>
                <a:spcPct val="150000"/>
              </a:lnSpc>
              <a:spcBef>
                <a:spcPts val="3000"/>
              </a:spcBef>
              <a:buSzPct val="100000"/>
              <a:buFont typeface="+mj-lt"/>
              <a:buAutoNum type="arabicPeriod"/>
            </a:pPr>
            <a:r>
              <a:rPr lang="en-US" altLang="zh-CN" sz="1800" dirty="0">
                <a:solidFill>
                  <a:schemeClr val="tx1">
                    <a:lumMod val="85000"/>
                    <a:lumOff val="15000"/>
                  </a:schemeClr>
                </a:solidFill>
                <a:latin typeface="+mj-lt"/>
                <a:ea typeface="Lato Light" panose="020F0502020204030203" pitchFamily="34" charset="0"/>
                <a:cs typeface="Lato Light" panose="020F0502020204030203" pitchFamily="34" charset="0"/>
              </a:rPr>
              <a:t>Maps</a:t>
            </a:r>
          </a:p>
        </p:txBody>
      </p:sp>
    </p:spTree>
    <p:extLst>
      <p:ext uri="{BB962C8B-B14F-4D97-AF65-F5344CB8AC3E}">
        <p14:creationId xmlns:p14="http://schemas.microsoft.com/office/powerpoint/2010/main" val="3570240723"/>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4"/>
                                        </p:tgtEl>
                                        <p:attrNameLst>
                                          <p:attrName>style.visibility</p:attrName>
                                        </p:attrNameLst>
                                      </p:cBhvr>
                                      <p:to>
                                        <p:strVal val="visible"/>
                                      </p:to>
                                    </p:set>
                                    <p:anim to="" calcmode="lin" valueType="num">
                                      <p:cBhvr>
                                        <p:cTn id="7" dur="750" fill="hold">
                                          <p:stCondLst>
                                            <p:cond delay="0"/>
                                          </p:stCondLst>
                                        </p:cTn>
                                        <p:tgtEl>
                                          <p:spTgt spid="4"/>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4"/>
                                        </p:tgtEl>
                                      </p:cBhvr>
                                    </p:animEffect>
                                  </p:childTnLst>
                                </p:cTn>
                              </p:par>
                            </p:childTnLst>
                          </p:cTn>
                        </p:par>
                        <p:par>
                          <p:cTn id="9" fill="hold">
                            <p:stCondLst>
                              <p:cond delay="1402"/>
                            </p:stCondLst>
                            <p:childTnLst>
                              <p:par>
                                <p:cTn id="10" presetID="2" presetClass="entr" presetSubtype="2" decel="100000" fill="hold" grpId="0"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10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5">
                                            <p:txEl>
                                              <p:pRg st="0" end="0"/>
                                            </p:txEl>
                                          </p:spTgt>
                                        </p:tgtEl>
                                        <p:attrNameLst>
                                          <p:attrName>ppt_y</p:attrName>
                                        </p:attrNameLst>
                                      </p:cBhvr>
                                      <p:tavLst>
                                        <p:tav tm="0">
                                          <p:val>
                                            <p:strVal val="#ppt_y"/>
                                          </p:val>
                                        </p:tav>
                                        <p:tav tm="100000">
                                          <p:val>
                                            <p:strVal val="#ppt_y"/>
                                          </p:val>
                                        </p:tav>
                                      </p:tavLst>
                                    </p:anim>
                                  </p:childTnLst>
                                </p:cTn>
                              </p:par>
                              <p:par>
                                <p:cTn id="14" presetID="2" presetClass="entr" presetSubtype="2" decel="100000" fill="hold" grpId="0" nodeType="withEffect">
                                  <p:stCondLst>
                                    <p:cond delay="100"/>
                                  </p:stCondLst>
                                  <p:childTnLst>
                                    <p:set>
                                      <p:cBhvr>
                                        <p:cTn id="15" dur="1" fill="hold">
                                          <p:stCondLst>
                                            <p:cond delay="0"/>
                                          </p:stCondLst>
                                        </p:cTn>
                                        <p:tgtEl>
                                          <p:spTgt spid="5">
                                            <p:txEl>
                                              <p:pRg st="1" end="1"/>
                                            </p:txEl>
                                          </p:spTgt>
                                        </p:tgtEl>
                                        <p:attrNameLst>
                                          <p:attrName>style.visibility</p:attrName>
                                        </p:attrNameLst>
                                      </p:cBhvr>
                                      <p:to>
                                        <p:strVal val="visible"/>
                                      </p:to>
                                    </p:set>
                                    <p:anim calcmode="lin" valueType="num">
                                      <p:cBhvr additive="base">
                                        <p:cTn id="16" dur="10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17" dur="1000" fill="hold"/>
                                        <p:tgtEl>
                                          <p:spTgt spid="5">
                                            <p:txEl>
                                              <p:pRg st="1" end="1"/>
                                            </p:txEl>
                                          </p:spTgt>
                                        </p:tgtEl>
                                        <p:attrNameLst>
                                          <p:attrName>ppt_y</p:attrName>
                                        </p:attrNameLst>
                                      </p:cBhvr>
                                      <p:tavLst>
                                        <p:tav tm="0">
                                          <p:val>
                                            <p:strVal val="#ppt_y"/>
                                          </p:val>
                                        </p:tav>
                                        <p:tav tm="100000">
                                          <p:val>
                                            <p:strVal val="#ppt_y"/>
                                          </p:val>
                                        </p:tav>
                                      </p:tavLst>
                                    </p:anim>
                                  </p:childTnLst>
                                </p:cTn>
                              </p:par>
                              <p:par>
                                <p:cTn id="18" presetID="2" presetClass="entr" presetSubtype="2" decel="100000" fill="hold" grpId="0" nodeType="withEffect">
                                  <p:stCondLst>
                                    <p:cond delay="200"/>
                                  </p:stCondLst>
                                  <p:childTnLst>
                                    <p:set>
                                      <p:cBhvr>
                                        <p:cTn id="19" dur="1" fill="hold">
                                          <p:stCondLst>
                                            <p:cond delay="0"/>
                                          </p:stCondLst>
                                        </p:cTn>
                                        <p:tgtEl>
                                          <p:spTgt spid="5">
                                            <p:txEl>
                                              <p:pRg st="2" end="2"/>
                                            </p:txEl>
                                          </p:spTgt>
                                        </p:tgtEl>
                                        <p:attrNameLst>
                                          <p:attrName>style.visibility</p:attrName>
                                        </p:attrNameLst>
                                      </p:cBhvr>
                                      <p:to>
                                        <p:strVal val="visible"/>
                                      </p:to>
                                    </p:set>
                                    <p:anim calcmode="lin" valueType="num">
                                      <p:cBhvr additive="base">
                                        <p:cTn id="20" dur="10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21" dur="1000" fill="hold"/>
                                        <p:tgtEl>
                                          <p:spTgt spid="5">
                                            <p:txEl>
                                              <p:pRg st="2" end="2"/>
                                            </p:txEl>
                                          </p:spTgt>
                                        </p:tgtEl>
                                        <p:attrNameLst>
                                          <p:attrName>ppt_y</p:attrName>
                                        </p:attrNameLst>
                                      </p:cBhvr>
                                      <p:tavLst>
                                        <p:tav tm="0">
                                          <p:val>
                                            <p:strVal val="#ppt_y"/>
                                          </p:val>
                                        </p:tav>
                                        <p:tav tm="100000">
                                          <p:val>
                                            <p:strVal val="#ppt_y"/>
                                          </p:val>
                                        </p:tav>
                                      </p:tavLst>
                                    </p:anim>
                                  </p:childTnLst>
                                </p:cTn>
                              </p:par>
                              <p:par>
                                <p:cTn id="22" presetID="2" presetClass="entr" presetSubtype="2" decel="100000" fill="hold" grpId="0" nodeType="withEffect">
                                  <p:stCondLst>
                                    <p:cond delay="30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additive="base">
                                        <p:cTn id="24" dur="10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25" dur="1000" fill="hold"/>
                                        <p:tgtEl>
                                          <p:spTgt spid="5">
                                            <p:txEl>
                                              <p:pRg st="3" end="3"/>
                                            </p:txEl>
                                          </p:spTgt>
                                        </p:tgtEl>
                                        <p:attrNameLst>
                                          <p:attrName>ppt_y</p:attrName>
                                        </p:attrNameLst>
                                      </p:cBhvr>
                                      <p:tavLst>
                                        <p:tav tm="0">
                                          <p:val>
                                            <p:strVal val="#ppt_y"/>
                                          </p:val>
                                        </p:tav>
                                        <p:tav tm="100000">
                                          <p:val>
                                            <p:strVal val="#ppt_y"/>
                                          </p:val>
                                        </p:tav>
                                      </p:tavLst>
                                    </p:anim>
                                  </p:childTnLst>
                                </p:cTn>
                              </p:par>
                              <p:par>
                                <p:cTn id="26" presetID="2" presetClass="entr" presetSubtype="2" decel="100000" fill="hold" grpId="0" nodeType="withEffect">
                                  <p:stCondLst>
                                    <p:cond delay="40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additive="base">
                                        <p:cTn id="28" dur="10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29" dur="1000" fill="hold"/>
                                        <p:tgtEl>
                                          <p:spTgt spid="5">
                                            <p:txEl>
                                              <p:pRg st="4" end="4"/>
                                            </p:txEl>
                                          </p:spTgt>
                                        </p:tgtEl>
                                        <p:attrNameLst>
                                          <p:attrName>ppt_y</p:attrName>
                                        </p:attrNameLst>
                                      </p:cBhvr>
                                      <p:tavLst>
                                        <p:tav tm="0">
                                          <p:val>
                                            <p:strVal val="#ppt_y"/>
                                          </p:val>
                                        </p:tav>
                                        <p:tav tm="100000">
                                          <p:val>
                                            <p:strVal val="#ppt_y"/>
                                          </p:val>
                                        </p:tav>
                                      </p:tavLst>
                                    </p:anim>
                                  </p:childTnLst>
                                </p:cTn>
                              </p:par>
                              <p:par>
                                <p:cTn id="30" presetID="2" presetClass="entr" presetSubtype="2" decel="100000" fill="hold" grpId="0" nodeType="withEffect">
                                  <p:stCondLst>
                                    <p:cond delay="500"/>
                                  </p:stCondLst>
                                  <p:childTnLst>
                                    <p:set>
                                      <p:cBhvr>
                                        <p:cTn id="31" dur="1" fill="hold">
                                          <p:stCondLst>
                                            <p:cond delay="0"/>
                                          </p:stCondLst>
                                        </p:cTn>
                                        <p:tgtEl>
                                          <p:spTgt spid="5">
                                            <p:txEl>
                                              <p:pRg st="5" end="5"/>
                                            </p:txEl>
                                          </p:spTgt>
                                        </p:tgtEl>
                                        <p:attrNameLst>
                                          <p:attrName>style.visibility</p:attrName>
                                        </p:attrNameLst>
                                      </p:cBhvr>
                                      <p:to>
                                        <p:strVal val="visible"/>
                                      </p:to>
                                    </p:set>
                                    <p:anim calcmode="lin" valueType="num">
                                      <p:cBhvr additive="base">
                                        <p:cTn id="32" dur="1000" fill="hold"/>
                                        <p:tgtEl>
                                          <p:spTgt spid="5">
                                            <p:txEl>
                                              <p:pRg st="5" end="5"/>
                                            </p:txEl>
                                          </p:spTgt>
                                        </p:tgtEl>
                                        <p:attrNameLst>
                                          <p:attrName>ppt_x</p:attrName>
                                        </p:attrNameLst>
                                      </p:cBhvr>
                                      <p:tavLst>
                                        <p:tav tm="0">
                                          <p:val>
                                            <p:strVal val="1+#ppt_w/2"/>
                                          </p:val>
                                        </p:tav>
                                        <p:tav tm="100000">
                                          <p:val>
                                            <p:strVal val="#ppt_x"/>
                                          </p:val>
                                        </p:tav>
                                      </p:tavLst>
                                    </p:anim>
                                    <p:anim calcmode="lin" valueType="num">
                                      <p:cBhvr additive="base">
                                        <p:cTn id="33" dur="1000" fill="hold"/>
                                        <p:tgtEl>
                                          <p:spTgt spid="5">
                                            <p:txEl>
                                              <p:pRg st="5" end="5"/>
                                            </p:txEl>
                                          </p:spTgt>
                                        </p:tgtEl>
                                        <p:attrNameLst>
                                          <p:attrName>ppt_y</p:attrName>
                                        </p:attrNameLst>
                                      </p:cBhvr>
                                      <p:tavLst>
                                        <p:tav tm="0">
                                          <p:val>
                                            <p:strVal val="#ppt_y"/>
                                          </p:val>
                                        </p:tav>
                                        <p:tav tm="100000">
                                          <p:val>
                                            <p:strVal val="#ppt_y"/>
                                          </p:val>
                                        </p:tav>
                                      </p:tavLst>
                                    </p:anim>
                                  </p:childTnLst>
                                </p:cTn>
                              </p:par>
                              <p:par>
                                <p:cTn id="34" presetID="2" presetClass="entr" presetSubtype="2" decel="100000" fill="hold" grpId="0" nodeType="withEffect">
                                  <p:stCondLst>
                                    <p:cond delay="600"/>
                                  </p:stCondLst>
                                  <p:childTnLst>
                                    <p:set>
                                      <p:cBhvr>
                                        <p:cTn id="35" dur="1" fill="hold">
                                          <p:stCondLst>
                                            <p:cond delay="0"/>
                                          </p:stCondLst>
                                        </p:cTn>
                                        <p:tgtEl>
                                          <p:spTgt spid="5">
                                            <p:txEl>
                                              <p:pRg st="6" end="6"/>
                                            </p:txEl>
                                          </p:spTgt>
                                        </p:tgtEl>
                                        <p:attrNameLst>
                                          <p:attrName>style.visibility</p:attrName>
                                        </p:attrNameLst>
                                      </p:cBhvr>
                                      <p:to>
                                        <p:strVal val="visible"/>
                                      </p:to>
                                    </p:set>
                                    <p:anim calcmode="lin" valueType="num">
                                      <p:cBhvr additive="base">
                                        <p:cTn id="36" dur="1000" fill="hold"/>
                                        <p:tgtEl>
                                          <p:spTgt spid="5">
                                            <p:txEl>
                                              <p:pRg st="6" end="6"/>
                                            </p:txEl>
                                          </p:spTgt>
                                        </p:tgtEl>
                                        <p:attrNameLst>
                                          <p:attrName>ppt_x</p:attrName>
                                        </p:attrNameLst>
                                      </p:cBhvr>
                                      <p:tavLst>
                                        <p:tav tm="0">
                                          <p:val>
                                            <p:strVal val="1+#ppt_w/2"/>
                                          </p:val>
                                        </p:tav>
                                        <p:tav tm="100000">
                                          <p:val>
                                            <p:strVal val="#ppt_x"/>
                                          </p:val>
                                        </p:tav>
                                      </p:tavLst>
                                    </p:anim>
                                    <p:anim calcmode="lin" valueType="num">
                                      <p:cBhvr additive="base">
                                        <p:cTn id="37" dur="10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2A9A923-02EA-4E3C-A533-08D37499B9A4}"/>
              </a:ext>
            </a:extLst>
          </p:cNvPr>
          <p:cNvSpPr txBox="1"/>
          <p:nvPr/>
        </p:nvSpPr>
        <p:spPr>
          <a:xfrm>
            <a:off x="5513917" y="1919541"/>
            <a:ext cx="7260166" cy="6447919"/>
          </a:xfrm>
          <a:prstGeom prst="rect">
            <a:avLst/>
          </a:prstGeom>
          <a:noFill/>
        </p:spPr>
        <p:txBody>
          <a:bodyPr wrap="square" rtlCol="0">
            <a:spAutoFit/>
          </a:bodyPr>
          <a:lstStyle/>
          <a:p>
            <a:pPr algn="ctr"/>
            <a:r>
              <a:rPr lang="en-US" sz="41300">
                <a:solidFill>
                  <a:schemeClr val="bg1"/>
                </a:solidFill>
                <a:latin typeface="Montserrat Black" panose="00000A00000000000000" pitchFamily="50" charset="0"/>
              </a:rPr>
              <a:t>01</a:t>
            </a:r>
          </a:p>
        </p:txBody>
      </p:sp>
      <p:sp>
        <p:nvSpPr>
          <p:cNvPr id="3" name="TextBox 2">
            <a:extLst>
              <a:ext uri="{FF2B5EF4-FFF2-40B4-BE49-F238E27FC236}">
                <a16:creationId xmlns:a16="http://schemas.microsoft.com/office/drawing/2014/main" id="{5445973F-8D50-45C3-81E3-7809B8B3C288}"/>
              </a:ext>
            </a:extLst>
          </p:cNvPr>
          <p:cNvSpPr txBox="1"/>
          <p:nvPr/>
        </p:nvSpPr>
        <p:spPr>
          <a:xfrm>
            <a:off x="6666035" y="1472053"/>
            <a:ext cx="4955931" cy="338554"/>
          </a:xfrm>
          <a:prstGeom prst="rect">
            <a:avLst/>
          </a:prstGeom>
          <a:noFill/>
        </p:spPr>
        <p:txBody>
          <a:bodyPr wrap="square" rtlCol="0">
            <a:spAutoFit/>
          </a:bodyPr>
          <a:lstStyle/>
          <a:p>
            <a:pPr algn="ctr"/>
            <a:r>
              <a:rPr lang="en-US" altLang="zh-CN" sz="1600" spc="300">
                <a:latin typeface="+mj-lt"/>
                <a:ea typeface="+mj-ea"/>
              </a:rPr>
              <a:t>SECTION 01</a:t>
            </a:r>
            <a:endParaRPr lang="en-US" sz="1600" spc="300">
              <a:latin typeface="+mj-lt"/>
              <a:ea typeface="+mj-ea"/>
            </a:endParaRPr>
          </a:p>
        </p:txBody>
      </p:sp>
      <p:sp>
        <p:nvSpPr>
          <p:cNvPr id="7" name="Rectangle 6"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73BB2970-6C3D-4350-B1B0-3210D0281FEB}"/>
              </a:ext>
            </a:extLst>
          </p:cNvPr>
          <p:cNvSpPr/>
          <p:nvPr/>
        </p:nvSpPr>
        <p:spPr>
          <a:xfrm>
            <a:off x="2824223" y="8263151"/>
            <a:ext cx="12639554" cy="757259"/>
          </a:xfrm>
          <a:prstGeom prst="rect">
            <a:avLst/>
          </a:prstGeom>
        </p:spPr>
        <p:txBody>
          <a:bodyPr wrap="square">
            <a:spAutoFit/>
          </a:bodyPr>
          <a:lstStyle/>
          <a:p>
            <a:pPr algn="ctr">
              <a:lnSpc>
                <a:spcPct val="150000"/>
              </a:lnSpc>
              <a:spcBef>
                <a:spcPts val="12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Lorem ipsum dolor sit amet</a:t>
            </a:r>
            <a:r>
              <a:rPr lang="en-US" altLang="zh-CN" sz="1000">
                <a:solidFill>
                  <a:schemeClr val="tx1">
                    <a:lumMod val="50000"/>
                  </a:schemeClr>
                </a:solidFill>
                <a:ea typeface="Lato Light" panose="020F0502020204030203" pitchFamily="34" charset="0"/>
                <a:cs typeface="Lato Light" panose="020F0502020204030203" pitchFamily="34" charset="0"/>
              </a:rPr>
              <a:t>. </a:t>
            </a:r>
            <a:endParaRPr lang="es-ES" altLang="zh-CN" sz="1000">
              <a:solidFill>
                <a:schemeClr val="tx1">
                  <a:lumMod val="50000"/>
                </a:schemeClr>
              </a:solidFill>
              <a:ea typeface="Lato Light" panose="020F0502020204030203" pitchFamily="34" charset="0"/>
              <a:cs typeface="Lato Light" panose="020F0502020204030203" pitchFamily="34" charset="0"/>
            </a:endParaRPr>
          </a:p>
        </p:txBody>
      </p:sp>
      <p:sp>
        <p:nvSpPr>
          <p:cNvPr id="9" name="TextBox 8">
            <a:extLst>
              <a:ext uri="{FF2B5EF4-FFF2-40B4-BE49-F238E27FC236}">
                <a16:creationId xmlns:a16="http://schemas.microsoft.com/office/drawing/2014/main" id="{7C6A5DA5-4671-4ACB-9F6B-99B5B6803BBC}"/>
              </a:ext>
            </a:extLst>
          </p:cNvPr>
          <p:cNvSpPr txBox="1"/>
          <p:nvPr/>
        </p:nvSpPr>
        <p:spPr>
          <a:xfrm>
            <a:off x="2861804" y="4589502"/>
            <a:ext cx="12564393" cy="1107996"/>
          </a:xfrm>
          <a:prstGeom prst="rect">
            <a:avLst/>
          </a:prstGeom>
          <a:noFill/>
        </p:spPr>
        <p:txBody>
          <a:bodyPr wrap="square" rtlCol="0">
            <a:spAutoFit/>
          </a:bodyPr>
          <a:lstStyle/>
          <a:p>
            <a:pPr algn="ctr">
              <a:spcBef>
                <a:spcPts val="600"/>
              </a:spcBef>
            </a:pPr>
            <a:r>
              <a:rPr lang="en-US" sz="6600">
                <a:solidFill>
                  <a:schemeClr val="tx1">
                    <a:lumMod val="85000"/>
                    <a:lumOff val="15000"/>
                  </a:schemeClr>
                </a:solidFill>
                <a:latin typeface="Montserrat Black" panose="00000A00000000000000" pitchFamily="50" charset="0"/>
              </a:rPr>
              <a:t>About Our Comapny</a:t>
            </a:r>
          </a:p>
        </p:txBody>
      </p:sp>
    </p:spTree>
    <p:extLst>
      <p:ext uri="{BB962C8B-B14F-4D97-AF65-F5344CB8AC3E}">
        <p14:creationId xmlns:p14="http://schemas.microsoft.com/office/powerpoint/2010/main" val="2450407108"/>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childTnLst>
                                    <p:set>
                                      <p:cBhvr>
                                        <p:cTn id="6" dur="1000" fill="hold">
                                          <p:stCondLst>
                                            <p:cond delay="0"/>
                                          </p:stCondLst>
                                        </p:cTn>
                                        <p:tgtEl>
                                          <p:spTgt spid="5"/>
                                        </p:tgtEl>
                                        <p:attrNameLst>
                                          <p:attrName>style.visibility</p:attrName>
                                        </p:attrNameLst>
                                      </p:cBhvr>
                                      <p:to>
                                        <p:strVal val="visible"/>
                                      </p:to>
                                    </p:set>
                                    <p:anim to="" calcmode="lin" valueType="num">
                                      <p:cBhvr>
                                        <p:cTn id="7" dur="1000" fill="hold">
                                          <p:stCondLst>
                                            <p:cond delay="0"/>
                                          </p:stCondLst>
                                        </p:cTn>
                                        <p:tgtEl>
                                          <p:spTgt spid="5"/>
                                        </p:tgtEl>
                                        <p:attrNameLst>
                                          <p:attrName>ppt_h</p:attrName>
                                        </p:attrNameLst>
                                      </p:cBhvr>
                                      <p:tavLst>
                                        <p:tav tm="0" fmla="#ppt_h-#ppt_h*((1.5-1.5*$)^3-(1.5-1.5*$)^2)">
                                          <p:val>
                                            <p:strVal val="0"/>
                                          </p:val>
                                        </p:tav>
                                        <p:tav tm="100000">
                                          <p:val>
                                            <p:strVal val="1"/>
                                          </p:val>
                                        </p:tav>
                                      </p:tavLst>
                                    </p:anim>
                                    <p:anim to="" calcmode="lin" valueType="num">
                                      <p:cBhvr>
                                        <p:cTn id="8" dur="1000" fill="hold">
                                          <p:stCondLst>
                                            <p:cond delay="0"/>
                                          </p:stCondLst>
                                        </p:cTn>
                                        <p:tgtEl>
                                          <p:spTgt spid="5"/>
                                        </p:tgtEl>
                                        <p:attrNameLst>
                                          <p:attrName>ppt_w</p:attrName>
                                        </p:attrNameLst>
                                      </p:cBhvr>
                                      <p:tavLst>
                                        <p:tav tm="0" fmla="#ppt_w-#ppt_w*((1.5-1.5*$)^3-(1.5-1.5*$)^2)">
                                          <p:val>
                                            <p:strVal val="0"/>
                                          </p:val>
                                        </p:tav>
                                        <p:tav tm="100000">
                                          <p:val>
                                            <p:strVal val="1"/>
                                          </p:val>
                                        </p:tav>
                                      </p:tavLst>
                                    </p:anim>
                                  </p:childTnLst>
                                </p:cTn>
                              </p:par>
                              <p:par>
                                <p:cTn id="9" presetID="0" presetClass="entr" presetSubtype="0" fill="hold" grpId="0" nodeType="withEffect">
                                  <p:stCondLst>
                                    <p:cond delay="0"/>
                                  </p:stCondLst>
                                  <p:iterate type="lt">
                                    <p:tmPct val="3000"/>
                                  </p:iterate>
                                  <p:childTnLst>
                                    <p:set>
                                      <p:cBhvr>
                                        <p:cTn id="10" dur="750" fill="hold">
                                          <p:stCondLst>
                                            <p:cond delay="0"/>
                                          </p:stCondLst>
                                        </p:cTn>
                                        <p:tgtEl>
                                          <p:spTgt spid="9"/>
                                        </p:tgtEl>
                                        <p:attrNameLst>
                                          <p:attrName>style.visibility</p:attrName>
                                        </p:attrNameLst>
                                      </p:cBhvr>
                                      <p:to>
                                        <p:strVal val="visible"/>
                                      </p:to>
                                    </p:set>
                                    <p:anim to="" calcmode="lin" valueType="num">
                                      <p:cBhvr>
                                        <p:cTn id="11" dur="750" fill="hold">
                                          <p:stCondLst>
                                            <p:cond delay="0"/>
                                          </p:stCondLst>
                                        </p:cTn>
                                        <p:tgtEl>
                                          <p:spTgt spid="9"/>
                                        </p:tgtEl>
                                        <p:attrNameLst>
                                          <p:attrName>ppt_x</p:attrName>
                                        </p:attrNameLst>
                                      </p:cBhvr>
                                      <p:tavLst>
                                        <p:tav tm="0" fmla="#ppt_x+#ppt_w*((1.5-1.5*$)^3-(1.5-1.5*$)^2)">
                                          <p:val>
                                            <p:strVal val="0"/>
                                          </p:val>
                                        </p:tav>
                                        <p:tav tm="100000">
                                          <p:val>
                                            <p:strVal val="1"/>
                                          </p:val>
                                        </p:tav>
                                      </p:tavLst>
                                    </p:anim>
                                    <p:animEffect filter="fade">
                                      <p:cBhvr>
                                        <p:cTn id="12" dur="750">
                                          <p:stCondLst>
                                            <p:cond delay="0"/>
                                          </p:stCondLst>
                                        </p:cTn>
                                        <p:tgtEl>
                                          <p:spTgt spid="9"/>
                                        </p:tgtEl>
                                      </p:cBhvr>
                                    </p:animEffect>
                                  </p:childTnLst>
                                </p:cTn>
                              </p:par>
                            </p:childTnLst>
                          </p:cTn>
                        </p:par>
                        <p:par>
                          <p:cTn id="13" fill="hold">
                            <p:stCondLst>
                              <p:cond delay="1065"/>
                            </p:stCondLst>
                            <p:childTnLst>
                              <p:par>
                                <p:cTn id="14" presetID="1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7"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73E2F3FC-641A-4CBC-A7FE-44008E8AC2C5}"/>
              </a:ext>
            </a:extLst>
          </p:cNvPr>
          <p:cNvSpPr>
            <a:spLocks noGrp="1"/>
          </p:cNvSpPr>
          <p:nvPr>
            <p:ph type="pic" sz="quarter" idx="10"/>
          </p:nvPr>
        </p:nvSpPr>
        <p:spPr/>
      </p:sp>
      <p:sp>
        <p:nvSpPr>
          <p:cNvPr id="4" name="Rectangle 3">
            <a:extLst>
              <a:ext uri="{FF2B5EF4-FFF2-40B4-BE49-F238E27FC236}">
                <a16:creationId xmlns:a16="http://schemas.microsoft.com/office/drawing/2014/main" id="{F1D26FB5-F988-47EE-A147-39A413176606}"/>
              </a:ext>
            </a:extLst>
          </p:cNvPr>
          <p:cNvSpPr/>
          <p:nvPr/>
        </p:nvSpPr>
        <p:spPr>
          <a:xfrm>
            <a:off x="5639594" y="1638300"/>
            <a:ext cx="7010400" cy="7010400"/>
          </a:xfrm>
          <a:prstGeom prst="rect">
            <a:avLst/>
          </a:prstGeom>
          <a:gradFill flip="none" rotWithShape="1">
            <a:gsLst>
              <a:gs pos="0">
                <a:schemeClr val="accent1">
                  <a:alpha val="70000"/>
                </a:schemeClr>
              </a:gs>
              <a:gs pos="100000">
                <a:schemeClr val="accent6">
                  <a:alpha val="7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50"/>
          </a:p>
        </p:txBody>
      </p:sp>
      <p:sp>
        <p:nvSpPr>
          <p:cNvPr id="5" name="Rectangle 4"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BC6B6599-81DC-4A50-B6CC-3EEEDEAE01E2}"/>
              </a:ext>
            </a:extLst>
          </p:cNvPr>
          <p:cNvSpPr/>
          <p:nvPr/>
        </p:nvSpPr>
        <p:spPr>
          <a:xfrm>
            <a:off x="6019800" y="4482000"/>
            <a:ext cx="6248400" cy="2429127"/>
          </a:xfrm>
          <a:prstGeom prst="rect">
            <a:avLst/>
          </a:prstGeom>
        </p:spPr>
        <p:txBody>
          <a:bodyPr wrap="square">
            <a:spAutoFit/>
          </a:bodyPr>
          <a:lstStyle/>
          <a:p>
            <a:pPr algn="ctr">
              <a:lnSpc>
                <a:spcPct val="150000"/>
              </a:lnSpc>
              <a:spcBef>
                <a:spcPts val="1200"/>
              </a:spcBef>
            </a:pPr>
            <a:r>
              <a:rPr lang="es-ES" altLang="zh-CN" sz="1200">
                <a:solidFill>
                  <a:schemeClr val="tx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200">
                <a:solidFill>
                  <a:schemeClr val="tx1">
                    <a:alpha val="70000"/>
                  </a:schemeClr>
                </a:solidFill>
                <a:ea typeface="Lato Light" panose="020F0502020204030203" pitchFamily="34" charset="0"/>
                <a:cs typeface="Lato Light" panose="020F0502020204030203" pitchFamily="34" charset="0"/>
              </a:rPr>
              <a:t>. </a:t>
            </a:r>
            <a:r>
              <a:rPr lang="es-ES" altLang="zh-CN" sz="120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a:t>
            </a:r>
          </a:p>
          <a:p>
            <a:pPr algn="ctr">
              <a:lnSpc>
                <a:spcPct val="150000"/>
              </a:lnSpc>
              <a:spcBef>
                <a:spcPts val="1200"/>
              </a:spcBef>
            </a:pPr>
            <a:r>
              <a:rPr lang="es-ES" altLang="zh-CN" sz="1200">
                <a:solidFill>
                  <a:schemeClr val="tx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200">
                <a:solidFill>
                  <a:schemeClr val="tx1">
                    <a:alpha val="70000"/>
                  </a:schemeClr>
                </a:solidFill>
                <a:ea typeface="Lato Light" panose="020F0502020204030203" pitchFamily="34" charset="0"/>
                <a:cs typeface="Lato Light" panose="020F0502020204030203" pitchFamily="34" charset="0"/>
              </a:rPr>
              <a:t>. </a:t>
            </a:r>
            <a:r>
              <a:rPr lang="es-ES" altLang="zh-CN" sz="120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200">
                <a:solidFill>
                  <a:schemeClr val="tx1">
                    <a:alpha val="70000"/>
                  </a:schemeClr>
                </a:solidFill>
                <a:ea typeface="Lato Light" panose="020F0502020204030203" pitchFamily="34" charset="0"/>
                <a:cs typeface="Lato Light" panose="020F0502020204030203" pitchFamily="34" charset="0"/>
              </a:rPr>
              <a:t>. </a:t>
            </a:r>
            <a:r>
              <a:rPr lang="es-ES" altLang="zh-CN" sz="1200">
                <a:solidFill>
                  <a:schemeClr val="tx1">
                    <a:alpha val="70000"/>
                  </a:schemeClr>
                </a:solidFill>
                <a:ea typeface="Lato Light" panose="020F0502020204030203" pitchFamily="34" charset="0"/>
                <a:cs typeface="Lato Light" panose="020F0502020204030203" pitchFamily="34" charset="0"/>
              </a:rPr>
              <a:t>No quo maiorum intelleget. </a:t>
            </a:r>
          </a:p>
        </p:txBody>
      </p:sp>
      <p:grpSp>
        <p:nvGrpSpPr>
          <p:cNvPr id="7" name="Group 6">
            <a:extLst>
              <a:ext uri="{FF2B5EF4-FFF2-40B4-BE49-F238E27FC236}">
                <a16:creationId xmlns:a16="http://schemas.microsoft.com/office/drawing/2014/main" id="{BAE7CAC6-327E-4F71-9E1E-A24E5218CF95}"/>
              </a:ext>
            </a:extLst>
          </p:cNvPr>
          <p:cNvGrpSpPr/>
          <p:nvPr/>
        </p:nvGrpSpPr>
        <p:grpSpPr>
          <a:xfrm>
            <a:off x="7635239" y="7285373"/>
            <a:ext cx="3017522" cy="714825"/>
            <a:chOff x="13491958" y="8056068"/>
            <a:chExt cx="3017522" cy="714825"/>
          </a:xfrm>
        </p:grpSpPr>
        <p:sp>
          <p:nvSpPr>
            <p:cNvPr id="8" name="Freeform: Shape 7">
              <a:extLst>
                <a:ext uri="{FF2B5EF4-FFF2-40B4-BE49-F238E27FC236}">
                  <a16:creationId xmlns:a16="http://schemas.microsoft.com/office/drawing/2014/main" id="{CD288E87-0CE9-45DF-9903-0E1F6E6A4DED}"/>
                </a:ext>
              </a:extLst>
            </p:cNvPr>
            <p:cNvSpPr/>
            <p:nvPr/>
          </p:nvSpPr>
          <p:spPr>
            <a:xfrm>
              <a:off x="14428280" y="8056068"/>
              <a:ext cx="1144878" cy="351043"/>
            </a:xfrm>
            <a:custGeom>
              <a:avLst/>
              <a:gdLst/>
              <a:ahLst/>
              <a:cxnLst/>
              <a:rect l="l" t="t" r="r" b="b"/>
              <a:pathLst>
                <a:path w="1899786" h="582514">
                  <a:moveTo>
                    <a:pt x="1612283" y="376870"/>
                  </a:moveTo>
                  <a:cubicBezTo>
                    <a:pt x="1606340" y="383728"/>
                    <a:pt x="1601539" y="391958"/>
                    <a:pt x="1597881" y="401559"/>
                  </a:cubicBezTo>
                  <a:cubicBezTo>
                    <a:pt x="1594224" y="411160"/>
                    <a:pt x="1592738" y="419504"/>
                    <a:pt x="1593424" y="426591"/>
                  </a:cubicBezTo>
                  <a:cubicBezTo>
                    <a:pt x="1594109" y="433677"/>
                    <a:pt x="1597195" y="438249"/>
                    <a:pt x="1602682" y="440307"/>
                  </a:cubicBezTo>
                  <a:cubicBezTo>
                    <a:pt x="1608168" y="442364"/>
                    <a:pt x="1617084" y="439278"/>
                    <a:pt x="1629428" y="431049"/>
                  </a:cubicBezTo>
                  <a:cubicBezTo>
                    <a:pt x="1634914" y="426934"/>
                    <a:pt x="1640629" y="421219"/>
                    <a:pt x="1646573" y="413904"/>
                  </a:cubicBezTo>
                  <a:cubicBezTo>
                    <a:pt x="1652517" y="406588"/>
                    <a:pt x="1657317" y="399045"/>
                    <a:pt x="1660975" y="391272"/>
                  </a:cubicBezTo>
                  <a:cubicBezTo>
                    <a:pt x="1649088" y="392187"/>
                    <a:pt x="1638915" y="391272"/>
                    <a:pt x="1630457" y="388529"/>
                  </a:cubicBezTo>
                  <a:cubicBezTo>
                    <a:pt x="1621998" y="385786"/>
                    <a:pt x="1615941" y="381900"/>
                    <a:pt x="1612283" y="376870"/>
                  </a:cubicBezTo>
                  <a:close/>
                  <a:moveTo>
                    <a:pt x="393083" y="376870"/>
                  </a:moveTo>
                  <a:cubicBezTo>
                    <a:pt x="387139" y="383728"/>
                    <a:pt x="382339" y="391958"/>
                    <a:pt x="378681" y="401559"/>
                  </a:cubicBezTo>
                  <a:cubicBezTo>
                    <a:pt x="375024" y="411160"/>
                    <a:pt x="373538" y="419504"/>
                    <a:pt x="374224" y="426591"/>
                  </a:cubicBezTo>
                  <a:cubicBezTo>
                    <a:pt x="374909" y="433677"/>
                    <a:pt x="377995" y="438249"/>
                    <a:pt x="383482" y="440307"/>
                  </a:cubicBezTo>
                  <a:cubicBezTo>
                    <a:pt x="388968" y="442364"/>
                    <a:pt x="397884" y="439278"/>
                    <a:pt x="410228" y="431049"/>
                  </a:cubicBezTo>
                  <a:cubicBezTo>
                    <a:pt x="415714" y="426934"/>
                    <a:pt x="421429" y="421219"/>
                    <a:pt x="427373" y="413904"/>
                  </a:cubicBezTo>
                  <a:cubicBezTo>
                    <a:pt x="433317" y="406588"/>
                    <a:pt x="438117" y="399045"/>
                    <a:pt x="441775" y="391272"/>
                  </a:cubicBezTo>
                  <a:cubicBezTo>
                    <a:pt x="429888" y="392187"/>
                    <a:pt x="419715" y="391272"/>
                    <a:pt x="411257" y="388529"/>
                  </a:cubicBezTo>
                  <a:cubicBezTo>
                    <a:pt x="402799" y="385786"/>
                    <a:pt x="396741" y="381900"/>
                    <a:pt x="393083" y="376870"/>
                  </a:cubicBezTo>
                  <a:close/>
                  <a:moveTo>
                    <a:pt x="1801030" y="356296"/>
                  </a:moveTo>
                  <a:cubicBezTo>
                    <a:pt x="1792344" y="358125"/>
                    <a:pt x="1784000" y="362240"/>
                    <a:pt x="1775999" y="368641"/>
                  </a:cubicBezTo>
                  <a:cubicBezTo>
                    <a:pt x="1767998" y="375042"/>
                    <a:pt x="1760797" y="382585"/>
                    <a:pt x="1754396" y="391272"/>
                  </a:cubicBezTo>
                  <a:cubicBezTo>
                    <a:pt x="1763997" y="387615"/>
                    <a:pt x="1773370" y="382814"/>
                    <a:pt x="1782514" y="376870"/>
                  </a:cubicBezTo>
                  <a:cubicBezTo>
                    <a:pt x="1791658" y="370927"/>
                    <a:pt x="1797830" y="364069"/>
                    <a:pt x="1801030" y="356296"/>
                  </a:cubicBezTo>
                  <a:close/>
                  <a:moveTo>
                    <a:pt x="1469713" y="330236"/>
                  </a:moveTo>
                  <a:cubicBezTo>
                    <a:pt x="1425364" y="333436"/>
                    <a:pt x="1380673" y="338580"/>
                    <a:pt x="1335639" y="345666"/>
                  </a:cubicBezTo>
                  <a:cubicBezTo>
                    <a:pt x="1290605" y="352753"/>
                    <a:pt x="1247971" y="363612"/>
                    <a:pt x="1207737" y="378242"/>
                  </a:cubicBezTo>
                  <a:cubicBezTo>
                    <a:pt x="1195850" y="412075"/>
                    <a:pt x="1185677" y="443736"/>
                    <a:pt x="1177219" y="473225"/>
                  </a:cubicBezTo>
                  <a:cubicBezTo>
                    <a:pt x="1168761" y="502715"/>
                    <a:pt x="1162932" y="527061"/>
                    <a:pt x="1159731" y="546263"/>
                  </a:cubicBezTo>
                  <a:cubicBezTo>
                    <a:pt x="1161103" y="527975"/>
                    <a:pt x="1164417" y="504772"/>
                    <a:pt x="1169675" y="476654"/>
                  </a:cubicBezTo>
                  <a:cubicBezTo>
                    <a:pt x="1174933" y="448536"/>
                    <a:pt x="1182134" y="418018"/>
                    <a:pt x="1191278" y="385100"/>
                  </a:cubicBezTo>
                  <a:cubicBezTo>
                    <a:pt x="1178476" y="390129"/>
                    <a:pt x="1166361" y="395616"/>
                    <a:pt x="1154931" y="401559"/>
                  </a:cubicBezTo>
                  <a:cubicBezTo>
                    <a:pt x="1143500" y="407503"/>
                    <a:pt x="1132528" y="414132"/>
                    <a:pt x="1122012" y="421447"/>
                  </a:cubicBezTo>
                  <a:cubicBezTo>
                    <a:pt x="1102810" y="434706"/>
                    <a:pt x="1088637" y="448308"/>
                    <a:pt x="1079493" y="462252"/>
                  </a:cubicBezTo>
                  <a:cubicBezTo>
                    <a:pt x="1070349" y="476197"/>
                    <a:pt x="1065319" y="489570"/>
                    <a:pt x="1064405" y="502372"/>
                  </a:cubicBezTo>
                  <a:cubicBezTo>
                    <a:pt x="1063491" y="515173"/>
                    <a:pt x="1066348" y="526832"/>
                    <a:pt x="1072978" y="537348"/>
                  </a:cubicBezTo>
                  <a:cubicBezTo>
                    <a:pt x="1079607" y="547863"/>
                    <a:pt x="1089094" y="556093"/>
                    <a:pt x="1101438" y="562036"/>
                  </a:cubicBezTo>
                  <a:cubicBezTo>
                    <a:pt x="1122012" y="572095"/>
                    <a:pt x="1143844" y="575409"/>
                    <a:pt x="1166932" y="571980"/>
                  </a:cubicBezTo>
                  <a:cubicBezTo>
                    <a:pt x="1190021" y="568551"/>
                    <a:pt x="1213452" y="560665"/>
                    <a:pt x="1237227" y="548320"/>
                  </a:cubicBezTo>
                  <a:cubicBezTo>
                    <a:pt x="1261001" y="535976"/>
                    <a:pt x="1284432" y="520431"/>
                    <a:pt x="1307521" y="501686"/>
                  </a:cubicBezTo>
                  <a:cubicBezTo>
                    <a:pt x="1330610" y="482941"/>
                    <a:pt x="1352441" y="463281"/>
                    <a:pt x="1373015" y="442707"/>
                  </a:cubicBezTo>
                  <a:cubicBezTo>
                    <a:pt x="1393589" y="422133"/>
                    <a:pt x="1412106" y="401902"/>
                    <a:pt x="1428565" y="382014"/>
                  </a:cubicBezTo>
                  <a:cubicBezTo>
                    <a:pt x="1445024" y="362126"/>
                    <a:pt x="1458740" y="344866"/>
                    <a:pt x="1469713" y="330236"/>
                  </a:cubicBezTo>
                  <a:close/>
                  <a:moveTo>
                    <a:pt x="1801716" y="329893"/>
                  </a:moveTo>
                  <a:cubicBezTo>
                    <a:pt x="1809031" y="329207"/>
                    <a:pt x="1815204" y="330236"/>
                    <a:pt x="1820233" y="332979"/>
                  </a:cubicBezTo>
                  <a:cubicBezTo>
                    <a:pt x="1825262" y="335722"/>
                    <a:pt x="1828462" y="340752"/>
                    <a:pt x="1829834" y="348067"/>
                  </a:cubicBezTo>
                  <a:cubicBezTo>
                    <a:pt x="1831206" y="357668"/>
                    <a:pt x="1828691" y="366583"/>
                    <a:pt x="1822290" y="374813"/>
                  </a:cubicBezTo>
                  <a:cubicBezTo>
                    <a:pt x="1815890" y="383043"/>
                    <a:pt x="1807774" y="390472"/>
                    <a:pt x="1797944" y="397101"/>
                  </a:cubicBezTo>
                  <a:cubicBezTo>
                    <a:pt x="1788114" y="403731"/>
                    <a:pt x="1777828" y="409332"/>
                    <a:pt x="1767083" y="413904"/>
                  </a:cubicBezTo>
                  <a:cubicBezTo>
                    <a:pt x="1756339" y="418476"/>
                    <a:pt x="1747538" y="421905"/>
                    <a:pt x="1740680" y="424191"/>
                  </a:cubicBezTo>
                  <a:cubicBezTo>
                    <a:pt x="1739766" y="431963"/>
                    <a:pt x="1740680" y="438135"/>
                    <a:pt x="1743423" y="442707"/>
                  </a:cubicBezTo>
                  <a:cubicBezTo>
                    <a:pt x="1746166" y="447279"/>
                    <a:pt x="1751653" y="448879"/>
                    <a:pt x="1759882" y="447508"/>
                  </a:cubicBezTo>
                  <a:cubicBezTo>
                    <a:pt x="1770855" y="445679"/>
                    <a:pt x="1782742" y="441678"/>
                    <a:pt x="1795544" y="435506"/>
                  </a:cubicBezTo>
                  <a:cubicBezTo>
                    <a:pt x="1808346" y="429334"/>
                    <a:pt x="1821147" y="422133"/>
                    <a:pt x="1833949" y="413904"/>
                  </a:cubicBezTo>
                  <a:cubicBezTo>
                    <a:pt x="1846750" y="405674"/>
                    <a:pt x="1858981" y="396987"/>
                    <a:pt x="1870639" y="387843"/>
                  </a:cubicBezTo>
                  <a:cubicBezTo>
                    <a:pt x="1882298" y="378699"/>
                    <a:pt x="1892013" y="370470"/>
                    <a:pt x="1899786" y="363154"/>
                  </a:cubicBezTo>
                  <a:cubicBezTo>
                    <a:pt x="1897957" y="365440"/>
                    <a:pt x="1894413" y="369327"/>
                    <a:pt x="1889156" y="374813"/>
                  </a:cubicBezTo>
                  <a:cubicBezTo>
                    <a:pt x="1883898" y="380299"/>
                    <a:pt x="1877383" y="386586"/>
                    <a:pt x="1869610" y="393672"/>
                  </a:cubicBezTo>
                  <a:cubicBezTo>
                    <a:pt x="1861838" y="400759"/>
                    <a:pt x="1853151" y="408417"/>
                    <a:pt x="1843550" y="416647"/>
                  </a:cubicBezTo>
                  <a:cubicBezTo>
                    <a:pt x="1833949" y="424876"/>
                    <a:pt x="1824119" y="432534"/>
                    <a:pt x="1814061" y="439621"/>
                  </a:cubicBezTo>
                  <a:cubicBezTo>
                    <a:pt x="1804002" y="446708"/>
                    <a:pt x="1793944" y="452880"/>
                    <a:pt x="1783886" y="458138"/>
                  </a:cubicBezTo>
                  <a:cubicBezTo>
                    <a:pt x="1773827" y="463395"/>
                    <a:pt x="1764454" y="466710"/>
                    <a:pt x="1755768" y="468082"/>
                  </a:cubicBezTo>
                  <a:cubicBezTo>
                    <a:pt x="1741137" y="470368"/>
                    <a:pt x="1730736" y="467396"/>
                    <a:pt x="1724564" y="459166"/>
                  </a:cubicBezTo>
                  <a:cubicBezTo>
                    <a:pt x="1718392" y="450937"/>
                    <a:pt x="1715534" y="440421"/>
                    <a:pt x="1715991" y="427620"/>
                  </a:cubicBezTo>
                  <a:cubicBezTo>
                    <a:pt x="1716448" y="414818"/>
                    <a:pt x="1719992" y="401331"/>
                    <a:pt x="1726621" y="387157"/>
                  </a:cubicBezTo>
                  <a:cubicBezTo>
                    <a:pt x="1733250" y="372984"/>
                    <a:pt x="1742509" y="361097"/>
                    <a:pt x="1754396" y="351496"/>
                  </a:cubicBezTo>
                  <a:cubicBezTo>
                    <a:pt x="1762168" y="345552"/>
                    <a:pt x="1770169" y="340637"/>
                    <a:pt x="1778399" y="336751"/>
                  </a:cubicBezTo>
                  <a:cubicBezTo>
                    <a:pt x="1786629" y="332865"/>
                    <a:pt x="1794401" y="330579"/>
                    <a:pt x="1801716" y="329893"/>
                  </a:cubicBezTo>
                  <a:close/>
                  <a:moveTo>
                    <a:pt x="1655831" y="324407"/>
                  </a:moveTo>
                  <a:cubicBezTo>
                    <a:pt x="1649659" y="324635"/>
                    <a:pt x="1642230" y="328864"/>
                    <a:pt x="1633543" y="337094"/>
                  </a:cubicBezTo>
                  <a:cubicBezTo>
                    <a:pt x="1640401" y="335722"/>
                    <a:pt x="1649088" y="337094"/>
                    <a:pt x="1659603" y="341209"/>
                  </a:cubicBezTo>
                  <a:lnTo>
                    <a:pt x="1646573" y="364526"/>
                  </a:lnTo>
                  <a:cubicBezTo>
                    <a:pt x="1642458" y="362240"/>
                    <a:pt x="1638229" y="361668"/>
                    <a:pt x="1633886" y="362811"/>
                  </a:cubicBezTo>
                  <a:cubicBezTo>
                    <a:pt x="1629542" y="363954"/>
                    <a:pt x="1624856" y="366126"/>
                    <a:pt x="1619827" y="369327"/>
                  </a:cubicBezTo>
                  <a:cubicBezTo>
                    <a:pt x="1623942" y="373899"/>
                    <a:pt x="1630114" y="377099"/>
                    <a:pt x="1638344" y="378928"/>
                  </a:cubicBezTo>
                  <a:cubicBezTo>
                    <a:pt x="1646573" y="380757"/>
                    <a:pt x="1655717" y="381671"/>
                    <a:pt x="1665776" y="381671"/>
                  </a:cubicBezTo>
                  <a:cubicBezTo>
                    <a:pt x="1670348" y="371613"/>
                    <a:pt x="1672862" y="362011"/>
                    <a:pt x="1673319" y="352867"/>
                  </a:cubicBezTo>
                  <a:cubicBezTo>
                    <a:pt x="1673776" y="343723"/>
                    <a:pt x="1672519" y="336637"/>
                    <a:pt x="1669547" y="331608"/>
                  </a:cubicBezTo>
                  <a:cubicBezTo>
                    <a:pt x="1666576" y="326578"/>
                    <a:pt x="1662004" y="324178"/>
                    <a:pt x="1655831" y="324407"/>
                  </a:cubicBezTo>
                  <a:close/>
                  <a:moveTo>
                    <a:pt x="436631" y="324407"/>
                  </a:moveTo>
                  <a:cubicBezTo>
                    <a:pt x="430459" y="324635"/>
                    <a:pt x="423030" y="328864"/>
                    <a:pt x="414343" y="337094"/>
                  </a:cubicBezTo>
                  <a:cubicBezTo>
                    <a:pt x="421201" y="335722"/>
                    <a:pt x="429888" y="337094"/>
                    <a:pt x="440403" y="341209"/>
                  </a:cubicBezTo>
                  <a:lnTo>
                    <a:pt x="427373" y="364526"/>
                  </a:lnTo>
                  <a:cubicBezTo>
                    <a:pt x="423258" y="362240"/>
                    <a:pt x="419029" y="361668"/>
                    <a:pt x="414686" y="362811"/>
                  </a:cubicBezTo>
                  <a:cubicBezTo>
                    <a:pt x="410342" y="363954"/>
                    <a:pt x="405656" y="366126"/>
                    <a:pt x="400627" y="369327"/>
                  </a:cubicBezTo>
                  <a:cubicBezTo>
                    <a:pt x="404742" y="373899"/>
                    <a:pt x="410914" y="377099"/>
                    <a:pt x="419143" y="378928"/>
                  </a:cubicBezTo>
                  <a:cubicBezTo>
                    <a:pt x="427373" y="380757"/>
                    <a:pt x="436517" y="381671"/>
                    <a:pt x="446575" y="381671"/>
                  </a:cubicBezTo>
                  <a:cubicBezTo>
                    <a:pt x="451147" y="371613"/>
                    <a:pt x="453662" y="362011"/>
                    <a:pt x="454119" y="352867"/>
                  </a:cubicBezTo>
                  <a:cubicBezTo>
                    <a:pt x="454576" y="343723"/>
                    <a:pt x="453319" y="336637"/>
                    <a:pt x="450347" y="331608"/>
                  </a:cubicBezTo>
                  <a:cubicBezTo>
                    <a:pt x="447376" y="326578"/>
                    <a:pt x="442804" y="324178"/>
                    <a:pt x="436631" y="324407"/>
                  </a:cubicBezTo>
                  <a:close/>
                  <a:moveTo>
                    <a:pt x="1663975" y="322778"/>
                  </a:moveTo>
                  <a:cubicBezTo>
                    <a:pt x="1667347" y="323292"/>
                    <a:pt x="1670348" y="324521"/>
                    <a:pt x="1672976" y="326464"/>
                  </a:cubicBezTo>
                  <a:cubicBezTo>
                    <a:pt x="1678234" y="330350"/>
                    <a:pt x="1681777" y="336980"/>
                    <a:pt x="1683606" y="346352"/>
                  </a:cubicBezTo>
                  <a:cubicBezTo>
                    <a:pt x="1685435" y="355725"/>
                    <a:pt x="1684749" y="367498"/>
                    <a:pt x="1681549" y="381671"/>
                  </a:cubicBezTo>
                  <a:cubicBezTo>
                    <a:pt x="1687035" y="380757"/>
                    <a:pt x="1695265" y="379499"/>
                    <a:pt x="1706238" y="377899"/>
                  </a:cubicBezTo>
                  <a:cubicBezTo>
                    <a:pt x="1717210" y="376299"/>
                    <a:pt x="1728183" y="372984"/>
                    <a:pt x="1739156" y="367955"/>
                  </a:cubicBezTo>
                  <a:cubicBezTo>
                    <a:pt x="1735956" y="372527"/>
                    <a:pt x="1728869" y="376527"/>
                    <a:pt x="1717896" y="379956"/>
                  </a:cubicBezTo>
                  <a:cubicBezTo>
                    <a:pt x="1706923" y="383385"/>
                    <a:pt x="1693893" y="386700"/>
                    <a:pt x="1678806" y="389901"/>
                  </a:cubicBezTo>
                  <a:cubicBezTo>
                    <a:pt x="1674234" y="404988"/>
                    <a:pt x="1667033" y="419619"/>
                    <a:pt x="1657203" y="433792"/>
                  </a:cubicBezTo>
                  <a:cubicBezTo>
                    <a:pt x="1647373" y="447965"/>
                    <a:pt x="1635600" y="457795"/>
                    <a:pt x="1621884" y="463281"/>
                  </a:cubicBezTo>
                  <a:cubicBezTo>
                    <a:pt x="1608625" y="467853"/>
                    <a:pt x="1597996" y="468310"/>
                    <a:pt x="1589994" y="464653"/>
                  </a:cubicBezTo>
                  <a:cubicBezTo>
                    <a:pt x="1581994" y="460995"/>
                    <a:pt x="1576393" y="454937"/>
                    <a:pt x="1573192" y="446479"/>
                  </a:cubicBezTo>
                  <a:cubicBezTo>
                    <a:pt x="1569992" y="438021"/>
                    <a:pt x="1568963" y="428191"/>
                    <a:pt x="1570106" y="416990"/>
                  </a:cubicBezTo>
                  <a:cubicBezTo>
                    <a:pt x="1571249" y="405788"/>
                    <a:pt x="1574221" y="394815"/>
                    <a:pt x="1579022" y="384071"/>
                  </a:cubicBezTo>
                  <a:cubicBezTo>
                    <a:pt x="1583822" y="373327"/>
                    <a:pt x="1590109" y="363726"/>
                    <a:pt x="1597881" y="355268"/>
                  </a:cubicBezTo>
                  <a:cubicBezTo>
                    <a:pt x="1605654" y="346809"/>
                    <a:pt x="1614798" y="341209"/>
                    <a:pt x="1625313" y="338466"/>
                  </a:cubicBezTo>
                  <a:cubicBezTo>
                    <a:pt x="1635372" y="330236"/>
                    <a:pt x="1644516" y="325207"/>
                    <a:pt x="1652745" y="323378"/>
                  </a:cubicBezTo>
                  <a:cubicBezTo>
                    <a:pt x="1656860" y="322464"/>
                    <a:pt x="1660603" y="322264"/>
                    <a:pt x="1663975" y="322778"/>
                  </a:cubicBezTo>
                  <a:close/>
                  <a:moveTo>
                    <a:pt x="307048" y="224487"/>
                  </a:moveTo>
                  <a:lnTo>
                    <a:pt x="266706" y="237792"/>
                  </a:lnTo>
                  <a:lnTo>
                    <a:pt x="275373" y="233367"/>
                  </a:lnTo>
                  <a:close/>
                  <a:moveTo>
                    <a:pt x="1430194" y="60717"/>
                  </a:moveTo>
                  <a:cubicBezTo>
                    <a:pt x="1417564" y="61174"/>
                    <a:pt x="1405248" y="62774"/>
                    <a:pt x="1393246" y="65517"/>
                  </a:cubicBezTo>
                  <a:cubicBezTo>
                    <a:pt x="1369243" y="71004"/>
                    <a:pt x="1346269" y="79233"/>
                    <a:pt x="1324323" y="90206"/>
                  </a:cubicBezTo>
                  <a:cubicBezTo>
                    <a:pt x="1316094" y="107122"/>
                    <a:pt x="1307178" y="126553"/>
                    <a:pt x="1297577" y="148499"/>
                  </a:cubicBezTo>
                  <a:cubicBezTo>
                    <a:pt x="1287976" y="170445"/>
                    <a:pt x="1278146" y="193647"/>
                    <a:pt x="1268088" y="218108"/>
                  </a:cubicBezTo>
                  <a:cubicBezTo>
                    <a:pt x="1258029" y="242568"/>
                    <a:pt x="1248085" y="267714"/>
                    <a:pt x="1238255" y="293546"/>
                  </a:cubicBezTo>
                  <a:cubicBezTo>
                    <a:pt x="1228426" y="319377"/>
                    <a:pt x="1219167" y="344866"/>
                    <a:pt x="1210480" y="370012"/>
                  </a:cubicBezTo>
                  <a:cubicBezTo>
                    <a:pt x="1250714" y="356754"/>
                    <a:pt x="1293119" y="347267"/>
                    <a:pt x="1337696" y="341552"/>
                  </a:cubicBezTo>
                  <a:cubicBezTo>
                    <a:pt x="1382273" y="335837"/>
                    <a:pt x="1426736" y="331836"/>
                    <a:pt x="1471084" y="329550"/>
                  </a:cubicBezTo>
                  <a:lnTo>
                    <a:pt x="1471084" y="328864"/>
                  </a:lnTo>
                  <a:cubicBezTo>
                    <a:pt x="1479771" y="317434"/>
                    <a:pt x="1489487" y="303375"/>
                    <a:pt x="1500231" y="286688"/>
                  </a:cubicBezTo>
                  <a:cubicBezTo>
                    <a:pt x="1510975" y="270000"/>
                    <a:pt x="1520805" y="252512"/>
                    <a:pt x="1529720" y="234224"/>
                  </a:cubicBezTo>
                  <a:cubicBezTo>
                    <a:pt x="1538636" y="215936"/>
                    <a:pt x="1545494" y="197419"/>
                    <a:pt x="1550294" y="178674"/>
                  </a:cubicBezTo>
                  <a:cubicBezTo>
                    <a:pt x="1555095" y="159929"/>
                    <a:pt x="1556009" y="142670"/>
                    <a:pt x="1553038" y="126896"/>
                  </a:cubicBezTo>
                  <a:cubicBezTo>
                    <a:pt x="1550066" y="111123"/>
                    <a:pt x="1542065" y="97521"/>
                    <a:pt x="1529035" y="86091"/>
                  </a:cubicBezTo>
                  <a:cubicBezTo>
                    <a:pt x="1516004" y="74661"/>
                    <a:pt x="1496002" y="66889"/>
                    <a:pt x="1469027" y="62774"/>
                  </a:cubicBezTo>
                  <a:cubicBezTo>
                    <a:pt x="1455768" y="60945"/>
                    <a:pt x="1442824" y="60259"/>
                    <a:pt x="1430194" y="60717"/>
                  </a:cubicBezTo>
                  <a:close/>
                  <a:moveTo>
                    <a:pt x="292261" y="44343"/>
                  </a:moveTo>
                  <a:cubicBezTo>
                    <a:pt x="302948" y="43486"/>
                    <a:pt x="312463" y="43572"/>
                    <a:pt x="320807" y="44600"/>
                  </a:cubicBezTo>
                  <a:cubicBezTo>
                    <a:pt x="337495" y="46658"/>
                    <a:pt x="350411" y="51573"/>
                    <a:pt x="359555" y="59345"/>
                  </a:cubicBezTo>
                  <a:cubicBezTo>
                    <a:pt x="368699" y="67117"/>
                    <a:pt x="374643" y="76947"/>
                    <a:pt x="377386" y="88834"/>
                  </a:cubicBezTo>
                  <a:cubicBezTo>
                    <a:pt x="380129" y="100722"/>
                    <a:pt x="380700" y="113866"/>
                    <a:pt x="379100" y="128268"/>
                  </a:cubicBezTo>
                  <a:cubicBezTo>
                    <a:pt x="377500" y="142670"/>
                    <a:pt x="374185" y="157529"/>
                    <a:pt x="369156" y="172845"/>
                  </a:cubicBezTo>
                  <a:cubicBezTo>
                    <a:pt x="364127" y="188161"/>
                    <a:pt x="358641" y="202677"/>
                    <a:pt x="352697" y="216393"/>
                  </a:cubicBezTo>
                  <a:lnTo>
                    <a:pt x="347211" y="226680"/>
                  </a:lnTo>
                  <a:cubicBezTo>
                    <a:pt x="339438" y="242682"/>
                    <a:pt x="329151" y="261199"/>
                    <a:pt x="316350" y="282230"/>
                  </a:cubicBezTo>
                  <a:cubicBezTo>
                    <a:pt x="303548" y="303261"/>
                    <a:pt x="288918" y="325207"/>
                    <a:pt x="272458" y="348067"/>
                  </a:cubicBezTo>
                  <a:cubicBezTo>
                    <a:pt x="255999" y="370927"/>
                    <a:pt x="238283" y="394015"/>
                    <a:pt x="219309" y="417333"/>
                  </a:cubicBezTo>
                  <a:cubicBezTo>
                    <a:pt x="200335" y="440650"/>
                    <a:pt x="180790" y="462481"/>
                    <a:pt x="160673" y="482826"/>
                  </a:cubicBezTo>
                  <a:cubicBezTo>
                    <a:pt x="140556" y="503172"/>
                    <a:pt x="120211" y="521346"/>
                    <a:pt x="99637" y="537348"/>
                  </a:cubicBezTo>
                  <a:cubicBezTo>
                    <a:pt x="79063" y="553350"/>
                    <a:pt x="59175" y="565465"/>
                    <a:pt x="39972" y="573695"/>
                  </a:cubicBezTo>
                  <a:cubicBezTo>
                    <a:pt x="27171" y="579181"/>
                    <a:pt x="17798" y="580896"/>
                    <a:pt x="11854" y="578838"/>
                  </a:cubicBezTo>
                  <a:cubicBezTo>
                    <a:pt x="5911" y="576781"/>
                    <a:pt x="2253" y="572552"/>
                    <a:pt x="882" y="566151"/>
                  </a:cubicBezTo>
                  <a:cubicBezTo>
                    <a:pt x="-490" y="559750"/>
                    <a:pt x="-261" y="551978"/>
                    <a:pt x="1567" y="542834"/>
                  </a:cubicBezTo>
                  <a:cubicBezTo>
                    <a:pt x="3396" y="533690"/>
                    <a:pt x="5911" y="524775"/>
                    <a:pt x="9111" y="516088"/>
                  </a:cubicBezTo>
                  <a:cubicBezTo>
                    <a:pt x="15512" y="498257"/>
                    <a:pt x="24656" y="479055"/>
                    <a:pt x="36543" y="458481"/>
                  </a:cubicBezTo>
                  <a:cubicBezTo>
                    <a:pt x="48430" y="437907"/>
                    <a:pt x="62261" y="417218"/>
                    <a:pt x="78034" y="396416"/>
                  </a:cubicBezTo>
                  <a:cubicBezTo>
                    <a:pt x="93808" y="375613"/>
                    <a:pt x="111067" y="355382"/>
                    <a:pt x="129812" y="335722"/>
                  </a:cubicBezTo>
                  <a:cubicBezTo>
                    <a:pt x="148557" y="316063"/>
                    <a:pt x="168331" y="298346"/>
                    <a:pt x="189134" y="282573"/>
                  </a:cubicBezTo>
                  <a:cubicBezTo>
                    <a:pt x="209936" y="266799"/>
                    <a:pt x="231082" y="253426"/>
                    <a:pt x="252570" y="242454"/>
                  </a:cubicBezTo>
                  <a:lnTo>
                    <a:pt x="266706" y="237792"/>
                  </a:lnTo>
                  <a:lnTo>
                    <a:pt x="234739" y="254112"/>
                  </a:lnTo>
                  <a:cubicBezTo>
                    <a:pt x="207765" y="271029"/>
                    <a:pt x="182504" y="290917"/>
                    <a:pt x="158958" y="313777"/>
                  </a:cubicBezTo>
                  <a:cubicBezTo>
                    <a:pt x="135413" y="336637"/>
                    <a:pt x="113810" y="361097"/>
                    <a:pt x="94150" y="387157"/>
                  </a:cubicBezTo>
                  <a:cubicBezTo>
                    <a:pt x="74491" y="413218"/>
                    <a:pt x="58260" y="437678"/>
                    <a:pt x="45459" y="460538"/>
                  </a:cubicBezTo>
                  <a:cubicBezTo>
                    <a:pt x="44544" y="462367"/>
                    <a:pt x="42258" y="466824"/>
                    <a:pt x="38601" y="473911"/>
                  </a:cubicBezTo>
                  <a:cubicBezTo>
                    <a:pt x="34943" y="480998"/>
                    <a:pt x="31171" y="488999"/>
                    <a:pt x="27285" y="497914"/>
                  </a:cubicBezTo>
                  <a:cubicBezTo>
                    <a:pt x="23399" y="506829"/>
                    <a:pt x="19627" y="516088"/>
                    <a:pt x="15969" y="525689"/>
                  </a:cubicBezTo>
                  <a:cubicBezTo>
                    <a:pt x="12312" y="535290"/>
                    <a:pt x="10026" y="543748"/>
                    <a:pt x="9111" y="551064"/>
                  </a:cubicBezTo>
                  <a:cubicBezTo>
                    <a:pt x="8197" y="558379"/>
                    <a:pt x="8997" y="563751"/>
                    <a:pt x="11512" y="567180"/>
                  </a:cubicBezTo>
                  <a:cubicBezTo>
                    <a:pt x="14026" y="570609"/>
                    <a:pt x="19398" y="570723"/>
                    <a:pt x="27628" y="567523"/>
                  </a:cubicBezTo>
                  <a:cubicBezTo>
                    <a:pt x="40429" y="562036"/>
                    <a:pt x="55174" y="551978"/>
                    <a:pt x="71862" y="537348"/>
                  </a:cubicBezTo>
                  <a:cubicBezTo>
                    <a:pt x="88550" y="522717"/>
                    <a:pt x="106038" y="505458"/>
                    <a:pt x="124326" y="485570"/>
                  </a:cubicBezTo>
                  <a:cubicBezTo>
                    <a:pt x="142614" y="465681"/>
                    <a:pt x="161130" y="444193"/>
                    <a:pt x="179875" y="421104"/>
                  </a:cubicBezTo>
                  <a:cubicBezTo>
                    <a:pt x="198621" y="398016"/>
                    <a:pt x="216223" y="375384"/>
                    <a:pt x="232682" y="353210"/>
                  </a:cubicBezTo>
                  <a:cubicBezTo>
                    <a:pt x="249141" y="331036"/>
                    <a:pt x="263772" y="310119"/>
                    <a:pt x="276573" y="290460"/>
                  </a:cubicBezTo>
                  <a:cubicBezTo>
                    <a:pt x="289375" y="270800"/>
                    <a:pt x="299205" y="254569"/>
                    <a:pt x="306063" y="241768"/>
                  </a:cubicBezTo>
                  <a:cubicBezTo>
                    <a:pt x="307891" y="239025"/>
                    <a:pt x="309606" y="235938"/>
                    <a:pt x="311206" y="232509"/>
                  </a:cubicBezTo>
                  <a:cubicBezTo>
                    <a:pt x="312806" y="229080"/>
                    <a:pt x="314521" y="225537"/>
                    <a:pt x="316350" y="221880"/>
                  </a:cubicBezTo>
                  <a:lnTo>
                    <a:pt x="307048" y="224487"/>
                  </a:lnTo>
                  <a:lnTo>
                    <a:pt x="317035" y="221194"/>
                  </a:lnTo>
                  <a:cubicBezTo>
                    <a:pt x="321607" y="211135"/>
                    <a:pt x="326065" y="200048"/>
                    <a:pt x="330408" y="187932"/>
                  </a:cubicBezTo>
                  <a:cubicBezTo>
                    <a:pt x="334752" y="175817"/>
                    <a:pt x="338295" y="163701"/>
                    <a:pt x="341038" y="151585"/>
                  </a:cubicBezTo>
                  <a:cubicBezTo>
                    <a:pt x="343782" y="139469"/>
                    <a:pt x="345267" y="127696"/>
                    <a:pt x="345496" y="116266"/>
                  </a:cubicBezTo>
                  <a:cubicBezTo>
                    <a:pt x="345725" y="104836"/>
                    <a:pt x="343896" y="94778"/>
                    <a:pt x="340010" y="86091"/>
                  </a:cubicBezTo>
                  <a:cubicBezTo>
                    <a:pt x="336123" y="77404"/>
                    <a:pt x="329837" y="70546"/>
                    <a:pt x="321150" y="65517"/>
                  </a:cubicBezTo>
                  <a:cubicBezTo>
                    <a:pt x="312463" y="60488"/>
                    <a:pt x="300576" y="58431"/>
                    <a:pt x="285489" y="59345"/>
                  </a:cubicBezTo>
                  <a:cubicBezTo>
                    <a:pt x="266743" y="60259"/>
                    <a:pt x="247084" y="65974"/>
                    <a:pt x="226510" y="76490"/>
                  </a:cubicBezTo>
                  <a:cubicBezTo>
                    <a:pt x="205936" y="87006"/>
                    <a:pt x="186848" y="100264"/>
                    <a:pt x="169246" y="116266"/>
                  </a:cubicBezTo>
                  <a:cubicBezTo>
                    <a:pt x="151643" y="132268"/>
                    <a:pt x="136670" y="150328"/>
                    <a:pt x="124326" y="170445"/>
                  </a:cubicBezTo>
                  <a:cubicBezTo>
                    <a:pt x="111981" y="190561"/>
                    <a:pt x="104666" y="210678"/>
                    <a:pt x="102380" y="230795"/>
                  </a:cubicBezTo>
                  <a:cubicBezTo>
                    <a:pt x="95065" y="233081"/>
                    <a:pt x="89578" y="232395"/>
                    <a:pt x="85921" y="228738"/>
                  </a:cubicBezTo>
                  <a:cubicBezTo>
                    <a:pt x="82263" y="225080"/>
                    <a:pt x="80206" y="219822"/>
                    <a:pt x="79749" y="212964"/>
                  </a:cubicBezTo>
                  <a:cubicBezTo>
                    <a:pt x="79291" y="206106"/>
                    <a:pt x="79977" y="198677"/>
                    <a:pt x="81806" y="190676"/>
                  </a:cubicBezTo>
                  <a:cubicBezTo>
                    <a:pt x="83635" y="182675"/>
                    <a:pt x="86378" y="175702"/>
                    <a:pt x="90036" y="169759"/>
                  </a:cubicBezTo>
                  <a:cubicBezTo>
                    <a:pt x="98265" y="154671"/>
                    <a:pt x="108781" y="140384"/>
                    <a:pt x="121582" y="126896"/>
                  </a:cubicBezTo>
                  <a:cubicBezTo>
                    <a:pt x="134384" y="113409"/>
                    <a:pt x="148329" y="101522"/>
                    <a:pt x="163416" y="91235"/>
                  </a:cubicBezTo>
                  <a:cubicBezTo>
                    <a:pt x="178504" y="80948"/>
                    <a:pt x="194049" y="72147"/>
                    <a:pt x="210051" y="64831"/>
                  </a:cubicBezTo>
                  <a:cubicBezTo>
                    <a:pt x="226053" y="57516"/>
                    <a:pt x="241597" y="52487"/>
                    <a:pt x="256685" y="49744"/>
                  </a:cubicBezTo>
                  <a:cubicBezTo>
                    <a:pt x="269715" y="47001"/>
                    <a:pt x="281574" y="45200"/>
                    <a:pt x="292261" y="44343"/>
                  </a:cubicBezTo>
                  <a:close/>
                  <a:moveTo>
                    <a:pt x="1311979" y="39457"/>
                  </a:moveTo>
                  <a:cubicBezTo>
                    <a:pt x="1314722" y="39000"/>
                    <a:pt x="1318037" y="39114"/>
                    <a:pt x="1321923" y="39800"/>
                  </a:cubicBezTo>
                  <a:cubicBezTo>
                    <a:pt x="1325809" y="40485"/>
                    <a:pt x="1329124" y="41971"/>
                    <a:pt x="1331867" y="44257"/>
                  </a:cubicBezTo>
                  <a:cubicBezTo>
                    <a:pt x="1334610" y="46543"/>
                    <a:pt x="1336553" y="49515"/>
                    <a:pt x="1337696" y="53173"/>
                  </a:cubicBezTo>
                  <a:cubicBezTo>
                    <a:pt x="1338839" y="56830"/>
                    <a:pt x="1338268" y="60945"/>
                    <a:pt x="1335982" y="65517"/>
                  </a:cubicBezTo>
                  <a:cubicBezTo>
                    <a:pt x="1362499" y="56830"/>
                    <a:pt x="1387760" y="50430"/>
                    <a:pt x="1411763" y="46315"/>
                  </a:cubicBezTo>
                  <a:cubicBezTo>
                    <a:pt x="1435766" y="42200"/>
                    <a:pt x="1456225" y="41286"/>
                    <a:pt x="1473142" y="43572"/>
                  </a:cubicBezTo>
                  <a:cubicBezTo>
                    <a:pt x="1503317" y="48144"/>
                    <a:pt x="1526520" y="56373"/>
                    <a:pt x="1542750" y="68260"/>
                  </a:cubicBezTo>
                  <a:cubicBezTo>
                    <a:pt x="1558981" y="80148"/>
                    <a:pt x="1570297" y="94321"/>
                    <a:pt x="1576698" y="110780"/>
                  </a:cubicBezTo>
                  <a:cubicBezTo>
                    <a:pt x="1583098" y="127239"/>
                    <a:pt x="1585270" y="145184"/>
                    <a:pt x="1583213" y="164615"/>
                  </a:cubicBezTo>
                  <a:cubicBezTo>
                    <a:pt x="1581155" y="184046"/>
                    <a:pt x="1576698" y="203592"/>
                    <a:pt x="1569840" y="223251"/>
                  </a:cubicBezTo>
                  <a:cubicBezTo>
                    <a:pt x="1562982" y="242911"/>
                    <a:pt x="1554409" y="261770"/>
                    <a:pt x="1544122" y="279830"/>
                  </a:cubicBezTo>
                  <a:cubicBezTo>
                    <a:pt x="1533835" y="297889"/>
                    <a:pt x="1523891" y="313777"/>
                    <a:pt x="1514290" y="327493"/>
                  </a:cubicBezTo>
                  <a:cubicBezTo>
                    <a:pt x="1518862" y="327036"/>
                    <a:pt x="1523320" y="326807"/>
                    <a:pt x="1527663" y="326807"/>
                  </a:cubicBezTo>
                  <a:cubicBezTo>
                    <a:pt x="1532006" y="326807"/>
                    <a:pt x="1536236" y="326807"/>
                    <a:pt x="1540350" y="326807"/>
                  </a:cubicBezTo>
                  <a:cubicBezTo>
                    <a:pt x="1536236" y="326807"/>
                    <a:pt x="1531892" y="326921"/>
                    <a:pt x="1527320" y="327150"/>
                  </a:cubicBezTo>
                  <a:cubicBezTo>
                    <a:pt x="1522748" y="327378"/>
                    <a:pt x="1518404" y="327721"/>
                    <a:pt x="1514290" y="328179"/>
                  </a:cubicBezTo>
                  <a:cubicBezTo>
                    <a:pt x="1475885" y="381214"/>
                    <a:pt x="1438052" y="424876"/>
                    <a:pt x="1400790" y="459166"/>
                  </a:cubicBezTo>
                  <a:cubicBezTo>
                    <a:pt x="1363528" y="493456"/>
                    <a:pt x="1327981" y="520203"/>
                    <a:pt x="1294148" y="539405"/>
                  </a:cubicBezTo>
                  <a:cubicBezTo>
                    <a:pt x="1260315" y="558607"/>
                    <a:pt x="1228997" y="571180"/>
                    <a:pt x="1200194" y="577124"/>
                  </a:cubicBezTo>
                  <a:cubicBezTo>
                    <a:pt x="1171390" y="583068"/>
                    <a:pt x="1146130" y="584096"/>
                    <a:pt x="1124412" y="580210"/>
                  </a:cubicBezTo>
                  <a:cubicBezTo>
                    <a:pt x="1102696" y="576324"/>
                    <a:pt x="1085208" y="568666"/>
                    <a:pt x="1071949" y="557236"/>
                  </a:cubicBezTo>
                  <a:cubicBezTo>
                    <a:pt x="1058690" y="545806"/>
                    <a:pt x="1051146" y="532318"/>
                    <a:pt x="1049317" y="516774"/>
                  </a:cubicBezTo>
                  <a:cubicBezTo>
                    <a:pt x="1047489" y="501229"/>
                    <a:pt x="1051718" y="484427"/>
                    <a:pt x="1062005" y="466367"/>
                  </a:cubicBezTo>
                  <a:cubicBezTo>
                    <a:pt x="1072292" y="448308"/>
                    <a:pt x="1090008" y="431049"/>
                    <a:pt x="1115154" y="414589"/>
                  </a:cubicBezTo>
                  <a:cubicBezTo>
                    <a:pt x="1127041" y="407274"/>
                    <a:pt x="1139386" y="400416"/>
                    <a:pt x="1152187" y="394015"/>
                  </a:cubicBezTo>
                  <a:cubicBezTo>
                    <a:pt x="1164989" y="387615"/>
                    <a:pt x="1178476" y="381671"/>
                    <a:pt x="1192650" y="376185"/>
                  </a:cubicBezTo>
                  <a:cubicBezTo>
                    <a:pt x="1198593" y="354696"/>
                    <a:pt x="1204765" y="332636"/>
                    <a:pt x="1211166" y="310005"/>
                  </a:cubicBezTo>
                  <a:cubicBezTo>
                    <a:pt x="1217567" y="287373"/>
                    <a:pt x="1224196" y="265085"/>
                    <a:pt x="1231054" y="243139"/>
                  </a:cubicBezTo>
                  <a:cubicBezTo>
                    <a:pt x="1237912" y="221194"/>
                    <a:pt x="1244885" y="199934"/>
                    <a:pt x="1251971" y="179360"/>
                  </a:cubicBezTo>
                  <a:cubicBezTo>
                    <a:pt x="1259058" y="158786"/>
                    <a:pt x="1266030" y="139584"/>
                    <a:pt x="1272888" y="121753"/>
                  </a:cubicBezTo>
                  <a:cubicBezTo>
                    <a:pt x="1251400" y="137755"/>
                    <a:pt x="1232083" y="155243"/>
                    <a:pt x="1214938" y="174216"/>
                  </a:cubicBezTo>
                  <a:cubicBezTo>
                    <a:pt x="1197793" y="193190"/>
                    <a:pt x="1182820" y="211593"/>
                    <a:pt x="1170018" y="229423"/>
                  </a:cubicBezTo>
                  <a:cubicBezTo>
                    <a:pt x="1162703" y="216165"/>
                    <a:pt x="1160989" y="202906"/>
                    <a:pt x="1164875" y="189647"/>
                  </a:cubicBezTo>
                  <a:cubicBezTo>
                    <a:pt x="1168761" y="176388"/>
                    <a:pt x="1176419" y="163472"/>
                    <a:pt x="1187849" y="150899"/>
                  </a:cubicBezTo>
                  <a:cubicBezTo>
                    <a:pt x="1199279" y="138326"/>
                    <a:pt x="1213795" y="126439"/>
                    <a:pt x="1231397" y="115238"/>
                  </a:cubicBezTo>
                  <a:cubicBezTo>
                    <a:pt x="1249000" y="104036"/>
                    <a:pt x="1267859" y="93864"/>
                    <a:pt x="1287976" y="84720"/>
                  </a:cubicBezTo>
                  <a:cubicBezTo>
                    <a:pt x="1297577" y="64603"/>
                    <a:pt x="1305578" y="49515"/>
                    <a:pt x="1311979" y="39457"/>
                  </a:cubicBezTo>
                  <a:close/>
                  <a:moveTo>
                    <a:pt x="647667" y="31227"/>
                  </a:moveTo>
                  <a:cubicBezTo>
                    <a:pt x="642638" y="40828"/>
                    <a:pt x="636009" y="55459"/>
                    <a:pt x="627779" y="75118"/>
                  </a:cubicBezTo>
                  <a:cubicBezTo>
                    <a:pt x="619549" y="94778"/>
                    <a:pt x="610977" y="115923"/>
                    <a:pt x="602062" y="138555"/>
                  </a:cubicBezTo>
                  <a:cubicBezTo>
                    <a:pt x="593146" y="161186"/>
                    <a:pt x="584345" y="183703"/>
                    <a:pt x="575658" y="206106"/>
                  </a:cubicBezTo>
                  <a:cubicBezTo>
                    <a:pt x="566971" y="228509"/>
                    <a:pt x="559885" y="247483"/>
                    <a:pt x="554398" y="263028"/>
                  </a:cubicBezTo>
                  <a:cubicBezTo>
                    <a:pt x="563085" y="246568"/>
                    <a:pt x="572572" y="226794"/>
                    <a:pt x="582859" y="203706"/>
                  </a:cubicBezTo>
                  <a:cubicBezTo>
                    <a:pt x="593146" y="180617"/>
                    <a:pt x="602862" y="157757"/>
                    <a:pt x="612006" y="135126"/>
                  </a:cubicBezTo>
                  <a:cubicBezTo>
                    <a:pt x="621150" y="112494"/>
                    <a:pt x="629036" y="91692"/>
                    <a:pt x="635666" y="72718"/>
                  </a:cubicBezTo>
                  <a:cubicBezTo>
                    <a:pt x="642295" y="53744"/>
                    <a:pt x="646296" y="39914"/>
                    <a:pt x="647667" y="31227"/>
                  </a:cubicBezTo>
                  <a:close/>
                  <a:moveTo>
                    <a:pt x="656925" y="23"/>
                  </a:moveTo>
                  <a:cubicBezTo>
                    <a:pt x="660812" y="252"/>
                    <a:pt x="663783" y="2309"/>
                    <a:pt x="665841" y="6195"/>
                  </a:cubicBezTo>
                  <a:cubicBezTo>
                    <a:pt x="667898" y="10082"/>
                    <a:pt x="668698" y="15225"/>
                    <a:pt x="668241" y="21626"/>
                  </a:cubicBezTo>
                  <a:cubicBezTo>
                    <a:pt x="666870" y="33970"/>
                    <a:pt x="662183" y="52030"/>
                    <a:pt x="654182" y="75804"/>
                  </a:cubicBezTo>
                  <a:cubicBezTo>
                    <a:pt x="646181" y="99579"/>
                    <a:pt x="636352" y="125982"/>
                    <a:pt x="624693" y="155014"/>
                  </a:cubicBezTo>
                  <a:cubicBezTo>
                    <a:pt x="613034" y="184046"/>
                    <a:pt x="599890" y="214564"/>
                    <a:pt x="585259" y="246568"/>
                  </a:cubicBezTo>
                  <a:cubicBezTo>
                    <a:pt x="570629" y="278572"/>
                    <a:pt x="556227" y="309205"/>
                    <a:pt x="542054" y="338466"/>
                  </a:cubicBezTo>
                  <a:cubicBezTo>
                    <a:pt x="539768" y="343495"/>
                    <a:pt x="536682" y="350810"/>
                    <a:pt x="532796" y="360411"/>
                  </a:cubicBezTo>
                  <a:cubicBezTo>
                    <a:pt x="528910" y="370012"/>
                    <a:pt x="524452" y="380757"/>
                    <a:pt x="519423" y="392644"/>
                  </a:cubicBezTo>
                  <a:cubicBezTo>
                    <a:pt x="526738" y="385786"/>
                    <a:pt x="534282" y="379499"/>
                    <a:pt x="542054" y="373784"/>
                  </a:cubicBezTo>
                  <a:cubicBezTo>
                    <a:pt x="549826" y="368069"/>
                    <a:pt x="557027" y="364183"/>
                    <a:pt x="563657" y="362126"/>
                  </a:cubicBezTo>
                  <a:cubicBezTo>
                    <a:pt x="570286" y="360068"/>
                    <a:pt x="576230" y="360068"/>
                    <a:pt x="581487" y="362126"/>
                  </a:cubicBezTo>
                  <a:cubicBezTo>
                    <a:pt x="586745" y="364183"/>
                    <a:pt x="590746" y="369327"/>
                    <a:pt x="593489" y="377556"/>
                  </a:cubicBezTo>
                  <a:cubicBezTo>
                    <a:pt x="596232" y="385329"/>
                    <a:pt x="596346" y="394473"/>
                    <a:pt x="593832" y="404988"/>
                  </a:cubicBezTo>
                  <a:cubicBezTo>
                    <a:pt x="591317" y="415504"/>
                    <a:pt x="587888" y="426362"/>
                    <a:pt x="583545" y="437564"/>
                  </a:cubicBezTo>
                  <a:cubicBezTo>
                    <a:pt x="579202" y="448765"/>
                    <a:pt x="574744" y="459738"/>
                    <a:pt x="570172" y="470482"/>
                  </a:cubicBezTo>
                  <a:cubicBezTo>
                    <a:pt x="565600" y="481226"/>
                    <a:pt x="562399" y="490713"/>
                    <a:pt x="560571" y="498943"/>
                  </a:cubicBezTo>
                  <a:cubicBezTo>
                    <a:pt x="565600" y="496200"/>
                    <a:pt x="572458" y="491399"/>
                    <a:pt x="581145" y="484541"/>
                  </a:cubicBezTo>
                  <a:cubicBezTo>
                    <a:pt x="589831" y="477683"/>
                    <a:pt x="599090" y="469796"/>
                    <a:pt x="608920" y="460881"/>
                  </a:cubicBezTo>
                  <a:cubicBezTo>
                    <a:pt x="618749" y="451965"/>
                    <a:pt x="628922" y="442479"/>
                    <a:pt x="639438" y="432420"/>
                  </a:cubicBezTo>
                  <a:cubicBezTo>
                    <a:pt x="649953" y="422362"/>
                    <a:pt x="659783" y="412989"/>
                    <a:pt x="668927" y="404302"/>
                  </a:cubicBezTo>
                  <a:cubicBezTo>
                    <a:pt x="678071" y="395616"/>
                    <a:pt x="686072" y="387957"/>
                    <a:pt x="692930" y="381328"/>
                  </a:cubicBezTo>
                  <a:lnTo>
                    <a:pt x="694014" y="380297"/>
                  </a:lnTo>
                  <a:lnTo>
                    <a:pt x="699712" y="365640"/>
                  </a:lnTo>
                  <a:cubicBezTo>
                    <a:pt x="704284" y="354153"/>
                    <a:pt x="709084" y="342352"/>
                    <a:pt x="714114" y="330236"/>
                  </a:cubicBezTo>
                  <a:cubicBezTo>
                    <a:pt x="714571" y="328864"/>
                    <a:pt x="716171" y="328179"/>
                    <a:pt x="718914" y="328179"/>
                  </a:cubicBezTo>
                  <a:cubicBezTo>
                    <a:pt x="721657" y="328179"/>
                    <a:pt x="724401" y="329207"/>
                    <a:pt x="727144" y="331265"/>
                  </a:cubicBezTo>
                  <a:cubicBezTo>
                    <a:pt x="729887" y="333322"/>
                    <a:pt x="731944" y="336408"/>
                    <a:pt x="733316" y="340523"/>
                  </a:cubicBezTo>
                  <a:cubicBezTo>
                    <a:pt x="734688" y="344638"/>
                    <a:pt x="734230" y="349896"/>
                    <a:pt x="731944" y="356296"/>
                  </a:cubicBezTo>
                  <a:cubicBezTo>
                    <a:pt x="728287" y="364069"/>
                    <a:pt x="725315" y="370698"/>
                    <a:pt x="723029" y="376185"/>
                  </a:cubicBezTo>
                  <a:cubicBezTo>
                    <a:pt x="720743" y="381671"/>
                    <a:pt x="718457" y="387157"/>
                    <a:pt x="716171" y="392644"/>
                  </a:cubicBezTo>
                  <a:cubicBezTo>
                    <a:pt x="725315" y="381671"/>
                    <a:pt x="734573" y="371270"/>
                    <a:pt x="743946" y="361440"/>
                  </a:cubicBezTo>
                  <a:cubicBezTo>
                    <a:pt x="753318" y="351610"/>
                    <a:pt x="762120" y="344066"/>
                    <a:pt x="770349" y="338808"/>
                  </a:cubicBezTo>
                  <a:cubicBezTo>
                    <a:pt x="778579" y="333551"/>
                    <a:pt x="785665" y="331493"/>
                    <a:pt x="791609" y="332636"/>
                  </a:cubicBezTo>
                  <a:cubicBezTo>
                    <a:pt x="797553" y="333779"/>
                    <a:pt x="801667" y="340066"/>
                    <a:pt x="803953" y="351496"/>
                  </a:cubicBezTo>
                  <a:cubicBezTo>
                    <a:pt x="804411" y="356068"/>
                    <a:pt x="804296" y="361668"/>
                    <a:pt x="803610" y="368298"/>
                  </a:cubicBezTo>
                  <a:cubicBezTo>
                    <a:pt x="802925" y="374927"/>
                    <a:pt x="801896" y="381900"/>
                    <a:pt x="800524" y="389215"/>
                  </a:cubicBezTo>
                  <a:cubicBezTo>
                    <a:pt x="799153" y="396530"/>
                    <a:pt x="797553" y="403959"/>
                    <a:pt x="795724" y="411503"/>
                  </a:cubicBezTo>
                  <a:cubicBezTo>
                    <a:pt x="793895" y="419047"/>
                    <a:pt x="792066" y="426019"/>
                    <a:pt x="790237" y="432420"/>
                  </a:cubicBezTo>
                  <a:cubicBezTo>
                    <a:pt x="788866" y="438821"/>
                    <a:pt x="787608" y="443964"/>
                    <a:pt x="786466" y="447851"/>
                  </a:cubicBezTo>
                  <a:cubicBezTo>
                    <a:pt x="785322" y="451737"/>
                    <a:pt x="785322" y="454366"/>
                    <a:pt x="786466" y="455737"/>
                  </a:cubicBezTo>
                  <a:cubicBezTo>
                    <a:pt x="787608" y="457109"/>
                    <a:pt x="789894" y="457109"/>
                    <a:pt x="793324" y="455737"/>
                  </a:cubicBezTo>
                  <a:cubicBezTo>
                    <a:pt x="796752" y="454366"/>
                    <a:pt x="802353" y="451623"/>
                    <a:pt x="810126" y="447508"/>
                  </a:cubicBezTo>
                  <a:cubicBezTo>
                    <a:pt x="818355" y="442936"/>
                    <a:pt x="827614" y="436878"/>
                    <a:pt x="837900" y="429334"/>
                  </a:cubicBezTo>
                  <a:cubicBezTo>
                    <a:pt x="848187" y="421790"/>
                    <a:pt x="858474" y="414018"/>
                    <a:pt x="868762" y="406017"/>
                  </a:cubicBezTo>
                  <a:cubicBezTo>
                    <a:pt x="879048" y="398016"/>
                    <a:pt x="888650" y="390129"/>
                    <a:pt x="897565" y="382357"/>
                  </a:cubicBezTo>
                  <a:cubicBezTo>
                    <a:pt x="906480" y="374584"/>
                    <a:pt x="913910" y="368184"/>
                    <a:pt x="919854" y="363154"/>
                  </a:cubicBezTo>
                  <a:cubicBezTo>
                    <a:pt x="916196" y="366812"/>
                    <a:pt x="910710" y="372298"/>
                    <a:pt x="903394" y="379614"/>
                  </a:cubicBezTo>
                  <a:cubicBezTo>
                    <a:pt x="896079" y="386929"/>
                    <a:pt x="887735" y="395044"/>
                    <a:pt x="878363" y="403959"/>
                  </a:cubicBezTo>
                  <a:cubicBezTo>
                    <a:pt x="868990" y="412875"/>
                    <a:pt x="859046" y="421905"/>
                    <a:pt x="848530" y="431049"/>
                  </a:cubicBezTo>
                  <a:cubicBezTo>
                    <a:pt x="838015" y="440193"/>
                    <a:pt x="827842" y="448536"/>
                    <a:pt x="818012" y="456080"/>
                  </a:cubicBezTo>
                  <a:cubicBezTo>
                    <a:pt x="808182" y="463624"/>
                    <a:pt x="799267" y="469911"/>
                    <a:pt x="791266" y="474940"/>
                  </a:cubicBezTo>
                  <a:cubicBezTo>
                    <a:pt x="783265" y="479969"/>
                    <a:pt x="777207" y="482712"/>
                    <a:pt x="773092" y="483169"/>
                  </a:cubicBezTo>
                  <a:cubicBezTo>
                    <a:pt x="766692" y="483627"/>
                    <a:pt x="763263" y="479969"/>
                    <a:pt x="762805" y="472197"/>
                  </a:cubicBezTo>
                  <a:cubicBezTo>
                    <a:pt x="762348" y="464424"/>
                    <a:pt x="763148" y="455166"/>
                    <a:pt x="765206" y="444422"/>
                  </a:cubicBezTo>
                  <a:cubicBezTo>
                    <a:pt x="767263" y="433677"/>
                    <a:pt x="769778" y="422362"/>
                    <a:pt x="772750" y="410475"/>
                  </a:cubicBezTo>
                  <a:cubicBezTo>
                    <a:pt x="775721" y="398587"/>
                    <a:pt x="777550" y="388872"/>
                    <a:pt x="778236" y="381328"/>
                  </a:cubicBezTo>
                  <a:cubicBezTo>
                    <a:pt x="778922" y="373784"/>
                    <a:pt x="777664" y="369441"/>
                    <a:pt x="774464" y="368298"/>
                  </a:cubicBezTo>
                  <a:cubicBezTo>
                    <a:pt x="771264" y="367155"/>
                    <a:pt x="764634" y="371613"/>
                    <a:pt x="754576" y="381671"/>
                  </a:cubicBezTo>
                  <a:cubicBezTo>
                    <a:pt x="749089" y="387615"/>
                    <a:pt x="743146" y="394358"/>
                    <a:pt x="736745" y="401902"/>
                  </a:cubicBezTo>
                  <a:cubicBezTo>
                    <a:pt x="730344" y="409446"/>
                    <a:pt x="724058" y="417104"/>
                    <a:pt x="717885" y="424876"/>
                  </a:cubicBezTo>
                  <a:cubicBezTo>
                    <a:pt x="711713" y="432649"/>
                    <a:pt x="705655" y="440193"/>
                    <a:pt x="699712" y="447508"/>
                  </a:cubicBezTo>
                  <a:cubicBezTo>
                    <a:pt x="693768" y="454823"/>
                    <a:pt x="688510" y="461224"/>
                    <a:pt x="683938" y="466710"/>
                  </a:cubicBezTo>
                  <a:cubicBezTo>
                    <a:pt x="682110" y="468996"/>
                    <a:pt x="679252" y="468996"/>
                    <a:pt x="675366" y="466710"/>
                  </a:cubicBezTo>
                  <a:cubicBezTo>
                    <a:pt x="671480" y="464424"/>
                    <a:pt x="669994" y="460081"/>
                    <a:pt x="670908" y="453680"/>
                  </a:cubicBezTo>
                  <a:cubicBezTo>
                    <a:pt x="673194" y="439050"/>
                    <a:pt x="678452" y="420876"/>
                    <a:pt x="686682" y="399159"/>
                  </a:cubicBezTo>
                  <a:lnTo>
                    <a:pt x="691562" y="386604"/>
                  </a:lnTo>
                  <a:lnTo>
                    <a:pt x="690530" y="387843"/>
                  </a:lnTo>
                  <a:cubicBezTo>
                    <a:pt x="682986" y="396987"/>
                    <a:pt x="674413" y="407160"/>
                    <a:pt x="664812" y="418361"/>
                  </a:cubicBezTo>
                  <a:cubicBezTo>
                    <a:pt x="655211" y="429563"/>
                    <a:pt x="645153" y="441107"/>
                    <a:pt x="634637" y="452994"/>
                  </a:cubicBezTo>
                  <a:cubicBezTo>
                    <a:pt x="624121" y="464881"/>
                    <a:pt x="613949" y="475968"/>
                    <a:pt x="604119" y="486255"/>
                  </a:cubicBezTo>
                  <a:cubicBezTo>
                    <a:pt x="594289" y="496542"/>
                    <a:pt x="585145" y="505001"/>
                    <a:pt x="576687" y="511630"/>
                  </a:cubicBezTo>
                  <a:cubicBezTo>
                    <a:pt x="568229" y="518259"/>
                    <a:pt x="561714" y="522031"/>
                    <a:pt x="557142" y="522946"/>
                  </a:cubicBezTo>
                  <a:cubicBezTo>
                    <a:pt x="548455" y="524775"/>
                    <a:pt x="542854" y="523174"/>
                    <a:pt x="540339" y="518145"/>
                  </a:cubicBezTo>
                  <a:cubicBezTo>
                    <a:pt x="537825" y="513116"/>
                    <a:pt x="537139" y="506258"/>
                    <a:pt x="538282" y="497571"/>
                  </a:cubicBezTo>
                  <a:cubicBezTo>
                    <a:pt x="539425" y="488884"/>
                    <a:pt x="541825" y="478940"/>
                    <a:pt x="545483" y="467739"/>
                  </a:cubicBezTo>
                  <a:cubicBezTo>
                    <a:pt x="549141" y="456537"/>
                    <a:pt x="552913" y="445565"/>
                    <a:pt x="556799" y="434820"/>
                  </a:cubicBezTo>
                  <a:cubicBezTo>
                    <a:pt x="560685" y="424076"/>
                    <a:pt x="564000" y="414361"/>
                    <a:pt x="566743" y="405674"/>
                  </a:cubicBezTo>
                  <a:cubicBezTo>
                    <a:pt x="569486" y="396987"/>
                    <a:pt x="570629" y="390586"/>
                    <a:pt x="570172" y="386472"/>
                  </a:cubicBezTo>
                  <a:cubicBezTo>
                    <a:pt x="565600" y="387386"/>
                    <a:pt x="559428" y="391044"/>
                    <a:pt x="551655" y="397444"/>
                  </a:cubicBezTo>
                  <a:cubicBezTo>
                    <a:pt x="543883" y="403845"/>
                    <a:pt x="535882" y="411046"/>
                    <a:pt x="527652" y="419047"/>
                  </a:cubicBezTo>
                  <a:cubicBezTo>
                    <a:pt x="519423" y="427048"/>
                    <a:pt x="511650" y="434935"/>
                    <a:pt x="504335" y="442707"/>
                  </a:cubicBezTo>
                  <a:cubicBezTo>
                    <a:pt x="497020" y="450480"/>
                    <a:pt x="491991" y="455737"/>
                    <a:pt x="489247" y="458481"/>
                  </a:cubicBezTo>
                  <a:cubicBezTo>
                    <a:pt x="488333" y="460309"/>
                    <a:pt x="487533" y="461910"/>
                    <a:pt x="486847" y="463281"/>
                  </a:cubicBezTo>
                  <a:cubicBezTo>
                    <a:pt x="486161" y="464653"/>
                    <a:pt x="485361" y="465796"/>
                    <a:pt x="484447" y="466710"/>
                  </a:cubicBezTo>
                  <a:cubicBezTo>
                    <a:pt x="480789" y="471739"/>
                    <a:pt x="476446" y="475283"/>
                    <a:pt x="471417" y="477340"/>
                  </a:cubicBezTo>
                  <a:cubicBezTo>
                    <a:pt x="466387" y="479397"/>
                    <a:pt x="460901" y="479055"/>
                    <a:pt x="454957" y="476311"/>
                  </a:cubicBezTo>
                  <a:cubicBezTo>
                    <a:pt x="461358" y="458023"/>
                    <a:pt x="469588" y="436764"/>
                    <a:pt x="479646" y="412532"/>
                  </a:cubicBezTo>
                  <a:lnTo>
                    <a:pt x="492322" y="381747"/>
                  </a:lnTo>
                  <a:lnTo>
                    <a:pt x="480694" y="385014"/>
                  </a:lnTo>
                  <a:cubicBezTo>
                    <a:pt x="474179" y="386672"/>
                    <a:pt x="467149" y="388300"/>
                    <a:pt x="459606" y="389901"/>
                  </a:cubicBezTo>
                  <a:cubicBezTo>
                    <a:pt x="455034" y="404988"/>
                    <a:pt x="447833" y="419619"/>
                    <a:pt x="438003" y="433792"/>
                  </a:cubicBezTo>
                  <a:cubicBezTo>
                    <a:pt x="428173" y="447965"/>
                    <a:pt x="416400" y="457795"/>
                    <a:pt x="402684" y="463281"/>
                  </a:cubicBezTo>
                  <a:cubicBezTo>
                    <a:pt x="389425" y="467853"/>
                    <a:pt x="378795" y="468310"/>
                    <a:pt x="370795" y="464653"/>
                  </a:cubicBezTo>
                  <a:cubicBezTo>
                    <a:pt x="362793" y="460995"/>
                    <a:pt x="357193" y="454937"/>
                    <a:pt x="353992" y="446479"/>
                  </a:cubicBezTo>
                  <a:cubicBezTo>
                    <a:pt x="350792" y="438021"/>
                    <a:pt x="349763" y="428191"/>
                    <a:pt x="350906" y="416990"/>
                  </a:cubicBezTo>
                  <a:cubicBezTo>
                    <a:pt x="352049" y="405788"/>
                    <a:pt x="355021" y="394815"/>
                    <a:pt x="359822" y="384071"/>
                  </a:cubicBezTo>
                  <a:cubicBezTo>
                    <a:pt x="364622" y="373327"/>
                    <a:pt x="370909" y="363726"/>
                    <a:pt x="378681" y="355268"/>
                  </a:cubicBezTo>
                  <a:cubicBezTo>
                    <a:pt x="386454" y="346809"/>
                    <a:pt x="395598" y="341209"/>
                    <a:pt x="406113" y="338466"/>
                  </a:cubicBezTo>
                  <a:cubicBezTo>
                    <a:pt x="416172" y="330236"/>
                    <a:pt x="425316" y="325207"/>
                    <a:pt x="433545" y="323378"/>
                  </a:cubicBezTo>
                  <a:cubicBezTo>
                    <a:pt x="441775" y="321549"/>
                    <a:pt x="448518" y="322578"/>
                    <a:pt x="453776" y="326464"/>
                  </a:cubicBezTo>
                  <a:cubicBezTo>
                    <a:pt x="459034" y="330350"/>
                    <a:pt x="462577" y="336980"/>
                    <a:pt x="464406" y="346352"/>
                  </a:cubicBezTo>
                  <a:cubicBezTo>
                    <a:pt x="466235" y="355725"/>
                    <a:pt x="465549" y="367498"/>
                    <a:pt x="462349" y="381671"/>
                  </a:cubicBezTo>
                  <a:cubicBezTo>
                    <a:pt x="467835" y="380757"/>
                    <a:pt x="476065" y="379499"/>
                    <a:pt x="487038" y="377899"/>
                  </a:cubicBezTo>
                  <a:lnTo>
                    <a:pt x="494605" y="376204"/>
                  </a:lnTo>
                  <a:lnTo>
                    <a:pt x="508450" y="342580"/>
                  </a:lnTo>
                  <a:cubicBezTo>
                    <a:pt x="519423" y="315148"/>
                    <a:pt x="529138" y="287259"/>
                    <a:pt x="537596" y="258913"/>
                  </a:cubicBezTo>
                  <a:cubicBezTo>
                    <a:pt x="546054" y="230566"/>
                    <a:pt x="554627" y="202563"/>
                    <a:pt x="563314" y="174902"/>
                  </a:cubicBezTo>
                  <a:cubicBezTo>
                    <a:pt x="572001" y="147242"/>
                    <a:pt x="581373" y="120495"/>
                    <a:pt x="591432" y="94664"/>
                  </a:cubicBezTo>
                  <a:cubicBezTo>
                    <a:pt x="601490" y="68832"/>
                    <a:pt x="613834" y="44486"/>
                    <a:pt x="628465" y="21626"/>
                  </a:cubicBezTo>
                  <a:cubicBezTo>
                    <a:pt x="633494" y="13396"/>
                    <a:pt x="638523" y="7681"/>
                    <a:pt x="643552" y="4481"/>
                  </a:cubicBezTo>
                  <a:cubicBezTo>
                    <a:pt x="648582" y="1281"/>
                    <a:pt x="653039" y="-205"/>
                    <a:pt x="656925" y="2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chemeClr val="bg1"/>
                </a:solidFill>
              </a:endParaRPr>
            </a:p>
          </p:txBody>
        </p:sp>
        <p:sp>
          <p:nvSpPr>
            <p:cNvPr id="9" name="Rectangle 8">
              <a:extLst>
                <a:ext uri="{FF2B5EF4-FFF2-40B4-BE49-F238E27FC236}">
                  <a16:creationId xmlns:a16="http://schemas.microsoft.com/office/drawing/2014/main" id="{8944B820-375D-469D-B8A1-47AE2513B9E6}"/>
                </a:ext>
              </a:extLst>
            </p:cNvPr>
            <p:cNvSpPr/>
            <p:nvPr/>
          </p:nvSpPr>
          <p:spPr>
            <a:xfrm>
              <a:off x="13491958" y="8524672"/>
              <a:ext cx="3017522" cy="246221"/>
            </a:xfrm>
            <a:prstGeom prst="rect">
              <a:avLst/>
            </a:prstGeom>
          </p:spPr>
          <p:txBody>
            <a:bodyPr wrap="square">
              <a:spAutoFit/>
            </a:bodyPr>
            <a:lstStyle/>
            <a:p>
              <a:pPr algn="ctr"/>
              <a:r>
                <a:rPr lang="en-US" altLang="zh-CN" sz="1000">
                  <a:solidFill>
                    <a:schemeClr val="tx1">
                      <a:alpha val="70000"/>
                    </a:schemeClr>
                  </a:solidFill>
                  <a:cs typeface="Lato Thin" panose="020F0502020204030203" pitchFamily="34" charset="0"/>
                </a:rPr>
                <a:t>Chief execution Officer &amp; Co-founder</a:t>
              </a:r>
              <a:endParaRPr lang="zh-CN" altLang="en-US" sz="100">
                <a:solidFill>
                  <a:schemeClr val="tx1">
                    <a:alpha val="70000"/>
                  </a:schemeClr>
                </a:solidFill>
              </a:endParaRPr>
            </a:p>
          </p:txBody>
        </p:sp>
      </p:grpSp>
      <p:sp>
        <p:nvSpPr>
          <p:cNvPr id="10" name="TextBox 9">
            <a:extLst>
              <a:ext uri="{FF2B5EF4-FFF2-40B4-BE49-F238E27FC236}">
                <a16:creationId xmlns:a16="http://schemas.microsoft.com/office/drawing/2014/main" id="{BB3C44B5-81AB-4191-BD7A-0C8954F960C5}"/>
              </a:ext>
            </a:extLst>
          </p:cNvPr>
          <p:cNvSpPr txBox="1"/>
          <p:nvPr/>
        </p:nvSpPr>
        <p:spPr>
          <a:xfrm>
            <a:off x="6765617" y="2648714"/>
            <a:ext cx="4756766" cy="1231106"/>
          </a:xfrm>
          <a:prstGeom prst="rect">
            <a:avLst/>
          </a:prstGeom>
          <a:noFill/>
        </p:spPr>
        <p:txBody>
          <a:bodyPr wrap="square" rtlCol="0">
            <a:spAutoFit/>
          </a:bodyPr>
          <a:lstStyle/>
          <a:p>
            <a:pPr algn="ctr"/>
            <a:r>
              <a:rPr lang="en-US" altLang="zh-CN" sz="2000">
                <a:latin typeface="+mj-lt"/>
              </a:rPr>
              <a:t>Welcome</a:t>
            </a:r>
          </a:p>
          <a:p>
            <a:pPr algn="ctr">
              <a:spcBef>
                <a:spcPts val="1200"/>
              </a:spcBef>
            </a:pPr>
            <a:r>
              <a:rPr lang="en-US" altLang="zh-CN" sz="4400">
                <a:latin typeface="Montserrat Black" panose="00000A00000000000000" pitchFamily="50" charset="0"/>
              </a:rPr>
              <a:t>Hello World!</a:t>
            </a:r>
            <a:endParaRPr lang="en-US" sz="4400">
              <a:latin typeface="Montserrat Black" panose="00000A00000000000000" pitchFamily="50" charset="0"/>
            </a:endParaRPr>
          </a:p>
        </p:txBody>
      </p:sp>
    </p:spTree>
    <p:extLst>
      <p:ext uri="{BB962C8B-B14F-4D97-AF65-F5344CB8AC3E}">
        <p14:creationId xmlns:p14="http://schemas.microsoft.com/office/powerpoint/2010/main" val="4122999688"/>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withEffect">
                                  <p:stCondLst>
                                    <p:cond delay="1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1100"/>
                            </p:stCondLst>
                            <p:childTnLst>
                              <p:par>
                                <p:cTn id="10" presetID="0" presetClass="entr" presetSubtype="0" fill="hold" grpId="0" nodeType="afterEffect">
                                  <p:stCondLst>
                                    <p:cond delay="0"/>
                                  </p:stCondLst>
                                  <p:iterate type="lt">
                                    <p:tmPct val="3000"/>
                                  </p:iterate>
                                  <p:childTnLst>
                                    <p:set>
                                      <p:cBhvr>
                                        <p:cTn id="11" dur="750" fill="hold">
                                          <p:stCondLst>
                                            <p:cond delay="0"/>
                                          </p:stCondLst>
                                        </p:cTn>
                                        <p:tgtEl>
                                          <p:spTgt spid="10"/>
                                        </p:tgtEl>
                                        <p:attrNameLst>
                                          <p:attrName>style.visibility</p:attrName>
                                        </p:attrNameLst>
                                      </p:cBhvr>
                                      <p:to>
                                        <p:strVal val="visible"/>
                                      </p:to>
                                    </p:set>
                                    <p:anim to="" calcmode="lin" valueType="num">
                                      <p:cBhvr>
                                        <p:cTn id="12" dur="750" fill="hold">
                                          <p:stCondLst>
                                            <p:cond delay="0"/>
                                          </p:stCondLst>
                                        </p:cTn>
                                        <p:tgtEl>
                                          <p:spTgt spid="10"/>
                                        </p:tgtEl>
                                        <p:attrNameLst>
                                          <p:attrName>ppt_x</p:attrName>
                                        </p:attrNameLst>
                                      </p:cBhvr>
                                      <p:tavLst>
                                        <p:tav tm="0" fmla="#ppt_x+#ppt_w*((1.5-1.5*$)^3-(1.5-1.5*$)^2)">
                                          <p:val>
                                            <p:strVal val="0"/>
                                          </p:val>
                                        </p:tav>
                                        <p:tav tm="100000">
                                          <p:val>
                                            <p:strVal val="1"/>
                                          </p:val>
                                        </p:tav>
                                      </p:tavLst>
                                    </p:anim>
                                    <p:animEffect filter="fade">
                                      <p:cBhvr>
                                        <p:cTn id="13" dur="750">
                                          <p:stCondLst>
                                            <p:cond delay="0"/>
                                          </p:stCondLst>
                                        </p:cTn>
                                        <p:tgtEl>
                                          <p:spTgt spid="10"/>
                                        </p:tgtEl>
                                      </p:cBhvr>
                                    </p:animEffect>
                                  </p:childTnLst>
                                </p:cTn>
                              </p:par>
                            </p:childTnLst>
                          </p:cTn>
                        </p:par>
                        <p:par>
                          <p:cTn id="14" fill="hold">
                            <p:stCondLst>
                              <p:cond delay="2233"/>
                            </p:stCondLst>
                            <p:childTnLst>
                              <p:par>
                                <p:cTn id="15" presetID="10"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2" presetClass="entr" presetSubtype="4" decel="10000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1000" fill="hold"/>
                                        <p:tgtEl>
                                          <p:spTgt spid="7"/>
                                        </p:tgtEl>
                                        <p:attrNameLst>
                                          <p:attrName>ppt_x</p:attrName>
                                        </p:attrNameLst>
                                      </p:cBhvr>
                                      <p:tavLst>
                                        <p:tav tm="0">
                                          <p:val>
                                            <p:strVal val="#ppt_x"/>
                                          </p:val>
                                        </p:tav>
                                        <p:tav tm="100000">
                                          <p:val>
                                            <p:strVal val="#ppt_x"/>
                                          </p:val>
                                        </p:tav>
                                      </p:tavLst>
                                    </p:anim>
                                    <p:anim calcmode="lin" valueType="num">
                                      <p:cBhvr additive="base">
                                        <p:cTn id="21"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33548FC-787C-4521-84A1-79F5D8C004A4}"/>
              </a:ext>
            </a:extLst>
          </p:cNvPr>
          <p:cNvSpPr/>
          <p:nvPr/>
        </p:nvSpPr>
        <p:spPr>
          <a:xfrm>
            <a:off x="1754022" y="5021419"/>
            <a:ext cx="4875378" cy="2757806"/>
          </a:xfrm>
          <a:prstGeom prst="rect">
            <a:avLst/>
          </a:prstGeom>
        </p:spPr>
        <p:txBody>
          <a:bodyPr wrap="square">
            <a:spAutoFit/>
          </a:bodyPr>
          <a:lstStyle/>
          <a:p>
            <a:pPr>
              <a:lnSpc>
                <a:spcPct val="150000"/>
              </a:lnSpc>
              <a:spcBef>
                <a:spcPts val="12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p>
          <a:p>
            <a:pPr>
              <a:lnSpc>
                <a:spcPct val="150000"/>
              </a:lnSpc>
              <a:spcBef>
                <a:spcPts val="12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a:t>
            </a:r>
            <a:r>
              <a:rPr lang="en-US" altLang="zh-CN" sz="1000">
                <a:solidFill>
                  <a:schemeClr val="tx1">
                    <a:lumMod val="50000"/>
                  </a:schemeClr>
                </a:solidFill>
                <a:ea typeface="Lato Light" panose="020F0502020204030203" pitchFamily="34" charset="0"/>
                <a:cs typeface="Lato Light" panose="020F0502020204030203" pitchFamily="34" charset="0"/>
              </a:rPr>
              <a:t>.</a:t>
            </a:r>
            <a:endParaRPr lang="es-ES" altLang="zh-CN" sz="1000">
              <a:solidFill>
                <a:schemeClr val="tx1">
                  <a:lumMod val="50000"/>
                </a:schemeClr>
              </a:solidFill>
              <a:ea typeface="Lato Light" panose="020F0502020204030203" pitchFamily="34" charset="0"/>
              <a:cs typeface="Lato Light" panose="020F0502020204030203" pitchFamily="34" charset="0"/>
            </a:endParaRPr>
          </a:p>
        </p:txBody>
      </p:sp>
      <p:sp>
        <p:nvSpPr>
          <p:cNvPr id="6" name="Rounded Rectangle 12">
            <a:extLst>
              <a:ext uri="{FF2B5EF4-FFF2-40B4-BE49-F238E27FC236}">
                <a16:creationId xmlns:a16="http://schemas.microsoft.com/office/drawing/2014/main" id="{52CE3375-7F7A-426F-9FAC-2E8C6D5024C5}"/>
              </a:ext>
            </a:extLst>
          </p:cNvPr>
          <p:cNvSpPr/>
          <p:nvPr/>
        </p:nvSpPr>
        <p:spPr>
          <a:xfrm>
            <a:off x="1758346" y="8160004"/>
            <a:ext cx="2710021" cy="33337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400" spc="300">
                <a:solidFill>
                  <a:schemeClr val="tx1">
                    <a:lumMod val="85000"/>
                    <a:lumOff val="15000"/>
                  </a:schemeClr>
                </a:solidFill>
                <a:latin typeface="+mj-lt"/>
              </a:rPr>
              <a:t>MSLIDES.COM</a:t>
            </a:r>
            <a:endParaRPr lang="zh-CN" altLang="en-US" sz="1400" spc="300">
              <a:solidFill>
                <a:schemeClr val="tx1">
                  <a:lumMod val="85000"/>
                  <a:lumOff val="15000"/>
                </a:schemeClr>
              </a:solidFill>
              <a:latin typeface="+mj-lt"/>
            </a:endParaRPr>
          </a:p>
        </p:txBody>
      </p:sp>
      <p:sp>
        <p:nvSpPr>
          <p:cNvPr id="2" name="Picture Placeholder 1">
            <a:extLst>
              <a:ext uri="{FF2B5EF4-FFF2-40B4-BE49-F238E27FC236}">
                <a16:creationId xmlns:a16="http://schemas.microsoft.com/office/drawing/2014/main" id="{6C40F4B0-691C-4F75-AE9B-38A841F23A3F}"/>
              </a:ext>
            </a:extLst>
          </p:cNvPr>
          <p:cNvSpPr>
            <a:spLocks noGrp="1"/>
          </p:cNvSpPr>
          <p:nvPr>
            <p:ph type="pic" sz="quarter" idx="10"/>
          </p:nvPr>
        </p:nvSpPr>
        <p:spPr/>
      </p:sp>
      <p:sp>
        <p:nvSpPr>
          <p:cNvPr id="7" name="TextBox 6">
            <a:extLst>
              <a:ext uri="{FF2B5EF4-FFF2-40B4-BE49-F238E27FC236}">
                <a16:creationId xmlns:a16="http://schemas.microsoft.com/office/drawing/2014/main" id="{D43067A4-B663-4D24-886C-9DAAE20E4008}"/>
              </a:ext>
            </a:extLst>
          </p:cNvPr>
          <p:cNvSpPr txBox="1"/>
          <p:nvPr/>
        </p:nvSpPr>
        <p:spPr>
          <a:xfrm>
            <a:off x="1754775" y="2330633"/>
            <a:ext cx="3548745" cy="1908215"/>
          </a:xfrm>
          <a:prstGeom prst="rect">
            <a:avLst/>
          </a:prstGeom>
          <a:noFill/>
        </p:spPr>
        <p:txBody>
          <a:bodyPr wrap="square" rtlCol="0">
            <a:spAutoFit/>
          </a:bodyPr>
          <a:lstStyle/>
          <a:p>
            <a:r>
              <a:rPr lang="en-US" altLang="zh-CN" sz="2000">
                <a:solidFill>
                  <a:schemeClr val="tx1">
                    <a:lumMod val="85000"/>
                    <a:lumOff val="15000"/>
                  </a:schemeClr>
                </a:solidFill>
                <a:latin typeface="+mj-lt"/>
              </a:rPr>
              <a:t>Slides is</a:t>
            </a:r>
          </a:p>
          <a:p>
            <a:pPr>
              <a:spcBef>
                <a:spcPts val="1200"/>
              </a:spcBef>
            </a:pPr>
            <a:r>
              <a:rPr lang="en-US" altLang="zh-CN" sz="4400">
                <a:solidFill>
                  <a:schemeClr val="tx1">
                    <a:lumMod val="85000"/>
                    <a:lumOff val="15000"/>
                  </a:schemeClr>
                </a:solidFill>
                <a:latin typeface="Montserrat Black" panose="00000A00000000000000" pitchFamily="50" charset="0"/>
              </a:rPr>
              <a:t>Creative Design</a:t>
            </a:r>
            <a:endParaRPr lang="en-US" sz="4400">
              <a:solidFill>
                <a:schemeClr val="tx1">
                  <a:lumMod val="85000"/>
                  <a:lumOff val="15000"/>
                </a:schemeClr>
              </a:solidFill>
              <a:latin typeface="Montserrat Black" panose="00000A00000000000000" pitchFamily="50" charset="0"/>
            </a:endParaRPr>
          </a:p>
        </p:txBody>
      </p:sp>
    </p:spTree>
    <p:extLst>
      <p:ext uri="{BB962C8B-B14F-4D97-AF65-F5344CB8AC3E}">
        <p14:creationId xmlns:p14="http://schemas.microsoft.com/office/powerpoint/2010/main" val="399243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3000"/>
                                  </p:iterate>
                                  <p:childTnLst>
                                    <p:set>
                                      <p:cBhvr>
                                        <p:cTn id="6" dur="750" fill="hold">
                                          <p:stCondLst>
                                            <p:cond delay="0"/>
                                          </p:stCondLst>
                                        </p:cTn>
                                        <p:tgtEl>
                                          <p:spTgt spid="7"/>
                                        </p:tgtEl>
                                        <p:attrNameLst>
                                          <p:attrName>style.visibility</p:attrName>
                                        </p:attrNameLst>
                                      </p:cBhvr>
                                      <p:to>
                                        <p:strVal val="visible"/>
                                      </p:to>
                                    </p:set>
                                    <p:anim to="" calcmode="lin" valueType="num">
                                      <p:cBhvr>
                                        <p:cTn id="7" dur="750" fill="hold">
                                          <p:stCondLst>
                                            <p:cond delay="0"/>
                                          </p:stCondLst>
                                        </p:cTn>
                                        <p:tgtEl>
                                          <p:spTgt spid="7"/>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7"/>
                                        </p:tgtEl>
                                      </p:cBhvr>
                                    </p:animEffect>
                                  </p:childTnLst>
                                </p:cTn>
                              </p:par>
                            </p:childTnLst>
                          </p:cTn>
                        </p:par>
                        <p:par>
                          <p:cTn id="9" fill="hold">
                            <p:stCondLst>
                              <p:cond delay="1223"/>
                            </p:stCondLst>
                            <p:childTnLst>
                              <p:par>
                                <p:cTn id="10" presetID="10"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3ADC536-F929-4952-8F7E-86FA5A2DDC93}"/>
              </a:ext>
            </a:extLst>
          </p:cNvPr>
          <p:cNvSpPr/>
          <p:nvPr/>
        </p:nvSpPr>
        <p:spPr>
          <a:xfrm>
            <a:off x="5901098" y="6090069"/>
            <a:ext cx="10520002" cy="2708434"/>
          </a:xfrm>
          <a:prstGeom prst="rect">
            <a:avLst/>
          </a:prstGeom>
        </p:spPr>
        <p:txBody>
          <a:bodyPr wrap="square" numCol="2" spcCol="731520">
            <a:spAutoFit/>
          </a:bodyPr>
          <a:lstStyle/>
          <a:p>
            <a:pPr>
              <a:lnSpc>
                <a:spcPct val="150000"/>
              </a:lnSpc>
              <a:spcBef>
                <a:spcPts val="12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p>
          <a:p>
            <a:pPr>
              <a:lnSpc>
                <a:spcPct val="150000"/>
              </a:lnSpc>
              <a:spcBef>
                <a:spcPts val="12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a:t>
            </a:r>
          </a:p>
          <a:p>
            <a:pPr>
              <a:lnSpc>
                <a:spcPct val="150000"/>
              </a:lnSpc>
              <a:spcBef>
                <a:spcPts val="12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p>
          <a:p>
            <a:pPr>
              <a:lnSpc>
                <a:spcPct val="150000"/>
              </a:lnSpc>
              <a:spcBef>
                <a:spcPts val="12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a:t>
            </a:r>
          </a:p>
          <a:p>
            <a:pPr>
              <a:lnSpc>
                <a:spcPct val="150000"/>
              </a:lnSpc>
              <a:spcBef>
                <a:spcPts val="12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a:t>
            </a:r>
          </a:p>
        </p:txBody>
      </p:sp>
      <p:sp>
        <p:nvSpPr>
          <p:cNvPr id="2" name="Picture Placeholder 1">
            <a:extLst>
              <a:ext uri="{FF2B5EF4-FFF2-40B4-BE49-F238E27FC236}">
                <a16:creationId xmlns:a16="http://schemas.microsoft.com/office/drawing/2014/main" id="{A0EF9024-FECF-4797-AF76-C07CB76F8ADF}"/>
              </a:ext>
            </a:extLst>
          </p:cNvPr>
          <p:cNvSpPr>
            <a:spLocks noGrp="1"/>
          </p:cNvSpPr>
          <p:nvPr>
            <p:ph type="pic" sz="quarter" idx="10"/>
          </p:nvPr>
        </p:nvSpPr>
        <p:spPr/>
      </p:sp>
      <p:sp>
        <p:nvSpPr>
          <p:cNvPr id="5" name="TextBox 4">
            <a:extLst>
              <a:ext uri="{FF2B5EF4-FFF2-40B4-BE49-F238E27FC236}">
                <a16:creationId xmlns:a16="http://schemas.microsoft.com/office/drawing/2014/main" id="{92A5505D-3B36-42FD-8252-980DE049BD54}"/>
              </a:ext>
            </a:extLst>
          </p:cNvPr>
          <p:cNvSpPr txBox="1"/>
          <p:nvPr/>
        </p:nvSpPr>
        <p:spPr>
          <a:xfrm>
            <a:off x="1754775" y="6058568"/>
            <a:ext cx="3548745" cy="1908215"/>
          </a:xfrm>
          <a:prstGeom prst="rect">
            <a:avLst/>
          </a:prstGeom>
          <a:noFill/>
        </p:spPr>
        <p:txBody>
          <a:bodyPr wrap="square" rtlCol="0">
            <a:spAutoFit/>
          </a:bodyPr>
          <a:lstStyle/>
          <a:p>
            <a:r>
              <a:rPr lang="en-US" altLang="zh-CN" sz="2000">
                <a:solidFill>
                  <a:schemeClr val="tx1">
                    <a:lumMod val="85000"/>
                    <a:lumOff val="15000"/>
                  </a:schemeClr>
                </a:solidFill>
                <a:latin typeface="+mj-lt"/>
              </a:rPr>
              <a:t>Slides is</a:t>
            </a:r>
          </a:p>
          <a:p>
            <a:pPr>
              <a:spcBef>
                <a:spcPts val="1200"/>
              </a:spcBef>
            </a:pPr>
            <a:r>
              <a:rPr lang="en-US" altLang="zh-CN" sz="4400">
                <a:solidFill>
                  <a:schemeClr val="tx1">
                    <a:lumMod val="85000"/>
                    <a:lumOff val="15000"/>
                  </a:schemeClr>
                </a:solidFill>
                <a:latin typeface="Montserrat Black" panose="00000A00000000000000" pitchFamily="50" charset="0"/>
              </a:rPr>
              <a:t>Creative Design</a:t>
            </a:r>
            <a:endParaRPr lang="en-US" sz="4400">
              <a:solidFill>
                <a:schemeClr val="tx1">
                  <a:lumMod val="85000"/>
                  <a:lumOff val="15000"/>
                </a:schemeClr>
              </a:solidFill>
              <a:latin typeface="Montserrat Black" panose="00000A00000000000000" pitchFamily="50" charset="0"/>
            </a:endParaRPr>
          </a:p>
        </p:txBody>
      </p:sp>
    </p:spTree>
    <p:extLst>
      <p:ext uri="{BB962C8B-B14F-4D97-AF65-F5344CB8AC3E}">
        <p14:creationId xmlns:p14="http://schemas.microsoft.com/office/powerpoint/2010/main" val="1982038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3000"/>
                                  </p:iterate>
                                  <p:childTnLst>
                                    <p:set>
                                      <p:cBhvr>
                                        <p:cTn id="6" dur="750" fill="hold">
                                          <p:stCondLst>
                                            <p:cond delay="0"/>
                                          </p:stCondLst>
                                        </p:cTn>
                                        <p:tgtEl>
                                          <p:spTgt spid="5"/>
                                        </p:tgtEl>
                                        <p:attrNameLst>
                                          <p:attrName>style.visibility</p:attrName>
                                        </p:attrNameLst>
                                      </p:cBhvr>
                                      <p:to>
                                        <p:strVal val="visible"/>
                                      </p:to>
                                    </p:set>
                                    <p:anim to="" calcmode="lin" valueType="num">
                                      <p:cBhvr>
                                        <p:cTn id="7" dur="750" fill="hold">
                                          <p:stCondLst>
                                            <p:cond delay="0"/>
                                          </p:stCondLst>
                                        </p:cTn>
                                        <p:tgtEl>
                                          <p:spTgt spid="5"/>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5"/>
                                        </p:tgtEl>
                                      </p:cBhvr>
                                    </p:animEffect>
                                  </p:childTnLst>
                                </p:cTn>
                              </p:par>
                            </p:childTnLst>
                          </p:cTn>
                        </p:par>
                        <p:par>
                          <p:cTn id="9" fill="hold">
                            <p:stCondLst>
                              <p:cond delay="1223"/>
                            </p:stCondLst>
                            <p:childTnLst>
                              <p:par>
                                <p:cTn id="10" presetID="10" presetClass="entr" presetSubtype="0"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CF9587DA-71AF-49E4-A14C-38447AC057E6}"/>
              </a:ext>
            </a:extLst>
          </p:cNvPr>
          <p:cNvSpPr>
            <a:spLocks noGrp="1"/>
          </p:cNvSpPr>
          <p:nvPr>
            <p:ph type="pic" sz="quarter" idx="10"/>
          </p:nvPr>
        </p:nvSpPr>
        <p:spPr/>
      </p:sp>
      <p:sp>
        <p:nvSpPr>
          <p:cNvPr id="6" name="Rectangle 5">
            <a:extLst>
              <a:ext uri="{FF2B5EF4-FFF2-40B4-BE49-F238E27FC236}">
                <a16:creationId xmlns:a16="http://schemas.microsoft.com/office/drawing/2014/main" id="{20FB6808-5D9F-405C-8584-8984D4E81BB0}"/>
              </a:ext>
            </a:extLst>
          </p:cNvPr>
          <p:cNvSpPr/>
          <p:nvPr/>
        </p:nvSpPr>
        <p:spPr>
          <a:xfrm>
            <a:off x="5901098" y="1518068"/>
            <a:ext cx="10520002" cy="2708434"/>
          </a:xfrm>
          <a:prstGeom prst="rect">
            <a:avLst/>
          </a:prstGeom>
        </p:spPr>
        <p:txBody>
          <a:bodyPr wrap="square" numCol="2" spcCol="731520">
            <a:spAutoFit/>
          </a:bodyPr>
          <a:lstStyle/>
          <a:p>
            <a:pPr>
              <a:lnSpc>
                <a:spcPct val="150000"/>
              </a:lnSpc>
              <a:spcBef>
                <a:spcPts val="12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p>
          <a:p>
            <a:pPr>
              <a:lnSpc>
                <a:spcPct val="150000"/>
              </a:lnSpc>
              <a:spcBef>
                <a:spcPts val="12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a:t>
            </a:r>
          </a:p>
          <a:p>
            <a:pPr>
              <a:lnSpc>
                <a:spcPct val="150000"/>
              </a:lnSpc>
              <a:spcBef>
                <a:spcPts val="12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p>
          <a:p>
            <a:pPr>
              <a:lnSpc>
                <a:spcPct val="150000"/>
              </a:lnSpc>
              <a:spcBef>
                <a:spcPts val="12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a:t>
            </a:r>
          </a:p>
          <a:p>
            <a:pPr>
              <a:lnSpc>
                <a:spcPct val="150000"/>
              </a:lnSpc>
              <a:spcBef>
                <a:spcPts val="12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a:t>
            </a:r>
          </a:p>
        </p:txBody>
      </p:sp>
      <p:sp>
        <p:nvSpPr>
          <p:cNvPr id="7" name="TextBox 6">
            <a:extLst>
              <a:ext uri="{FF2B5EF4-FFF2-40B4-BE49-F238E27FC236}">
                <a16:creationId xmlns:a16="http://schemas.microsoft.com/office/drawing/2014/main" id="{FABF0B16-AEB0-4D4B-B720-13D0BA697BD8}"/>
              </a:ext>
            </a:extLst>
          </p:cNvPr>
          <p:cNvSpPr txBox="1"/>
          <p:nvPr/>
        </p:nvSpPr>
        <p:spPr>
          <a:xfrm>
            <a:off x="1754775" y="1486567"/>
            <a:ext cx="3548745" cy="1908215"/>
          </a:xfrm>
          <a:prstGeom prst="rect">
            <a:avLst/>
          </a:prstGeom>
          <a:noFill/>
        </p:spPr>
        <p:txBody>
          <a:bodyPr wrap="square" rtlCol="0">
            <a:spAutoFit/>
          </a:bodyPr>
          <a:lstStyle/>
          <a:p>
            <a:r>
              <a:rPr lang="en-US" altLang="zh-CN" sz="2000">
                <a:solidFill>
                  <a:schemeClr val="tx1">
                    <a:lumMod val="85000"/>
                    <a:lumOff val="15000"/>
                  </a:schemeClr>
                </a:solidFill>
                <a:latin typeface="+mj-lt"/>
              </a:rPr>
              <a:t>Slides is</a:t>
            </a:r>
          </a:p>
          <a:p>
            <a:pPr>
              <a:spcBef>
                <a:spcPts val="1200"/>
              </a:spcBef>
            </a:pPr>
            <a:r>
              <a:rPr lang="en-US" altLang="zh-CN" sz="4400">
                <a:solidFill>
                  <a:schemeClr val="tx1">
                    <a:lumMod val="85000"/>
                    <a:lumOff val="15000"/>
                  </a:schemeClr>
                </a:solidFill>
                <a:latin typeface="Montserrat Black" panose="00000A00000000000000" pitchFamily="50" charset="0"/>
              </a:rPr>
              <a:t>Creative Design</a:t>
            </a:r>
            <a:endParaRPr lang="en-US" sz="4400">
              <a:solidFill>
                <a:schemeClr val="tx1">
                  <a:lumMod val="85000"/>
                  <a:lumOff val="15000"/>
                </a:schemeClr>
              </a:solidFill>
              <a:latin typeface="Montserrat Black" panose="00000A00000000000000" pitchFamily="50" charset="0"/>
            </a:endParaRPr>
          </a:p>
        </p:txBody>
      </p:sp>
    </p:spTree>
    <p:extLst>
      <p:ext uri="{BB962C8B-B14F-4D97-AF65-F5344CB8AC3E}">
        <p14:creationId xmlns:p14="http://schemas.microsoft.com/office/powerpoint/2010/main" val="1392625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3000"/>
                                  </p:iterate>
                                  <p:childTnLst>
                                    <p:set>
                                      <p:cBhvr>
                                        <p:cTn id="6" dur="750" fill="hold">
                                          <p:stCondLst>
                                            <p:cond delay="0"/>
                                          </p:stCondLst>
                                        </p:cTn>
                                        <p:tgtEl>
                                          <p:spTgt spid="7"/>
                                        </p:tgtEl>
                                        <p:attrNameLst>
                                          <p:attrName>style.visibility</p:attrName>
                                        </p:attrNameLst>
                                      </p:cBhvr>
                                      <p:to>
                                        <p:strVal val="visible"/>
                                      </p:to>
                                    </p:set>
                                    <p:anim to="" calcmode="lin" valueType="num">
                                      <p:cBhvr>
                                        <p:cTn id="7" dur="750" fill="hold">
                                          <p:stCondLst>
                                            <p:cond delay="0"/>
                                          </p:stCondLst>
                                        </p:cTn>
                                        <p:tgtEl>
                                          <p:spTgt spid="7"/>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7"/>
                                        </p:tgtEl>
                                      </p:cBhvr>
                                    </p:animEffect>
                                  </p:childTnLst>
                                </p:cTn>
                              </p:par>
                            </p:childTnLst>
                          </p:cTn>
                        </p:par>
                        <p:par>
                          <p:cTn id="9" fill="hold">
                            <p:stCondLst>
                              <p:cond delay="1223"/>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93FE5F0-BF4B-459A-A68A-2A52F97A30F3}"/>
              </a:ext>
            </a:extLst>
          </p:cNvPr>
          <p:cNvSpPr/>
          <p:nvPr/>
        </p:nvSpPr>
        <p:spPr>
          <a:xfrm>
            <a:off x="6358292" y="6090069"/>
            <a:ext cx="10062808" cy="2065309"/>
          </a:xfrm>
          <a:prstGeom prst="rect">
            <a:avLst/>
          </a:prstGeom>
        </p:spPr>
        <p:txBody>
          <a:bodyPr wrap="square">
            <a:spAutoFit/>
          </a:bodyPr>
          <a:lstStyle/>
          <a:p>
            <a:pPr>
              <a:lnSpc>
                <a:spcPct val="150000"/>
              </a:lnSpc>
              <a:spcBef>
                <a:spcPts val="12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p>
          <a:p>
            <a:pPr>
              <a:lnSpc>
                <a:spcPct val="150000"/>
              </a:lnSpc>
              <a:spcBef>
                <a:spcPts val="1200"/>
              </a:spcBef>
            </a:pPr>
            <a:r>
              <a:rPr lang="es-ES" altLang="zh-CN" sz="10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Lorem ipsum dolor sit amet, feugiat delicata liberavisse id cum</a:t>
            </a:r>
            <a:r>
              <a:rPr lang="en-US" altLang="zh-CN" sz="1000">
                <a:solidFill>
                  <a:schemeClr val="tx1">
                    <a:lumMod val="50000"/>
                  </a:schemeClr>
                </a:solidFill>
                <a:ea typeface="Lato Light" panose="020F0502020204030203" pitchFamily="34" charset="0"/>
                <a:cs typeface="Lato Light" panose="020F0502020204030203" pitchFamily="34" charset="0"/>
              </a:rPr>
              <a:t>. </a:t>
            </a:r>
            <a:r>
              <a:rPr lang="es-ES" altLang="zh-CN" sz="10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a:t>
            </a:r>
          </a:p>
        </p:txBody>
      </p:sp>
      <p:sp>
        <p:nvSpPr>
          <p:cNvPr id="11" name="Rounded Rectangle 12">
            <a:extLst>
              <a:ext uri="{FF2B5EF4-FFF2-40B4-BE49-F238E27FC236}">
                <a16:creationId xmlns:a16="http://schemas.microsoft.com/office/drawing/2014/main" id="{36B11386-9DC5-464C-99F0-643236FCD9A3}"/>
              </a:ext>
            </a:extLst>
          </p:cNvPr>
          <p:cNvSpPr/>
          <p:nvPr/>
        </p:nvSpPr>
        <p:spPr>
          <a:xfrm>
            <a:off x="6358292" y="8486970"/>
            <a:ext cx="2710021" cy="33337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400" spc="300">
                <a:solidFill>
                  <a:schemeClr val="tx1">
                    <a:lumMod val="85000"/>
                    <a:lumOff val="15000"/>
                  </a:schemeClr>
                </a:solidFill>
                <a:latin typeface="+mj-lt"/>
              </a:rPr>
              <a:t>MSLIDES.COM</a:t>
            </a:r>
            <a:endParaRPr lang="zh-CN" altLang="en-US" sz="1400" spc="300">
              <a:solidFill>
                <a:schemeClr val="tx1">
                  <a:lumMod val="85000"/>
                  <a:lumOff val="15000"/>
                </a:schemeClr>
              </a:solidFill>
              <a:latin typeface="+mj-lt"/>
            </a:endParaRPr>
          </a:p>
        </p:txBody>
      </p:sp>
      <p:sp>
        <p:nvSpPr>
          <p:cNvPr id="4" name="Picture Placeholder 3">
            <a:extLst>
              <a:ext uri="{FF2B5EF4-FFF2-40B4-BE49-F238E27FC236}">
                <a16:creationId xmlns:a16="http://schemas.microsoft.com/office/drawing/2014/main" id="{C2498946-B9E5-4714-BBA5-5C86EE853381}"/>
              </a:ext>
            </a:extLst>
          </p:cNvPr>
          <p:cNvSpPr>
            <a:spLocks noGrp="1"/>
          </p:cNvSpPr>
          <p:nvPr>
            <p:ph type="pic" sz="quarter" idx="11"/>
          </p:nvPr>
        </p:nvSpPr>
        <p:spPr/>
      </p:sp>
      <p:sp>
        <p:nvSpPr>
          <p:cNvPr id="5" name="Picture Placeholder 4">
            <a:extLst>
              <a:ext uri="{FF2B5EF4-FFF2-40B4-BE49-F238E27FC236}">
                <a16:creationId xmlns:a16="http://schemas.microsoft.com/office/drawing/2014/main" id="{3A0F7FB0-A3D1-4369-8EE8-6E483B4999EF}"/>
              </a:ext>
            </a:extLst>
          </p:cNvPr>
          <p:cNvSpPr>
            <a:spLocks noGrp="1"/>
          </p:cNvSpPr>
          <p:nvPr>
            <p:ph type="pic" sz="quarter" idx="12"/>
          </p:nvPr>
        </p:nvSpPr>
        <p:spPr/>
      </p:sp>
      <p:sp>
        <p:nvSpPr>
          <p:cNvPr id="3" name="Picture Placeholder 2">
            <a:extLst>
              <a:ext uri="{FF2B5EF4-FFF2-40B4-BE49-F238E27FC236}">
                <a16:creationId xmlns:a16="http://schemas.microsoft.com/office/drawing/2014/main" id="{737651FA-AF12-48E5-A315-80CB739E4820}"/>
              </a:ext>
            </a:extLst>
          </p:cNvPr>
          <p:cNvSpPr>
            <a:spLocks noGrp="1"/>
          </p:cNvSpPr>
          <p:nvPr>
            <p:ph type="pic" sz="quarter" idx="10"/>
          </p:nvPr>
        </p:nvSpPr>
        <p:spPr/>
      </p:sp>
      <p:sp>
        <p:nvSpPr>
          <p:cNvPr id="8" name="TextBox 7">
            <a:extLst>
              <a:ext uri="{FF2B5EF4-FFF2-40B4-BE49-F238E27FC236}">
                <a16:creationId xmlns:a16="http://schemas.microsoft.com/office/drawing/2014/main" id="{59ABA4F9-8C89-49F8-9730-DC0E30695CBD}"/>
              </a:ext>
            </a:extLst>
          </p:cNvPr>
          <p:cNvSpPr txBox="1"/>
          <p:nvPr/>
        </p:nvSpPr>
        <p:spPr>
          <a:xfrm>
            <a:off x="1754775" y="6058568"/>
            <a:ext cx="3548745" cy="1908215"/>
          </a:xfrm>
          <a:prstGeom prst="rect">
            <a:avLst/>
          </a:prstGeom>
          <a:noFill/>
        </p:spPr>
        <p:txBody>
          <a:bodyPr wrap="square" rtlCol="0">
            <a:spAutoFit/>
          </a:bodyPr>
          <a:lstStyle/>
          <a:p>
            <a:r>
              <a:rPr lang="en-US" altLang="zh-CN" sz="2000">
                <a:solidFill>
                  <a:schemeClr val="tx1">
                    <a:lumMod val="85000"/>
                    <a:lumOff val="15000"/>
                  </a:schemeClr>
                </a:solidFill>
                <a:latin typeface="+mj-lt"/>
              </a:rPr>
              <a:t>Slides is</a:t>
            </a:r>
          </a:p>
          <a:p>
            <a:pPr>
              <a:spcBef>
                <a:spcPts val="1200"/>
              </a:spcBef>
            </a:pPr>
            <a:r>
              <a:rPr lang="en-US" altLang="zh-CN" sz="4400">
                <a:solidFill>
                  <a:schemeClr val="tx1">
                    <a:lumMod val="85000"/>
                    <a:lumOff val="15000"/>
                  </a:schemeClr>
                </a:solidFill>
                <a:latin typeface="Montserrat Black" panose="00000A00000000000000" pitchFamily="50" charset="0"/>
              </a:rPr>
              <a:t>Creative Design</a:t>
            </a:r>
            <a:endParaRPr lang="en-US" sz="4400">
              <a:solidFill>
                <a:schemeClr val="tx1">
                  <a:lumMod val="85000"/>
                  <a:lumOff val="15000"/>
                </a:schemeClr>
              </a:solidFill>
              <a:latin typeface="Montserrat Black" panose="00000A00000000000000" pitchFamily="50" charset="0"/>
            </a:endParaRPr>
          </a:p>
        </p:txBody>
      </p:sp>
    </p:spTree>
    <p:extLst>
      <p:ext uri="{BB962C8B-B14F-4D97-AF65-F5344CB8AC3E}">
        <p14:creationId xmlns:p14="http://schemas.microsoft.com/office/powerpoint/2010/main" val="126568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3000"/>
                                  </p:iterate>
                                  <p:childTnLst>
                                    <p:set>
                                      <p:cBhvr>
                                        <p:cTn id="6" dur="750" fill="hold">
                                          <p:stCondLst>
                                            <p:cond delay="0"/>
                                          </p:stCondLst>
                                        </p:cTn>
                                        <p:tgtEl>
                                          <p:spTgt spid="8"/>
                                        </p:tgtEl>
                                        <p:attrNameLst>
                                          <p:attrName>style.visibility</p:attrName>
                                        </p:attrNameLst>
                                      </p:cBhvr>
                                      <p:to>
                                        <p:strVal val="visible"/>
                                      </p:to>
                                    </p:set>
                                    <p:anim to="" calcmode="lin" valueType="num">
                                      <p:cBhvr>
                                        <p:cTn id="7" dur="750" fill="hold">
                                          <p:stCondLst>
                                            <p:cond delay="0"/>
                                          </p:stCondLst>
                                        </p:cTn>
                                        <p:tgtEl>
                                          <p:spTgt spid="8"/>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8"/>
                                        </p:tgtEl>
                                      </p:cBhvr>
                                    </p:animEffect>
                                  </p:childTnLst>
                                </p:cTn>
                              </p:par>
                            </p:childTnLst>
                          </p:cTn>
                        </p:par>
                        <p:par>
                          <p:cTn id="9" fill="hold">
                            <p:stCondLst>
                              <p:cond delay="1223"/>
                            </p:stCondLst>
                            <p:childTnLst>
                              <p:par>
                                <p:cTn id="10" presetID="10" presetClass="entr" presetSubtype="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8" grpId="0"/>
    </p:bldLst>
  </p:timing>
</p:sld>
</file>

<file path=ppt/theme/theme1.xml><?xml version="1.0" encoding="utf-8"?>
<a:theme xmlns:a="http://schemas.openxmlformats.org/drawingml/2006/main" name="PPTMORE免费模板主题1">
  <a:themeElements>
    <a:clrScheme name="2-gradient 75 dark">
      <a:dk1>
        <a:srgbClr val="FFFFFF"/>
      </a:dk1>
      <a:lt1>
        <a:srgbClr val="262626"/>
      </a:lt1>
      <a:dk2>
        <a:srgbClr val="FFFFFF"/>
      </a:dk2>
      <a:lt2>
        <a:srgbClr val="000000"/>
      </a:lt2>
      <a:accent1>
        <a:srgbClr val="0EFDD4"/>
      </a:accent1>
      <a:accent2>
        <a:srgbClr val="0BE3D4"/>
      </a:accent2>
      <a:accent3>
        <a:srgbClr val="08C6D2"/>
      </a:accent3>
      <a:accent4>
        <a:srgbClr val="05ADD2"/>
      </a:accent4>
      <a:accent5>
        <a:srgbClr val="0292D1"/>
      </a:accent5>
      <a:accent6>
        <a:srgbClr val="0078CF"/>
      </a:accent6>
      <a:hlink>
        <a:srgbClr val="0EFDD4"/>
      </a:hlink>
      <a:folHlink>
        <a:srgbClr val="3F3F3F"/>
      </a:folHlink>
    </a:clrScheme>
    <a:fontScheme name="PPTMORE中文主题">
      <a:majorFont>
        <a:latin typeface="Montserrat Medium"/>
        <a:ea typeface="思源黑体 CN Medium"/>
        <a:cs typeface=""/>
      </a:majorFont>
      <a:minorFont>
        <a:latin typeface="Montserrat Light"/>
        <a:ea typeface="思源黑体 CN Light"/>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2">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9D49D213-59D7-4850-B180-CAE2E04DDF15}">
  <we:reference id="wa104379997" version="2.0.0.0" store="en-US" storeType="OMEX"/>
  <we:alternateReferences>
    <we:reference id="wa104379997" version="2.0.0.0" store="wa104379997"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7d195523061f1c0 xmlns="http://e7d195523061f1c0/custom/data/def">
  <_7b1dac89e7d195523061f1c0316ecb71 xmlns="">e7d195523061f1c0cef09ac28eaae964ec9988a5cce77c8b8C1E4685C6E6B40CD7615480512384A61EE159C6FE0045D14B61E85D0A95589D558B81FFC809322ACC20DC2254D928200A3EA0841B8B1814961BE795024DFDEF45878460D5EEC04B3DB4C246007153409DEDE37CA726A66AF19B77CE744E11CADCFB09B3408DEC1F688348922E38CCEE</_7b1dac89e7d195523061f1c0316ecb71>
  <_7b1dac89e7d195523061f1c0316ecb71 xmlns="">e7d195523061f1c0cef09ac28eaae964ec9988a5cce77c8b8C1E4685C6E6B40CD7615480512384A61EE159C6FE0045D14B61E85D0A95589D558B81FFC809322ACC20DC2254D928200A3EA0841B8B1814961BE795024DFDEFCC1129033FEC21F5C5BDE68E2B7A1F8E41338FB0DD71548A78ADD1F5722F5FD965480A64BD076FD2328431DAE9622527</_7b1dac89e7d195523061f1c0316ecb71>
  <_7b1dac89e7d195523061f1c0316ecb71 xmlns="">e7d195523061f1c0cef09ac28eaae964ec9988a5cce77c8b8C1E4685C6E6B40CD7615480512384A61EE159C6FE0045D14B61E85D0A95589D558B81FFC809322ACC20DC2254D928200A3EA0841B8B18144DC47CBD04FCA384408AF03A26AFFDF192346722787A389DB6D6BE826066A063ECDC78A932AD2721B5CFDE870F76DE7C3CCE2B9A07730B5F</_7b1dac89e7d195523061f1c0316ecb71>
  <_7b1dac89e7d195523061f1c0316ecb71 xmlns="">e7d195523061f1c0cef09ac28eaae964ec9988a5cce77c8b8C1E4685C6E6B40CD7615480512384A61EE159C6FE0045D14B61E85D0A95589D558B81FFC809322ACC20DC2254D928200A3EA0841B8B18146B5918F8DA8F2BB8EBBD78811AB79BAD25B3D3572375DC872E76B122646A4CFEC757C0C5DC45C58AA1C19C5F82E1244272D3D963277B72E4</_7b1dac89e7d195523061f1c0316ecb71>
  <_7b1dac89e7d195523061f1c0316ecb71 xmlns="">e7d195523061f1c0cef09ac28eaae964ec9988a5cce77c8b8C1E4685C6E6B40CD7615480512384A61EE159C6FE0045D14B61E85D0A95589D558B81FFC809322ACC20DC2254D928200A3EA0841B8B1814D46540F92FDE0CC7D2E4FED8FEEFC6C9A68F4EFD8E967F607C3A4874F08B710D4B9EDAF2198A37174DB562817F68A467C4A8AF4E469EC69C</_7b1dac89e7d195523061f1c0316ecb71>
  <_7b1dac89e7d195523061f1c0316ecb71 xmlns="">e7d195523061f1c0cef09ac28eaae964ec9988a5cce77c8b8C1E4685C6E6B40CD7615480512384A61EE159C6FE0045D14B61E85D0A95589D558B81FFC809322ACC20DC2254D928200A3EA0841B8B1814D46540F92FDE0CC7F1A0A352A74694BDC8D7E096E6A67150D06CE09000740E4468C0E429E53B576B791DC034A987477FBCAC6FCDEEA8FDF8</_7b1dac89e7d195523061f1c0316ecb71>
  <_7b1dac89e7d195523061f1c0316ecb71 xmlns="">e7d195523061f1c0cef09ac28eaae964ec9988a5cce77c8b8C1E4685C6E6B40CD7615480512384A61EE159C6FE0045D14B61E85D0A95589D558B81FFC809322ACC20DC2254D928200A3EA0841B8B18142FBE450CA6476861A085A53B0B0F3C0501F176467351CFE8A50B523E8722B0960368A29699C716E5560DC472CD7028D123F7EF4AA3569329</_7b1dac89e7d195523061f1c0316ecb71>
  <_7b1dac89e7d195523061f1c0316ecb71 xmlns="">e7d195523061f1c0cef09ac28eaae964ec9988a5cce77c8b8C1E4685C6E6B40CD7615480512384A61EE159C6FE0045D14B61E85D0A95589D558B81FFC809322ACC20DC2254D928200A3EA0841B8B181497967B5C7141FB2B73FA35BB466BBE4B7AEDFC2ECE8ED32C637BBE79C8274B940C4D097F2D520BB92E21F9B7E46A13F753F53D832A761DC01D64101EEDBAA6DE</_7b1dac89e7d195523061f1c0316ecb71>
  <_7b1dac89e7d195523061f1c0316ecb71 xmlns="">e7d195523061f1c0cef09ac28eaae964ec9988a5cce77c8b8C1E4685C6E6B40CD7615480512384A61EE159C6FE0045D14B61E85D0A95589D558B81FFC809322ACC20DC2254D928200A3EA0841B8B1814CCEAFA1407BA82CF1A1F8602E4545942575339612F352FC1C793AA89CE956E3FED3286C44BBFE36EF33792E4E3AF4980969F2A19EBE68C21</_7b1dac89e7d195523061f1c0316ecb71>
  <_7b1dac89e7d195523061f1c0316ecb71 xmlns="">e7d195523061f1c0cef09ac28eaae964ec9988a5cce77c8b8C1E4685C6E6B40CD7615480512384A61EE159C6FE0045D14B61E85D0A95589D558B81FFC809322ACC20DC2254D928200A3EA0841B8B18141B9F7DD698B7CCF44C9216763E8A16F8F569E8958EDB0333C8BFA7609389EEC4801C7DDBD37B372814389AA2C39DB34C7B07EB3752B9F665</_7b1dac89e7d195523061f1c0316ecb71>
  <_7b1dac89e7d195523061f1c0316ecb71 xmlns="">e7d195523061f1c0cef09ac28eaae964ec9988a5cce77c8b8C1E4685C6E6B40CD7615480512384A61EE159C6FE0045D14B61E85D0A95589D558B81FFC809322ACC20DC2254D928200A3EA0841B8B1814698A4C960560469CA8A8F3F9287BE9713BB2BEEFF16769B86F03514EDC2D637C22BECE1BFABBC94AC3116D8CD2ACAFD5170249B213C49E4D</_7b1dac89e7d195523061f1c0316ecb71>
  <_7b1dac89e7d195523061f1c0316ecb71 xmlns="">e7d195523061f1c0cef09ac28eaae964ec9988a5cce77c8b8C1E4685C6E6B40CD7615480512384A61EE159C6FE0045D14B61E85D0A95589D558B81FFC809322ACC20DC2254D928200A3EA0841B8B181425E75F621A0737AE1BF7D07EA7969786D68EDEADF71E79D44BC2C687233A866F34D79438FD6F1D02587CB78DE60651920A5F539071126543</_7b1dac89e7d195523061f1c0316ecb71>
  <_7b1dac89e7d195523061f1c0316ecb71 xmlns="">e7d195523061f1c0cef09ac28eaae964ec9988a5cce77c8b8C1E4685C6E6B40CD7615480512384A61EE159C6FE0045D14B61E85D0A95589D558B81FFC809322ACC20DC2254D928200A3EA0841B8B18145D7DC62DE5AA0F7A4D8411BCF39BBBCEC08D09261D6A1BBC7EE625E59B150391F5232318D27653B00040D334DDB89C325FA32DA05BD12AB5</_7b1dac89e7d195523061f1c0316ecb71>
</e7d195523061f1c0>
</file>

<file path=customXml/itemProps1.xml><?xml version="1.0" encoding="utf-8"?>
<ds:datastoreItem xmlns:ds="http://schemas.openxmlformats.org/officeDocument/2006/customXml" ds:itemID="{01BAF993-C85B-4CE1-B9E0-C79EAD7A96BF}">
  <ds:schemaRefs>
    <ds:schemaRef ds:uri="http://e7d195523061f1c0/custom/data/def"/>
    <ds:schemaRef ds:uri=""/>
  </ds:schemaRefs>
</ds:datastoreItem>
</file>

<file path=docProps/app.xml><?xml version="1.0" encoding="utf-8"?>
<Properties xmlns="http://schemas.openxmlformats.org/officeDocument/2006/extended-properties" xmlns:vt="http://schemas.openxmlformats.org/officeDocument/2006/docPropsVTypes">
  <Template/>
  <TotalTime>185226</TotalTime>
  <Words>2880</Words>
  <Application>Microsoft Office PowerPoint</Application>
  <PresentationFormat>Custom</PresentationFormat>
  <Paragraphs>148</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思源黑体 CN Light</vt:lpstr>
      <vt:lpstr>Arial</vt:lpstr>
      <vt:lpstr>Montserrat Black</vt:lpstr>
      <vt:lpstr>Montserrat ExtraBold</vt:lpstr>
      <vt:lpstr>Montserrat Light</vt:lpstr>
      <vt:lpstr>Montserrat Medium</vt:lpstr>
      <vt:lpstr>Wingdings</vt:lpstr>
      <vt:lpstr>PPTMORE免费模板主题1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©PPTSTORE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©PPTSTORE</dc:creator>
  <dc:description>©PPTSTORE 版权所有</dc:description>
  <cp:lastModifiedBy>yang x</cp:lastModifiedBy>
  <cp:revision>4455</cp:revision>
  <dcterms:created xsi:type="dcterms:W3CDTF">2015-11-23T02:03:38Z</dcterms:created>
  <dcterms:modified xsi:type="dcterms:W3CDTF">2021-10-18T09:25:10Z</dcterms:modified>
</cp:coreProperties>
</file>